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88" r:id="rId2"/>
    <p:sldId id="287" r:id="rId3"/>
    <p:sldId id="276" r:id="rId4"/>
    <p:sldId id="280" r:id="rId5"/>
    <p:sldId id="281" r:id="rId6"/>
    <p:sldId id="283" r:id="rId7"/>
    <p:sldId id="268" r:id="rId8"/>
  </p:sldIdLst>
  <p:sldSz cx="121920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EEE"/>
    <a:srgbClr val="E2E2E2"/>
    <a:srgbClr val="F6F6F6"/>
    <a:srgbClr val="7F7F7F"/>
    <a:srgbClr val="FFFFFF"/>
    <a:srgbClr val="E8E8E8"/>
    <a:srgbClr val="F4F165"/>
    <a:srgbClr val="F7F7A7"/>
    <a:srgbClr val="F79646"/>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15" autoAdjust="0"/>
    <p:restoredTop sz="94186" autoAdjust="0"/>
  </p:normalViewPr>
  <p:slideViewPr>
    <p:cSldViewPr>
      <p:cViewPr varScale="1">
        <p:scale>
          <a:sx n="51" d="100"/>
          <a:sy n="51" d="100"/>
        </p:scale>
        <p:origin x="1368"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11/24/2015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dirty="0"/>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You can safely remove this slide. This slide</a:t>
            </a:r>
            <a:r>
              <a:rPr lang="en-US" baseline="0" dirty="0" smtClean="0"/>
              <a:t> design was provided by SlideModel.com – You can download more templates, shapes and elements for PowerPoint from http://slidemodel.com</a:t>
            </a:r>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687674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2400" dirty="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smtClean="0"/>
              <a:t>Click to edit Master title style</a:t>
            </a:r>
            <a:endParaRPr lang="en-US"/>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78D6DB-6798-42D2-B9AD-FC6F1C72FC30}" type="datetimeFigureOut">
              <a:rPr lang="en-US" smtClean="0"/>
              <a:pPr/>
              <a:t>11/24/2015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dirty="0"/>
          </a:p>
        </p:txBody>
      </p:sp>
    </p:spTree>
    <p:extLst>
      <p:ext uri="{BB962C8B-B14F-4D97-AF65-F5344CB8AC3E}">
        <p14:creationId xmlns:p14="http://schemas.microsoft.com/office/powerpoint/2010/main" val="17415412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smtClean="0"/>
              <a:t>Click to edit Master title style</a:t>
            </a:r>
            <a:endParaRPr lang="en-US"/>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dirty="0"/>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11/24/2015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75381427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11/24/2015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98415806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11/24/2015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53502233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672" y="2870634"/>
            <a:ext cx="5932223" cy="711081"/>
          </a:xfr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smtClean="0"/>
              <a:t>SlideModel.com</a:t>
            </a:r>
            <a:endParaRPr lang="en-US"/>
          </a:p>
        </p:txBody>
      </p:sp>
      <p:sp>
        <p:nvSpPr>
          <p:cNvPr id="3" name="Date Placeholder 2"/>
          <p:cNvSpPr>
            <a:spLocks noGrp="1"/>
          </p:cNvSpPr>
          <p:nvPr>
            <p:ph type="dt" sz="half" idx="10"/>
          </p:nvPr>
        </p:nvSpPr>
        <p:spPr/>
        <p:txBody>
          <a:bodyPr/>
          <a:lstStyle/>
          <a:p>
            <a:fld id="{425404F2-BE9A-4460-8815-8F645183555F}" type="datetimeFigureOut">
              <a:rPr lang="en-US" smtClean="0"/>
              <a:pPr/>
              <a:t>11/24/2015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278997059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11/24/2015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9577184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11/24/2015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519236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53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11/24/2015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21181707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5404F2-BE9A-4460-8815-8F645183555F}" type="datetimeFigureOut">
              <a:rPr lang="en-US" smtClean="0"/>
              <a:pPr/>
              <a:t>11/24/2015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0531865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5404F2-BE9A-4460-8815-8F645183555F}" type="datetimeFigureOut">
              <a:rPr lang="en-US" smtClean="0"/>
              <a:pPr/>
              <a:t>11/24/2015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79589903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5404F2-BE9A-4460-8815-8F645183555F}" type="datetimeFigureOut">
              <a:rPr lang="en-US" smtClean="0"/>
              <a:pPr/>
              <a:t>11/24/2015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4298743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1" y="6245267"/>
            <a:ext cx="12192000" cy="6118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p>
        </p:txBody>
      </p:sp>
      <p:sp>
        <p:nvSpPr>
          <p:cNvPr id="6" name="TextBox 5"/>
          <p:cNvSpPr txBox="1"/>
          <p:nvPr userDrawn="1"/>
        </p:nvSpPr>
        <p:spPr>
          <a:xfrm>
            <a:off x="9440654" y="6420416"/>
            <a:ext cx="1723549" cy="261542"/>
          </a:xfrm>
          <a:prstGeom prst="rect">
            <a:avLst/>
          </a:prstGeom>
          <a:noFill/>
        </p:spPr>
        <p:txBody>
          <a:bodyPr wrap="none" rtlCol="0">
            <a:spAutoFit/>
          </a:bodyPr>
          <a:lstStyle/>
          <a:p>
            <a:r>
              <a:rPr lang="en-US" sz="1100" b="1" dirty="0">
                <a:solidFill>
                  <a:schemeClr val="bg1"/>
                </a:solidFill>
                <a:ea typeface="Open Sans" panose="020B0606030504020204" pitchFamily="34" charset="0"/>
                <a:cs typeface="Open Sans" panose="020B0606030504020204" pitchFamily="34" charset="0"/>
              </a:rPr>
              <a:t>This is a Presentation Title</a:t>
            </a:r>
          </a:p>
        </p:txBody>
      </p:sp>
      <p:grpSp>
        <p:nvGrpSpPr>
          <p:cNvPr id="7" name="Group 6"/>
          <p:cNvGrpSpPr/>
          <p:nvPr userDrawn="1"/>
        </p:nvGrpSpPr>
        <p:grpSpPr>
          <a:xfrm>
            <a:off x="11154869" y="6440638"/>
            <a:ext cx="224082" cy="221098"/>
            <a:chOff x="4328868" y="5502988"/>
            <a:chExt cx="500307" cy="493774"/>
          </a:xfrm>
          <a:solidFill>
            <a:schemeClr val="bg1"/>
          </a:solidFill>
        </p:grpSpPr>
        <p:sp>
          <p:nvSpPr>
            <p:cNvPr id="8"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2399"/>
            </a:p>
          </p:txBody>
        </p:sp>
        <p:sp>
          <p:nvSpPr>
            <p:cNvPr id="9"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2399"/>
            </a:p>
          </p:txBody>
        </p:sp>
      </p:grpSp>
      <p:grpSp>
        <p:nvGrpSpPr>
          <p:cNvPr id="10" name="Group 9"/>
          <p:cNvGrpSpPr/>
          <p:nvPr userDrawn="1"/>
        </p:nvGrpSpPr>
        <p:grpSpPr>
          <a:xfrm flipH="1">
            <a:off x="11646174" y="6440638"/>
            <a:ext cx="224082" cy="221098"/>
            <a:chOff x="4328868" y="5502988"/>
            <a:chExt cx="500307" cy="493774"/>
          </a:xfrm>
          <a:solidFill>
            <a:schemeClr val="bg1"/>
          </a:solidFill>
        </p:grpSpPr>
        <p:sp>
          <p:nvSpPr>
            <p:cNvPr id="11"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2399"/>
            </a:p>
          </p:txBody>
        </p:sp>
        <p:sp>
          <p:nvSpPr>
            <p:cNvPr id="12"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2399"/>
            </a:p>
          </p:txBody>
        </p:sp>
      </p:grpSp>
      <p:sp>
        <p:nvSpPr>
          <p:cNvPr id="17" name="Slide Number Placeholder 16"/>
          <p:cNvSpPr>
            <a:spLocks noGrp="1"/>
          </p:cNvSpPr>
          <p:nvPr>
            <p:ph type="sldNum" sz="quarter" idx="12"/>
          </p:nvPr>
        </p:nvSpPr>
        <p:spPr>
          <a:xfrm>
            <a:off x="11202730" y="6323774"/>
            <a:ext cx="491305" cy="420448"/>
          </a:xfrm>
        </p:spPr>
        <p:txBody>
          <a:bodyPr/>
          <a:lstStyle>
            <a:lvl1pPr>
              <a:defRPr sz="1100">
                <a:solidFill>
                  <a:schemeClr val="bg1"/>
                </a:solidFill>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681249425"/>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11/24/2015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1290817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11/24/2015</a:t>
            </a:fld>
            <a:endParaRPr lang="en-US" dirty="0"/>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iming>
    <p:tnLst>
      <p:par>
        <p:cTn id="1" dur="indefinite" restart="never" nodeType="tmRoot"/>
      </p:par>
    </p:tnLst>
  </p:timing>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p:cNvGrpSpPr/>
          <p:nvPr/>
        </p:nvGrpSpPr>
        <p:grpSpPr>
          <a:xfrm>
            <a:off x="1846776" y="1526186"/>
            <a:ext cx="9354358" cy="3424051"/>
            <a:chOff x="1846776" y="1526186"/>
            <a:chExt cx="9354358" cy="3424051"/>
          </a:xfrm>
        </p:grpSpPr>
        <p:sp>
          <p:nvSpPr>
            <p:cNvPr id="36" name="Freeform 35"/>
            <p:cNvSpPr/>
            <p:nvPr/>
          </p:nvSpPr>
          <p:spPr>
            <a:xfrm>
              <a:off x="7768090" y="3203052"/>
              <a:ext cx="3419859" cy="1368948"/>
            </a:xfrm>
            <a:custGeom>
              <a:avLst/>
              <a:gdLst>
                <a:gd name="connsiteX0" fmla="*/ 0 w 3517634"/>
                <a:gd name="connsiteY0" fmla="*/ 0 h 1320393"/>
                <a:gd name="connsiteX1" fmla="*/ 3514772 w 3517634"/>
                <a:gd name="connsiteY1" fmla="*/ 11230 h 1320393"/>
                <a:gd name="connsiteX2" fmla="*/ 3517634 w 3517634"/>
                <a:gd name="connsiteY2" fmla="*/ 26106 h 1320393"/>
                <a:gd name="connsiteX3" fmla="*/ 3491398 w 3517634"/>
                <a:gd name="connsiteY3" fmla="*/ 139793 h 1320393"/>
                <a:gd name="connsiteX4" fmla="*/ 3465163 w 3517634"/>
                <a:gd name="connsiteY4" fmla="*/ 148539 h 1320393"/>
                <a:gd name="connsiteX5" fmla="*/ 3403947 w 3517634"/>
                <a:gd name="connsiteY5" fmla="*/ 227245 h 1320393"/>
                <a:gd name="connsiteX6" fmla="*/ 3386456 w 3517634"/>
                <a:gd name="connsiteY6" fmla="*/ 262226 h 1320393"/>
                <a:gd name="connsiteX7" fmla="*/ 3368966 w 3517634"/>
                <a:gd name="connsiteY7" fmla="*/ 323442 h 1320393"/>
                <a:gd name="connsiteX8" fmla="*/ 3316495 w 3517634"/>
                <a:gd name="connsiteY8" fmla="*/ 358423 h 1320393"/>
                <a:gd name="connsiteX9" fmla="*/ 3299004 w 3517634"/>
                <a:gd name="connsiteY9" fmla="*/ 384658 h 1320393"/>
                <a:gd name="connsiteX10" fmla="*/ 3290259 w 3517634"/>
                <a:gd name="connsiteY10" fmla="*/ 437130 h 1320393"/>
                <a:gd name="connsiteX11" fmla="*/ 3281514 w 3517634"/>
                <a:gd name="connsiteY11" fmla="*/ 463365 h 1320393"/>
                <a:gd name="connsiteX12" fmla="*/ 3272769 w 3517634"/>
                <a:gd name="connsiteY12" fmla="*/ 524581 h 1320393"/>
                <a:gd name="connsiteX13" fmla="*/ 3255278 w 3517634"/>
                <a:gd name="connsiteY13" fmla="*/ 673249 h 1320393"/>
                <a:gd name="connsiteX14" fmla="*/ 3237788 w 3517634"/>
                <a:gd name="connsiteY14" fmla="*/ 725721 h 1320393"/>
                <a:gd name="connsiteX15" fmla="*/ 3229043 w 3517634"/>
                <a:gd name="connsiteY15" fmla="*/ 751956 h 1320393"/>
                <a:gd name="connsiteX16" fmla="*/ 3211552 w 3517634"/>
                <a:gd name="connsiteY16" fmla="*/ 778192 h 1320393"/>
                <a:gd name="connsiteX17" fmla="*/ 3167827 w 3517634"/>
                <a:gd name="connsiteY17" fmla="*/ 856898 h 1320393"/>
                <a:gd name="connsiteX18" fmla="*/ 3141591 w 3517634"/>
                <a:gd name="connsiteY18" fmla="*/ 865643 h 1320393"/>
                <a:gd name="connsiteX19" fmla="*/ 3106610 w 3517634"/>
                <a:gd name="connsiteY19" fmla="*/ 891879 h 1320393"/>
                <a:gd name="connsiteX20" fmla="*/ 3062884 w 3517634"/>
                <a:gd name="connsiteY20" fmla="*/ 953095 h 1320393"/>
                <a:gd name="connsiteX21" fmla="*/ 3036649 w 3517634"/>
                <a:gd name="connsiteY21" fmla="*/ 979331 h 1320393"/>
                <a:gd name="connsiteX22" fmla="*/ 3001668 w 3517634"/>
                <a:gd name="connsiteY22" fmla="*/ 1031802 h 1320393"/>
                <a:gd name="connsiteX23" fmla="*/ 2949197 w 3517634"/>
                <a:gd name="connsiteY23" fmla="*/ 1049292 h 1320393"/>
                <a:gd name="connsiteX24" fmla="*/ 2853000 w 3517634"/>
                <a:gd name="connsiteY24" fmla="*/ 1040547 h 1320393"/>
                <a:gd name="connsiteX25" fmla="*/ 2835509 w 3517634"/>
                <a:gd name="connsiteY25" fmla="*/ 1014312 h 1320393"/>
                <a:gd name="connsiteX26" fmla="*/ 2818019 w 3517634"/>
                <a:gd name="connsiteY26" fmla="*/ 953095 h 1320393"/>
                <a:gd name="connsiteX27" fmla="*/ 2800529 w 3517634"/>
                <a:gd name="connsiteY27" fmla="*/ 926860 h 1320393"/>
                <a:gd name="connsiteX28" fmla="*/ 2774293 w 3517634"/>
                <a:gd name="connsiteY28" fmla="*/ 918115 h 1320393"/>
                <a:gd name="connsiteX29" fmla="*/ 2695586 w 3517634"/>
                <a:gd name="connsiteY29" fmla="*/ 909369 h 1320393"/>
                <a:gd name="connsiteX30" fmla="*/ 2345779 w 3517634"/>
                <a:gd name="connsiteY30" fmla="*/ 918115 h 1320393"/>
                <a:gd name="connsiteX31" fmla="*/ 2267072 w 3517634"/>
                <a:gd name="connsiteY31" fmla="*/ 944350 h 1320393"/>
                <a:gd name="connsiteX32" fmla="*/ 2240836 w 3517634"/>
                <a:gd name="connsiteY32" fmla="*/ 953095 h 1320393"/>
                <a:gd name="connsiteX33" fmla="*/ 2214601 w 3517634"/>
                <a:gd name="connsiteY33" fmla="*/ 961840 h 1320393"/>
                <a:gd name="connsiteX34" fmla="*/ 2205856 w 3517634"/>
                <a:gd name="connsiteY34" fmla="*/ 988076 h 1320393"/>
                <a:gd name="connsiteX35" fmla="*/ 2170875 w 3517634"/>
                <a:gd name="connsiteY35" fmla="*/ 1005566 h 1320393"/>
                <a:gd name="connsiteX36" fmla="*/ 2144640 w 3517634"/>
                <a:gd name="connsiteY36" fmla="*/ 1023057 h 1320393"/>
                <a:gd name="connsiteX37" fmla="*/ 2127149 w 3517634"/>
                <a:gd name="connsiteY37" fmla="*/ 1049292 h 1320393"/>
                <a:gd name="connsiteX38" fmla="*/ 2092168 w 3517634"/>
                <a:gd name="connsiteY38" fmla="*/ 1136744 h 1320393"/>
                <a:gd name="connsiteX39" fmla="*/ 2022207 w 3517634"/>
                <a:gd name="connsiteY39" fmla="*/ 1119254 h 1320393"/>
                <a:gd name="connsiteX40" fmla="*/ 2004716 w 3517634"/>
                <a:gd name="connsiteY40" fmla="*/ 1093018 h 1320393"/>
                <a:gd name="connsiteX41" fmla="*/ 1978481 w 3517634"/>
                <a:gd name="connsiteY41" fmla="*/ 1066783 h 1320393"/>
                <a:gd name="connsiteX42" fmla="*/ 1952246 w 3517634"/>
                <a:gd name="connsiteY42" fmla="*/ 1049292 h 1320393"/>
                <a:gd name="connsiteX43" fmla="*/ 1926010 w 3517634"/>
                <a:gd name="connsiteY43" fmla="*/ 1023057 h 1320393"/>
                <a:gd name="connsiteX44" fmla="*/ 1899774 w 3517634"/>
                <a:gd name="connsiteY44" fmla="*/ 1005566 h 1320393"/>
                <a:gd name="connsiteX45" fmla="*/ 1847303 w 3517634"/>
                <a:gd name="connsiteY45" fmla="*/ 961840 h 1320393"/>
                <a:gd name="connsiteX46" fmla="*/ 1803578 w 3517634"/>
                <a:gd name="connsiteY46" fmla="*/ 953095 h 1320393"/>
                <a:gd name="connsiteX47" fmla="*/ 1663654 w 3517634"/>
                <a:gd name="connsiteY47" fmla="*/ 944350 h 1320393"/>
                <a:gd name="connsiteX48" fmla="*/ 1611183 w 3517634"/>
                <a:gd name="connsiteY48" fmla="*/ 961840 h 1320393"/>
                <a:gd name="connsiteX49" fmla="*/ 1584948 w 3517634"/>
                <a:gd name="connsiteY49" fmla="*/ 988076 h 1320393"/>
                <a:gd name="connsiteX50" fmla="*/ 1558712 w 3517634"/>
                <a:gd name="connsiteY50" fmla="*/ 1005566 h 1320393"/>
                <a:gd name="connsiteX51" fmla="*/ 1514986 w 3517634"/>
                <a:gd name="connsiteY51" fmla="*/ 1049292 h 1320393"/>
                <a:gd name="connsiteX52" fmla="*/ 1497496 w 3517634"/>
                <a:gd name="connsiteY52" fmla="*/ 1075528 h 1320393"/>
                <a:gd name="connsiteX53" fmla="*/ 1462515 w 3517634"/>
                <a:gd name="connsiteY53" fmla="*/ 1084273 h 1320393"/>
                <a:gd name="connsiteX54" fmla="*/ 1366318 w 3517634"/>
                <a:gd name="connsiteY54" fmla="*/ 1101763 h 1320393"/>
                <a:gd name="connsiteX55" fmla="*/ 1313847 w 3517634"/>
                <a:gd name="connsiteY55" fmla="*/ 1136744 h 1320393"/>
                <a:gd name="connsiteX56" fmla="*/ 1261376 w 3517634"/>
                <a:gd name="connsiteY56" fmla="*/ 1154235 h 1320393"/>
                <a:gd name="connsiteX57" fmla="*/ 1182669 w 3517634"/>
                <a:gd name="connsiteY57" fmla="*/ 1189215 h 1320393"/>
                <a:gd name="connsiteX58" fmla="*/ 1156434 w 3517634"/>
                <a:gd name="connsiteY58" fmla="*/ 1197960 h 1320393"/>
                <a:gd name="connsiteX59" fmla="*/ 999020 w 3517634"/>
                <a:gd name="connsiteY59" fmla="*/ 1224196 h 1320393"/>
                <a:gd name="connsiteX60" fmla="*/ 972784 w 3517634"/>
                <a:gd name="connsiteY60" fmla="*/ 1232941 h 1320393"/>
                <a:gd name="connsiteX61" fmla="*/ 946549 w 3517634"/>
                <a:gd name="connsiteY61" fmla="*/ 1250432 h 1320393"/>
                <a:gd name="connsiteX62" fmla="*/ 937804 w 3517634"/>
                <a:gd name="connsiteY62" fmla="*/ 1276667 h 1320393"/>
                <a:gd name="connsiteX63" fmla="*/ 841606 w 3517634"/>
                <a:gd name="connsiteY63" fmla="*/ 1276667 h 1320393"/>
                <a:gd name="connsiteX64" fmla="*/ 789136 w 3517634"/>
                <a:gd name="connsiteY64" fmla="*/ 1241686 h 1320393"/>
                <a:gd name="connsiteX65" fmla="*/ 675448 w 3517634"/>
                <a:gd name="connsiteY65" fmla="*/ 1259177 h 1320393"/>
                <a:gd name="connsiteX66" fmla="*/ 649212 w 3517634"/>
                <a:gd name="connsiteY66" fmla="*/ 1267922 h 1320393"/>
                <a:gd name="connsiteX67" fmla="*/ 587996 w 3517634"/>
                <a:gd name="connsiteY67" fmla="*/ 1311648 h 1320393"/>
                <a:gd name="connsiteX68" fmla="*/ 561760 w 3517634"/>
                <a:gd name="connsiteY68" fmla="*/ 1320393 h 1320393"/>
                <a:gd name="connsiteX69" fmla="*/ 465564 w 3517634"/>
                <a:gd name="connsiteY69" fmla="*/ 1311648 h 1320393"/>
                <a:gd name="connsiteX70" fmla="*/ 404348 w 3517634"/>
                <a:gd name="connsiteY70" fmla="*/ 1294157 h 1320393"/>
                <a:gd name="connsiteX71" fmla="*/ 246934 w 3517634"/>
                <a:gd name="connsiteY71" fmla="*/ 1285412 h 1320393"/>
                <a:gd name="connsiteX72" fmla="*/ 220698 w 3517634"/>
                <a:gd name="connsiteY72" fmla="*/ 1276667 h 1320393"/>
                <a:gd name="connsiteX73" fmla="*/ 159482 w 3517634"/>
                <a:gd name="connsiteY73" fmla="*/ 1250432 h 1320393"/>
                <a:gd name="connsiteX74" fmla="*/ 72030 w 3517634"/>
                <a:gd name="connsiteY74" fmla="*/ 1259177 h 1320393"/>
                <a:gd name="connsiteX75" fmla="*/ 26367 w 3517634"/>
                <a:gd name="connsiteY75" fmla="*/ 1274398 h 1320393"/>
                <a:gd name="connsiteX0" fmla="*/ 0 w 3491267"/>
                <a:gd name="connsiteY0" fmla="*/ 1263168 h 1309163"/>
                <a:gd name="connsiteX1" fmla="*/ 3488405 w 3491267"/>
                <a:gd name="connsiteY1" fmla="*/ 0 h 1309163"/>
                <a:gd name="connsiteX2" fmla="*/ 3491267 w 3491267"/>
                <a:gd name="connsiteY2" fmla="*/ 14876 h 1309163"/>
                <a:gd name="connsiteX3" fmla="*/ 3465031 w 3491267"/>
                <a:gd name="connsiteY3" fmla="*/ 128563 h 1309163"/>
                <a:gd name="connsiteX4" fmla="*/ 3438796 w 3491267"/>
                <a:gd name="connsiteY4" fmla="*/ 137309 h 1309163"/>
                <a:gd name="connsiteX5" fmla="*/ 3377580 w 3491267"/>
                <a:gd name="connsiteY5" fmla="*/ 216015 h 1309163"/>
                <a:gd name="connsiteX6" fmla="*/ 3360089 w 3491267"/>
                <a:gd name="connsiteY6" fmla="*/ 250996 h 1309163"/>
                <a:gd name="connsiteX7" fmla="*/ 3342599 w 3491267"/>
                <a:gd name="connsiteY7" fmla="*/ 312212 h 1309163"/>
                <a:gd name="connsiteX8" fmla="*/ 3290128 w 3491267"/>
                <a:gd name="connsiteY8" fmla="*/ 347193 h 1309163"/>
                <a:gd name="connsiteX9" fmla="*/ 3272637 w 3491267"/>
                <a:gd name="connsiteY9" fmla="*/ 373428 h 1309163"/>
                <a:gd name="connsiteX10" fmla="*/ 3263892 w 3491267"/>
                <a:gd name="connsiteY10" fmla="*/ 425900 h 1309163"/>
                <a:gd name="connsiteX11" fmla="*/ 3255147 w 3491267"/>
                <a:gd name="connsiteY11" fmla="*/ 452135 h 1309163"/>
                <a:gd name="connsiteX12" fmla="*/ 3246402 w 3491267"/>
                <a:gd name="connsiteY12" fmla="*/ 513351 h 1309163"/>
                <a:gd name="connsiteX13" fmla="*/ 3228911 w 3491267"/>
                <a:gd name="connsiteY13" fmla="*/ 662019 h 1309163"/>
                <a:gd name="connsiteX14" fmla="*/ 3211421 w 3491267"/>
                <a:gd name="connsiteY14" fmla="*/ 714491 h 1309163"/>
                <a:gd name="connsiteX15" fmla="*/ 3202676 w 3491267"/>
                <a:gd name="connsiteY15" fmla="*/ 740726 h 1309163"/>
                <a:gd name="connsiteX16" fmla="*/ 3185185 w 3491267"/>
                <a:gd name="connsiteY16" fmla="*/ 766962 h 1309163"/>
                <a:gd name="connsiteX17" fmla="*/ 3141460 w 3491267"/>
                <a:gd name="connsiteY17" fmla="*/ 845668 h 1309163"/>
                <a:gd name="connsiteX18" fmla="*/ 3115224 w 3491267"/>
                <a:gd name="connsiteY18" fmla="*/ 854413 h 1309163"/>
                <a:gd name="connsiteX19" fmla="*/ 3080243 w 3491267"/>
                <a:gd name="connsiteY19" fmla="*/ 880649 h 1309163"/>
                <a:gd name="connsiteX20" fmla="*/ 3036517 w 3491267"/>
                <a:gd name="connsiteY20" fmla="*/ 941865 h 1309163"/>
                <a:gd name="connsiteX21" fmla="*/ 3010282 w 3491267"/>
                <a:gd name="connsiteY21" fmla="*/ 968101 h 1309163"/>
                <a:gd name="connsiteX22" fmla="*/ 2975301 w 3491267"/>
                <a:gd name="connsiteY22" fmla="*/ 1020572 h 1309163"/>
                <a:gd name="connsiteX23" fmla="*/ 2922830 w 3491267"/>
                <a:gd name="connsiteY23" fmla="*/ 1038062 h 1309163"/>
                <a:gd name="connsiteX24" fmla="*/ 2826633 w 3491267"/>
                <a:gd name="connsiteY24" fmla="*/ 1029317 h 1309163"/>
                <a:gd name="connsiteX25" fmla="*/ 2809142 w 3491267"/>
                <a:gd name="connsiteY25" fmla="*/ 1003082 h 1309163"/>
                <a:gd name="connsiteX26" fmla="*/ 2791652 w 3491267"/>
                <a:gd name="connsiteY26" fmla="*/ 941865 h 1309163"/>
                <a:gd name="connsiteX27" fmla="*/ 2774162 w 3491267"/>
                <a:gd name="connsiteY27" fmla="*/ 915630 h 1309163"/>
                <a:gd name="connsiteX28" fmla="*/ 2747926 w 3491267"/>
                <a:gd name="connsiteY28" fmla="*/ 906885 h 1309163"/>
                <a:gd name="connsiteX29" fmla="*/ 2669219 w 3491267"/>
                <a:gd name="connsiteY29" fmla="*/ 898139 h 1309163"/>
                <a:gd name="connsiteX30" fmla="*/ 2319412 w 3491267"/>
                <a:gd name="connsiteY30" fmla="*/ 906885 h 1309163"/>
                <a:gd name="connsiteX31" fmla="*/ 2240705 w 3491267"/>
                <a:gd name="connsiteY31" fmla="*/ 933120 h 1309163"/>
                <a:gd name="connsiteX32" fmla="*/ 2214469 w 3491267"/>
                <a:gd name="connsiteY32" fmla="*/ 941865 h 1309163"/>
                <a:gd name="connsiteX33" fmla="*/ 2188234 w 3491267"/>
                <a:gd name="connsiteY33" fmla="*/ 950610 h 1309163"/>
                <a:gd name="connsiteX34" fmla="*/ 2179489 w 3491267"/>
                <a:gd name="connsiteY34" fmla="*/ 976846 h 1309163"/>
                <a:gd name="connsiteX35" fmla="*/ 2144508 w 3491267"/>
                <a:gd name="connsiteY35" fmla="*/ 994336 h 1309163"/>
                <a:gd name="connsiteX36" fmla="*/ 2118273 w 3491267"/>
                <a:gd name="connsiteY36" fmla="*/ 1011827 h 1309163"/>
                <a:gd name="connsiteX37" fmla="*/ 2100782 w 3491267"/>
                <a:gd name="connsiteY37" fmla="*/ 1038062 h 1309163"/>
                <a:gd name="connsiteX38" fmla="*/ 2065801 w 3491267"/>
                <a:gd name="connsiteY38" fmla="*/ 1125514 h 1309163"/>
                <a:gd name="connsiteX39" fmla="*/ 1995840 w 3491267"/>
                <a:gd name="connsiteY39" fmla="*/ 1108024 h 1309163"/>
                <a:gd name="connsiteX40" fmla="*/ 1978349 w 3491267"/>
                <a:gd name="connsiteY40" fmla="*/ 1081788 h 1309163"/>
                <a:gd name="connsiteX41" fmla="*/ 1952114 w 3491267"/>
                <a:gd name="connsiteY41" fmla="*/ 1055553 h 1309163"/>
                <a:gd name="connsiteX42" fmla="*/ 1925879 w 3491267"/>
                <a:gd name="connsiteY42" fmla="*/ 1038062 h 1309163"/>
                <a:gd name="connsiteX43" fmla="*/ 1899643 w 3491267"/>
                <a:gd name="connsiteY43" fmla="*/ 1011827 h 1309163"/>
                <a:gd name="connsiteX44" fmla="*/ 1873407 w 3491267"/>
                <a:gd name="connsiteY44" fmla="*/ 994336 h 1309163"/>
                <a:gd name="connsiteX45" fmla="*/ 1820936 w 3491267"/>
                <a:gd name="connsiteY45" fmla="*/ 950610 h 1309163"/>
                <a:gd name="connsiteX46" fmla="*/ 1777211 w 3491267"/>
                <a:gd name="connsiteY46" fmla="*/ 941865 h 1309163"/>
                <a:gd name="connsiteX47" fmla="*/ 1637287 w 3491267"/>
                <a:gd name="connsiteY47" fmla="*/ 933120 h 1309163"/>
                <a:gd name="connsiteX48" fmla="*/ 1584816 w 3491267"/>
                <a:gd name="connsiteY48" fmla="*/ 950610 h 1309163"/>
                <a:gd name="connsiteX49" fmla="*/ 1558581 w 3491267"/>
                <a:gd name="connsiteY49" fmla="*/ 976846 h 1309163"/>
                <a:gd name="connsiteX50" fmla="*/ 1532345 w 3491267"/>
                <a:gd name="connsiteY50" fmla="*/ 994336 h 1309163"/>
                <a:gd name="connsiteX51" fmla="*/ 1488619 w 3491267"/>
                <a:gd name="connsiteY51" fmla="*/ 1038062 h 1309163"/>
                <a:gd name="connsiteX52" fmla="*/ 1471129 w 3491267"/>
                <a:gd name="connsiteY52" fmla="*/ 1064298 h 1309163"/>
                <a:gd name="connsiteX53" fmla="*/ 1436148 w 3491267"/>
                <a:gd name="connsiteY53" fmla="*/ 1073043 h 1309163"/>
                <a:gd name="connsiteX54" fmla="*/ 1339951 w 3491267"/>
                <a:gd name="connsiteY54" fmla="*/ 1090533 h 1309163"/>
                <a:gd name="connsiteX55" fmla="*/ 1287480 w 3491267"/>
                <a:gd name="connsiteY55" fmla="*/ 1125514 h 1309163"/>
                <a:gd name="connsiteX56" fmla="*/ 1235009 w 3491267"/>
                <a:gd name="connsiteY56" fmla="*/ 1143005 h 1309163"/>
                <a:gd name="connsiteX57" fmla="*/ 1156302 w 3491267"/>
                <a:gd name="connsiteY57" fmla="*/ 1177985 h 1309163"/>
                <a:gd name="connsiteX58" fmla="*/ 1130067 w 3491267"/>
                <a:gd name="connsiteY58" fmla="*/ 1186730 h 1309163"/>
                <a:gd name="connsiteX59" fmla="*/ 972653 w 3491267"/>
                <a:gd name="connsiteY59" fmla="*/ 1212966 h 1309163"/>
                <a:gd name="connsiteX60" fmla="*/ 946417 w 3491267"/>
                <a:gd name="connsiteY60" fmla="*/ 1221711 h 1309163"/>
                <a:gd name="connsiteX61" fmla="*/ 920182 w 3491267"/>
                <a:gd name="connsiteY61" fmla="*/ 1239202 h 1309163"/>
                <a:gd name="connsiteX62" fmla="*/ 911437 w 3491267"/>
                <a:gd name="connsiteY62" fmla="*/ 1265437 h 1309163"/>
                <a:gd name="connsiteX63" fmla="*/ 815239 w 3491267"/>
                <a:gd name="connsiteY63" fmla="*/ 1265437 h 1309163"/>
                <a:gd name="connsiteX64" fmla="*/ 762769 w 3491267"/>
                <a:gd name="connsiteY64" fmla="*/ 1230456 h 1309163"/>
                <a:gd name="connsiteX65" fmla="*/ 649081 w 3491267"/>
                <a:gd name="connsiteY65" fmla="*/ 1247947 h 1309163"/>
                <a:gd name="connsiteX66" fmla="*/ 622845 w 3491267"/>
                <a:gd name="connsiteY66" fmla="*/ 1256692 h 1309163"/>
                <a:gd name="connsiteX67" fmla="*/ 561629 w 3491267"/>
                <a:gd name="connsiteY67" fmla="*/ 1300418 h 1309163"/>
                <a:gd name="connsiteX68" fmla="*/ 535393 w 3491267"/>
                <a:gd name="connsiteY68" fmla="*/ 1309163 h 1309163"/>
                <a:gd name="connsiteX69" fmla="*/ 439197 w 3491267"/>
                <a:gd name="connsiteY69" fmla="*/ 1300418 h 1309163"/>
                <a:gd name="connsiteX70" fmla="*/ 377981 w 3491267"/>
                <a:gd name="connsiteY70" fmla="*/ 1282927 h 1309163"/>
                <a:gd name="connsiteX71" fmla="*/ 220567 w 3491267"/>
                <a:gd name="connsiteY71" fmla="*/ 1274182 h 1309163"/>
                <a:gd name="connsiteX72" fmla="*/ 194331 w 3491267"/>
                <a:gd name="connsiteY72" fmla="*/ 1265437 h 1309163"/>
                <a:gd name="connsiteX73" fmla="*/ 133115 w 3491267"/>
                <a:gd name="connsiteY73" fmla="*/ 1239202 h 1309163"/>
                <a:gd name="connsiteX74" fmla="*/ 45663 w 3491267"/>
                <a:gd name="connsiteY74" fmla="*/ 1247947 h 1309163"/>
                <a:gd name="connsiteX75" fmla="*/ 0 w 3491267"/>
                <a:gd name="connsiteY75" fmla="*/ 1263168 h 1309163"/>
                <a:gd name="connsiteX0" fmla="*/ 0 w 3491267"/>
                <a:gd name="connsiteY0" fmla="*/ 1263168 h 1309163"/>
                <a:gd name="connsiteX1" fmla="*/ 2899909 w 3491267"/>
                <a:gd name="connsiteY1" fmla="*/ 206673 h 1309163"/>
                <a:gd name="connsiteX2" fmla="*/ 3488405 w 3491267"/>
                <a:gd name="connsiteY2" fmla="*/ 0 h 1309163"/>
                <a:gd name="connsiteX3" fmla="*/ 3491267 w 3491267"/>
                <a:gd name="connsiteY3" fmla="*/ 14876 h 1309163"/>
                <a:gd name="connsiteX4" fmla="*/ 3465031 w 3491267"/>
                <a:gd name="connsiteY4" fmla="*/ 128563 h 1309163"/>
                <a:gd name="connsiteX5" fmla="*/ 3438796 w 3491267"/>
                <a:gd name="connsiteY5" fmla="*/ 137309 h 1309163"/>
                <a:gd name="connsiteX6" fmla="*/ 3377580 w 3491267"/>
                <a:gd name="connsiteY6" fmla="*/ 216015 h 1309163"/>
                <a:gd name="connsiteX7" fmla="*/ 3360089 w 3491267"/>
                <a:gd name="connsiteY7" fmla="*/ 250996 h 1309163"/>
                <a:gd name="connsiteX8" fmla="*/ 3342599 w 3491267"/>
                <a:gd name="connsiteY8" fmla="*/ 312212 h 1309163"/>
                <a:gd name="connsiteX9" fmla="*/ 3290128 w 3491267"/>
                <a:gd name="connsiteY9" fmla="*/ 347193 h 1309163"/>
                <a:gd name="connsiteX10" fmla="*/ 3272637 w 3491267"/>
                <a:gd name="connsiteY10" fmla="*/ 373428 h 1309163"/>
                <a:gd name="connsiteX11" fmla="*/ 3263892 w 3491267"/>
                <a:gd name="connsiteY11" fmla="*/ 425900 h 1309163"/>
                <a:gd name="connsiteX12" fmla="*/ 3255147 w 3491267"/>
                <a:gd name="connsiteY12" fmla="*/ 452135 h 1309163"/>
                <a:gd name="connsiteX13" fmla="*/ 3246402 w 3491267"/>
                <a:gd name="connsiteY13" fmla="*/ 513351 h 1309163"/>
                <a:gd name="connsiteX14" fmla="*/ 3228911 w 3491267"/>
                <a:gd name="connsiteY14" fmla="*/ 662019 h 1309163"/>
                <a:gd name="connsiteX15" fmla="*/ 3211421 w 3491267"/>
                <a:gd name="connsiteY15" fmla="*/ 714491 h 1309163"/>
                <a:gd name="connsiteX16" fmla="*/ 3202676 w 3491267"/>
                <a:gd name="connsiteY16" fmla="*/ 740726 h 1309163"/>
                <a:gd name="connsiteX17" fmla="*/ 3185185 w 3491267"/>
                <a:gd name="connsiteY17" fmla="*/ 766962 h 1309163"/>
                <a:gd name="connsiteX18" fmla="*/ 3141460 w 3491267"/>
                <a:gd name="connsiteY18" fmla="*/ 845668 h 1309163"/>
                <a:gd name="connsiteX19" fmla="*/ 3115224 w 3491267"/>
                <a:gd name="connsiteY19" fmla="*/ 854413 h 1309163"/>
                <a:gd name="connsiteX20" fmla="*/ 3080243 w 3491267"/>
                <a:gd name="connsiteY20" fmla="*/ 880649 h 1309163"/>
                <a:gd name="connsiteX21" fmla="*/ 3036517 w 3491267"/>
                <a:gd name="connsiteY21" fmla="*/ 941865 h 1309163"/>
                <a:gd name="connsiteX22" fmla="*/ 3010282 w 3491267"/>
                <a:gd name="connsiteY22" fmla="*/ 968101 h 1309163"/>
                <a:gd name="connsiteX23" fmla="*/ 2975301 w 3491267"/>
                <a:gd name="connsiteY23" fmla="*/ 1020572 h 1309163"/>
                <a:gd name="connsiteX24" fmla="*/ 2922830 w 3491267"/>
                <a:gd name="connsiteY24" fmla="*/ 1038062 h 1309163"/>
                <a:gd name="connsiteX25" fmla="*/ 2826633 w 3491267"/>
                <a:gd name="connsiteY25" fmla="*/ 1029317 h 1309163"/>
                <a:gd name="connsiteX26" fmla="*/ 2809142 w 3491267"/>
                <a:gd name="connsiteY26" fmla="*/ 1003082 h 1309163"/>
                <a:gd name="connsiteX27" fmla="*/ 2791652 w 3491267"/>
                <a:gd name="connsiteY27" fmla="*/ 941865 h 1309163"/>
                <a:gd name="connsiteX28" fmla="*/ 2774162 w 3491267"/>
                <a:gd name="connsiteY28" fmla="*/ 915630 h 1309163"/>
                <a:gd name="connsiteX29" fmla="*/ 2747926 w 3491267"/>
                <a:gd name="connsiteY29" fmla="*/ 906885 h 1309163"/>
                <a:gd name="connsiteX30" fmla="*/ 2669219 w 3491267"/>
                <a:gd name="connsiteY30" fmla="*/ 898139 h 1309163"/>
                <a:gd name="connsiteX31" fmla="*/ 2319412 w 3491267"/>
                <a:gd name="connsiteY31" fmla="*/ 906885 h 1309163"/>
                <a:gd name="connsiteX32" fmla="*/ 2240705 w 3491267"/>
                <a:gd name="connsiteY32" fmla="*/ 933120 h 1309163"/>
                <a:gd name="connsiteX33" fmla="*/ 2214469 w 3491267"/>
                <a:gd name="connsiteY33" fmla="*/ 941865 h 1309163"/>
                <a:gd name="connsiteX34" fmla="*/ 2188234 w 3491267"/>
                <a:gd name="connsiteY34" fmla="*/ 950610 h 1309163"/>
                <a:gd name="connsiteX35" fmla="*/ 2179489 w 3491267"/>
                <a:gd name="connsiteY35" fmla="*/ 976846 h 1309163"/>
                <a:gd name="connsiteX36" fmla="*/ 2144508 w 3491267"/>
                <a:gd name="connsiteY36" fmla="*/ 994336 h 1309163"/>
                <a:gd name="connsiteX37" fmla="*/ 2118273 w 3491267"/>
                <a:gd name="connsiteY37" fmla="*/ 1011827 h 1309163"/>
                <a:gd name="connsiteX38" fmla="*/ 2100782 w 3491267"/>
                <a:gd name="connsiteY38" fmla="*/ 1038062 h 1309163"/>
                <a:gd name="connsiteX39" fmla="*/ 2065801 w 3491267"/>
                <a:gd name="connsiteY39" fmla="*/ 1125514 h 1309163"/>
                <a:gd name="connsiteX40" fmla="*/ 1995840 w 3491267"/>
                <a:gd name="connsiteY40" fmla="*/ 1108024 h 1309163"/>
                <a:gd name="connsiteX41" fmla="*/ 1978349 w 3491267"/>
                <a:gd name="connsiteY41" fmla="*/ 1081788 h 1309163"/>
                <a:gd name="connsiteX42" fmla="*/ 1952114 w 3491267"/>
                <a:gd name="connsiteY42" fmla="*/ 1055553 h 1309163"/>
                <a:gd name="connsiteX43" fmla="*/ 1925879 w 3491267"/>
                <a:gd name="connsiteY43" fmla="*/ 1038062 h 1309163"/>
                <a:gd name="connsiteX44" fmla="*/ 1899643 w 3491267"/>
                <a:gd name="connsiteY44" fmla="*/ 1011827 h 1309163"/>
                <a:gd name="connsiteX45" fmla="*/ 1873407 w 3491267"/>
                <a:gd name="connsiteY45" fmla="*/ 994336 h 1309163"/>
                <a:gd name="connsiteX46" fmla="*/ 1820936 w 3491267"/>
                <a:gd name="connsiteY46" fmla="*/ 950610 h 1309163"/>
                <a:gd name="connsiteX47" fmla="*/ 1777211 w 3491267"/>
                <a:gd name="connsiteY47" fmla="*/ 941865 h 1309163"/>
                <a:gd name="connsiteX48" fmla="*/ 1637287 w 3491267"/>
                <a:gd name="connsiteY48" fmla="*/ 933120 h 1309163"/>
                <a:gd name="connsiteX49" fmla="*/ 1584816 w 3491267"/>
                <a:gd name="connsiteY49" fmla="*/ 950610 h 1309163"/>
                <a:gd name="connsiteX50" fmla="*/ 1558581 w 3491267"/>
                <a:gd name="connsiteY50" fmla="*/ 976846 h 1309163"/>
                <a:gd name="connsiteX51" fmla="*/ 1532345 w 3491267"/>
                <a:gd name="connsiteY51" fmla="*/ 994336 h 1309163"/>
                <a:gd name="connsiteX52" fmla="*/ 1488619 w 3491267"/>
                <a:gd name="connsiteY52" fmla="*/ 1038062 h 1309163"/>
                <a:gd name="connsiteX53" fmla="*/ 1471129 w 3491267"/>
                <a:gd name="connsiteY53" fmla="*/ 1064298 h 1309163"/>
                <a:gd name="connsiteX54" fmla="*/ 1436148 w 3491267"/>
                <a:gd name="connsiteY54" fmla="*/ 1073043 h 1309163"/>
                <a:gd name="connsiteX55" fmla="*/ 1339951 w 3491267"/>
                <a:gd name="connsiteY55" fmla="*/ 1090533 h 1309163"/>
                <a:gd name="connsiteX56" fmla="*/ 1287480 w 3491267"/>
                <a:gd name="connsiteY56" fmla="*/ 1125514 h 1309163"/>
                <a:gd name="connsiteX57" fmla="*/ 1235009 w 3491267"/>
                <a:gd name="connsiteY57" fmla="*/ 1143005 h 1309163"/>
                <a:gd name="connsiteX58" fmla="*/ 1156302 w 3491267"/>
                <a:gd name="connsiteY58" fmla="*/ 1177985 h 1309163"/>
                <a:gd name="connsiteX59" fmla="*/ 1130067 w 3491267"/>
                <a:gd name="connsiteY59" fmla="*/ 1186730 h 1309163"/>
                <a:gd name="connsiteX60" fmla="*/ 972653 w 3491267"/>
                <a:gd name="connsiteY60" fmla="*/ 1212966 h 1309163"/>
                <a:gd name="connsiteX61" fmla="*/ 946417 w 3491267"/>
                <a:gd name="connsiteY61" fmla="*/ 1221711 h 1309163"/>
                <a:gd name="connsiteX62" fmla="*/ 920182 w 3491267"/>
                <a:gd name="connsiteY62" fmla="*/ 1239202 h 1309163"/>
                <a:gd name="connsiteX63" fmla="*/ 911437 w 3491267"/>
                <a:gd name="connsiteY63" fmla="*/ 1265437 h 1309163"/>
                <a:gd name="connsiteX64" fmla="*/ 815239 w 3491267"/>
                <a:gd name="connsiteY64" fmla="*/ 1265437 h 1309163"/>
                <a:gd name="connsiteX65" fmla="*/ 762769 w 3491267"/>
                <a:gd name="connsiteY65" fmla="*/ 1230456 h 1309163"/>
                <a:gd name="connsiteX66" fmla="*/ 649081 w 3491267"/>
                <a:gd name="connsiteY66" fmla="*/ 1247947 h 1309163"/>
                <a:gd name="connsiteX67" fmla="*/ 622845 w 3491267"/>
                <a:gd name="connsiteY67" fmla="*/ 1256692 h 1309163"/>
                <a:gd name="connsiteX68" fmla="*/ 561629 w 3491267"/>
                <a:gd name="connsiteY68" fmla="*/ 1300418 h 1309163"/>
                <a:gd name="connsiteX69" fmla="*/ 535393 w 3491267"/>
                <a:gd name="connsiteY69" fmla="*/ 1309163 h 1309163"/>
                <a:gd name="connsiteX70" fmla="*/ 439197 w 3491267"/>
                <a:gd name="connsiteY70" fmla="*/ 1300418 h 1309163"/>
                <a:gd name="connsiteX71" fmla="*/ 377981 w 3491267"/>
                <a:gd name="connsiteY71" fmla="*/ 1282927 h 1309163"/>
                <a:gd name="connsiteX72" fmla="*/ 220567 w 3491267"/>
                <a:gd name="connsiteY72" fmla="*/ 1274182 h 1309163"/>
                <a:gd name="connsiteX73" fmla="*/ 194331 w 3491267"/>
                <a:gd name="connsiteY73" fmla="*/ 1265437 h 1309163"/>
                <a:gd name="connsiteX74" fmla="*/ 133115 w 3491267"/>
                <a:gd name="connsiteY74" fmla="*/ 1239202 h 1309163"/>
                <a:gd name="connsiteX75" fmla="*/ 45663 w 3491267"/>
                <a:gd name="connsiteY75" fmla="*/ 1247947 h 1309163"/>
                <a:gd name="connsiteX76" fmla="*/ 0 w 3491267"/>
                <a:gd name="connsiteY76" fmla="*/ 1263168 h 1309163"/>
                <a:gd name="connsiteX0" fmla="*/ 0 w 3491267"/>
                <a:gd name="connsiteY0" fmla="*/ 1263168 h 1309163"/>
                <a:gd name="connsiteX1" fmla="*/ 2671309 w 3491267"/>
                <a:gd name="connsiteY1" fmla="*/ 295573 h 1309163"/>
                <a:gd name="connsiteX2" fmla="*/ 2899909 w 3491267"/>
                <a:gd name="connsiteY2" fmla="*/ 206673 h 1309163"/>
                <a:gd name="connsiteX3" fmla="*/ 3488405 w 3491267"/>
                <a:gd name="connsiteY3" fmla="*/ 0 h 1309163"/>
                <a:gd name="connsiteX4" fmla="*/ 3491267 w 3491267"/>
                <a:gd name="connsiteY4" fmla="*/ 14876 h 1309163"/>
                <a:gd name="connsiteX5" fmla="*/ 3465031 w 3491267"/>
                <a:gd name="connsiteY5" fmla="*/ 128563 h 1309163"/>
                <a:gd name="connsiteX6" fmla="*/ 3438796 w 3491267"/>
                <a:gd name="connsiteY6" fmla="*/ 137309 h 1309163"/>
                <a:gd name="connsiteX7" fmla="*/ 3377580 w 3491267"/>
                <a:gd name="connsiteY7" fmla="*/ 216015 h 1309163"/>
                <a:gd name="connsiteX8" fmla="*/ 3360089 w 3491267"/>
                <a:gd name="connsiteY8" fmla="*/ 250996 h 1309163"/>
                <a:gd name="connsiteX9" fmla="*/ 3342599 w 3491267"/>
                <a:gd name="connsiteY9" fmla="*/ 312212 h 1309163"/>
                <a:gd name="connsiteX10" fmla="*/ 3290128 w 3491267"/>
                <a:gd name="connsiteY10" fmla="*/ 347193 h 1309163"/>
                <a:gd name="connsiteX11" fmla="*/ 3272637 w 3491267"/>
                <a:gd name="connsiteY11" fmla="*/ 373428 h 1309163"/>
                <a:gd name="connsiteX12" fmla="*/ 3263892 w 3491267"/>
                <a:gd name="connsiteY12" fmla="*/ 425900 h 1309163"/>
                <a:gd name="connsiteX13" fmla="*/ 3255147 w 3491267"/>
                <a:gd name="connsiteY13" fmla="*/ 452135 h 1309163"/>
                <a:gd name="connsiteX14" fmla="*/ 3246402 w 3491267"/>
                <a:gd name="connsiteY14" fmla="*/ 513351 h 1309163"/>
                <a:gd name="connsiteX15" fmla="*/ 3228911 w 3491267"/>
                <a:gd name="connsiteY15" fmla="*/ 662019 h 1309163"/>
                <a:gd name="connsiteX16" fmla="*/ 3211421 w 3491267"/>
                <a:gd name="connsiteY16" fmla="*/ 714491 h 1309163"/>
                <a:gd name="connsiteX17" fmla="*/ 3202676 w 3491267"/>
                <a:gd name="connsiteY17" fmla="*/ 740726 h 1309163"/>
                <a:gd name="connsiteX18" fmla="*/ 3185185 w 3491267"/>
                <a:gd name="connsiteY18" fmla="*/ 766962 h 1309163"/>
                <a:gd name="connsiteX19" fmla="*/ 3141460 w 3491267"/>
                <a:gd name="connsiteY19" fmla="*/ 845668 h 1309163"/>
                <a:gd name="connsiteX20" fmla="*/ 3115224 w 3491267"/>
                <a:gd name="connsiteY20" fmla="*/ 854413 h 1309163"/>
                <a:gd name="connsiteX21" fmla="*/ 3080243 w 3491267"/>
                <a:gd name="connsiteY21" fmla="*/ 880649 h 1309163"/>
                <a:gd name="connsiteX22" fmla="*/ 3036517 w 3491267"/>
                <a:gd name="connsiteY22" fmla="*/ 941865 h 1309163"/>
                <a:gd name="connsiteX23" fmla="*/ 3010282 w 3491267"/>
                <a:gd name="connsiteY23" fmla="*/ 968101 h 1309163"/>
                <a:gd name="connsiteX24" fmla="*/ 2975301 w 3491267"/>
                <a:gd name="connsiteY24" fmla="*/ 1020572 h 1309163"/>
                <a:gd name="connsiteX25" fmla="*/ 2922830 w 3491267"/>
                <a:gd name="connsiteY25" fmla="*/ 1038062 h 1309163"/>
                <a:gd name="connsiteX26" fmla="*/ 2826633 w 3491267"/>
                <a:gd name="connsiteY26" fmla="*/ 1029317 h 1309163"/>
                <a:gd name="connsiteX27" fmla="*/ 2809142 w 3491267"/>
                <a:gd name="connsiteY27" fmla="*/ 1003082 h 1309163"/>
                <a:gd name="connsiteX28" fmla="*/ 2791652 w 3491267"/>
                <a:gd name="connsiteY28" fmla="*/ 941865 h 1309163"/>
                <a:gd name="connsiteX29" fmla="*/ 2774162 w 3491267"/>
                <a:gd name="connsiteY29" fmla="*/ 915630 h 1309163"/>
                <a:gd name="connsiteX30" fmla="*/ 2747926 w 3491267"/>
                <a:gd name="connsiteY30" fmla="*/ 906885 h 1309163"/>
                <a:gd name="connsiteX31" fmla="*/ 2669219 w 3491267"/>
                <a:gd name="connsiteY31" fmla="*/ 898139 h 1309163"/>
                <a:gd name="connsiteX32" fmla="*/ 2319412 w 3491267"/>
                <a:gd name="connsiteY32" fmla="*/ 906885 h 1309163"/>
                <a:gd name="connsiteX33" fmla="*/ 2240705 w 3491267"/>
                <a:gd name="connsiteY33" fmla="*/ 933120 h 1309163"/>
                <a:gd name="connsiteX34" fmla="*/ 2214469 w 3491267"/>
                <a:gd name="connsiteY34" fmla="*/ 941865 h 1309163"/>
                <a:gd name="connsiteX35" fmla="*/ 2188234 w 3491267"/>
                <a:gd name="connsiteY35" fmla="*/ 950610 h 1309163"/>
                <a:gd name="connsiteX36" fmla="*/ 2179489 w 3491267"/>
                <a:gd name="connsiteY36" fmla="*/ 976846 h 1309163"/>
                <a:gd name="connsiteX37" fmla="*/ 2144508 w 3491267"/>
                <a:gd name="connsiteY37" fmla="*/ 994336 h 1309163"/>
                <a:gd name="connsiteX38" fmla="*/ 2118273 w 3491267"/>
                <a:gd name="connsiteY38" fmla="*/ 1011827 h 1309163"/>
                <a:gd name="connsiteX39" fmla="*/ 2100782 w 3491267"/>
                <a:gd name="connsiteY39" fmla="*/ 1038062 h 1309163"/>
                <a:gd name="connsiteX40" fmla="*/ 2065801 w 3491267"/>
                <a:gd name="connsiteY40" fmla="*/ 1125514 h 1309163"/>
                <a:gd name="connsiteX41" fmla="*/ 1995840 w 3491267"/>
                <a:gd name="connsiteY41" fmla="*/ 1108024 h 1309163"/>
                <a:gd name="connsiteX42" fmla="*/ 1978349 w 3491267"/>
                <a:gd name="connsiteY42" fmla="*/ 1081788 h 1309163"/>
                <a:gd name="connsiteX43" fmla="*/ 1952114 w 3491267"/>
                <a:gd name="connsiteY43" fmla="*/ 1055553 h 1309163"/>
                <a:gd name="connsiteX44" fmla="*/ 1925879 w 3491267"/>
                <a:gd name="connsiteY44" fmla="*/ 1038062 h 1309163"/>
                <a:gd name="connsiteX45" fmla="*/ 1899643 w 3491267"/>
                <a:gd name="connsiteY45" fmla="*/ 1011827 h 1309163"/>
                <a:gd name="connsiteX46" fmla="*/ 1873407 w 3491267"/>
                <a:gd name="connsiteY46" fmla="*/ 994336 h 1309163"/>
                <a:gd name="connsiteX47" fmla="*/ 1820936 w 3491267"/>
                <a:gd name="connsiteY47" fmla="*/ 950610 h 1309163"/>
                <a:gd name="connsiteX48" fmla="*/ 1777211 w 3491267"/>
                <a:gd name="connsiteY48" fmla="*/ 941865 h 1309163"/>
                <a:gd name="connsiteX49" fmla="*/ 1637287 w 3491267"/>
                <a:gd name="connsiteY49" fmla="*/ 933120 h 1309163"/>
                <a:gd name="connsiteX50" fmla="*/ 1584816 w 3491267"/>
                <a:gd name="connsiteY50" fmla="*/ 950610 h 1309163"/>
                <a:gd name="connsiteX51" fmla="*/ 1558581 w 3491267"/>
                <a:gd name="connsiteY51" fmla="*/ 976846 h 1309163"/>
                <a:gd name="connsiteX52" fmla="*/ 1532345 w 3491267"/>
                <a:gd name="connsiteY52" fmla="*/ 994336 h 1309163"/>
                <a:gd name="connsiteX53" fmla="*/ 1488619 w 3491267"/>
                <a:gd name="connsiteY53" fmla="*/ 1038062 h 1309163"/>
                <a:gd name="connsiteX54" fmla="*/ 1471129 w 3491267"/>
                <a:gd name="connsiteY54" fmla="*/ 1064298 h 1309163"/>
                <a:gd name="connsiteX55" fmla="*/ 1436148 w 3491267"/>
                <a:gd name="connsiteY55" fmla="*/ 1073043 h 1309163"/>
                <a:gd name="connsiteX56" fmla="*/ 1339951 w 3491267"/>
                <a:gd name="connsiteY56" fmla="*/ 1090533 h 1309163"/>
                <a:gd name="connsiteX57" fmla="*/ 1287480 w 3491267"/>
                <a:gd name="connsiteY57" fmla="*/ 1125514 h 1309163"/>
                <a:gd name="connsiteX58" fmla="*/ 1235009 w 3491267"/>
                <a:gd name="connsiteY58" fmla="*/ 1143005 h 1309163"/>
                <a:gd name="connsiteX59" fmla="*/ 1156302 w 3491267"/>
                <a:gd name="connsiteY59" fmla="*/ 1177985 h 1309163"/>
                <a:gd name="connsiteX60" fmla="*/ 1130067 w 3491267"/>
                <a:gd name="connsiteY60" fmla="*/ 1186730 h 1309163"/>
                <a:gd name="connsiteX61" fmla="*/ 972653 w 3491267"/>
                <a:gd name="connsiteY61" fmla="*/ 1212966 h 1309163"/>
                <a:gd name="connsiteX62" fmla="*/ 946417 w 3491267"/>
                <a:gd name="connsiteY62" fmla="*/ 1221711 h 1309163"/>
                <a:gd name="connsiteX63" fmla="*/ 920182 w 3491267"/>
                <a:gd name="connsiteY63" fmla="*/ 1239202 h 1309163"/>
                <a:gd name="connsiteX64" fmla="*/ 911437 w 3491267"/>
                <a:gd name="connsiteY64" fmla="*/ 1265437 h 1309163"/>
                <a:gd name="connsiteX65" fmla="*/ 815239 w 3491267"/>
                <a:gd name="connsiteY65" fmla="*/ 1265437 h 1309163"/>
                <a:gd name="connsiteX66" fmla="*/ 762769 w 3491267"/>
                <a:gd name="connsiteY66" fmla="*/ 1230456 h 1309163"/>
                <a:gd name="connsiteX67" fmla="*/ 649081 w 3491267"/>
                <a:gd name="connsiteY67" fmla="*/ 1247947 h 1309163"/>
                <a:gd name="connsiteX68" fmla="*/ 622845 w 3491267"/>
                <a:gd name="connsiteY68" fmla="*/ 1256692 h 1309163"/>
                <a:gd name="connsiteX69" fmla="*/ 561629 w 3491267"/>
                <a:gd name="connsiteY69" fmla="*/ 1300418 h 1309163"/>
                <a:gd name="connsiteX70" fmla="*/ 535393 w 3491267"/>
                <a:gd name="connsiteY70" fmla="*/ 1309163 h 1309163"/>
                <a:gd name="connsiteX71" fmla="*/ 439197 w 3491267"/>
                <a:gd name="connsiteY71" fmla="*/ 1300418 h 1309163"/>
                <a:gd name="connsiteX72" fmla="*/ 377981 w 3491267"/>
                <a:gd name="connsiteY72" fmla="*/ 1282927 h 1309163"/>
                <a:gd name="connsiteX73" fmla="*/ 220567 w 3491267"/>
                <a:gd name="connsiteY73" fmla="*/ 1274182 h 1309163"/>
                <a:gd name="connsiteX74" fmla="*/ 194331 w 3491267"/>
                <a:gd name="connsiteY74" fmla="*/ 1265437 h 1309163"/>
                <a:gd name="connsiteX75" fmla="*/ 133115 w 3491267"/>
                <a:gd name="connsiteY75" fmla="*/ 1239202 h 1309163"/>
                <a:gd name="connsiteX76" fmla="*/ 45663 w 3491267"/>
                <a:gd name="connsiteY76" fmla="*/ 1247947 h 1309163"/>
                <a:gd name="connsiteX77" fmla="*/ 0 w 3491267"/>
                <a:gd name="connsiteY77" fmla="*/ 1263168 h 1309163"/>
                <a:gd name="connsiteX0" fmla="*/ 0 w 3491267"/>
                <a:gd name="connsiteY0" fmla="*/ 1263168 h 1309163"/>
                <a:gd name="connsiteX1" fmla="*/ 2671309 w 3491267"/>
                <a:gd name="connsiteY1" fmla="*/ 295573 h 1309163"/>
                <a:gd name="connsiteX2" fmla="*/ 3039609 w 3491267"/>
                <a:gd name="connsiteY2" fmla="*/ 384473 h 1309163"/>
                <a:gd name="connsiteX3" fmla="*/ 3488405 w 3491267"/>
                <a:gd name="connsiteY3" fmla="*/ 0 h 1309163"/>
                <a:gd name="connsiteX4" fmla="*/ 3491267 w 3491267"/>
                <a:gd name="connsiteY4" fmla="*/ 14876 h 1309163"/>
                <a:gd name="connsiteX5" fmla="*/ 3465031 w 3491267"/>
                <a:gd name="connsiteY5" fmla="*/ 128563 h 1309163"/>
                <a:gd name="connsiteX6" fmla="*/ 3438796 w 3491267"/>
                <a:gd name="connsiteY6" fmla="*/ 137309 h 1309163"/>
                <a:gd name="connsiteX7" fmla="*/ 3377580 w 3491267"/>
                <a:gd name="connsiteY7" fmla="*/ 216015 h 1309163"/>
                <a:gd name="connsiteX8" fmla="*/ 3360089 w 3491267"/>
                <a:gd name="connsiteY8" fmla="*/ 250996 h 1309163"/>
                <a:gd name="connsiteX9" fmla="*/ 3342599 w 3491267"/>
                <a:gd name="connsiteY9" fmla="*/ 312212 h 1309163"/>
                <a:gd name="connsiteX10" fmla="*/ 3290128 w 3491267"/>
                <a:gd name="connsiteY10" fmla="*/ 347193 h 1309163"/>
                <a:gd name="connsiteX11" fmla="*/ 3272637 w 3491267"/>
                <a:gd name="connsiteY11" fmla="*/ 373428 h 1309163"/>
                <a:gd name="connsiteX12" fmla="*/ 3263892 w 3491267"/>
                <a:gd name="connsiteY12" fmla="*/ 425900 h 1309163"/>
                <a:gd name="connsiteX13" fmla="*/ 3255147 w 3491267"/>
                <a:gd name="connsiteY13" fmla="*/ 452135 h 1309163"/>
                <a:gd name="connsiteX14" fmla="*/ 3246402 w 3491267"/>
                <a:gd name="connsiteY14" fmla="*/ 513351 h 1309163"/>
                <a:gd name="connsiteX15" fmla="*/ 3228911 w 3491267"/>
                <a:gd name="connsiteY15" fmla="*/ 662019 h 1309163"/>
                <a:gd name="connsiteX16" fmla="*/ 3211421 w 3491267"/>
                <a:gd name="connsiteY16" fmla="*/ 714491 h 1309163"/>
                <a:gd name="connsiteX17" fmla="*/ 3202676 w 3491267"/>
                <a:gd name="connsiteY17" fmla="*/ 740726 h 1309163"/>
                <a:gd name="connsiteX18" fmla="*/ 3185185 w 3491267"/>
                <a:gd name="connsiteY18" fmla="*/ 766962 h 1309163"/>
                <a:gd name="connsiteX19" fmla="*/ 3141460 w 3491267"/>
                <a:gd name="connsiteY19" fmla="*/ 845668 h 1309163"/>
                <a:gd name="connsiteX20" fmla="*/ 3115224 w 3491267"/>
                <a:gd name="connsiteY20" fmla="*/ 854413 h 1309163"/>
                <a:gd name="connsiteX21" fmla="*/ 3080243 w 3491267"/>
                <a:gd name="connsiteY21" fmla="*/ 880649 h 1309163"/>
                <a:gd name="connsiteX22" fmla="*/ 3036517 w 3491267"/>
                <a:gd name="connsiteY22" fmla="*/ 941865 h 1309163"/>
                <a:gd name="connsiteX23" fmla="*/ 3010282 w 3491267"/>
                <a:gd name="connsiteY23" fmla="*/ 968101 h 1309163"/>
                <a:gd name="connsiteX24" fmla="*/ 2975301 w 3491267"/>
                <a:gd name="connsiteY24" fmla="*/ 1020572 h 1309163"/>
                <a:gd name="connsiteX25" fmla="*/ 2922830 w 3491267"/>
                <a:gd name="connsiteY25" fmla="*/ 1038062 h 1309163"/>
                <a:gd name="connsiteX26" fmla="*/ 2826633 w 3491267"/>
                <a:gd name="connsiteY26" fmla="*/ 1029317 h 1309163"/>
                <a:gd name="connsiteX27" fmla="*/ 2809142 w 3491267"/>
                <a:gd name="connsiteY27" fmla="*/ 1003082 h 1309163"/>
                <a:gd name="connsiteX28" fmla="*/ 2791652 w 3491267"/>
                <a:gd name="connsiteY28" fmla="*/ 941865 h 1309163"/>
                <a:gd name="connsiteX29" fmla="*/ 2774162 w 3491267"/>
                <a:gd name="connsiteY29" fmla="*/ 915630 h 1309163"/>
                <a:gd name="connsiteX30" fmla="*/ 2747926 w 3491267"/>
                <a:gd name="connsiteY30" fmla="*/ 906885 h 1309163"/>
                <a:gd name="connsiteX31" fmla="*/ 2669219 w 3491267"/>
                <a:gd name="connsiteY31" fmla="*/ 898139 h 1309163"/>
                <a:gd name="connsiteX32" fmla="*/ 2319412 w 3491267"/>
                <a:gd name="connsiteY32" fmla="*/ 906885 h 1309163"/>
                <a:gd name="connsiteX33" fmla="*/ 2240705 w 3491267"/>
                <a:gd name="connsiteY33" fmla="*/ 933120 h 1309163"/>
                <a:gd name="connsiteX34" fmla="*/ 2214469 w 3491267"/>
                <a:gd name="connsiteY34" fmla="*/ 941865 h 1309163"/>
                <a:gd name="connsiteX35" fmla="*/ 2188234 w 3491267"/>
                <a:gd name="connsiteY35" fmla="*/ 950610 h 1309163"/>
                <a:gd name="connsiteX36" fmla="*/ 2179489 w 3491267"/>
                <a:gd name="connsiteY36" fmla="*/ 976846 h 1309163"/>
                <a:gd name="connsiteX37" fmla="*/ 2144508 w 3491267"/>
                <a:gd name="connsiteY37" fmla="*/ 994336 h 1309163"/>
                <a:gd name="connsiteX38" fmla="*/ 2118273 w 3491267"/>
                <a:gd name="connsiteY38" fmla="*/ 1011827 h 1309163"/>
                <a:gd name="connsiteX39" fmla="*/ 2100782 w 3491267"/>
                <a:gd name="connsiteY39" fmla="*/ 1038062 h 1309163"/>
                <a:gd name="connsiteX40" fmla="*/ 2065801 w 3491267"/>
                <a:gd name="connsiteY40" fmla="*/ 1125514 h 1309163"/>
                <a:gd name="connsiteX41" fmla="*/ 1995840 w 3491267"/>
                <a:gd name="connsiteY41" fmla="*/ 1108024 h 1309163"/>
                <a:gd name="connsiteX42" fmla="*/ 1978349 w 3491267"/>
                <a:gd name="connsiteY42" fmla="*/ 1081788 h 1309163"/>
                <a:gd name="connsiteX43" fmla="*/ 1952114 w 3491267"/>
                <a:gd name="connsiteY43" fmla="*/ 1055553 h 1309163"/>
                <a:gd name="connsiteX44" fmla="*/ 1925879 w 3491267"/>
                <a:gd name="connsiteY44" fmla="*/ 1038062 h 1309163"/>
                <a:gd name="connsiteX45" fmla="*/ 1899643 w 3491267"/>
                <a:gd name="connsiteY45" fmla="*/ 1011827 h 1309163"/>
                <a:gd name="connsiteX46" fmla="*/ 1873407 w 3491267"/>
                <a:gd name="connsiteY46" fmla="*/ 994336 h 1309163"/>
                <a:gd name="connsiteX47" fmla="*/ 1820936 w 3491267"/>
                <a:gd name="connsiteY47" fmla="*/ 950610 h 1309163"/>
                <a:gd name="connsiteX48" fmla="*/ 1777211 w 3491267"/>
                <a:gd name="connsiteY48" fmla="*/ 941865 h 1309163"/>
                <a:gd name="connsiteX49" fmla="*/ 1637287 w 3491267"/>
                <a:gd name="connsiteY49" fmla="*/ 933120 h 1309163"/>
                <a:gd name="connsiteX50" fmla="*/ 1584816 w 3491267"/>
                <a:gd name="connsiteY50" fmla="*/ 950610 h 1309163"/>
                <a:gd name="connsiteX51" fmla="*/ 1558581 w 3491267"/>
                <a:gd name="connsiteY51" fmla="*/ 976846 h 1309163"/>
                <a:gd name="connsiteX52" fmla="*/ 1532345 w 3491267"/>
                <a:gd name="connsiteY52" fmla="*/ 994336 h 1309163"/>
                <a:gd name="connsiteX53" fmla="*/ 1488619 w 3491267"/>
                <a:gd name="connsiteY53" fmla="*/ 1038062 h 1309163"/>
                <a:gd name="connsiteX54" fmla="*/ 1471129 w 3491267"/>
                <a:gd name="connsiteY54" fmla="*/ 1064298 h 1309163"/>
                <a:gd name="connsiteX55" fmla="*/ 1436148 w 3491267"/>
                <a:gd name="connsiteY55" fmla="*/ 1073043 h 1309163"/>
                <a:gd name="connsiteX56" fmla="*/ 1339951 w 3491267"/>
                <a:gd name="connsiteY56" fmla="*/ 1090533 h 1309163"/>
                <a:gd name="connsiteX57" fmla="*/ 1287480 w 3491267"/>
                <a:gd name="connsiteY57" fmla="*/ 1125514 h 1309163"/>
                <a:gd name="connsiteX58" fmla="*/ 1235009 w 3491267"/>
                <a:gd name="connsiteY58" fmla="*/ 1143005 h 1309163"/>
                <a:gd name="connsiteX59" fmla="*/ 1156302 w 3491267"/>
                <a:gd name="connsiteY59" fmla="*/ 1177985 h 1309163"/>
                <a:gd name="connsiteX60" fmla="*/ 1130067 w 3491267"/>
                <a:gd name="connsiteY60" fmla="*/ 1186730 h 1309163"/>
                <a:gd name="connsiteX61" fmla="*/ 972653 w 3491267"/>
                <a:gd name="connsiteY61" fmla="*/ 1212966 h 1309163"/>
                <a:gd name="connsiteX62" fmla="*/ 946417 w 3491267"/>
                <a:gd name="connsiteY62" fmla="*/ 1221711 h 1309163"/>
                <a:gd name="connsiteX63" fmla="*/ 920182 w 3491267"/>
                <a:gd name="connsiteY63" fmla="*/ 1239202 h 1309163"/>
                <a:gd name="connsiteX64" fmla="*/ 911437 w 3491267"/>
                <a:gd name="connsiteY64" fmla="*/ 1265437 h 1309163"/>
                <a:gd name="connsiteX65" fmla="*/ 815239 w 3491267"/>
                <a:gd name="connsiteY65" fmla="*/ 1265437 h 1309163"/>
                <a:gd name="connsiteX66" fmla="*/ 762769 w 3491267"/>
                <a:gd name="connsiteY66" fmla="*/ 1230456 h 1309163"/>
                <a:gd name="connsiteX67" fmla="*/ 649081 w 3491267"/>
                <a:gd name="connsiteY67" fmla="*/ 1247947 h 1309163"/>
                <a:gd name="connsiteX68" fmla="*/ 622845 w 3491267"/>
                <a:gd name="connsiteY68" fmla="*/ 1256692 h 1309163"/>
                <a:gd name="connsiteX69" fmla="*/ 561629 w 3491267"/>
                <a:gd name="connsiteY69" fmla="*/ 1300418 h 1309163"/>
                <a:gd name="connsiteX70" fmla="*/ 535393 w 3491267"/>
                <a:gd name="connsiteY70" fmla="*/ 1309163 h 1309163"/>
                <a:gd name="connsiteX71" fmla="*/ 439197 w 3491267"/>
                <a:gd name="connsiteY71" fmla="*/ 1300418 h 1309163"/>
                <a:gd name="connsiteX72" fmla="*/ 377981 w 3491267"/>
                <a:gd name="connsiteY72" fmla="*/ 1282927 h 1309163"/>
                <a:gd name="connsiteX73" fmla="*/ 220567 w 3491267"/>
                <a:gd name="connsiteY73" fmla="*/ 1274182 h 1309163"/>
                <a:gd name="connsiteX74" fmla="*/ 194331 w 3491267"/>
                <a:gd name="connsiteY74" fmla="*/ 1265437 h 1309163"/>
                <a:gd name="connsiteX75" fmla="*/ 133115 w 3491267"/>
                <a:gd name="connsiteY75" fmla="*/ 1239202 h 1309163"/>
                <a:gd name="connsiteX76" fmla="*/ 45663 w 3491267"/>
                <a:gd name="connsiteY76" fmla="*/ 1247947 h 1309163"/>
                <a:gd name="connsiteX77" fmla="*/ 0 w 3491267"/>
                <a:gd name="connsiteY77" fmla="*/ 1263168 h 1309163"/>
                <a:gd name="connsiteX0" fmla="*/ 0 w 3491267"/>
                <a:gd name="connsiteY0" fmla="*/ 1263168 h 1309163"/>
                <a:gd name="connsiteX1" fmla="*/ 2671309 w 3491267"/>
                <a:gd name="connsiteY1" fmla="*/ 295573 h 1309163"/>
                <a:gd name="connsiteX2" fmla="*/ 2785609 w 3491267"/>
                <a:gd name="connsiteY2" fmla="*/ 320973 h 1309163"/>
                <a:gd name="connsiteX3" fmla="*/ 3039609 w 3491267"/>
                <a:gd name="connsiteY3" fmla="*/ 384473 h 1309163"/>
                <a:gd name="connsiteX4" fmla="*/ 3488405 w 3491267"/>
                <a:gd name="connsiteY4" fmla="*/ 0 h 1309163"/>
                <a:gd name="connsiteX5" fmla="*/ 3491267 w 3491267"/>
                <a:gd name="connsiteY5" fmla="*/ 14876 h 1309163"/>
                <a:gd name="connsiteX6" fmla="*/ 3465031 w 3491267"/>
                <a:gd name="connsiteY6" fmla="*/ 128563 h 1309163"/>
                <a:gd name="connsiteX7" fmla="*/ 3438796 w 3491267"/>
                <a:gd name="connsiteY7" fmla="*/ 137309 h 1309163"/>
                <a:gd name="connsiteX8" fmla="*/ 3377580 w 3491267"/>
                <a:gd name="connsiteY8" fmla="*/ 216015 h 1309163"/>
                <a:gd name="connsiteX9" fmla="*/ 3360089 w 3491267"/>
                <a:gd name="connsiteY9" fmla="*/ 250996 h 1309163"/>
                <a:gd name="connsiteX10" fmla="*/ 3342599 w 3491267"/>
                <a:gd name="connsiteY10" fmla="*/ 312212 h 1309163"/>
                <a:gd name="connsiteX11" fmla="*/ 3290128 w 3491267"/>
                <a:gd name="connsiteY11" fmla="*/ 347193 h 1309163"/>
                <a:gd name="connsiteX12" fmla="*/ 3272637 w 3491267"/>
                <a:gd name="connsiteY12" fmla="*/ 373428 h 1309163"/>
                <a:gd name="connsiteX13" fmla="*/ 3263892 w 3491267"/>
                <a:gd name="connsiteY13" fmla="*/ 425900 h 1309163"/>
                <a:gd name="connsiteX14" fmla="*/ 3255147 w 3491267"/>
                <a:gd name="connsiteY14" fmla="*/ 452135 h 1309163"/>
                <a:gd name="connsiteX15" fmla="*/ 3246402 w 3491267"/>
                <a:gd name="connsiteY15" fmla="*/ 513351 h 1309163"/>
                <a:gd name="connsiteX16" fmla="*/ 3228911 w 3491267"/>
                <a:gd name="connsiteY16" fmla="*/ 662019 h 1309163"/>
                <a:gd name="connsiteX17" fmla="*/ 3211421 w 3491267"/>
                <a:gd name="connsiteY17" fmla="*/ 714491 h 1309163"/>
                <a:gd name="connsiteX18" fmla="*/ 3202676 w 3491267"/>
                <a:gd name="connsiteY18" fmla="*/ 740726 h 1309163"/>
                <a:gd name="connsiteX19" fmla="*/ 3185185 w 3491267"/>
                <a:gd name="connsiteY19" fmla="*/ 766962 h 1309163"/>
                <a:gd name="connsiteX20" fmla="*/ 3141460 w 3491267"/>
                <a:gd name="connsiteY20" fmla="*/ 845668 h 1309163"/>
                <a:gd name="connsiteX21" fmla="*/ 3115224 w 3491267"/>
                <a:gd name="connsiteY21" fmla="*/ 854413 h 1309163"/>
                <a:gd name="connsiteX22" fmla="*/ 3080243 w 3491267"/>
                <a:gd name="connsiteY22" fmla="*/ 880649 h 1309163"/>
                <a:gd name="connsiteX23" fmla="*/ 3036517 w 3491267"/>
                <a:gd name="connsiteY23" fmla="*/ 941865 h 1309163"/>
                <a:gd name="connsiteX24" fmla="*/ 3010282 w 3491267"/>
                <a:gd name="connsiteY24" fmla="*/ 968101 h 1309163"/>
                <a:gd name="connsiteX25" fmla="*/ 2975301 w 3491267"/>
                <a:gd name="connsiteY25" fmla="*/ 1020572 h 1309163"/>
                <a:gd name="connsiteX26" fmla="*/ 2922830 w 3491267"/>
                <a:gd name="connsiteY26" fmla="*/ 1038062 h 1309163"/>
                <a:gd name="connsiteX27" fmla="*/ 2826633 w 3491267"/>
                <a:gd name="connsiteY27" fmla="*/ 1029317 h 1309163"/>
                <a:gd name="connsiteX28" fmla="*/ 2809142 w 3491267"/>
                <a:gd name="connsiteY28" fmla="*/ 1003082 h 1309163"/>
                <a:gd name="connsiteX29" fmla="*/ 2791652 w 3491267"/>
                <a:gd name="connsiteY29" fmla="*/ 941865 h 1309163"/>
                <a:gd name="connsiteX30" fmla="*/ 2774162 w 3491267"/>
                <a:gd name="connsiteY30" fmla="*/ 915630 h 1309163"/>
                <a:gd name="connsiteX31" fmla="*/ 2747926 w 3491267"/>
                <a:gd name="connsiteY31" fmla="*/ 906885 h 1309163"/>
                <a:gd name="connsiteX32" fmla="*/ 2669219 w 3491267"/>
                <a:gd name="connsiteY32" fmla="*/ 898139 h 1309163"/>
                <a:gd name="connsiteX33" fmla="*/ 2319412 w 3491267"/>
                <a:gd name="connsiteY33" fmla="*/ 906885 h 1309163"/>
                <a:gd name="connsiteX34" fmla="*/ 2240705 w 3491267"/>
                <a:gd name="connsiteY34" fmla="*/ 933120 h 1309163"/>
                <a:gd name="connsiteX35" fmla="*/ 2214469 w 3491267"/>
                <a:gd name="connsiteY35" fmla="*/ 941865 h 1309163"/>
                <a:gd name="connsiteX36" fmla="*/ 2188234 w 3491267"/>
                <a:gd name="connsiteY36" fmla="*/ 950610 h 1309163"/>
                <a:gd name="connsiteX37" fmla="*/ 2179489 w 3491267"/>
                <a:gd name="connsiteY37" fmla="*/ 976846 h 1309163"/>
                <a:gd name="connsiteX38" fmla="*/ 2144508 w 3491267"/>
                <a:gd name="connsiteY38" fmla="*/ 994336 h 1309163"/>
                <a:gd name="connsiteX39" fmla="*/ 2118273 w 3491267"/>
                <a:gd name="connsiteY39" fmla="*/ 1011827 h 1309163"/>
                <a:gd name="connsiteX40" fmla="*/ 2100782 w 3491267"/>
                <a:gd name="connsiteY40" fmla="*/ 1038062 h 1309163"/>
                <a:gd name="connsiteX41" fmla="*/ 2065801 w 3491267"/>
                <a:gd name="connsiteY41" fmla="*/ 1125514 h 1309163"/>
                <a:gd name="connsiteX42" fmla="*/ 1995840 w 3491267"/>
                <a:gd name="connsiteY42" fmla="*/ 1108024 h 1309163"/>
                <a:gd name="connsiteX43" fmla="*/ 1978349 w 3491267"/>
                <a:gd name="connsiteY43" fmla="*/ 1081788 h 1309163"/>
                <a:gd name="connsiteX44" fmla="*/ 1952114 w 3491267"/>
                <a:gd name="connsiteY44" fmla="*/ 1055553 h 1309163"/>
                <a:gd name="connsiteX45" fmla="*/ 1925879 w 3491267"/>
                <a:gd name="connsiteY45" fmla="*/ 1038062 h 1309163"/>
                <a:gd name="connsiteX46" fmla="*/ 1899643 w 3491267"/>
                <a:gd name="connsiteY46" fmla="*/ 1011827 h 1309163"/>
                <a:gd name="connsiteX47" fmla="*/ 1873407 w 3491267"/>
                <a:gd name="connsiteY47" fmla="*/ 994336 h 1309163"/>
                <a:gd name="connsiteX48" fmla="*/ 1820936 w 3491267"/>
                <a:gd name="connsiteY48" fmla="*/ 950610 h 1309163"/>
                <a:gd name="connsiteX49" fmla="*/ 1777211 w 3491267"/>
                <a:gd name="connsiteY49" fmla="*/ 941865 h 1309163"/>
                <a:gd name="connsiteX50" fmla="*/ 1637287 w 3491267"/>
                <a:gd name="connsiteY50" fmla="*/ 933120 h 1309163"/>
                <a:gd name="connsiteX51" fmla="*/ 1584816 w 3491267"/>
                <a:gd name="connsiteY51" fmla="*/ 950610 h 1309163"/>
                <a:gd name="connsiteX52" fmla="*/ 1558581 w 3491267"/>
                <a:gd name="connsiteY52" fmla="*/ 976846 h 1309163"/>
                <a:gd name="connsiteX53" fmla="*/ 1532345 w 3491267"/>
                <a:gd name="connsiteY53" fmla="*/ 994336 h 1309163"/>
                <a:gd name="connsiteX54" fmla="*/ 1488619 w 3491267"/>
                <a:gd name="connsiteY54" fmla="*/ 1038062 h 1309163"/>
                <a:gd name="connsiteX55" fmla="*/ 1471129 w 3491267"/>
                <a:gd name="connsiteY55" fmla="*/ 1064298 h 1309163"/>
                <a:gd name="connsiteX56" fmla="*/ 1436148 w 3491267"/>
                <a:gd name="connsiteY56" fmla="*/ 1073043 h 1309163"/>
                <a:gd name="connsiteX57" fmla="*/ 1339951 w 3491267"/>
                <a:gd name="connsiteY57" fmla="*/ 1090533 h 1309163"/>
                <a:gd name="connsiteX58" fmla="*/ 1287480 w 3491267"/>
                <a:gd name="connsiteY58" fmla="*/ 1125514 h 1309163"/>
                <a:gd name="connsiteX59" fmla="*/ 1235009 w 3491267"/>
                <a:gd name="connsiteY59" fmla="*/ 1143005 h 1309163"/>
                <a:gd name="connsiteX60" fmla="*/ 1156302 w 3491267"/>
                <a:gd name="connsiteY60" fmla="*/ 1177985 h 1309163"/>
                <a:gd name="connsiteX61" fmla="*/ 1130067 w 3491267"/>
                <a:gd name="connsiteY61" fmla="*/ 1186730 h 1309163"/>
                <a:gd name="connsiteX62" fmla="*/ 972653 w 3491267"/>
                <a:gd name="connsiteY62" fmla="*/ 1212966 h 1309163"/>
                <a:gd name="connsiteX63" fmla="*/ 946417 w 3491267"/>
                <a:gd name="connsiteY63" fmla="*/ 1221711 h 1309163"/>
                <a:gd name="connsiteX64" fmla="*/ 920182 w 3491267"/>
                <a:gd name="connsiteY64" fmla="*/ 1239202 h 1309163"/>
                <a:gd name="connsiteX65" fmla="*/ 911437 w 3491267"/>
                <a:gd name="connsiteY65" fmla="*/ 1265437 h 1309163"/>
                <a:gd name="connsiteX66" fmla="*/ 815239 w 3491267"/>
                <a:gd name="connsiteY66" fmla="*/ 1265437 h 1309163"/>
                <a:gd name="connsiteX67" fmla="*/ 762769 w 3491267"/>
                <a:gd name="connsiteY67" fmla="*/ 1230456 h 1309163"/>
                <a:gd name="connsiteX68" fmla="*/ 649081 w 3491267"/>
                <a:gd name="connsiteY68" fmla="*/ 1247947 h 1309163"/>
                <a:gd name="connsiteX69" fmla="*/ 622845 w 3491267"/>
                <a:gd name="connsiteY69" fmla="*/ 1256692 h 1309163"/>
                <a:gd name="connsiteX70" fmla="*/ 561629 w 3491267"/>
                <a:gd name="connsiteY70" fmla="*/ 1300418 h 1309163"/>
                <a:gd name="connsiteX71" fmla="*/ 535393 w 3491267"/>
                <a:gd name="connsiteY71" fmla="*/ 1309163 h 1309163"/>
                <a:gd name="connsiteX72" fmla="*/ 439197 w 3491267"/>
                <a:gd name="connsiteY72" fmla="*/ 1300418 h 1309163"/>
                <a:gd name="connsiteX73" fmla="*/ 377981 w 3491267"/>
                <a:gd name="connsiteY73" fmla="*/ 1282927 h 1309163"/>
                <a:gd name="connsiteX74" fmla="*/ 220567 w 3491267"/>
                <a:gd name="connsiteY74" fmla="*/ 1274182 h 1309163"/>
                <a:gd name="connsiteX75" fmla="*/ 194331 w 3491267"/>
                <a:gd name="connsiteY75" fmla="*/ 1265437 h 1309163"/>
                <a:gd name="connsiteX76" fmla="*/ 133115 w 3491267"/>
                <a:gd name="connsiteY76" fmla="*/ 1239202 h 1309163"/>
                <a:gd name="connsiteX77" fmla="*/ 45663 w 3491267"/>
                <a:gd name="connsiteY77" fmla="*/ 1247947 h 1309163"/>
                <a:gd name="connsiteX78" fmla="*/ 0 w 3491267"/>
                <a:gd name="connsiteY78" fmla="*/ 1263168 h 1309163"/>
                <a:gd name="connsiteX0" fmla="*/ 0 w 3491267"/>
                <a:gd name="connsiteY0" fmla="*/ 1263168 h 1309163"/>
                <a:gd name="connsiteX1" fmla="*/ 2671309 w 3491267"/>
                <a:gd name="connsiteY1" fmla="*/ 295573 h 1309163"/>
                <a:gd name="connsiteX2" fmla="*/ 2899909 w 3491267"/>
                <a:gd name="connsiteY2" fmla="*/ 803573 h 1309163"/>
                <a:gd name="connsiteX3" fmla="*/ 3039609 w 3491267"/>
                <a:gd name="connsiteY3" fmla="*/ 384473 h 1309163"/>
                <a:gd name="connsiteX4" fmla="*/ 3488405 w 3491267"/>
                <a:gd name="connsiteY4" fmla="*/ 0 h 1309163"/>
                <a:gd name="connsiteX5" fmla="*/ 3491267 w 3491267"/>
                <a:gd name="connsiteY5" fmla="*/ 14876 h 1309163"/>
                <a:gd name="connsiteX6" fmla="*/ 3465031 w 3491267"/>
                <a:gd name="connsiteY6" fmla="*/ 128563 h 1309163"/>
                <a:gd name="connsiteX7" fmla="*/ 3438796 w 3491267"/>
                <a:gd name="connsiteY7" fmla="*/ 137309 h 1309163"/>
                <a:gd name="connsiteX8" fmla="*/ 3377580 w 3491267"/>
                <a:gd name="connsiteY8" fmla="*/ 216015 h 1309163"/>
                <a:gd name="connsiteX9" fmla="*/ 3360089 w 3491267"/>
                <a:gd name="connsiteY9" fmla="*/ 250996 h 1309163"/>
                <a:gd name="connsiteX10" fmla="*/ 3342599 w 3491267"/>
                <a:gd name="connsiteY10" fmla="*/ 312212 h 1309163"/>
                <a:gd name="connsiteX11" fmla="*/ 3290128 w 3491267"/>
                <a:gd name="connsiteY11" fmla="*/ 347193 h 1309163"/>
                <a:gd name="connsiteX12" fmla="*/ 3272637 w 3491267"/>
                <a:gd name="connsiteY12" fmla="*/ 373428 h 1309163"/>
                <a:gd name="connsiteX13" fmla="*/ 3263892 w 3491267"/>
                <a:gd name="connsiteY13" fmla="*/ 425900 h 1309163"/>
                <a:gd name="connsiteX14" fmla="*/ 3255147 w 3491267"/>
                <a:gd name="connsiteY14" fmla="*/ 452135 h 1309163"/>
                <a:gd name="connsiteX15" fmla="*/ 3246402 w 3491267"/>
                <a:gd name="connsiteY15" fmla="*/ 513351 h 1309163"/>
                <a:gd name="connsiteX16" fmla="*/ 3228911 w 3491267"/>
                <a:gd name="connsiteY16" fmla="*/ 662019 h 1309163"/>
                <a:gd name="connsiteX17" fmla="*/ 3211421 w 3491267"/>
                <a:gd name="connsiteY17" fmla="*/ 714491 h 1309163"/>
                <a:gd name="connsiteX18" fmla="*/ 3202676 w 3491267"/>
                <a:gd name="connsiteY18" fmla="*/ 740726 h 1309163"/>
                <a:gd name="connsiteX19" fmla="*/ 3185185 w 3491267"/>
                <a:gd name="connsiteY19" fmla="*/ 766962 h 1309163"/>
                <a:gd name="connsiteX20" fmla="*/ 3141460 w 3491267"/>
                <a:gd name="connsiteY20" fmla="*/ 845668 h 1309163"/>
                <a:gd name="connsiteX21" fmla="*/ 3115224 w 3491267"/>
                <a:gd name="connsiteY21" fmla="*/ 854413 h 1309163"/>
                <a:gd name="connsiteX22" fmla="*/ 3080243 w 3491267"/>
                <a:gd name="connsiteY22" fmla="*/ 880649 h 1309163"/>
                <a:gd name="connsiteX23" fmla="*/ 3036517 w 3491267"/>
                <a:gd name="connsiteY23" fmla="*/ 941865 h 1309163"/>
                <a:gd name="connsiteX24" fmla="*/ 3010282 w 3491267"/>
                <a:gd name="connsiteY24" fmla="*/ 968101 h 1309163"/>
                <a:gd name="connsiteX25" fmla="*/ 2975301 w 3491267"/>
                <a:gd name="connsiteY25" fmla="*/ 1020572 h 1309163"/>
                <a:gd name="connsiteX26" fmla="*/ 2922830 w 3491267"/>
                <a:gd name="connsiteY26" fmla="*/ 1038062 h 1309163"/>
                <a:gd name="connsiteX27" fmla="*/ 2826633 w 3491267"/>
                <a:gd name="connsiteY27" fmla="*/ 1029317 h 1309163"/>
                <a:gd name="connsiteX28" fmla="*/ 2809142 w 3491267"/>
                <a:gd name="connsiteY28" fmla="*/ 1003082 h 1309163"/>
                <a:gd name="connsiteX29" fmla="*/ 2791652 w 3491267"/>
                <a:gd name="connsiteY29" fmla="*/ 941865 h 1309163"/>
                <a:gd name="connsiteX30" fmla="*/ 2774162 w 3491267"/>
                <a:gd name="connsiteY30" fmla="*/ 915630 h 1309163"/>
                <a:gd name="connsiteX31" fmla="*/ 2747926 w 3491267"/>
                <a:gd name="connsiteY31" fmla="*/ 906885 h 1309163"/>
                <a:gd name="connsiteX32" fmla="*/ 2669219 w 3491267"/>
                <a:gd name="connsiteY32" fmla="*/ 898139 h 1309163"/>
                <a:gd name="connsiteX33" fmla="*/ 2319412 w 3491267"/>
                <a:gd name="connsiteY33" fmla="*/ 906885 h 1309163"/>
                <a:gd name="connsiteX34" fmla="*/ 2240705 w 3491267"/>
                <a:gd name="connsiteY34" fmla="*/ 933120 h 1309163"/>
                <a:gd name="connsiteX35" fmla="*/ 2214469 w 3491267"/>
                <a:gd name="connsiteY35" fmla="*/ 941865 h 1309163"/>
                <a:gd name="connsiteX36" fmla="*/ 2188234 w 3491267"/>
                <a:gd name="connsiteY36" fmla="*/ 950610 h 1309163"/>
                <a:gd name="connsiteX37" fmla="*/ 2179489 w 3491267"/>
                <a:gd name="connsiteY37" fmla="*/ 976846 h 1309163"/>
                <a:gd name="connsiteX38" fmla="*/ 2144508 w 3491267"/>
                <a:gd name="connsiteY38" fmla="*/ 994336 h 1309163"/>
                <a:gd name="connsiteX39" fmla="*/ 2118273 w 3491267"/>
                <a:gd name="connsiteY39" fmla="*/ 1011827 h 1309163"/>
                <a:gd name="connsiteX40" fmla="*/ 2100782 w 3491267"/>
                <a:gd name="connsiteY40" fmla="*/ 1038062 h 1309163"/>
                <a:gd name="connsiteX41" fmla="*/ 2065801 w 3491267"/>
                <a:gd name="connsiteY41" fmla="*/ 1125514 h 1309163"/>
                <a:gd name="connsiteX42" fmla="*/ 1995840 w 3491267"/>
                <a:gd name="connsiteY42" fmla="*/ 1108024 h 1309163"/>
                <a:gd name="connsiteX43" fmla="*/ 1978349 w 3491267"/>
                <a:gd name="connsiteY43" fmla="*/ 1081788 h 1309163"/>
                <a:gd name="connsiteX44" fmla="*/ 1952114 w 3491267"/>
                <a:gd name="connsiteY44" fmla="*/ 1055553 h 1309163"/>
                <a:gd name="connsiteX45" fmla="*/ 1925879 w 3491267"/>
                <a:gd name="connsiteY45" fmla="*/ 1038062 h 1309163"/>
                <a:gd name="connsiteX46" fmla="*/ 1899643 w 3491267"/>
                <a:gd name="connsiteY46" fmla="*/ 1011827 h 1309163"/>
                <a:gd name="connsiteX47" fmla="*/ 1873407 w 3491267"/>
                <a:gd name="connsiteY47" fmla="*/ 994336 h 1309163"/>
                <a:gd name="connsiteX48" fmla="*/ 1820936 w 3491267"/>
                <a:gd name="connsiteY48" fmla="*/ 950610 h 1309163"/>
                <a:gd name="connsiteX49" fmla="*/ 1777211 w 3491267"/>
                <a:gd name="connsiteY49" fmla="*/ 941865 h 1309163"/>
                <a:gd name="connsiteX50" fmla="*/ 1637287 w 3491267"/>
                <a:gd name="connsiteY50" fmla="*/ 933120 h 1309163"/>
                <a:gd name="connsiteX51" fmla="*/ 1584816 w 3491267"/>
                <a:gd name="connsiteY51" fmla="*/ 950610 h 1309163"/>
                <a:gd name="connsiteX52" fmla="*/ 1558581 w 3491267"/>
                <a:gd name="connsiteY52" fmla="*/ 976846 h 1309163"/>
                <a:gd name="connsiteX53" fmla="*/ 1532345 w 3491267"/>
                <a:gd name="connsiteY53" fmla="*/ 994336 h 1309163"/>
                <a:gd name="connsiteX54" fmla="*/ 1488619 w 3491267"/>
                <a:gd name="connsiteY54" fmla="*/ 1038062 h 1309163"/>
                <a:gd name="connsiteX55" fmla="*/ 1471129 w 3491267"/>
                <a:gd name="connsiteY55" fmla="*/ 1064298 h 1309163"/>
                <a:gd name="connsiteX56" fmla="*/ 1436148 w 3491267"/>
                <a:gd name="connsiteY56" fmla="*/ 1073043 h 1309163"/>
                <a:gd name="connsiteX57" fmla="*/ 1339951 w 3491267"/>
                <a:gd name="connsiteY57" fmla="*/ 1090533 h 1309163"/>
                <a:gd name="connsiteX58" fmla="*/ 1287480 w 3491267"/>
                <a:gd name="connsiteY58" fmla="*/ 1125514 h 1309163"/>
                <a:gd name="connsiteX59" fmla="*/ 1235009 w 3491267"/>
                <a:gd name="connsiteY59" fmla="*/ 1143005 h 1309163"/>
                <a:gd name="connsiteX60" fmla="*/ 1156302 w 3491267"/>
                <a:gd name="connsiteY60" fmla="*/ 1177985 h 1309163"/>
                <a:gd name="connsiteX61" fmla="*/ 1130067 w 3491267"/>
                <a:gd name="connsiteY61" fmla="*/ 1186730 h 1309163"/>
                <a:gd name="connsiteX62" fmla="*/ 972653 w 3491267"/>
                <a:gd name="connsiteY62" fmla="*/ 1212966 h 1309163"/>
                <a:gd name="connsiteX63" fmla="*/ 946417 w 3491267"/>
                <a:gd name="connsiteY63" fmla="*/ 1221711 h 1309163"/>
                <a:gd name="connsiteX64" fmla="*/ 920182 w 3491267"/>
                <a:gd name="connsiteY64" fmla="*/ 1239202 h 1309163"/>
                <a:gd name="connsiteX65" fmla="*/ 911437 w 3491267"/>
                <a:gd name="connsiteY65" fmla="*/ 1265437 h 1309163"/>
                <a:gd name="connsiteX66" fmla="*/ 815239 w 3491267"/>
                <a:gd name="connsiteY66" fmla="*/ 1265437 h 1309163"/>
                <a:gd name="connsiteX67" fmla="*/ 762769 w 3491267"/>
                <a:gd name="connsiteY67" fmla="*/ 1230456 h 1309163"/>
                <a:gd name="connsiteX68" fmla="*/ 649081 w 3491267"/>
                <a:gd name="connsiteY68" fmla="*/ 1247947 h 1309163"/>
                <a:gd name="connsiteX69" fmla="*/ 622845 w 3491267"/>
                <a:gd name="connsiteY69" fmla="*/ 1256692 h 1309163"/>
                <a:gd name="connsiteX70" fmla="*/ 561629 w 3491267"/>
                <a:gd name="connsiteY70" fmla="*/ 1300418 h 1309163"/>
                <a:gd name="connsiteX71" fmla="*/ 535393 w 3491267"/>
                <a:gd name="connsiteY71" fmla="*/ 1309163 h 1309163"/>
                <a:gd name="connsiteX72" fmla="*/ 439197 w 3491267"/>
                <a:gd name="connsiteY72" fmla="*/ 1300418 h 1309163"/>
                <a:gd name="connsiteX73" fmla="*/ 377981 w 3491267"/>
                <a:gd name="connsiteY73" fmla="*/ 1282927 h 1309163"/>
                <a:gd name="connsiteX74" fmla="*/ 220567 w 3491267"/>
                <a:gd name="connsiteY74" fmla="*/ 1274182 h 1309163"/>
                <a:gd name="connsiteX75" fmla="*/ 194331 w 3491267"/>
                <a:gd name="connsiteY75" fmla="*/ 1265437 h 1309163"/>
                <a:gd name="connsiteX76" fmla="*/ 133115 w 3491267"/>
                <a:gd name="connsiteY76" fmla="*/ 1239202 h 1309163"/>
                <a:gd name="connsiteX77" fmla="*/ 45663 w 3491267"/>
                <a:gd name="connsiteY77" fmla="*/ 1247947 h 1309163"/>
                <a:gd name="connsiteX78" fmla="*/ 0 w 3491267"/>
                <a:gd name="connsiteY78" fmla="*/ 1263168 h 1309163"/>
                <a:gd name="connsiteX0" fmla="*/ 0 w 3491267"/>
                <a:gd name="connsiteY0" fmla="*/ 1263168 h 1309163"/>
                <a:gd name="connsiteX1" fmla="*/ 1985509 w 3491267"/>
                <a:gd name="connsiteY1" fmla="*/ 549573 h 1309163"/>
                <a:gd name="connsiteX2" fmla="*/ 2671309 w 3491267"/>
                <a:gd name="connsiteY2" fmla="*/ 295573 h 1309163"/>
                <a:gd name="connsiteX3" fmla="*/ 2899909 w 3491267"/>
                <a:gd name="connsiteY3" fmla="*/ 803573 h 1309163"/>
                <a:gd name="connsiteX4" fmla="*/ 3039609 w 3491267"/>
                <a:gd name="connsiteY4" fmla="*/ 384473 h 1309163"/>
                <a:gd name="connsiteX5" fmla="*/ 3488405 w 3491267"/>
                <a:gd name="connsiteY5" fmla="*/ 0 h 1309163"/>
                <a:gd name="connsiteX6" fmla="*/ 3491267 w 3491267"/>
                <a:gd name="connsiteY6" fmla="*/ 14876 h 1309163"/>
                <a:gd name="connsiteX7" fmla="*/ 3465031 w 3491267"/>
                <a:gd name="connsiteY7" fmla="*/ 128563 h 1309163"/>
                <a:gd name="connsiteX8" fmla="*/ 3438796 w 3491267"/>
                <a:gd name="connsiteY8" fmla="*/ 137309 h 1309163"/>
                <a:gd name="connsiteX9" fmla="*/ 3377580 w 3491267"/>
                <a:gd name="connsiteY9" fmla="*/ 216015 h 1309163"/>
                <a:gd name="connsiteX10" fmla="*/ 3360089 w 3491267"/>
                <a:gd name="connsiteY10" fmla="*/ 250996 h 1309163"/>
                <a:gd name="connsiteX11" fmla="*/ 3342599 w 3491267"/>
                <a:gd name="connsiteY11" fmla="*/ 312212 h 1309163"/>
                <a:gd name="connsiteX12" fmla="*/ 3290128 w 3491267"/>
                <a:gd name="connsiteY12" fmla="*/ 347193 h 1309163"/>
                <a:gd name="connsiteX13" fmla="*/ 3272637 w 3491267"/>
                <a:gd name="connsiteY13" fmla="*/ 373428 h 1309163"/>
                <a:gd name="connsiteX14" fmla="*/ 3263892 w 3491267"/>
                <a:gd name="connsiteY14" fmla="*/ 425900 h 1309163"/>
                <a:gd name="connsiteX15" fmla="*/ 3255147 w 3491267"/>
                <a:gd name="connsiteY15" fmla="*/ 452135 h 1309163"/>
                <a:gd name="connsiteX16" fmla="*/ 3246402 w 3491267"/>
                <a:gd name="connsiteY16" fmla="*/ 513351 h 1309163"/>
                <a:gd name="connsiteX17" fmla="*/ 3228911 w 3491267"/>
                <a:gd name="connsiteY17" fmla="*/ 662019 h 1309163"/>
                <a:gd name="connsiteX18" fmla="*/ 3211421 w 3491267"/>
                <a:gd name="connsiteY18" fmla="*/ 714491 h 1309163"/>
                <a:gd name="connsiteX19" fmla="*/ 3202676 w 3491267"/>
                <a:gd name="connsiteY19" fmla="*/ 740726 h 1309163"/>
                <a:gd name="connsiteX20" fmla="*/ 3185185 w 3491267"/>
                <a:gd name="connsiteY20" fmla="*/ 766962 h 1309163"/>
                <a:gd name="connsiteX21" fmla="*/ 3141460 w 3491267"/>
                <a:gd name="connsiteY21" fmla="*/ 845668 h 1309163"/>
                <a:gd name="connsiteX22" fmla="*/ 3115224 w 3491267"/>
                <a:gd name="connsiteY22" fmla="*/ 854413 h 1309163"/>
                <a:gd name="connsiteX23" fmla="*/ 3080243 w 3491267"/>
                <a:gd name="connsiteY23" fmla="*/ 880649 h 1309163"/>
                <a:gd name="connsiteX24" fmla="*/ 3036517 w 3491267"/>
                <a:gd name="connsiteY24" fmla="*/ 941865 h 1309163"/>
                <a:gd name="connsiteX25" fmla="*/ 3010282 w 3491267"/>
                <a:gd name="connsiteY25" fmla="*/ 968101 h 1309163"/>
                <a:gd name="connsiteX26" fmla="*/ 2975301 w 3491267"/>
                <a:gd name="connsiteY26" fmla="*/ 1020572 h 1309163"/>
                <a:gd name="connsiteX27" fmla="*/ 2922830 w 3491267"/>
                <a:gd name="connsiteY27" fmla="*/ 1038062 h 1309163"/>
                <a:gd name="connsiteX28" fmla="*/ 2826633 w 3491267"/>
                <a:gd name="connsiteY28" fmla="*/ 1029317 h 1309163"/>
                <a:gd name="connsiteX29" fmla="*/ 2809142 w 3491267"/>
                <a:gd name="connsiteY29" fmla="*/ 1003082 h 1309163"/>
                <a:gd name="connsiteX30" fmla="*/ 2791652 w 3491267"/>
                <a:gd name="connsiteY30" fmla="*/ 941865 h 1309163"/>
                <a:gd name="connsiteX31" fmla="*/ 2774162 w 3491267"/>
                <a:gd name="connsiteY31" fmla="*/ 915630 h 1309163"/>
                <a:gd name="connsiteX32" fmla="*/ 2747926 w 3491267"/>
                <a:gd name="connsiteY32" fmla="*/ 906885 h 1309163"/>
                <a:gd name="connsiteX33" fmla="*/ 2669219 w 3491267"/>
                <a:gd name="connsiteY33" fmla="*/ 898139 h 1309163"/>
                <a:gd name="connsiteX34" fmla="*/ 2319412 w 3491267"/>
                <a:gd name="connsiteY34" fmla="*/ 906885 h 1309163"/>
                <a:gd name="connsiteX35" fmla="*/ 2240705 w 3491267"/>
                <a:gd name="connsiteY35" fmla="*/ 933120 h 1309163"/>
                <a:gd name="connsiteX36" fmla="*/ 2214469 w 3491267"/>
                <a:gd name="connsiteY36" fmla="*/ 941865 h 1309163"/>
                <a:gd name="connsiteX37" fmla="*/ 2188234 w 3491267"/>
                <a:gd name="connsiteY37" fmla="*/ 950610 h 1309163"/>
                <a:gd name="connsiteX38" fmla="*/ 2179489 w 3491267"/>
                <a:gd name="connsiteY38" fmla="*/ 976846 h 1309163"/>
                <a:gd name="connsiteX39" fmla="*/ 2144508 w 3491267"/>
                <a:gd name="connsiteY39" fmla="*/ 994336 h 1309163"/>
                <a:gd name="connsiteX40" fmla="*/ 2118273 w 3491267"/>
                <a:gd name="connsiteY40" fmla="*/ 1011827 h 1309163"/>
                <a:gd name="connsiteX41" fmla="*/ 2100782 w 3491267"/>
                <a:gd name="connsiteY41" fmla="*/ 1038062 h 1309163"/>
                <a:gd name="connsiteX42" fmla="*/ 2065801 w 3491267"/>
                <a:gd name="connsiteY42" fmla="*/ 1125514 h 1309163"/>
                <a:gd name="connsiteX43" fmla="*/ 1995840 w 3491267"/>
                <a:gd name="connsiteY43" fmla="*/ 1108024 h 1309163"/>
                <a:gd name="connsiteX44" fmla="*/ 1978349 w 3491267"/>
                <a:gd name="connsiteY44" fmla="*/ 1081788 h 1309163"/>
                <a:gd name="connsiteX45" fmla="*/ 1952114 w 3491267"/>
                <a:gd name="connsiteY45" fmla="*/ 1055553 h 1309163"/>
                <a:gd name="connsiteX46" fmla="*/ 1925879 w 3491267"/>
                <a:gd name="connsiteY46" fmla="*/ 1038062 h 1309163"/>
                <a:gd name="connsiteX47" fmla="*/ 1899643 w 3491267"/>
                <a:gd name="connsiteY47" fmla="*/ 1011827 h 1309163"/>
                <a:gd name="connsiteX48" fmla="*/ 1873407 w 3491267"/>
                <a:gd name="connsiteY48" fmla="*/ 994336 h 1309163"/>
                <a:gd name="connsiteX49" fmla="*/ 1820936 w 3491267"/>
                <a:gd name="connsiteY49" fmla="*/ 950610 h 1309163"/>
                <a:gd name="connsiteX50" fmla="*/ 1777211 w 3491267"/>
                <a:gd name="connsiteY50" fmla="*/ 941865 h 1309163"/>
                <a:gd name="connsiteX51" fmla="*/ 1637287 w 3491267"/>
                <a:gd name="connsiteY51" fmla="*/ 933120 h 1309163"/>
                <a:gd name="connsiteX52" fmla="*/ 1584816 w 3491267"/>
                <a:gd name="connsiteY52" fmla="*/ 950610 h 1309163"/>
                <a:gd name="connsiteX53" fmla="*/ 1558581 w 3491267"/>
                <a:gd name="connsiteY53" fmla="*/ 976846 h 1309163"/>
                <a:gd name="connsiteX54" fmla="*/ 1532345 w 3491267"/>
                <a:gd name="connsiteY54" fmla="*/ 994336 h 1309163"/>
                <a:gd name="connsiteX55" fmla="*/ 1488619 w 3491267"/>
                <a:gd name="connsiteY55" fmla="*/ 1038062 h 1309163"/>
                <a:gd name="connsiteX56" fmla="*/ 1471129 w 3491267"/>
                <a:gd name="connsiteY56" fmla="*/ 1064298 h 1309163"/>
                <a:gd name="connsiteX57" fmla="*/ 1436148 w 3491267"/>
                <a:gd name="connsiteY57" fmla="*/ 1073043 h 1309163"/>
                <a:gd name="connsiteX58" fmla="*/ 1339951 w 3491267"/>
                <a:gd name="connsiteY58" fmla="*/ 1090533 h 1309163"/>
                <a:gd name="connsiteX59" fmla="*/ 1287480 w 3491267"/>
                <a:gd name="connsiteY59" fmla="*/ 1125514 h 1309163"/>
                <a:gd name="connsiteX60" fmla="*/ 1235009 w 3491267"/>
                <a:gd name="connsiteY60" fmla="*/ 1143005 h 1309163"/>
                <a:gd name="connsiteX61" fmla="*/ 1156302 w 3491267"/>
                <a:gd name="connsiteY61" fmla="*/ 1177985 h 1309163"/>
                <a:gd name="connsiteX62" fmla="*/ 1130067 w 3491267"/>
                <a:gd name="connsiteY62" fmla="*/ 1186730 h 1309163"/>
                <a:gd name="connsiteX63" fmla="*/ 972653 w 3491267"/>
                <a:gd name="connsiteY63" fmla="*/ 1212966 h 1309163"/>
                <a:gd name="connsiteX64" fmla="*/ 946417 w 3491267"/>
                <a:gd name="connsiteY64" fmla="*/ 1221711 h 1309163"/>
                <a:gd name="connsiteX65" fmla="*/ 920182 w 3491267"/>
                <a:gd name="connsiteY65" fmla="*/ 1239202 h 1309163"/>
                <a:gd name="connsiteX66" fmla="*/ 911437 w 3491267"/>
                <a:gd name="connsiteY66" fmla="*/ 1265437 h 1309163"/>
                <a:gd name="connsiteX67" fmla="*/ 815239 w 3491267"/>
                <a:gd name="connsiteY67" fmla="*/ 1265437 h 1309163"/>
                <a:gd name="connsiteX68" fmla="*/ 762769 w 3491267"/>
                <a:gd name="connsiteY68" fmla="*/ 1230456 h 1309163"/>
                <a:gd name="connsiteX69" fmla="*/ 649081 w 3491267"/>
                <a:gd name="connsiteY69" fmla="*/ 1247947 h 1309163"/>
                <a:gd name="connsiteX70" fmla="*/ 622845 w 3491267"/>
                <a:gd name="connsiteY70" fmla="*/ 1256692 h 1309163"/>
                <a:gd name="connsiteX71" fmla="*/ 561629 w 3491267"/>
                <a:gd name="connsiteY71" fmla="*/ 1300418 h 1309163"/>
                <a:gd name="connsiteX72" fmla="*/ 535393 w 3491267"/>
                <a:gd name="connsiteY72" fmla="*/ 1309163 h 1309163"/>
                <a:gd name="connsiteX73" fmla="*/ 439197 w 3491267"/>
                <a:gd name="connsiteY73" fmla="*/ 1300418 h 1309163"/>
                <a:gd name="connsiteX74" fmla="*/ 377981 w 3491267"/>
                <a:gd name="connsiteY74" fmla="*/ 1282927 h 1309163"/>
                <a:gd name="connsiteX75" fmla="*/ 220567 w 3491267"/>
                <a:gd name="connsiteY75" fmla="*/ 1274182 h 1309163"/>
                <a:gd name="connsiteX76" fmla="*/ 194331 w 3491267"/>
                <a:gd name="connsiteY76" fmla="*/ 1265437 h 1309163"/>
                <a:gd name="connsiteX77" fmla="*/ 133115 w 3491267"/>
                <a:gd name="connsiteY77" fmla="*/ 1239202 h 1309163"/>
                <a:gd name="connsiteX78" fmla="*/ 45663 w 3491267"/>
                <a:gd name="connsiteY78" fmla="*/ 1247947 h 1309163"/>
                <a:gd name="connsiteX79" fmla="*/ 0 w 3491267"/>
                <a:gd name="connsiteY79" fmla="*/ 1263168 h 1309163"/>
                <a:gd name="connsiteX0" fmla="*/ 0 w 3491267"/>
                <a:gd name="connsiteY0" fmla="*/ 1263168 h 1309163"/>
                <a:gd name="connsiteX1" fmla="*/ 1985509 w 3491267"/>
                <a:gd name="connsiteY1" fmla="*/ 549573 h 1309163"/>
                <a:gd name="connsiteX2" fmla="*/ 2557009 w 3491267"/>
                <a:gd name="connsiteY2" fmla="*/ 727373 h 1309163"/>
                <a:gd name="connsiteX3" fmla="*/ 2899909 w 3491267"/>
                <a:gd name="connsiteY3" fmla="*/ 803573 h 1309163"/>
                <a:gd name="connsiteX4" fmla="*/ 3039609 w 3491267"/>
                <a:gd name="connsiteY4" fmla="*/ 384473 h 1309163"/>
                <a:gd name="connsiteX5" fmla="*/ 3488405 w 3491267"/>
                <a:gd name="connsiteY5" fmla="*/ 0 h 1309163"/>
                <a:gd name="connsiteX6" fmla="*/ 3491267 w 3491267"/>
                <a:gd name="connsiteY6" fmla="*/ 14876 h 1309163"/>
                <a:gd name="connsiteX7" fmla="*/ 3465031 w 3491267"/>
                <a:gd name="connsiteY7" fmla="*/ 128563 h 1309163"/>
                <a:gd name="connsiteX8" fmla="*/ 3438796 w 3491267"/>
                <a:gd name="connsiteY8" fmla="*/ 137309 h 1309163"/>
                <a:gd name="connsiteX9" fmla="*/ 3377580 w 3491267"/>
                <a:gd name="connsiteY9" fmla="*/ 216015 h 1309163"/>
                <a:gd name="connsiteX10" fmla="*/ 3360089 w 3491267"/>
                <a:gd name="connsiteY10" fmla="*/ 250996 h 1309163"/>
                <a:gd name="connsiteX11" fmla="*/ 3342599 w 3491267"/>
                <a:gd name="connsiteY11" fmla="*/ 312212 h 1309163"/>
                <a:gd name="connsiteX12" fmla="*/ 3290128 w 3491267"/>
                <a:gd name="connsiteY12" fmla="*/ 347193 h 1309163"/>
                <a:gd name="connsiteX13" fmla="*/ 3272637 w 3491267"/>
                <a:gd name="connsiteY13" fmla="*/ 373428 h 1309163"/>
                <a:gd name="connsiteX14" fmla="*/ 3263892 w 3491267"/>
                <a:gd name="connsiteY14" fmla="*/ 425900 h 1309163"/>
                <a:gd name="connsiteX15" fmla="*/ 3255147 w 3491267"/>
                <a:gd name="connsiteY15" fmla="*/ 452135 h 1309163"/>
                <a:gd name="connsiteX16" fmla="*/ 3246402 w 3491267"/>
                <a:gd name="connsiteY16" fmla="*/ 513351 h 1309163"/>
                <a:gd name="connsiteX17" fmla="*/ 3228911 w 3491267"/>
                <a:gd name="connsiteY17" fmla="*/ 662019 h 1309163"/>
                <a:gd name="connsiteX18" fmla="*/ 3211421 w 3491267"/>
                <a:gd name="connsiteY18" fmla="*/ 714491 h 1309163"/>
                <a:gd name="connsiteX19" fmla="*/ 3202676 w 3491267"/>
                <a:gd name="connsiteY19" fmla="*/ 740726 h 1309163"/>
                <a:gd name="connsiteX20" fmla="*/ 3185185 w 3491267"/>
                <a:gd name="connsiteY20" fmla="*/ 766962 h 1309163"/>
                <a:gd name="connsiteX21" fmla="*/ 3141460 w 3491267"/>
                <a:gd name="connsiteY21" fmla="*/ 845668 h 1309163"/>
                <a:gd name="connsiteX22" fmla="*/ 3115224 w 3491267"/>
                <a:gd name="connsiteY22" fmla="*/ 854413 h 1309163"/>
                <a:gd name="connsiteX23" fmla="*/ 3080243 w 3491267"/>
                <a:gd name="connsiteY23" fmla="*/ 880649 h 1309163"/>
                <a:gd name="connsiteX24" fmla="*/ 3036517 w 3491267"/>
                <a:gd name="connsiteY24" fmla="*/ 941865 h 1309163"/>
                <a:gd name="connsiteX25" fmla="*/ 3010282 w 3491267"/>
                <a:gd name="connsiteY25" fmla="*/ 968101 h 1309163"/>
                <a:gd name="connsiteX26" fmla="*/ 2975301 w 3491267"/>
                <a:gd name="connsiteY26" fmla="*/ 1020572 h 1309163"/>
                <a:gd name="connsiteX27" fmla="*/ 2922830 w 3491267"/>
                <a:gd name="connsiteY27" fmla="*/ 1038062 h 1309163"/>
                <a:gd name="connsiteX28" fmla="*/ 2826633 w 3491267"/>
                <a:gd name="connsiteY28" fmla="*/ 1029317 h 1309163"/>
                <a:gd name="connsiteX29" fmla="*/ 2809142 w 3491267"/>
                <a:gd name="connsiteY29" fmla="*/ 1003082 h 1309163"/>
                <a:gd name="connsiteX30" fmla="*/ 2791652 w 3491267"/>
                <a:gd name="connsiteY30" fmla="*/ 941865 h 1309163"/>
                <a:gd name="connsiteX31" fmla="*/ 2774162 w 3491267"/>
                <a:gd name="connsiteY31" fmla="*/ 915630 h 1309163"/>
                <a:gd name="connsiteX32" fmla="*/ 2747926 w 3491267"/>
                <a:gd name="connsiteY32" fmla="*/ 906885 h 1309163"/>
                <a:gd name="connsiteX33" fmla="*/ 2669219 w 3491267"/>
                <a:gd name="connsiteY33" fmla="*/ 898139 h 1309163"/>
                <a:gd name="connsiteX34" fmla="*/ 2319412 w 3491267"/>
                <a:gd name="connsiteY34" fmla="*/ 906885 h 1309163"/>
                <a:gd name="connsiteX35" fmla="*/ 2240705 w 3491267"/>
                <a:gd name="connsiteY35" fmla="*/ 933120 h 1309163"/>
                <a:gd name="connsiteX36" fmla="*/ 2214469 w 3491267"/>
                <a:gd name="connsiteY36" fmla="*/ 941865 h 1309163"/>
                <a:gd name="connsiteX37" fmla="*/ 2188234 w 3491267"/>
                <a:gd name="connsiteY37" fmla="*/ 950610 h 1309163"/>
                <a:gd name="connsiteX38" fmla="*/ 2179489 w 3491267"/>
                <a:gd name="connsiteY38" fmla="*/ 976846 h 1309163"/>
                <a:gd name="connsiteX39" fmla="*/ 2144508 w 3491267"/>
                <a:gd name="connsiteY39" fmla="*/ 994336 h 1309163"/>
                <a:gd name="connsiteX40" fmla="*/ 2118273 w 3491267"/>
                <a:gd name="connsiteY40" fmla="*/ 1011827 h 1309163"/>
                <a:gd name="connsiteX41" fmla="*/ 2100782 w 3491267"/>
                <a:gd name="connsiteY41" fmla="*/ 1038062 h 1309163"/>
                <a:gd name="connsiteX42" fmla="*/ 2065801 w 3491267"/>
                <a:gd name="connsiteY42" fmla="*/ 1125514 h 1309163"/>
                <a:gd name="connsiteX43" fmla="*/ 1995840 w 3491267"/>
                <a:gd name="connsiteY43" fmla="*/ 1108024 h 1309163"/>
                <a:gd name="connsiteX44" fmla="*/ 1978349 w 3491267"/>
                <a:gd name="connsiteY44" fmla="*/ 1081788 h 1309163"/>
                <a:gd name="connsiteX45" fmla="*/ 1952114 w 3491267"/>
                <a:gd name="connsiteY45" fmla="*/ 1055553 h 1309163"/>
                <a:gd name="connsiteX46" fmla="*/ 1925879 w 3491267"/>
                <a:gd name="connsiteY46" fmla="*/ 1038062 h 1309163"/>
                <a:gd name="connsiteX47" fmla="*/ 1899643 w 3491267"/>
                <a:gd name="connsiteY47" fmla="*/ 1011827 h 1309163"/>
                <a:gd name="connsiteX48" fmla="*/ 1873407 w 3491267"/>
                <a:gd name="connsiteY48" fmla="*/ 994336 h 1309163"/>
                <a:gd name="connsiteX49" fmla="*/ 1820936 w 3491267"/>
                <a:gd name="connsiteY49" fmla="*/ 950610 h 1309163"/>
                <a:gd name="connsiteX50" fmla="*/ 1777211 w 3491267"/>
                <a:gd name="connsiteY50" fmla="*/ 941865 h 1309163"/>
                <a:gd name="connsiteX51" fmla="*/ 1637287 w 3491267"/>
                <a:gd name="connsiteY51" fmla="*/ 933120 h 1309163"/>
                <a:gd name="connsiteX52" fmla="*/ 1584816 w 3491267"/>
                <a:gd name="connsiteY52" fmla="*/ 950610 h 1309163"/>
                <a:gd name="connsiteX53" fmla="*/ 1558581 w 3491267"/>
                <a:gd name="connsiteY53" fmla="*/ 976846 h 1309163"/>
                <a:gd name="connsiteX54" fmla="*/ 1532345 w 3491267"/>
                <a:gd name="connsiteY54" fmla="*/ 994336 h 1309163"/>
                <a:gd name="connsiteX55" fmla="*/ 1488619 w 3491267"/>
                <a:gd name="connsiteY55" fmla="*/ 1038062 h 1309163"/>
                <a:gd name="connsiteX56" fmla="*/ 1471129 w 3491267"/>
                <a:gd name="connsiteY56" fmla="*/ 1064298 h 1309163"/>
                <a:gd name="connsiteX57" fmla="*/ 1436148 w 3491267"/>
                <a:gd name="connsiteY57" fmla="*/ 1073043 h 1309163"/>
                <a:gd name="connsiteX58" fmla="*/ 1339951 w 3491267"/>
                <a:gd name="connsiteY58" fmla="*/ 1090533 h 1309163"/>
                <a:gd name="connsiteX59" fmla="*/ 1287480 w 3491267"/>
                <a:gd name="connsiteY59" fmla="*/ 1125514 h 1309163"/>
                <a:gd name="connsiteX60" fmla="*/ 1235009 w 3491267"/>
                <a:gd name="connsiteY60" fmla="*/ 1143005 h 1309163"/>
                <a:gd name="connsiteX61" fmla="*/ 1156302 w 3491267"/>
                <a:gd name="connsiteY61" fmla="*/ 1177985 h 1309163"/>
                <a:gd name="connsiteX62" fmla="*/ 1130067 w 3491267"/>
                <a:gd name="connsiteY62" fmla="*/ 1186730 h 1309163"/>
                <a:gd name="connsiteX63" fmla="*/ 972653 w 3491267"/>
                <a:gd name="connsiteY63" fmla="*/ 1212966 h 1309163"/>
                <a:gd name="connsiteX64" fmla="*/ 946417 w 3491267"/>
                <a:gd name="connsiteY64" fmla="*/ 1221711 h 1309163"/>
                <a:gd name="connsiteX65" fmla="*/ 920182 w 3491267"/>
                <a:gd name="connsiteY65" fmla="*/ 1239202 h 1309163"/>
                <a:gd name="connsiteX66" fmla="*/ 911437 w 3491267"/>
                <a:gd name="connsiteY66" fmla="*/ 1265437 h 1309163"/>
                <a:gd name="connsiteX67" fmla="*/ 815239 w 3491267"/>
                <a:gd name="connsiteY67" fmla="*/ 1265437 h 1309163"/>
                <a:gd name="connsiteX68" fmla="*/ 762769 w 3491267"/>
                <a:gd name="connsiteY68" fmla="*/ 1230456 h 1309163"/>
                <a:gd name="connsiteX69" fmla="*/ 649081 w 3491267"/>
                <a:gd name="connsiteY69" fmla="*/ 1247947 h 1309163"/>
                <a:gd name="connsiteX70" fmla="*/ 622845 w 3491267"/>
                <a:gd name="connsiteY70" fmla="*/ 1256692 h 1309163"/>
                <a:gd name="connsiteX71" fmla="*/ 561629 w 3491267"/>
                <a:gd name="connsiteY71" fmla="*/ 1300418 h 1309163"/>
                <a:gd name="connsiteX72" fmla="*/ 535393 w 3491267"/>
                <a:gd name="connsiteY72" fmla="*/ 1309163 h 1309163"/>
                <a:gd name="connsiteX73" fmla="*/ 439197 w 3491267"/>
                <a:gd name="connsiteY73" fmla="*/ 1300418 h 1309163"/>
                <a:gd name="connsiteX74" fmla="*/ 377981 w 3491267"/>
                <a:gd name="connsiteY74" fmla="*/ 1282927 h 1309163"/>
                <a:gd name="connsiteX75" fmla="*/ 220567 w 3491267"/>
                <a:gd name="connsiteY75" fmla="*/ 1274182 h 1309163"/>
                <a:gd name="connsiteX76" fmla="*/ 194331 w 3491267"/>
                <a:gd name="connsiteY76" fmla="*/ 1265437 h 1309163"/>
                <a:gd name="connsiteX77" fmla="*/ 133115 w 3491267"/>
                <a:gd name="connsiteY77" fmla="*/ 1239202 h 1309163"/>
                <a:gd name="connsiteX78" fmla="*/ 45663 w 3491267"/>
                <a:gd name="connsiteY78" fmla="*/ 1247947 h 1309163"/>
                <a:gd name="connsiteX79" fmla="*/ 0 w 3491267"/>
                <a:gd name="connsiteY79" fmla="*/ 1263168 h 1309163"/>
                <a:gd name="connsiteX0" fmla="*/ 0 w 3491267"/>
                <a:gd name="connsiteY0" fmla="*/ 1263168 h 1309163"/>
                <a:gd name="connsiteX1" fmla="*/ 1985509 w 3491267"/>
                <a:gd name="connsiteY1" fmla="*/ 549573 h 1309163"/>
                <a:gd name="connsiteX2" fmla="*/ 2087109 w 3491267"/>
                <a:gd name="connsiteY2" fmla="*/ 574973 h 1309163"/>
                <a:gd name="connsiteX3" fmla="*/ 2557009 w 3491267"/>
                <a:gd name="connsiteY3" fmla="*/ 727373 h 1309163"/>
                <a:gd name="connsiteX4" fmla="*/ 2899909 w 3491267"/>
                <a:gd name="connsiteY4" fmla="*/ 803573 h 1309163"/>
                <a:gd name="connsiteX5" fmla="*/ 3039609 w 3491267"/>
                <a:gd name="connsiteY5" fmla="*/ 384473 h 1309163"/>
                <a:gd name="connsiteX6" fmla="*/ 3488405 w 3491267"/>
                <a:gd name="connsiteY6" fmla="*/ 0 h 1309163"/>
                <a:gd name="connsiteX7" fmla="*/ 3491267 w 3491267"/>
                <a:gd name="connsiteY7" fmla="*/ 14876 h 1309163"/>
                <a:gd name="connsiteX8" fmla="*/ 3465031 w 3491267"/>
                <a:gd name="connsiteY8" fmla="*/ 128563 h 1309163"/>
                <a:gd name="connsiteX9" fmla="*/ 3438796 w 3491267"/>
                <a:gd name="connsiteY9" fmla="*/ 137309 h 1309163"/>
                <a:gd name="connsiteX10" fmla="*/ 3377580 w 3491267"/>
                <a:gd name="connsiteY10" fmla="*/ 216015 h 1309163"/>
                <a:gd name="connsiteX11" fmla="*/ 3360089 w 3491267"/>
                <a:gd name="connsiteY11" fmla="*/ 250996 h 1309163"/>
                <a:gd name="connsiteX12" fmla="*/ 3342599 w 3491267"/>
                <a:gd name="connsiteY12" fmla="*/ 312212 h 1309163"/>
                <a:gd name="connsiteX13" fmla="*/ 3290128 w 3491267"/>
                <a:gd name="connsiteY13" fmla="*/ 347193 h 1309163"/>
                <a:gd name="connsiteX14" fmla="*/ 3272637 w 3491267"/>
                <a:gd name="connsiteY14" fmla="*/ 373428 h 1309163"/>
                <a:gd name="connsiteX15" fmla="*/ 3263892 w 3491267"/>
                <a:gd name="connsiteY15" fmla="*/ 425900 h 1309163"/>
                <a:gd name="connsiteX16" fmla="*/ 3255147 w 3491267"/>
                <a:gd name="connsiteY16" fmla="*/ 452135 h 1309163"/>
                <a:gd name="connsiteX17" fmla="*/ 3246402 w 3491267"/>
                <a:gd name="connsiteY17" fmla="*/ 513351 h 1309163"/>
                <a:gd name="connsiteX18" fmla="*/ 3228911 w 3491267"/>
                <a:gd name="connsiteY18" fmla="*/ 662019 h 1309163"/>
                <a:gd name="connsiteX19" fmla="*/ 3211421 w 3491267"/>
                <a:gd name="connsiteY19" fmla="*/ 714491 h 1309163"/>
                <a:gd name="connsiteX20" fmla="*/ 3202676 w 3491267"/>
                <a:gd name="connsiteY20" fmla="*/ 740726 h 1309163"/>
                <a:gd name="connsiteX21" fmla="*/ 3185185 w 3491267"/>
                <a:gd name="connsiteY21" fmla="*/ 766962 h 1309163"/>
                <a:gd name="connsiteX22" fmla="*/ 3141460 w 3491267"/>
                <a:gd name="connsiteY22" fmla="*/ 845668 h 1309163"/>
                <a:gd name="connsiteX23" fmla="*/ 3115224 w 3491267"/>
                <a:gd name="connsiteY23" fmla="*/ 854413 h 1309163"/>
                <a:gd name="connsiteX24" fmla="*/ 3080243 w 3491267"/>
                <a:gd name="connsiteY24" fmla="*/ 880649 h 1309163"/>
                <a:gd name="connsiteX25" fmla="*/ 3036517 w 3491267"/>
                <a:gd name="connsiteY25" fmla="*/ 941865 h 1309163"/>
                <a:gd name="connsiteX26" fmla="*/ 3010282 w 3491267"/>
                <a:gd name="connsiteY26" fmla="*/ 968101 h 1309163"/>
                <a:gd name="connsiteX27" fmla="*/ 2975301 w 3491267"/>
                <a:gd name="connsiteY27" fmla="*/ 1020572 h 1309163"/>
                <a:gd name="connsiteX28" fmla="*/ 2922830 w 3491267"/>
                <a:gd name="connsiteY28" fmla="*/ 1038062 h 1309163"/>
                <a:gd name="connsiteX29" fmla="*/ 2826633 w 3491267"/>
                <a:gd name="connsiteY29" fmla="*/ 1029317 h 1309163"/>
                <a:gd name="connsiteX30" fmla="*/ 2809142 w 3491267"/>
                <a:gd name="connsiteY30" fmla="*/ 1003082 h 1309163"/>
                <a:gd name="connsiteX31" fmla="*/ 2791652 w 3491267"/>
                <a:gd name="connsiteY31" fmla="*/ 941865 h 1309163"/>
                <a:gd name="connsiteX32" fmla="*/ 2774162 w 3491267"/>
                <a:gd name="connsiteY32" fmla="*/ 915630 h 1309163"/>
                <a:gd name="connsiteX33" fmla="*/ 2747926 w 3491267"/>
                <a:gd name="connsiteY33" fmla="*/ 906885 h 1309163"/>
                <a:gd name="connsiteX34" fmla="*/ 2669219 w 3491267"/>
                <a:gd name="connsiteY34" fmla="*/ 898139 h 1309163"/>
                <a:gd name="connsiteX35" fmla="*/ 2319412 w 3491267"/>
                <a:gd name="connsiteY35" fmla="*/ 906885 h 1309163"/>
                <a:gd name="connsiteX36" fmla="*/ 2240705 w 3491267"/>
                <a:gd name="connsiteY36" fmla="*/ 933120 h 1309163"/>
                <a:gd name="connsiteX37" fmla="*/ 2214469 w 3491267"/>
                <a:gd name="connsiteY37" fmla="*/ 941865 h 1309163"/>
                <a:gd name="connsiteX38" fmla="*/ 2188234 w 3491267"/>
                <a:gd name="connsiteY38" fmla="*/ 950610 h 1309163"/>
                <a:gd name="connsiteX39" fmla="*/ 2179489 w 3491267"/>
                <a:gd name="connsiteY39" fmla="*/ 976846 h 1309163"/>
                <a:gd name="connsiteX40" fmla="*/ 2144508 w 3491267"/>
                <a:gd name="connsiteY40" fmla="*/ 994336 h 1309163"/>
                <a:gd name="connsiteX41" fmla="*/ 2118273 w 3491267"/>
                <a:gd name="connsiteY41" fmla="*/ 1011827 h 1309163"/>
                <a:gd name="connsiteX42" fmla="*/ 2100782 w 3491267"/>
                <a:gd name="connsiteY42" fmla="*/ 1038062 h 1309163"/>
                <a:gd name="connsiteX43" fmla="*/ 2065801 w 3491267"/>
                <a:gd name="connsiteY43" fmla="*/ 1125514 h 1309163"/>
                <a:gd name="connsiteX44" fmla="*/ 1995840 w 3491267"/>
                <a:gd name="connsiteY44" fmla="*/ 1108024 h 1309163"/>
                <a:gd name="connsiteX45" fmla="*/ 1978349 w 3491267"/>
                <a:gd name="connsiteY45" fmla="*/ 1081788 h 1309163"/>
                <a:gd name="connsiteX46" fmla="*/ 1952114 w 3491267"/>
                <a:gd name="connsiteY46" fmla="*/ 1055553 h 1309163"/>
                <a:gd name="connsiteX47" fmla="*/ 1925879 w 3491267"/>
                <a:gd name="connsiteY47" fmla="*/ 1038062 h 1309163"/>
                <a:gd name="connsiteX48" fmla="*/ 1899643 w 3491267"/>
                <a:gd name="connsiteY48" fmla="*/ 1011827 h 1309163"/>
                <a:gd name="connsiteX49" fmla="*/ 1873407 w 3491267"/>
                <a:gd name="connsiteY49" fmla="*/ 994336 h 1309163"/>
                <a:gd name="connsiteX50" fmla="*/ 1820936 w 3491267"/>
                <a:gd name="connsiteY50" fmla="*/ 950610 h 1309163"/>
                <a:gd name="connsiteX51" fmla="*/ 1777211 w 3491267"/>
                <a:gd name="connsiteY51" fmla="*/ 941865 h 1309163"/>
                <a:gd name="connsiteX52" fmla="*/ 1637287 w 3491267"/>
                <a:gd name="connsiteY52" fmla="*/ 933120 h 1309163"/>
                <a:gd name="connsiteX53" fmla="*/ 1584816 w 3491267"/>
                <a:gd name="connsiteY53" fmla="*/ 950610 h 1309163"/>
                <a:gd name="connsiteX54" fmla="*/ 1558581 w 3491267"/>
                <a:gd name="connsiteY54" fmla="*/ 976846 h 1309163"/>
                <a:gd name="connsiteX55" fmla="*/ 1532345 w 3491267"/>
                <a:gd name="connsiteY55" fmla="*/ 994336 h 1309163"/>
                <a:gd name="connsiteX56" fmla="*/ 1488619 w 3491267"/>
                <a:gd name="connsiteY56" fmla="*/ 1038062 h 1309163"/>
                <a:gd name="connsiteX57" fmla="*/ 1471129 w 3491267"/>
                <a:gd name="connsiteY57" fmla="*/ 1064298 h 1309163"/>
                <a:gd name="connsiteX58" fmla="*/ 1436148 w 3491267"/>
                <a:gd name="connsiteY58" fmla="*/ 1073043 h 1309163"/>
                <a:gd name="connsiteX59" fmla="*/ 1339951 w 3491267"/>
                <a:gd name="connsiteY59" fmla="*/ 1090533 h 1309163"/>
                <a:gd name="connsiteX60" fmla="*/ 1287480 w 3491267"/>
                <a:gd name="connsiteY60" fmla="*/ 1125514 h 1309163"/>
                <a:gd name="connsiteX61" fmla="*/ 1235009 w 3491267"/>
                <a:gd name="connsiteY61" fmla="*/ 1143005 h 1309163"/>
                <a:gd name="connsiteX62" fmla="*/ 1156302 w 3491267"/>
                <a:gd name="connsiteY62" fmla="*/ 1177985 h 1309163"/>
                <a:gd name="connsiteX63" fmla="*/ 1130067 w 3491267"/>
                <a:gd name="connsiteY63" fmla="*/ 1186730 h 1309163"/>
                <a:gd name="connsiteX64" fmla="*/ 972653 w 3491267"/>
                <a:gd name="connsiteY64" fmla="*/ 1212966 h 1309163"/>
                <a:gd name="connsiteX65" fmla="*/ 946417 w 3491267"/>
                <a:gd name="connsiteY65" fmla="*/ 1221711 h 1309163"/>
                <a:gd name="connsiteX66" fmla="*/ 920182 w 3491267"/>
                <a:gd name="connsiteY66" fmla="*/ 1239202 h 1309163"/>
                <a:gd name="connsiteX67" fmla="*/ 911437 w 3491267"/>
                <a:gd name="connsiteY67" fmla="*/ 1265437 h 1309163"/>
                <a:gd name="connsiteX68" fmla="*/ 815239 w 3491267"/>
                <a:gd name="connsiteY68" fmla="*/ 1265437 h 1309163"/>
                <a:gd name="connsiteX69" fmla="*/ 762769 w 3491267"/>
                <a:gd name="connsiteY69" fmla="*/ 1230456 h 1309163"/>
                <a:gd name="connsiteX70" fmla="*/ 649081 w 3491267"/>
                <a:gd name="connsiteY70" fmla="*/ 1247947 h 1309163"/>
                <a:gd name="connsiteX71" fmla="*/ 622845 w 3491267"/>
                <a:gd name="connsiteY71" fmla="*/ 1256692 h 1309163"/>
                <a:gd name="connsiteX72" fmla="*/ 561629 w 3491267"/>
                <a:gd name="connsiteY72" fmla="*/ 1300418 h 1309163"/>
                <a:gd name="connsiteX73" fmla="*/ 535393 w 3491267"/>
                <a:gd name="connsiteY73" fmla="*/ 1309163 h 1309163"/>
                <a:gd name="connsiteX74" fmla="*/ 439197 w 3491267"/>
                <a:gd name="connsiteY74" fmla="*/ 1300418 h 1309163"/>
                <a:gd name="connsiteX75" fmla="*/ 377981 w 3491267"/>
                <a:gd name="connsiteY75" fmla="*/ 1282927 h 1309163"/>
                <a:gd name="connsiteX76" fmla="*/ 220567 w 3491267"/>
                <a:gd name="connsiteY76" fmla="*/ 1274182 h 1309163"/>
                <a:gd name="connsiteX77" fmla="*/ 194331 w 3491267"/>
                <a:gd name="connsiteY77" fmla="*/ 1265437 h 1309163"/>
                <a:gd name="connsiteX78" fmla="*/ 133115 w 3491267"/>
                <a:gd name="connsiteY78" fmla="*/ 1239202 h 1309163"/>
                <a:gd name="connsiteX79" fmla="*/ 45663 w 3491267"/>
                <a:gd name="connsiteY79" fmla="*/ 1247947 h 1309163"/>
                <a:gd name="connsiteX80" fmla="*/ 0 w 3491267"/>
                <a:gd name="connsiteY80" fmla="*/ 1263168 h 1309163"/>
                <a:gd name="connsiteX0" fmla="*/ 0 w 3491267"/>
                <a:gd name="connsiteY0" fmla="*/ 1263168 h 1309163"/>
                <a:gd name="connsiteX1" fmla="*/ 1985509 w 3491267"/>
                <a:gd name="connsiteY1" fmla="*/ 549573 h 1309163"/>
                <a:gd name="connsiteX2" fmla="*/ 2010909 w 3491267"/>
                <a:gd name="connsiteY2" fmla="*/ 892473 h 1309163"/>
                <a:gd name="connsiteX3" fmla="*/ 2557009 w 3491267"/>
                <a:gd name="connsiteY3" fmla="*/ 727373 h 1309163"/>
                <a:gd name="connsiteX4" fmla="*/ 2899909 w 3491267"/>
                <a:gd name="connsiteY4" fmla="*/ 803573 h 1309163"/>
                <a:gd name="connsiteX5" fmla="*/ 3039609 w 3491267"/>
                <a:gd name="connsiteY5" fmla="*/ 384473 h 1309163"/>
                <a:gd name="connsiteX6" fmla="*/ 3488405 w 3491267"/>
                <a:gd name="connsiteY6" fmla="*/ 0 h 1309163"/>
                <a:gd name="connsiteX7" fmla="*/ 3491267 w 3491267"/>
                <a:gd name="connsiteY7" fmla="*/ 14876 h 1309163"/>
                <a:gd name="connsiteX8" fmla="*/ 3465031 w 3491267"/>
                <a:gd name="connsiteY8" fmla="*/ 128563 h 1309163"/>
                <a:gd name="connsiteX9" fmla="*/ 3438796 w 3491267"/>
                <a:gd name="connsiteY9" fmla="*/ 137309 h 1309163"/>
                <a:gd name="connsiteX10" fmla="*/ 3377580 w 3491267"/>
                <a:gd name="connsiteY10" fmla="*/ 216015 h 1309163"/>
                <a:gd name="connsiteX11" fmla="*/ 3360089 w 3491267"/>
                <a:gd name="connsiteY11" fmla="*/ 250996 h 1309163"/>
                <a:gd name="connsiteX12" fmla="*/ 3342599 w 3491267"/>
                <a:gd name="connsiteY12" fmla="*/ 312212 h 1309163"/>
                <a:gd name="connsiteX13" fmla="*/ 3290128 w 3491267"/>
                <a:gd name="connsiteY13" fmla="*/ 347193 h 1309163"/>
                <a:gd name="connsiteX14" fmla="*/ 3272637 w 3491267"/>
                <a:gd name="connsiteY14" fmla="*/ 373428 h 1309163"/>
                <a:gd name="connsiteX15" fmla="*/ 3263892 w 3491267"/>
                <a:gd name="connsiteY15" fmla="*/ 425900 h 1309163"/>
                <a:gd name="connsiteX16" fmla="*/ 3255147 w 3491267"/>
                <a:gd name="connsiteY16" fmla="*/ 452135 h 1309163"/>
                <a:gd name="connsiteX17" fmla="*/ 3246402 w 3491267"/>
                <a:gd name="connsiteY17" fmla="*/ 513351 h 1309163"/>
                <a:gd name="connsiteX18" fmla="*/ 3228911 w 3491267"/>
                <a:gd name="connsiteY18" fmla="*/ 662019 h 1309163"/>
                <a:gd name="connsiteX19" fmla="*/ 3211421 w 3491267"/>
                <a:gd name="connsiteY19" fmla="*/ 714491 h 1309163"/>
                <a:gd name="connsiteX20" fmla="*/ 3202676 w 3491267"/>
                <a:gd name="connsiteY20" fmla="*/ 740726 h 1309163"/>
                <a:gd name="connsiteX21" fmla="*/ 3185185 w 3491267"/>
                <a:gd name="connsiteY21" fmla="*/ 766962 h 1309163"/>
                <a:gd name="connsiteX22" fmla="*/ 3141460 w 3491267"/>
                <a:gd name="connsiteY22" fmla="*/ 845668 h 1309163"/>
                <a:gd name="connsiteX23" fmla="*/ 3115224 w 3491267"/>
                <a:gd name="connsiteY23" fmla="*/ 854413 h 1309163"/>
                <a:gd name="connsiteX24" fmla="*/ 3080243 w 3491267"/>
                <a:gd name="connsiteY24" fmla="*/ 880649 h 1309163"/>
                <a:gd name="connsiteX25" fmla="*/ 3036517 w 3491267"/>
                <a:gd name="connsiteY25" fmla="*/ 941865 h 1309163"/>
                <a:gd name="connsiteX26" fmla="*/ 3010282 w 3491267"/>
                <a:gd name="connsiteY26" fmla="*/ 968101 h 1309163"/>
                <a:gd name="connsiteX27" fmla="*/ 2975301 w 3491267"/>
                <a:gd name="connsiteY27" fmla="*/ 1020572 h 1309163"/>
                <a:gd name="connsiteX28" fmla="*/ 2922830 w 3491267"/>
                <a:gd name="connsiteY28" fmla="*/ 1038062 h 1309163"/>
                <a:gd name="connsiteX29" fmla="*/ 2826633 w 3491267"/>
                <a:gd name="connsiteY29" fmla="*/ 1029317 h 1309163"/>
                <a:gd name="connsiteX30" fmla="*/ 2809142 w 3491267"/>
                <a:gd name="connsiteY30" fmla="*/ 1003082 h 1309163"/>
                <a:gd name="connsiteX31" fmla="*/ 2791652 w 3491267"/>
                <a:gd name="connsiteY31" fmla="*/ 941865 h 1309163"/>
                <a:gd name="connsiteX32" fmla="*/ 2774162 w 3491267"/>
                <a:gd name="connsiteY32" fmla="*/ 915630 h 1309163"/>
                <a:gd name="connsiteX33" fmla="*/ 2747926 w 3491267"/>
                <a:gd name="connsiteY33" fmla="*/ 906885 h 1309163"/>
                <a:gd name="connsiteX34" fmla="*/ 2669219 w 3491267"/>
                <a:gd name="connsiteY34" fmla="*/ 898139 h 1309163"/>
                <a:gd name="connsiteX35" fmla="*/ 2319412 w 3491267"/>
                <a:gd name="connsiteY35" fmla="*/ 906885 h 1309163"/>
                <a:gd name="connsiteX36" fmla="*/ 2240705 w 3491267"/>
                <a:gd name="connsiteY36" fmla="*/ 933120 h 1309163"/>
                <a:gd name="connsiteX37" fmla="*/ 2214469 w 3491267"/>
                <a:gd name="connsiteY37" fmla="*/ 941865 h 1309163"/>
                <a:gd name="connsiteX38" fmla="*/ 2188234 w 3491267"/>
                <a:gd name="connsiteY38" fmla="*/ 950610 h 1309163"/>
                <a:gd name="connsiteX39" fmla="*/ 2179489 w 3491267"/>
                <a:gd name="connsiteY39" fmla="*/ 976846 h 1309163"/>
                <a:gd name="connsiteX40" fmla="*/ 2144508 w 3491267"/>
                <a:gd name="connsiteY40" fmla="*/ 994336 h 1309163"/>
                <a:gd name="connsiteX41" fmla="*/ 2118273 w 3491267"/>
                <a:gd name="connsiteY41" fmla="*/ 1011827 h 1309163"/>
                <a:gd name="connsiteX42" fmla="*/ 2100782 w 3491267"/>
                <a:gd name="connsiteY42" fmla="*/ 1038062 h 1309163"/>
                <a:gd name="connsiteX43" fmla="*/ 2065801 w 3491267"/>
                <a:gd name="connsiteY43" fmla="*/ 1125514 h 1309163"/>
                <a:gd name="connsiteX44" fmla="*/ 1995840 w 3491267"/>
                <a:gd name="connsiteY44" fmla="*/ 1108024 h 1309163"/>
                <a:gd name="connsiteX45" fmla="*/ 1978349 w 3491267"/>
                <a:gd name="connsiteY45" fmla="*/ 1081788 h 1309163"/>
                <a:gd name="connsiteX46" fmla="*/ 1952114 w 3491267"/>
                <a:gd name="connsiteY46" fmla="*/ 1055553 h 1309163"/>
                <a:gd name="connsiteX47" fmla="*/ 1925879 w 3491267"/>
                <a:gd name="connsiteY47" fmla="*/ 1038062 h 1309163"/>
                <a:gd name="connsiteX48" fmla="*/ 1899643 w 3491267"/>
                <a:gd name="connsiteY48" fmla="*/ 1011827 h 1309163"/>
                <a:gd name="connsiteX49" fmla="*/ 1873407 w 3491267"/>
                <a:gd name="connsiteY49" fmla="*/ 994336 h 1309163"/>
                <a:gd name="connsiteX50" fmla="*/ 1820936 w 3491267"/>
                <a:gd name="connsiteY50" fmla="*/ 950610 h 1309163"/>
                <a:gd name="connsiteX51" fmla="*/ 1777211 w 3491267"/>
                <a:gd name="connsiteY51" fmla="*/ 941865 h 1309163"/>
                <a:gd name="connsiteX52" fmla="*/ 1637287 w 3491267"/>
                <a:gd name="connsiteY52" fmla="*/ 933120 h 1309163"/>
                <a:gd name="connsiteX53" fmla="*/ 1584816 w 3491267"/>
                <a:gd name="connsiteY53" fmla="*/ 950610 h 1309163"/>
                <a:gd name="connsiteX54" fmla="*/ 1558581 w 3491267"/>
                <a:gd name="connsiteY54" fmla="*/ 976846 h 1309163"/>
                <a:gd name="connsiteX55" fmla="*/ 1532345 w 3491267"/>
                <a:gd name="connsiteY55" fmla="*/ 994336 h 1309163"/>
                <a:gd name="connsiteX56" fmla="*/ 1488619 w 3491267"/>
                <a:gd name="connsiteY56" fmla="*/ 1038062 h 1309163"/>
                <a:gd name="connsiteX57" fmla="*/ 1471129 w 3491267"/>
                <a:gd name="connsiteY57" fmla="*/ 1064298 h 1309163"/>
                <a:gd name="connsiteX58" fmla="*/ 1436148 w 3491267"/>
                <a:gd name="connsiteY58" fmla="*/ 1073043 h 1309163"/>
                <a:gd name="connsiteX59" fmla="*/ 1339951 w 3491267"/>
                <a:gd name="connsiteY59" fmla="*/ 1090533 h 1309163"/>
                <a:gd name="connsiteX60" fmla="*/ 1287480 w 3491267"/>
                <a:gd name="connsiteY60" fmla="*/ 1125514 h 1309163"/>
                <a:gd name="connsiteX61" fmla="*/ 1235009 w 3491267"/>
                <a:gd name="connsiteY61" fmla="*/ 1143005 h 1309163"/>
                <a:gd name="connsiteX62" fmla="*/ 1156302 w 3491267"/>
                <a:gd name="connsiteY62" fmla="*/ 1177985 h 1309163"/>
                <a:gd name="connsiteX63" fmla="*/ 1130067 w 3491267"/>
                <a:gd name="connsiteY63" fmla="*/ 1186730 h 1309163"/>
                <a:gd name="connsiteX64" fmla="*/ 972653 w 3491267"/>
                <a:gd name="connsiteY64" fmla="*/ 1212966 h 1309163"/>
                <a:gd name="connsiteX65" fmla="*/ 946417 w 3491267"/>
                <a:gd name="connsiteY65" fmla="*/ 1221711 h 1309163"/>
                <a:gd name="connsiteX66" fmla="*/ 920182 w 3491267"/>
                <a:gd name="connsiteY66" fmla="*/ 1239202 h 1309163"/>
                <a:gd name="connsiteX67" fmla="*/ 911437 w 3491267"/>
                <a:gd name="connsiteY67" fmla="*/ 1265437 h 1309163"/>
                <a:gd name="connsiteX68" fmla="*/ 815239 w 3491267"/>
                <a:gd name="connsiteY68" fmla="*/ 1265437 h 1309163"/>
                <a:gd name="connsiteX69" fmla="*/ 762769 w 3491267"/>
                <a:gd name="connsiteY69" fmla="*/ 1230456 h 1309163"/>
                <a:gd name="connsiteX70" fmla="*/ 649081 w 3491267"/>
                <a:gd name="connsiteY70" fmla="*/ 1247947 h 1309163"/>
                <a:gd name="connsiteX71" fmla="*/ 622845 w 3491267"/>
                <a:gd name="connsiteY71" fmla="*/ 1256692 h 1309163"/>
                <a:gd name="connsiteX72" fmla="*/ 561629 w 3491267"/>
                <a:gd name="connsiteY72" fmla="*/ 1300418 h 1309163"/>
                <a:gd name="connsiteX73" fmla="*/ 535393 w 3491267"/>
                <a:gd name="connsiteY73" fmla="*/ 1309163 h 1309163"/>
                <a:gd name="connsiteX74" fmla="*/ 439197 w 3491267"/>
                <a:gd name="connsiteY74" fmla="*/ 1300418 h 1309163"/>
                <a:gd name="connsiteX75" fmla="*/ 377981 w 3491267"/>
                <a:gd name="connsiteY75" fmla="*/ 1282927 h 1309163"/>
                <a:gd name="connsiteX76" fmla="*/ 220567 w 3491267"/>
                <a:gd name="connsiteY76" fmla="*/ 1274182 h 1309163"/>
                <a:gd name="connsiteX77" fmla="*/ 194331 w 3491267"/>
                <a:gd name="connsiteY77" fmla="*/ 1265437 h 1309163"/>
                <a:gd name="connsiteX78" fmla="*/ 133115 w 3491267"/>
                <a:gd name="connsiteY78" fmla="*/ 1239202 h 1309163"/>
                <a:gd name="connsiteX79" fmla="*/ 45663 w 3491267"/>
                <a:gd name="connsiteY79" fmla="*/ 1247947 h 1309163"/>
                <a:gd name="connsiteX80" fmla="*/ 0 w 3491267"/>
                <a:gd name="connsiteY80" fmla="*/ 1263168 h 1309163"/>
                <a:gd name="connsiteX0" fmla="*/ 0 w 3491267"/>
                <a:gd name="connsiteY0" fmla="*/ 1263168 h 1309163"/>
                <a:gd name="connsiteX1" fmla="*/ 1617209 w 3491267"/>
                <a:gd name="connsiteY1" fmla="*/ 651173 h 1309163"/>
                <a:gd name="connsiteX2" fmla="*/ 2010909 w 3491267"/>
                <a:gd name="connsiteY2" fmla="*/ 892473 h 1309163"/>
                <a:gd name="connsiteX3" fmla="*/ 2557009 w 3491267"/>
                <a:gd name="connsiteY3" fmla="*/ 727373 h 1309163"/>
                <a:gd name="connsiteX4" fmla="*/ 2899909 w 3491267"/>
                <a:gd name="connsiteY4" fmla="*/ 803573 h 1309163"/>
                <a:gd name="connsiteX5" fmla="*/ 3039609 w 3491267"/>
                <a:gd name="connsiteY5" fmla="*/ 384473 h 1309163"/>
                <a:gd name="connsiteX6" fmla="*/ 3488405 w 3491267"/>
                <a:gd name="connsiteY6" fmla="*/ 0 h 1309163"/>
                <a:gd name="connsiteX7" fmla="*/ 3491267 w 3491267"/>
                <a:gd name="connsiteY7" fmla="*/ 14876 h 1309163"/>
                <a:gd name="connsiteX8" fmla="*/ 3465031 w 3491267"/>
                <a:gd name="connsiteY8" fmla="*/ 128563 h 1309163"/>
                <a:gd name="connsiteX9" fmla="*/ 3438796 w 3491267"/>
                <a:gd name="connsiteY9" fmla="*/ 137309 h 1309163"/>
                <a:gd name="connsiteX10" fmla="*/ 3377580 w 3491267"/>
                <a:gd name="connsiteY10" fmla="*/ 216015 h 1309163"/>
                <a:gd name="connsiteX11" fmla="*/ 3360089 w 3491267"/>
                <a:gd name="connsiteY11" fmla="*/ 250996 h 1309163"/>
                <a:gd name="connsiteX12" fmla="*/ 3342599 w 3491267"/>
                <a:gd name="connsiteY12" fmla="*/ 312212 h 1309163"/>
                <a:gd name="connsiteX13" fmla="*/ 3290128 w 3491267"/>
                <a:gd name="connsiteY13" fmla="*/ 347193 h 1309163"/>
                <a:gd name="connsiteX14" fmla="*/ 3272637 w 3491267"/>
                <a:gd name="connsiteY14" fmla="*/ 373428 h 1309163"/>
                <a:gd name="connsiteX15" fmla="*/ 3263892 w 3491267"/>
                <a:gd name="connsiteY15" fmla="*/ 425900 h 1309163"/>
                <a:gd name="connsiteX16" fmla="*/ 3255147 w 3491267"/>
                <a:gd name="connsiteY16" fmla="*/ 452135 h 1309163"/>
                <a:gd name="connsiteX17" fmla="*/ 3246402 w 3491267"/>
                <a:gd name="connsiteY17" fmla="*/ 513351 h 1309163"/>
                <a:gd name="connsiteX18" fmla="*/ 3228911 w 3491267"/>
                <a:gd name="connsiteY18" fmla="*/ 662019 h 1309163"/>
                <a:gd name="connsiteX19" fmla="*/ 3211421 w 3491267"/>
                <a:gd name="connsiteY19" fmla="*/ 714491 h 1309163"/>
                <a:gd name="connsiteX20" fmla="*/ 3202676 w 3491267"/>
                <a:gd name="connsiteY20" fmla="*/ 740726 h 1309163"/>
                <a:gd name="connsiteX21" fmla="*/ 3185185 w 3491267"/>
                <a:gd name="connsiteY21" fmla="*/ 766962 h 1309163"/>
                <a:gd name="connsiteX22" fmla="*/ 3141460 w 3491267"/>
                <a:gd name="connsiteY22" fmla="*/ 845668 h 1309163"/>
                <a:gd name="connsiteX23" fmla="*/ 3115224 w 3491267"/>
                <a:gd name="connsiteY23" fmla="*/ 854413 h 1309163"/>
                <a:gd name="connsiteX24" fmla="*/ 3080243 w 3491267"/>
                <a:gd name="connsiteY24" fmla="*/ 880649 h 1309163"/>
                <a:gd name="connsiteX25" fmla="*/ 3036517 w 3491267"/>
                <a:gd name="connsiteY25" fmla="*/ 941865 h 1309163"/>
                <a:gd name="connsiteX26" fmla="*/ 3010282 w 3491267"/>
                <a:gd name="connsiteY26" fmla="*/ 968101 h 1309163"/>
                <a:gd name="connsiteX27" fmla="*/ 2975301 w 3491267"/>
                <a:gd name="connsiteY27" fmla="*/ 1020572 h 1309163"/>
                <a:gd name="connsiteX28" fmla="*/ 2922830 w 3491267"/>
                <a:gd name="connsiteY28" fmla="*/ 1038062 h 1309163"/>
                <a:gd name="connsiteX29" fmla="*/ 2826633 w 3491267"/>
                <a:gd name="connsiteY29" fmla="*/ 1029317 h 1309163"/>
                <a:gd name="connsiteX30" fmla="*/ 2809142 w 3491267"/>
                <a:gd name="connsiteY30" fmla="*/ 1003082 h 1309163"/>
                <a:gd name="connsiteX31" fmla="*/ 2791652 w 3491267"/>
                <a:gd name="connsiteY31" fmla="*/ 941865 h 1309163"/>
                <a:gd name="connsiteX32" fmla="*/ 2774162 w 3491267"/>
                <a:gd name="connsiteY32" fmla="*/ 915630 h 1309163"/>
                <a:gd name="connsiteX33" fmla="*/ 2747926 w 3491267"/>
                <a:gd name="connsiteY33" fmla="*/ 906885 h 1309163"/>
                <a:gd name="connsiteX34" fmla="*/ 2669219 w 3491267"/>
                <a:gd name="connsiteY34" fmla="*/ 898139 h 1309163"/>
                <a:gd name="connsiteX35" fmla="*/ 2319412 w 3491267"/>
                <a:gd name="connsiteY35" fmla="*/ 906885 h 1309163"/>
                <a:gd name="connsiteX36" fmla="*/ 2240705 w 3491267"/>
                <a:gd name="connsiteY36" fmla="*/ 933120 h 1309163"/>
                <a:gd name="connsiteX37" fmla="*/ 2214469 w 3491267"/>
                <a:gd name="connsiteY37" fmla="*/ 941865 h 1309163"/>
                <a:gd name="connsiteX38" fmla="*/ 2188234 w 3491267"/>
                <a:gd name="connsiteY38" fmla="*/ 950610 h 1309163"/>
                <a:gd name="connsiteX39" fmla="*/ 2179489 w 3491267"/>
                <a:gd name="connsiteY39" fmla="*/ 976846 h 1309163"/>
                <a:gd name="connsiteX40" fmla="*/ 2144508 w 3491267"/>
                <a:gd name="connsiteY40" fmla="*/ 994336 h 1309163"/>
                <a:gd name="connsiteX41" fmla="*/ 2118273 w 3491267"/>
                <a:gd name="connsiteY41" fmla="*/ 1011827 h 1309163"/>
                <a:gd name="connsiteX42" fmla="*/ 2100782 w 3491267"/>
                <a:gd name="connsiteY42" fmla="*/ 1038062 h 1309163"/>
                <a:gd name="connsiteX43" fmla="*/ 2065801 w 3491267"/>
                <a:gd name="connsiteY43" fmla="*/ 1125514 h 1309163"/>
                <a:gd name="connsiteX44" fmla="*/ 1995840 w 3491267"/>
                <a:gd name="connsiteY44" fmla="*/ 1108024 h 1309163"/>
                <a:gd name="connsiteX45" fmla="*/ 1978349 w 3491267"/>
                <a:gd name="connsiteY45" fmla="*/ 1081788 h 1309163"/>
                <a:gd name="connsiteX46" fmla="*/ 1952114 w 3491267"/>
                <a:gd name="connsiteY46" fmla="*/ 1055553 h 1309163"/>
                <a:gd name="connsiteX47" fmla="*/ 1925879 w 3491267"/>
                <a:gd name="connsiteY47" fmla="*/ 1038062 h 1309163"/>
                <a:gd name="connsiteX48" fmla="*/ 1899643 w 3491267"/>
                <a:gd name="connsiteY48" fmla="*/ 1011827 h 1309163"/>
                <a:gd name="connsiteX49" fmla="*/ 1873407 w 3491267"/>
                <a:gd name="connsiteY49" fmla="*/ 994336 h 1309163"/>
                <a:gd name="connsiteX50" fmla="*/ 1820936 w 3491267"/>
                <a:gd name="connsiteY50" fmla="*/ 950610 h 1309163"/>
                <a:gd name="connsiteX51" fmla="*/ 1777211 w 3491267"/>
                <a:gd name="connsiteY51" fmla="*/ 941865 h 1309163"/>
                <a:gd name="connsiteX52" fmla="*/ 1637287 w 3491267"/>
                <a:gd name="connsiteY52" fmla="*/ 933120 h 1309163"/>
                <a:gd name="connsiteX53" fmla="*/ 1584816 w 3491267"/>
                <a:gd name="connsiteY53" fmla="*/ 950610 h 1309163"/>
                <a:gd name="connsiteX54" fmla="*/ 1558581 w 3491267"/>
                <a:gd name="connsiteY54" fmla="*/ 976846 h 1309163"/>
                <a:gd name="connsiteX55" fmla="*/ 1532345 w 3491267"/>
                <a:gd name="connsiteY55" fmla="*/ 994336 h 1309163"/>
                <a:gd name="connsiteX56" fmla="*/ 1488619 w 3491267"/>
                <a:gd name="connsiteY56" fmla="*/ 1038062 h 1309163"/>
                <a:gd name="connsiteX57" fmla="*/ 1471129 w 3491267"/>
                <a:gd name="connsiteY57" fmla="*/ 1064298 h 1309163"/>
                <a:gd name="connsiteX58" fmla="*/ 1436148 w 3491267"/>
                <a:gd name="connsiteY58" fmla="*/ 1073043 h 1309163"/>
                <a:gd name="connsiteX59" fmla="*/ 1339951 w 3491267"/>
                <a:gd name="connsiteY59" fmla="*/ 1090533 h 1309163"/>
                <a:gd name="connsiteX60" fmla="*/ 1287480 w 3491267"/>
                <a:gd name="connsiteY60" fmla="*/ 1125514 h 1309163"/>
                <a:gd name="connsiteX61" fmla="*/ 1235009 w 3491267"/>
                <a:gd name="connsiteY61" fmla="*/ 1143005 h 1309163"/>
                <a:gd name="connsiteX62" fmla="*/ 1156302 w 3491267"/>
                <a:gd name="connsiteY62" fmla="*/ 1177985 h 1309163"/>
                <a:gd name="connsiteX63" fmla="*/ 1130067 w 3491267"/>
                <a:gd name="connsiteY63" fmla="*/ 1186730 h 1309163"/>
                <a:gd name="connsiteX64" fmla="*/ 972653 w 3491267"/>
                <a:gd name="connsiteY64" fmla="*/ 1212966 h 1309163"/>
                <a:gd name="connsiteX65" fmla="*/ 946417 w 3491267"/>
                <a:gd name="connsiteY65" fmla="*/ 1221711 h 1309163"/>
                <a:gd name="connsiteX66" fmla="*/ 920182 w 3491267"/>
                <a:gd name="connsiteY66" fmla="*/ 1239202 h 1309163"/>
                <a:gd name="connsiteX67" fmla="*/ 911437 w 3491267"/>
                <a:gd name="connsiteY67" fmla="*/ 1265437 h 1309163"/>
                <a:gd name="connsiteX68" fmla="*/ 815239 w 3491267"/>
                <a:gd name="connsiteY68" fmla="*/ 1265437 h 1309163"/>
                <a:gd name="connsiteX69" fmla="*/ 762769 w 3491267"/>
                <a:gd name="connsiteY69" fmla="*/ 1230456 h 1309163"/>
                <a:gd name="connsiteX70" fmla="*/ 649081 w 3491267"/>
                <a:gd name="connsiteY70" fmla="*/ 1247947 h 1309163"/>
                <a:gd name="connsiteX71" fmla="*/ 622845 w 3491267"/>
                <a:gd name="connsiteY71" fmla="*/ 1256692 h 1309163"/>
                <a:gd name="connsiteX72" fmla="*/ 561629 w 3491267"/>
                <a:gd name="connsiteY72" fmla="*/ 1300418 h 1309163"/>
                <a:gd name="connsiteX73" fmla="*/ 535393 w 3491267"/>
                <a:gd name="connsiteY73" fmla="*/ 1309163 h 1309163"/>
                <a:gd name="connsiteX74" fmla="*/ 439197 w 3491267"/>
                <a:gd name="connsiteY74" fmla="*/ 1300418 h 1309163"/>
                <a:gd name="connsiteX75" fmla="*/ 377981 w 3491267"/>
                <a:gd name="connsiteY75" fmla="*/ 1282927 h 1309163"/>
                <a:gd name="connsiteX76" fmla="*/ 220567 w 3491267"/>
                <a:gd name="connsiteY76" fmla="*/ 1274182 h 1309163"/>
                <a:gd name="connsiteX77" fmla="*/ 194331 w 3491267"/>
                <a:gd name="connsiteY77" fmla="*/ 1265437 h 1309163"/>
                <a:gd name="connsiteX78" fmla="*/ 133115 w 3491267"/>
                <a:gd name="connsiteY78" fmla="*/ 1239202 h 1309163"/>
                <a:gd name="connsiteX79" fmla="*/ 45663 w 3491267"/>
                <a:gd name="connsiteY79" fmla="*/ 1247947 h 1309163"/>
                <a:gd name="connsiteX80" fmla="*/ 0 w 3491267"/>
                <a:gd name="connsiteY80" fmla="*/ 1263168 h 1309163"/>
                <a:gd name="connsiteX0" fmla="*/ 0 w 3491267"/>
                <a:gd name="connsiteY0" fmla="*/ 1263168 h 1309163"/>
                <a:gd name="connsiteX1" fmla="*/ 918709 w 3491267"/>
                <a:gd name="connsiteY1" fmla="*/ 917873 h 1309163"/>
                <a:gd name="connsiteX2" fmla="*/ 1617209 w 3491267"/>
                <a:gd name="connsiteY2" fmla="*/ 651173 h 1309163"/>
                <a:gd name="connsiteX3" fmla="*/ 2010909 w 3491267"/>
                <a:gd name="connsiteY3" fmla="*/ 892473 h 1309163"/>
                <a:gd name="connsiteX4" fmla="*/ 2557009 w 3491267"/>
                <a:gd name="connsiteY4" fmla="*/ 727373 h 1309163"/>
                <a:gd name="connsiteX5" fmla="*/ 2899909 w 3491267"/>
                <a:gd name="connsiteY5" fmla="*/ 803573 h 1309163"/>
                <a:gd name="connsiteX6" fmla="*/ 3039609 w 3491267"/>
                <a:gd name="connsiteY6" fmla="*/ 384473 h 1309163"/>
                <a:gd name="connsiteX7" fmla="*/ 3488405 w 3491267"/>
                <a:gd name="connsiteY7" fmla="*/ 0 h 1309163"/>
                <a:gd name="connsiteX8" fmla="*/ 3491267 w 3491267"/>
                <a:gd name="connsiteY8" fmla="*/ 14876 h 1309163"/>
                <a:gd name="connsiteX9" fmla="*/ 3465031 w 3491267"/>
                <a:gd name="connsiteY9" fmla="*/ 128563 h 1309163"/>
                <a:gd name="connsiteX10" fmla="*/ 3438796 w 3491267"/>
                <a:gd name="connsiteY10" fmla="*/ 137309 h 1309163"/>
                <a:gd name="connsiteX11" fmla="*/ 3377580 w 3491267"/>
                <a:gd name="connsiteY11" fmla="*/ 216015 h 1309163"/>
                <a:gd name="connsiteX12" fmla="*/ 3360089 w 3491267"/>
                <a:gd name="connsiteY12" fmla="*/ 250996 h 1309163"/>
                <a:gd name="connsiteX13" fmla="*/ 3342599 w 3491267"/>
                <a:gd name="connsiteY13" fmla="*/ 312212 h 1309163"/>
                <a:gd name="connsiteX14" fmla="*/ 3290128 w 3491267"/>
                <a:gd name="connsiteY14" fmla="*/ 347193 h 1309163"/>
                <a:gd name="connsiteX15" fmla="*/ 3272637 w 3491267"/>
                <a:gd name="connsiteY15" fmla="*/ 373428 h 1309163"/>
                <a:gd name="connsiteX16" fmla="*/ 3263892 w 3491267"/>
                <a:gd name="connsiteY16" fmla="*/ 425900 h 1309163"/>
                <a:gd name="connsiteX17" fmla="*/ 3255147 w 3491267"/>
                <a:gd name="connsiteY17" fmla="*/ 452135 h 1309163"/>
                <a:gd name="connsiteX18" fmla="*/ 3246402 w 3491267"/>
                <a:gd name="connsiteY18" fmla="*/ 513351 h 1309163"/>
                <a:gd name="connsiteX19" fmla="*/ 3228911 w 3491267"/>
                <a:gd name="connsiteY19" fmla="*/ 662019 h 1309163"/>
                <a:gd name="connsiteX20" fmla="*/ 3211421 w 3491267"/>
                <a:gd name="connsiteY20" fmla="*/ 714491 h 1309163"/>
                <a:gd name="connsiteX21" fmla="*/ 3202676 w 3491267"/>
                <a:gd name="connsiteY21" fmla="*/ 740726 h 1309163"/>
                <a:gd name="connsiteX22" fmla="*/ 3185185 w 3491267"/>
                <a:gd name="connsiteY22" fmla="*/ 766962 h 1309163"/>
                <a:gd name="connsiteX23" fmla="*/ 3141460 w 3491267"/>
                <a:gd name="connsiteY23" fmla="*/ 845668 h 1309163"/>
                <a:gd name="connsiteX24" fmla="*/ 3115224 w 3491267"/>
                <a:gd name="connsiteY24" fmla="*/ 854413 h 1309163"/>
                <a:gd name="connsiteX25" fmla="*/ 3080243 w 3491267"/>
                <a:gd name="connsiteY25" fmla="*/ 880649 h 1309163"/>
                <a:gd name="connsiteX26" fmla="*/ 3036517 w 3491267"/>
                <a:gd name="connsiteY26" fmla="*/ 941865 h 1309163"/>
                <a:gd name="connsiteX27" fmla="*/ 3010282 w 3491267"/>
                <a:gd name="connsiteY27" fmla="*/ 968101 h 1309163"/>
                <a:gd name="connsiteX28" fmla="*/ 2975301 w 3491267"/>
                <a:gd name="connsiteY28" fmla="*/ 1020572 h 1309163"/>
                <a:gd name="connsiteX29" fmla="*/ 2922830 w 3491267"/>
                <a:gd name="connsiteY29" fmla="*/ 1038062 h 1309163"/>
                <a:gd name="connsiteX30" fmla="*/ 2826633 w 3491267"/>
                <a:gd name="connsiteY30" fmla="*/ 1029317 h 1309163"/>
                <a:gd name="connsiteX31" fmla="*/ 2809142 w 3491267"/>
                <a:gd name="connsiteY31" fmla="*/ 1003082 h 1309163"/>
                <a:gd name="connsiteX32" fmla="*/ 2791652 w 3491267"/>
                <a:gd name="connsiteY32" fmla="*/ 941865 h 1309163"/>
                <a:gd name="connsiteX33" fmla="*/ 2774162 w 3491267"/>
                <a:gd name="connsiteY33" fmla="*/ 915630 h 1309163"/>
                <a:gd name="connsiteX34" fmla="*/ 2747926 w 3491267"/>
                <a:gd name="connsiteY34" fmla="*/ 906885 h 1309163"/>
                <a:gd name="connsiteX35" fmla="*/ 2669219 w 3491267"/>
                <a:gd name="connsiteY35" fmla="*/ 898139 h 1309163"/>
                <a:gd name="connsiteX36" fmla="*/ 2319412 w 3491267"/>
                <a:gd name="connsiteY36" fmla="*/ 906885 h 1309163"/>
                <a:gd name="connsiteX37" fmla="*/ 2240705 w 3491267"/>
                <a:gd name="connsiteY37" fmla="*/ 933120 h 1309163"/>
                <a:gd name="connsiteX38" fmla="*/ 2214469 w 3491267"/>
                <a:gd name="connsiteY38" fmla="*/ 941865 h 1309163"/>
                <a:gd name="connsiteX39" fmla="*/ 2188234 w 3491267"/>
                <a:gd name="connsiteY39" fmla="*/ 950610 h 1309163"/>
                <a:gd name="connsiteX40" fmla="*/ 2179489 w 3491267"/>
                <a:gd name="connsiteY40" fmla="*/ 976846 h 1309163"/>
                <a:gd name="connsiteX41" fmla="*/ 2144508 w 3491267"/>
                <a:gd name="connsiteY41" fmla="*/ 994336 h 1309163"/>
                <a:gd name="connsiteX42" fmla="*/ 2118273 w 3491267"/>
                <a:gd name="connsiteY42" fmla="*/ 1011827 h 1309163"/>
                <a:gd name="connsiteX43" fmla="*/ 2100782 w 3491267"/>
                <a:gd name="connsiteY43" fmla="*/ 1038062 h 1309163"/>
                <a:gd name="connsiteX44" fmla="*/ 2065801 w 3491267"/>
                <a:gd name="connsiteY44" fmla="*/ 1125514 h 1309163"/>
                <a:gd name="connsiteX45" fmla="*/ 1995840 w 3491267"/>
                <a:gd name="connsiteY45" fmla="*/ 1108024 h 1309163"/>
                <a:gd name="connsiteX46" fmla="*/ 1978349 w 3491267"/>
                <a:gd name="connsiteY46" fmla="*/ 1081788 h 1309163"/>
                <a:gd name="connsiteX47" fmla="*/ 1952114 w 3491267"/>
                <a:gd name="connsiteY47" fmla="*/ 1055553 h 1309163"/>
                <a:gd name="connsiteX48" fmla="*/ 1925879 w 3491267"/>
                <a:gd name="connsiteY48" fmla="*/ 1038062 h 1309163"/>
                <a:gd name="connsiteX49" fmla="*/ 1899643 w 3491267"/>
                <a:gd name="connsiteY49" fmla="*/ 1011827 h 1309163"/>
                <a:gd name="connsiteX50" fmla="*/ 1873407 w 3491267"/>
                <a:gd name="connsiteY50" fmla="*/ 994336 h 1309163"/>
                <a:gd name="connsiteX51" fmla="*/ 1820936 w 3491267"/>
                <a:gd name="connsiteY51" fmla="*/ 950610 h 1309163"/>
                <a:gd name="connsiteX52" fmla="*/ 1777211 w 3491267"/>
                <a:gd name="connsiteY52" fmla="*/ 941865 h 1309163"/>
                <a:gd name="connsiteX53" fmla="*/ 1637287 w 3491267"/>
                <a:gd name="connsiteY53" fmla="*/ 933120 h 1309163"/>
                <a:gd name="connsiteX54" fmla="*/ 1584816 w 3491267"/>
                <a:gd name="connsiteY54" fmla="*/ 950610 h 1309163"/>
                <a:gd name="connsiteX55" fmla="*/ 1558581 w 3491267"/>
                <a:gd name="connsiteY55" fmla="*/ 976846 h 1309163"/>
                <a:gd name="connsiteX56" fmla="*/ 1532345 w 3491267"/>
                <a:gd name="connsiteY56" fmla="*/ 994336 h 1309163"/>
                <a:gd name="connsiteX57" fmla="*/ 1488619 w 3491267"/>
                <a:gd name="connsiteY57" fmla="*/ 1038062 h 1309163"/>
                <a:gd name="connsiteX58" fmla="*/ 1471129 w 3491267"/>
                <a:gd name="connsiteY58" fmla="*/ 1064298 h 1309163"/>
                <a:gd name="connsiteX59" fmla="*/ 1436148 w 3491267"/>
                <a:gd name="connsiteY59" fmla="*/ 1073043 h 1309163"/>
                <a:gd name="connsiteX60" fmla="*/ 1339951 w 3491267"/>
                <a:gd name="connsiteY60" fmla="*/ 1090533 h 1309163"/>
                <a:gd name="connsiteX61" fmla="*/ 1287480 w 3491267"/>
                <a:gd name="connsiteY61" fmla="*/ 1125514 h 1309163"/>
                <a:gd name="connsiteX62" fmla="*/ 1235009 w 3491267"/>
                <a:gd name="connsiteY62" fmla="*/ 1143005 h 1309163"/>
                <a:gd name="connsiteX63" fmla="*/ 1156302 w 3491267"/>
                <a:gd name="connsiteY63" fmla="*/ 1177985 h 1309163"/>
                <a:gd name="connsiteX64" fmla="*/ 1130067 w 3491267"/>
                <a:gd name="connsiteY64" fmla="*/ 1186730 h 1309163"/>
                <a:gd name="connsiteX65" fmla="*/ 972653 w 3491267"/>
                <a:gd name="connsiteY65" fmla="*/ 1212966 h 1309163"/>
                <a:gd name="connsiteX66" fmla="*/ 946417 w 3491267"/>
                <a:gd name="connsiteY66" fmla="*/ 1221711 h 1309163"/>
                <a:gd name="connsiteX67" fmla="*/ 920182 w 3491267"/>
                <a:gd name="connsiteY67" fmla="*/ 1239202 h 1309163"/>
                <a:gd name="connsiteX68" fmla="*/ 911437 w 3491267"/>
                <a:gd name="connsiteY68" fmla="*/ 1265437 h 1309163"/>
                <a:gd name="connsiteX69" fmla="*/ 815239 w 3491267"/>
                <a:gd name="connsiteY69" fmla="*/ 1265437 h 1309163"/>
                <a:gd name="connsiteX70" fmla="*/ 762769 w 3491267"/>
                <a:gd name="connsiteY70" fmla="*/ 1230456 h 1309163"/>
                <a:gd name="connsiteX71" fmla="*/ 649081 w 3491267"/>
                <a:gd name="connsiteY71" fmla="*/ 1247947 h 1309163"/>
                <a:gd name="connsiteX72" fmla="*/ 622845 w 3491267"/>
                <a:gd name="connsiteY72" fmla="*/ 1256692 h 1309163"/>
                <a:gd name="connsiteX73" fmla="*/ 561629 w 3491267"/>
                <a:gd name="connsiteY73" fmla="*/ 1300418 h 1309163"/>
                <a:gd name="connsiteX74" fmla="*/ 535393 w 3491267"/>
                <a:gd name="connsiteY74" fmla="*/ 1309163 h 1309163"/>
                <a:gd name="connsiteX75" fmla="*/ 439197 w 3491267"/>
                <a:gd name="connsiteY75" fmla="*/ 1300418 h 1309163"/>
                <a:gd name="connsiteX76" fmla="*/ 377981 w 3491267"/>
                <a:gd name="connsiteY76" fmla="*/ 1282927 h 1309163"/>
                <a:gd name="connsiteX77" fmla="*/ 220567 w 3491267"/>
                <a:gd name="connsiteY77" fmla="*/ 1274182 h 1309163"/>
                <a:gd name="connsiteX78" fmla="*/ 194331 w 3491267"/>
                <a:gd name="connsiteY78" fmla="*/ 1265437 h 1309163"/>
                <a:gd name="connsiteX79" fmla="*/ 133115 w 3491267"/>
                <a:gd name="connsiteY79" fmla="*/ 1239202 h 1309163"/>
                <a:gd name="connsiteX80" fmla="*/ 45663 w 3491267"/>
                <a:gd name="connsiteY80" fmla="*/ 1247947 h 1309163"/>
                <a:gd name="connsiteX81" fmla="*/ 0 w 3491267"/>
                <a:gd name="connsiteY81" fmla="*/ 1263168 h 1309163"/>
                <a:gd name="connsiteX0" fmla="*/ 0 w 3491267"/>
                <a:gd name="connsiteY0" fmla="*/ 1263168 h 1309163"/>
                <a:gd name="connsiteX1" fmla="*/ 1058409 w 3491267"/>
                <a:gd name="connsiteY1" fmla="*/ 1019473 h 1309163"/>
                <a:gd name="connsiteX2" fmla="*/ 1617209 w 3491267"/>
                <a:gd name="connsiteY2" fmla="*/ 651173 h 1309163"/>
                <a:gd name="connsiteX3" fmla="*/ 2010909 w 3491267"/>
                <a:gd name="connsiteY3" fmla="*/ 892473 h 1309163"/>
                <a:gd name="connsiteX4" fmla="*/ 2557009 w 3491267"/>
                <a:gd name="connsiteY4" fmla="*/ 727373 h 1309163"/>
                <a:gd name="connsiteX5" fmla="*/ 2899909 w 3491267"/>
                <a:gd name="connsiteY5" fmla="*/ 803573 h 1309163"/>
                <a:gd name="connsiteX6" fmla="*/ 3039609 w 3491267"/>
                <a:gd name="connsiteY6" fmla="*/ 384473 h 1309163"/>
                <a:gd name="connsiteX7" fmla="*/ 3488405 w 3491267"/>
                <a:gd name="connsiteY7" fmla="*/ 0 h 1309163"/>
                <a:gd name="connsiteX8" fmla="*/ 3491267 w 3491267"/>
                <a:gd name="connsiteY8" fmla="*/ 14876 h 1309163"/>
                <a:gd name="connsiteX9" fmla="*/ 3465031 w 3491267"/>
                <a:gd name="connsiteY9" fmla="*/ 128563 h 1309163"/>
                <a:gd name="connsiteX10" fmla="*/ 3438796 w 3491267"/>
                <a:gd name="connsiteY10" fmla="*/ 137309 h 1309163"/>
                <a:gd name="connsiteX11" fmla="*/ 3377580 w 3491267"/>
                <a:gd name="connsiteY11" fmla="*/ 216015 h 1309163"/>
                <a:gd name="connsiteX12" fmla="*/ 3360089 w 3491267"/>
                <a:gd name="connsiteY12" fmla="*/ 250996 h 1309163"/>
                <a:gd name="connsiteX13" fmla="*/ 3342599 w 3491267"/>
                <a:gd name="connsiteY13" fmla="*/ 312212 h 1309163"/>
                <a:gd name="connsiteX14" fmla="*/ 3290128 w 3491267"/>
                <a:gd name="connsiteY14" fmla="*/ 347193 h 1309163"/>
                <a:gd name="connsiteX15" fmla="*/ 3272637 w 3491267"/>
                <a:gd name="connsiteY15" fmla="*/ 373428 h 1309163"/>
                <a:gd name="connsiteX16" fmla="*/ 3263892 w 3491267"/>
                <a:gd name="connsiteY16" fmla="*/ 425900 h 1309163"/>
                <a:gd name="connsiteX17" fmla="*/ 3255147 w 3491267"/>
                <a:gd name="connsiteY17" fmla="*/ 452135 h 1309163"/>
                <a:gd name="connsiteX18" fmla="*/ 3246402 w 3491267"/>
                <a:gd name="connsiteY18" fmla="*/ 513351 h 1309163"/>
                <a:gd name="connsiteX19" fmla="*/ 3228911 w 3491267"/>
                <a:gd name="connsiteY19" fmla="*/ 662019 h 1309163"/>
                <a:gd name="connsiteX20" fmla="*/ 3211421 w 3491267"/>
                <a:gd name="connsiteY20" fmla="*/ 714491 h 1309163"/>
                <a:gd name="connsiteX21" fmla="*/ 3202676 w 3491267"/>
                <a:gd name="connsiteY21" fmla="*/ 740726 h 1309163"/>
                <a:gd name="connsiteX22" fmla="*/ 3185185 w 3491267"/>
                <a:gd name="connsiteY22" fmla="*/ 766962 h 1309163"/>
                <a:gd name="connsiteX23" fmla="*/ 3141460 w 3491267"/>
                <a:gd name="connsiteY23" fmla="*/ 845668 h 1309163"/>
                <a:gd name="connsiteX24" fmla="*/ 3115224 w 3491267"/>
                <a:gd name="connsiteY24" fmla="*/ 854413 h 1309163"/>
                <a:gd name="connsiteX25" fmla="*/ 3080243 w 3491267"/>
                <a:gd name="connsiteY25" fmla="*/ 880649 h 1309163"/>
                <a:gd name="connsiteX26" fmla="*/ 3036517 w 3491267"/>
                <a:gd name="connsiteY26" fmla="*/ 941865 h 1309163"/>
                <a:gd name="connsiteX27" fmla="*/ 3010282 w 3491267"/>
                <a:gd name="connsiteY27" fmla="*/ 968101 h 1309163"/>
                <a:gd name="connsiteX28" fmla="*/ 2975301 w 3491267"/>
                <a:gd name="connsiteY28" fmla="*/ 1020572 h 1309163"/>
                <a:gd name="connsiteX29" fmla="*/ 2922830 w 3491267"/>
                <a:gd name="connsiteY29" fmla="*/ 1038062 h 1309163"/>
                <a:gd name="connsiteX30" fmla="*/ 2826633 w 3491267"/>
                <a:gd name="connsiteY30" fmla="*/ 1029317 h 1309163"/>
                <a:gd name="connsiteX31" fmla="*/ 2809142 w 3491267"/>
                <a:gd name="connsiteY31" fmla="*/ 1003082 h 1309163"/>
                <a:gd name="connsiteX32" fmla="*/ 2791652 w 3491267"/>
                <a:gd name="connsiteY32" fmla="*/ 941865 h 1309163"/>
                <a:gd name="connsiteX33" fmla="*/ 2774162 w 3491267"/>
                <a:gd name="connsiteY33" fmla="*/ 915630 h 1309163"/>
                <a:gd name="connsiteX34" fmla="*/ 2747926 w 3491267"/>
                <a:gd name="connsiteY34" fmla="*/ 906885 h 1309163"/>
                <a:gd name="connsiteX35" fmla="*/ 2669219 w 3491267"/>
                <a:gd name="connsiteY35" fmla="*/ 898139 h 1309163"/>
                <a:gd name="connsiteX36" fmla="*/ 2319412 w 3491267"/>
                <a:gd name="connsiteY36" fmla="*/ 906885 h 1309163"/>
                <a:gd name="connsiteX37" fmla="*/ 2240705 w 3491267"/>
                <a:gd name="connsiteY37" fmla="*/ 933120 h 1309163"/>
                <a:gd name="connsiteX38" fmla="*/ 2214469 w 3491267"/>
                <a:gd name="connsiteY38" fmla="*/ 941865 h 1309163"/>
                <a:gd name="connsiteX39" fmla="*/ 2188234 w 3491267"/>
                <a:gd name="connsiteY39" fmla="*/ 950610 h 1309163"/>
                <a:gd name="connsiteX40" fmla="*/ 2179489 w 3491267"/>
                <a:gd name="connsiteY40" fmla="*/ 976846 h 1309163"/>
                <a:gd name="connsiteX41" fmla="*/ 2144508 w 3491267"/>
                <a:gd name="connsiteY41" fmla="*/ 994336 h 1309163"/>
                <a:gd name="connsiteX42" fmla="*/ 2118273 w 3491267"/>
                <a:gd name="connsiteY42" fmla="*/ 1011827 h 1309163"/>
                <a:gd name="connsiteX43" fmla="*/ 2100782 w 3491267"/>
                <a:gd name="connsiteY43" fmla="*/ 1038062 h 1309163"/>
                <a:gd name="connsiteX44" fmla="*/ 2065801 w 3491267"/>
                <a:gd name="connsiteY44" fmla="*/ 1125514 h 1309163"/>
                <a:gd name="connsiteX45" fmla="*/ 1995840 w 3491267"/>
                <a:gd name="connsiteY45" fmla="*/ 1108024 h 1309163"/>
                <a:gd name="connsiteX46" fmla="*/ 1978349 w 3491267"/>
                <a:gd name="connsiteY46" fmla="*/ 1081788 h 1309163"/>
                <a:gd name="connsiteX47" fmla="*/ 1952114 w 3491267"/>
                <a:gd name="connsiteY47" fmla="*/ 1055553 h 1309163"/>
                <a:gd name="connsiteX48" fmla="*/ 1925879 w 3491267"/>
                <a:gd name="connsiteY48" fmla="*/ 1038062 h 1309163"/>
                <a:gd name="connsiteX49" fmla="*/ 1899643 w 3491267"/>
                <a:gd name="connsiteY49" fmla="*/ 1011827 h 1309163"/>
                <a:gd name="connsiteX50" fmla="*/ 1873407 w 3491267"/>
                <a:gd name="connsiteY50" fmla="*/ 994336 h 1309163"/>
                <a:gd name="connsiteX51" fmla="*/ 1820936 w 3491267"/>
                <a:gd name="connsiteY51" fmla="*/ 950610 h 1309163"/>
                <a:gd name="connsiteX52" fmla="*/ 1777211 w 3491267"/>
                <a:gd name="connsiteY52" fmla="*/ 941865 h 1309163"/>
                <a:gd name="connsiteX53" fmla="*/ 1637287 w 3491267"/>
                <a:gd name="connsiteY53" fmla="*/ 933120 h 1309163"/>
                <a:gd name="connsiteX54" fmla="*/ 1584816 w 3491267"/>
                <a:gd name="connsiteY54" fmla="*/ 950610 h 1309163"/>
                <a:gd name="connsiteX55" fmla="*/ 1558581 w 3491267"/>
                <a:gd name="connsiteY55" fmla="*/ 976846 h 1309163"/>
                <a:gd name="connsiteX56" fmla="*/ 1532345 w 3491267"/>
                <a:gd name="connsiteY56" fmla="*/ 994336 h 1309163"/>
                <a:gd name="connsiteX57" fmla="*/ 1488619 w 3491267"/>
                <a:gd name="connsiteY57" fmla="*/ 1038062 h 1309163"/>
                <a:gd name="connsiteX58" fmla="*/ 1471129 w 3491267"/>
                <a:gd name="connsiteY58" fmla="*/ 1064298 h 1309163"/>
                <a:gd name="connsiteX59" fmla="*/ 1436148 w 3491267"/>
                <a:gd name="connsiteY59" fmla="*/ 1073043 h 1309163"/>
                <a:gd name="connsiteX60" fmla="*/ 1339951 w 3491267"/>
                <a:gd name="connsiteY60" fmla="*/ 1090533 h 1309163"/>
                <a:gd name="connsiteX61" fmla="*/ 1287480 w 3491267"/>
                <a:gd name="connsiteY61" fmla="*/ 1125514 h 1309163"/>
                <a:gd name="connsiteX62" fmla="*/ 1235009 w 3491267"/>
                <a:gd name="connsiteY62" fmla="*/ 1143005 h 1309163"/>
                <a:gd name="connsiteX63" fmla="*/ 1156302 w 3491267"/>
                <a:gd name="connsiteY63" fmla="*/ 1177985 h 1309163"/>
                <a:gd name="connsiteX64" fmla="*/ 1130067 w 3491267"/>
                <a:gd name="connsiteY64" fmla="*/ 1186730 h 1309163"/>
                <a:gd name="connsiteX65" fmla="*/ 972653 w 3491267"/>
                <a:gd name="connsiteY65" fmla="*/ 1212966 h 1309163"/>
                <a:gd name="connsiteX66" fmla="*/ 946417 w 3491267"/>
                <a:gd name="connsiteY66" fmla="*/ 1221711 h 1309163"/>
                <a:gd name="connsiteX67" fmla="*/ 920182 w 3491267"/>
                <a:gd name="connsiteY67" fmla="*/ 1239202 h 1309163"/>
                <a:gd name="connsiteX68" fmla="*/ 911437 w 3491267"/>
                <a:gd name="connsiteY68" fmla="*/ 1265437 h 1309163"/>
                <a:gd name="connsiteX69" fmla="*/ 815239 w 3491267"/>
                <a:gd name="connsiteY69" fmla="*/ 1265437 h 1309163"/>
                <a:gd name="connsiteX70" fmla="*/ 762769 w 3491267"/>
                <a:gd name="connsiteY70" fmla="*/ 1230456 h 1309163"/>
                <a:gd name="connsiteX71" fmla="*/ 649081 w 3491267"/>
                <a:gd name="connsiteY71" fmla="*/ 1247947 h 1309163"/>
                <a:gd name="connsiteX72" fmla="*/ 622845 w 3491267"/>
                <a:gd name="connsiteY72" fmla="*/ 1256692 h 1309163"/>
                <a:gd name="connsiteX73" fmla="*/ 561629 w 3491267"/>
                <a:gd name="connsiteY73" fmla="*/ 1300418 h 1309163"/>
                <a:gd name="connsiteX74" fmla="*/ 535393 w 3491267"/>
                <a:gd name="connsiteY74" fmla="*/ 1309163 h 1309163"/>
                <a:gd name="connsiteX75" fmla="*/ 439197 w 3491267"/>
                <a:gd name="connsiteY75" fmla="*/ 1300418 h 1309163"/>
                <a:gd name="connsiteX76" fmla="*/ 377981 w 3491267"/>
                <a:gd name="connsiteY76" fmla="*/ 1282927 h 1309163"/>
                <a:gd name="connsiteX77" fmla="*/ 220567 w 3491267"/>
                <a:gd name="connsiteY77" fmla="*/ 1274182 h 1309163"/>
                <a:gd name="connsiteX78" fmla="*/ 194331 w 3491267"/>
                <a:gd name="connsiteY78" fmla="*/ 1265437 h 1309163"/>
                <a:gd name="connsiteX79" fmla="*/ 133115 w 3491267"/>
                <a:gd name="connsiteY79" fmla="*/ 1239202 h 1309163"/>
                <a:gd name="connsiteX80" fmla="*/ 45663 w 3491267"/>
                <a:gd name="connsiteY80" fmla="*/ 1247947 h 1309163"/>
                <a:gd name="connsiteX81" fmla="*/ 0 w 3491267"/>
                <a:gd name="connsiteY81" fmla="*/ 1263168 h 1309163"/>
                <a:gd name="connsiteX0" fmla="*/ 0 w 3491267"/>
                <a:gd name="connsiteY0" fmla="*/ 1263168 h 1309163"/>
                <a:gd name="connsiteX1" fmla="*/ 1058409 w 3491267"/>
                <a:gd name="connsiteY1" fmla="*/ 1019473 h 1309163"/>
                <a:gd name="connsiteX2" fmla="*/ 1617209 w 3491267"/>
                <a:gd name="connsiteY2" fmla="*/ 651173 h 1309163"/>
                <a:gd name="connsiteX3" fmla="*/ 2010909 w 3491267"/>
                <a:gd name="connsiteY3" fmla="*/ 892473 h 1309163"/>
                <a:gd name="connsiteX4" fmla="*/ 2557009 w 3491267"/>
                <a:gd name="connsiteY4" fmla="*/ 727373 h 1309163"/>
                <a:gd name="connsiteX5" fmla="*/ 2899909 w 3491267"/>
                <a:gd name="connsiteY5" fmla="*/ 803573 h 1309163"/>
                <a:gd name="connsiteX6" fmla="*/ 3039609 w 3491267"/>
                <a:gd name="connsiteY6" fmla="*/ 384473 h 1309163"/>
                <a:gd name="connsiteX7" fmla="*/ 3488405 w 3491267"/>
                <a:gd name="connsiteY7" fmla="*/ 0 h 1309163"/>
                <a:gd name="connsiteX8" fmla="*/ 3491267 w 3491267"/>
                <a:gd name="connsiteY8" fmla="*/ 14876 h 1309163"/>
                <a:gd name="connsiteX9" fmla="*/ 3465031 w 3491267"/>
                <a:gd name="connsiteY9" fmla="*/ 128563 h 1309163"/>
                <a:gd name="connsiteX10" fmla="*/ 3438796 w 3491267"/>
                <a:gd name="connsiteY10" fmla="*/ 137309 h 1309163"/>
                <a:gd name="connsiteX11" fmla="*/ 3377580 w 3491267"/>
                <a:gd name="connsiteY11" fmla="*/ 216015 h 1309163"/>
                <a:gd name="connsiteX12" fmla="*/ 3360089 w 3491267"/>
                <a:gd name="connsiteY12" fmla="*/ 250996 h 1309163"/>
                <a:gd name="connsiteX13" fmla="*/ 3342599 w 3491267"/>
                <a:gd name="connsiteY13" fmla="*/ 312212 h 1309163"/>
                <a:gd name="connsiteX14" fmla="*/ 3290128 w 3491267"/>
                <a:gd name="connsiteY14" fmla="*/ 347193 h 1309163"/>
                <a:gd name="connsiteX15" fmla="*/ 3272637 w 3491267"/>
                <a:gd name="connsiteY15" fmla="*/ 373428 h 1309163"/>
                <a:gd name="connsiteX16" fmla="*/ 3263892 w 3491267"/>
                <a:gd name="connsiteY16" fmla="*/ 425900 h 1309163"/>
                <a:gd name="connsiteX17" fmla="*/ 3255147 w 3491267"/>
                <a:gd name="connsiteY17" fmla="*/ 452135 h 1309163"/>
                <a:gd name="connsiteX18" fmla="*/ 3246402 w 3491267"/>
                <a:gd name="connsiteY18" fmla="*/ 513351 h 1309163"/>
                <a:gd name="connsiteX19" fmla="*/ 3228911 w 3491267"/>
                <a:gd name="connsiteY19" fmla="*/ 662019 h 1309163"/>
                <a:gd name="connsiteX20" fmla="*/ 3211421 w 3491267"/>
                <a:gd name="connsiteY20" fmla="*/ 714491 h 1309163"/>
                <a:gd name="connsiteX21" fmla="*/ 3202676 w 3491267"/>
                <a:gd name="connsiteY21" fmla="*/ 740726 h 1309163"/>
                <a:gd name="connsiteX22" fmla="*/ 3185185 w 3491267"/>
                <a:gd name="connsiteY22" fmla="*/ 766962 h 1309163"/>
                <a:gd name="connsiteX23" fmla="*/ 3141460 w 3491267"/>
                <a:gd name="connsiteY23" fmla="*/ 845668 h 1309163"/>
                <a:gd name="connsiteX24" fmla="*/ 3115224 w 3491267"/>
                <a:gd name="connsiteY24" fmla="*/ 854413 h 1309163"/>
                <a:gd name="connsiteX25" fmla="*/ 3080243 w 3491267"/>
                <a:gd name="connsiteY25" fmla="*/ 880649 h 1309163"/>
                <a:gd name="connsiteX26" fmla="*/ 3036517 w 3491267"/>
                <a:gd name="connsiteY26" fmla="*/ 941865 h 1309163"/>
                <a:gd name="connsiteX27" fmla="*/ 3010282 w 3491267"/>
                <a:gd name="connsiteY27" fmla="*/ 968101 h 1309163"/>
                <a:gd name="connsiteX28" fmla="*/ 2975301 w 3491267"/>
                <a:gd name="connsiteY28" fmla="*/ 1020572 h 1309163"/>
                <a:gd name="connsiteX29" fmla="*/ 2922830 w 3491267"/>
                <a:gd name="connsiteY29" fmla="*/ 1038062 h 1309163"/>
                <a:gd name="connsiteX30" fmla="*/ 2826633 w 3491267"/>
                <a:gd name="connsiteY30" fmla="*/ 1029317 h 1309163"/>
                <a:gd name="connsiteX31" fmla="*/ 2809142 w 3491267"/>
                <a:gd name="connsiteY31" fmla="*/ 1003082 h 1309163"/>
                <a:gd name="connsiteX32" fmla="*/ 2791652 w 3491267"/>
                <a:gd name="connsiteY32" fmla="*/ 941865 h 1309163"/>
                <a:gd name="connsiteX33" fmla="*/ 2774162 w 3491267"/>
                <a:gd name="connsiteY33" fmla="*/ 915630 h 1309163"/>
                <a:gd name="connsiteX34" fmla="*/ 2747926 w 3491267"/>
                <a:gd name="connsiteY34" fmla="*/ 906885 h 1309163"/>
                <a:gd name="connsiteX35" fmla="*/ 2669219 w 3491267"/>
                <a:gd name="connsiteY35" fmla="*/ 898139 h 1309163"/>
                <a:gd name="connsiteX36" fmla="*/ 2319412 w 3491267"/>
                <a:gd name="connsiteY36" fmla="*/ 906885 h 1309163"/>
                <a:gd name="connsiteX37" fmla="*/ 2240705 w 3491267"/>
                <a:gd name="connsiteY37" fmla="*/ 933120 h 1309163"/>
                <a:gd name="connsiteX38" fmla="*/ 2214469 w 3491267"/>
                <a:gd name="connsiteY38" fmla="*/ 941865 h 1309163"/>
                <a:gd name="connsiteX39" fmla="*/ 2188234 w 3491267"/>
                <a:gd name="connsiteY39" fmla="*/ 950610 h 1309163"/>
                <a:gd name="connsiteX40" fmla="*/ 2179489 w 3491267"/>
                <a:gd name="connsiteY40" fmla="*/ 976846 h 1309163"/>
                <a:gd name="connsiteX41" fmla="*/ 2144508 w 3491267"/>
                <a:gd name="connsiteY41" fmla="*/ 994336 h 1309163"/>
                <a:gd name="connsiteX42" fmla="*/ 2118273 w 3491267"/>
                <a:gd name="connsiteY42" fmla="*/ 1011827 h 1309163"/>
                <a:gd name="connsiteX43" fmla="*/ 2100782 w 3491267"/>
                <a:gd name="connsiteY43" fmla="*/ 1038062 h 1309163"/>
                <a:gd name="connsiteX44" fmla="*/ 2065801 w 3491267"/>
                <a:gd name="connsiteY44" fmla="*/ 1125514 h 1309163"/>
                <a:gd name="connsiteX45" fmla="*/ 1995840 w 3491267"/>
                <a:gd name="connsiteY45" fmla="*/ 1108024 h 1309163"/>
                <a:gd name="connsiteX46" fmla="*/ 1978349 w 3491267"/>
                <a:gd name="connsiteY46" fmla="*/ 1081788 h 1309163"/>
                <a:gd name="connsiteX47" fmla="*/ 1952114 w 3491267"/>
                <a:gd name="connsiteY47" fmla="*/ 1055553 h 1309163"/>
                <a:gd name="connsiteX48" fmla="*/ 1925879 w 3491267"/>
                <a:gd name="connsiteY48" fmla="*/ 1038062 h 1309163"/>
                <a:gd name="connsiteX49" fmla="*/ 1899643 w 3491267"/>
                <a:gd name="connsiteY49" fmla="*/ 1011827 h 1309163"/>
                <a:gd name="connsiteX50" fmla="*/ 1873407 w 3491267"/>
                <a:gd name="connsiteY50" fmla="*/ 994336 h 1309163"/>
                <a:gd name="connsiteX51" fmla="*/ 1820936 w 3491267"/>
                <a:gd name="connsiteY51" fmla="*/ 950610 h 1309163"/>
                <a:gd name="connsiteX52" fmla="*/ 1777211 w 3491267"/>
                <a:gd name="connsiteY52" fmla="*/ 941865 h 1309163"/>
                <a:gd name="connsiteX53" fmla="*/ 1637287 w 3491267"/>
                <a:gd name="connsiteY53" fmla="*/ 933120 h 1309163"/>
                <a:gd name="connsiteX54" fmla="*/ 1584816 w 3491267"/>
                <a:gd name="connsiteY54" fmla="*/ 950610 h 1309163"/>
                <a:gd name="connsiteX55" fmla="*/ 1558581 w 3491267"/>
                <a:gd name="connsiteY55" fmla="*/ 976846 h 1309163"/>
                <a:gd name="connsiteX56" fmla="*/ 1532345 w 3491267"/>
                <a:gd name="connsiteY56" fmla="*/ 994336 h 1309163"/>
                <a:gd name="connsiteX57" fmla="*/ 1488619 w 3491267"/>
                <a:gd name="connsiteY57" fmla="*/ 1038062 h 1309163"/>
                <a:gd name="connsiteX58" fmla="*/ 1471129 w 3491267"/>
                <a:gd name="connsiteY58" fmla="*/ 1064298 h 1309163"/>
                <a:gd name="connsiteX59" fmla="*/ 1436148 w 3491267"/>
                <a:gd name="connsiteY59" fmla="*/ 1073043 h 1309163"/>
                <a:gd name="connsiteX60" fmla="*/ 1339951 w 3491267"/>
                <a:gd name="connsiteY60" fmla="*/ 1090533 h 1309163"/>
                <a:gd name="connsiteX61" fmla="*/ 1287480 w 3491267"/>
                <a:gd name="connsiteY61" fmla="*/ 1125514 h 1309163"/>
                <a:gd name="connsiteX62" fmla="*/ 1235009 w 3491267"/>
                <a:gd name="connsiteY62" fmla="*/ 1143005 h 1309163"/>
                <a:gd name="connsiteX63" fmla="*/ 1156302 w 3491267"/>
                <a:gd name="connsiteY63" fmla="*/ 1177985 h 1309163"/>
                <a:gd name="connsiteX64" fmla="*/ 1130067 w 3491267"/>
                <a:gd name="connsiteY64" fmla="*/ 1186730 h 1309163"/>
                <a:gd name="connsiteX65" fmla="*/ 972653 w 3491267"/>
                <a:gd name="connsiteY65" fmla="*/ 1212966 h 1309163"/>
                <a:gd name="connsiteX66" fmla="*/ 946417 w 3491267"/>
                <a:gd name="connsiteY66" fmla="*/ 1221711 h 1309163"/>
                <a:gd name="connsiteX67" fmla="*/ 920182 w 3491267"/>
                <a:gd name="connsiteY67" fmla="*/ 1239202 h 1309163"/>
                <a:gd name="connsiteX68" fmla="*/ 911437 w 3491267"/>
                <a:gd name="connsiteY68" fmla="*/ 1265437 h 1309163"/>
                <a:gd name="connsiteX69" fmla="*/ 815239 w 3491267"/>
                <a:gd name="connsiteY69" fmla="*/ 1265437 h 1309163"/>
                <a:gd name="connsiteX70" fmla="*/ 762769 w 3491267"/>
                <a:gd name="connsiteY70" fmla="*/ 1230456 h 1309163"/>
                <a:gd name="connsiteX71" fmla="*/ 649081 w 3491267"/>
                <a:gd name="connsiteY71" fmla="*/ 1247947 h 1309163"/>
                <a:gd name="connsiteX72" fmla="*/ 622845 w 3491267"/>
                <a:gd name="connsiteY72" fmla="*/ 1256692 h 1309163"/>
                <a:gd name="connsiteX73" fmla="*/ 561629 w 3491267"/>
                <a:gd name="connsiteY73" fmla="*/ 1300418 h 1309163"/>
                <a:gd name="connsiteX74" fmla="*/ 535393 w 3491267"/>
                <a:gd name="connsiteY74" fmla="*/ 1309163 h 1309163"/>
                <a:gd name="connsiteX75" fmla="*/ 439197 w 3491267"/>
                <a:gd name="connsiteY75" fmla="*/ 1300418 h 1309163"/>
                <a:gd name="connsiteX76" fmla="*/ 377981 w 3491267"/>
                <a:gd name="connsiteY76" fmla="*/ 1282927 h 1309163"/>
                <a:gd name="connsiteX77" fmla="*/ 220567 w 3491267"/>
                <a:gd name="connsiteY77" fmla="*/ 1274182 h 1309163"/>
                <a:gd name="connsiteX78" fmla="*/ 194331 w 3491267"/>
                <a:gd name="connsiteY78" fmla="*/ 1265437 h 1309163"/>
                <a:gd name="connsiteX79" fmla="*/ 133115 w 3491267"/>
                <a:gd name="connsiteY79" fmla="*/ 1239202 h 1309163"/>
                <a:gd name="connsiteX80" fmla="*/ 45663 w 3491267"/>
                <a:gd name="connsiteY80" fmla="*/ 1247947 h 1309163"/>
                <a:gd name="connsiteX81" fmla="*/ 0 w 3491267"/>
                <a:gd name="connsiteY81" fmla="*/ 1263168 h 1309163"/>
                <a:gd name="connsiteX0" fmla="*/ 0 w 3491267"/>
                <a:gd name="connsiteY0" fmla="*/ 1263168 h 1309163"/>
                <a:gd name="connsiteX1" fmla="*/ 1058409 w 3491267"/>
                <a:gd name="connsiteY1" fmla="*/ 1019473 h 1309163"/>
                <a:gd name="connsiteX2" fmla="*/ 1617209 w 3491267"/>
                <a:gd name="connsiteY2" fmla="*/ 651173 h 1309163"/>
                <a:gd name="connsiteX3" fmla="*/ 2010909 w 3491267"/>
                <a:gd name="connsiteY3" fmla="*/ 892473 h 1309163"/>
                <a:gd name="connsiteX4" fmla="*/ 2557009 w 3491267"/>
                <a:gd name="connsiteY4" fmla="*/ 727373 h 1309163"/>
                <a:gd name="connsiteX5" fmla="*/ 2899909 w 3491267"/>
                <a:gd name="connsiteY5" fmla="*/ 803573 h 1309163"/>
                <a:gd name="connsiteX6" fmla="*/ 3039609 w 3491267"/>
                <a:gd name="connsiteY6" fmla="*/ 384473 h 1309163"/>
                <a:gd name="connsiteX7" fmla="*/ 3488405 w 3491267"/>
                <a:gd name="connsiteY7" fmla="*/ 0 h 1309163"/>
                <a:gd name="connsiteX8" fmla="*/ 3491267 w 3491267"/>
                <a:gd name="connsiteY8" fmla="*/ 14876 h 1309163"/>
                <a:gd name="connsiteX9" fmla="*/ 3465031 w 3491267"/>
                <a:gd name="connsiteY9" fmla="*/ 128563 h 1309163"/>
                <a:gd name="connsiteX10" fmla="*/ 3438796 w 3491267"/>
                <a:gd name="connsiteY10" fmla="*/ 137309 h 1309163"/>
                <a:gd name="connsiteX11" fmla="*/ 3377580 w 3491267"/>
                <a:gd name="connsiteY11" fmla="*/ 216015 h 1309163"/>
                <a:gd name="connsiteX12" fmla="*/ 3360089 w 3491267"/>
                <a:gd name="connsiteY12" fmla="*/ 250996 h 1309163"/>
                <a:gd name="connsiteX13" fmla="*/ 3342599 w 3491267"/>
                <a:gd name="connsiteY13" fmla="*/ 312212 h 1309163"/>
                <a:gd name="connsiteX14" fmla="*/ 3290128 w 3491267"/>
                <a:gd name="connsiteY14" fmla="*/ 347193 h 1309163"/>
                <a:gd name="connsiteX15" fmla="*/ 3272637 w 3491267"/>
                <a:gd name="connsiteY15" fmla="*/ 373428 h 1309163"/>
                <a:gd name="connsiteX16" fmla="*/ 3263892 w 3491267"/>
                <a:gd name="connsiteY16" fmla="*/ 425900 h 1309163"/>
                <a:gd name="connsiteX17" fmla="*/ 3255147 w 3491267"/>
                <a:gd name="connsiteY17" fmla="*/ 452135 h 1309163"/>
                <a:gd name="connsiteX18" fmla="*/ 3246402 w 3491267"/>
                <a:gd name="connsiteY18" fmla="*/ 513351 h 1309163"/>
                <a:gd name="connsiteX19" fmla="*/ 3228911 w 3491267"/>
                <a:gd name="connsiteY19" fmla="*/ 662019 h 1309163"/>
                <a:gd name="connsiteX20" fmla="*/ 3211421 w 3491267"/>
                <a:gd name="connsiteY20" fmla="*/ 714491 h 1309163"/>
                <a:gd name="connsiteX21" fmla="*/ 3202676 w 3491267"/>
                <a:gd name="connsiteY21" fmla="*/ 740726 h 1309163"/>
                <a:gd name="connsiteX22" fmla="*/ 3185185 w 3491267"/>
                <a:gd name="connsiteY22" fmla="*/ 766962 h 1309163"/>
                <a:gd name="connsiteX23" fmla="*/ 3141460 w 3491267"/>
                <a:gd name="connsiteY23" fmla="*/ 845668 h 1309163"/>
                <a:gd name="connsiteX24" fmla="*/ 3115224 w 3491267"/>
                <a:gd name="connsiteY24" fmla="*/ 854413 h 1309163"/>
                <a:gd name="connsiteX25" fmla="*/ 3080243 w 3491267"/>
                <a:gd name="connsiteY25" fmla="*/ 880649 h 1309163"/>
                <a:gd name="connsiteX26" fmla="*/ 3036517 w 3491267"/>
                <a:gd name="connsiteY26" fmla="*/ 941865 h 1309163"/>
                <a:gd name="connsiteX27" fmla="*/ 3010282 w 3491267"/>
                <a:gd name="connsiteY27" fmla="*/ 968101 h 1309163"/>
                <a:gd name="connsiteX28" fmla="*/ 2975301 w 3491267"/>
                <a:gd name="connsiteY28" fmla="*/ 1020572 h 1309163"/>
                <a:gd name="connsiteX29" fmla="*/ 2922830 w 3491267"/>
                <a:gd name="connsiteY29" fmla="*/ 1038062 h 1309163"/>
                <a:gd name="connsiteX30" fmla="*/ 2826633 w 3491267"/>
                <a:gd name="connsiteY30" fmla="*/ 1029317 h 1309163"/>
                <a:gd name="connsiteX31" fmla="*/ 2809142 w 3491267"/>
                <a:gd name="connsiteY31" fmla="*/ 1003082 h 1309163"/>
                <a:gd name="connsiteX32" fmla="*/ 2791652 w 3491267"/>
                <a:gd name="connsiteY32" fmla="*/ 941865 h 1309163"/>
                <a:gd name="connsiteX33" fmla="*/ 2774162 w 3491267"/>
                <a:gd name="connsiteY33" fmla="*/ 915630 h 1309163"/>
                <a:gd name="connsiteX34" fmla="*/ 2747926 w 3491267"/>
                <a:gd name="connsiteY34" fmla="*/ 906885 h 1309163"/>
                <a:gd name="connsiteX35" fmla="*/ 2669219 w 3491267"/>
                <a:gd name="connsiteY35" fmla="*/ 898139 h 1309163"/>
                <a:gd name="connsiteX36" fmla="*/ 2319412 w 3491267"/>
                <a:gd name="connsiteY36" fmla="*/ 906885 h 1309163"/>
                <a:gd name="connsiteX37" fmla="*/ 2240705 w 3491267"/>
                <a:gd name="connsiteY37" fmla="*/ 933120 h 1309163"/>
                <a:gd name="connsiteX38" fmla="*/ 2214469 w 3491267"/>
                <a:gd name="connsiteY38" fmla="*/ 941865 h 1309163"/>
                <a:gd name="connsiteX39" fmla="*/ 2188234 w 3491267"/>
                <a:gd name="connsiteY39" fmla="*/ 950610 h 1309163"/>
                <a:gd name="connsiteX40" fmla="*/ 2179489 w 3491267"/>
                <a:gd name="connsiteY40" fmla="*/ 976846 h 1309163"/>
                <a:gd name="connsiteX41" fmla="*/ 2144508 w 3491267"/>
                <a:gd name="connsiteY41" fmla="*/ 994336 h 1309163"/>
                <a:gd name="connsiteX42" fmla="*/ 2118273 w 3491267"/>
                <a:gd name="connsiteY42" fmla="*/ 1011827 h 1309163"/>
                <a:gd name="connsiteX43" fmla="*/ 2100782 w 3491267"/>
                <a:gd name="connsiteY43" fmla="*/ 1038062 h 1309163"/>
                <a:gd name="connsiteX44" fmla="*/ 2065801 w 3491267"/>
                <a:gd name="connsiteY44" fmla="*/ 1125514 h 1309163"/>
                <a:gd name="connsiteX45" fmla="*/ 1995840 w 3491267"/>
                <a:gd name="connsiteY45" fmla="*/ 1108024 h 1309163"/>
                <a:gd name="connsiteX46" fmla="*/ 1978349 w 3491267"/>
                <a:gd name="connsiteY46" fmla="*/ 1081788 h 1309163"/>
                <a:gd name="connsiteX47" fmla="*/ 1952114 w 3491267"/>
                <a:gd name="connsiteY47" fmla="*/ 1055553 h 1309163"/>
                <a:gd name="connsiteX48" fmla="*/ 1925879 w 3491267"/>
                <a:gd name="connsiteY48" fmla="*/ 1038062 h 1309163"/>
                <a:gd name="connsiteX49" fmla="*/ 1899643 w 3491267"/>
                <a:gd name="connsiteY49" fmla="*/ 1011827 h 1309163"/>
                <a:gd name="connsiteX50" fmla="*/ 1873407 w 3491267"/>
                <a:gd name="connsiteY50" fmla="*/ 994336 h 1309163"/>
                <a:gd name="connsiteX51" fmla="*/ 1820936 w 3491267"/>
                <a:gd name="connsiteY51" fmla="*/ 950610 h 1309163"/>
                <a:gd name="connsiteX52" fmla="*/ 1777211 w 3491267"/>
                <a:gd name="connsiteY52" fmla="*/ 941865 h 1309163"/>
                <a:gd name="connsiteX53" fmla="*/ 1637287 w 3491267"/>
                <a:gd name="connsiteY53" fmla="*/ 933120 h 1309163"/>
                <a:gd name="connsiteX54" fmla="*/ 1584816 w 3491267"/>
                <a:gd name="connsiteY54" fmla="*/ 950610 h 1309163"/>
                <a:gd name="connsiteX55" fmla="*/ 1558581 w 3491267"/>
                <a:gd name="connsiteY55" fmla="*/ 976846 h 1309163"/>
                <a:gd name="connsiteX56" fmla="*/ 1532345 w 3491267"/>
                <a:gd name="connsiteY56" fmla="*/ 994336 h 1309163"/>
                <a:gd name="connsiteX57" fmla="*/ 1488619 w 3491267"/>
                <a:gd name="connsiteY57" fmla="*/ 1038062 h 1309163"/>
                <a:gd name="connsiteX58" fmla="*/ 1471129 w 3491267"/>
                <a:gd name="connsiteY58" fmla="*/ 1064298 h 1309163"/>
                <a:gd name="connsiteX59" fmla="*/ 1436148 w 3491267"/>
                <a:gd name="connsiteY59" fmla="*/ 1073043 h 1309163"/>
                <a:gd name="connsiteX60" fmla="*/ 1339951 w 3491267"/>
                <a:gd name="connsiteY60" fmla="*/ 1090533 h 1309163"/>
                <a:gd name="connsiteX61" fmla="*/ 1287480 w 3491267"/>
                <a:gd name="connsiteY61" fmla="*/ 1125514 h 1309163"/>
                <a:gd name="connsiteX62" fmla="*/ 1235009 w 3491267"/>
                <a:gd name="connsiteY62" fmla="*/ 1143005 h 1309163"/>
                <a:gd name="connsiteX63" fmla="*/ 1156302 w 3491267"/>
                <a:gd name="connsiteY63" fmla="*/ 1177985 h 1309163"/>
                <a:gd name="connsiteX64" fmla="*/ 1130067 w 3491267"/>
                <a:gd name="connsiteY64" fmla="*/ 1186730 h 1309163"/>
                <a:gd name="connsiteX65" fmla="*/ 972653 w 3491267"/>
                <a:gd name="connsiteY65" fmla="*/ 1212966 h 1309163"/>
                <a:gd name="connsiteX66" fmla="*/ 946417 w 3491267"/>
                <a:gd name="connsiteY66" fmla="*/ 1221711 h 1309163"/>
                <a:gd name="connsiteX67" fmla="*/ 920182 w 3491267"/>
                <a:gd name="connsiteY67" fmla="*/ 1239202 h 1309163"/>
                <a:gd name="connsiteX68" fmla="*/ 911437 w 3491267"/>
                <a:gd name="connsiteY68" fmla="*/ 1265437 h 1309163"/>
                <a:gd name="connsiteX69" fmla="*/ 815239 w 3491267"/>
                <a:gd name="connsiteY69" fmla="*/ 1265437 h 1309163"/>
                <a:gd name="connsiteX70" fmla="*/ 762769 w 3491267"/>
                <a:gd name="connsiteY70" fmla="*/ 1230456 h 1309163"/>
                <a:gd name="connsiteX71" fmla="*/ 649081 w 3491267"/>
                <a:gd name="connsiteY71" fmla="*/ 1247947 h 1309163"/>
                <a:gd name="connsiteX72" fmla="*/ 622845 w 3491267"/>
                <a:gd name="connsiteY72" fmla="*/ 1256692 h 1309163"/>
                <a:gd name="connsiteX73" fmla="*/ 561629 w 3491267"/>
                <a:gd name="connsiteY73" fmla="*/ 1300418 h 1309163"/>
                <a:gd name="connsiteX74" fmla="*/ 535393 w 3491267"/>
                <a:gd name="connsiteY74" fmla="*/ 1309163 h 1309163"/>
                <a:gd name="connsiteX75" fmla="*/ 439197 w 3491267"/>
                <a:gd name="connsiteY75" fmla="*/ 1300418 h 1309163"/>
                <a:gd name="connsiteX76" fmla="*/ 377981 w 3491267"/>
                <a:gd name="connsiteY76" fmla="*/ 1282927 h 1309163"/>
                <a:gd name="connsiteX77" fmla="*/ 220567 w 3491267"/>
                <a:gd name="connsiteY77" fmla="*/ 1274182 h 1309163"/>
                <a:gd name="connsiteX78" fmla="*/ 194331 w 3491267"/>
                <a:gd name="connsiteY78" fmla="*/ 1265437 h 1309163"/>
                <a:gd name="connsiteX79" fmla="*/ 133115 w 3491267"/>
                <a:gd name="connsiteY79" fmla="*/ 1239202 h 1309163"/>
                <a:gd name="connsiteX80" fmla="*/ 45663 w 3491267"/>
                <a:gd name="connsiteY80" fmla="*/ 1247947 h 1309163"/>
                <a:gd name="connsiteX81" fmla="*/ 0 w 3491267"/>
                <a:gd name="connsiteY81" fmla="*/ 1263168 h 1309163"/>
                <a:gd name="connsiteX0" fmla="*/ 0 w 3491267"/>
                <a:gd name="connsiteY0" fmla="*/ 1263168 h 1309163"/>
                <a:gd name="connsiteX1" fmla="*/ 1058409 w 3491267"/>
                <a:gd name="connsiteY1" fmla="*/ 1019473 h 1309163"/>
                <a:gd name="connsiteX2" fmla="*/ 1617209 w 3491267"/>
                <a:gd name="connsiteY2" fmla="*/ 651173 h 1309163"/>
                <a:gd name="connsiteX3" fmla="*/ 2010909 w 3491267"/>
                <a:gd name="connsiteY3" fmla="*/ 892473 h 1309163"/>
                <a:gd name="connsiteX4" fmla="*/ 2557009 w 3491267"/>
                <a:gd name="connsiteY4" fmla="*/ 727373 h 1309163"/>
                <a:gd name="connsiteX5" fmla="*/ 2899909 w 3491267"/>
                <a:gd name="connsiteY5" fmla="*/ 803573 h 1309163"/>
                <a:gd name="connsiteX6" fmla="*/ 3039609 w 3491267"/>
                <a:gd name="connsiteY6" fmla="*/ 384473 h 1309163"/>
                <a:gd name="connsiteX7" fmla="*/ 3488405 w 3491267"/>
                <a:gd name="connsiteY7" fmla="*/ 0 h 1309163"/>
                <a:gd name="connsiteX8" fmla="*/ 3491267 w 3491267"/>
                <a:gd name="connsiteY8" fmla="*/ 14876 h 1309163"/>
                <a:gd name="connsiteX9" fmla="*/ 3465031 w 3491267"/>
                <a:gd name="connsiteY9" fmla="*/ 128563 h 1309163"/>
                <a:gd name="connsiteX10" fmla="*/ 3438796 w 3491267"/>
                <a:gd name="connsiteY10" fmla="*/ 137309 h 1309163"/>
                <a:gd name="connsiteX11" fmla="*/ 3377580 w 3491267"/>
                <a:gd name="connsiteY11" fmla="*/ 216015 h 1309163"/>
                <a:gd name="connsiteX12" fmla="*/ 3360089 w 3491267"/>
                <a:gd name="connsiteY12" fmla="*/ 250996 h 1309163"/>
                <a:gd name="connsiteX13" fmla="*/ 3342599 w 3491267"/>
                <a:gd name="connsiteY13" fmla="*/ 312212 h 1309163"/>
                <a:gd name="connsiteX14" fmla="*/ 3290128 w 3491267"/>
                <a:gd name="connsiteY14" fmla="*/ 347193 h 1309163"/>
                <a:gd name="connsiteX15" fmla="*/ 3272637 w 3491267"/>
                <a:gd name="connsiteY15" fmla="*/ 373428 h 1309163"/>
                <a:gd name="connsiteX16" fmla="*/ 3263892 w 3491267"/>
                <a:gd name="connsiteY16" fmla="*/ 425900 h 1309163"/>
                <a:gd name="connsiteX17" fmla="*/ 3255147 w 3491267"/>
                <a:gd name="connsiteY17" fmla="*/ 452135 h 1309163"/>
                <a:gd name="connsiteX18" fmla="*/ 3246402 w 3491267"/>
                <a:gd name="connsiteY18" fmla="*/ 513351 h 1309163"/>
                <a:gd name="connsiteX19" fmla="*/ 3228911 w 3491267"/>
                <a:gd name="connsiteY19" fmla="*/ 662019 h 1309163"/>
                <a:gd name="connsiteX20" fmla="*/ 3211421 w 3491267"/>
                <a:gd name="connsiteY20" fmla="*/ 714491 h 1309163"/>
                <a:gd name="connsiteX21" fmla="*/ 3202676 w 3491267"/>
                <a:gd name="connsiteY21" fmla="*/ 740726 h 1309163"/>
                <a:gd name="connsiteX22" fmla="*/ 3185185 w 3491267"/>
                <a:gd name="connsiteY22" fmla="*/ 766962 h 1309163"/>
                <a:gd name="connsiteX23" fmla="*/ 3141460 w 3491267"/>
                <a:gd name="connsiteY23" fmla="*/ 845668 h 1309163"/>
                <a:gd name="connsiteX24" fmla="*/ 3115224 w 3491267"/>
                <a:gd name="connsiteY24" fmla="*/ 854413 h 1309163"/>
                <a:gd name="connsiteX25" fmla="*/ 3080243 w 3491267"/>
                <a:gd name="connsiteY25" fmla="*/ 880649 h 1309163"/>
                <a:gd name="connsiteX26" fmla="*/ 3036517 w 3491267"/>
                <a:gd name="connsiteY26" fmla="*/ 941865 h 1309163"/>
                <a:gd name="connsiteX27" fmla="*/ 3010282 w 3491267"/>
                <a:gd name="connsiteY27" fmla="*/ 968101 h 1309163"/>
                <a:gd name="connsiteX28" fmla="*/ 2975301 w 3491267"/>
                <a:gd name="connsiteY28" fmla="*/ 1020572 h 1309163"/>
                <a:gd name="connsiteX29" fmla="*/ 2922830 w 3491267"/>
                <a:gd name="connsiteY29" fmla="*/ 1038062 h 1309163"/>
                <a:gd name="connsiteX30" fmla="*/ 2826633 w 3491267"/>
                <a:gd name="connsiteY30" fmla="*/ 1029317 h 1309163"/>
                <a:gd name="connsiteX31" fmla="*/ 2809142 w 3491267"/>
                <a:gd name="connsiteY31" fmla="*/ 1003082 h 1309163"/>
                <a:gd name="connsiteX32" fmla="*/ 2791652 w 3491267"/>
                <a:gd name="connsiteY32" fmla="*/ 941865 h 1309163"/>
                <a:gd name="connsiteX33" fmla="*/ 2774162 w 3491267"/>
                <a:gd name="connsiteY33" fmla="*/ 915630 h 1309163"/>
                <a:gd name="connsiteX34" fmla="*/ 2747926 w 3491267"/>
                <a:gd name="connsiteY34" fmla="*/ 906885 h 1309163"/>
                <a:gd name="connsiteX35" fmla="*/ 2669219 w 3491267"/>
                <a:gd name="connsiteY35" fmla="*/ 898139 h 1309163"/>
                <a:gd name="connsiteX36" fmla="*/ 2319412 w 3491267"/>
                <a:gd name="connsiteY36" fmla="*/ 906885 h 1309163"/>
                <a:gd name="connsiteX37" fmla="*/ 2240705 w 3491267"/>
                <a:gd name="connsiteY37" fmla="*/ 933120 h 1309163"/>
                <a:gd name="connsiteX38" fmla="*/ 2214469 w 3491267"/>
                <a:gd name="connsiteY38" fmla="*/ 941865 h 1309163"/>
                <a:gd name="connsiteX39" fmla="*/ 2188234 w 3491267"/>
                <a:gd name="connsiteY39" fmla="*/ 950610 h 1309163"/>
                <a:gd name="connsiteX40" fmla="*/ 2179489 w 3491267"/>
                <a:gd name="connsiteY40" fmla="*/ 976846 h 1309163"/>
                <a:gd name="connsiteX41" fmla="*/ 2144508 w 3491267"/>
                <a:gd name="connsiteY41" fmla="*/ 994336 h 1309163"/>
                <a:gd name="connsiteX42" fmla="*/ 2118273 w 3491267"/>
                <a:gd name="connsiteY42" fmla="*/ 1011827 h 1309163"/>
                <a:gd name="connsiteX43" fmla="*/ 2100782 w 3491267"/>
                <a:gd name="connsiteY43" fmla="*/ 1038062 h 1309163"/>
                <a:gd name="connsiteX44" fmla="*/ 2065801 w 3491267"/>
                <a:gd name="connsiteY44" fmla="*/ 1125514 h 1309163"/>
                <a:gd name="connsiteX45" fmla="*/ 1995840 w 3491267"/>
                <a:gd name="connsiteY45" fmla="*/ 1108024 h 1309163"/>
                <a:gd name="connsiteX46" fmla="*/ 1978349 w 3491267"/>
                <a:gd name="connsiteY46" fmla="*/ 1081788 h 1309163"/>
                <a:gd name="connsiteX47" fmla="*/ 1952114 w 3491267"/>
                <a:gd name="connsiteY47" fmla="*/ 1055553 h 1309163"/>
                <a:gd name="connsiteX48" fmla="*/ 1925879 w 3491267"/>
                <a:gd name="connsiteY48" fmla="*/ 1038062 h 1309163"/>
                <a:gd name="connsiteX49" fmla="*/ 1899643 w 3491267"/>
                <a:gd name="connsiteY49" fmla="*/ 1011827 h 1309163"/>
                <a:gd name="connsiteX50" fmla="*/ 1873407 w 3491267"/>
                <a:gd name="connsiteY50" fmla="*/ 994336 h 1309163"/>
                <a:gd name="connsiteX51" fmla="*/ 1820936 w 3491267"/>
                <a:gd name="connsiteY51" fmla="*/ 950610 h 1309163"/>
                <a:gd name="connsiteX52" fmla="*/ 1777211 w 3491267"/>
                <a:gd name="connsiteY52" fmla="*/ 941865 h 1309163"/>
                <a:gd name="connsiteX53" fmla="*/ 1637287 w 3491267"/>
                <a:gd name="connsiteY53" fmla="*/ 933120 h 1309163"/>
                <a:gd name="connsiteX54" fmla="*/ 1584816 w 3491267"/>
                <a:gd name="connsiteY54" fmla="*/ 950610 h 1309163"/>
                <a:gd name="connsiteX55" fmla="*/ 1558581 w 3491267"/>
                <a:gd name="connsiteY55" fmla="*/ 976846 h 1309163"/>
                <a:gd name="connsiteX56" fmla="*/ 1532345 w 3491267"/>
                <a:gd name="connsiteY56" fmla="*/ 994336 h 1309163"/>
                <a:gd name="connsiteX57" fmla="*/ 1488619 w 3491267"/>
                <a:gd name="connsiteY57" fmla="*/ 1038062 h 1309163"/>
                <a:gd name="connsiteX58" fmla="*/ 1471129 w 3491267"/>
                <a:gd name="connsiteY58" fmla="*/ 1064298 h 1309163"/>
                <a:gd name="connsiteX59" fmla="*/ 1436148 w 3491267"/>
                <a:gd name="connsiteY59" fmla="*/ 1073043 h 1309163"/>
                <a:gd name="connsiteX60" fmla="*/ 1339951 w 3491267"/>
                <a:gd name="connsiteY60" fmla="*/ 1090533 h 1309163"/>
                <a:gd name="connsiteX61" fmla="*/ 1287480 w 3491267"/>
                <a:gd name="connsiteY61" fmla="*/ 1125514 h 1309163"/>
                <a:gd name="connsiteX62" fmla="*/ 1235009 w 3491267"/>
                <a:gd name="connsiteY62" fmla="*/ 1143005 h 1309163"/>
                <a:gd name="connsiteX63" fmla="*/ 1156302 w 3491267"/>
                <a:gd name="connsiteY63" fmla="*/ 1177985 h 1309163"/>
                <a:gd name="connsiteX64" fmla="*/ 1130067 w 3491267"/>
                <a:gd name="connsiteY64" fmla="*/ 1186730 h 1309163"/>
                <a:gd name="connsiteX65" fmla="*/ 972653 w 3491267"/>
                <a:gd name="connsiteY65" fmla="*/ 1212966 h 1309163"/>
                <a:gd name="connsiteX66" fmla="*/ 946417 w 3491267"/>
                <a:gd name="connsiteY66" fmla="*/ 1221711 h 1309163"/>
                <a:gd name="connsiteX67" fmla="*/ 920182 w 3491267"/>
                <a:gd name="connsiteY67" fmla="*/ 1239202 h 1309163"/>
                <a:gd name="connsiteX68" fmla="*/ 911437 w 3491267"/>
                <a:gd name="connsiteY68" fmla="*/ 1265437 h 1309163"/>
                <a:gd name="connsiteX69" fmla="*/ 815239 w 3491267"/>
                <a:gd name="connsiteY69" fmla="*/ 1265437 h 1309163"/>
                <a:gd name="connsiteX70" fmla="*/ 762769 w 3491267"/>
                <a:gd name="connsiteY70" fmla="*/ 1230456 h 1309163"/>
                <a:gd name="connsiteX71" fmla="*/ 649081 w 3491267"/>
                <a:gd name="connsiteY71" fmla="*/ 1247947 h 1309163"/>
                <a:gd name="connsiteX72" fmla="*/ 622845 w 3491267"/>
                <a:gd name="connsiteY72" fmla="*/ 1256692 h 1309163"/>
                <a:gd name="connsiteX73" fmla="*/ 561629 w 3491267"/>
                <a:gd name="connsiteY73" fmla="*/ 1300418 h 1309163"/>
                <a:gd name="connsiteX74" fmla="*/ 535393 w 3491267"/>
                <a:gd name="connsiteY74" fmla="*/ 1309163 h 1309163"/>
                <a:gd name="connsiteX75" fmla="*/ 439197 w 3491267"/>
                <a:gd name="connsiteY75" fmla="*/ 1300418 h 1309163"/>
                <a:gd name="connsiteX76" fmla="*/ 377981 w 3491267"/>
                <a:gd name="connsiteY76" fmla="*/ 1282927 h 1309163"/>
                <a:gd name="connsiteX77" fmla="*/ 220567 w 3491267"/>
                <a:gd name="connsiteY77" fmla="*/ 1274182 h 1309163"/>
                <a:gd name="connsiteX78" fmla="*/ 194331 w 3491267"/>
                <a:gd name="connsiteY78" fmla="*/ 1265437 h 1309163"/>
                <a:gd name="connsiteX79" fmla="*/ 133115 w 3491267"/>
                <a:gd name="connsiteY79" fmla="*/ 1239202 h 1309163"/>
                <a:gd name="connsiteX80" fmla="*/ 45663 w 3491267"/>
                <a:gd name="connsiteY80" fmla="*/ 1247947 h 1309163"/>
                <a:gd name="connsiteX81" fmla="*/ 0 w 3491267"/>
                <a:gd name="connsiteY81" fmla="*/ 1263168 h 1309163"/>
                <a:gd name="connsiteX0" fmla="*/ 0 w 3488405"/>
                <a:gd name="connsiteY0" fmla="*/ 1263168 h 1309163"/>
                <a:gd name="connsiteX1" fmla="*/ 1058409 w 3488405"/>
                <a:gd name="connsiteY1" fmla="*/ 1019473 h 1309163"/>
                <a:gd name="connsiteX2" fmla="*/ 1617209 w 3488405"/>
                <a:gd name="connsiteY2" fmla="*/ 651173 h 1309163"/>
                <a:gd name="connsiteX3" fmla="*/ 2010909 w 3488405"/>
                <a:gd name="connsiteY3" fmla="*/ 892473 h 1309163"/>
                <a:gd name="connsiteX4" fmla="*/ 2557009 w 3488405"/>
                <a:gd name="connsiteY4" fmla="*/ 727373 h 1309163"/>
                <a:gd name="connsiteX5" fmla="*/ 2899909 w 3488405"/>
                <a:gd name="connsiteY5" fmla="*/ 803573 h 1309163"/>
                <a:gd name="connsiteX6" fmla="*/ 3039609 w 3488405"/>
                <a:gd name="connsiteY6" fmla="*/ 384473 h 1309163"/>
                <a:gd name="connsiteX7" fmla="*/ 3488405 w 3488405"/>
                <a:gd name="connsiteY7" fmla="*/ 0 h 1309163"/>
                <a:gd name="connsiteX8" fmla="*/ 3465031 w 3488405"/>
                <a:gd name="connsiteY8" fmla="*/ 128563 h 1309163"/>
                <a:gd name="connsiteX9" fmla="*/ 3438796 w 3488405"/>
                <a:gd name="connsiteY9" fmla="*/ 137309 h 1309163"/>
                <a:gd name="connsiteX10" fmla="*/ 3377580 w 3488405"/>
                <a:gd name="connsiteY10" fmla="*/ 216015 h 1309163"/>
                <a:gd name="connsiteX11" fmla="*/ 3360089 w 3488405"/>
                <a:gd name="connsiteY11" fmla="*/ 250996 h 1309163"/>
                <a:gd name="connsiteX12" fmla="*/ 3342599 w 3488405"/>
                <a:gd name="connsiteY12" fmla="*/ 312212 h 1309163"/>
                <a:gd name="connsiteX13" fmla="*/ 3290128 w 3488405"/>
                <a:gd name="connsiteY13" fmla="*/ 347193 h 1309163"/>
                <a:gd name="connsiteX14" fmla="*/ 3272637 w 3488405"/>
                <a:gd name="connsiteY14" fmla="*/ 373428 h 1309163"/>
                <a:gd name="connsiteX15" fmla="*/ 3263892 w 3488405"/>
                <a:gd name="connsiteY15" fmla="*/ 425900 h 1309163"/>
                <a:gd name="connsiteX16" fmla="*/ 3255147 w 3488405"/>
                <a:gd name="connsiteY16" fmla="*/ 452135 h 1309163"/>
                <a:gd name="connsiteX17" fmla="*/ 3246402 w 3488405"/>
                <a:gd name="connsiteY17" fmla="*/ 513351 h 1309163"/>
                <a:gd name="connsiteX18" fmla="*/ 3228911 w 3488405"/>
                <a:gd name="connsiteY18" fmla="*/ 662019 h 1309163"/>
                <a:gd name="connsiteX19" fmla="*/ 3211421 w 3488405"/>
                <a:gd name="connsiteY19" fmla="*/ 714491 h 1309163"/>
                <a:gd name="connsiteX20" fmla="*/ 3202676 w 3488405"/>
                <a:gd name="connsiteY20" fmla="*/ 740726 h 1309163"/>
                <a:gd name="connsiteX21" fmla="*/ 3185185 w 3488405"/>
                <a:gd name="connsiteY21" fmla="*/ 766962 h 1309163"/>
                <a:gd name="connsiteX22" fmla="*/ 3141460 w 3488405"/>
                <a:gd name="connsiteY22" fmla="*/ 845668 h 1309163"/>
                <a:gd name="connsiteX23" fmla="*/ 3115224 w 3488405"/>
                <a:gd name="connsiteY23" fmla="*/ 854413 h 1309163"/>
                <a:gd name="connsiteX24" fmla="*/ 3080243 w 3488405"/>
                <a:gd name="connsiteY24" fmla="*/ 880649 h 1309163"/>
                <a:gd name="connsiteX25" fmla="*/ 3036517 w 3488405"/>
                <a:gd name="connsiteY25" fmla="*/ 941865 h 1309163"/>
                <a:gd name="connsiteX26" fmla="*/ 3010282 w 3488405"/>
                <a:gd name="connsiteY26" fmla="*/ 968101 h 1309163"/>
                <a:gd name="connsiteX27" fmla="*/ 2975301 w 3488405"/>
                <a:gd name="connsiteY27" fmla="*/ 1020572 h 1309163"/>
                <a:gd name="connsiteX28" fmla="*/ 2922830 w 3488405"/>
                <a:gd name="connsiteY28" fmla="*/ 1038062 h 1309163"/>
                <a:gd name="connsiteX29" fmla="*/ 2826633 w 3488405"/>
                <a:gd name="connsiteY29" fmla="*/ 1029317 h 1309163"/>
                <a:gd name="connsiteX30" fmla="*/ 2809142 w 3488405"/>
                <a:gd name="connsiteY30" fmla="*/ 1003082 h 1309163"/>
                <a:gd name="connsiteX31" fmla="*/ 2791652 w 3488405"/>
                <a:gd name="connsiteY31" fmla="*/ 941865 h 1309163"/>
                <a:gd name="connsiteX32" fmla="*/ 2774162 w 3488405"/>
                <a:gd name="connsiteY32" fmla="*/ 915630 h 1309163"/>
                <a:gd name="connsiteX33" fmla="*/ 2747926 w 3488405"/>
                <a:gd name="connsiteY33" fmla="*/ 906885 h 1309163"/>
                <a:gd name="connsiteX34" fmla="*/ 2669219 w 3488405"/>
                <a:gd name="connsiteY34" fmla="*/ 898139 h 1309163"/>
                <a:gd name="connsiteX35" fmla="*/ 2319412 w 3488405"/>
                <a:gd name="connsiteY35" fmla="*/ 906885 h 1309163"/>
                <a:gd name="connsiteX36" fmla="*/ 2240705 w 3488405"/>
                <a:gd name="connsiteY36" fmla="*/ 933120 h 1309163"/>
                <a:gd name="connsiteX37" fmla="*/ 2214469 w 3488405"/>
                <a:gd name="connsiteY37" fmla="*/ 941865 h 1309163"/>
                <a:gd name="connsiteX38" fmla="*/ 2188234 w 3488405"/>
                <a:gd name="connsiteY38" fmla="*/ 950610 h 1309163"/>
                <a:gd name="connsiteX39" fmla="*/ 2179489 w 3488405"/>
                <a:gd name="connsiteY39" fmla="*/ 976846 h 1309163"/>
                <a:gd name="connsiteX40" fmla="*/ 2144508 w 3488405"/>
                <a:gd name="connsiteY40" fmla="*/ 994336 h 1309163"/>
                <a:gd name="connsiteX41" fmla="*/ 2118273 w 3488405"/>
                <a:gd name="connsiteY41" fmla="*/ 1011827 h 1309163"/>
                <a:gd name="connsiteX42" fmla="*/ 2100782 w 3488405"/>
                <a:gd name="connsiteY42" fmla="*/ 1038062 h 1309163"/>
                <a:gd name="connsiteX43" fmla="*/ 2065801 w 3488405"/>
                <a:gd name="connsiteY43" fmla="*/ 1125514 h 1309163"/>
                <a:gd name="connsiteX44" fmla="*/ 1995840 w 3488405"/>
                <a:gd name="connsiteY44" fmla="*/ 1108024 h 1309163"/>
                <a:gd name="connsiteX45" fmla="*/ 1978349 w 3488405"/>
                <a:gd name="connsiteY45" fmla="*/ 1081788 h 1309163"/>
                <a:gd name="connsiteX46" fmla="*/ 1952114 w 3488405"/>
                <a:gd name="connsiteY46" fmla="*/ 1055553 h 1309163"/>
                <a:gd name="connsiteX47" fmla="*/ 1925879 w 3488405"/>
                <a:gd name="connsiteY47" fmla="*/ 1038062 h 1309163"/>
                <a:gd name="connsiteX48" fmla="*/ 1899643 w 3488405"/>
                <a:gd name="connsiteY48" fmla="*/ 1011827 h 1309163"/>
                <a:gd name="connsiteX49" fmla="*/ 1873407 w 3488405"/>
                <a:gd name="connsiteY49" fmla="*/ 994336 h 1309163"/>
                <a:gd name="connsiteX50" fmla="*/ 1820936 w 3488405"/>
                <a:gd name="connsiteY50" fmla="*/ 950610 h 1309163"/>
                <a:gd name="connsiteX51" fmla="*/ 1777211 w 3488405"/>
                <a:gd name="connsiteY51" fmla="*/ 941865 h 1309163"/>
                <a:gd name="connsiteX52" fmla="*/ 1637287 w 3488405"/>
                <a:gd name="connsiteY52" fmla="*/ 933120 h 1309163"/>
                <a:gd name="connsiteX53" fmla="*/ 1584816 w 3488405"/>
                <a:gd name="connsiteY53" fmla="*/ 950610 h 1309163"/>
                <a:gd name="connsiteX54" fmla="*/ 1558581 w 3488405"/>
                <a:gd name="connsiteY54" fmla="*/ 976846 h 1309163"/>
                <a:gd name="connsiteX55" fmla="*/ 1532345 w 3488405"/>
                <a:gd name="connsiteY55" fmla="*/ 994336 h 1309163"/>
                <a:gd name="connsiteX56" fmla="*/ 1488619 w 3488405"/>
                <a:gd name="connsiteY56" fmla="*/ 1038062 h 1309163"/>
                <a:gd name="connsiteX57" fmla="*/ 1471129 w 3488405"/>
                <a:gd name="connsiteY57" fmla="*/ 1064298 h 1309163"/>
                <a:gd name="connsiteX58" fmla="*/ 1436148 w 3488405"/>
                <a:gd name="connsiteY58" fmla="*/ 1073043 h 1309163"/>
                <a:gd name="connsiteX59" fmla="*/ 1339951 w 3488405"/>
                <a:gd name="connsiteY59" fmla="*/ 1090533 h 1309163"/>
                <a:gd name="connsiteX60" fmla="*/ 1287480 w 3488405"/>
                <a:gd name="connsiteY60" fmla="*/ 1125514 h 1309163"/>
                <a:gd name="connsiteX61" fmla="*/ 1235009 w 3488405"/>
                <a:gd name="connsiteY61" fmla="*/ 1143005 h 1309163"/>
                <a:gd name="connsiteX62" fmla="*/ 1156302 w 3488405"/>
                <a:gd name="connsiteY62" fmla="*/ 1177985 h 1309163"/>
                <a:gd name="connsiteX63" fmla="*/ 1130067 w 3488405"/>
                <a:gd name="connsiteY63" fmla="*/ 1186730 h 1309163"/>
                <a:gd name="connsiteX64" fmla="*/ 972653 w 3488405"/>
                <a:gd name="connsiteY64" fmla="*/ 1212966 h 1309163"/>
                <a:gd name="connsiteX65" fmla="*/ 946417 w 3488405"/>
                <a:gd name="connsiteY65" fmla="*/ 1221711 h 1309163"/>
                <a:gd name="connsiteX66" fmla="*/ 920182 w 3488405"/>
                <a:gd name="connsiteY66" fmla="*/ 1239202 h 1309163"/>
                <a:gd name="connsiteX67" fmla="*/ 911437 w 3488405"/>
                <a:gd name="connsiteY67" fmla="*/ 1265437 h 1309163"/>
                <a:gd name="connsiteX68" fmla="*/ 815239 w 3488405"/>
                <a:gd name="connsiteY68" fmla="*/ 1265437 h 1309163"/>
                <a:gd name="connsiteX69" fmla="*/ 762769 w 3488405"/>
                <a:gd name="connsiteY69" fmla="*/ 1230456 h 1309163"/>
                <a:gd name="connsiteX70" fmla="*/ 649081 w 3488405"/>
                <a:gd name="connsiteY70" fmla="*/ 1247947 h 1309163"/>
                <a:gd name="connsiteX71" fmla="*/ 622845 w 3488405"/>
                <a:gd name="connsiteY71" fmla="*/ 1256692 h 1309163"/>
                <a:gd name="connsiteX72" fmla="*/ 561629 w 3488405"/>
                <a:gd name="connsiteY72" fmla="*/ 1300418 h 1309163"/>
                <a:gd name="connsiteX73" fmla="*/ 535393 w 3488405"/>
                <a:gd name="connsiteY73" fmla="*/ 1309163 h 1309163"/>
                <a:gd name="connsiteX74" fmla="*/ 439197 w 3488405"/>
                <a:gd name="connsiteY74" fmla="*/ 1300418 h 1309163"/>
                <a:gd name="connsiteX75" fmla="*/ 377981 w 3488405"/>
                <a:gd name="connsiteY75" fmla="*/ 1282927 h 1309163"/>
                <a:gd name="connsiteX76" fmla="*/ 220567 w 3488405"/>
                <a:gd name="connsiteY76" fmla="*/ 1274182 h 1309163"/>
                <a:gd name="connsiteX77" fmla="*/ 194331 w 3488405"/>
                <a:gd name="connsiteY77" fmla="*/ 1265437 h 1309163"/>
                <a:gd name="connsiteX78" fmla="*/ 133115 w 3488405"/>
                <a:gd name="connsiteY78" fmla="*/ 1239202 h 1309163"/>
                <a:gd name="connsiteX79" fmla="*/ 45663 w 3488405"/>
                <a:gd name="connsiteY79" fmla="*/ 1247947 h 1309163"/>
                <a:gd name="connsiteX80" fmla="*/ 0 w 3488405"/>
                <a:gd name="connsiteY80" fmla="*/ 1263168 h 1309163"/>
                <a:gd name="connsiteX0" fmla="*/ 0 w 3465031"/>
                <a:gd name="connsiteY0" fmla="*/ 1134605 h 1180600"/>
                <a:gd name="connsiteX1" fmla="*/ 1058409 w 3465031"/>
                <a:gd name="connsiteY1" fmla="*/ 890910 h 1180600"/>
                <a:gd name="connsiteX2" fmla="*/ 1617209 w 3465031"/>
                <a:gd name="connsiteY2" fmla="*/ 522610 h 1180600"/>
                <a:gd name="connsiteX3" fmla="*/ 2010909 w 3465031"/>
                <a:gd name="connsiteY3" fmla="*/ 763910 h 1180600"/>
                <a:gd name="connsiteX4" fmla="*/ 2557009 w 3465031"/>
                <a:gd name="connsiteY4" fmla="*/ 598810 h 1180600"/>
                <a:gd name="connsiteX5" fmla="*/ 2899909 w 3465031"/>
                <a:gd name="connsiteY5" fmla="*/ 675010 h 1180600"/>
                <a:gd name="connsiteX6" fmla="*/ 3039609 w 3465031"/>
                <a:gd name="connsiteY6" fmla="*/ 255910 h 1180600"/>
                <a:gd name="connsiteX7" fmla="*/ 3465031 w 3465031"/>
                <a:gd name="connsiteY7" fmla="*/ 0 h 1180600"/>
                <a:gd name="connsiteX8" fmla="*/ 3438796 w 3465031"/>
                <a:gd name="connsiteY8" fmla="*/ 8746 h 1180600"/>
                <a:gd name="connsiteX9" fmla="*/ 3377580 w 3465031"/>
                <a:gd name="connsiteY9" fmla="*/ 87452 h 1180600"/>
                <a:gd name="connsiteX10" fmla="*/ 3360089 w 3465031"/>
                <a:gd name="connsiteY10" fmla="*/ 122433 h 1180600"/>
                <a:gd name="connsiteX11" fmla="*/ 3342599 w 3465031"/>
                <a:gd name="connsiteY11" fmla="*/ 183649 h 1180600"/>
                <a:gd name="connsiteX12" fmla="*/ 3290128 w 3465031"/>
                <a:gd name="connsiteY12" fmla="*/ 218630 h 1180600"/>
                <a:gd name="connsiteX13" fmla="*/ 3272637 w 3465031"/>
                <a:gd name="connsiteY13" fmla="*/ 244865 h 1180600"/>
                <a:gd name="connsiteX14" fmla="*/ 3263892 w 3465031"/>
                <a:gd name="connsiteY14" fmla="*/ 297337 h 1180600"/>
                <a:gd name="connsiteX15" fmla="*/ 3255147 w 3465031"/>
                <a:gd name="connsiteY15" fmla="*/ 323572 h 1180600"/>
                <a:gd name="connsiteX16" fmla="*/ 3246402 w 3465031"/>
                <a:gd name="connsiteY16" fmla="*/ 384788 h 1180600"/>
                <a:gd name="connsiteX17" fmla="*/ 3228911 w 3465031"/>
                <a:gd name="connsiteY17" fmla="*/ 533456 h 1180600"/>
                <a:gd name="connsiteX18" fmla="*/ 3211421 w 3465031"/>
                <a:gd name="connsiteY18" fmla="*/ 585928 h 1180600"/>
                <a:gd name="connsiteX19" fmla="*/ 3202676 w 3465031"/>
                <a:gd name="connsiteY19" fmla="*/ 612163 h 1180600"/>
                <a:gd name="connsiteX20" fmla="*/ 3185185 w 3465031"/>
                <a:gd name="connsiteY20" fmla="*/ 638399 h 1180600"/>
                <a:gd name="connsiteX21" fmla="*/ 3141460 w 3465031"/>
                <a:gd name="connsiteY21" fmla="*/ 717105 h 1180600"/>
                <a:gd name="connsiteX22" fmla="*/ 3115224 w 3465031"/>
                <a:gd name="connsiteY22" fmla="*/ 725850 h 1180600"/>
                <a:gd name="connsiteX23" fmla="*/ 3080243 w 3465031"/>
                <a:gd name="connsiteY23" fmla="*/ 752086 h 1180600"/>
                <a:gd name="connsiteX24" fmla="*/ 3036517 w 3465031"/>
                <a:gd name="connsiteY24" fmla="*/ 813302 h 1180600"/>
                <a:gd name="connsiteX25" fmla="*/ 3010282 w 3465031"/>
                <a:gd name="connsiteY25" fmla="*/ 839538 h 1180600"/>
                <a:gd name="connsiteX26" fmla="*/ 2975301 w 3465031"/>
                <a:gd name="connsiteY26" fmla="*/ 892009 h 1180600"/>
                <a:gd name="connsiteX27" fmla="*/ 2922830 w 3465031"/>
                <a:gd name="connsiteY27" fmla="*/ 909499 h 1180600"/>
                <a:gd name="connsiteX28" fmla="*/ 2826633 w 3465031"/>
                <a:gd name="connsiteY28" fmla="*/ 900754 h 1180600"/>
                <a:gd name="connsiteX29" fmla="*/ 2809142 w 3465031"/>
                <a:gd name="connsiteY29" fmla="*/ 874519 h 1180600"/>
                <a:gd name="connsiteX30" fmla="*/ 2791652 w 3465031"/>
                <a:gd name="connsiteY30" fmla="*/ 813302 h 1180600"/>
                <a:gd name="connsiteX31" fmla="*/ 2774162 w 3465031"/>
                <a:gd name="connsiteY31" fmla="*/ 787067 h 1180600"/>
                <a:gd name="connsiteX32" fmla="*/ 2747926 w 3465031"/>
                <a:gd name="connsiteY32" fmla="*/ 778322 h 1180600"/>
                <a:gd name="connsiteX33" fmla="*/ 2669219 w 3465031"/>
                <a:gd name="connsiteY33" fmla="*/ 769576 h 1180600"/>
                <a:gd name="connsiteX34" fmla="*/ 2319412 w 3465031"/>
                <a:gd name="connsiteY34" fmla="*/ 778322 h 1180600"/>
                <a:gd name="connsiteX35" fmla="*/ 2240705 w 3465031"/>
                <a:gd name="connsiteY35" fmla="*/ 804557 h 1180600"/>
                <a:gd name="connsiteX36" fmla="*/ 2214469 w 3465031"/>
                <a:gd name="connsiteY36" fmla="*/ 813302 h 1180600"/>
                <a:gd name="connsiteX37" fmla="*/ 2188234 w 3465031"/>
                <a:gd name="connsiteY37" fmla="*/ 822047 h 1180600"/>
                <a:gd name="connsiteX38" fmla="*/ 2179489 w 3465031"/>
                <a:gd name="connsiteY38" fmla="*/ 848283 h 1180600"/>
                <a:gd name="connsiteX39" fmla="*/ 2144508 w 3465031"/>
                <a:gd name="connsiteY39" fmla="*/ 865773 h 1180600"/>
                <a:gd name="connsiteX40" fmla="*/ 2118273 w 3465031"/>
                <a:gd name="connsiteY40" fmla="*/ 883264 h 1180600"/>
                <a:gd name="connsiteX41" fmla="*/ 2100782 w 3465031"/>
                <a:gd name="connsiteY41" fmla="*/ 909499 h 1180600"/>
                <a:gd name="connsiteX42" fmla="*/ 2065801 w 3465031"/>
                <a:gd name="connsiteY42" fmla="*/ 996951 h 1180600"/>
                <a:gd name="connsiteX43" fmla="*/ 1995840 w 3465031"/>
                <a:gd name="connsiteY43" fmla="*/ 979461 h 1180600"/>
                <a:gd name="connsiteX44" fmla="*/ 1978349 w 3465031"/>
                <a:gd name="connsiteY44" fmla="*/ 953225 h 1180600"/>
                <a:gd name="connsiteX45" fmla="*/ 1952114 w 3465031"/>
                <a:gd name="connsiteY45" fmla="*/ 926990 h 1180600"/>
                <a:gd name="connsiteX46" fmla="*/ 1925879 w 3465031"/>
                <a:gd name="connsiteY46" fmla="*/ 909499 h 1180600"/>
                <a:gd name="connsiteX47" fmla="*/ 1899643 w 3465031"/>
                <a:gd name="connsiteY47" fmla="*/ 883264 h 1180600"/>
                <a:gd name="connsiteX48" fmla="*/ 1873407 w 3465031"/>
                <a:gd name="connsiteY48" fmla="*/ 865773 h 1180600"/>
                <a:gd name="connsiteX49" fmla="*/ 1820936 w 3465031"/>
                <a:gd name="connsiteY49" fmla="*/ 822047 h 1180600"/>
                <a:gd name="connsiteX50" fmla="*/ 1777211 w 3465031"/>
                <a:gd name="connsiteY50" fmla="*/ 813302 h 1180600"/>
                <a:gd name="connsiteX51" fmla="*/ 1637287 w 3465031"/>
                <a:gd name="connsiteY51" fmla="*/ 804557 h 1180600"/>
                <a:gd name="connsiteX52" fmla="*/ 1584816 w 3465031"/>
                <a:gd name="connsiteY52" fmla="*/ 822047 h 1180600"/>
                <a:gd name="connsiteX53" fmla="*/ 1558581 w 3465031"/>
                <a:gd name="connsiteY53" fmla="*/ 848283 h 1180600"/>
                <a:gd name="connsiteX54" fmla="*/ 1532345 w 3465031"/>
                <a:gd name="connsiteY54" fmla="*/ 865773 h 1180600"/>
                <a:gd name="connsiteX55" fmla="*/ 1488619 w 3465031"/>
                <a:gd name="connsiteY55" fmla="*/ 909499 h 1180600"/>
                <a:gd name="connsiteX56" fmla="*/ 1471129 w 3465031"/>
                <a:gd name="connsiteY56" fmla="*/ 935735 h 1180600"/>
                <a:gd name="connsiteX57" fmla="*/ 1436148 w 3465031"/>
                <a:gd name="connsiteY57" fmla="*/ 944480 h 1180600"/>
                <a:gd name="connsiteX58" fmla="*/ 1339951 w 3465031"/>
                <a:gd name="connsiteY58" fmla="*/ 961970 h 1180600"/>
                <a:gd name="connsiteX59" fmla="*/ 1287480 w 3465031"/>
                <a:gd name="connsiteY59" fmla="*/ 996951 h 1180600"/>
                <a:gd name="connsiteX60" fmla="*/ 1235009 w 3465031"/>
                <a:gd name="connsiteY60" fmla="*/ 1014442 h 1180600"/>
                <a:gd name="connsiteX61" fmla="*/ 1156302 w 3465031"/>
                <a:gd name="connsiteY61" fmla="*/ 1049422 h 1180600"/>
                <a:gd name="connsiteX62" fmla="*/ 1130067 w 3465031"/>
                <a:gd name="connsiteY62" fmla="*/ 1058167 h 1180600"/>
                <a:gd name="connsiteX63" fmla="*/ 972653 w 3465031"/>
                <a:gd name="connsiteY63" fmla="*/ 1084403 h 1180600"/>
                <a:gd name="connsiteX64" fmla="*/ 946417 w 3465031"/>
                <a:gd name="connsiteY64" fmla="*/ 1093148 h 1180600"/>
                <a:gd name="connsiteX65" fmla="*/ 920182 w 3465031"/>
                <a:gd name="connsiteY65" fmla="*/ 1110639 h 1180600"/>
                <a:gd name="connsiteX66" fmla="*/ 911437 w 3465031"/>
                <a:gd name="connsiteY66" fmla="*/ 1136874 h 1180600"/>
                <a:gd name="connsiteX67" fmla="*/ 815239 w 3465031"/>
                <a:gd name="connsiteY67" fmla="*/ 1136874 h 1180600"/>
                <a:gd name="connsiteX68" fmla="*/ 762769 w 3465031"/>
                <a:gd name="connsiteY68" fmla="*/ 1101893 h 1180600"/>
                <a:gd name="connsiteX69" fmla="*/ 649081 w 3465031"/>
                <a:gd name="connsiteY69" fmla="*/ 1119384 h 1180600"/>
                <a:gd name="connsiteX70" fmla="*/ 622845 w 3465031"/>
                <a:gd name="connsiteY70" fmla="*/ 1128129 h 1180600"/>
                <a:gd name="connsiteX71" fmla="*/ 561629 w 3465031"/>
                <a:gd name="connsiteY71" fmla="*/ 1171855 h 1180600"/>
                <a:gd name="connsiteX72" fmla="*/ 535393 w 3465031"/>
                <a:gd name="connsiteY72" fmla="*/ 1180600 h 1180600"/>
                <a:gd name="connsiteX73" fmla="*/ 439197 w 3465031"/>
                <a:gd name="connsiteY73" fmla="*/ 1171855 h 1180600"/>
                <a:gd name="connsiteX74" fmla="*/ 377981 w 3465031"/>
                <a:gd name="connsiteY74" fmla="*/ 1154364 h 1180600"/>
                <a:gd name="connsiteX75" fmla="*/ 220567 w 3465031"/>
                <a:gd name="connsiteY75" fmla="*/ 1145619 h 1180600"/>
                <a:gd name="connsiteX76" fmla="*/ 194331 w 3465031"/>
                <a:gd name="connsiteY76" fmla="*/ 1136874 h 1180600"/>
                <a:gd name="connsiteX77" fmla="*/ 133115 w 3465031"/>
                <a:gd name="connsiteY77" fmla="*/ 1110639 h 1180600"/>
                <a:gd name="connsiteX78" fmla="*/ 45663 w 3465031"/>
                <a:gd name="connsiteY78" fmla="*/ 1119384 h 1180600"/>
                <a:gd name="connsiteX79" fmla="*/ 0 w 3465031"/>
                <a:gd name="connsiteY79" fmla="*/ 1134605 h 1180600"/>
                <a:gd name="connsiteX0" fmla="*/ 0 w 3439342"/>
                <a:gd name="connsiteY0" fmla="*/ 1191755 h 1237750"/>
                <a:gd name="connsiteX1" fmla="*/ 1058409 w 3439342"/>
                <a:gd name="connsiteY1" fmla="*/ 948060 h 1237750"/>
                <a:gd name="connsiteX2" fmla="*/ 1617209 w 3439342"/>
                <a:gd name="connsiteY2" fmla="*/ 579760 h 1237750"/>
                <a:gd name="connsiteX3" fmla="*/ 2010909 w 3439342"/>
                <a:gd name="connsiteY3" fmla="*/ 821060 h 1237750"/>
                <a:gd name="connsiteX4" fmla="*/ 2557009 w 3439342"/>
                <a:gd name="connsiteY4" fmla="*/ 655960 h 1237750"/>
                <a:gd name="connsiteX5" fmla="*/ 2899909 w 3439342"/>
                <a:gd name="connsiteY5" fmla="*/ 732160 h 1237750"/>
                <a:gd name="connsiteX6" fmla="*/ 3039609 w 3439342"/>
                <a:gd name="connsiteY6" fmla="*/ 313060 h 1237750"/>
                <a:gd name="connsiteX7" fmla="*/ 3355493 w 3439342"/>
                <a:gd name="connsiteY7" fmla="*/ 0 h 1237750"/>
                <a:gd name="connsiteX8" fmla="*/ 3438796 w 3439342"/>
                <a:gd name="connsiteY8" fmla="*/ 65896 h 1237750"/>
                <a:gd name="connsiteX9" fmla="*/ 3377580 w 3439342"/>
                <a:gd name="connsiteY9" fmla="*/ 144602 h 1237750"/>
                <a:gd name="connsiteX10" fmla="*/ 3360089 w 3439342"/>
                <a:gd name="connsiteY10" fmla="*/ 179583 h 1237750"/>
                <a:gd name="connsiteX11" fmla="*/ 3342599 w 3439342"/>
                <a:gd name="connsiteY11" fmla="*/ 240799 h 1237750"/>
                <a:gd name="connsiteX12" fmla="*/ 3290128 w 3439342"/>
                <a:gd name="connsiteY12" fmla="*/ 275780 h 1237750"/>
                <a:gd name="connsiteX13" fmla="*/ 3272637 w 3439342"/>
                <a:gd name="connsiteY13" fmla="*/ 302015 h 1237750"/>
                <a:gd name="connsiteX14" fmla="*/ 3263892 w 3439342"/>
                <a:gd name="connsiteY14" fmla="*/ 354487 h 1237750"/>
                <a:gd name="connsiteX15" fmla="*/ 3255147 w 3439342"/>
                <a:gd name="connsiteY15" fmla="*/ 380722 h 1237750"/>
                <a:gd name="connsiteX16" fmla="*/ 3246402 w 3439342"/>
                <a:gd name="connsiteY16" fmla="*/ 441938 h 1237750"/>
                <a:gd name="connsiteX17" fmla="*/ 3228911 w 3439342"/>
                <a:gd name="connsiteY17" fmla="*/ 590606 h 1237750"/>
                <a:gd name="connsiteX18" fmla="*/ 3211421 w 3439342"/>
                <a:gd name="connsiteY18" fmla="*/ 643078 h 1237750"/>
                <a:gd name="connsiteX19" fmla="*/ 3202676 w 3439342"/>
                <a:gd name="connsiteY19" fmla="*/ 669313 h 1237750"/>
                <a:gd name="connsiteX20" fmla="*/ 3185185 w 3439342"/>
                <a:gd name="connsiteY20" fmla="*/ 695549 h 1237750"/>
                <a:gd name="connsiteX21" fmla="*/ 3141460 w 3439342"/>
                <a:gd name="connsiteY21" fmla="*/ 774255 h 1237750"/>
                <a:gd name="connsiteX22" fmla="*/ 3115224 w 3439342"/>
                <a:gd name="connsiteY22" fmla="*/ 783000 h 1237750"/>
                <a:gd name="connsiteX23" fmla="*/ 3080243 w 3439342"/>
                <a:gd name="connsiteY23" fmla="*/ 809236 h 1237750"/>
                <a:gd name="connsiteX24" fmla="*/ 3036517 w 3439342"/>
                <a:gd name="connsiteY24" fmla="*/ 870452 h 1237750"/>
                <a:gd name="connsiteX25" fmla="*/ 3010282 w 3439342"/>
                <a:gd name="connsiteY25" fmla="*/ 896688 h 1237750"/>
                <a:gd name="connsiteX26" fmla="*/ 2975301 w 3439342"/>
                <a:gd name="connsiteY26" fmla="*/ 949159 h 1237750"/>
                <a:gd name="connsiteX27" fmla="*/ 2922830 w 3439342"/>
                <a:gd name="connsiteY27" fmla="*/ 966649 h 1237750"/>
                <a:gd name="connsiteX28" fmla="*/ 2826633 w 3439342"/>
                <a:gd name="connsiteY28" fmla="*/ 957904 h 1237750"/>
                <a:gd name="connsiteX29" fmla="*/ 2809142 w 3439342"/>
                <a:gd name="connsiteY29" fmla="*/ 931669 h 1237750"/>
                <a:gd name="connsiteX30" fmla="*/ 2791652 w 3439342"/>
                <a:gd name="connsiteY30" fmla="*/ 870452 h 1237750"/>
                <a:gd name="connsiteX31" fmla="*/ 2774162 w 3439342"/>
                <a:gd name="connsiteY31" fmla="*/ 844217 h 1237750"/>
                <a:gd name="connsiteX32" fmla="*/ 2747926 w 3439342"/>
                <a:gd name="connsiteY32" fmla="*/ 835472 h 1237750"/>
                <a:gd name="connsiteX33" fmla="*/ 2669219 w 3439342"/>
                <a:gd name="connsiteY33" fmla="*/ 826726 h 1237750"/>
                <a:gd name="connsiteX34" fmla="*/ 2319412 w 3439342"/>
                <a:gd name="connsiteY34" fmla="*/ 835472 h 1237750"/>
                <a:gd name="connsiteX35" fmla="*/ 2240705 w 3439342"/>
                <a:gd name="connsiteY35" fmla="*/ 861707 h 1237750"/>
                <a:gd name="connsiteX36" fmla="*/ 2214469 w 3439342"/>
                <a:gd name="connsiteY36" fmla="*/ 870452 h 1237750"/>
                <a:gd name="connsiteX37" fmla="*/ 2188234 w 3439342"/>
                <a:gd name="connsiteY37" fmla="*/ 879197 h 1237750"/>
                <a:gd name="connsiteX38" fmla="*/ 2179489 w 3439342"/>
                <a:gd name="connsiteY38" fmla="*/ 905433 h 1237750"/>
                <a:gd name="connsiteX39" fmla="*/ 2144508 w 3439342"/>
                <a:gd name="connsiteY39" fmla="*/ 922923 h 1237750"/>
                <a:gd name="connsiteX40" fmla="*/ 2118273 w 3439342"/>
                <a:gd name="connsiteY40" fmla="*/ 940414 h 1237750"/>
                <a:gd name="connsiteX41" fmla="*/ 2100782 w 3439342"/>
                <a:gd name="connsiteY41" fmla="*/ 966649 h 1237750"/>
                <a:gd name="connsiteX42" fmla="*/ 2065801 w 3439342"/>
                <a:gd name="connsiteY42" fmla="*/ 1054101 h 1237750"/>
                <a:gd name="connsiteX43" fmla="*/ 1995840 w 3439342"/>
                <a:gd name="connsiteY43" fmla="*/ 1036611 h 1237750"/>
                <a:gd name="connsiteX44" fmla="*/ 1978349 w 3439342"/>
                <a:gd name="connsiteY44" fmla="*/ 1010375 h 1237750"/>
                <a:gd name="connsiteX45" fmla="*/ 1952114 w 3439342"/>
                <a:gd name="connsiteY45" fmla="*/ 984140 h 1237750"/>
                <a:gd name="connsiteX46" fmla="*/ 1925879 w 3439342"/>
                <a:gd name="connsiteY46" fmla="*/ 966649 h 1237750"/>
                <a:gd name="connsiteX47" fmla="*/ 1899643 w 3439342"/>
                <a:gd name="connsiteY47" fmla="*/ 940414 h 1237750"/>
                <a:gd name="connsiteX48" fmla="*/ 1873407 w 3439342"/>
                <a:gd name="connsiteY48" fmla="*/ 922923 h 1237750"/>
                <a:gd name="connsiteX49" fmla="*/ 1820936 w 3439342"/>
                <a:gd name="connsiteY49" fmla="*/ 879197 h 1237750"/>
                <a:gd name="connsiteX50" fmla="*/ 1777211 w 3439342"/>
                <a:gd name="connsiteY50" fmla="*/ 870452 h 1237750"/>
                <a:gd name="connsiteX51" fmla="*/ 1637287 w 3439342"/>
                <a:gd name="connsiteY51" fmla="*/ 861707 h 1237750"/>
                <a:gd name="connsiteX52" fmla="*/ 1584816 w 3439342"/>
                <a:gd name="connsiteY52" fmla="*/ 879197 h 1237750"/>
                <a:gd name="connsiteX53" fmla="*/ 1558581 w 3439342"/>
                <a:gd name="connsiteY53" fmla="*/ 905433 h 1237750"/>
                <a:gd name="connsiteX54" fmla="*/ 1532345 w 3439342"/>
                <a:gd name="connsiteY54" fmla="*/ 922923 h 1237750"/>
                <a:gd name="connsiteX55" fmla="*/ 1488619 w 3439342"/>
                <a:gd name="connsiteY55" fmla="*/ 966649 h 1237750"/>
                <a:gd name="connsiteX56" fmla="*/ 1471129 w 3439342"/>
                <a:gd name="connsiteY56" fmla="*/ 992885 h 1237750"/>
                <a:gd name="connsiteX57" fmla="*/ 1436148 w 3439342"/>
                <a:gd name="connsiteY57" fmla="*/ 1001630 h 1237750"/>
                <a:gd name="connsiteX58" fmla="*/ 1339951 w 3439342"/>
                <a:gd name="connsiteY58" fmla="*/ 1019120 h 1237750"/>
                <a:gd name="connsiteX59" fmla="*/ 1287480 w 3439342"/>
                <a:gd name="connsiteY59" fmla="*/ 1054101 h 1237750"/>
                <a:gd name="connsiteX60" fmla="*/ 1235009 w 3439342"/>
                <a:gd name="connsiteY60" fmla="*/ 1071592 h 1237750"/>
                <a:gd name="connsiteX61" fmla="*/ 1156302 w 3439342"/>
                <a:gd name="connsiteY61" fmla="*/ 1106572 h 1237750"/>
                <a:gd name="connsiteX62" fmla="*/ 1130067 w 3439342"/>
                <a:gd name="connsiteY62" fmla="*/ 1115317 h 1237750"/>
                <a:gd name="connsiteX63" fmla="*/ 972653 w 3439342"/>
                <a:gd name="connsiteY63" fmla="*/ 1141553 h 1237750"/>
                <a:gd name="connsiteX64" fmla="*/ 946417 w 3439342"/>
                <a:gd name="connsiteY64" fmla="*/ 1150298 h 1237750"/>
                <a:gd name="connsiteX65" fmla="*/ 920182 w 3439342"/>
                <a:gd name="connsiteY65" fmla="*/ 1167789 h 1237750"/>
                <a:gd name="connsiteX66" fmla="*/ 911437 w 3439342"/>
                <a:gd name="connsiteY66" fmla="*/ 1194024 h 1237750"/>
                <a:gd name="connsiteX67" fmla="*/ 815239 w 3439342"/>
                <a:gd name="connsiteY67" fmla="*/ 1194024 h 1237750"/>
                <a:gd name="connsiteX68" fmla="*/ 762769 w 3439342"/>
                <a:gd name="connsiteY68" fmla="*/ 1159043 h 1237750"/>
                <a:gd name="connsiteX69" fmla="*/ 649081 w 3439342"/>
                <a:gd name="connsiteY69" fmla="*/ 1176534 h 1237750"/>
                <a:gd name="connsiteX70" fmla="*/ 622845 w 3439342"/>
                <a:gd name="connsiteY70" fmla="*/ 1185279 h 1237750"/>
                <a:gd name="connsiteX71" fmla="*/ 561629 w 3439342"/>
                <a:gd name="connsiteY71" fmla="*/ 1229005 h 1237750"/>
                <a:gd name="connsiteX72" fmla="*/ 535393 w 3439342"/>
                <a:gd name="connsiteY72" fmla="*/ 1237750 h 1237750"/>
                <a:gd name="connsiteX73" fmla="*/ 439197 w 3439342"/>
                <a:gd name="connsiteY73" fmla="*/ 1229005 h 1237750"/>
                <a:gd name="connsiteX74" fmla="*/ 377981 w 3439342"/>
                <a:gd name="connsiteY74" fmla="*/ 1211514 h 1237750"/>
                <a:gd name="connsiteX75" fmla="*/ 220567 w 3439342"/>
                <a:gd name="connsiteY75" fmla="*/ 1202769 h 1237750"/>
                <a:gd name="connsiteX76" fmla="*/ 194331 w 3439342"/>
                <a:gd name="connsiteY76" fmla="*/ 1194024 h 1237750"/>
                <a:gd name="connsiteX77" fmla="*/ 133115 w 3439342"/>
                <a:gd name="connsiteY77" fmla="*/ 1167789 h 1237750"/>
                <a:gd name="connsiteX78" fmla="*/ 45663 w 3439342"/>
                <a:gd name="connsiteY78" fmla="*/ 1176534 h 1237750"/>
                <a:gd name="connsiteX79" fmla="*/ 0 w 3439342"/>
                <a:gd name="connsiteY79" fmla="*/ 1191755 h 1237750"/>
                <a:gd name="connsiteX0" fmla="*/ 0 w 3439307"/>
                <a:gd name="connsiteY0" fmla="*/ 1239380 h 1285375"/>
                <a:gd name="connsiteX1" fmla="*/ 1058409 w 3439307"/>
                <a:gd name="connsiteY1" fmla="*/ 995685 h 1285375"/>
                <a:gd name="connsiteX2" fmla="*/ 1617209 w 3439307"/>
                <a:gd name="connsiteY2" fmla="*/ 627385 h 1285375"/>
                <a:gd name="connsiteX3" fmla="*/ 2010909 w 3439307"/>
                <a:gd name="connsiteY3" fmla="*/ 868685 h 1285375"/>
                <a:gd name="connsiteX4" fmla="*/ 2557009 w 3439307"/>
                <a:gd name="connsiteY4" fmla="*/ 703585 h 1285375"/>
                <a:gd name="connsiteX5" fmla="*/ 2899909 w 3439307"/>
                <a:gd name="connsiteY5" fmla="*/ 779785 h 1285375"/>
                <a:gd name="connsiteX6" fmla="*/ 3039609 w 3439307"/>
                <a:gd name="connsiteY6" fmla="*/ 360685 h 1285375"/>
                <a:gd name="connsiteX7" fmla="*/ 3348349 w 3439307"/>
                <a:gd name="connsiteY7" fmla="*/ 0 h 1285375"/>
                <a:gd name="connsiteX8" fmla="*/ 3438796 w 3439307"/>
                <a:gd name="connsiteY8" fmla="*/ 113521 h 1285375"/>
                <a:gd name="connsiteX9" fmla="*/ 3377580 w 3439307"/>
                <a:gd name="connsiteY9" fmla="*/ 192227 h 1285375"/>
                <a:gd name="connsiteX10" fmla="*/ 3360089 w 3439307"/>
                <a:gd name="connsiteY10" fmla="*/ 227208 h 1285375"/>
                <a:gd name="connsiteX11" fmla="*/ 3342599 w 3439307"/>
                <a:gd name="connsiteY11" fmla="*/ 288424 h 1285375"/>
                <a:gd name="connsiteX12" fmla="*/ 3290128 w 3439307"/>
                <a:gd name="connsiteY12" fmla="*/ 323405 h 1285375"/>
                <a:gd name="connsiteX13" fmla="*/ 3272637 w 3439307"/>
                <a:gd name="connsiteY13" fmla="*/ 349640 h 1285375"/>
                <a:gd name="connsiteX14" fmla="*/ 3263892 w 3439307"/>
                <a:gd name="connsiteY14" fmla="*/ 402112 h 1285375"/>
                <a:gd name="connsiteX15" fmla="*/ 3255147 w 3439307"/>
                <a:gd name="connsiteY15" fmla="*/ 428347 h 1285375"/>
                <a:gd name="connsiteX16" fmla="*/ 3246402 w 3439307"/>
                <a:gd name="connsiteY16" fmla="*/ 489563 h 1285375"/>
                <a:gd name="connsiteX17" fmla="*/ 3228911 w 3439307"/>
                <a:gd name="connsiteY17" fmla="*/ 638231 h 1285375"/>
                <a:gd name="connsiteX18" fmla="*/ 3211421 w 3439307"/>
                <a:gd name="connsiteY18" fmla="*/ 690703 h 1285375"/>
                <a:gd name="connsiteX19" fmla="*/ 3202676 w 3439307"/>
                <a:gd name="connsiteY19" fmla="*/ 716938 h 1285375"/>
                <a:gd name="connsiteX20" fmla="*/ 3185185 w 3439307"/>
                <a:gd name="connsiteY20" fmla="*/ 743174 h 1285375"/>
                <a:gd name="connsiteX21" fmla="*/ 3141460 w 3439307"/>
                <a:gd name="connsiteY21" fmla="*/ 821880 h 1285375"/>
                <a:gd name="connsiteX22" fmla="*/ 3115224 w 3439307"/>
                <a:gd name="connsiteY22" fmla="*/ 830625 h 1285375"/>
                <a:gd name="connsiteX23" fmla="*/ 3080243 w 3439307"/>
                <a:gd name="connsiteY23" fmla="*/ 856861 h 1285375"/>
                <a:gd name="connsiteX24" fmla="*/ 3036517 w 3439307"/>
                <a:gd name="connsiteY24" fmla="*/ 918077 h 1285375"/>
                <a:gd name="connsiteX25" fmla="*/ 3010282 w 3439307"/>
                <a:gd name="connsiteY25" fmla="*/ 944313 h 1285375"/>
                <a:gd name="connsiteX26" fmla="*/ 2975301 w 3439307"/>
                <a:gd name="connsiteY26" fmla="*/ 996784 h 1285375"/>
                <a:gd name="connsiteX27" fmla="*/ 2922830 w 3439307"/>
                <a:gd name="connsiteY27" fmla="*/ 1014274 h 1285375"/>
                <a:gd name="connsiteX28" fmla="*/ 2826633 w 3439307"/>
                <a:gd name="connsiteY28" fmla="*/ 1005529 h 1285375"/>
                <a:gd name="connsiteX29" fmla="*/ 2809142 w 3439307"/>
                <a:gd name="connsiteY29" fmla="*/ 979294 h 1285375"/>
                <a:gd name="connsiteX30" fmla="*/ 2791652 w 3439307"/>
                <a:gd name="connsiteY30" fmla="*/ 918077 h 1285375"/>
                <a:gd name="connsiteX31" fmla="*/ 2774162 w 3439307"/>
                <a:gd name="connsiteY31" fmla="*/ 891842 h 1285375"/>
                <a:gd name="connsiteX32" fmla="*/ 2747926 w 3439307"/>
                <a:gd name="connsiteY32" fmla="*/ 883097 h 1285375"/>
                <a:gd name="connsiteX33" fmla="*/ 2669219 w 3439307"/>
                <a:gd name="connsiteY33" fmla="*/ 874351 h 1285375"/>
                <a:gd name="connsiteX34" fmla="*/ 2319412 w 3439307"/>
                <a:gd name="connsiteY34" fmla="*/ 883097 h 1285375"/>
                <a:gd name="connsiteX35" fmla="*/ 2240705 w 3439307"/>
                <a:gd name="connsiteY35" fmla="*/ 909332 h 1285375"/>
                <a:gd name="connsiteX36" fmla="*/ 2214469 w 3439307"/>
                <a:gd name="connsiteY36" fmla="*/ 918077 h 1285375"/>
                <a:gd name="connsiteX37" fmla="*/ 2188234 w 3439307"/>
                <a:gd name="connsiteY37" fmla="*/ 926822 h 1285375"/>
                <a:gd name="connsiteX38" fmla="*/ 2179489 w 3439307"/>
                <a:gd name="connsiteY38" fmla="*/ 953058 h 1285375"/>
                <a:gd name="connsiteX39" fmla="*/ 2144508 w 3439307"/>
                <a:gd name="connsiteY39" fmla="*/ 970548 h 1285375"/>
                <a:gd name="connsiteX40" fmla="*/ 2118273 w 3439307"/>
                <a:gd name="connsiteY40" fmla="*/ 988039 h 1285375"/>
                <a:gd name="connsiteX41" fmla="*/ 2100782 w 3439307"/>
                <a:gd name="connsiteY41" fmla="*/ 1014274 h 1285375"/>
                <a:gd name="connsiteX42" fmla="*/ 2065801 w 3439307"/>
                <a:gd name="connsiteY42" fmla="*/ 1101726 h 1285375"/>
                <a:gd name="connsiteX43" fmla="*/ 1995840 w 3439307"/>
                <a:gd name="connsiteY43" fmla="*/ 1084236 h 1285375"/>
                <a:gd name="connsiteX44" fmla="*/ 1978349 w 3439307"/>
                <a:gd name="connsiteY44" fmla="*/ 1058000 h 1285375"/>
                <a:gd name="connsiteX45" fmla="*/ 1952114 w 3439307"/>
                <a:gd name="connsiteY45" fmla="*/ 1031765 h 1285375"/>
                <a:gd name="connsiteX46" fmla="*/ 1925879 w 3439307"/>
                <a:gd name="connsiteY46" fmla="*/ 1014274 h 1285375"/>
                <a:gd name="connsiteX47" fmla="*/ 1899643 w 3439307"/>
                <a:gd name="connsiteY47" fmla="*/ 988039 h 1285375"/>
                <a:gd name="connsiteX48" fmla="*/ 1873407 w 3439307"/>
                <a:gd name="connsiteY48" fmla="*/ 970548 h 1285375"/>
                <a:gd name="connsiteX49" fmla="*/ 1820936 w 3439307"/>
                <a:gd name="connsiteY49" fmla="*/ 926822 h 1285375"/>
                <a:gd name="connsiteX50" fmla="*/ 1777211 w 3439307"/>
                <a:gd name="connsiteY50" fmla="*/ 918077 h 1285375"/>
                <a:gd name="connsiteX51" fmla="*/ 1637287 w 3439307"/>
                <a:gd name="connsiteY51" fmla="*/ 909332 h 1285375"/>
                <a:gd name="connsiteX52" fmla="*/ 1584816 w 3439307"/>
                <a:gd name="connsiteY52" fmla="*/ 926822 h 1285375"/>
                <a:gd name="connsiteX53" fmla="*/ 1558581 w 3439307"/>
                <a:gd name="connsiteY53" fmla="*/ 953058 h 1285375"/>
                <a:gd name="connsiteX54" fmla="*/ 1532345 w 3439307"/>
                <a:gd name="connsiteY54" fmla="*/ 970548 h 1285375"/>
                <a:gd name="connsiteX55" fmla="*/ 1488619 w 3439307"/>
                <a:gd name="connsiteY55" fmla="*/ 1014274 h 1285375"/>
                <a:gd name="connsiteX56" fmla="*/ 1471129 w 3439307"/>
                <a:gd name="connsiteY56" fmla="*/ 1040510 h 1285375"/>
                <a:gd name="connsiteX57" fmla="*/ 1436148 w 3439307"/>
                <a:gd name="connsiteY57" fmla="*/ 1049255 h 1285375"/>
                <a:gd name="connsiteX58" fmla="*/ 1339951 w 3439307"/>
                <a:gd name="connsiteY58" fmla="*/ 1066745 h 1285375"/>
                <a:gd name="connsiteX59" fmla="*/ 1287480 w 3439307"/>
                <a:gd name="connsiteY59" fmla="*/ 1101726 h 1285375"/>
                <a:gd name="connsiteX60" fmla="*/ 1235009 w 3439307"/>
                <a:gd name="connsiteY60" fmla="*/ 1119217 h 1285375"/>
                <a:gd name="connsiteX61" fmla="*/ 1156302 w 3439307"/>
                <a:gd name="connsiteY61" fmla="*/ 1154197 h 1285375"/>
                <a:gd name="connsiteX62" fmla="*/ 1130067 w 3439307"/>
                <a:gd name="connsiteY62" fmla="*/ 1162942 h 1285375"/>
                <a:gd name="connsiteX63" fmla="*/ 972653 w 3439307"/>
                <a:gd name="connsiteY63" fmla="*/ 1189178 h 1285375"/>
                <a:gd name="connsiteX64" fmla="*/ 946417 w 3439307"/>
                <a:gd name="connsiteY64" fmla="*/ 1197923 h 1285375"/>
                <a:gd name="connsiteX65" fmla="*/ 920182 w 3439307"/>
                <a:gd name="connsiteY65" fmla="*/ 1215414 h 1285375"/>
                <a:gd name="connsiteX66" fmla="*/ 911437 w 3439307"/>
                <a:gd name="connsiteY66" fmla="*/ 1241649 h 1285375"/>
                <a:gd name="connsiteX67" fmla="*/ 815239 w 3439307"/>
                <a:gd name="connsiteY67" fmla="*/ 1241649 h 1285375"/>
                <a:gd name="connsiteX68" fmla="*/ 762769 w 3439307"/>
                <a:gd name="connsiteY68" fmla="*/ 1206668 h 1285375"/>
                <a:gd name="connsiteX69" fmla="*/ 649081 w 3439307"/>
                <a:gd name="connsiteY69" fmla="*/ 1224159 h 1285375"/>
                <a:gd name="connsiteX70" fmla="*/ 622845 w 3439307"/>
                <a:gd name="connsiteY70" fmla="*/ 1232904 h 1285375"/>
                <a:gd name="connsiteX71" fmla="*/ 561629 w 3439307"/>
                <a:gd name="connsiteY71" fmla="*/ 1276630 h 1285375"/>
                <a:gd name="connsiteX72" fmla="*/ 535393 w 3439307"/>
                <a:gd name="connsiteY72" fmla="*/ 1285375 h 1285375"/>
                <a:gd name="connsiteX73" fmla="*/ 439197 w 3439307"/>
                <a:gd name="connsiteY73" fmla="*/ 1276630 h 1285375"/>
                <a:gd name="connsiteX74" fmla="*/ 377981 w 3439307"/>
                <a:gd name="connsiteY74" fmla="*/ 1259139 h 1285375"/>
                <a:gd name="connsiteX75" fmla="*/ 220567 w 3439307"/>
                <a:gd name="connsiteY75" fmla="*/ 1250394 h 1285375"/>
                <a:gd name="connsiteX76" fmla="*/ 194331 w 3439307"/>
                <a:gd name="connsiteY76" fmla="*/ 1241649 h 1285375"/>
                <a:gd name="connsiteX77" fmla="*/ 133115 w 3439307"/>
                <a:gd name="connsiteY77" fmla="*/ 1215414 h 1285375"/>
                <a:gd name="connsiteX78" fmla="*/ 45663 w 3439307"/>
                <a:gd name="connsiteY78" fmla="*/ 1224159 h 1285375"/>
                <a:gd name="connsiteX79" fmla="*/ 0 w 3439307"/>
                <a:gd name="connsiteY79" fmla="*/ 1239380 h 1285375"/>
                <a:gd name="connsiteX0" fmla="*/ 0 w 3439318"/>
                <a:gd name="connsiteY0" fmla="*/ 1313199 h 1359194"/>
                <a:gd name="connsiteX1" fmla="*/ 1058409 w 3439318"/>
                <a:gd name="connsiteY1" fmla="*/ 1069504 h 1359194"/>
                <a:gd name="connsiteX2" fmla="*/ 1617209 w 3439318"/>
                <a:gd name="connsiteY2" fmla="*/ 701204 h 1359194"/>
                <a:gd name="connsiteX3" fmla="*/ 2010909 w 3439318"/>
                <a:gd name="connsiteY3" fmla="*/ 942504 h 1359194"/>
                <a:gd name="connsiteX4" fmla="*/ 2557009 w 3439318"/>
                <a:gd name="connsiteY4" fmla="*/ 777404 h 1359194"/>
                <a:gd name="connsiteX5" fmla="*/ 2899909 w 3439318"/>
                <a:gd name="connsiteY5" fmla="*/ 853604 h 1359194"/>
                <a:gd name="connsiteX6" fmla="*/ 3039609 w 3439318"/>
                <a:gd name="connsiteY6" fmla="*/ 434504 h 1359194"/>
                <a:gd name="connsiteX7" fmla="*/ 3350730 w 3439318"/>
                <a:gd name="connsiteY7" fmla="*/ 0 h 1359194"/>
                <a:gd name="connsiteX8" fmla="*/ 3438796 w 3439318"/>
                <a:gd name="connsiteY8" fmla="*/ 187340 h 1359194"/>
                <a:gd name="connsiteX9" fmla="*/ 3377580 w 3439318"/>
                <a:gd name="connsiteY9" fmla="*/ 266046 h 1359194"/>
                <a:gd name="connsiteX10" fmla="*/ 3360089 w 3439318"/>
                <a:gd name="connsiteY10" fmla="*/ 301027 h 1359194"/>
                <a:gd name="connsiteX11" fmla="*/ 3342599 w 3439318"/>
                <a:gd name="connsiteY11" fmla="*/ 362243 h 1359194"/>
                <a:gd name="connsiteX12" fmla="*/ 3290128 w 3439318"/>
                <a:gd name="connsiteY12" fmla="*/ 397224 h 1359194"/>
                <a:gd name="connsiteX13" fmla="*/ 3272637 w 3439318"/>
                <a:gd name="connsiteY13" fmla="*/ 423459 h 1359194"/>
                <a:gd name="connsiteX14" fmla="*/ 3263892 w 3439318"/>
                <a:gd name="connsiteY14" fmla="*/ 475931 h 1359194"/>
                <a:gd name="connsiteX15" fmla="*/ 3255147 w 3439318"/>
                <a:gd name="connsiteY15" fmla="*/ 502166 h 1359194"/>
                <a:gd name="connsiteX16" fmla="*/ 3246402 w 3439318"/>
                <a:gd name="connsiteY16" fmla="*/ 563382 h 1359194"/>
                <a:gd name="connsiteX17" fmla="*/ 3228911 w 3439318"/>
                <a:gd name="connsiteY17" fmla="*/ 712050 h 1359194"/>
                <a:gd name="connsiteX18" fmla="*/ 3211421 w 3439318"/>
                <a:gd name="connsiteY18" fmla="*/ 764522 h 1359194"/>
                <a:gd name="connsiteX19" fmla="*/ 3202676 w 3439318"/>
                <a:gd name="connsiteY19" fmla="*/ 790757 h 1359194"/>
                <a:gd name="connsiteX20" fmla="*/ 3185185 w 3439318"/>
                <a:gd name="connsiteY20" fmla="*/ 816993 h 1359194"/>
                <a:gd name="connsiteX21" fmla="*/ 3141460 w 3439318"/>
                <a:gd name="connsiteY21" fmla="*/ 895699 h 1359194"/>
                <a:gd name="connsiteX22" fmla="*/ 3115224 w 3439318"/>
                <a:gd name="connsiteY22" fmla="*/ 904444 h 1359194"/>
                <a:gd name="connsiteX23" fmla="*/ 3080243 w 3439318"/>
                <a:gd name="connsiteY23" fmla="*/ 930680 h 1359194"/>
                <a:gd name="connsiteX24" fmla="*/ 3036517 w 3439318"/>
                <a:gd name="connsiteY24" fmla="*/ 991896 h 1359194"/>
                <a:gd name="connsiteX25" fmla="*/ 3010282 w 3439318"/>
                <a:gd name="connsiteY25" fmla="*/ 1018132 h 1359194"/>
                <a:gd name="connsiteX26" fmla="*/ 2975301 w 3439318"/>
                <a:gd name="connsiteY26" fmla="*/ 1070603 h 1359194"/>
                <a:gd name="connsiteX27" fmla="*/ 2922830 w 3439318"/>
                <a:gd name="connsiteY27" fmla="*/ 1088093 h 1359194"/>
                <a:gd name="connsiteX28" fmla="*/ 2826633 w 3439318"/>
                <a:gd name="connsiteY28" fmla="*/ 1079348 h 1359194"/>
                <a:gd name="connsiteX29" fmla="*/ 2809142 w 3439318"/>
                <a:gd name="connsiteY29" fmla="*/ 1053113 h 1359194"/>
                <a:gd name="connsiteX30" fmla="*/ 2791652 w 3439318"/>
                <a:gd name="connsiteY30" fmla="*/ 991896 h 1359194"/>
                <a:gd name="connsiteX31" fmla="*/ 2774162 w 3439318"/>
                <a:gd name="connsiteY31" fmla="*/ 965661 h 1359194"/>
                <a:gd name="connsiteX32" fmla="*/ 2747926 w 3439318"/>
                <a:gd name="connsiteY32" fmla="*/ 956916 h 1359194"/>
                <a:gd name="connsiteX33" fmla="*/ 2669219 w 3439318"/>
                <a:gd name="connsiteY33" fmla="*/ 948170 h 1359194"/>
                <a:gd name="connsiteX34" fmla="*/ 2319412 w 3439318"/>
                <a:gd name="connsiteY34" fmla="*/ 956916 h 1359194"/>
                <a:gd name="connsiteX35" fmla="*/ 2240705 w 3439318"/>
                <a:gd name="connsiteY35" fmla="*/ 983151 h 1359194"/>
                <a:gd name="connsiteX36" fmla="*/ 2214469 w 3439318"/>
                <a:gd name="connsiteY36" fmla="*/ 991896 h 1359194"/>
                <a:gd name="connsiteX37" fmla="*/ 2188234 w 3439318"/>
                <a:gd name="connsiteY37" fmla="*/ 1000641 h 1359194"/>
                <a:gd name="connsiteX38" fmla="*/ 2179489 w 3439318"/>
                <a:gd name="connsiteY38" fmla="*/ 1026877 h 1359194"/>
                <a:gd name="connsiteX39" fmla="*/ 2144508 w 3439318"/>
                <a:gd name="connsiteY39" fmla="*/ 1044367 h 1359194"/>
                <a:gd name="connsiteX40" fmla="*/ 2118273 w 3439318"/>
                <a:gd name="connsiteY40" fmla="*/ 1061858 h 1359194"/>
                <a:gd name="connsiteX41" fmla="*/ 2100782 w 3439318"/>
                <a:gd name="connsiteY41" fmla="*/ 1088093 h 1359194"/>
                <a:gd name="connsiteX42" fmla="*/ 2065801 w 3439318"/>
                <a:gd name="connsiteY42" fmla="*/ 1175545 h 1359194"/>
                <a:gd name="connsiteX43" fmla="*/ 1995840 w 3439318"/>
                <a:gd name="connsiteY43" fmla="*/ 1158055 h 1359194"/>
                <a:gd name="connsiteX44" fmla="*/ 1978349 w 3439318"/>
                <a:gd name="connsiteY44" fmla="*/ 1131819 h 1359194"/>
                <a:gd name="connsiteX45" fmla="*/ 1952114 w 3439318"/>
                <a:gd name="connsiteY45" fmla="*/ 1105584 h 1359194"/>
                <a:gd name="connsiteX46" fmla="*/ 1925879 w 3439318"/>
                <a:gd name="connsiteY46" fmla="*/ 1088093 h 1359194"/>
                <a:gd name="connsiteX47" fmla="*/ 1899643 w 3439318"/>
                <a:gd name="connsiteY47" fmla="*/ 1061858 h 1359194"/>
                <a:gd name="connsiteX48" fmla="*/ 1873407 w 3439318"/>
                <a:gd name="connsiteY48" fmla="*/ 1044367 h 1359194"/>
                <a:gd name="connsiteX49" fmla="*/ 1820936 w 3439318"/>
                <a:gd name="connsiteY49" fmla="*/ 1000641 h 1359194"/>
                <a:gd name="connsiteX50" fmla="*/ 1777211 w 3439318"/>
                <a:gd name="connsiteY50" fmla="*/ 991896 h 1359194"/>
                <a:gd name="connsiteX51" fmla="*/ 1637287 w 3439318"/>
                <a:gd name="connsiteY51" fmla="*/ 983151 h 1359194"/>
                <a:gd name="connsiteX52" fmla="*/ 1584816 w 3439318"/>
                <a:gd name="connsiteY52" fmla="*/ 1000641 h 1359194"/>
                <a:gd name="connsiteX53" fmla="*/ 1558581 w 3439318"/>
                <a:gd name="connsiteY53" fmla="*/ 1026877 h 1359194"/>
                <a:gd name="connsiteX54" fmla="*/ 1532345 w 3439318"/>
                <a:gd name="connsiteY54" fmla="*/ 1044367 h 1359194"/>
                <a:gd name="connsiteX55" fmla="*/ 1488619 w 3439318"/>
                <a:gd name="connsiteY55" fmla="*/ 1088093 h 1359194"/>
                <a:gd name="connsiteX56" fmla="*/ 1471129 w 3439318"/>
                <a:gd name="connsiteY56" fmla="*/ 1114329 h 1359194"/>
                <a:gd name="connsiteX57" fmla="*/ 1436148 w 3439318"/>
                <a:gd name="connsiteY57" fmla="*/ 1123074 h 1359194"/>
                <a:gd name="connsiteX58" fmla="*/ 1339951 w 3439318"/>
                <a:gd name="connsiteY58" fmla="*/ 1140564 h 1359194"/>
                <a:gd name="connsiteX59" fmla="*/ 1287480 w 3439318"/>
                <a:gd name="connsiteY59" fmla="*/ 1175545 h 1359194"/>
                <a:gd name="connsiteX60" fmla="*/ 1235009 w 3439318"/>
                <a:gd name="connsiteY60" fmla="*/ 1193036 h 1359194"/>
                <a:gd name="connsiteX61" fmla="*/ 1156302 w 3439318"/>
                <a:gd name="connsiteY61" fmla="*/ 1228016 h 1359194"/>
                <a:gd name="connsiteX62" fmla="*/ 1130067 w 3439318"/>
                <a:gd name="connsiteY62" fmla="*/ 1236761 h 1359194"/>
                <a:gd name="connsiteX63" fmla="*/ 972653 w 3439318"/>
                <a:gd name="connsiteY63" fmla="*/ 1262997 h 1359194"/>
                <a:gd name="connsiteX64" fmla="*/ 946417 w 3439318"/>
                <a:gd name="connsiteY64" fmla="*/ 1271742 h 1359194"/>
                <a:gd name="connsiteX65" fmla="*/ 920182 w 3439318"/>
                <a:gd name="connsiteY65" fmla="*/ 1289233 h 1359194"/>
                <a:gd name="connsiteX66" fmla="*/ 911437 w 3439318"/>
                <a:gd name="connsiteY66" fmla="*/ 1315468 h 1359194"/>
                <a:gd name="connsiteX67" fmla="*/ 815239 w 3439318"/>
                <a:gd name="connsiteY67" fmla="*/ 1315468 h 1359194"/>
                <a:gd name="connsiteX68" fmla="*/ 762769 w 3439318"/>
                <a:gd name="connsiteY68" fmla="*/ 1280487 h 1359194"/>
                <a:gd name="connsiteX69" fmla="*/ 649081 w 3439318"/>
                <a:gd name="connsiteY69" fmla="*/ 1297978 h 1359194"/>
                <a:gd name="connsiteX70" fmla="*/ 622845 w 3439318"/>
                <a:gd name="connsiteY70" fmla="*/ 1306723 h 1359194"/>
                <a:gd name="connsiteX71" fmla="*/ 561629 w 3439318"/>
                <a:gd name="connsiteY71" fmla="*/ 1350449 h 1359194"/>
                <a:gd name="connsiteX72" fmla="*/ 535393 w 3439318"/>
                <a:gd name="connsiteY72" fmla="*/ 1359194 h 1359194"/>
                <a:gd name="connsiteX73" fmla="*/ 439197 w 3439318"/>
                <a:gd name="connsiteY73" fmla="*/ 1350449 h 1359194"/>
                <a:gd name="connsiteX74" fmla="*/ 377981 w 3439318"/>
                <a:gd name="connsiteY74" fmla="*/ 1332958 h 1359194"/>
                <a:gd name="connsiteX75" fmla="*/ 220567 w 3439318"/>
                <a:gd name="connsiteY75" fmla="*/ 1324213 h 1359194"/>
                <a:gd name="connsiteX76" fmla="*/ 194331 w 3439318"/>
                <a:gd name="connsiteY76" fmla="*/ 1315468 h 1359194"/>
                <a:gd name="connsiteX77" fmla="*/ 133115 w 3439318"/>
                <a:gd name="connsiteY77" fmla="*/ 1289233 h 1359194"/>
                <a:gd name="connsiteX78" fmla="*/ 45663 w 3439318"/>
                <a:gd name="connsiteY78" fmla="*/ 1297978 h 1359194"/>
                <a:gd name="connsiteX79" fmla="*/ 0 w 3439318"/>
                <a:gd name="connsiteY79" fmla="*/ 1313199 h 1359194"/>
                <a:gd name="connsiteX0" fmla="*/ 0 w 3419859"/>
                <a:gd name="connsiteY0" fmla="*/ 1322073 h 1368068"/>
                <a:gd name="connsiteX1" fmla="*/ 1058409 w 3419859"/>
                <a:gd name="connsiteY1" fmla="*/ 1078378 h 1368068"/>
                <a:gd name="connsiteX2" fmla="*/ 1617209 w 3419859"/>
                <a:gd name="connsiteY2" fmla="*/ 710078 h 1368068"/>
                <a:gd name="connsiteX3" fmla="*/ 2010909 w 3419859"/>
                <a:gd name="connsiteY3" fmla="*/ 951378 h 1368068"/>
                <a:gd name="connsiteX4" fmla="*/ 2557009 w 3419859"/>
                <a:gd name="connsiteY4" fmla="*/ 786278 h 1368068"/>
                <a:gd name="connsiteX5" fmla="*/ 2899909 w 3419859"/>
                <a:gd name="connsiteY5" fmla="*/ 862478 h 1368068"/>
                <a:gd name="connsiteX6" fmla="*/ 3039609 w 3419859"/>
                <a:gd name="connsiteY6" fmla="*/ 443378 h 1368068"/>
                <a:gd name="connsiteX7" fmla="*/ 3350730 w 3419859"/>
                <a:gd name="connsiteY7" fmla="*/ 8874 h 1368068"/>
                <a:gd name="connsiteX8" fmla="*/ 3417365 w 3419859"/>
                <a:gd name="connsiteY8" fmla="*/ 141445 h 1368068"/>
                <a:gd name="connsiteX9" fmla="*/ 3377580 w 3419859"/>
                <a:gd name="connsiteY9" fmla="*/ 274920 h 1368068"/>
                <a:gd name="connsiteX10" fmla="*/ 3360089 w 3419859"/>
                <a:gd name="connsiteY10" fmla="*/ 309901 h 1368068"/>
                <a:gd name="connsiteX11" fmla="*/ 3342599 w 3419859"/>
                <a:gd name="connsiteY11" fmla="*/ 371117 h 1368068"/>
                <a:gd name="connsiteX12" fmla="*/ 3290128 w 3419859"/>
                <a:gd name="connsiteY12" fmla="*/ 406098 h 1368068"/>
                <a:gd name="connsiteX13" fmla="*/ 3272637 w 3419859"/>
                <a:gd name="connsiteY13" fmla="*/ 432333 h 1368068"/>
                <a:gd name="connsiteX14" fmla="*/ 3263892 w 3419859"/>
                <a:gd name="connsiteY14" fmla="*/ 484805 h 1368068"/>
                <a:gd name="connsiteX15" fmla="*/ 3255147 w 3419859"/>
                <a:gd name="connsiteY15" fmla="*/ 511040 h 1368068"/>
                <a:gd name="connsiteX16" fmla="*/ 3246402 w 3419859"/>
                <a:gd name="connsiteY16" fmla="*/ 572256 h 1368068"/>
                <a:gd name="connsiteX17" fmla="*/ 3228911 w 3419859"/>
                <a:gd name="connsiteY17" fmla="*/ 720924 h 1368068"/>
                <a:gd name="connsiteX18" fmla="*/ 3211421 w 3419859"/>
                <a:gd name="connsiteY18" fmla="*/ 773396 h 1368068"/>
                <a:gd name="connsiteX19" fmla="*/ 3202676 w 3419859"/>
                <a:gd name="connsiteY19" fmla="*/ 799631 h 1368068"/>
                <a:gd name="connsiteX20" fmla="*/ 3185185 w 3419859"/>
                <a:gd name="connsiteY20" fmla="*/ 825867 h 1368068"/>
                <a:gd name="connsiteX21" fmla="*/ 3141460 w 3419859"/>
                <a:gd name="connsiteY21" fmla="*/ 904573 h 1368068"/>
                <a:gd name="connsiteX22" fmla="*/ 3115224 w 3419859"/>
                <a:gd name="connsiteY22" fmla="*/ 913318 h 1368068"/>
                <a:gd name="connsiteX23" fmla="*/ 3080243 w 3419859"/>
                <a:gd name="connsiteY23" fmla="*/ 939554 h 1368068"/>
                <a:gd name="connsiteX24" fmla="*/ 3036517 w 3419859"/>
                <a:gd name="connsiteY24" fmla="*/ 1000770 h 1368068"/>
                <a:gd name="connsiteX25" fmla="*/ 3010282 w 3419859"/>
                <a:gd name="connsiteY25" fmla="*/ 1027006 h 1368068"/>
                <a:gd name="connsiteX26" fmla="*/ 2975301 w 3419859"/>
                <a:gd name="connsiteY26" fmla="*/ 1079477 h 1368068"/>
                <a:gd name="connsiteX27" fmla="*/ 2922830 w 3419859"/>
                <a:gd name="connsiteY27" fmla="*/ 1096967 h 1368068"/>
                <a:gd name="connsiteX28" fmla="*/ 2826633 w 3419859"/>
                <a:gd name="connsiteY28" fmla="*/ 1088222 h 1368068"/>
                <a:gd name="connsiteX29" fmla="*/ 2809142 w 3419859"/>
                <a:gd name="connsiteY29" fmla="*/ 1061987 h 1368068"/>
                <a:gd name="connsiteX30" fmla="*/ 2791652 w 3419859"/>
                <a:gd name="connsiteY30" fmla="*/ 1000770 h 1368068"/>
                <a:gd name="connsiteX31" fmla="*/ 2774162 w 3419859"/>
                <a:gd name="connsiteY31" fmla="*/ 974535 h 1368068"/>
                <a:gd name="connsiteX32" fmla="*/ 2747926 w 3419859"/>
                <a:gd name="connsiteY32" fmla="*/ 965790 h 1368068"/>
                <a:gd name="connsiteX33" fmla="*/ 2669219 w 3419859"/>
                <a:gd name="connsiteY33" fmla="*/ 957044 h 1368068"/>
                <a:gd name="connsiteX34" fmla="*/ 2319412 w 3419859"/>
                <a:gd name="connsiteY34" fmla="*/ 965790 h 1368068"/>
                <a:gd name="connsiteX35" fmla="*/ 2240705 w 3419859"/>
                <a:gd name="connsiteY35" fmla="*/ 992025 h 1368068"/>
                <a:gd name="connsiteX36" fmla="*/ 2214469 w 3419859"/>
                <a:gd name="connsiteY36" fmla="*/ 1000770 h 1368068"/>
                <a:gd name="connsiteX37" fmla="*/ 2188234 w 3419859"/>
                <a:gd name="connsiteY37" fmla="*/ 1009515 h 1368068"/>
                <a:gd name="connsiteX38" fmla="*/ 2179489 w 3419859"/>
                <a:gd name="connsiteY38" fmla="*/ 1035751 h 1368068"/>
                <a:gd name="connsiteX39" fmla="*/ 2144508 w 3419859"/>
                <a:gd name="connsiteY39" fmla="*/ 1053241 h 1368068"/>
                <a:gd name="connsiteX40" fmla="*/ 2118273 w 3419859"/>
                <a:gd name="connsiteY40" fmla="*/ 1070732 h 1368068"/>
                <a:gd name="connsiteX41" fmla="*/ 2100782 w 3419859"/>
                <a:gd name="connsiteY41" fmla="*/ 1096967 h 1368068"/>
                <a:gd name="connsiteX42" fmla="*/ 2065801 w 3419859"/>
                <a:gd name="connsiteY42" fmla="*/ 1184419 h 1368068"/>
                <a:gd name="connsiteX43" fmla="*/ 1995840 w 3419859"/>
                <a:gd name="connsiteY43" fmla="*/ 1166929 h 1368068"/>
                <a:gd name="connsiteX44" fmla="*/ 1978349 w 3419859"/>
                <a:gd name="connsiteY44" fmla="*/ 1140693 h 1368068"/>
                <a:gd name="connsiteX45" fmla="*/ 1952114 w 3419859"/>
                <a:gd name="connsiteY45" fmla="*/ 1114458 h 1368068"/>
                <a:gd name="connsiteX46" fmla="*/ 1925879 w 3419859"/>
                <a:gd name="connsiteY46" fmla="*/ 1096967 h 1368068"/>
                <a:gd name="connsiteX47" fmla="*/ 1899643 w 3419859"/>
                <a:gd name="connsiteY47" fmla="*/ 1070732 h 1368068"/>
                <a:gd name="connsiteX48" fmla="*/ 1873407 w 3419859"/>
                <a:gd name="connsiteY48" fmla="*/ 1053241 h 1368068"/>
                <a:gd name="connsiteX49" fmla="*/ 1820936 w 3419859"/>
                <a:gd name="connsiteY49" fmla="*/ 1009515 h 1368068"/>
                <a:gd name="connsiteX50" fmla="*/ 1777211 w 3419859"/>
                <a:gd name="connsiteY50" fmla="*/ 1000770 h 1368068"/>
                <a:gd name="connsiteX51" fmla="*/ 1637287 w 3419859"/>
                <a:gd name="connsiteY51" fmla="*/ 992025 h 1368068"/>
                <a:gd name="connsiteX52" fmla="*/ 1584816 w 3419859"/>
                <a:gd name="connsiteY52" fmla="*/ 1009515 h 1368068"/>
                <a:gd name="connsiteX53" fmla="*/ 1558581 w 3419859"/>
                <a:gd name="connsiteY53" fmla="*/ 1035751 h 1368068"/>
                <a:gd name="connsiteX54" fmla="*/ 1532345 w 3419859"/>
                <a:gd name="connsiteY54" fmla="*/ 1053241 h 1368068"/>
                <a:gd name="connsiteX55" fmla="*/ 1488619 w 3419859"/>
                <a:gd name="connsiteY55" fmla="*/ 1096967 h 1368068"/>
                <a:gd name="connsiteX56" fmla="*/ 1471129 w 3419859"/>
                <a:gd name="connsiteY56" fmla="*/ 1123203 h 1368068"/>
                <a:gd name="connsiteX57" fmla="*/ 1436148 w 3419859"/>
                <a:gd name="connsiteY57" fmla="*/ 1131948 h 1368068"/>
                <a:gd name="connsiteX58" fmla="*/ 1339951 w 3419859"/>
                <a:gd name="connsiteY58" fmla="*/ 1149438 h 1368068"/>
                <a:gd name="connsiteX59" fmla="*/ 1287480 w 3419859"/>
                <a:gd name="connsiteY59" fmla="*/ 1184419 h 1368068"/>
                <a:gd name="connsiteX60" fmla="*/ 1235009 w 3419859"/>
                <a:gd name="connsiteY60" fmla="*/ 1201910 h 1368068"/>
                <a:gd name="connsiteX61" fmla="*/ 1156302 w 3419859"/>
                <a:gd name="connsiteY61" fmla="*/ 1236890 h 1368068"/>
                <a:gd name="connsiteX62" fmla="*/ 1130067 w 3419859"/>
                <a:gd name="connsiteY62" fmla="*/ 1245635 h 1368068"/>
                <a:gd name="connsiteX63" fmla="*/ 972653 w 3419859"/>
                <a:gd name="connsiteY63" fmla="*/ 1271871 h 1368068"/>
                <a:gd name="connsiteX64" fmla="*/ 946417 w 3419859"/>
                <a:gd name="connsiteY64" fmla="*/ 1280616 h 1368068"/>
                <a:gd name="connsiteX65" fmla="*/ 920182 w 3419859"/>
                <a:gd name="connsiteY65" fmla="*/ 1298107 h 1368068"/>
                <a:gd name="connsiteX66" fmla="*/ 911437 w 3419859"/>
                <a:gd name="connsiteY66" fmla="*/ 1324342 h 1368068"/>
                <a:gd name="connsiteX67" fmla="*/ 815239 w 3419859"/>
                <a:gd name="connsiteY67" fmla="*/ 1324342 h 1368068"/>
                <a:gd name="connsiteX68" fmla="*/ 762769 w 3419859"/>
                <a:gd name="connsiteY68" fmla="*/ 1289361 h 1368068"/>
                <a:gd name="connsiteX69" fmla="*/ 649081 w 3419859"/>
                <a:gd name="connsiteY69" fmla="*/ 1306852 h 1368068"/>
                <a:gd name="connsiteX70" fmla="*/ 622845 w 3419859"/>
                <a:gd name="connsiteY70" fmla="*/ 1315597 h 1368068"/>
                <a:gd name="connsiteX71" fmla="*/ 561629 w 3419859"/>
                <a:gd name="connsiteY71" fmla="*/ 1359323 h 1368068"/>
                <a:gd name="connsiteX72" fmla="*/ 535393 w 3419859"/>
                <a:gd name="connsiteY72" fmla="*/ 1368068 h 1368068"/>
                <a:gd name="connsiteX73" fmla="*/ 439197 w 3419859"/>
                <a:gd name="connsiteY73" fmla="*/ 1359323 h 1368068"/>
                <a:gd name="connsiteX74" fmla="*/ 377981 w 3419859"/>
                <a:gd name="connsiteY74" fmla="*/ 1341832 h 1368068"/>
                <a:gd name="connsiteX75" fmla="*/ 220567 w 3419859"/>
                <a:gd name="connsiteY75" fmla="*/ 1333087 h 1368068"/>
                <a:gd name="connsiteX76" fmla="*/ 194331 w 3419859"/>
                <a:gd name="connsiteY76" fmla="*/ 1324342 h 1368068"/>
                <a:gd name="connsiteX77" fmla="*/ 133115 w 3419859"/>
                <a:gd name="connsiteY77" fmla="*/ 1298107 h 1368068"/>
                <a:gd name="connsiteX78" fmla="*/ 45663 w 3419859"/>
                <a:gd name="connsiteY78" fmla="*/ 1306852 h 1368068"/>
                <a:gd name="connsiteX79" fmla="*/ 0 w 3419859"/>
                <a:gd name="connsiteY79" fmla="*/ 1322073 h 1368068"/>
                <a:gd name="connsiteX0" fmla="*/ 0 w 3421617"/>
                <a:gd name="connsiteY0" fmla="*/ 1322073 h 1368068"/>
                <a:gd name="connsiteX1" fmla="*/ 1058409 w 3421617"/>
                <a:gd name="connsiteY1" fmla="*/ 1078378 h 1368068"/>
                <a:gd name="connsiteX2" fmla="*/ 1617209 w 3421617"/>
                <a:gd name="connsiteY2" fmla="*/ 710078 h 1368068"/>
                <a:gd name="connsiteX3" fmla="*/ 2010909 w 3421617"/>
                <a:gd name="connsiteY3" fmla="*/ 951378 h 1368068"/>
                <a:gd name="connsiteX4" fmla="*/ 2557009 w 3421617"/>
                <a:gd name="connsiteY4" fmla="*/ 786278 h 1368068"/>
                <a:gd name="connsiteX5" fmla="*/ 2899909 w 3421617"/>
                <a:gd name="connsiteY5" fmla="*/ 862478 h 1368068"/>
                <a:gd name="connsiteX6" fmla="*/ 3039609 w 3421617"/>
                <a:gd name="connsiteY6" fmla="*/ 443378 h 1368068"/>
                <a:gd name="connsiteX7" fmla="*/ 3350730 w 3421617"/>
                <a:gd name="connsiteY7" fmla="*/ 8874 h 1368068"/>
                <a:gd name="connsiteX8" fmla="*/ 3417365 w 3421617"/>
                <a:gd name="connsiteY8" fmla="*/ 141445 h 1368068"/>
                <a:gd name="connsiteX9" fmla="*/ 3377580 w 3421617"/>
                <a:gd name="connsiteY9" fmla="*/ 274920 h 1368068"/>
                <a:gd name="connsiteX10" fmla="*/ 3360089 w 3421617"/>
                <a:gd name="connsiteY10" fmla="*/ 309901 h 1368068"/>
                <a:gd name="connsiteX11" fmla="*/ 3342599 w 3421617"/>
                <a:gd name="connsiteY11" fmla="*/ 371117 h 1368068"/>
                <a:gd name="connsiteX12" fmla="*/ 3290128 w 3421617"/>
                <a:gd name="connsiteY12" fmla="*/ 406098 h 1368068"/>
                <a:gd name="connsiteX13" fmla="*/ 3272637 w 3421617"/>
                <a:gd name="connsiteY13" fmla="*/ 432333 h 1368068"/>
                <a:gd name="connsiteX14" fmla="*/ 3263892 w 3421617"/>
                <a:gd name="connsiteY14" fmla="*/ 484805 h 1368068"/>
                <a:gd name="connsiteX15" fmla="*/ 3255147 w 3421617"/>
                <a:gd name="connsiteY15" fmla="*/ 511040 h 1368068"/>
                <a:gd name="connsiteX16" fmla="*/ 3246402 w 3421617"/>
                <a:gd name="connsiteY16" fmla="*/ 572256 h 1368068"/>
                <a:gd name="connsiteX17" fmla="*/ 3228911 w 3421617"/>
                <a:gd name="connsiteY17" fmla="*/ 720924 h 1368068"/>
                <a:gd name="connsiteX18" fmla="*/ 3211421 w 3421617"/>
                <a:gd name="connsiteY18" fmla="*/ 773396 h 1368068"/>
                <a:gd name="connsiteX19" fmla="*/ 3202676 w 3421617"/>
                <a:gd name="connsiteY19" fmla="*/ 799631 h 1368068"/>
                <a:gd name="connsiteX20" fmla="*/ 3185185 w 3421617"/>
                <a:gd name="connsiteY20" fmla="*/ 825867 h 1368068"/>
                <a:gd name="connsiteX21" fmla="*/ 3141460 w 3421617"/>
                <a:gd name="connsiteY21" fmla="*/ 904573 h 1368068"/>
                <a:gd name="connsiteX22" fmla="*/ 3115224 w 3421617"/>
                <a:gd name="connsiteY22" fmla="*/ 913318 h 1368068"/>
                <a:gd name="connsiteX23" fmla="*/ 3080243 w 3421617"/>
                <a:gd name="connsiteY23" fmla="*/ 939554 h 1368068"/>
                <a:gd name="connsiteX24" fmla="*/ 3036517 w 3421617"/>
                <a:gd name="connsiteY24" fmla="*/ 1000770 h 1368068"/>
                <a:gd name="connsiteX25" fmla="*/ 3010282 w 3421617"/>
                <a:gd name="connsiteY25" fmla="*/ 1027006 h 1368068"/>
                <a:gd name="connsiteX26" fmla="*/ 2975301 w 3421617"/>
                <a:gd name="connsiteY26" fmla="*/ 1079477 h 1368068"/>
                <a:gd name="connsiteX27" fmla="*/ 2922830 w 3421617"/>
                <a:gd name="connsiteY27" fmla="*/ 1096967 h 1368068"/>
                <a:gd name="connsiteX28" fmla="*/ 2826633 w 3421617"/>
                <a:gd name="connsiteY28" fmla="*/ 1088222 h 1368068"/>
                <a:gd name="connsiteX29" fmla="*/ 2809142 w 3421617"/>
                <a:gd name="connsiteY29" fmla="*/ 1061987 h 1368068"/>
                <a:gd name="connsiteX30" fmla="*/ 2791652 w 3421617"/>
                <a:gd name="connsiteY30" fmla="*/ 1000770 h 1368068"/>
                <a:gd name="connsiteX31" fmla="*/ 2774162 w 3421617"/>
                <a:gd name="connsiteY31" fmla="*/ 974535 h 1368068"/>
                <a:gd name="connsiteX32" fmla="*/ 2747926 w 3421617"/>
                <a:gd name="connsiteY32" fmla="*/ 965790 h 1368068"/>
                <a:gd name="connsiteX33" fmla="*/ 2669219 w 3421617"/>
                <a:gd name="connsiteY33" fmla="*/ 957044 h 1368068"/>
                <a:gd name="connsiteX34" fmla="*/ 2319412 w 3421617"/>
                <a:gd name="connsiteY34" fmla="*/ 965790 h 1368068"/>
                <a:gd name="connsiteX35" fmla="*/ 2240705 w 3421617"/>
                <a:gd name="connsiteY35" fmla="*/ 992025 h 1368068"/>
                <a:gd name="connsiteX36" fmla="*/ 2214469 w 3421617"/>
                <a:gd name="connsiteY36" fmla="*/ 1000770 h 1368068"/>
                <a:gd name="connsiteX37" fmla="*/ 2188234 w 3421617"/>
                <a:gd name="connsiteY37" fmla="*/ 1009515 h 1368068"/>
                <a:gd name="connsiteX38" fmla="*/ 2179489 w 3421617"/>
                <a:gd name="connsiteY38" fmla="*/ 1035751 h 1368068"/>
                <a:gd name="connsiteX39" fmla="*/ 2144508 w 3421617"/>
                <a:gd name="connsiteY39" fmla="*/ 1053241 h 1368068"/>
                <a:gd name="connsiteX40" fmla="*/ 2118273 w 3421617"/>
                <a:gd name="connsiteY40" fmla="*/ 1070732 h 1368068"/>
                <a:gd name="connsiteX41" fmla="*/ 2100782 w 3421617"/>
                <a:gd name="connsiteY41" fmla="*/ 1096967 h 1368068"/>
                <a:gd name="connsiteX42" fmla="*/ 2065801 w 3421617"/>
                <a:gd name="connsiteY42" fmla="*/ 1184419 h 1368068"/>
                <a:gd name="connsiteX43" fmla="*/ 1995840 w 3421617"/>
                <a:gd name="connsiteY43" fmla="*/ 1166929 h 1368068"/>
                <a:gd name="connsiteX44" fmla="*/ 1978349 w 3421617"/>
                <a:gd name="connsiteY44" fmla="*/ 1140693 h 1368068"/>
                <a:gd name="connsiteX45" fmla="*/ 1952114 w 3421617"/>
                <a:gd name="connsiteY45" fmla="*/ 1114458 h 1368068"/>
                <a:gd name="connsiteX46" fmla="*/ 1925879 w 3421617"/>
                <a:gd name="connsiteY46" fmla="*/ 1096967 h 1368068"/>
                <a:gd name="connsiteX47" fmla="*/ 1899643 w 3421617"/>
                <a:gd name="connsiteY47" fmla="*/ 1070732 h 1368068"/>
                <a:gd name="connsiteX48" fmla="*/ 1873407 w 3421617"/>
                <a:gd name="connsiteY48" fmla="*/ 1053241 h 1368068"/>
                <a:gd name="connsiteX49" fmla="*/ 1820936 w 3421617"/>
                <a:gd name="connsiteY49" fmla="*/ 1009515 h 1368068"/>
                <a:gd name="connsiteX50" fmla="*/ 1777211 w 3421617"/>
                <a:gd name="connsiteY50" fmla="*/ 1000770 h 1368068"/>
                <a:gd name="connsiteX51" fmla="*/ 1637287 w 3421617"/>
                <a:gd name="connsiteY51" fmla="*/ 992025 h 1368068"/>
                <a:gd name="connsiteX52" fmla="*/ 1584816 w 3421617"/>
                <a:gd name="connsiteY52" fmla="*/ 1009515 h 1368068"/>
                <a:gd name="connsiteX53" fmla="*/ 1558581 w 3421617"/>
                <a:gd name="connsiteY53" fmla="*/ 1035751 h 1368068"/>
                <a:gd name="connsiteX54" fmla="*/ 1532345 w 3421617"/>
                <a:gd name="connsiteY54" fmla="*/ 1053241 h 1368068"/>
                <a:gd name="connsiteX55" fmla="*/ 1488619 w 3421617"/>
                <a:gd name="connsiteY55" fmla="*/ 1096967 h 1368068"/>
                <a:gd name="connsiteX56" fmla="*/ 1471129 w 3421617"/>
                <a:gd name="connsiteY56" fmla="*/ 1123203 h 1368068"/>
                <a:gd name="connsiteX57" fmla="*/ 1436148 w 3421617"/>
                <a:gd name="connsiteY57" fmla="*/ 1131948 h 1368068"/>
                <a:gd name="connsiteX58" fmla="*/ 1339951 w 3421617"/>
                <a:gd name="connsiteY58" fmla="*/ 1149438 h 1368068"/>
                <a:gd name="connsiteX59" fmla="*/ 1287480 w 3421617"/>
                <a:gd name="connsiteY59" fmla="*/ 1184419 h 1368068"/>
                <a:gd name="connsiteX60" fmla="*/ 1235009 w 3421617"/>
                <a:gd name="connsiteY60" fmla="*/ 1201910 h 1368068"/>
                <a:gd name="connsiteX61" fmla="*/ 1156302 w 3421617"/>
                <a:gd name="connsiteY61" fmla="*/ 1236890 h 1368068"/>
                <a:gd name="connsiteX62" fmla="*/ 1130067 w 3421617"/>
                <a:gd name="connsiteY62" fmla="*/ 1245635 h 1368068"/>
                <a:gd name="connsiteX63" fmla="*/ 972653 w 3421617"/>
                <a:gd name="connsiteY63" fmla="*/ 1271871 h 1368068"/>
                <a:gd name="connsiteX64" fmla="*/ 946417 w 3421617"/>
                <a:gd name="connsiteY64" fmla="*/ 1280616 h 1368068"/>
                <a:gd name="connsiteX65" fmla="*/ 920182 w 3421617"/>
                <a:gd name="connsiteY65" fmla="*/ 1298107 h 1368068"/>
                <a:gd name="connsiteX66" fmla="*/ 911437 w 3421617"/>
                <a:gd name="connsiteY66" fmla="*/ 1324342 h 1368068"/>
                <a:gd name="connsiteX67" fmla="*/ 815239 w 3421617"/>
                <a:gd name="connsiteY67" fmla="*/ 1324342 h 1368068"/>
                <a:gd name="connsiteX68" fmla="*/ 762769 w 3421617"/>
                <a:gd name="connsiteY68" fmla="*/ 1289361 h 1368068"/>
                <a:gd name="connsiteX69" fmla="*/ 649081 w 3421617"/>
                <a:gd name="connsiteY69" fmla="*/ 1306852 h 1368068"/>
                <a:gd name="connsiteX70" fmla="*/ 622845 w 3421617"/>
                <a:gd name="connsiteY70" fmla="*/ 1315597 h 1368068"/>
                <a:gd name="connsiteX71" fmla="*/ 561629 w 3421617"/>
                <a:gd name="connsiteY71" fmla="*/ 1359323 h 1368068"/>
                <a:gd name="connsiteX72" fmla="*/ 535393 w 3421617"/>
                <a:gd name="connsiteY72" fmla="*/ 1368068 h 1368068"/>
                <a:gd name="connsiteX73" fmla="*/ 439197 w 3421617"/>
                <a:gd name="connsiteY73" fmla="*/ 1359323 h 1368068"/>
                <a:gd name="connsiteX74" fmla="*/ 377981 w 3421617"/>
                <a:gd name="connsiteY74" fmla="*/ 1341832 h 1368068"/>
                <a:gd name="connsiteX75" fmla="*/ 220567 w 3421617"/>
                <a:gd name="connsiteY75" fmla="*/ 1333087 h 1368068"/>
                <a:gd name="connsiteX76" fmla="*/ 194331 w 3421617"/>
                <a:gd name="connsiteY76" fmla="*/ 1324342 h 1368068"/>
                <a:gd name="connsiteX77" fmla="*/ 133115 w 3421617"/>
                <a:gd name="connsiteY77" fmla="*/ 1298107 h 1368068"/>
                <a:gd name="connsiteX78" fmla="*/ 45663 w 3421617"/>
                <a:gd name="connsiteY78" fmla="*/ 1306852 h 1368068"/>
                <a:gd name="connsiteX79" fmla="*/ 0 w 3421617"/>
                <a:gd name="connsiteY79" fmla="*/ 1322073 h 1368068"/>
                <a:gd name="connsiteX0" fmla="*/ 0 w 3419859"/>
                <a:gd name="connsiteY0" fmla="*/ 1322073 h 1368068"/>
                <a:gd name="connsiteX1" fmla="*/ 1058409 w 3419859"/>
                <a:gd name="connsiteY1" fmla="*/ 1078378 h 1368068"/>
                <a:gd name="connsiteX2" fmla="*/ 1617209 w 3419859"/>
                <a:gd name="connsiteY2" fmla="*/ 710078 h 1368068"/>
                <a:gd name="connsiteX3" fmla="*/ 2010909 w 3419859"/>
                <a:gd name="connsiteY3" fmla="*/ 951378 h 1368068"/>
                <a:gd name="connsiteX4" fmla="*/ 2557009 w 3419859"/>
                <a:gd name="connsiteY4" fmla="*/ 786278 h 1368068"/>
                <a:gd name="connsiteX5" fmla="*/ 2899909 w 3419859"/>
                <a:gd name="connsiteY5" fmla="*/ 862478 h 1368068"/>
                <a:gd name="connsiteX6" fmla="*/ 3039609 w 3419859"/>
                <a:gd name="connsiteY6" fmla="*/ 443378 h 1368068"/>
                <a:gd name="connsiteX7" fmla="*/ 3350730 w 3419859"/>
                <a:gd name="connsiteY7" fmla="*/ 8874 h 1368068"/>
                <a:gd name="connsiteX8" fmla="*/ 3417365 w 3419859"/>
                <a:gd name="connsiteY8" fmla="*/ 141445 h 1368068"/>
                <a:gd name="connsiteX9" fmla="*/ 3377580 w 3419859"/>
                <a:gd name="connsiteY9" fmla="*/ 274920 h 1368068"/>
                <a:gd name="connsiteX10" fmla="*/ 3360089 w 3419859"/>
                <a:gd name="connsiteY10" fmla="*/ 309901 h 1368068"/>
                <a:gd name="connsiteX11" fmla="*/ 3342599 w 3419859"/>
                <a:gd name="connsiteY11" fmla="*/ 371117 h 1368068"/>
                <a:gd name="connsiteX12" fmla="*/ 3290128 w 3419859"/>
                <a:gd name="connsiteY12" fmla="*/ 406098 h 1368068"/>
                <a:gd name="connsiteX13" fmla="*/ 3272637 w 3419859"/>
                <a:gd name="connsiteY13" fmla="*/ 432333 h 1368068"/>
                <a:gd name="connsiteX14" fmla="*/ 3263892 w 3419859"/>
                <a:gd name="connsiteY14" fmla="*/ 484805 h 1368068"/>
                <a:gd name="connsiteX15" fmla="*/ 3255147 w 3419859"/>
                <a:gd name="connsiteY15" fmla="*/ 511040 h 1368068"/>
                <a:gd name="connsiteX16" fmla="*/ 3246402 w 3419859"/>
                <a:gd name="connsiteY16" fmla="*/ 572256 h 1368068"/>
                <a:gd name="connsiteX17" fmla="*/ 3228911 w 3419859"/>
                <a:gd name="connsiteY17" fmla="*/ 720924 h 1368068"/>
                <a:gd name="connsiteX18" fmla="*/ 3211421 w 3419859"/>
                <a:gd name="connsiteY18" fmla="*/ 773396 h 1368068"/>
                <a:gd name="connsiteX19" fmla="*/ 3202676 w 3419859"/>
                <a:gd name="connsiteY19" fmla="*/ 799631 h 1368068"/>
                <a:gd name="connsiteX20" fmla="*/ 3185185 w 3419859"/>
                <a:gd name="connsiteY20" fmla="*/ 825867 h 1368068"/>
                <a:gd name="connsiteX21" fmla="*/ 3141460 w 3419859"/>
                <a:gd name="connsiteY21" fmla="*/ 904573 h 1368068"/>
                <a:gd name="connsiteX22" fmla="*/ 3115224 w 3419859"/>
                <a:gd name="connsiteY22" fmla="*/ 913318 h 1368068"/>
                <a:gd name="connsiteX23" fmla="*/ 3080243 w 3419859"/>
                <a:gd name="connsiteY23" fmla="*/ 939554 h 1368068"/>
                <a:gd name="connsiteX24" fmla="*/ 3036517 w 3419859"/>
                <a:gd name="connsiteY24" fmla="*/ 1000770 h 1368068"/>
                <a:gd name="connsiteX25" fmla="*/ 3010282 w 3419859"/>
                <a:gd name="connsiteY25" fmla="*/ 1027006 h 1368068"/>
                <a:gd name="connsiteX26" fmla="*/ 2975301 w 3419859"/>
                <a:gd name="connsiteY26" fmla="*/ 1079477 h 1368068"/>
                <a:gd name="connsiteX27" fmla="*/ 2922830 w 3419859"/>
                <a:gd name="connsiteY27" fmla="*/ 1096967 h 1368068"/>
                <a:gd name="connsiteX28" fmla="*/ 2826633 w 3419859"/>
                <a:gd name="connsiteY28" fmla="*/ 1088222 h 1368068"/>
                <a:gd name="connsiteX29" fmla="*/ 2809142 w 3419859"/>
                <a:gd name="connsiteY29" fmla="*/ 1061987 h 1368068"/>
                <a:gd name="connsiteX30" fmla="*/ 2791652 w 3419859"/>
                <a:gd name="connsiteY30" fmla="*/ 1000770 h 1368068"/>
                <a:gd name="connsiteX31" fmla="*/ 2774162 w 3419859"/>
                <a:gd name="connsiteY31" fmla="*/ 974535 h 1368068"/>
                <a:gd name="connsiteX32" fmla="*/ 2747926 w 3419859"/>
                <a:gd name="connsiteY32" fmla="*/ 965790 h 1368068"/>
                <a:gd name="connsiteX33" fmla="*/ 2669219 w 3419859"/>
                <a:gd name="connsiteY33" fmla="*/ 957044 h 1368068"/>
                <a:gd name="connsiteX34" fmla="*/ 2319412 w 3419859"/>
                <a:gd name="connsiteY34" fmla="*/ 965790 h 1368068"/>
                <a:gd name="connsiteX35" fmla="*/ 2240705 w 3419859"/>
                <a:gd name="connsiteY35" fmla="*/ 992025 h 1368068"/>
                <a:gd name="connsiteX36" fmla="*/ 2214469 w 3419859"/>
                <a:gd name="connsiteY36" fmla="*/ 1000770 h 1368068"/>
                <a:gd name="connsiteX37" fmla="*/ 2188234 w 3419859"/>
                <a:gd name="connsiteY37" fmla="*/ 1009515 h 1368068"/>
                <a:gd name="connsiteX38" fmla="*/ 2179489 w 3419859"/>
                <a:gd name="connsiteY38" fmla="*/ 1035751 h 1368068"/>
                <a:gd name="connsiteX39" fmla="*/ 2144508 w 3419859"/>
                <a:gd name="connsiteY39" fmla="*/ 1053241 h 1368068"/>
                <a:gd name="connsiteX40" fmla="*/ 2118273 w 3419859"/>
                <a:gd name="connsiteY40" fmla="*/ 1070732 h 1368068"/>
                <a:gd name="connsiteX41" fmla="*/ 2100782 w 3419859"/>
                <a:gd name="connsiteY41" fmla="*/ 1096967 h 1368068"/>
                <a:gd name="connsiteX42" fmla="*/ 2065801 w 3419859"/>
                <a:gd name="connsiteY42" fmla="*/ 1184419 h 1368068"/>
                <a:gd name="connsiteX43" fmla="*/ 1995840 w 3419859"/>
                <a:gd name="connsiteY43" fmla="*/ 1166929 h 1368068"/>
                <a:gd name="connsiteX44" fmla="*/ 1978349 w 3419859"/>
                <a:gd name="connsiteY44" fmla="*/ 1140693 h 1368068"/>
                <a:gd name="connsiteX45" fmla="*/ 1952114 w 3419859"/>
                <a:gd name="connsiteY45" fmla="*/ 1114458 h 1368068"/>
                <a:gd name="connsiteX46" fmla="*/ 1925879 w 3419859"/>
                <a:gd name="connsiteY46" fmla="*/ 1096967 h 1368068"/>
                <a:gd name="connsiteX47" fmla="*/ 1899643 w 3419859"/>
                <a:gd name="connsiteY47" fmla="*/ 1070732 h 1368068"/>
                <a:gd name="connsiteX48" fmla="*/ 1873407 w 3419859"/>
                <a:gd name="connsiteY48" fmla="*/ 1053241 h 1368068"/>
                <a:gd name="connsiteX49" fmla="*/ 1820936 w 3419859"/>
                <a:gd name="connsiteY49" fmla="*/ 1009515 h 1368068"/>
                <a:gd name="connsiteX50" fmla="*/ 1777211 w 3419859"/>
                <a:gd name="connsiteY50" fmla="*/ 1000770 h 1368068"/>
                <a:gd name="connsiteX51" fmla="*/ 1637287 w 3419859"/>
                <a:gd name="connsiteY51" fmla="*/ 992025 h 1368068"/>
                <a:gd name="connsiteX52" fmla="*/ 1584816 w 3419859"/>
                <a:gd name="connsiteY52" fmla="*/ 1009515 h 1368068"/>
                <a:gd name="connsiteX53" fmla="*/ 1558581 w 3419859"/>
                <a:gd name="connsiteY53" fmla="*/ 1035751 h 1368068"/>
                <a:gd name="connsiteX54" fmla="*/ 1532345 w 3419859"/>
                <a:gd name="connsiteY54" fmla="*/ 1053241 h 1368068"/>
                <a:gd name="connsiteX55" fmla="*/ 1488619 w 3419859"/>
                <a:gd name="connsiteY55" fmla="*/ 1096967 h 1368068"/>
                <a:gd name="connsiteX56" fmla="*/ 1471129 w 3419859"/>
                <a:gd name="connsiteY56" fmla="*/ 1123203 h 1368068"/>
                <a:gd name="connsiteX57" fmla="*/ 1436148 w 3419859"/>
                <a:gd name="connsiteY57" fmla="*/ 1131948 h 1368068"/>
                <a:gd name="connsiteX58" fmla="*/ 1339951 w 3419859"/>
                <a:gd name="connsiteY58" fmla="*/ 1149438 h 1368068"/>
                <a:gd name="connsiteX59" fmla="*/ 1287480 w 3419859"/>
                <a:gd name="connsiteY59" fmla="*/ 1184419 h 1368068"/>
                <a:gd name="connsiteX60" fmla="*/ 1235009 w 3419859"/>
                <a:gd name="connsiteY60" fmla="*/ 1201910 h 1368068"/>
                <a:gd name="connsiteX61" fmla="*/ 1156302 w 3419859"/>
                <a:gd name="connsiteY61" fmla="*/ 1236890 h 1368068"/>
                <a:gd name="connsiteX62" fmla="*/ 1130067 w 3419859"/>
                <a:gd name="connsiteY62" fmla="*/ 1245635 h 1368068"/>
                <a:gd name="connsiteX63" fmla="*/ 972653 w 3419859"/>
                <a:gd name="connsiteY63" fmla="*/ 1271871 h 1368068"/>
                <a:gd name="connsiteX64" fmla="*/ 946417 w 3419859"/>
                <a:gd name="connsiteY64" fmla="*/ 1280616 h 1368068"/>
                <a:gd name="connsiteX65" fmla="*/ 920182 w 3419859"/>
                <a:gd name="connsiteY65" fmla="*/ 1298107 h 1368068"/>
                <a:gd name="connsiteX66" fmla="*/ 911437 w 3419859"/>
                <a:gd name="connsiteY66" fmla="*/ 1324342 h 1368068"/>
                <a:gd name="connsiteX67" fmla="*/ 815239 w 3419859"/>
                <a:gd name="connsiteY67" fmla="*/ 1324342 h 1368068"/>
                <a:gd name="connsiteX68" fmla="*/ 762769 w 3419859"/>
                <a:gd name="connsiteY68" fmla="*/ 1289361 h 1368068"/>
                <a:gd name="connsiteX69" fmla="*/ 649081 w 3419859"/>
                <a:gd name="connsiteY69" fmla="*/ 1306852 h 1368068"/>
                <a:gd name="connsiteX70" fmla="*/ 622845 w 3419859"/>
                <a:gd name="connsiteY70" fmla="*/ 1315597 h 1368068"/>
                <a:gd name="connsiteX71" fmla="*/ 561629 w 3419859"/>
                <a:gd name="connsiteY71" fmla="*/ 1359323 h 1368068"/>
                <a:gd name="connsiteX72" fmla="*/ 535393 w 3419859"/>
                <a:gd name="connsiteY72" fmla="*/ 1368068 h 1368068"/>
                <a:gd name="connsiteX73" fmla="*/ 439197 w 3419859"/>
                <a:gd name="connsiteY73" fmla="*/ 1359323 h 1368068"/>
                <a:gd name="connsiteX74" fmla="*/ 377981 w 3419859"/>
                <a:gd name="connsiteY74" fmla="*/ 1341832 h 1368068"/>
                <a:gd name="connsiteX75" fmla="*/ 220567 w 3419859"/>
                <a:gd name="connsiteY75" fmla="*/ 1333087 h 1368068"/>
                <a:gd name="connsiteX76" fmla="*/ 194331 w 3419859"/>
                <a:gd name="connsiteY76" fmla="*/ 1324342 h 1368068"/>
                <a:gd name="connsiteX77" fmla="*/ 133115 w 3419859"/>
                <a:gd name="connsiteY77" fmla="*/ 1298107 h 1368068"/>
                <a:gd name="connsiteX78" fmla="*/ 45663 w 3419859"/>
                <a:gd name="connsiteY78" fmla="*/ 1306852 h 1368068"/>
                <a:gd name="connsiteX79" fmla="*/ 0 w 3419859"/>
                <a:gd name="connsiteY79" fmla="*/ 1322073 h 1368068"/>
                <a:gd name="connsiteX0" fmla="*/ 0 w 3419859"/>
                <a:gd name="connsiteY0" fmla="*/ 1322953 h 1368948"/>
                <a:gd name="connsiteX1" fmla="*/ 1058409 w 3419859"/>
                <a:gd name="connsiteY1" fmla="*/ 1079258 h 1368948"/>
                <a:gd name="connsiteX2" fmla="*/ 1617209 w 3419859"/>
                <a:gd name="connsiteY2" fmla="*/ 710958 h 1368948"/>
                <a:gd name="connsiteX3" fmla="*/ 2010909 w 3419859"/>
                <a:gd name="connsiteY3" fmla="*/ 952258 h 1368948"/>
                <a:gd name="connsiteX4" fmla="*/ 2557009 w 3419859"/>
                <a:gd name="connsiteY4" fmla="*/ 787158 h 1368948"/>
                <a:gd name="connsiteX5" fmla="*/ 2899909 w 3419859"/>
                <a:gd name="connsiteY5" fmla="*/ 863358 h 1368948"/>
                <a:gd name="connsiteX6" fmla="*/ 3039609 w 3419859"/>
                <a:gd name="connsiteY6" fmla="*/ 444258 h 1368948"/>
                <a:gd name="connsiteX7" fmla="*/ 3350730 w 3419859"/>
                <a:gd name="connsiteY7" fmla="*/ 9754 h 1368948"/>
                <a:gd name="connsiteX8" fmla="*/ 3417365 w 3419859"/>
                <a:gd name="connsiteY8" fmla="*/ 132800 h 1368948"/>
                <a:gd name="connsiteX9" fmla="*/ 3377580 w 3419859"/>
                <a:gd name="connsiteY9" fmla="*/ 275800 h 1368948"/>
                <a:gd name="connsiteX10" fmla="*/ 3360089 w 3419859"/>
                <a:gd name="connsiteY10" fmla="*/ 310781 h 1368948"/>
                <a:gd name="connsiteX11" fmla="*/ 3342599 w 3419859"/>
                <a:gd name="connsiteY11" fmla="*/ 371997 h 1368948"/>
                <a:gd name="connsiteX12" fmla="*/ 3290128 w 3419859"/>
                <a:gd name="connsiteY12" fmla="*/ 406978 h 1368948"/>
                <a:gd name="connsiteX13" fmla="*/ 3272637 w 3419859"/>
                <a:gd name="connsiteY13" fmla="*/ 433213 h 1368948"/>
                <a:gd name="connsiteX14" fmla="*/ 3263892 w 3419859"/>
                <a:gd name="connsiteY14" fmla="*/ 485685 h 1368948"/>
                <a:gd name="connsiteX15" fmla="*/ 3255147 w 3419859"/>
                <a:gd name="connsiteY15" fmla="*/ 511920 h 1368948"/>
                <a:gd name="connsiteX16" fmla="*/ 3246402 w 3419859"/>
                <a:gd name="connsiteY16" fmla="*/ 573136 h 1368948"/>
                <a:gd name="connsiteX17" fmla="*/ 3228911 w 3419859"/>
                <a:gd name="connsiteY17" fmla="*/ 721804 h 1368948"/>
                <a:gd name="connsiteX18" fmla="*/ 3211421 w 3419859"/>
                <a:gd name="connsiteY18" fmla="*/ 774276 h 1368948"/>
                <a:gd name="connsiteX19" fmla="*/ 3202676 w 3419859"/>
                <a:gd name="connsiteY19" fmla="*/ 800511 h 1368948"/>
                <a:gd name="connsiteX20" fmla="*/ 3185185 w 3419859"/>
                <a:gd name="connsiteY20" fmla="*/ 826747 h 1368948"/>
                <a:gd name="connsiteX21" fmla="*/ 3141460 w 3419859"/>
                <a:gd name="connsiteY21" fmla="*/ 905453 h 1368948"/>
                <a:gd name="connsiteX22" fmla="*/ 3115224 w 3419859"/>
                <a:gd name="connsiteY22" fmla="*/ 914198 h 1368948"/>
                <a:gd name="connsiteX23" fmla="*/ 3080243 w 3419859"/>
                <a:gd name="connsiteY23" fmla="*/ 940434 h 1368948"/>
                <a:gd name="connsiteX24" fmla="*/ 3036517 w 3419859"/>
                <a:gd name="connsiteY24" fmla="*/ 1001650 h 1368948"/>
                <a:gd name="connsiteX25" fmla="*/ 3010282 w 3419859"/>
                <a:gd name="connsiteY25" fmla="*/ 1027886 h 1368948"/>
                <a:gd name="connsiteX26" fmla="*/ 2975301 w 3419859"/>
                <a:gd name="connsiteY26" fmla="*/ 1080357 h 1368948"/>
                <a:gd name="connsiteX27" fmla="*/ 2922830 w 3419859"/>
                <a:gd name="connsiteY27" fmla="*/ 1097847 h 1368948"/>
                <a:gd name="connsiteX28" fmla="*/ 2826633 w 3419859"/>
                <a:gd name="connsiteY28" fmla="*/ 1089102 h 1368948"/>
                <a:gd name="connsiteX29" fmla="*/ 2809142 w 3419859"/>
                <a:gd name="connsiteY29" fmla="*/ 1062867 h 1368948"/>
                <a:gd name="connsiteX30" fmla="*/ 2791652 w 3419859"/>
                <a:gd name="connsiteY30" fmla="*/ 1001650 h 1368948"/>
                <a:gd name="connsiteX31" fmla="*/ 2774162 w 3419859"/>
                <a:gd name="connsiteY31" fmla="*/ 975415 h 1368948"/>
                <a:gd name="connsiteX32" fmla="*/ 2747926 w 3419859"/>
                <a:gd name="connsiteY32" fmla="*/ 966670 h 1368948"/>
                <a:gd name="connsiteX33" fmla="*/ 2669219 w 3419859"/>
                <a:gd name="connsiteY33" fmla="*/ 957924 h 1368948"/>
                <a:gd name="connsiteX34" fmla="*/ 2319412 w 3419859"/>
                <a:gd name="connsiteY34" fmla="*/ 966670 h 1368948"/>
                <a:gd name="connsiteX35" fmla="*/ 2240705 w 3419859"/>
                <a:gd name="connsiteY35" fmla="*/ 992905 h 1368948"/>
                <a:gd name="connsiteX36" fmla="*/ 2214469 w 3419859"/>
                <a:gd name="connsiteY36" fmla="*/ 1001650 h 1368948"/>
                <a:gd name="connsiteX37" fmla="*/ 2188234 w 3419859"/>
                <a:gd name="connsiteY37" fmla="*/ 1010395 h 1368948"/>
                <a:gd name="connsiteX38" fmla="*/ 2179489 w 3419859"/>
                <a:gd name="connsiteY38" fmla="*/ 1036631 h 1368948"/>
                <a:gd name="connsiteX39" fmla="*/ 2144508 w 3419859"/>
                <a:gd name="connsiteY39" fmla="*/ 1054121 h 1368948"/>
                <a:gd name="connsiteX40" fmla="*/ 2118273 w 3419859"/>
                <a:gd name="connsiteY40" fmla="*/ 1071612 h 1368948"/>
                <a:gd name="connsiteX41" fmla="*/ 2100782 w 3419859"/>
                <a:gd name="connsiteY41" fmla="*/ 1097847 h 1368948"/>
                <a:gd name="connsiteX42" fmla="*/ 2065801 w 3419859"/>
                <a:gd name="connsiteY42" fmla="*/ 1185299 h 1368948"/>
                <a:gd name="connsiteX43" fmla="*/ 1995840 w 3419859"/>
                <a:gd name="connsiteY43" fmla="*/ 1167809 h 1368948"/>
                <a:gd name="connsiteX44" fmla="*/ 1978349 w 3419859"/>
                <a:gd name="connsiteY44" fmla="*/ 1141573 h 1368948"/>
                <a:gd name="connsiteX45" fmla="*/ 1952114 w 3419859"/>
                <a:gd name="connsiteY45" fmla="*/ 1115338 h 1368948"/>
                <a:gd name="connsiteX46" fmla="*/ 1925879 w 3419859"/>
                <a:gd name="connsiteY46" fmla="*/ 1097847 h 1368948"/>
                <a:gd name="connsiteX47" fmla="*/ 1899643 w 3419859"/>
                <a:gd name="connsiteY47" fmla="*/ 1071612 h 1368948"/>
                <a:gd name="connsiteX48" fmla="*/ 1873407 w 3419859"/>
                <a:gd name="connsiteY48" fmla="*/ 1054121 h 1368948"/>
                <a:gd name="connsiteX49" fmla="*/ 1820936 w 3419859"/>
                <a:gd name="connsiteY49" fmla="*/ 1010395 h 1368948"/>
                <a:gd name="connsiteX50" fmla="*/ 1777211 w 3419859"/>
                <a:gd name="connsiteY50" fmla="*/ 1001650 h 1368948"/>
                <a:gd name="connsiteX51" fmla="*/ 1637287 w 3419859"/>
                <a:gd name="connsiteY51" fmla="*/ 992905 h 1368948"/>
                <a:gd name="connsiteX52" fmla="*/ 1584816 w 3419859"/>
                <a:gd name="connsiteY52" fmla="*/ 1010395 h 1368948"/>
                <a:gd name="connsiteX53" fmla="*/ 1558581 w 3419859"/>
                <a:gd name="connsiteY53" fmla="*/ 1036631 h 1368948"/>
                <a:gd name="connsiteX54" fmla="*/ 1532345 w 3419859"/>
                <a:gd name="connsiteY54" fmla="*/ 1054121 h 1368948"/>
                <a:gd name="connsiteX55" fmla="*/ 1488619 w 3419859"/>
                <a:gd name="connsiteY55" fmla="*/ 1097847 h 1368948"/>
                <a:gd name="connsiteX56" fmla="*/ 1471129 w 3419859"/>
                <a:gd name="connsiteY56" fmla="*/ 1124083 h 1368948"/>
                <a:gd name="connsiteX57" fmla="*/ 1436148 w 3419859"/>
                <a:gd name="connsiteY57" fmla="*/ 1132828 h 1368948"/>
                <a:gd name="connsiteX58" fmla="*/ 1339951 w 3419859"/>
                <a:gd name="connsiteY58" fmla="*/ 1150318 h 1368948"/>
                <a:gd name="connsiteX59" fmla="*/ 1287480 w 3419859"/>
                <a:gd name="connsiteY59" fmla="*/ 1185299 h 1368948"/>
                <a:gd name="connsiteX60" fmla="*/ 1235009 w 3419859"/>
                <a:gd name="connsiteY60" fmla="*/ 1202790 h 1368948"/>
                <a:gd name="connsiteX61" fmla="*/ 1156302 w 3419859"/>
                <a:gd name="connsiteY61" fmla="*/ 1237770 h 1368948"/>
                <a:gd name="connsiteX62" fmla="*/ 1130067 w 3419859"/>
                <a:gd name="connsiteY62" fmla="*/ 1246515 h 1368948"/>
                <a:gd name="connsiteX63" fmla="*/ 972653 w 3419859"/>
                <a:gd name="connsiteY63" fmla="*/ 1272751 h 1368948"/>
                <a:gd name="connsiteX64" fmla="*/ 946417 w 3419859"/>
                <a:gd name="connsiteY64" fmla="*/ 1281496 h 1368948"/>
                <a:gd name="connsiteX65" fmla="*/ 920182 w 3419859"/>
                <a:gd name="connsiteY65" fmla="*/ 1298987 h 1368948"/>
                <a:gd name="connsiteX66" fmla="*/ 911437 w 3419859"/>
                <a:gd name="connsiteY66" fmla="*/ 1325222 h 1368948"/>
                <a:gd name="connsiteX67" fmla="*/ 815239 w 3419859"/>
                <a:gd name="connsiteY67" fmla="*/ 1325222 h 1368948"/>
                <a:gd name="connsiteX68" fmla="*/ 762769 w 3419859"/>
                <a:gd name="connsiteY68" fmla="*/ 1290241 h 1368948"/>
                <a:gd name="connsiteX69" fmla="*/ 649081 w 3419859"/>
                <a:gd name="connsiteY69" fmla="*/ 1307732 h 1368948"/>
                <a:gd name="connsiteX70" fmla="*/ 622845 w 3419859"/>
                <a:gd name="connsiteY70" fmla="*/ 1316477 h 1368948"/>
                <a:gd name="connsiteX71" fmla="*/ 561629 w 3419859"/>
                <a:gd name="connsiteY71" fmla="*/ 1360203 h 1368948"/>
                <a:gd name="connsiteX72" fmla="*/ 535393 w 3419859"/>
                <a:gd name="connsiteY72" fmla="*/ 1368948 h 1368948"/>
                <a:gd name="connsiteX73" fmla="*/ 439197 w 3419859"/>
                <a:gd name="connsiteY73" fmla="*/ 1360203 h 1368948"/>
                <a:gd name="connsiteX74" fmla="*/ 377981 w 3419859"/>
                <a:gd name="connsiteY74" fmla="*/ 1342712 h 1368948"/>
                <a:gd name="connsiteX75" fmla="*/ 220567 w 3419859"/>
                <a:gd name="connsiteY75" fmla="*/ 1333967 h 1368948"/>
                <a:gd name="connsiteX76" fmla="*/ 194331 w 3419859"/>
                <a:gd name="connsiteY76" fmla="*/ 1325222 h 1368948"/>
                <a:gd name="connsiteX77" fmla="*/ 133115 w 3419859"/>
                <a:gd name="connsiteY77" fmla="*/ 1298987 h 1368948"/>
                <a:gd name="connsiteX78" fmla="*/ 45663 w 3419859"/>
                <a:gd name="connsiteY78" fmla="*/ 1307732 h 1368948"/>
                <a:gd name="connsiteX79" fmla="*/ 0 w 3419859"/>
                <a:gd name="connsiteY79" fmla="*/ 1322953 h 1368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3419859" h="1368948">
                  <a:moveTo>
                    <a:pt x="0" y="1322953"/>
                  </a:moveTo>
                  <a:cubicBezTo>
                    <a:pt x="352803" y="1241721"/>
                    <a:pt x="680206" y="1109690"/>
                    <a:pt x="1058409" y="1079258"/>
                  </a:cubicBezTo>
                  <a:cubicBezTo>
                    <a:pt x="1193876" y="918391"/>
                    <a:pt x="1405542" y="808325"/>
                    <a:pt x="1617209" y="710958"/>
                  </a:cubicBezTo>
                  <a:lnTo>
                    <a:pt x="2010909" y="952258"/>
                  </a:lnTo>
                  <a:lnTo>
                    <a:pt x="2557009" y="787158"/>
                  </a:lnTo>
                  <a:lnTo>
                    <a:pt x="2899909" y="863358"/>
                  </a:lnTo>
                  <a:lnTo>
                    <a:pt x="3039609" y="444258"/>
                  </a:lnTo>
                  <a:cubicBezTo>
                    <a:pt x="3143316" y="299423"/>
                    <a:pt x="3287771" y="61664"/>
                    <a:pt x="3350730" y="9754"/>
                  </a:cubicBezTo>
                  <a:cubicBezTo>
                    <a:pt x="3413689" y="-42156"/>
                    <a:pt x="3426110" y="129884"/>
                    <a:pt x="3417365" y="132800"/>
                  </a:cubicBezTo>
                  <a:cubicBezTo>
                    <a:pt x="3424255" y="228303"/>
                    <a:pt x="3387126" y="246136"/>
                    <a:pt x="3377580" y="275800"/>
                  </a:cubicBezTo>
                  <a:cubicBezTo>
                    <a:pt x="3368034" y="305464"/>
                    <a:pt x="3364667" y="298575"/>
                    <a:pt x="3360089" y="310781"/>
                  </a:cubicBezTo>
                  <a:cubicBezTo>
                    <a:pt x="3359953" y="311144"/>
                    <a:pt x="3346827" y="367769"/>
                    <a:pt x="3342599" y="371997"/>
                  </a:cubicBezTo>
                  <a:cubicBezTo>
                    <a:pt x="3327735" y="386861"/>
                    <a:pt x="3290128" y="406978"/>
                    <a:pt x="3290128" y="406978"/>
                  </a:cubicBezTo>
                  <a:cubicBezTo>
                    <a:pt x="3284297" y="415723"/>
                    <a:pt x="3275961" y="423242"/>
                    <a:pt x="3272637" y="433213"/>
                  </a:cubicBezTo>
                  <a:cubicBezTo>
                    <a:pt x="3267030" y="450035"/>
                    <a:pt x="3267739" y="468375"/>
                    <a:pt x="3263892" y="485685"/>
                  </a:cubicBezTo>
                  <a:cubicBezTo>
                    <a:pt x="3261892" y="494683"/>
                    <a:pt x="3258062" y="503175"/>
                    <a:pt x="3255147" y="511920"/>
                  </a:cubicBezTo>
                  <a:cubicBezTo>
                    <a:pt x="3252232" y="532326"/>
                    <a:pt x="3248560" y="552637"/>
                    <a:pt x="3246402" y="573136"/>
                  </a:cubicBezTo>
                  <a:cubicBezTo>
                    <a:pt x="3240582" y="628428"/>
                    <a:pt x="3242779" y="670955"/>
                    <a:pt x="3228911" y="721804"/>
                  </a:cubicBezTo>
                  <a:cubicBezTo>
                    <a:pt x="3224060" y="739591"/>
                    <a:pt x="3217251" y="756785"/>
                    <a:pt x="3211421" y="774276"/>
                  </a:cubicBezTo>
                  <a:cubicBezTo>
                    <a:pt x="3208506" y="783021"/>
                    <a:pt x="3207789" y="792841"/>
                    <a:pt x="3202676" y="800511"/>
                  </a:cubicBezTo>
                  <a:cubicBezTo>
                    <a:pt x="3196845" y="809256"/>
                    <a:pt x="3189886" y="817346"/>
                    <a:pt x="3185185" y="826747"/>
                  </a:cubicBezTo>
                  <a:cubicBezTo>
                    <a:pt x="3172865" y="851387"/>
                    <a:pt x="3174548" y="894424"/>
                    <a:pt x="3141460" y="905453"/>
                  </a:cubicBezTo>
                  <a:lnTo>
                    <a:pt x="3115224" y="914198"/>
                  </a:lnTo>
                  <a:cubicBezTo>
                    <a:pt x="3103564" y="922944"/>
                    <a:pt x="3090549" y="930128"/>
                    <a:pt x="3080243" y="940434"/>
                  </a:cubicBezTo>
                  <a:cubicBezTo>
                    <a:pt x="3048738" y="971939"/>
                    <a:pt x="3061345" y="971857"/>
                    <a:pt x="3036517" y="1001650"/>
                  </a:cubicBezTo>
                  <a:cubicBezTo>
                    <a:pt x="3028600" y="1011151"/>
                    <a:pt x="3017875" y="1018124"/>
                    <a:pt x="3010282" y="1027886"/>
                  </a:cubicBezTo>
                  <a:cubicBezTo>
                    <a:pt x="2997376" y="1044479"/>
                    <a:pt x="2995243" y="1073710"/>
                    <a:pt x="2975301" y="1080357"/>
                  </a:cubicBezTo>
                  <a:lnTo>
                    <a:pt x="2922830" y="1097847"/>
                  </a:lnTo>
                  <a:cubicBezTo>
                    <a:pt x="2890764" y="1094932"/>
                    <a:pt x="2857407" y="1098571"/>
                    <a:pt x="2826633" y="1089102"/>
                  </a:cubicBezTo>
                  <a:cubicBezTo>
                    <a:pt x="2816588" y="1086011"/>
                    <a:pt x="2813283" y="1072527"/>
                    <a:pt x="2809142" y="1062867"/>
                  </a:cubicBezTo>
                  <a:cubicBezTo>
                    <a:pt x="2792330" y="1023639"/>
                    <a:pt x="2808670" y="1035686"/>
                    <a:pt x="2791652" y="1001650"/>
                  </a:cubicBezTo>
                  <a:cubicBezTo>
                    <a:pt x="2786952" y="992250"/>
                    <a:pt x="2782369" y="981981"/>
                    <a:pt x="2774162" y="975415"/>
                  </a:cubicBezTo>
                  <a:cubicBezTo>
                    <a:pt x="2766963" y="969656"/>
                    <a:pt x="2757019" y="968185"/>
                    <a:pt x="2747926" y="966670"/>
                  </a:cubicBezTo>
                  <a:cubicBezTo>
                    <a:pt x="2721888" y="962330"/>
                    <a:pt x="2695455" y="960840"/>
                    <a:pt x="2669219" y="957924"/>
                  </a:cubicBezTo>
                  <a:cubicBezTo>
                    <a:pt x="2552617" y="960840"/>
                    <a:pt x="2435803" y="959079"/>
                    <a:pt x="2319412" y="966670"/>
                  </a:cubicBezTo>
                  <a:lnTo>
                    <a:pt x="2240705" y="992905"/>
                  </a:lnTo>
                  <a:lnTo>
                    <a:pt x="2214469" y="1001650"/>
                  </a:lnTo>
                  <a:lnTo>
                    <a:pt x="2188234" y="1010395"/>
                  </a:lnTo>
                  <a:cubicBezTo>
                    <a:pt x="2185319" y="1019141"/>
                    <a:pt x="2186007" y="1030113"/>
                    <a:pt x="2179489" y="1036631"/>
                  </a:cubicBezTo>
                  <a:cubicBezTo>
                    <a:pt x="2170271" y="1045849"/>
                    <a:pt x="2155827" y="1047653"/>
                    <a:pt x="2144508" y="1054121"/>
                  </a:cubicBezTo>
                  <a:cubicBezTo>
                    <a:pt x="2135383" y="1059336"/>
                    <a:pt x="2127018" y="1065782"/>
                    <a:pt x="2118273" y="1071612"/>
                  </a:cubicBezTo>
                  <a:cubicBezTo>
                    <a:pt x="2112443" y="1080357"/>
                    <a:pt x="2103331" y="1087651"/>
                    <a:pt x="2100782" y="1097847"/>
                  </a:cubicBezTo>
                  <a:cubicBezTo>
                    <a:pt x="2077706" y="1190154"/>
                    <a:pt x="2121729" y="1166657"/>
                    <a:pt x="2065801" y="1185299"/>
                  </a:cubicBezTo>
                  <a:cubicBezTo>
                    <a:pt x="2042481" y="1179469"/>
                    <a:pt x="2017341" y="1178559"/>
                    <a:pt x="1995840" y="1167809"/>
                  </a:cubicBezTo>
                  <a:cubicBezTo>
                    <a:pt x="1986439" y="1163108"/>
                    <a:pt x="1985079" y="1149648"/>
                    <a:pt x="1978349" y="1141573"/>
                  </a:cubicBezTo>
                  <a:cubicBezTo>
                    <a:pt x="1970432" y="1132072"/>
                    <a:pt x="1961615" y="1123255"/>
                    <a:pt x="1952114" y="1115338"/>
                  </a:cubicBezTo>
                  <a:cubicBezTo>
                    <a:pt x="1944039" y="1108609"/>
                    <a:pt x="1933953" y="1104576"/>
                    <a:pt x="1925879" y="1097847"/>
                  </a:cubicBezTo>
                  <a:cubicBezTo>
                    <a:pt x="1916377" y="1089930"/>
                    <a:pt x="1909144" y="1079529"/>
                    <a:pt x="1899643" y="1071612"/>
                  </a:cubicBezTo>
                  <a:cubicBezTo>
                    <a:pt x="1891569" y="1064883"/>
                    <a:pt x="1881482" y="1060850"/>
                    <a:pt x="1873407" y="1054121"/>
                  </a:cubicBezTo>
                  <a:cubicBezTo>
                    <a:pt x="1854849" y="1038655"/>
                    <a:pt x="1844623" y="1019278"/>
                    <a:pt x="1820936" y="1010395"/>
                  </a:cubicBezTo>
                  <a:cubicBezTo>
                    <a:pt x="1807019" y="1005176"/>
                    <a:pt x="1791786" y="1004565"/>
                    <a:pt x="1777211" y="1001650"/>
                  </a:cubicBezTo>
                  <a:cubicBezTo>
                    <a:pt x="1716308" y="971199"/>
                    <a:pt x="1740479" y="975706"/>
                    <a:pt x="1637287" y="992905"/>
                  </a:cubicBezTo>
                  <a:cubicBezTo>
                    <a:pt x="1619101" y="995936"/>
                    <a:pt x="1584816" y="1010395"/>
                    <a:pt x="1584816" y="1010395"/>
                  </a:cubicBezTo>
                  <a:cubicBezTo>
                    <a:pt x="1576071" y="1019141"/>
                    <a:pt x="1568082" y="1028714"/>
                    <a:pt x="1558581" y="1036631"/>
                  </a:cubicBezTo>
                  <a:cubicBezTo>
                    <a:pt x="1550506" y="1043360"/>
                    <a:pt x="1539777" y="1046689"/>
                    <a:pt x="1532345" y="1054121"/>
                  </a:cubicBezTo>
                  <a:cubicBezTo>
                    <a:pt x="1474043" y="1112422"/>
                    <a:pt x="1558581" y="1051206"/>
                    <a:pt x="1488619" y="1097847"/>
                  </a:cubicBezTo>
                  <a:cubicBezTo>
                    <a:pt x="1482789" y="1106592"/>
                    <a:pt x="1479874" y="1118253"/>
                    <a:pt x="1471129" y="1124083"/>
                  </a:cubicBezTo>
                  <a:cubicBezTo>
                    <a:pt x="1461129" y="1130750"/>
                    <a:pt x="1447705" y="1129526"/>
                    <a:pt x="1436148" y="1132828"/>
                  </a:cubicBezTo>
                  <a:cubicBezTo>
                    <a:pt x="1373237" y="1150803"/>
                    <a:pt x="1455721" y="1135847"/>
                    <a:pt x="1339951" y="1150318"/>
                  </a:cubicBezTo>
                  <a:cubicBezTo>
                    <a:pt x="1322461" y="1161979"/>
                    <a:pt x="1307421" y="1178652"/>
                    <a:pt x="1287480" y="1185299"/>
                  </a:cubicBezTo>
                  <a:cubicBezTo>
                    <a:pt x="1269989" y="1191129"/>
                    <a:pt x="1250349" y="1192563"/>
                    <a:pt x="1235009" y="1202790"/>
                  </a:cubicBezTo>
                  <a:cubicBezTo>
                    <a:pt x="1193433" y="1230507"/>
                    <a:pt x="1218744" y="1216956"/>
                    <a:pt x="1156302" y="1237770"/>
                  </a:cubicBezTo>
                  <a:cubicBezTo>
                    <a:pt x="1147557" y="1240685"/>
                    <a:pt x="1139191" y="1245212"/>
                    <a:pt x="1130067" y="1246515"/>
                  </a:cubicBezTo>
                  <a:cubicBezTo>
                    <a:pt x="1060027" y="1256521"/>
                    <a:pt x="1028885" y="1256685"/>
                    <a:pt x="972653" y="1272751"/>
                  </a:cubicBezTo>
                  <a:cubicBezTo>
                    <a:pt x="963789" y="1275283"/>
                    <a:pt x="954663" y="1277374"/>
                    <a:pt x="946417" y="1281496"/>
                  </a:cubicBezTo>
                  <a:cubicBezTo>
                    <a:pt x="937017" y="1286197"/>
                    <a:pt x="928927" y="1293157"/>
                    <a:pt x="920182" y="1298987"/>
                  </a:cubicBezTo>
                  <a:cubicBezTo>
                    <a:pt x="917267" y="1307732"/>
                    <a:pt x="917955" y="1318704"/>
                    <a:pt x="911437" y="1325222"/>
                  </a:cubicBezTo>
                  <a:cubicBezTo>
                    <a:pt x="891665" y="1344994"/>
                    <a:pt x="821026" y="1325945"/>
                    <a:pt x="815239" y="1325222"/>
                  </a:cubicBezTo>
                  <a:cubicBezTo>
                    <a:pt x="797749" y="1313562"/>
                    <a:pt x="783627" y="1287634"/>
                    <a:pt x="762769" y="1290241"/>
                  </a:cubicBezTo>
                  <a:cubicBezTo>
                    <a:pt x="720287" y="1295551"/>
                    <a:pt x="689144" y="1297716"/>
                    <a:pt x="649081" y="1307732"/>
                  </a:cubicBezTo>
                  <a:cubicBezTo>
                    <a:pt x="640139" y="1309968"/>
                    <a:pt x="631091" y="1312354"/>
                    <a:pt x="622845" y="1316477"/>
                  </a:cubicBezTo>
                  <a:cubicBezTo>
                    <a:pt x="595775" y="1330012"/>
                    <a:pt x="589357" y="1344358"/>
                    <a:pt x="561629" y="1360203"/>
                  </a:cubicBezTo>
                  <a:cubicBezTo>
                    <a:pt x="553625" y="1364776"/>
                    <a:pt x="544139" y="1366033"/>
                    <a:pt x="535393" y="1368948"/>
                  </a:cubicBezTo>
                  <a:cubicBezTo>
                    <a:pt x="503328" y="1366033"/>
                    <a:pt x="471071" y="1364756"/>
                    <a:pt x="439197" y="1360203"/>
                  </a:cubicBezTo>
                  <a:cubicBezTo>
                    <a:pt x="366723" y="1349849"/>
                    <a:pt x="467325" y="1350835"/>
                    <a:pt x="377981" y="1342712"/>
                  </a:cubicBezTo>
                  <a:cubicBezTo>
                    <a:pt x="325644" y="1337955"/>
                    <a:pt x="273038" y="1336882"/>
                    <a:pt x="220567" y="1333967"/>
                  </a:cubicBezTo>
                  <a:cubicBezTo>
                    <a:pt x="211822" y="1331052"/>
                    <a:pt x="202805" y="1328853"/>
                    <a:pt x="194331" y="1325222"/>
                  </a:cubicBezTo>
                  <a:cubicBezTo>
                    <a:pt x="118686" y="1292803"/>
                    <a:pt x="194642" y="1319496"/>
                    <a:pt x="133115" y="1298987"/>
                  </a:cubicBezTo>
                  <a:cubicBezTo>
                    <a:pt x="103965" y="1301902"/>
                    <a:pt x="74457" y="1302333"/>
                    <a:pt x="45663" y="1307732"/>
                  </a:cubicBezTo>
                  <a:lnTo>
                    <a:pt x="0" y="1322953"/>
                  </a:lnTo>
                  <a:close/>
                </a:path>
              </a:pathLst>
            </a:custGeom>
            <a:solidFill>
              <a:schemeClr val="bg1">
                <a:lumMod val="5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21" name="Freeform 20"/>
            <p:cNvSpPr/>
            <p:nvPr/>
          </p:nvSpPr>
          <p:spPr>
            <a:xfrm>
              <a:off x="1846776" y="2853169"/>
              <a:ext cx="2723613" cy="2097068"/>
            </a:xfrm>
            <a:custGeom>
              <a:avLst/>
              <a:gdLst>
                <a:gd name="connsiteX0" fmla="*/ 35080 w 2474917"/>
                <a:gd name="connsiteY0" fmla="*/ 0 h 2022880"/>
                <a:gd name="connsiteX1" fmla="*/ 2474917 w 2474917"/>
                <a:gd name="connsiteY1" fmla="*/ 1978765 h 2022880"/>
                <a:gd name="connsiteX2" fmla="*/ 2474888 w 2474917"/>
                <a:gd name="connsiteY2" fmla="*/ 1978781 h 2022880"/>
                <a:gd name="connsiteX3" fmla="*/ 2291239 w 2474917"/>
                <a:gd name="connsiteY3" fmla="*/ 1996271 h 2022880"/>
                <a:gd name="connsiteX4" fmla="*/ 2265004 w 2474917"/>
                <a:gd name="connsiteY4" fmla="*/ 2005016 h 2022880"/>
                <a:gd name="connsiteX5" fmla="*/ 2221278 w 2474917"/>
                <a:gd name="connsiteY5" fmla="*/ 2022507 h 2022880"/>
                <a:gd name="connsiteX6" fmla="*/ 2090100 w 2474917"/>
                <a:gd name="connsiteY6" fmla="*/ 2013761 h 2022880"/>
                <a:gd name="connsiteX7" fmla="*/ 2055119 w 2474917"/>
                <a:gd name="connsiteY7" fmla="*/ 2005016 h 2022880"/>
                <a:gd name="connsiteX8" fmla="*/ 1976413 w 2474917"/>
                <a:gd name="connsiteY8" fmla="*/ 1996271 h 2022880"/>
                <a:gd name="connsiteX9" fmla="*/ 1950177 w 2474917"/>
                <a:gd name="connsiteY9" fmla="*/ 1978781 h 2022880"/>
                <a:gd name="connsiteX10" fmla="*/ 1915196 w 2474917"/>
                <a:gd name="connsiteY10" fmla="*/ 1970036 h 2022880"/>
                <a:gd name="connsiteX11" fmla="*/ 1818999 w 2474917"/>
                <a:gd name="connsiteY11" fmla="*/ 1943800 h 2022880"/>
                <a:gd name="connsiteX12" fmla="*/ 1792764 w 2474917"/>
                <a:gd name="connsiteY12" fmla="*/ 1926310 h 2022880"/>
                <a:gd name="connsiteX13" fmla="*/ 1731547 w 2474917"/>
                <a:gd name="connsiteY13" fmla="*/ 1917564 h 2022880"/>
                <a:gd name="connsiteX14" fmla="*/ 1679076 w 2474917"/>
                <a:gd name="connsiteY14" fmla="*/ 1908819 h 2022880"/>
                <a:gd name="connsiteX15" fmla="*/ 1652841 w 2474917"/>
                <a:gd name="connsiteY15" fmla="*/ 1900074 h 2022880"/>
                <a:gd name="connsiteX16" fmla="*/ 1617860 w 2474917"/>
                <a:gd name="connsiteY16" fmla="*/ 1891329 h 2022880"/>
                <a:gd name="connsiteX17" fmla="*/ 1556644 w 2474917"/>
                <a:gd name="connsiteY17" fmla="*/ 1856348 h 2022880"/>
                <a:gd name="connsiteX18" fmla="*/ 1521663 w 2474917"/>
                <a:gd name="connsiteY18" fmla="*/ 1847603 h 2022880"/>
                <a:gd name="connsiteX19" fmla="*/ 1486682 w 2474917"/>
                <a:gd name="connsiteY19" fmla="*/ 1821367 h 2022880"/>
                <a:gd name="connsiteX20" fmla="*/ 1460446 w 2474917"/>
                <a:gd name="connsiteY20" fmla="*/ 1812622 h 2022880"/>
                <a:gd name="connsiteX21" fmla="*/ 1416721 w 2474917"/>
                <a:gd name="connsiteY21" fmla="*/ 1768896 h 2022880"/>
                <a:gd name="connsiteX22" fmla="*/ 1329269 w 2474917"/>
                <a:gd name="connsiteY22" fmla="*/ 1760151 h 2022880"/>
                <a:gd name="connsiteX23" fmla="*/ 1215581 w 2474917"/>
                <a:gd name="connsiteY23" fmla="*/ 1733916 h 2022880"/>
                <a:gd name="connsiteX24" fmla="*/ 1154365 w 2474917"/>
                <a:gd name="connsiteY24" fmla="*/ 1716425 h 2022880"/>
                <a:gd name="connsiteX25" fmla="*/ 1128129 w 2474917"/>
                <a:gd name="connsiteY25" fmla="*/ 1690190 h 2022880"/>
                <a:gd name="connsiteX26" fmla="*/ 1093149 w 2474917"/>
                <a:gd name="connsiteY26" fmla="*/ 1637719 h 2022880"/>
                <a:gd name="connsiteX27" fmla="*/ 1066913 w 2474917"/>
                <a:gd name="connsiteY27" fmla="*/ 1620228 h 2022880"/>
                <a:gd name="connsiteX28" fmla="*/ 1058168 w 2474917"/>
                <a:gd name="connsiteY28" fmla="*/ 1593993 h 2022880"/>
                <a:gd name="connsiteX29" fmla="*/ 1084404 w 2474917"/>
                <a:gd name="connsiteY29" fmla="*/ 1585248 h 2022880"/>
                <a:gd name="connsiteX30" fmla="*/ 1058168 w 2474917"/>
                <a:gd name="connsiteY30" fmla="*/ 1559012 h 2022880"/>
                <a:gd name="connsiteX31" fmla="*/ 1040677 w 2474917"/>
                <a:gd name="connsiteY31" fmla="*/ 1532776 h 2022880"/>
                <a:gd name="connsiteX32" fmla="*/ 1014442 w 2474917"/>
                <a:gd name="connsiteY32" fmla="*/ 1497796 h 2022880"/>
                <a:gd name="connsiteX33" fmla="*/ 1001689 w 2474917"/>
                <a:gd name="connsiteY33" fmla="*/ 1458958 h 2022880"/>
                <a:gd name="connsiteX34" fmla="*/ 996092 w 2474917"/>
                <a:gd name="connsiteY34" fmla="*/ 1441061 h 2022880"/>
                <a:gd name="connsiteX35" fmla="*/ 995621 w 2474917"/>
                <a:gd name="connsiteY35" fmla="*/ 1438860 h 2022880"/>
                <a:gd name="connsiteX36" fmla="*/ 995786 w 2474917"/>
                <a:gd name="connsiteY36" fmla="*/ 1440082 h 2022880"/>
                <a:gd name="connsiteX37" fmla="*/ 996092 w 2474917"/>
                <a:gd name="connsiteY37" fmla="*/ 1441061 h 2022880"/>
                <a:gd name="connsiteX38" fmla="*/ 996902 w 2474917"/>
                <a:gd name="connsiteY38" fmla="*/ 1444840 h 2022880"/>
                <a:gd name="connsiteX39" fmla="*/ 979461 w 2474917"/>
                <a:gd name="connsiteY39" fmla="*/ 1419089 h 2022880"/>
                <a:gd name="connsiteX40" fmla="*/ 970716 w 2474917"/>
                <a:gd name="connsiteY40" fmla="*/ 1392853 h 2022880"/>
                <a:gd name="connsiteX41" fmla="*/ 892009 w 2474917"/>
                <a:gd name="connsiteY41" fmla="*/ 1331637 h 2022880"/>
                <a:gd name="connsiteX42" fmla="*/ 822048 w 2474917"/>
                <a:gd name="connsiteY42" fmla="*/ 1296656 h 2022880"/>
                <a:gd name="connsiteX43" fmla="*/ 804557 w 2474917"/>
                <a:gd name="connsiteY43" fmla="*/ 1270421 h 2022880"/>
                <a:gd name="connsiteX44" fmla="*/ 795812 w 2474917"/>
                <a:gd name="connsiteY44" fmla="*/ 1244185 h 2022880"/>
                <a:gd name="connsiteX45" fmla="*/ 769577 w 2474917"/>
                <a:gd name="connsiteY45" fmla="*/ 1235440 h 2022880"/>
                <a:gd name="connsiteX46" fmla="*/ 708361 w 2474917"/>
                <a:gd name="connsiteY46" fmla="*/ 1244185 h 2022880"/>
                <a:gd name="connsiteX47" fmla="*/ 655889 w 2474917"/>
                <a:gd name="connsiteY47" fmla="*/ 1252931 h 2022880"/>
                <a:gd name="connsiteX48" fmla="*/ 603418 w 2474917"/>
                <a:gd name="connsiteY48" fmla="*/ 1244185 h 2022880"/>
                <a:gd name="connsiteX49" fmla="*/ 577183 w 2474917"/>
                <a:gd name="connsiteY49" fmla="*/ 1217950 h 2022880"/>
                <a:gd name="connsiteX50" fmla="*/ 542202 w 2474917"/>
                <a:gd name="connsiteY50" fmla="*/ 1165479 h 2022880"/>
                <a:gd name="connsiteX51" fmla="*/ 480985 w 2474917"/>
                <a:gd name="connsiteY51" fmla="*/ 1139243 h 2022880"/>
                <a:gd name="connsiteX52" fmla="*/ 454750 w 2474917"/>
                <a:gd name="connsiteY52" fmla="*/ 1078027 h 2022880"/>
                <a:gd name="connsiteX53" fmla="*/ 446005 w 2474917"/>
                <a:gd name="connsiteY53" fmla="*/ 1051791 h 2022880"/>
                <a:gd name="connsiteX54" fmla="*/ 428514 w 2474917"/>
                <a:gd name="connsiteY54" fmla="*/ 1025556 h 2022880"/>
                <a:gd name="connsiteX55" fmla="*/ 416996 w 2474917"/>
                <a:gd name="connsiteY55" fmla="*/ 997938 h 2022880"/>
                <a:gd name="connsiteX56" fmla="*/ 418625 w 2474917"/>
                <a:gd name="connsiteY56" fmla="*/ 998620 h 2022880"/>
                <a:gd name="connsiteX57" fmla="*/ 423415 w 2474917"/>
                <a:gd name="connsiteY57" fmla="*/ 1004893 h 2022880"/>
                <a:gd name="connsiteX58" fmla="*/ 419401 w 2474917"/>
                <a:gd name="connsiteY58" fmla="*/ 998945 h 2022880"/>
                <a:gd name="connsiteX59" fmla="*/ 418625 w 2474917"/>
                <a:gd name="connsiteY59" fmla="*/ 998620 h 2022880"/>
                <a:gd name="connsiteX60" fmla="*/ 413722 w 2474917"/>
                <a:gd name="connsiteY60" fmla="*/ 992198 h 2022880"/>
                <a:gd name="connsiteX61" fmla="*/ 393534 w 2474917"/>
                <a:gd name="connsiteY61" fmla="*/ 964340 h 2022880"/>
                <a:gd name="connsiteX62" fmla="*/ 376043 w 2474917"/>
                <a:gd name="connsiteY62" fmla="*/ 938104 h 2022880"/>
                <a:gd name="connsiteX63" fmla="*/ 349808 w 2474917"/>
                <a:gd name="connsiteY63" fmla="*/ 929359 h 2022880"/>
                <a:gd name="connsiteX64" fmla="*/ 323572 w 2474917"/>
                <a:gd name="connsiteY64" fmla="*/ 911868 h 2022880"/>
                <a:gd name="connsiteX65" fmla="*/ 262356 w 2474917"/>
                <a:gd name="connsiteY65" fmla="*/ 868143 h 2022880"/>
                <a:gd name="connsiteX66" fmla="*/ 236120 w 2474917"/>
                <a:gd name="connsiteY66" fmla="*/ 806926 h 2022880"/>
                <a:gd name="connsiteX67" fmla="*/ 218630 w 2474917"/>
                <a:gd name="connsiteY67" fmla="*/ 754455 h 2022880"/>
                <a:gd name="connsiteX68" fmla="*/ 218630 w 2474917"/>
                <a:gd name="connsiteY68" fmla="*/ 640768 h 2022880"/>
                <a:gd name="connsiteX69" fmla="*/ 244865 w 2474917"/>
                <a:gd name="connsiteY69" fmla="*/ 632023 h 2022880"/>
                <a:gd name="connsiteX70" fmla="*/ 227375 w 2474917"/>
                <a:gd name="connsiteY70" fmla="*/ 605787 h 2022880"/>
                <a:gd name="connsiteX71" fmla="*/ 166159 w 2474917"/>
                <a:gd name="connsiteY71" fmla="*/ 579552 h 2022880"/>
                <a:gd name="connsiteX72" fmla="*/ 139923 w 2474917"/>
                <a:gd name="connsiteY72" fmla="*/ 544571 h 2022880"/>
                <a:gd name="connsiteX73" fmla="*/ 113688 w 2474917"/>
                <a:gd name="connsiteY73" fmla="*/ 535826 h 2022880"/>
                <a:gd name="connsiteX74" fmla="*/ 96197 w 2474917"/>
                <a:gd name="connsiteY74" fmla="*/ 509590 h 2022880"/>
                <a:gd name="connsiteX75" fmla="*/ 69962 w 2474917"/>
                <a:gd name="connsiteY75" fmla="*/ 483355 h 2022880"/>
                <a:gd name="connsiteX76" fmla="*/ 26236 w 2474917"/>
                <a:gd name="connsiteY76" fmla="*/ 439629 h 2022880"/>
                <a:gd name="connsiteX77" fmla="*/ 17491 w 2474917"/>
                <a:gd name="connsiteY77" fmla="*/ 413393 h 2022880"/>
                <a:gd name="connsiteX78" fmla="*/ 0 w 2474917"/>
                <a:gd name="connsiteY78" fmla="*/ 352177 h 2022880"/>
                <a:gd name="connsiteX79" fmla="*/ 26236 w 2474917"/>
                <a:gd name="connsiteY79" fmla="*/ 212254 h 2022880"/>
                <a:gd name="connsiteX80" fmla="*/ 43726 w 2474917"/>
                <a:gd name="connsiteY80" fmla="*/ 194764 h 2022880"/>
                <a:gd name="connsiteX81" fmla="*/ 52471 w 2474917"/>
                <a:gd name="connsiteY81" fmla="*/ 194764 h 2022880"/>
                <a:gd name="connsiteX82" fmla="*/ 43726 w 2474917"/>
                <a:gd name="connsiteY82" fmla="*/ 151038 h 2022880"/>
                <a:gd name="connsiteX83" fmla="*/ 52471 w 2474917"/>
                <a:gd name="connsiteY83" fmla="*/ 124802 h 2022880"/>
                <a:gd name="connsiteX84" fmla="*/ 34981 w 2474917"/>
                <a:gd name="connsiteY84" fmla="*/ 2370 h 2022880"/>
                <a:gd name="connsiteX0" fmla="*/ 121325 w 2474917"/>
                <a:gd name="connsiteY0" fmla="*/ 0 h 2059842"/>
                <a:gd name="connsiteX1" fmla="*/ 2474917 w 2474917"/>
                <a:gd name="connsiteY1" fmla="*/ 2015727 h 2059842"/>
                <a:gd name="connsiteX2" fmla="*/ 2474888 w 2474917"/>
                <a:gd name="connsiteY2" fmla="*/ 2015743 h 2059842"/>
                <a:gd name="connsiteX3" fmla="*/ 2291239 w 2474917"/>
                <a:gd name="connsiteY3" fmla="*/ 2033233 h 2059842"/>
                <a:gd name="connsiteX4" fmla="*/ 2265004 w 2474917"/>
                <a:gd name="connsiteY4" fmla="*/ 2041978 h 2059842"/>
                <a:gd name="connsiteX5" fmla="*/ 2221278 w 2474917"/>
                <a:gd name="connsiteY5" fmla="*/ 2059469 h 2059842"/>
                <a:gd name="connsiteX6" fmla="*/ 2090100 w 2474917"/>
                <a:gd name="connsiteY6" fmla="*/ 2050723 h 2059842"/>
                <a:gd name="connsiteX7" fmla="*/ 2055119 w 2474917"/>
                <a:gd name="connsiteY7" fmla="*/ 2041978 h 2059842"/>
                <a:gd name="connsiteX8" fmla="*/ 1976413 w 2474917"/>
                <a:gd name="connsiteY8" fmla="*/ 2033233 h 2059842"/>
                <a:gd name="connsiteX9" fmla="*/ 1950177 w 2474917"/>
                <a:gd name="connsiteY9" fmla="*/ 2015743 h 2059842"/>
                <a:gd name="connsiteX10" fmla="*/ 1915196 w 2474917"/>
                <a:gd name="connsiteY10" fmla="*/ 2006998 h 2059842"/>
                <a:gd name="connsiteX11" fmla="*/ 1818999 w 2474917"/>
                <a:gd name="connsiteY11" fmla="*/ 1980762 h 2059842"/>
                <a:gd name="connsiteX12" fmla="*/ 1792764 w 2474917"/>
                <a:gd name="connsiteY12" fmla="*/ 1963272 h 2059842"/>
                <a:gd name="connsiteX13" fmla="*/ 1731547 w 2474917"/>
                <a:gd name="connsiteY13" fmla="*/ 1954526 h 2059842"/>
                <a:gd name="connsiteX14" fmla="*/ 1679076 w 2474917"/>
                <a:gd name="connsiteY14" fmla="*/ 1945781 h 2059842"/>
                <a:gd name="connsiteX15" fmla="*/ 1652841 w 2474917"/>
                <a:gd name="connsiteY15" fmla="*/ 1937036 h 2059842"/>
                <a:gd name="connsiteX16" fmla="*/ 1617860 w 2474917"/>
                <a:gd name="connsiteY16" fmla="*/ 1928291 h 2059842"/>
                <a:gd name="connsiteX17" fmla="*/ 1556644 w 2474917"/>
                <a:gd name="connsiteY17" fmla="*/ 1893310 h 2059842"/>
                <a:gd name="connsiteX18" fmla="*/ 1521663 w 2474917"/>
                <a:gd name="connsiteY18" fmla="*/ 1884565 h 2059842"/>
                <a:gd name="connsiteX19" fmla="*/ 1486682 w 2474917"/>
                <a:gd name="connsiteY19" fmla="*/ 1858329 h 2059842"/>
                <a:gd name="connsiteX20" fmla="*/ 1460446 w 2474917"/>
                <a:gd name="connsiteY20" fmla="*/ 1849584 h 2059842"/>
                <a:gd name="connsiteX21" fmla="*/ 1416721 w 2474917"/>
                <a:gd name="connsiteY21" fmla="*/ 1805858 h 2059842"/>
                <a:gd name="connsiteX22" fmla="*/ 1329269 w 2474917"/>
                <a:gd name="connsiteY22" fmla="*/ 1797113 h 2059842"/>
                <a:gd name="connsiteX23" fmla="*/ 1215581 w 2474917"/>
                <a:gd name="connsiteY23" fmla="*/ 1770878 h 2059842"/>
                <a:gd name="connsiteX24" fmla="*/ 1154365 w 2474917"/>
                <a:gd name="connsiteY24" fmla="*/ 1753387 h 2059842"/>
                <a:gd name="connsiteX25" fmla="*/ 1128129 w 2474917"/>
                <a:gd name="connsiteY25" fmla="*/ 1727152 h 2059842"/>
                <a:gd name="connsiteX26" fmla="*/ 1093149 w 2474917"/>
                <a:gd name="connsiteY26" fmla="*/ 1674681 h 2059842"/>
                <a:gd name="connsiteX27" fmla="*/ 1066913 w 2474917"/>
                <a:gd name="connsiteY27" fmla="*/ 1657190 h 2059842"/>
                <a:gd name="connsiteX28" fmla="*/ 1058168 w 2474917"/>
                <a:gd name="connsiteY28" fmla="*/ 1630955 h 2059842"/>
                <a:gd name="connsiteX29" fmla="*/ 1084404 w 2474917"/>
                <a:gd name="connsiteY29" fmla="*/ 1622210 h 2059842"/>
                <a:gd name="connsiteX30" fmla="*/ 1058168 w 2474917"/>
                <a:gd name="connsiteY30" fmla="*/ 1595974 h 2059842"/>
                <a:gd name="connsiteX31" fmla="*/ 1040677 w 2474917"/>
                <a:gd name="connsiteY31" fmla="*/ 1569738 h 2059842"/>
                <a:gd name="connsiteX32" fmla="*/ 1014442 w 2474917"/>
                <a:gd name="connsiteY32" fmla="*/ 1534758 h 2059842"/>
                <a:gd name="connsiteX33" fmla="*/ 1001689 w 2474917"/>
                <a:gd name="connsiteY33" fmla="*/ 1495920 h 2059842"/>
                <a:gd name="connsiteX34" fmla="*/ 996092 w 2474917"/>
                <a:gd name="connsiteY34" fmla="*/ 1478023 h 2059842"/>
                <a:gd name="connsiteX35" fmla="*/ 995621 w 2474917"/>
                <a:gd name="connsiteY35" fmla="*/ 1475822 h 2059842"/>
                <a:gd name="connsiteX36" fmla="*/ 995786 w 2474917"/>
                <a:gd name="connsiteY36" fmla="*/ 1477044 h 2059842"/>
                <a:gd name="connsiteX37" fmla="*/ 996092 w 2474917"/>
                <a:gd name="connsiteY37" fmla="*/ 1478023 h 2059842"/>
                <a:gd name="connsiteX38" fmla="*/ 996902 w 2474917"/>
                <a:gd name="connsiteY38" fmla="*/ 1481802 h 2059842"/>
                <a:gd name="connsiteX39" fmla="*/ 979461 w 2474917"/>
                <a:gd name="connsiteY39" fmla="*/ 1456051 h 2059842"/>
                <a:gd name="connsiteX40" fmla="*/ 970716 w 2474917"/>
                <a:gd name="connsiteY40" fmla="*/ 1429815 h 2059842"/>
                <a:gd name="connsiteX41" fmla="*/ 892009 w 2474917"/>
                <a:gd name="connsiteY41" fmla="*/ 1368599 h 2059842"/>
                <a:gd name="connsiteX42" fmla="*/ 822048 w 2474917"/>
                <a:gd name="connsiteY42" fmla="*/ 1333618 h 2059842"/>
                <a:gd name="connsiteX43" fmla="*/ 804557 w 2474917"/>
                <a:gd name="connsiteY43" fmla="*/ 1307383 h 2059842"/>
                <a:gd name="connsiteX44" fmla="*/ 795812 w 2474917"/>
                <a:gd name="connsiteY44" fmla="*/ 1281147 h 2059842"/>
                <a:gd name="connsiteX45" fmla="*/ 769577 w 2474917"/>
                <a:gd name="connsiteY45" fmla="*/ 1272402 h 2059842"/>
                <a:gd name="connsiteX46" fmla="*/ 708361 w 2474917"/>
                <a:gd name="connsiteY46" fmla="*/ 1281147 h 2059842"/>
                <a:gd name="connsiteX47" fmla="*/ 655889 w 2474917"/>
                <a:gd name="connsiteY47" fmla="*/ 1289893 h 2059842"/>
                <a:gd name="connsiteX48" fmla="*/ 603418 w 2474917"/>
                <a:gd name="connsiteY48" fmla="*/ 1281147 h 2059842"/>
                <a:gd name="connsiteX49" fmla="*/ 577183 w 2474917"/>
                <a:gd name="connsiteY49" fmla="*/ 1254912 h 2059842"/>
                <a:gd name="connsiteX50" fmla="*/ 542202 w 2474917"/>
                <a:gd name="connsiteY50" fmla="*/ 1202441 h 2059842"/>
                <a:gd name="connsiteX51" fmla="*/ 480985 w 2474917"/>
                <a:gd name="connsiteY51" fmla="*/ 1176205 h 2059842"/>
                <a:gd name="connsiteX52" fmla="*/ 454750 w 2474917"/>
                <a:gd name="connsiteY52" fmla="*/ 1114989 h 2059842"/>
                <a:gd name="connsiteX53" fmla="*/ 446005 w 2474917"/>
                <a:gd name="connsiteY53" fmla="*/ 1088753 h 2059842"/>
                <a:gd name="connsiteX54" fmla="*/ 428514 w 2474917"/>
                <a:gd name="connsiteY54" fmla="*/ 1062518 h 2059842"/>
                <a:gd name="connsiteX55" fmla="*/ 416996 w 2474917"/>
                <a:gd name="connsiteY55" fmla="*/ 1034900 h 2059842"/>
                <a:gd name="connsiteX56" fmla="*/ 418625 w 2474917"/>
                <a:gd name="connsiteY56" fmla="*/ 1035582 h 2059842"/>
                <a:gd name="connsiteX57" fmla="*/ 423415 w 2474917"/>
                <a:gd name="connsiteY57" fmla="*/ 1041855 h 2059842"/>
                <a:gd name="connsiteX58" fmla="*/ 419401 w 2474917"/>
                <a:gd name="connsiteY58" fmla="*/ 1035907 h 2059842"/>
                <a:gd name="connsiteX59" fmla="*/ 418625 w 2474917"/>
                <a:gd name="connsiteY59" fmla="*/ 1035582 h 2059842"/>
                <a:gd name="connsiteX60" fmla="*/ 413722 w 2474917"/>
                <a:gd name="connsiteY60" fmla="*/ 1029160 h 2059842"/>
                <a:gd name="connsiteX61" fmla="*/ 393534 w 2474917"/>
                <a:gd name="connsiteY61" fmla="*/ 1001302 h 2059842"/>
                <a:gd name="connsiteX62" fmla="*/ 376043 w 2474917"/>
                <a:gd name="connsiteY62" fmla="*/ 975066 h 2059842"/>
                <a:gd name="connsiteX63" fmla="*/ 349808 w 2474917"/>
                <a:gd name="connsiteY63" fmla="*/ 966321 h 2059842"/>
                <a:gd name="connsiteX64" fmla="*/ 323572 w 2474917"/>
                <a:gd name="connsiteY64" fmla="*/ 948830 h 2059842"/>
                <a:gd name="connsiteX65" fmla="*/ 262356 w 2474917"/>
                <a:gd name="connsiteY65" fmla="*/ 905105 h 2059842"/>
                <a:gd name="connsiteX66" fmla="*/ 236120 w 2474917"/>
                <a:gd name="connsiteY66" fmla="*/ 843888 h 2059842"/>
                <a:gd name="connsiteX67" fmla="*/ 218630 w 2474917"/>
                <a:gd name="connsiteY67" fmla="*/ 791417 h 2059842"/>
                <a:gd name="connsiteX68" fmla="*/ 218630 w 2474917"/>
                <a:gd name="connsiteY68" fmla="*/ 677730 h 2059842"/>
                <a:gd name="connsiteX69" fmla="*/ 244865 w 2474917"/>
                <a:gd name="connsiteY69" fmla="*/ 668985 h 2059842"/>
                <a:gd name="connsiteX70" fmla="*/ 227375 w 2474917"/>
                <a:gd name="connsiteY70" fmla="*/ 642749 h 2059842"/>
                <a:gd name="connsiteX71" fmla="*/ 166159 w 2474917"/>
                <a:gd name="connsiteY71" fmla="*/ 616514 h 2059842"/>
                <a:gd name="connsiteX72" fmla="*/ 139923 w 2474917"/>
                <a:gd name="connsiteY72" fmla="*/ 581533 h 2059842"/>
                <a:gd name="connsiteX73" fmla="*/ 113688 w 2474917"/>
                <a:gd name="connsiteY73" fmla="*/ 572788 h 2059842"/>
                <a:gd name="connsiteX74" fmla="*/ 96197 w 2474917"/>
                <a:gd name="connsiteY74" fmla="*/ 546552 h 2059842"/>
                <a:gd name="connsiteX75" fmla="*/ 69962 w 2474917"/>
                <a:gd name="connsiteY75" fmla="*/ 520317 h 2059842"/>
                <a:gd name="connsiteX76" fmla="*/ 26236 w 2474917"/>
                <a:gd name="connsiteY76" fmla="*/ 476591 h 2059842"/>
                <a:gd name="connsiteX77" fmla="*/ 17491 w 2474917"/>
                <a:gd name="connsiteY77" fmla="*/ 450355 h 2059842"/>
                <a:gd name="connsiteX78" fmla="*/ 0 w 2474917"/>
                <a:gd name="connsiteY78" fmla="*/ 389139 h 2059842"/>
                <a:gd name="connsiteX79" fmla="*/ 26236 w 2474917"/>
                <a:gd name="connsiteY79" fmla="*/ 249216 h 2059842"/>
                <a:gd name="connsiteX80" fmla="*/ 43726 w 2474917"/>
                <a:gd name="connsiteY80" fmla="*/ 231726 h 2059842"/>
                <a:gd name="connsiteX81" fmla="*/ 52471 w 2474917"/>
                <a:gd name="connsiteY81" fmla="*/ 231726 h 2059842"/>
                <a:gd name="connsiteX82" fmla="*/ 43726 w 2474917"/>
                <a:gd name="connsiteY82" fmla="*/ 188000 h 2059842"/>
                <a:gd name="connsiteX83" fmla="*/ 52471 w 2474917"/>
                <a:gd name="connsiteY83" fmla="*/ 161764 h 2059842"/>
                <a:gd name="connsiteX84" fmla="*/ 34981 w 2474917"/>
                <a:gd name="connsiteY84" fmla="*/ 39332 h 2059842"/>
                <a:gd name="connsiteX85" fmla="*/ 121325 w 2474917"/>
                <a:gd name="connsiteY85" fmla="*/ 0 h 2059842"/>
                <a:gd name="connsiteX0" fmla="*/ 195828 w 2549420"/>
                <a:gd name="connsiteY0" fmla="*/ 109569 h 2169411"/>
                <a:gd name="connsiteX1" fmla="*/ 2549420 w 2549420"/>
                <a:gd name="connsiteY1" fmla="*/ 2125296 h 2169411"/>
                <a:gd name="connsiteX2" fmla="*/ 2549391 w 2549420"/>
                <a:gd name="connsiteY2" fmla="*/ 2125312 h 2169411"/>
                <a:gd name="connsiteX3" fmla="*/ 2365742 w 2549420"/>
                <a:gd name="connsiteY3" fmla="*/ 2142802 h 2169411"/>
                <a:gd name="connsiteX4" fmla="*/ 2339507 w 2549420"/>
                <a:gd name="connsiteY4" fmla="*/ 2151547 h 2169411"/>
                <a:gd name="connsiteX5" fmla="*/ 2295781 w 2549420"/>
                <a:gd name="connsiteY5" fmla="*/ 2169038 h 2169411"/>
                <a:gd name="connsiteX6" fmla="*/ 2164603 w 2549420"/>
                <a:gd name="connsiteY6" fmla="*/ 2160292 h 2169411"/>
                <a:gd name="connsiteX7" fmla="*/ 2129622 w 2549420"/>
                <a:gd name="connsiteY7" fmla="*/ 2151547 h 2169411"/>
                <a:gd name="connsiteX8" fmla="*/ 2050916 w 2549420"/>
                <a:gd name="connsiteY8" fmla="*/ 2142802 h 2169411"/>
                <a:gd name="connsiteX9" fmla="*/ 2024680 w 2549420"/>
                <a:gd name="connsiteY9" fmla="*/ 2125312 h 2169411"/>
                <a:gd name="connsiteX10" fmla="*/ 1989699 w 2549420"/>
                <a:gd name="connsiteY10" fmla="*/ 2116567 h 2169411"/>
                <a:gd name="connsiteX11" fmla="*/ 1893502 w 2549420"/>
                <a:gd name="connsiteY11" fmla="*/ 2090331 h 2169411"/>
                <a:gd name="connsiteX12" fmla="*/ 1867267 w 2549420"/>
                <a:gd name="connsiteY12" fmla="*/ 2072841 h 2169411"/>
                <a:gd name="connsiteX13" fmla="*/ 1806050 w 2549420"/>
                <a:gd name="connsiteY13" fmla="*/ 2064095 h 2169411"/>
                <a:gd name="connsiteX14" fmla="*/ 1753579 w 2549420"/>
                <a:gd name="connsiteY14" fmla="*/ 2055350 h 2169411"/>
                <a:gd name="connsiteX15" fmla="*/ 1727344 w 2549420"/>
                <a:gd name="connsiteY15" fmla="*/ 2046605 h 2169411"/>
                <a:gd name="connsiteX16" fmla="*/ 1692363 w 2549420"/>
                <a:gd name="connsiteY16" fmla="*/ 2037860 h 2169411"/>
                <a:gd name="connsiteX17" fmla="*/ 1631147 w 2549420"/>
                <a:gd name="connsiteY17" fmla="*/ 2002879 h 2169411"/>
                <a:gd name="connsiteX18" fmla="*/ 1596166 w 2549420"/>
                <a:gd name="connsiteY18" fmla="*/ 1994134 h 2169411"/>
                <a:gd name="connsiteX19" fmla="*/ 1561185 w 2549420"/>
                <a:gd name="connsiteY19" fmla="*/ 1967898 h 2169411"/>
                <a:gd name="connsiteX20" fmla="*/ 1534949 w 2549420"/>
                <a:gd name="connsiteY20" fmla="*/ 1959153 h 2169411"/>
                <a:gd name="connsiteX21" fmla="*/ 1491224 w 2549420"/>
                <a:gd name="connsiteY21" fmla="*/ 1915427 h 2169411"/>
                <a:gd name="connsiteX22" fmla="*/ 1403772 w 2549420"/>
                <a:gd name="connsiteY22" fmla="*/ 1906682 h 2169411"/>
                <a:gd name="connsiteX23" fmla="*/ 1290084 w 2549420"/>
                <a:gd name="connsiteY23" fmla="*/ 1880447 h 2169411"/>
                <a:gd name="connsiteX24" fmla="*/ 1228868 w 2549420"/>
                <a:gd name="connsiteY24" fmla="*/ 1862956 h 2169411"/>
                <a:gd name="connsiteX25" fmla="*/ 1202632 w 2549420"/>
                <a:gd name="connsiteY25" fmla="*/ 1836721 h 2169411"/>
                <a:gd name="connsiteX26" fmla="*/ 1167652 w 2549420"/>
                <a:gd name="connsiteY26" fmla="*/ 1784250 h 2169411"/>
                <a:gd name="connsiteX27" fmla="*/ 1141416 w 2549420"/>
                <a:gd name="connsiteY27" fmla="*/ 1766759 h 2169411"/>
                <a:gd name="connsiteX28" fmla="*/ 1132671 w 2549420"/>
                <a:gd name="connsiteY28" fmla="*/ 1740524 h 2169411"/>
                <a:gd name="connsiteX29" fmla="*/ 1158907 w 2549420"/>
                <a:gd name="connsiteY29" fmla="*/ 1731779 h 2169411"/>
                <a:gd name="connsiteX30" fmla="*/ 1132671 w 2549420"/>
                <a:gd name="connsiteY30" fmla="*/ 1705543 h 2169411"/>
                <a:gd name="connsiteX31" fmla="*/ 1115180 w 2549420"/>
                <a:gd name="connsiteY31" fmla="*/ 1679307 h 2169411"/>
                <a:gd name="connsiteX32" fmla="*/ 1088945 w 2549420"/>
                <a:gd name="connsiteY32" fmla="*/ 1644327 h 2169411"/>
                <a:gd name="connsiteX33" fmla="*/ 1076192 w 2549420"/>
                <a:gd name="connsiteY33" fmla="*/ 1605489 h 2169411"/>
                <a:gd name="connsiteX34" fmla="*/ 1070595 w 2549420"/>
                <a:gd name="connsiteY34" fmla="*/ 1587592 h 2169411"/>
                <a:gd name="connsiteX35" fmla="*/ 1070124 w 2549420"/>
                <a:gd name="connsiteY35" fmla="*/ 1585391 h 2169411"/>
                <a:gd name="connsiteX36" fmla="*/ 1070289 w 2549420"/>
                <a:gd name="connsiteY36" fmla="*/ 1586613 h 2169411"/>
                <a:gd name="connsiteX37" fmla="*/ 1070595 w 2549420"/>
                <a:gd name="connsiteY37" fmla="*/ 1587592 h 2169411"/>
                <a:gd name="connsiteX38" fmla="*/ 1071405 w 2549420"/>
                <a:gd name="connsiteY38" fmla="*/ 1591371 h 2169411"/>
                <a:gd name="connsiteX39" fmla="*/ 1053964 w 2549420"/>
                <a:gd name="connsiteY39" fmla="*/ 1565620 h 2169411"/>
                <a:gd name="connsiteX40" fmla="*/ 1045219 w 2549420"/>
                <a:gd name="connsiteY40" fmla="*/ 1539384 h 2169411"/>
                <a:gd name="connsiteX41" fmla="*/ 966512 w 2549420"/>
                <a:gd name="connsiteY41" fmla="*/ 1478168 h 2169411"/>
                <a:gd name="connsiteX42" fmla="*/ 896551 w 2549420"/>
                <a:gd name="connsiteY42" fmla="*/ 1443187 h 2169411"/>
                <a:gd name="connsiteX43" fmla="*/ 879060 w 2549420"/>
                <a:gd name="connsiteY43" fmla="*/ 1416952 h 2169411"/>
                <a:gd name="connsiteX44" fmla="*/ 870315 w 2549420"/>
                <a:gd name="connsiteY44" fmla="*/ 1390716 h 2169411"/>
                <a:gd name="connsiteX45" fmla="*/ 844080 w 2549420"/>
                <a:gd name="connsiteY45" fmla="*/ 1381971 h 2169411"/>
                <a:gd name="connsiteX46" fmla="*/ 782864 w 2549420"/>
                <a:gd name="connsiteY46" fmla="*/ 1390716 h 2169411"/>
                <a:gd name="connsiteX47" fmla="*/ 730392 w 2549420"/>
                <a:gd name="connsiteY47" fmla="*/ 1399462 h 2169411"/>
                <a:gd name="connsiteX48" fmla="*/ 677921 w 2549420"/>
                <a:gd name="connsiteY48" fmla="*/ 1390716 h 2169411"/>
                <a:gd name="connsiteX49" fmla="*/ 651686 w 2549420"/>
                <a:gd name="connsiteY49" fmla="*/ 1364481 h 2169411"/>
                <a:gd name="connsiteX50" fmla="*/ 616705 w 2549420"/>
                <a:gd name="connsiteY50" fmla="*/ 1312010 h 2169411"/>
                <a:gd name="connsiteX51" fmla="*/ 555488 w 2549420"/>
                <a:gd name="connsiteY51" fmla="*/ 1285774 h 2169411"/>
                <a:gd name="connsiteX52" fmla="*/ 529253 w 2549420"/>
                <a:gd name="connsiteY52" fmla="*/ 1224558 h 2169411"/>
                <a:gd name="connsiteX53" fmla="*/ 520508 w 2549420"/>
                <a:gd name="connsiteY53" fmla="*/ 1198322 h 2169411"/>
                <a:gd name="connsiteX54" fmla="*/ 503017 w 2549420"/>
                <a:gd name="connsiteY54" fmla="*/ 1172087 h 2169411"/>
                <a:gd name="connsiteX55" fmla="*/ 491499 w 2549420"/>
                <a:gd name="connsiteY55" fmla="*/ 1144469 h 2169411"/>
                <a:gd name="connsiteX56" fmla="*/ 493128 w 2549420"/>
                <a:gd name="connsiteY56" fmla="*/ 1145151 h 2169411"/>
                <a:gd name="connsiteX57" fmla="*/ 497918 w 2549420"/>
                <a:gd name="connsiteY57" fmla="*/ 1151424 h 2169411"/>
                <a:gd name="connsiteX58" fmla="*/ 493904 w 2549420"/>
                <a:gd name="connsiteY58" fmla="*/ 1145476 h 2169411"/>
                <a:gd name="connsiteX59" fmla="*/ 493128 w 2549420"/>
                <a:gd name="connsiteY59" fmla="*/ 1145151 h 2169411"/>
                <a:gd name="connsiteX60" fmla="*/ 488225 w 2549420"/>
                <a:gd name="connsiteY60" fmla="*/ 1138729 h 2169411"/>
                <a:gd name="connsiteX61" fmla="*/ 468037 w 2549420"/>
                <a:gd name="connsiteY61" fmla="*/ 1110871 h 2169411"/>
                <a:gd name="connsiteX62" fmla="*/ 450546 w 2549420"/>
                <a:gd name="connsiteY62" fmla="*/ 1084635 h 2169411"/>
                <a:gd name="connsiteX63" fmla="*/ 424311 w 2549420"/>
                <a:gd name="connsiteY63" fmla="*/ 1075890 h 2169411"/>
                <a:gd name="connsiteX64" fmla="*/ 398075 w 2549420"/>
                <a:gd name="connsiteY64" fmla="*/ 1058399 h 2169411"/>
                <a:gd name="connsiteX65" fmla="*/ 336859 w 2549420"/>
                <a:gd name="connsiteY65" fmla="*/ 1014674 h 2169411"/>
                <a:gd name="connsiteX66" fmla="*/ 310623 w 2549420"/>
                <a:gd name="connsiteY66" fmla="*/ 953457 h 2169411"/>
                <a:gd name="connsiteX67" fmla="*/ 293133 w 2549420"/>
                <a:gd name="connsiteY67" fmla="*/ 900986 h 2169411"/>
                <a:gd name="connsiteX68" fmla="*/ 293133 w 2549420"/>
                <a:gd name="connsiteY68" fmla="*/ 787299 h 2169411"/>
                <a:gd name="connsiteX69" fmla="*/ 319368 w 2549420"/>
                <a:gd name="connsiteY69" fmla="*/ 778554 h 2169411"/>
                <a:gd name="connsiteX70" fmla="*/ 301878 w 2549420"/>
                <a:gd name="connsiteY70" fmla="*/ 752318 h 2169411"/>
                <a:gd name="connsiteX71" fmla="*/ 240662 w 2549420"/>
                <a:gd name="connsiteY71" fmla="*/ 726083 h 2169411"/>
                <a:gd name="connsiteX72" fmla="*/ 214426 w 2549420"/>
                <a:gd name="connsiteY72" fmla="*/ 691102 h 2169411"/>
                <a:gd name="connsiteX73" fmla="*/ 188191 w 2549420"/>
                <a:gd name="connsiteY73" fmla="*/ 682357 h 2169411"/>
                <a:gd name="connsiteX74" fmla="*/ 170700 w 2549420"/>
                <a:gd name="connsiteY74" fmla="*/ 656121 h 2169411"/>
                <a:gd name="connsiteX75" fmla="*/ 144465 w 2549420"/>
                <a:gd name="connsiteY75" fmla="*/ 629886 h 2169411"/>
                <a:gd name="connsiteX76" fmla="*/ 100739 w 2549420"/>
                <a:gd name="connsiteY76" fmla="*/ 586160 h 2169411"/>
                <a:gd name="connsiteX77" fmla="*/ 91994 w 2549420"/>
                <a:gd name="connsiteY77" fmla="*/ 559924 h 2169411"/>
                <a:gd name="connsiteX78" fmla="*/ 74503 w 2549420"/>
                <a:gd name="connsiteY78" fmla="*/ 498708 h 2169411"/>
                <a:gd name="connsiteX79" fmla="*/ 100739 w 2549420"/>
                <a:gd name="connsiteY79" fmla="*/ 358785 h 2169411"/>
                <a:gd name="connsiteX80" fmla="*/ 118229 w 2549420"/>
                <a:gd name="connsiteY80" fmla="*/ 341295 h 2169411"/>
                <a:gd name="connsiteX81" fmla="*/ 126974 w 2549420"/>
                <a:gd name="connsiteY81" fmla="*/ 341295 h 2169411"/>
                <a:gd name="connsiteX82" fmla="*/ 118229 w 2549420"/>
                <a:gd name="connsiteY82" fmla="*/ 297569 h 2169411"/>
                <a:gd name="connsiteX83" fmla="*/ 126974 w 2549420"/>
                <a:gd name="connsiteY83" fmla="*/ 271333 h 2169411"/>
                <a:gd name="connsiteX84" fmla="*/ 195828 w 2549420"/>
                <a:gd name="connsiteY84" fmla="*/ 109569 h 2169411"/>
                <a:gd name="connsiteX0" fmla="*/ 195828 w 2549420"/>
                <a:gd name="connsiteY0" fmla="*/ 109569 h 2169411"/>
                <a:gd name="connsiteX1" fmla="*/ 2549420 w 2549420"/>
                <a:gd name="connsiteY1" fmla="*/ 2125296 h 2169411"/>
                <a:gd name="connsiteX2" fmla="*/ 2549391 w 2549420"/>
                <a:gd name="connsiteY2" fmla="*/ 2125312 h 2169411"/>
                <a:gd name="connsiteX3" fmla="*/ 2365742 w 2549420"/>
                <a:gd name="connsiteY3" fmla="*/ 2142802 h 2169411"/>
                <a:gd name="connsiteX4" fmla="*/ 2339507 w 2549420"/>
                <a:gd name="connsiteY4" fmla="*/ 2151547 h 2169411"/>
                <a:gd name="connsiteX5" fmla="*/ 2295781 w 2549420"/>
                <a:gd name="connsiteY5" fmla="*/ 2169038 h 2169411"/>
                <a:gd name="connsiteX6" fmla="*/ 2164603 w 2549420"/>
                <a:gd name="connsiteY6" fmla="*/ 2160292 h 2169411"/>
                <a:gd name="connsiteX7" fmla="*/ 2129622 w 2549420"/>
                <a:gd name="connsiteY7" fmla="*/ 2151547 h 2169411"/>
                <a:gd name="connsiteX8" fmla="*/ 2050916 w 2549420"/>
                <a:gd name="connsiteY8" fmla="*/ 2142802 h 2169411"/>
                <a:gd name="connsiteX9" fmla="*/ 2024680 w 2549420"/>
                <a:gd name="connsiteY9" fmla="*/ 2125312 h 2169411"/>
                <a:gd name="connsiteX10" fmla="*/ 1989699 w 2549420"/>
                <a:gd name="connsiteY10" fmla="*/ 2116567 h 2169411"/>
                <a:gd name="connsiteX11" fmla="*/ 1893502 w 2549420"/>
                <a:gd name="connsiteY11" fmla="*/ 2090331 h 2169411"/>
                <a:gd name="connsiteX12" fmla="*/ 1867267 w 2549420"/>
                <a:gd name="connsiteY12" fmla="*/ 2072841 h 2169411"/>
                <a:gd name="connsiteX13" fmla="*/ 1806050 w 2549420"/>
                <a:gd name="connsiteY13" fmla="*/ 2064095 h 2169411"/>
                <a:gd name="connsiteX14" fmla="*/ 1753579 w 2549420"/>
                <a:gd name="connsiteY14" fmla="*/ 2055350 h 2169411"/>
                <a:gd name="connsiteX15" fmla="*/ 1727344 w 2549420"/>
                <a:gd name="connsiteY15" fmla="*/ 2046605 h 2169411"/>
                <a:gd name="connsiteX16" fmla="*/ 1692363 w 2549420"/>
                <a:gd name="connsiteY16" fmla="*/ 2037860 h 2169411"/>
                <a:gd name="connsiteX17" fmla="*/ 1631147 w 2549420"/>
                <a:gd name="connsiteY17" fmla="*/ 2002879 h 2169411"/>
                <a:gd name="connsiteX18" fmla="*/ 1596166 w 2549420"/>
                <a:gd name="connsiteY18" fmla="*/ 1994134 h 2169411"/>
                <a:gd name="connsiteX19" fmla="*/ 1561185 w 2549420"/>
                <a:gd name="connsiteY19" fmla="*/ 1967898 h 2169411"/>
                <a:gd name="connsiteX20" fmla="*/ 1534949 w 2549420"/>
                <a:gd name="connsiteY20" fmla="*/ 1959153 h 2169411"/>
                <a:gd name="connsiteX21" fmla="*/ 1491224 w 2549420"/>
                <a:gd name="connsiteY21" fmla="*/ 1915427 h 2169411"/>
                <a:gd name="connsiteX22" fmla="*/ 1403772 w 2549420"/>
                <a:gd name="connsiteY22" fmla="*/ 1906682 h 2169411"/>
                <a:gd name="connsiteX23" fmla="*/ 1290084 w 2549420"/>
                <a:gd name="connsiteY23" fmla="*/ 1880447 h 2169411"/>
                <a:gd name="connsiteX24" fmla="*/ 1228868 w 2549420"/>
                <a:gd name="connsiteY24" fmla="*/ 1862956 h 2169411"/>
                <a:gd name="connsiteX25" fmla="*/ 1202632 w 2549420"/>
                <a:gd name="connsiteY25" fmla="*/ 1836721 h 2169411"/>
                <a:gd name="connsiteX26" fmla="*/ 1167652 w 2549420"/>
                <a:gd name="connsiteY26" fmla="*/ 1784250 h 2169411"/>
                <a:gd name="connsiteX27" fmla="*/ 1141416 w 2549420"/>
                <a:gd name="connsiteY27" fmla="*/ 1766759 h 2169411"/>
                <a:gd name="connsiteX28" fmla="*/ 1132671 w 2549420"/>
                <a:gd name="connsiteY28" fmla="*/ 1740524 h 2169411"/>
                <a:gd name="connsiteX29" fmla="*/ 1158907 w 2549420"/>
                <a:gd name="connsiteY29" fmla="*/ 1731779 h 2169411"/>
                <a:gd name="connsiteX30" fmla="*/ 1132671 w 2549420"/>
                <a:gd name="connsiteY30" fmla="*/ 1705543 h 2169411"/>
                <a:gd name="connsiteX31" fmla="*/ 1115180 w 2549420"/>
                <a:gd name="connsiteY31" fmla="*/ 1679307 h 2169411"/>
                <a:gd name="connsiteX32" fmla="*/ 1088945 w 2549420"/>
                <a:gd name="connsiteY32" fmla="*/ 1644327 h 2169411"/>
                <a:gd name="connsiteX33" fmla="*/ 1076192 w 2549420"/>
                <a:gd name="connsiteY33" fmla="*/ 1605489 h 2169411"/>
                <a:gd name="connsiteX34" fmla="*/ 1070595 w 2549420"/>
                <a:gd name="connsiteY34" fmla="*/ 1587592 h 2169411"/>
                <a:gd name="connsiteX35" fmla="*/ 1070124 w 2549420"/>
                <a:gd name="connsiteY35" fmla="*/ 1585391 h 2169411"/>
                <a:gd name="connsiteX36" fmla="*/ 1070289 w 2549420"/>
                <a:gd name="connsiteY36" fmla="*/ 1586613 h 2169411"/>
                <a:gd name="connsiteX37" fmla="*/ 1070595 w 2549420"/>
                <a:gd name="connsiteY37" fmla="*/ 1587592 h 2169411"/>
                <a:gd name="connsiteX38" fmla="*/ 1071405 w 2549420"/>
                <a:gd name="connsiteY38" fmla="*/ 1591371 h 2169411"/>
                <a:gd name="connsiteX39" fmla="*/ 1053964 w 2549420"/>
                <a:gd name="connsiteY39" fmla="*/ 1565620 h 2169411"/>
                <a:gd name="connsiteX40" fmla="*/ 1045219 w 2549420"/>
                <a:gd name="connsiteY40" fmla="*/ 1539384 h 2169411"/>
                <a:gd name="connsiteX41" fmla="*/ 966512 w 2549420"/>
                <a:gd name="connsiteY41" fmla="*/ 1478168 h 2169411"/>
                <a:gd name="connsiteX42" fmla="*/ 896551 w 2549420"/>
                <a:gd name="connsiteY42" fmla="*/ 1443187 h 2169411"/>
                <a:gd name="connsiteX43" fmla="*/ 879060 w 2549420"/>
                <a:gd name="connsiteY43" fmla="*/ 1416952 h 2169411"/>
                <a:gd name="connsiteX44" fmla="*/ 870315 w 2549420"/>
                <a:gd name="connsiteY44" fmla="*/ 1390716 h 2169411"/>
                <a:gd name="connsiteX45" fmla="*/ 844080 w 2549420"/>
                <a:gd name="connsiteY45" fmla="*/ 1381971 h 2169411"/>
                <a:gd name="connsiteX46" fmla="*/ 782864 w 2549420"/>
                <a:gd name="connsiteY46" fmla="*/ 1390716 h 2169411"/>
                <a:gd name="connsiteX47" fmla="*/ 730392 w 2549420"/>
                <a:gd name="connsiteY47" fmla="*/ 1399462 h 2169411"/>
                <a:gd name="connsiteX48" fmla="*/ 677921 w 2549420"/>
                <a:gd name="connsiteY48" fmla="*/ 1390716 h 2169411"/>
                <a:gd name="connsiteX49" fmla="*/ 651686 w 2549420"/>
                <a:gd name="connsiteY49" fmla="*/ 1364481 h 2169411"/>
                <a:gd name="connsiteX50" fmla="*/ 616705 w 2549420"/>
                <a:gd name="connsiteY50" fmla="*/ 1312010 h 2169411"/>
                <a:gd name="connsiteX51" fmla="*/ 555488 w 2549420"/>
                <a:gd name="connsiteY51" fmla="*/ 1285774 h 2169411"/>
                <a:gd name="connsiteX52" fmla="*/ 529253 w 2549420"/>
                <a:gd name="connsiteY52" fmla="*/ 1224558 h 2169411"/>
                <a:gd name="connsiteX53" fmla="*/ 520508 w 2549420"/>
                <a:gd name="connsiteY53" fmla="*/ 1198322 h 2169411"/>
                <a:gd name="connsiteX54" fmla="*/ 503017 w 2549420"/>
                <a:gd name="connsiteY54" fmla="*/ 1172087 h 2169411"/>
                <a:gd name="connsiteX55" fmla="*/ 491499 w 2549420"/>
                <a:gd name="connsiteY55" fmla="*/ 1144469 h 2169411"/>
                <a:gd name="connsiteX56" fmla="*/ 493128 w 2549420"/>
                <a:gd name="connsiteY56" fmla="*/ 1145151 h 2169411"/>
                <a:gd name="connsiteX57" fmla="*/ 497918 w 2549420"/>
                <a:gd name="connsiteY57" fmla="*/ 1151424 h 2169411"/>
                <a:gd name="connsiteX58" fmla="*/ 493904 w 2549420"/>
                <a:gd name="connsiteY58" fmla="*/ 1145476 h 2169411"/>
                <a:gd name="connsiteX59" fmla="*/ 493128 w 2549420"/>
                <a:gd name="connsiteY59" fmla="*/ 1145151 h 2169411"/>
                <a:gd name="connsiteX60" fmla="*/ 488225 w 2549420"/>
                <a:gd name="connsiteY60" fmla="*/ 1138729 h 2169411"/>
                <a:gd name="connsiteX61" fmla="*/ 468037 w 2549420"/>
                <a:gd name="connsiteY61" fmla="*/ 1110871 h 2169411"/>
                <a:gd name="connsiteX62" fmla="*/ 450546 w 2549420"/>
                <a:gd name="connsiteY62" fmla="*/ 1084635 h 2169411"/>
                <a:gd name="connsiteX63" fmla="*/ 424311 w 2549420"/>
                <a:gd name="connsiteY63" fmla="*/ 1075890 h 2169411"/>
                <a:gd name="connsiteX64" fmla="*/ 398075 w 2549420"/>
                <a:gd name="connsiteY64" fmla="*/ 1058399 h 2169411"/>
                <a:gd name="connsiteX65" fmla="*/ 336859 w 2549420"/>
                <a:gd name="connsiteY65" fmla="*/ 1014674 h 2169411"/>
                <a:gd name="connsiteX66" fmla="*/ 310623 w 2549420"/>
                <a:gd name="connsiteY66" fmla="*/ 953457 h 2169411"/>
                <a:gd name="connsiteX67" fmla="*/ 293133 w 2549420"/>
                <a:gd name="connsiteY67" fmla="*/ 900986 h 2169411"/>
                <a:gd name="connsiteX68" fmla="*/ 293133 w 2549420"/>
                <a:gd name="connsiteY68" fmla="*/ 787299 h 2169411"/>
                <a:gd name="connsiteX69" fmla="*/ 319368 w 2549420"/>
                <a:gd name="connsiteY69" fmla="*/ 778554 h 2169411"/>
                <a:gd name="connsiteX70" fmla="*/ 301878 w 2549420"/>
                <a:gd name="connsiteY70" fmla="*/ 752318 h 2169411"/>
                <a:gd name="connsiteX71" fmla="*/ 240662 w 2549420"/>
                <a:gd name="connsiteY71" fmla="*/ 726083 h 2169411"/>
                <a:gd name="connsiteX72" fmla="*/ 214426 w 2549420"/>
                <a:gd name="connsiteY72" fmla="*/ 691102 h 2169411"/>
                <a:gd name="connsiteX73" fmla="*/ 188191 w 2549420"/>
                <a:gd name="connsiteY73" fmla="*/ 682357 h 2169411"/>
                <a:gd name="connsiteX74" fmla="*/ 170700 w 2549420"/>
                <a:gd name="connsiteY74" fmla="*/ 656121 h 2169411"/>
                <a:gd name="connsiteX75" fmla="*/ 144465 w 2549420"/>
                <a:gd name="connsiteY75" fmla="*/ 629886 h 2169411"/>
                <a:gd name="connsiteX76" fmla="*/ 100739 w 2549420"/>
                <a:gd name="connsiteY76" fmla="*/ 586160 h 2169411"/>
                <a:gd name="connsiteX77" fmla="*/ 91994 w 2549420"/>
                <a:gd name="connsiteY77" fmla="*/ 559924 h 2169411"/>
                <a:gd name="connsiteX78" fmla="*/ 74503 w 2549420"/>
                <a:gd name="connsiteY78" fmla="*/ 498708 h 2169411"/>
                <a:gd name="connsiteX79" fmla="*/ 100739 w 2549420"/>
                <a:gd name="connsiteY79" fmla="*/ 358785 h 2169411"/>
                <a:gd name="connsiteX80" fmla="*/ 118229 w 2549420"/>
                <a:gd name="connsiteY80" fmla="*/ 341295 h 2169411"/>
                <a:gd name="connsiteX81" fmla="*/ 126974 w 2549420"/>
                <a:gd name="connsiteY81" fmla="*/ 341295 h 2169411"/>
                <a:gd name="connsiteX82" fmla="*/ 118229 w 2549420"/>
                <a:gd name="connsiteY82" fmla="*/ 297569 h 2169411"/>
                <a:gd name="connsiteX83" fmla="*/ 126974 w 2549420"/>
                <a:gd name="connsiteY83" fmla="*/ 271333 h 2169411"/>
                <a:gd name="connsiteX84" fmla="*/ 195828 w 2549420"/>
                <a:gd name="connsiteY84" fmla="*/ 109569 h 2169411"/>
                <a:gd name="connsiteX0" fmla="*/ 121325 w 2474917"/>
                <a:gd name="connsiteY0" fmla="*/ 0 h 2059842"/>
                <a:gd name="connsiteX1" fmla="*/ 2474917 w 2474917"/>
                <a:gd name="connsiteY1" fmla="*/ 2015727 h 2059842"/>
                <a:gd name="connsiteX2" fmla="*/ 2474888 w 2474917"/>
                <a:gd name="connsiteY2" fmla="*/ 2015743 h 2059842"/>
                <a:gd name="connsiteX3" fmla="*/ 2291239 w 2474917"/>
                <a:gd name="connsiteY3" fmla="*/ 2033233 h 2059842"/>
                <a:gd name="connsiteX4" fmla="*/ 2265004 w 2474917"/>
                <a:gd name="connsiteY4" fmla="*/ 2041978 h 2059842"/>
                <a:gd name="connsiteX5" fmla="*/ 2221278 w 2474917"/>
                <a:gd name="connsiteY5" fmla="*/ 2059469 h 2059842"/>
                <a:gd name="connsiteX6" fmla="*/ 2090100 w 2474917"/>
                <a:gd name="connsiteY6" fmla="*/ 2050723 h 2059842"/>
                <a:gd name="connsiteX7" fmla="*/ 2055119 w 2474917"/>
                <a:gd name="connsiteY7" fmla="*/ 2041978 h 2059842"/>
                <a:gd name="connsiteX8" fmla="*/ 1976413 w 2474917"/>
                <a:gd name="connsiteY8" fmla="*/ 2033233 h 2059842"/>
                <a:gd name="connsiteX9" fmla="*/ 1950177 w 2474917"/>
                <a:gd name="connsiteY9" fmla="*/ 2015743 h 2059842"/>
                <a:gd name="connsiteX10" fmla="*/ 1915196 w 2474917"/>
                <a:gd name="connsiteY10" fmla="*/ 2006998 h 2059842"/>
                <a:gd name="connsiteX11" fmla="*/ 1818999 w 2474917"/>
                <a:gd name="connsiteY11" fmla="*/ 1980762 h 2059842"/>
                <a:gd name="connsiteX12" fmla="*/ 1792764 w 2474917"/>
                <a:gd name="connsiteY12" fmla="*/ 1963272 h 2059842"/>
                <a:gd name="connsiteX13" fmla="*/ 1731547 w 2474917"/>
                <a:gd name="connsiteY13" fmla="*/ 1954526 h 2059842"/>
                <a:gd name="connsiteX14" fmla="*/ 1679076 w 2474917"/>
                <a:gd name="connsiteY14" fmla="*/ 1945781 h 2059842"/>
                <a:gd name="connsiteX15" fmla="*/ 1652841 w 2474917"/>
                <a:gd name="connsiteY15" fmla="*/ 1937036 h 2059842"/>
                <a:gd name="connsiteX16" fmla="*/ 1617860 w 2474917"/>
                <a:gd name="connsiteY16" fmla="*/ 1928291 h 2059842"/>
                <a:gd name="connsiteX17" fmla="*/ 1556644 w 2474917"/>
                <a:gd name="connsiteY17" fmla="*/ 1893310 h 2059842"/>
                <a:gd name="connsiteX18" fmla="*/ 1521663 w 2474917"/>
                <a:gd name="connsiteY18" fmla="*/ 1884565 h 2059842"/>
                <a:gd name="connsiteX19" fmla="*/ 1486682 w 2474917"/>
                <a:gd name="connsiteY19" fmla="*/ 1858329 h 2059842"/>
                <a:gd name="connsiteX20" fmla="*/ 1460446 w 2474917"/>
                <a:gd name="connsiteY20" fmla="*/ 1849584 h 2059842"/>
                <a:gd name="connsiteX21" fmla="*/ 1416721 w 2474917"/>
                <a:gd name="connsiteY21" fmla="*/ 1805858 h 2059842"/>
                <a:gd name="connsiteX22" fmla="*/ 1329269 w 2474917"/>
                <a:gd name="connsiteY22" fmla="*/ 1797113 h 2059842"/>
                <a:gd name="connsiteX23" fmla="*/ 1215581 w 2474917"/>
                <a:gd name="connsiteY23" fmla="*/ 1770878 h 2059842"/>
                <a:gd name="connsiteX24" fmla="*/ 1154365 w 2474917"/>
                <a:gd name="connsiteY24" fmla="*/ 1753387 h 2059842"/>
                <a:gd name="connsiteX25" fmla="*/ 1128129 w 2474917"/>
                <a:gd name="connsiteY25" fmla="*/ 1727152 h 2059842"/>
                <a:gd name="connsiteX26" fmla="*/ 1093149 w 2474917"/>
                <a:gd name="connsiteY26" fmla="*/ 1674681 h 2059842"/>
                <a:gd name="connsiteX27" fmla="*/ 1066913 w 2474917"/>
                <a:gd name="connsiteY27" fmla="*/ 1657190 h 2059842"/>
                <a:gd name="connsiteX28" fmla="*/ 1058168 w 2474917"/>
                <a:gd name="connsiteY28" fmla="*/ 1630955 h 2059842"/>
                <a:gd name="connsiteX29" fmla="*/ 1084404 w 2474917"/>
                <a:gd name="connsiteY29" fmla="*/ 1622210 h 2059842"/>
                <a:gd name="connsiteX30" fmla="*/ 1058168 w 2474917"/>
                <a:gd name="connsiteY30" fmla="*/ 1595974 h 2059842"/>
                <a:gd name="connsiteX31" fmla="*/ 1040677 w 2474917"/>
                <a:gd name="connsiteY31" fmla="*/ 1569738 h 2059842"/>
                <a:gd name="connsiteX32" fmla="*/ 1014442 w 2474917"/>
                <a:gd name="connsiteY32" fmla="*/ 1534758 h 2059842"/>
                <a:gd name="connsiteX33" fmla="*/ 1001689 w 2474917"/>
                <a:gd name="connsiteY33" fmla="*/ 1495920 h 2059842"/>
                <a:gd name="connsiteX34" fmla="*/ 996092 w 2474917"/>
                <a:gd name="connsiteY34" fmla="*/ 1478023 h 2059842"/>
                <a:gd name="connsiteX35" fmla="*/ 995621 w 2474917"/>
                <a:gd name="connsiteY35" fmla="*/ 1475822 h 2059842"/>
                <a:gd name="connsiteX36" fmla="*/ 995786 w 2474917"/>
                <a:gd name="connsiteY36" fmla="*/ 1477044 h 2059842"/>
                <a:gd name="connsiteX37" fmla="*/ 996092 w 2474917"/>
                <a:gd name="connsiteY37" fmla="*/ 1478023 h 2059842"/>
                <a:gd name="connsiteX38" fmla="*/ 996902 w 2474917"/>
                <a:gd name="connsiteY38" fmla="*/ 1481802 h 2059842"/>
                <a:gd name="connsiteX39" fmla="*/ 979461 w 2474917"/>
                <a:gd name="connsiteY39" fmla="*/ 1456051 h 2059842"/>
                <a:gd name="connsiteX40" fmla="*/ 970716 w 2474917"/>
                <a:gd name="connsiteY40" fmla="*/ 1429815 h 2059842"/>
                <a:gd name="connsiteX41" fmla="*/ 892009 w 2474917"/>
                <a:gd name="connsiteY41" fmla="*/ 1368599 h 2059842"/>
                <a:gd name="connsiteX42" fmla="*/ 822048 w 2474917"/>
                <a:gd name="connsiteY42" fmla="*/ 1333618 h 2059842"/>
                <a:gd name="connsiteX43" fmla="*/ 804557 w 2474917"/>
                <a:gd name="connsiteY43" fmla="*/ 1307383 h 2059842"/>
                <a:gd name="connsiteX44" fmla="*/ 795812 w 2474917"/>
                <a:gd name="connsiteY44" fmla="*/ 1281147 h 2059842"/>
                <a:gd name="connsiteX45" fmla="*/ 769577 w 2474917"/>
                <a:gd name="connsiteY45" fmla="*/ 1272402 h 2059842"/>
                <a:gd name="connsiteX46" fmla="*/ 708361 w 2474917"/>
                <a:gd name="connsiteY46" fmla="*/ 1281147 h 2059842"/>
                <a:gd name="connsiteX47" fmla="*/ 655889 w 2474917"/>
                <a:gd name="connsiteY47" fmla="*/ 1289893 h 2059842"/>
                <a:gd name="connsiteX48" fmla="*/ 603418 w 2474917"/>
                <a:gd name="connsiteY48" fmla="*/ 1281147 h 2059842"/>
                <a:gd name="connsiteX49" fmla="*/ 577183 w 2474917"/>
                <a:gd name="connsiteY49" fmla="*/ 1254912 h 2059842"/>
                <a:gd name="connsiteX50" fmla="*/ 542202 w 2474917"/>
                <a:gd name="connsiteY50" fmla="*/ 1202441 h 2059842"/>
                <a:gd name="connsiteX51" fmla="*/ 480985 w 2474917"/>
                <a:gd name="connsiteY51" fmla="*/ 1176205 h 2059842"/>
                <a:gd name="connsiteX52" fmla="*/ 454750 w 2474917"/>
                <a:gd name="connsiteY52" fmla="*/ 1114989 h 2059842"/>
                <a:gd name="connsiteX53" fmla="*/ 446005 w 2474917"/>
                <a:gd name="connsiteY53" fmla="*/ 1088753 h 2059842"/>
                <a:gd name="connsiteX54" fmla="*/ 428514 w 2474917"/>
                <a:gd name="connsiteY54" fmla="*/ 1062518 h 2059842"/>
                <a:gd name="connsiteX55" fmla="*/ 416996 w 2474917"/>
                <a:gd name="connsiteY55" fmla="*/ 1034900 h 2059842"/>
                <a:gd name="connsiteX56" fmla="*/ 418625 w 2474917"/>
                <a:gd name="connsiteY56" fmla="*/ 1035582 h 2059842"/>
                <a:gd name="connsiteX57" fmla="*/ 423415 w 2474917"/>
                <a:gd name="connsiteY57" fmla="*/ 1041855 h 2059842"/>
                <a:gd name="connsiteX58" fmla="*/ 419401 w 2474917"/>
                <a:gd name="connsiteY58" fmla="*/ 1035907 h 2059842"/>
                <a:gd name="connsiteX59" fmla="*/ 418625 w 2474917"/>
                <a:gd name="connsiteY59" fmla="*/ 1035582 h 2059842"/>
                <a:gd name="connsiteX60" fmla="*/ 413722 w 2474917"/>
                <a:gd name="connsiteY60" fmla="*/ 1029160 h 2059842"/>
                <a:gd name="connsiteX61" fmla="*/ 393534 w 2474917"/>
                <a:gd name="connsiteY61" fmla="*/ 1001302 h 2059842"/>
                <a:gd name="connsiteX62" fmla="*/ 376043 w 2474917"/>
                <a:gd name="connsiteY62" fmla="*/ 975066 h 2059842"/>
                <a:gd name="connsiteX63" fmla="*/ 349808 w 2474917"/>
                <a:gd name="connsiteY63" fmla="*/ 966321 h 2059842"/>
                <a:gd name="connsiteX64" fmla="*/ 323572 w 2474917"/>
                <a:gd name="connsiteY64" fmla="*/ 948830 h 2059842"/>
                <a:gd name="connsiteX65" fmla="*/ 262356 w 2474917"/>
                <a:gd name="connsiteY65" fmla="*/ 905105 h 2059842"/>
                <a:gd name="connsiteX66" fmla="*/ 236120 w 2474917"/>
                <a:gd name="connsiteY66" fmla="*/ 843888 h 2059842"/>
                <a:gd name="connsiteX67" fmla="*/ 218630 w 2474917"/>
                <a:gd name="connsiteY67" fmla="*/ 791417 h 2059842"/>
                <a:gd name="connsiteX68" fmla="*/ 218630 w 2474917"/>
                <a:gd name="connsiteY68" fmla="*/ 677730 h 2059842"/>
                <a:gd name="connsiteX69" fmla="*/ 244865 w 2474917"/>
                <a:gd name="connsiteY69" fmla="*/ 668985 h 2059842"/>
                <a:gd name="connsiteX70" fmla="*/ 227375 w 2474917"/>
                <a:gd name="connsiteY70" fmla="*/ 642749 h 2059842"/>
                <a:gd name="connsiteX71" fmla="*/ 166159 w 2474917"/>
                <a:gd name="connsiteY71" fmla="*/ 616514 h 2059842"/>
                <a:gd name="connsiteX72" fmla="*/ 139923 w 2474917"/>
                <a:gd name="connsiteY72" fmla="*/ 581533 h 2059842"/>
                <a:gd name="connsiteX73" fmla="*/ 113688 w 2474917"/>
                <a:gd name="connsiteY73" fmla="*/ 572788 h 2059842"/>
                <a:gd name="connsiteX74" fmla="*/ 96197 w 2474917"/>
                <a:gd name="connsiteY74" fmla="*/ 546552 h 2059842"/>
                <a:gd name="connsiteX75" fmla="*/ 69962 w 2474917"/>
                <a:gd name="connsiteY75" fmla="*/ 520317 h 2059842"/>
                <a:gd name="connsiteX76" fmla="*/ 26236 w 2474917"/>
                <a:gd name="connsiteY76" fmla="*/ 476591 h 2059842"/>
                <a:gd name="connsiteX77" fmla="*/ 17491 w 2474917"/>
                <a:gd name="connsiteY77" fmla="*/ 450355 h 2059842"/>
                <a:gd name="connsiteX78" fmla="*/ 0 w 2474917"/>
                <a:gd name="connsiteY78" fmla="*/ 389139 h 2059842"/>
                <a:gd name="connsiteX79" fmla="*/ 26236 w 2474917"/>
                <a:gd name="connsiteY79" fmla="*/ 249216 h 2059842"/>
                <a:gd name="connsiteX80" fmla="*/ 43726 w 2474917"/>
                <a:gd name="connsiteY80" fmla="*/ 231726 h 2059842"/>
                <a:gd name="connsiteX81" fmla="*/ 52471 w 2474917"/>
                <a:gd name="connsiteY81" fmla="*/ 231726 h 2059842"/>
                <a:gd name="connsiteX82" fmla="*/ 43726 w 2474917"/>
                <a:gd name="connsiteY82" fmla="*/ 188000 h 2059842"/>
                <a:gd name="connsiteX83" fmla="*/ 52471 w 2474917"/>
                <a:gd name="connsiteY83" fmla="*/ 161764 h 2059842"/>
                <a:gd name="connsiteX84" fmla="*/ 121325 w 2474917"/>
                <a:gd name="connsiteY84" fmla="*/ 0 h 2059842"/>
                <a:gd name="connsiteX0" fmla="*/ 116704 w 2474917"/>
                <a:gd name="connsiteY0" fmla="*/ 0 h 2066773"/>
                <a:gd name="connsiteX1" fmla="*/ 2474917 w 2474917"/>
                <a:gd name="connsiteY1" fmla="*/ 2022658 h 2066773"/>
                <a:gd name="connsiteX2" fmla="*/ 2474888 w 2474917"/>
                <a:gd name="connsiteY2" fmla="*/ 2022674 h 2066773"/>
                <a:gd name="connsiteX3" fmla="*/ 2291239 w 2474917"/>
                <a:gd name="connsiteY3" fmla="*/ 2040164 h 2066773"/>
                <a:gd name="connsiteX4" fmla="*/ 2265004 w 2474917"/>
                <a:gd name="connsiteY4" fmla="*/ 2048909 h 2066773"/>
                <a:gd name="connsiteX5" fmla="*/ 2221278 w 2474917"/>
                <a:gd name="connsiteY5" fmla="*/ 2066400 h 2066773"/>
                <a:gd name="connsiteX6" fmla="*/ 2090100 w 2474917"/>
                <a:gd name="connsiteY6" fmla="*/ 2057654 h 2066773"/>
                <a:gd name="connsiteX7" fmla="*/ 2055119 w 2474917"/>
                <a:gd name="connsiteY7" fmla="*/ 2048909 h 2066773"/>
                <a:gd name="connsiteX8" fmla="*/ 1976413 w 2474917"/>
                <a:gd name="connsiteY8" fmla="*/ 2040164 h 2066773"/>
                <a:gd name="connsiteX9" fmla="*/ 1950177 w 2474917"/>
                <a:gd name="connsiteY9" fmla="*/ 2022674 h 2066773"/>
                <a:gd name="connsiteX10" fmla="*/ 1915196 w 2474917"/>
                <a:gd name="connsiteY10" fmla="*/ 2013929 h 2066773"/>
                <a:gd name="connsiteX11" fmla="*/ 1818999 w 2474917"/>
                <a:gd name="connsiteY11" fmla="*/ 1987693 h 2066773"/>
                <a:gd name="connsiteX12" fmla="*/ 1792764 w 2474917"/>
                <a:gd name="connsiteY12" fmla="*/ 1970203 h 2066773"/>
                <a:gd name="connsiteX13" fmla="*/ 1731547 w 2474917"/>
                <a:gd name="connsiteY13" fmla="*/ 1961457 h 2066773"/>
                <a:gd name="connsiteX14" fmla="*/ 1679076 w 2474917"/>
                <a:gd name="connsiteY14" fmla="*/ 1952712 h 2066773"/>
                <a:gd name="connsiteX15" fmla="*/ 1652841 w 2474917"/>
                <a:gd name="connsiteY15" fmla="*/ 1943967 h 2066773"/>
                <a:gd name="connsiteX16" fmla="*/ 1617860 w 2474917"/>
                <a:gd name="connsiteY16" fmla="*/ 1935222 h 2066773"/>
                <a:gd name="connsiteX17" fmla="*/ 1556644 w 2474917"/>
                <a:gd name="connsiteY17" fmla="*/ 1900241 h 2066773"/>
                <a:gd name="connsiteX18" fmla="*/ 1521663 w 2474917"/>
                <a:gd name="connsiteY18" fmla="*/ 1891496 h 2066773"/>
                <a:gd name="connsiteX19" fmla="*/ 1486682 w 2474917"/>
                <a:gd name="connsiteY19" fmla="*/ 1865260 h 2066773"/>
                <a:gd name="connsiteX20" fmla="*/ 1460446 w 2474917"/>
                <a:gd name="connsiteY20" fmla="*/ 1856515 h 2066773"/>
                <a:gd name="connsiteX21" fmla="*/ 1416721 w 2474917"/>
                <a:gd name="connsiteY21" fmla="*/ 1812789 h 2066773"/>
                <a:gd name="connsiteX22" fmla="*/ 1329269 w 2474917"/>
                <a:gd name="connsiteY22" fmla="*/ 1804044 h 2066773"/>
                <a:gd name="connsiteX23" fmla="*/ 1215581 w 2474917"/>
                <a:gd name="connsiteY23" fmla="*/ 1777809 h 2066773"/>
                <a:gd name="connsiteX24" fmla="*/ 1154365 w 2474917"/>
                <a:gd name="connsiteY24" fmla="*/ 1760318 h 2066773"/>
                <a:gd name="connsiteX25" fmla="*/ 1128129 w 2474917"/>
                <a:gd name="connsiteY25" fmla="*/ 1734083 h 2066773"/>
                <a:gd name="connsiteX26" fmla="*/ 1093149 w 2474917"/>
                <a:gd name="connsiteY26" fmla="*/ 1681612 h 2066773"/>
                <a:gd name="connsiteX27" fmla="*/ 1066913 w 2474917"/>
                <a:gd name="connsiteY27" fmla="*/ 1664121 h 2066773"/>
                <a:gd name="connsiteX28" fmla="*/ 1058168 w 2474917"/>
                <a:gd name="connsiteY28" fmla="*/ 1637886 h 2066773"/>
                <a:gd name="connsiteX29" fmla="*/ 1084404 w 2474917"/>
                <a:gd name="connsiteY29" fmla="*/ 1629141 h 2066773"/>
                <a:gd name="connsiteX30" fmla="*/ 1058168 w 2474917"/>
                <a:gd name="connsiteY30" fmla="*/ 1602905 h 2066773"/>
                <a:gd name="connsiteX31" fmla="*/ 1040677 w 2474917"/>
                <a:gd name="connsiteY31" fmla="*/ 1576669 h 2066773"/>
                <a:gd name="connsiteX32" fmla="*/ 1014442 w 2474917"/>
                <a:gd name="connsiteY32" fmla="*/ 1541689 h 2066773"/>
                <a:gd name="connsiteX33" fmla="*/ 1001689 w 2474917"/>
                <a:gd name="connsiteY33" fmla="*/ 1502851 h 2066773"/>
                <a:gd name="connsiteX34" fmla="*/ 996092 w 2474917"/>
                <a:gd name="connsiteY34" fmla="*/ 1484954 h 2066773"/>
                <a:gd name="connsiteX35" fmla="*/ 995621 w 2474917"/>
                <a:gd name="connsiteY35" fmla="*/ 1482753 h 2066773"/>
                <a:gd name="connsiteX36" fmla="*/ 995786 w 2474917"/>
                <a:gd name="connsiteY36" fmla="*/ 1483975 h 2066773"/>
                <a:gd name="connsiteX37" fmla="*/ 996092 w 2474917"/>
                <a:gd name="connsiteY37" fmla="*/ 1484954 h 2066773"/>
                <a:gd name="connsiteX38" fmla="*/ 996902 w 2474917"/>
                <a:gd name="connsiteY38" fmla="*/ 1488733 h 2066773"/>
                <a:gd name="connsiteX39" fmla="*/ 979461 w 2474917"/>
                <a:gd name="connsiteY39" fmla="*/ 1462982 h 2066773"/>
                <a:gd name="connsiteX40" fmla="*/ 970716 w 2474917"/>
                <a:gd name="connsiteY40" fmla="*/ 1436746 h 2066773"/>
                <a:gd name="connsiteX41" fmla="*/ 892009 w 2474917"/>
                <a:gd name="connsiteY41" fmla="*/ 1375530 h 2066773"/>
                <a:gd name="connsiteX42" fmla="*/ 822048 w 2474917"/>
                <a:gd name="connsiteY42" fmla="*/ 1340549 h 2066773"/>
                <a:gd name="connsiteX43" fmla="*/ 804557 w 2474917"/>
                <a:gd name="connsiteY43" fmla="*/ 1314314 h 2066773"/>
                <a:gd name="connsiteX44" fmla="*/ 795812 w 2474917"/>
                <a:gd name="connsiteY44" fmla="*/ 1288078 h 2066773"/>
                <a:gd name="connsiteX45" fmla="*/ 769577 w 2474917"/>
                <a:gd name="connsiteY45" fmla="*/ 1279333 h 2066773"/>
                <a:gd name="connsiteX46" fmla="*/ 708361 w 2474917"/>
                <a:gd name="connsiteY46" fmla="*/ 1288078 h 2066773"/>
                <a:gd name="connsiteX47" fmla="*/ 655889 w 2474917"/>
                <a:gd name="connsiteY47" fmla="*/ 1296824 h 2066773"/>
                <a:gd name="connsiteX48" fmla="*/ 603418 w 2474917"/>
                <a:gd name="connsiteY48" fmla="*/ 1288078 h 2066773"/>
                <a:gd name="connsiteX49" fmla="*/ 577183 w 2474917"/>
                <a:gd name="connsiteY49" fmla="*/ 1261843 h 2066773"/>
                <a:gd name="connsiteX50" fmla="*/ 542202 w 2474917"/>
                <a:gd name="connsiteY50" fmla="*/ 1209372 h 2066773"/>
                <a:gd name="connsiteX51" fmla="*/ 480985 w 2474917"/>
                <a:gd name="connsiteY51" fmla="*/ 1183136 h 2066773"/>
                <a:gd name="connsiteX52" fmla="*/ 454750 w 2474917"/>
                <a:gd name="connsiteY52" fmla="*/ 1121920 h 2066773"/>
                <a:gd name="connsiteX53" fmla="*/ 446005 w 2474917"/>
                <a:gd name="connsiteY53" fmla="*/ 1095684 h 2066773"/>
                <a:gd name="connsiteX54" fmla="*/ 428514 w 2474917"/>
                <a:gd name="connsiteY54" fmla="*/ 1069449 h 2066773"/>
                <a:gd name="connsiteX55" fmla="*/ 416996 w 2474917"/>
                <a:gd name="connsiteY55" fmla="*/ 1041831 h 2066773"/>
                <a:gd name="connsiteX56" fmla="*/ 418625 w 2474917"/>
                <a:gd name="connsiteY56" fmla="*/ 1042513 h 2066773"/>
                <a:gd name="connsiteX57" fmla="*/ 423415 w 2474917"/>
                <a:gd name="connsiteY57" fmla="*/ 1048786 h 2066773"/>
                <a:gd name="connsiteX58" fmla="*/ 419401 w 2474917"/>
                <a:gd name="connsiteY58" fmla="*/ 1042838 h 2066773"/>
                <a:gd name="connsiteX59" fmla="*/ 418625 w 2474917"/>
                <a:gd name="connsiteY59" fmla="*/ 1042513 h 2066773"/>
                <a:gd name="connsiteX60" fmla="*/ 413722 w 2474917"/>
                <a:gd name="connsiteY60" fmla="*/ 1036091 h 2066773"/>
                <a:gd name="connsiteX61" fmla="*/ 393534 w 2474917"/>
                <a:gd name="connsiteY61" fmla="*/ 1008233 h 2066773"/>
                <a:gd name="connsiteX62" fmla="*/ 376043 w 2474917"/>
                <a:gd name="connsiteY62" fmla="*/ 981997 h 2066773"/>
                <a:gd name="connsiteX63" fmla="*/ 349808 w 2474917"/>
                <a:gd name="connsiteY63" fmla="*/ 973252 h 2066773"/>
                <a:gd name="connsiteX64" fmla="*/ 323572 w 2474917"/>
                <a:gd name="connsiteY64" fmla="*/ 955761 h 2066773"/>
                <a:gd name="connsiteX65" fmla="*/ 262356 w 2474917"/>
                <a:gd name="connsiteY65" fmla="*/ 912036 h 2066773"/>
                <a:gd name="connsiteX66" fmla="*/ 236120 w 2474917"/>
                <a:gd name="connsiteY66" fmla="*/ 850819 h 2066773"/>
                <a:gd name="connsiteX67" fmla="*/ 218630 w 2474917"/>
                <a:gd name="connsiteY67" fmla="*/ 798348 h 2066773"/>
                <a:gd name="connsiteX68" fmla="*/ 218630 w 2474917"/>
                <a:gd name="connsiteY68" fmla="*/ 684661 h 2066773"/>
                <a:gd name="connsiteX69" fmla="*/ 244865 w 2474917"/>
                <a:gd name="connsiteY69" fmla="*/ 675916 h 2066773"/>
                <a:gd name="connsiteX70" fmla="*/ 227375 w 2474917"/>
                <a:gd name="connsiteY70" fmla="*/ 649680 h 2066773"/>
                <a:gd name="connsiteX71" fmla="*/ 166159 w 2474917"/>
                <a:gd name="connsiteY71" fmla="*/ 623445 h 2066773"/>
                <a:gd name="connsiteX72" fmla="*/ 139923 w 2474917"/>
                <a:gd name="connsiteY72" fmla="*/ 588464 h 2066773"/>
                <a:gd name="connsiteX73" fmla="*/ 113688 w 2474917"/>
                <a:gd name="connsiteY73" fmla="*/ 579719 h 2066773"/>
                <a:gd name="connsiteX74" fmla="*/ 96197 w 2474917"/>
                <a:gd name="connsiteY74" fmla="*/ 553483 h 2066773"/>
                <a:gd name="connsiteX75" fmla="*/ 69962 w 2474917"/>
                <a:gd name="connsiteY75" fmla="*/ 527248 h 2066773"/>
                <a:gd name="connsiteX76" fmla="*/ 26236 w 2474917"/>
                <a:gd name="connsiteY76" fmla="*/ 483522 h 2066773"/>
                <a:gd name="connsiteX77" fmla="*/ 17491 w 2474917"/>
                <a:gd name="connsiteY77" fmla="*/ 457286 h 2066773"/>
                <a:gd name="connsiteX78" fmla="*/ 0 w 2474917"/>
                <a:gd name="connsiteY78" fmla="*/ 396070 h 2066773"/>
                <a:gd name="connsiteX79" fmla="*/ 26236 w 2474917"/>
                <a:gd name="connsiteY79" fmla="*/ 256147 h 2066773"/>
                <a:gd name="connsiteX80" fmla="*/ 43726 w 2474917"/>
                <a:gd name="connsiteY80" fmla="*/ 238657 h 2066773"/>
                <a:gd name="connsiteX81" fmla="*/ 52471 w 2474917"/>
                <a:gd name="connsiteY81" fmla="*/ 238657 h 2066773"/>
                <a:gd name="connsiteX82" fmla="*/ 43726 w 2474917"/>
                <a:gd name="connsiteY82" fmla="*/ 194931 h 2066773"/>
                <a:gd name="connsiteX83" fmla="*/ 52471 w 2474917"/>
                <a:gd name="connsiteY83" fmla="*/ 168695 h 2066773"/>
                <a:gd name="connsiteX84" fmla="*/ 116704 w 2474917"/>
                <a:gd name="connsiteY84" fmla="*/ 0 h 2066773"/>
                <a:gd name="connsiteX0" fmla="*/ 116704 w 2474917"/>
                <a:gd name="connsiteY0" fmla="*/ 0 h 2066773"/>
                <a:gd name="connsiteX1" fmla="*/ 2474917 w 2474917"/>
                <a:gd name="connsiteY1" fmla="*/ 2022658 h 2066773"/>
                <a:gd name="connsiteX2" fmla="*/ 2474888 w 2474917"/>
                <a:gd name="connsiteY2" fmla="*/ 2022674 h 2066773"/>
                <a:gd name="connsiteX3" fmla="*/ 2291239 w 2474917"/>
                <a:gd name="connsiteY3" fmla="*/ 2040164 h 2066773"/>
                <a:gd name="connsiteX4" fmla="*/ 2265004 w 2474917"/>
                <a:gd name="connsiteY4" fmla="*/ 2048909 h 2066773"/>
                <a:gd name="connsiteX5" fmla="*/ 2221278 w 2474917"/>
                <a:gd name="connsiteY5" fmla="*/ 2066400 h 2066773"/>
                <a:gd name="connsiteX6" fmla="*/ 2090100 w 2474917"/>
                <a:gd name="connsiteY6" fmla="*/ 2057654 h 2066773"/>
                <a:gd name="connsiteX7" fmla="*/ 2055119 w 2474917"/>
                <a:gd name="connsiteY7" fmla="*/ 2048909 h 2066773"/>
                <a:gd name="connsiteX8" fmla="*/ 1976413 w 2474917"/>
                <a:gd name="connsiteY8" fmla="*/ 2040164 h 2066773"/>
                <a:gd name="connsiteX9" fmla="*/ 1950177 w 2474917"/>
                <a:gd name="connsiteY9" fmla="*/ 2022674 h 2066773"/>
                <a:gd name="connsiteX10" fmla="*/ 1915196 w 2474917"/>
                <a:gd name="connsiteY10" fmla="*/ 2013929 h 2066773"/>
                <a:gd name="connsiteX11" fmla="*/ 1818999 w 2474917"/>
                <a:gd name="connsiteY11" fmla="*/ 1987693 h 2066773"/>
                <a:gd name="connsiteX12" fmla="*/ 1792764 w 2474917"/>
                <a:gd name="connsiteY12" fmla="*/ 1970203 h 2066773"/>
                <a:gd name="connsiteX13" fmla="*/ 1731547 w 2474917"/>
                <a:gd name="connsiteY13" fmla="*/ 1961457 h 2066773"/>
                <a:gd name="connsiteX14" fmla="*/ 1679076 w 2474917"/>
                <a:gd name="connsiteY14" fmla="*/ 1952712 h 2066773"/>
                <a:gd name="connsiteX15" fmla="*/ 1652841 w 2474917"/>
                <a:gd name="connsiteY15" fmla="*/ 1943967 h 2066773"/>
                <a:gd name="connsiteX16" fmla="*/ 1617860 w 2474917"/>
                <a:gd name="connsiteY16" fmla="*/ 1935222 h 2066773"/>
                <a:gd name="connsiteX17" fmla="*/ 1556644 w 2474917"/>
                <a:gd name="connsiteY17" fmla="*/ 1900241 h 2066773"/>
                <a:gd name="connsiteX18" fmla="*/ 1521663 w 2474917"/>
                <a:gd name="connsiteY18" fmla="*/ 1891496 h 2066773"/>
                <a:gd name="connsiteX19" fmla="*/ 1486682 w 2474917"/>
                <a:gd name="connsiteY19" fmla="*/ 1865260 h 2066773"/>
                <a:gd name="connsiteX20" fmla="*/ 1460446 w 2474917"/>
                <a:gd name="connsiteY20" fmla="*/ 1856515 h 2066773"/>
                <a:gd name="connsiteX21" fmla="*/ 1416721 w 2474917"/>
                <a:gd name="connsiteY21" fmla="*/ 1812789 h 2066773"/>
                <a:gd name="connsiteX22" fmla="*/ 1329269 w 2474917"/>
                <a:gd name="connsiteY22" fmla="*/ 1804044 h 2066773"/>
                <a:gd name="connsiteX23" fmla="*/ 1215581 w 2474917"/>
                <a:gd name="connsiteY23" fmla="*/ 1777809 h 2066773"/>
                <a:gd name="connsiteX24" fmla="*/ 1154365 w 2474917"/>
                <a:gd name="connsiteY24" fmla="*/ 1760318 h 2066773"/>
                <a:gd name="connsiteX25" fmla="*/ 1128129 w 2474917"/>
                <a:gd name="connsiteY25" fmla="*/ 1734083 h 2066773"/>
                <a:gd name="connsiteX26" fmla="*/ 1093149 w 2474917"/>
                <a:gd name="connsiteY26" fmla="*/ 1681612 h 2066773"/>
                <a:gd name="connsiteX27" fmla="*/ 1066913 w 2474917"/>
                <a:gd name="connsiteY27" fmla="*/ 1664121 h 2066773"/>
                <a:gd name="connsiteX28" fmla="*/ 1058168 w 2474917"/>
                <a:gd name="connsiteY28" fmla="*/ 1637886 h 2066773"/>
                <a:gd name="connsiteX29" fmla="*/ 1084404 w 2474917"/>
                <a:gd name="connsiteY29" fmla="*/ 1629141 h 2066773"/>
                <a:gd name="connsiteX30" fmla="*/ 1058168 w 2474917"/>
                <a:gd name="connsiteY30" fmla="*/ 1602905 h 2066773"/>
                <a:gd name="connsiteX31" fmla="*/ 1040677 w 2474917"/>
                <a:gd name="connsiteY31" fmla="*/ 1576669 h 2066773"/>
                <a:gd name="connsiteX32" fmla="*/ 1014442 w 2474917"/>
                <a:gd name="connsiteY32" fmla="*/ 1541689 h 2066773"/>
                <a:gd name="connsiteX33" fmla="*/ 1001689 w 2474917"/>
                <a:gd name="connsiteY33" fmla="*/ 1502851 h 2066773"/>
                <a:gd name="connsiteX34" fmla="*/ 996092 w 2474917"/>
                <a:gd name="connsiteY34" fmla="*/ 1484954 h 2066773"/>
                <a:gd name="connsiteX35" fmla="*/ 995621 w 2474917"/>
                <a:gd name="connsiteY35" fmla="*/ 1482753 h 2066773"/>
                <a:gd name="connsiteX36" fmla="*/ 995786 w 2474917"/>
                <a:gd name="connsiteY36" fmla="*/ 1483975 h 2066773"/>
                <a:gd name="connsiteX37" fmla="*/ 996092 w 2474917"/>
                <a:gd name="connsiteY37" fmla="*/ 1484954 h 2066773"/>
                <a:gd name="connsiteX38" fmla="*/ 996902 w 2474917"/>
                <a:gd name="connsiteY38" fmla="*/ 1488733 h 2066773"/>
                <a:gd name="connsiteX39" fmla="*/ 979461 w 2474917"/>
                <a:gd name="connsiteY39" fmla="*/ 1462982 h 2066773"/>
                <a:gd name="connsiteX40" fmla="*/ 970716 w 2474917"/>
                <a:gd name="connsiteY40" fmla="*/ 1436746 h 2066773"/>
                <a:gd name="connsiteX41" fmla="*/ 892009 w 2474917"/>
                <a:gd name="connsiteY41" fmla="*/ 1375530 h 2066773"/>
                <a:gd name="connsiteX42" fmla="*/ 822048 w 2474917"/>
                <a:gd name="connsiteY42" fmla="*/ 1340549 h 2066773"/>
                <a:gd name="connsiteX43" fmla="*/ 804557 w 2474917"/>
                <a:gd name="connsiteY43" fmla="*/ 1314314 h 2066773"/>
                <a:gd name="connsiteX44" fmla="*/ 795812 w 2474917"/>
                <a:gd name="connsiteY44" fmla="*/ 1288078 h 2066773"/>
                <a:gd name="connsiteX45" fmla="*/ 769577 w 2474917"/>
                <a:gd name="connsiteY45" fmla="*/ 1279333 h 2066773"/>
                <a:gd name="connsiteX46" fmla="*/ 708361 w 2474917"/>
                <a:gd name="connsiteY46" fmla="*/ 1288078 h 2066773"/>
                <a:gd name="connsiteX47" fmla="*/ 655889 w 2474917"/>
                <a:gd name="connsiteY47" fmla="*/ 1296824 h 2066773"/>
                <a:gd name="connsiteX48" fmla="*/ 603418 w 2474917"/>
                <a:gd name="connsiteY48" fmla="*/ 1288078 h 2066773"/>
                <a:gd name="connsiteX49" fmla="*/ 577183 w 2474917"/>
                <a:gd name="connsiteY49" fmla="*/ 1261843 h 2066773"/>
                <a:gd name="connsiteX50" fmla="*/ 542202 w 2474917"/>
                <a:gd name="connsiteY50" fmla="*/ 1209372 h 2066773"/>
                <a:gd name="connsiteX51" fmla="*/ 480985 w 2474917"/>
                <a:gd name="connsiteY51" fmla="*/ 1183136 h 2066773"/>
                <a:gd name="connsiteX52" fmla="*/ 454750 w 2474917"/>
                <a:gd name="connsiteY52" fmla="*/ 1121920 h 2066773"/>
                <a:gd name="connsiteX53" fmla="*/ 446005 w 2474917"/>
                <a:gd name="connsiteY53" fmla="*/ 1095684 h 2066773"/>
                <a:gd name="connsiteX54" fmla="*/ 428514 w 2474917"/>
                <a:gd name="connsiteY54" fmla="*/ 1069449 h 2066773"/>
                <a:gd name="connsiteX55" fmla="*/ 416996 w 2474917"/>
                <a:gd name="connsiteY55" fmla="*/ 1041831 h 2066773"/>
                <a:gd name="connsiteX56" fmla="*/ 418625 w 2474917"/>
                <a:gd name="connsiteY56" fmla="*/ 1042513 h 2066773"/>
                <a:gd name="connsiteX57" fmla="*/ 423415 w 2474917"/>
                <a:gd name="connsiteY57" fmla="*/ 1048786 h 2066773"/>
                <a:gd name="connsiteX58" fmla="*/ 419401 w 2474917"/>
                <a:gd name="connsiteY58" fmla="*/ 1042838 h 2066773"/>
                <a:gd name="connsiteX59" fmla="*/ 418625 w 2474917"/>
                <a:gd name="connsiteY59" fmla="*/ 1042513 h 2066773"/>
                <a:gd name="connsiteX60" fmla="*/ 413722 w 2474917"/>
                <a:gd name="connsiteY60" fmla="*/ 1036091 h 2066773"/>
                <a:gd name="connsiteX61" fmla="*/ 393534 w 2474917"/>
                <a:gd name="connsiteY61" fmla="*/ 1008233 h 2066773"/>
                <a:gd name="connsiteX62" fmla="*/ 376043 w 2474917"/>
                <a:gd name="connsiteY62" fmla="*/ 981997 h 2066773"/>
                <a:gd name="connsiteX63" fmla="*/ 349808 w 2474917"/>
                <a:gd name="connsiteY63" fmla="*/ 973252 h 2066773"/>
                <a:gd name="connsiteX64" fmla="*/ 323572 w 2474917"/>
                <a:gd name="connsiteY64" fmla="*/ 955761 h 2066773"/>
                <a:gd name="connsiteX65" fmla="*/ 262356 w 2474917"/>
                <a:gd name="connsiteY65" fmla="*/ 912036 h 2066773"/>
                <a:gd name="connsiteX66" fmla="*/ 236120 w 2474917"/>
                <a:gd name="connsiteY66" fmla="*/ 850819 h 2066773"/>
                <a:gd name="connsiteX67" fmla="*/ 218630 w 2474917"/>
                <a:gd name="connsiteY67" fmla="*/ 798348 h 2066773"/>
                <a:gd name="connsiteX68" fmla="*/ 218630 w 2474917"/>
                <a:gd name="connsiteY68" fmla="*/ 684661 h 2066773"/>
                <a:gd name="connsiteX69" fmla="*/ 244865 w 2474917"/>
                <a:gd name="connsiteY69" fmla="*/ 675916 h 2066773"/>
                <a:gd name="connsiteX70" fmla="*/ 227375 w 2474917"/>
                <a:gd name="connsiteY70" fmla="*/ 649680 h 2066773"/>
                <a:gd name="connsiteX71" fmla="*/ 166159 w 2474917"/>
                <a:gd name="connsiteY71" fmla="*/ 623445 h 2066773"/>
                <a:gd name="connsiteX72" fmla="*/ 139923 w 2474917"/>
                <a:gd name="connsiteY72" fmla="*/ 588464 h 2066773"/>
                <a:gd name="connsiteX73" fmla="*/ 113688 w 2474917"/>
                <a:gd name="connsiteY73" fmla="*/ 579719 h 2066773"/>
                <a:gd name="connsiteX74" fmla="*/ 96197 w 2474917"/>
                <a:gd name="connsiteY74" fmla="*/ 553483 h 2066773"/>
                <a:gd name="connsiteX75" fmla="*/ 69962 w 2474917"/>
                <a:gd name="connsiteY75" fmla="*/ 527248 h 2066773"/>
                <a:gd name="connsiteX76" fmla="*/ 26236 w 2474917"/>
                <a:gd name="connsiteY76" fmla="*/ 483522 h 2066773"/>
                <a:gd name="connsiteX77" fmla="*/ 17491 w 2474917"/>
                <a:gd name="connsiteY77" fmla="*/ 457286 h 2066773"/>
                <a:gd name="connsiteX78" fmla="*/ 0 w 2474917"/>
                <a:gd name="connsiteY78" fmla="*/ 396070 h 2066773"/>
                <a:gd name="connsiteX79" fmla="*/ 26236 w 2474917"/>
                <a:gd name="connsiteY79" fmla="*/ 256147 h 2066773"/>
                <a:gd name="connsiteX80" fmla="*/ 43726 w 2474917"/>
                <a:gd name="connsiteY80" fmla="*/ 238657 h 2066773"/>
                <a:gd name="connsiteX81" fmla="*/ 52471 w 2474917"/>
                <a:gd name="connsiteY81" fmla="*/ 238657 h 2066773"/>
                <a:gd name="connsiteX82" fmla="*/ 43726 w 2474917"/>
                <a:gd name="connsiteY82" fmla="*/ 194931 h 2066773"/>
                <a:gd name="connsiteX83" fmla="*/ 52471 w 2474917"/>
                <a:gd name="connsiteY83" fmla="*/ 168695 h 2066773"/>
                <a:gd name="connsiteX84" fmla="*/ 116704 w 2474917"/>
                <a:gd name="connsiteY84" fmla="*/ 0 h 2066773"/>
                <a:gd name="connsiteX0" fmla="*/ 116704 w 2474917"/>
                <a:gd name="connsiteY0" fmla="*/ 0 h 2066773"/>
                <a:gd name="connsiteX1" fmla="*/ 2474917 w 2474917"/>
                <a:gd name="connsiteY1" fmla="*/ 2022658 h 2066773"/>
                <a:gd name="connsiteX2" fmla="*/ 2474888 w 2474917"/>
                <a:gd name="connsiteY2" fmla="*/ 2022674 h 2066773"/>
                <a:gd name="connsiteX3" fmla="*/ 2291239 w 2474917"/>
                <a:gd name="connsiteY3" fmla="*/ 2040164 h 2066773"/>
                <a:gd name="connsiteX4" fmla="*/ 2265004 w 2474917"/>
                <a:gd name="connsiteY4" fmla="*/ 2048909 h 2066773"/>
                <a:gd name="connsiteX5" fmla="*/ 2221278 w 2474917"/>
                <a:gd name="connsiteY5" fmla="*/ 2066400 h 2066773"/>
                <a:gd name="connsiteX6" fmla="*/ 2090100 w 2474917"/>
                <a:gd name="connsiteY6" fmla="*/ 2057654 h 2066773"/>
                <a:gd name="connsiteX7" fmla="*/ 2055119 w 2474917"/>
                <a:gd name="connsiteY7" fmla="*/ 2048909 h 2066773"/>
                <a:gd name="connsiteX8" fmla="*/ 1976413 w 2474917"/>
                <a:gd name="connsiteY8" fmla="*/ 2040164 h 2066773"/>
                <a:gd name="connsiteX9" fmla="*/ 1950177 w 2474917"/>
                <a:gd name="connsiteY9" fmla="*/ 2022674 h 2066773"/>
                <a:gd name="connsiteX10" fmla="*/ 1915196 w 2474917"/>
                <a:gd name="connsiteY10" fmla="*/ 2013929 h 2066773"/>
                <a:gd name="connsiteX11" fmla="*/ 1818999 w 2474917"/>
                <a:gd name="connsiteY11" fmla="*/ 1987693 h 2066773"/>
                <a:gd name="connsiteX12" fmla="*/ 1792764 w 2474917"/>
                <a:gd name="connsiteY12" fmla="*/ 1970203 h 2066773"/>
                <a:gd name="connsiteX13" fmla="*/ 1731547 w 2474917"/>
                <a:gd name="connsiteY13" fmla="*/ 1961457 h 2066773"/>
                <a:gd name="connsiteX14" fmla="*/ 1679076 w 2474917"/>
                <a:gd name="connsiteY14" fmla="*/ 1952712 h 2066773"/>
                <a:gd name="connsiteX15" fmla="*/ 1652841 w 2474917"/>
                <a:gd name="connsiteY15" fmla="*/ 1943967 h 2066773"/>
                <a:gd name="connsiteX16" fmla="*/ 1617860 w 2474917"/>
                <a:gd name="connsiteY16" fmla="*/ 1935222 h 2066773"/>
                <a:gd name="connsiteX17" fmla="*/ 1556644 w 2474917"/>
                <a:gd name="connsiteY17" fmla="*/ 1900241 h 2066773"/>
                <a:gd name="connsiteX18" fmla="*/ 1521663 w 2474917"/>
                <a:gd name="connsiteY18" fmla="*/ 1891496 h 2066773"/>
                <a:gd name="connsiteX19" fmla="*/ 1486682 w 2474917"/>
                <a:gd name="connsiteY19" fmla="*/ 1865260 h 2066773"/>
                <a:gd name="connsiteX20" fmla="*/ 1460446 w 2474917"/>
                <a:gd name="connsiteY20" fmla="*/ 1856515 h 2066773"/>
                <a:gd name="connsiteX21" fmla="*/ 1416721 w 2474917"/>
                <a:gd name="connsiteY21" fmla="*/ 1812789 h 2066773"/>
                <a:gd name="connsiteX22" fmla="*/ 1329269 w 2474917"/>
                <a:gd name="connsiteY22" fmla="*/ 1804044 h 2066773"/>
                <a:gd name="connsiteX23" fmla="*/ 1215581 w 2474917"/>
                <a:gd name="connsiteY23" fmla="*/ 1777809 h 2066773"/>
                <a:gd name="connsiteX24" fmla="*/ 1154365 w 2474917"/>
                <a:gd name="connsiteY24" fmla="*/ 1760318 h 2066773"/>
                <a:gd name="connsiteX25" fmla="*/ 1128129 w 2474917"/>
                <a:gd name="connsiteY25" fmla="*/ 1734083 h 2066773"/>
                <a:gd name="connsiteX26" fmla="*/ 1093149 w 2474917"/>
                <a:gd name="connsiteY26" fmla="*/ 1681612 h 2066773"/>
                <a:gd name="connsiteX27" fmla="*/ 1066913 w 2474917"/>
                <a:gd name="connsiteY27" fmla="*/ 1664121 h 2066773"/>
                <a:gd name="connsiteX28" fmla="*/ 1058168 w 2474917"/>
                <a:gd name="connsiteY28" fmla="*/ 1637886 h 2066773"/>
                <a:gd name="connsiteX29" fmla="*/ 1084404 w 2474917"/>
                <a:gd name="connsiteY29" fmla="*/ 1629141 h 2066773"/>
                <a:gd name="connsiteX30" fmla="*/ 1058168 w 2474917"/>
                <a:gd name="connsiteY30" fmla="*/ 1602905 h 2066773"/>
                <a:gd name="connsiteX31" fmla="*/ 1040677 w 2474917"/>
                <a:gd name="connsiteY31" fmla="*/ 1576669 h 2066773"/>
                <a:gd name="connsiteX32" fmla="*/ 1014442 w 2474917"/>
                <a:gd name="connsiteY32" fmla="*/ 1541689 h 2066773"/>
                <a:gd name="connsiteX33" fmla="*/ 1001689 w 2474917"/>
                <a:gd name="connsiteY33" fmla="*/ 1502851 h 2066773"/>
                <a:gd name="connsiteX34" fmla="*/ 996092 w 2474917"/>
                <a:gd name="connsiteY34" fmla="*/ 1484954 h 2066773"/>
                <a:gd name="connsiteX35" fmla="*/ 995621 w 2474917"/>
                <a:gd name="connsiteY35" fmla="*/ 1482753 h 2066773"/>
                <a:gd name="connsiteX36" fmla="*/ 995786 w 2474917"/>
                <a:gd name="connsiteY36" fmla="*/ 1483975 h 2066773"/>
                <a:gd name="connsiteX37" fmla="*/ 996092 w 2474917"/>
                <a:gd name="connsiteY37" fmla="*/ 1484954 h 2066773"/>
                <a:gd name="connsiteX38" fmla="*/ 996902 w 2474917"/>
                <a:gd name="connsiteY38" fmla="*/ 1488733 h 2066773"/>
                <a:gd name="connsiteX39" fmla="*/ 979461 w 2474917"/>
                <a:gd name="connsiteY39" fmla="*/ 1462982 h 2066773"/>
                <a:gd name="connsiteX40" fmla="*/ 970716 w 2474917"/>
                <a:gd name="connsiteY40" fmla="*/ 1436746 h 2066773"/>
                <a:gd name="connsiteX41" fmla="*/ 892009 w 2474917"/>
                <a:gd name="connsiteY41" fmla="*/ 1375530 h 2066773"/>
                <a:gd name="connsiteX42" fmla="*/ 822048 w 2474917"/>
                <a:gd name="connsiteY42" fmla="*/ 1340549 h 2066773"/>
                <a:gd name="connsiteX43" fmla="*/ 804557 w 2474917"/>
                <a:gd name="connsiteY43" fmla="*/ 1314314 h 2066773"/>
                <a:gd name="connsiteX44" fmla="*/ 795812 w 2474917"/>
                <a:gd name="connsiteY44" fmla="*/ 1288078 h 2066773"/>
                <a:gd name="connsiteX45" fmla="*/ 769577 w 2474917"/>
                <a:gd name="connsiteY45" fmla="*/ 1279333 h 2066773"/>
                <a:gd name="connsiteX46" fmla="*/ 708361 w 2474917"/>
                <a:gd name="connsiteY46" fmla="*/ 1288078 h 2066773"/>
                <a:gd name="connsiteX47" fmla="*/ 655889 w 2474917"/>
                <a:gd name="connsiteY47" fmla="*/ 1296824 h 2066773"/>
                <a:gd name="connsiteX48" fmla="*/ 603418 w 2474917"/>
                <a:gd name="connsiteY48" fmla="*/ 1288078 h 2066773"/>
                <a:gd name="connsiteX49" fmla="*/ 577183 w 2474917"/>
                <a:gd name="connsiteY49" fmla="*/ 1261843 h 2066773"/>
                <a:gd name="connsiteX50" fmla="*/ 542202 w 2474917"/>
                <a:gd name="connsiteY50" fmla="*/ 1209372 h 2066773"/>
                <a:gd name="connsiteX51" fmla="*/ 480985 w 2474917"/>
                <a:gd name="connsiteY51" fmla="*/ 1183136 h 2066773"/>
                <a:gd name="connsiteX52" fmla="*/ 454750 w 2474917"/>
                <a:gd name="connsiteY52" fmla="*/ 1121920 h 2066773"/>
                <a:gd name="connsiteX53" fmla="*/ 446005 w 2474917"/>
                <a:gd name="connsiteY53" fmla="*/ 1095684 h 2066773"/>
                <a:gd name="connsiteX54" fmla="*/ 428514 w 2474917"/>
                <a:gd name="connsiteY54" fmla="*/ 1069449 h 2066773"/>
                <a:gd name="connsiteX55" fmla="*/ 416996 w 2474917"/>
                <a:gd name="connsiteY55" fmla="*/ 1041831 h 2066773"/>
                <a:gd name="connsiteX56" fmla="*/ 418625 w 2474917"/>
                <a:gd name="connsiteY56" fmla="*/ 1042513 h 2066773"/>
                <a:gd name="connsiteX57" fmla="*/ 423415 w 2474917"/>
                <a:gd name="connsiteY57" fmla="*/ 1048786 h 2066773"/>
                <a:gd name="connsiteX58" fmla="*/ 419401 w 2474917"/>
                <a:gd name="connsiteY58" fmla="*/ 1042838 h 2066773"/>
                <a:gd name="connsiteX59" fmla="*/ 418625 w 2474917"/>
                <a:gd name="connsiteY59" fmla="*/ 1042513 h 2066773"/>
                <a:gd name="connsiteX60" fmla="*/ 413722 w 2474917"/>
                <a:gd name="connsiteY60" fmla="*/ 1036091 h 2066773"/>
                <a:gd name="connsiteX61" fmla="*/ 393534 w 2474917"/>
                <a:gd name="connsiteY61" fmla="*/ 1008233 h 2066773"/>
                <a:gd name="connsiteX62" fmla="*/ 376043 w 2474917"/>
                <a:gd name="connsiteY62" fmla="*/ 981997 h 2066773"/>
                <a:gd name="connsiteX63" fmla="*/ 349808 w 2474917"/>
                <a:gd name="connsiteY63" fmla="*/ 973252 h 2066773"/>
                <a:gd name="connsiteX64" fmla="*/ 323572 w 2474917"/>
                <a:gd name="connsiteY64" fmla="*/ 955761 h 2066773"/>
                <a:gd name="connsiteX65" fmla="*/ 262356 w 2474917"/>
                <a:gd name="connsiteY65" fmla="*/ 912036 h 2066773"/>
                <a:gd name="connsiteX66" fmla="*/ 236120 w 2474917"/>
                <a:gd name="connsiteY66" fmla="*/ 850819 h 2066773"/>
                <a:gd name="connsiteX67" fmla="*/ 218630 w 2474917"/>
                <a:gd name="connsiteY67" fmla="*/ 798348 h 2066773"/>
                <a:gd name="connsiteX68" fmla="*/ 218630 w 2474917"/>
                <a:gd name="connsiteY68" fmla="*/ 684661 h 2066773"/>
                <a:gd name="connsiteX69" fmla="*/ 244865 w 2474917"/>
                <a:gd name="connsiteY69" fmla="*/ 675916 h 2066773"/>
                <a:gd name="connsiteX70" fmla="*/ 227375 w 2474917"/>
                <a:gd name="connsiteY70" fmla="*/ 649680 h 2066773"/>
                <a:gd name="connsiteX71" fmla="*/ 166159 w 2474917"/>
                <a:gd name="connsiteY71" fmla="*/ 623445 h 2066773"/>
                <a:gd name="connsiteX72" fmla="*/ 139923 w 2474917"/>
                <a:gd name="connsiteY72" fmla="*/ 588464 h 2066773"/>
                <a:gd name="connsiteX73" fmla="*/ 113688 w 2474917"/>
                <a:gd name="connsiteY73" fmla="*/ 579719 h 2066773"/>
                <a:gd name="connsiteX74" fmla="*/ 96197 w 2474917"/>
                <a:gd name="connsiteY74" fmla="*/ 553483 h 2066773"/>
                <a:gd name="connsiteX75" fmla="*/ 69962 w 2474917"/>
                <a:gd name="connsiteY75" fmla="*/ 527248 h 2066773"/>
                <a:gd name="connsiteX76" fmla="*/ 26236 w 2474917"/>
                <a:gd name="connsiteY76" fmla="*/ 483522 h 2066773"/>
                <a:gd name="connsiteX77" fmla="*/ 17491 w 2474917"/>
                <a:gd name="connsiteY77" fmla="*/ 457286 h 2066773"/>
                <a:gd name="connsiteX78" fmla="*/ 0 w 2474917"/>
                <a:gd name="connsiteY78" fmla="*/ 396070 h 2066773"/>
                <a:gd name="connsiteX79" fmla="*/ 26236 w 2474917"/>
                <a:gd name="connsiteY79" fmla="*/ 256147 h 2066773"/>
                <a:gd name="connsiteX80" fmla="*/ 43726 w 2474917"/>
                <a:gd name="connsiteY80" fmla="*/ 238657 h 2066773"/>
                <a:gd name="connsiteX81" fmla="*/ 52471 w 2474917"/>
                <a:gd name="connsiteY81" fmla="*/ 238657 h 2066773"/>
                <a:gd name="connsiteX82" fmla="*/ 43726 w 2474917"/>
                <a:gd name="connsiteY82" fmla="*/ 194931 h 2066773"/>
                <a:gd name="connsiteX83" fmla="*/ 52471 w 2474917"/>
                <a:gd name="connsiteY83" fmla="*/ 168695 h 2066773"/>
                <a:gd name="connsiteX84" fmla="*/ 116704 w 2474917"/>
                <a:gd name="connsiteY84" fmla="*/ 0 h 2066773"/>
                <a:gd name="connsiteX0" fmla="*/ 116704 w 2474917"/>
                <a:gd name="connsiteY0" fmla="*/ 0 h 2066773"/>
                <a:gd name="connsiteX1" fmla="*/ 2474917 w 2474917"/>
                <a:gd name="connsiteY1" fmla="*/ 2022658 h 2066773"/>
                <a:gd name="connsiteX2" fmla="*/ 2474888 w 2474917"/>
                <a:gd name="connsiteY2" fmla="*/ 2022674 h 2066773"/>
                <a:gd name="connsiteX3" fmla="*/ 2291239 w 2474917"/>
                <a:gd name="connsiteY3" fmla="*/ 2040164 h 2066773"/>
                <a:gd name="connsiteX4" fmla="*/ 2265004 w 2474917"/>
                <a:gd name="connsiteY4" fmla="*/ 2048909 h 2066773"/>
                <a:gd name="connsiteX5" fmla="*/ 2221278 w 2474917"/>
                <a:gd name="connsiteY5" fmla="*/ 2066400 h 2066773"/>
                <a:gd name="connsiteX6" fmla="*/ 2090100 w 2474917"/>
                <a:gd name="connsiteY6" fmla="*/ 2057654 h 2066773"/>
                <a:gd name="connsiteX7" fmla="*/ 2055119 w 2474917"/>
                <a:gd name="connsiteY7" fmla="*/ 2048909 h 2066773"/>
                <a:gd name="connsiteX8" fmla="*/ 1976413 w 2474917"/>
                <a:gd name="connsiteY8" fmla="*/ 2040164 h 2066773"/>
                <a:gd name="connsiteX9" fmla="*/ 1950177 w 2474917"/>
                <a:gd name="connsiteY9" fmla="*/ 2022674 h 2066773"/>
                <a:gd name="connsiteX10" fmla="*/ 1915196 w 2474917"/>
                <a:gd name="connsiteY10" fmla="*/ 2013929 h 2066773"/>
                <a:gd name="connsiteX11" fmla="*/ 1818999 w 2474917"/>
                <a:gd name="connsiteY11" fmla="*/ 1987693 h 2066773"/>
                <a:gd name="connsiteX12" fmla="*/ 1792764 w 2474917"/>
                <a:gd name="connsiteY12" fmla="*/ 1970203 h 2066773"/>
                <a:gd name="connsiteX13" fmla="*/ 1731547 w 2474917"/>
                <a:gd name="connsiteY13" fmla="*/ 1961457 h 2066773"/>
                <a:gd name="connsiteX14" fmla="*/ 1679076 w 2474917"/>
                <a:gd name="connsiteY14" fmla="*/ 1952712 h 2066773"/>
                <a:gd name="connsiteX15" fmla="*/ 1652841 w 2474917"/>
                <a:gd name="connsiteY15" fmla="*/ 1943967 h 2066773"/>
                <a:gd name="connsiteX16" fmla="*/ 1617860 w 2474917"/>
                <a:gd name="connsiteY16" fmla="*/ 1935222 h 2066773"/>
                <a:gd name="connsiteX17" fmla="*/ 1556644 w 2474917"/>
                <a:gd name="connsiteY17" fmla="*/ 1900241 h 2066773"/>
                <a:gd name="connsiteX18" fmla="*/ 1521663 w 2474917"/>
                <a:gd name="connsiteY18" fmla="*/ 1891496 h 2066773"/>
                <a:gd name="connsiteX19" fmla="*/ 1486682 w 2474917"/>
                <a:gd name="connsiteY19" fmla="*/ 1865260 h 2066773"/>
                <a:gd name="connsiteX20" fmla="*/ 1460446 w 2474917"/>
                <a:gd name="connsiteY20" fmla="*/ 1856515 h 2066773"/>
                <a:gd name="connsiteX21" fmla="*/ 1416721 w 2474917"/>
                <a:gd name="connsiteY21" fmla="*/ 1812789 h 2066773"/>
                <a:gd name="connsiteX22" fmla="*/ 1329269 w 2474917"/>
                <a:gd name="connsiteY22" fmla="*/ 1804044 h 2066773"/>
                <a:gd name="connsiteX23" fmla="*/ 1215581 w 2474917"/>
                <a:gd name="connsiteY23" fmla="*/ 1777809 h 2066773"/>
                <a:gd name="connsiteX24" fmla="*/ 1154365 w 2474917"/>
                <a:gd name="connsiteY24" fmla="*/ 1760318 h 2066773"/>
                <a:gd name="connsiteX25" fmla="*/ 1128129 w 2474917"/>
                <a:gd name="connsiteY25" fmla="*/ 1734083 h 2066773"/>
                <a:gd name="connsiteX26" fmla="*/ 1093149 w 2474917"/>
                <a:gd name="connsiteY26" fmla="*/ 1681612 h 2066773"/>
                <a:gd name="connsiteX27" fmla="*/ 1066913 w 2474917"/>
                <a:gd name="connsiteY27" fmla="*/ 1664121 h 2066773"/>
                <a:gd name="connsiteX28" fmla="*/ 1058168 w 2474917"/>
                <a:gd name="connsiteY28" fmla="*/ 1637886 h 2066773"/>
                <a:gd name="connsiteX29" fmla="*/ 1084404 w 2474917"/>
                <a:gd name="connsiteY29" fmla="*/ 1629141 h 2066773"/>
                <a:gd name="connsiteX30" fmla="*/ 1058168 w 2474917"/>
                <a:gd name="connsiteY30" fmla="*/ 1602905 h 2066773"/>
                <a:gd name="connsiteX31" fmla="*/ 1040677 w 2474917"/>
                <a:gd name="connsiteY31" fmla="*/ 1576669 h 2066773"/>
                <a:gd name="connsiteX32" fmla="*/ 1014442 w 2474917"/>
                <a:gd name="connsiteY32" fmla="*/ 1541689 h 2066773"/>
                <a:gd name="connsiteX33" fmla="*/ 1001689 w 2474917"/>
                <a:gd name="connsiteY33" fmla="*/ 1502851 h 2066773"/>
                <a:gd name="connsiteX34" fmla="*/ 996092 w 2474917"/>
                <a:gd name="connsiteY34" fmla="*/ 1484954 h 2066773"/>
                <a:gd name="connsiteX35" fmla="*/ 995621 w 2474917"/>
                <a:gd name="connsiteY35" fmla="*/ 1482753 h 2066773"/>
                <a:gd name="connsiteX36" fmla="*/ 995786 w 2474917"/>
                <a:gd name="connsiteY36" fmla="*/ 1483975 h 2066773"/>
                <a:gd name="connsiteX37" fmla="*/ 996092 w 2474917"/>
                <a:gd name="connsiteY37" fmla="*/ 1484954 h 2066773"/>
                <a:gd name="connsiteX38" fmla="*/ 996902 w 2474917"/>
                <a:gd name="connsiteY38" fmla="*/ 1488733 h 2066773"/>
                <a:gd name="connsiteX39" fmla="*/ 979461 w 2474917"/>
                <a:gd name="connsiteY39" fmla="*/ 1462982 h 2066773"/>
                <a:gd name="connsiteX40" fmla="*/ 970716 w 2474917"/>
                <a:gd name="connsiteY40" fmla="*/ 1436746 h 2066773"/>
                <a:gd name="connsiteX41" fmla="*/ 892009 w 2474917"/>
                <a:gd name="connsiteY41" fmla="*/ 1375530 h 2066773"/>
                <a:gd name="connsiteX42" fmla="*/ 822048 w 2474917"/>
                <a:gd name="connsiteY42" fmla="*/ 1340549 h 2066773"/>
                <a:gd name="connsiteX43" fmla="*/ 804557 w 2474917"/>
                <a:gd name="connsiteY43" fmla="*/ 1314314 h 2066773"/>
                <a:gd name="connsiteX44" fmla="*/ 795812 w 2474917"/>
                <a:gd name="connsiteY44" fmla="*/ 1288078 h 2066773"/>
                <a:gd name="connsiteX45" fmla="*/ 769577 w 2474917"/>
                <a:gd name="connsiteY45" fmla="*/ 1279333 h 2066773"/>
                <a:gd name="connsiteX46" fmla="*/ 708361 w 2474917"/>
                <a:gd name="connsiteY46" fmla="*/ 1288078 h 2066773"/>
                <a:gd name="connsiteX47" fmla="*/ 655889 w 2474917"/>
                <a:gd name="connsiteY47" fmla="*/ 1296824 h 2066773"/>
                <a:gd name="connsiteX48" fmla="*/ 603418 w 2474917"/>
                <a:gd name="connsiteY48" fmla="*/ 1288078 h 2066773"/>
                <a:gd name="connsiteX49" fmla="*/ 577183 w 2474917"/>
                <a:gd name="connsiteY49" fmla="*/ 1261843 h 2066773"/>
                <a:gd name="connsiteX50" fmla="*/ 542202 w 2474917"/>
                <a:gd name="connsiteY50" fmla="*/ 1209372 h 2066773"/>
                <a:gd name="connsiteX51" fmla="*/ 480985 w 2474917"/>
                <a:gd name="connsiteY51" fmla="*/ 1183136 h 2066773"/>
                <a:gd name="connsiteX52" fmla="*/ 454750 w 2474917"/>
                <a:gd name="connsiteY52" fmla="*/ 1121920 h 2066773"/>
                <a:gd name="connsiteX53" fmla="*/ 446005 w 2474917"/>
                <a:gd name="connsiteY53" fmla="*/ 1095684 h 2066773"/>
                <a:gd name="connsiteX54" fmla="*/ 428514 w 2474917"/>
                <a:gd name="connsiteY54" fmla="*/ 1069449 h 2066773"/>
                <a:gd name="connsiteX55" fmla="*/ 416996 w 2474917"/>
                <a:gd name="connsiteY55" fmla="*/ 1041831 h 2066773"/>
                <a:gd name="connsiteX56" fmla="*/ 418625 w 2474917"/>
                <a:gd name="connsiteY56" fmla="*/ 1042513 h 2066773"/>
                <a:gd name="connsiteX57" fmla="*/ 423415 w 2474917"/>
                <a:gd name="connsiteY57" fmla="*/ 1048786 h 2066773"/>
                <a:gd name="connsiteX58" fmla="*/ 419401 w 2474917"/>
                <a:gd name="connsiteY58" fmla="*/ 1042838 h 2066773"/>
                <a:gd name="connsiteX59" fmla="*/ 418625 w 2474917"/>
                <a:gd name="connsiteY59" fmla="*/ 1042513 h 2066773"/>
                <a:gd name="connsiteX60" fmla="*/ 413722 w 2474917"/>
                <a:gd name="connsiteY60" fmla="*/ 1036091 h 2066773"/>
                <a:gd name="connsiteX61" fmla="*/ 393534 w 2474917"/>
                <a:gd name="connsiteY61" fmla="*/ 1008233 h 2066773"/>
                <a:gd name="connsiteX62" fmla="*/ 376043 w 2474917"/>
                <a:gd name="connsiteY62" fmla="*/ 981997 h 2066773"/>
                <a:gd name="connsiteX63" fmla="*/ 349808 w 2474917"/>
                <a:gd name="connsiteY63" fmla="*/ 973252 h 2066773"/>
                <a:gd name="connsiteX64" fmla="*/ 323572 w 2474917"/>
                <a:gd name="connsiteY64" fmla="*/ 955761 h 2066773"/>
                <a:gd name="connsiteX65" fmla="*/ 262356 w 2474917"/>
                <a:gd name="connsiteY65" fmla="*/ 912036 h 2066773"/>
                <a:gd name="connsiteX66" fmla="*/ 236120 w 2474917"/>
                <a:gd name="connsiteY66" fmla="*/ 850819 h 2066773"/>
                <a:gd name="connsiteX67" fmla="*/ 218630 w 2474917"/>
                <a:gd name="connsiteY67" fmla="*/ 798348 h 2066773"/>
                <a:gd name="connsiteX68" fmla="*/ 218630 w 2474917"/>
                <a:gd name="connsiteY68" fmla="*/ 684661 h 2066773"/>
                <a:gd name="connsiteX69" fmla="*/ 244865 w 2474917"/>
                <a:gd name="connsiteY69" fmla="*/ 675916 h 2066773"/>
                <a:gd name="connsiteX70" fmla="*/ 227375 w 2474917"/>
                <a:gd name="connsiteY70" fmla="*/ 649680 h 2066773"/>
                <a:gd name="connsiteX71" fmla="*/ 166159 w 2474917"/>
                <a:gd name="connsiteY71" fmla="*/ 623445 h 2066773"/>
                <a:gd name="connsiteX72" fmla="*/ 139923 w 2474917"/>
                <a:gd name="connsiteY72" fmla="*/ 588464 h 2066773"/>
                <a:gd name="connsiteX73" fmla="*/ 113688 w 2474917"/>
                <a:gd name="connsiteY73" fmla="*/ 579719 h 2066773"/>
                <a:gd name="connsiteX74" fmla="*/ 96197 w 2474917"/>
                <a:gd name="connsiteY74" fmla="*/ 553483 h 2066773"/>
                <a:gd name="connsiteX75" fmla="*/ 69962 w 2474917"/>
                <a:gd name="connsiteY75" fmla="*/ 527248 h 2066773"/>
                <a:gd name="connsiteX76" fmla="*/ 26236 w 2474917"/>
                <a:gd name="connsiteY76" fmla="*/ 483522 h 2066773"/>
                <a:gd name="connsiteX77" fmla="*/ 17491 w 2474917"/>
                <a:gd name="connsiteY77" fmla="*/ 457286 h 2066773"/>
                <a:gd name="connsiteX78" fmla="*/ 0 w 2474917"/>
                <a:gd name="connsiteY78" fmla="*/ 396070 h 2066773"/>
                <a:gd name="connsiteX79" fmla="*/ 26236 w 2474917"/>
                <a:gd name="connsiteY79" fmla="*/ 256147 h 2066773"/>
                <a:gd name="connsiteX80" fmla="*/ 43726 w 2474917"/>
                <a:gd name="connsiteY80" fmla="*/ 238657 h 2066773"/>
                <a:gd name="connsiteX81" fmla="*/ 52471 w 2474917"/>
                <a:gd name="connsiteY81" fmla="*/ 238657 h 2066773"/>
                <a:gd name="connsiteX82" fmla="*/ 43726 w 2474917"/>
                <a:gd name="connsiteY82" fmla="*/ 194931 h 2066773"/>
                <a:gd name="connsiteX83" fmla="*/ 52471 w 2474917"/>
                <a:gd name="connsiteY83" fmla="*/ 168695 h 2066773"/>
                <a:gd name="connsiteX84" fmla="*/ 116704 w 2474917"/>
                <a:gd name="connsiteY84" fmla="*/ 0 h 2066773"/>
                <a:gd name="connsiteX0" fmla="*/ 116704 w 2474917"/>
                <a:gd name="connsiteY0" fmla="*/ 0 h 2066773"/>
                <a:gd name="connsiteX1" fmla="*/ 2474917 w 2474917"/>
                <a:gd name="connsiteY1" fmla="*/ 2022658 h 2066773"/>
                <a:gd name="connsiteX2" fmla="*/ 2474888 w 2474917"/>
                <a:gd name="connsiteY2" fmla="*/ 2022674 h 2066773"/>
                <a:gd name="connsiteX3" fmla="*/ 2291239 w 2474917"/>
                <a:gd name="connsiteY3" fmla="*/ 2040164 h 2066773"/>
                <a:gd name="connsiteX4" fmla="*/ 2265004 w 2474917"/>
                <a:gd name="connsiteY4" fmla="*/ 2048909 h 2066773"/>
                <a:gd name="connsiteX5" fmla="*/ 2221278 w 2474917"/>
                <a:gd name="connsiteY5" fmla="*/ 2066400 h 2066773"/>
                <a:gd name="connsiteX6" fmla="*/ 2090100 w 2474917"/>
                <a:gd name="connsiteY6" fmla="*/ 2057654 h 2066773"/>
                <a:gd name="connsiteX7" fmla="*/ 2055119 w 2474917"/>
                <a:gd name="connsiteY7" fmla="*/ 2048909 h 2066773"/>
                <a:gd name="connsiteX8" fmla="*/ 1976413 w 2474917"/>
                <a:gd name="connsiteY8" fmla="*/ 2040164 h 2066773"/>
                <a:gd name="connsiteX9" fmla="*/ 1950177 w 2474917"/>
                <a:gd name="connsiteY9" fmla="*/ 2022674 h 2066773"/>
                <a:gd name="connsiteX10" fmla="*/ 1915196 w 2474917"/>
                <a:gd name="connsiteY10" fmla="*/ 2013929 h 2066773"/>
                <a:gd name="connsiteX11" fmla="*/ 1818999 w 2474917"/>
                <a:gd name="connsiteY11" fmla="*/ 1987693 h 2066773"/>
                <a:gd name="connsiteX12" fmla="*/ 1792764 w 2474917"/>
                <a:gd name="connsiteY12" fmla="*/ 1970203 h 2066773"/>
                <a:gd name="connsiteX13" fmla="*/ 1731547 w 2474917"/>
                <a:gd name="connsiteY13" fmla="*/ 1961457 h 2066773"/>
                <a:gd name="connsiteX14" fmla="*/ 1679076 w 2474917"/>
                <a:gd name="connsiteY14" fmla="*/ 1952712 h 2066773"/>
                <a:gd name="connsiteX15" fmla="*/ 1652841 w 2474917"/>
                <a:gd name="connsiteY15" fmla="*/ 1943967 h 2066773"/>
                <a:gd name="connsiteX16" fmla="*/ 1617860 w 2474917"/>
                <a:gd name="connsiteY16" fmla="*/ 1935222 h 2066773"/>
                <a:gd name="connsiteX17" fmla="*/ 1556644 w 2474917"/>
                <a:gd name="connsiteY17" fmla="*/ 1900241 h 2066773"/>
                <a:gd name="connsiteX18" fmla="*/ 1521663 w 2474917"/>
                <a:gd name="connsiteY18" fmla="*/ 1891496 h 2066773"/>
                <a:gd name="connsiteX19" fmla="*/ 1486682 w 2474917"/>
                <a:gd name="connsiteY19" fmla="*/ 1865260 h 2066773"/>
                <a:gd name="connsiteX20" fmla="*/ 1460446 w 2474917"/>
                <a:gd name="connsiteY20" fmla="*/ 1856515 h 2066773"/>
                <a:gd name="connsiteX21" fmla="*/ 1416721 w 2474917"/>
                <a:gd name="connsiteY21" fmla="*/ 1812789 h 2066773"/>
                <a:gd name="connsiteX22" fmla="*/ 1329269 w 2474917"/>
                <a:gd name="connsiteY22" fmla="*/ 1804044 h 2066773"/>
                <a:gd name="connsiteX23" fmla="*/ 1215581 w 2474917"/>
                <a:gd name="connsiteY23" fmla="*/ 1777809 h 2066773"/>
                <a:gd name="connsiteX24" fmla="*/ 1154365 w 2474917"/>
                <a:gd name="connsiteY24" fmla="*/ 1760318 h 2066773"/>
                <a:gd name="connsiteX25" fmla="*/ 1128129 w 2474917"/>
                <a:gd name="connsiteY25" fmla="*/ 1734083 h 2066773"/>
                <a:gd name="connsiteX26" fmla="*/ 1093149 w 2474917"/>
                <a:gd name="connsiteY26" fmla="*/ 1681612 h 2066773"/>
                <a:gd name="connsiteX27" fmla="*/ 1066913 w 2474917"/>
                <a:gd name="connsiteY27" fmla="*/ 1664121 h 2066773"/>
                <a:gd name="connsiteX28" fmla="*/ 1058168 w 2474917"/>
                <a:gd name="connsiteY28" fmla="*/ 1637886 h 2066773"/>
                <a:gd name="connsiteX29" fmla="*/ 1084404 w 2474917"/>
                <a:gd name="connsiteY29" fmla="*/ 1629141 h 2066773"/>
                <a:gd name="connsiteX30" fmla="*/ 1058168 w 2474917"/>
                <a:gd name="connsiteY30" fmla="*/ 1602905 h 2066773"/>
                <a:gd name="connsiteX31" fmla="*/ 1040677 w 2474917"/>
                <a:gd name="connsiteY31" fmla="*/ 1576669 h 2066773"/>
                <a:gd name="connsiteX32" fmla="*/ 1014442 w 2474917"/>
                <a:gd name="connsiteY32" fmla="*/ 1541689 h 2066773"/>
                <a:gd name="connsiteX33" fmla="*/ 1001689 w 2474917"/>
                <a:gd name="connsiteY33" fmla="*/ 1502851 h 2066773"/>
                <a:gd name="connsiteX34" fmla="*/ 996092 w 2474917"/>
                <a:gd name="connsiteY34" fmla="*/ 1484954 h 2066773"/>
                <a:gd name="connsiteX35" fmla="*/ 995621 w 2474917"/>
                <a:gd name="connsiteY35" fmla="*/ 1482753 h 2066773"/>
                <a:gd name="connsiteX36" fmla="*/ 995786 w 2474917"/>
                <a:gd name="connsiteY36" fmla="*/ 1483975 h 2066773"/>
                <a:gd name="connsiteX37" fmla="*/ 996092 w 2474917"/>
                <a:gd name="connsiteY37" fmla="*/ 1484954 h 2066773"/>
                <a:gd name="connsiteX38" fmla="*/ 996902 w 2474917"/>
                <a:gd name="connsiteY38" fmla="*/ 1488733 h 2066773"/>
                <a:gd name="connsiteX39" fmla="*/ 979461 w 2474917"/>
                <a:gd name="connsiteY39" fmla="*/ 1462982 h 2066773"/>
                <a:gd name="connsiteX40" fmla="*/ 970716 w 2474917"/>
                <a:gd name="connsiteY40" fmla="*/ 1436746 h 2066773"/>
                <a:gd name="connsiteX41" fmla="*/ 892009 w 2474917"/>
                <a:gd name="connsiteY41" fmla="*/ 1375530 h 2066773"/>
                <a:gd name="connsiteX42" fmla="*/ 822048 w 2474917"/>
                <a:gd name="connsiteY42" fmla="*/ 1340549 h 2066773"/>
                <a:gd name="connsiteX43" fmla="*/ 804557 w 2474917"/>
                <a:gd name="connsiteY43" fmla="*/ 1314314 h 2066773"/>
                <a:gd name="connsiteX44" fmla="*/ 795812 w 2474917"/>
                <a:gd name="connsiteY44" fmla="*/ 1288078 h 2066773"/>
                <a:gd name="connsiteX45" fmla="*/ 769577 w 2474917"/>
                <a:gd name="connsiteY45" fmla="*/ 1279333 h 2066773"/>
                <a:gd name="connsiteX46" fmla="*/ 708361 w 2474917"/>
                <a:gd name="connsiteY46" fmla="*/ 1288078 h 2066773"/>
                <a:gd name="connsiteX47" fmla="*/ 655889 w 2474917"/>
                <a:gd name="connsiteY47" fmla="*/ 1296824 h 2066773"/>
                <a:gd name="connsiteX48" fmla="*/ 603418 w 2474917"/>
                <a:gd name="connsiteY48" fmla="*/ 1288078 h 2066773"/>
                <a:gd name="connsiteX49" fmla="*/ 577183 w 2474917"/>
                <a:gd name="connsiteY49" fmla="*/ 1261843 h 2066773"/>
                <a:gd name="connsiteX50" fmla="*/ 542202 w 2474917"/>
                <a:gd name="connsiteY50" fmla="*/ 1209372 h 2066773"/>
                <a:gd name="connsiteX51" fmla="*/ 480985 w 2474917"/>
                <a:gd name="connsiteY51" fmla="*/ 1183136 h 2066773"/>
                <a:gd name="connsiteX52" fmla="*/ 454750 w 2474917"/>
                <a:gd name="connsiteY52" fmla="*/ 1121920 h 2066773"/>
                <a:gd name="connsiteX53" fmla="*/ 446005 w 2474917"/>
                <a:gd name="connsiteY53" fmla="*/ 1095684 h 2066773"/>
                <a:gd name="connsiteX54" fmla="*/ 428514 w 2474917"/>
                <a:gd name="connsiteY54" fmla="*/ 1069449 h 2066773"/>
                <a:gd name="connsiteX55" fmla="*/ 416996 w 2474917"/>
                <a:gd name="connsiteY55" fmla="*/ 1041831 h 2066773"/>
                <a:gd name="connsiteX56" fmla="*/ 418625 w 2474917"/>
                <a:gd name="connsiteY56" fmla="*/ 1042513 h 2066773"/>
                <a:gd name="connsiteX57" fmla="*/ 423415 w 2474917"/>
                <a:gd name="connsiteY57" fmla="*/ 1048786 h 2066773"/>
                <a:gd name="connsiteX58" fmla="*/ 419401 w 2474917"/>
                <a:gd name="connsiteY58" fmla="*/ 1042838 h 2066773"/>
                <a:gd name="connsiteX59" fmla="*/ 418625 w 2474917"/>
                <a:gd name="connsiteY59" fmla="*/ 1042513 h 2066773"/>
                <a:gd name="connsiteX60" fmla="*/ 413722 w 2474917"/>
                <a:gd name="connsiteY60" fmla="*/ 1036091 h 2066773"/>
                <a:gd name="connsiteX61" fmla="*/ 393534 w 2474917"/>
                <a:gd name="connsiteY61" fmla="*/ 1008233 h 2066773"/>
                <a:gd name="connsiteX62" fmla="*/ 376043 w 2474917"/>
                <a:gd name="connsiteY62" fmla="*/ 981997 h 2066773"/>
                <a:gd name="connsiteX63" fmla="*/ 349808 w 2474917"/>
                <a:gd name="connsiteY63" fmla="*/ 973252 h 2066773"/>
                <a:gd name="connsiteX64" fmla="*/ 323572 w 2474917"/>
                <a:gd name="connsiteY64" fmla="*/ 955761 h 2066773"/>
                <a:gd name="connsiteX65" fmla="*/ 262356 w 2474917"/>
                <a:gd name="connsiteY65" fmla="*/ 912036 h 2066773"/>
                <a:gd name="connsiteX66" fmla="*/ 236120 w 2474917"/>
                <a:gd name="connsiteY66" fmla="*/ 850819 h 2066773"/>
                <a:gd name="connsiteX67" fmla="*/ 218630 w 2474917"/>
                <a:gd name="connsiteY67" fmla="*/ 798348 h 2066773"/>
                <a:gd name="connsiteX68" fmla="*/ 218630 w 2474917"/>
                <a:gd name="connsiteY68" fmla="*/ 684661 h 2066773"/>
                <a:gd name="connsiteX69" fmla="*/ 244865 w 2474917"/>
                <a:gd name="connsiteY69" fmla="*/ 675916 h 2066773"/>
                <a:gd name="connsiteX70" fmla="*/ 227375 w 2474917"/>
                <a:gd name="connsiteY70" fmla="*/ 649680 h 2066773"/>
                <a:gd name="connsiteX71" fmla="*/ 166159 w 2474917"/>
                <a:gd name="connsiteY71" fmla="*/ 623445 h 2066773"/>
                <a:gd name="connsiteX72" fmla="*/ 139923 w 2474917"/>
                <a:gd name="connsiteY72" fmla="*/ 588464 h 2066773"/>
                <a:gd name="connsiteX73" fmla="*/ 113688 w 2474917"/>
                <a:gd name="connsiteY73" fmla="*/ 579719 h 2066773"/>
                <a:gd name="connsiteX74" fmla="*/ 96197 w 2474917"/>
                <a:gd name="connsiteY74" fmla="*/ 553483 h 2066773"/>
                <a:gd name="connsiteX75" fmla="*/ 69962 w 2474917"/>
                <a:gd name="connsiteY75" fmla="*/ 527248 h 2066773"/>
                <a:gd name="connsiteX76" fmla="*/ 26236 w 2474917"/>
                <a:gd name="connsiteY76" fmla="*/ 483522 h 2066773"/>
                <a:gd name="connsiteX77" fmla="*/ 17491 w 2474917"/>
                <a:gd name="connsiteY77" fmla="*/ 457286 h 2066773"/>
                <a:gd name="connsiteX78" fmla="*/ 0 w 2474917"/>
                <a:gd name="connsiteY78" fmla="*/ 396070 h 2066773"/>
                <a:gd name="connsiteX79" fmla="*/ 26236 w 2474917"/>
                <a:gd name="connsiteY79" fmla="*/ 256147 h 2066773"/>
                <a:gd name="connsiteX80" fmla="*/ 43726 w 2474917"/>
                <a:gd name="connsiteY80" fmla="*/ 238657 h 2066773"/>
                <a:gd name="connsiteX81" fmla="*/ 52471 w 2474917"/>
                <a:gd name="connsiteY81" fmla="*/ 238657 h 2066773"/>
                <a:gd name="connsiteX82" fmla="*/ 43726 w 2474917"/>
                <a:gd name="connsiteY82" fmla="*/ 194931 h 2066773"/>
                <a:gd name="connsiteX83" fmla="*/ 52471 w 2474917"/>
                <a:gd name="connsiteY83" fmla="*/ 168695 h 2066773"/>
                <a:gd name="connsiteX84" fmla="*/ 116704 w 2474917"/>
                <a:gd name="connsiteY84" fmla="*/ 0 h 2066773"/>
                <a:gd name="connsiteX0" fmla="*/ 116704 w 2474917"/>
                <a:gd name="connsiteY0" fmla="*/ 0 h 2066773"/>
                <a:gd name="connsiteX1" fmla="*/ 2474917 w 2474917"/>
                <a:gd name="connsiteY1" fmla="*/ 2022658 h 2066773"/>
                <a:gd name="connsiteX2" fmla="*/ 2474888 w 2474917"/>
                <a:gd name="connsiteY2" fmla="*/ 1936429 h 2066773"/>
                <a:gd name="connsiteX3" fmla="*/ 2291239 w 2474917"/>
                <a:gd name="connsiteY3" fmla="*/ 2040164 h 2066773"/>
                <a:gd name="connsiteX4" fmla="*/ 2265004 w 2474917"/>
                <a:gd name="connsiteY4" fmla="*/ 2048909 h 2066773"/>
                <a:gd name="connsiteX5" fmla="*/ 2221278 w 2474917"/>
                <a:gd name="connsiteY5" fmla="*/ 2066400 h 2066773"/>
                <a:gd name="connsiteX6" fmla="*/ 2090100 w 2474917"/>
                <a:gd name="connsiteY6" fmla="*/ 2057654 h 2066773"/>
                <a:gd name="connsiteX7" fmla="*/ 2055119 w 2474917"/>
                <a:gd name="connsiteY7" fmla="*/ 2048909 h 2066773"/>
                <a:gd name="connsiteX8" fmla="*/ 1976413 w 2474917"/>
                <a:gd name="connsiteY8" fmla="*/ 2040164 h 2066773"/>
                <a:gd name="connsiteX9" fmla="*/ 1950177 w 2474917"/>
                <a:gd name="connsiteY9" fmla="*/ 2022674 h 2066773"/>
                <a:gd name="connsiteX10" fmla="*/ 1915196 w 2474917"/>
                <a:gd name="connsiteY10" fmla="*/ 2013929 h 2066773"/>
                <a:gd name="connsiteX11" fmla="*/ 1818999 w 2474917"/>
                <a:gd name="connsiteY11" fmla="*/ 1987693 h 2066773"/>
                <a:gd name="connsiteX12" fmla="*/ 1792764 w 2474917"/>
                <a:gd name="connsiteY12" fmla="*/ 1970203 h 2066773"/>
                <a:gd name="connsiteX13" fmla="*/ 1731547 w 2474917"/>
                <a:gd name="connsiteY13" fmla="*/ 1961457 h 2066773"/>
                <a:gd name="connsiteX14" fmla="*/ 1679076 w 2474917"/>
                <a:gd name="connsiteY14" fmla="*/ 1952712 h 2066773"/>
                <a:gd name="connsiteX15" fmla="*/ 1652841 w 2474917"/>
                <a:gd name="connsiteY15" fmla="*/ 1943967 h 2066773"/>
                <a:gd name="connsiteX16" fmla="*/ 1617860 w 2474917"/>
                <a:gd name="connsiteY16" fmla="*/ 1935222 h 2066773"/>
                <a:gd name="connsiteX17" fmla="*/ 1556644 w 2474917"/>
                <a:gd name="connsiteY17" fmla="*/ 1900241 h 2066773"/>
                <a:gd name="connsiteX18" fmla="*/ 1521663 w 2474917"/>
                <a:gd name="connsiteY18" fmla="*/ 1891496 h 2066773"/>
                <a:gd name="connsiteX19" fmla="*/ 1486682 w 2474917"/>
                <a:gd name="connsiteY19" fmla="*/ 1865260 h 2066773"/>
                <a:gd name="connsiteX20" fmla="*/ 1460446 w 2474917"/>
                <a:gd name="connsiteY20" fmla="*/ 1856515 h 2066773"/>
                <a:gd name="connsiteX21" fmla="*/ 1416721 w 2474917"/>
                <a:gd name="connsiteY21" fmla="*/ 1812789 h 2066773"/>
                <a:gd name="connsiteX22" fmla="*/ 1329269 w 2474917"/>
                <a:gd name="connsiteY22" fmla="*/ 1804044 h 2066773"/>
                <a:gd name="connsiteX23" fmla="*/ 1215581 w 2474917"/>
                <a:gd name="connsiteY23" fmla="*/ 1777809 h 2066773"/>
                <a:gd name="connsiteX24" fmla="*/ 1154365 w 2474917"/>
                <a:gd name="connsiteY24" fmla="*/ 1760318 h 2066773"/>
                <a:gd name="connsiteX25" fmla="*/ 1128129 w 2474917"/>
                <a:gd name="connsiteY25" fmla="*/ 1734083 h 2066773"/>
                <a:gd name="connsiteX26" fmla="*/ 1093149 w 2474917"/>
                <a:gd name="connsiteY26" fmla="*/ 1681612 h 2066773"/>
                <a:gd name="connsiteX27" fmla="*/ 1066913 w 2474917"/>
                <a:gd name="connsiteY27" fmla="*/ 1664121 h 2066773"/>
                <a:gd name="connsiteX28" fmla="*/ 1058168 w 2474917"/>
                <a:gd name="connsiteY28" fmla="*/ 1637886 h 2066773"/>
                <a:gd name="connsiteX29" fmla="*/ 1084404 w 2474917"/>
                <a:gd name="connsiteY29" fmla="*/ 1629141 h 2066773"/>
                <a:gd name="connsiteX30" fmla="*/ 1058168 w 2474917"/>
                <a:gd name="connsiteY30" fmla="*/ 1602905 h 2066773"/>
                <a:gd name="connsiteX31" fmla="*/ 1040677 w 2474917"/>
                <a:gd name="connsiteY31" fmla="*/ 1576669 h 2066773"/>
                <a:gd name="connsiteX32" fmla="*/ 1014442 w 2474917"/>
                <a:gd name="connsiteY32" fmla="*/ 1541689 h 2066773"/>
                <a:gd name="connsiteX33" fmla="*/ 1001689 w 2474917"/>
                <a:gd name="connsiteY33" fmla="*/ 1502851 h 2066773"/>
                <a:gd name="connsiteX34" fmla="*/ 996092 w 2474917"/>
                <a:gd name="connsiteY34" fmla="*/ 1484954 h 2066773"/>
                <a:gd name="connsiteX35" fmla="*/ 995621 w 2474917"/>
                <a:gd name="connsiteY35" fmla="*/ 1482753 h 2066773"/>
                <a:gd name="connsiteX36" fmla="*/ 995786 w 2474917"/>
                <a:gd name="connsiteY36" fmla="*/ 1483975 h 2066773"/>
                <a:gd name="connsiteX37" fmla="*/ 996092 w 2474917"/>
                <a:gd name="connsiteY37" fmla="*/ 1484954 h 2066773"/>
                <a:gd name="connsiteX38" fmla="*/ 996902 w 2474917"/>
                <a:gd name="connsiteY38" fmla="*/ 1488733 h 2066773"/>
                <a:gd name="connsiteX39" fmla="*/ 979461 w 2474917"/>
                <a:gd name="connsiteY39" fmla="*/ 1462982 h 2066773"/>
                <a:gd name="connsiteX40" fmla="*/ 970716 w 2474917"/>
                <a:gd name="connsiteY40" fmla="*/ 1436746 h 2066773"/>
                <a:gd name="connsiteX41" fmla="*/ 892009 w 2474917"/>
                <a:gd name="connsiteY41" fmla="*/ 1375530 h 2066773"/>
                <a:gd name="connsiteX42" fmla="*/ 822048 w 2474917"/>
                <a:gd name="connsiteY42" fmla="*/ 1340549 h 2066773"/>
                <a:gd name="connsiteX43" fmla="*/ 804557 w 2474917"/>
                <a:gd name="connsiteY43" fmla="*/ 1314314 h 2066773"/>
                <a:gd name="connsiteX44" fmla="*/ 795812 w 2474917"/>
                <a:gd name="connsiteY44" fmla="*/ 1288078 h 2066773"/>
                <a:gd name="connsiteX45" fmla="*/ 769577 w 2474917"/>
                <a:gd name="connsiteY45" fmla="*/ 1279333 h 2066773"/>
                <a:gd name="connsiteX46" fmla="*/ 708361 w 2474917"/>
                <a:gd name="connsiteY46" fmla="*/ 1288078 h 2066773"/>
                <a:gd name="connsiteX47" fmla="*/ 655889 w 2474917"/>
                <a:gd name="connsiteY47" fmla="*/ 1296824 h 2066773"/>
                <a:gd name="connsiteX48" fmla="*/ 603418 w 2474917"/>
                <a:gd name="connsiteY48" fmla="*/ 1288078 h 2066773"/>
                <a:gd name="connsiteX49" fmla="*/ 577183 w 2474917"/>
                <a:gd name="connsiteY49" fmla="*/ 1261843 h 2066773"/>
                <a:gd name="connsiteX50" fmla="*/ 542202 w 2474917"/>
                <a:gd name="connsiteY50" fmla="*/ 1209372 h 2066773"/>
                <a:gd name="connsiteX51" fmla="*/ 480985 w 2474917"/>
                <a:gd name="connsiteY51" fmla="*/ 1183136 h 2066773"/>
                <a:gd name="connsiteX52" fmla="*/ 454750 w 2474917"/>
                <a:gd name="connsiteY52" fmla="*/ 1121920 h 2066773"/>
                <a:gd name="connsiteX53" fmla="*/ 446005 w 2474917"/>
                <a:gd name="connsiteY53" fmla="*/ 1095684 h 2066773"/>
                <a:gd name="connsiteX54" fmla="*/ 428514 w 2474917"/>
                <a:gd name="connsiteY54" fmla="*/ 1069449 h 2066773"/>
                <a:gd name="connsiteX55" fmla="*/ 416996 w 2474917"/>
                <a:gd name="connsiteY55" fmla="*/ 1041831 h 2066773"/>
                <a:gd name="connsiteX56" fmla="*/ 418625 w 2474917"/>
                <a:gd name="connsiteY56" fmla="*/ 1042513 h 2066773"/>
                <a:gd name="connsiteX57" fmla="*/ 423415 w 2474917"/>
                <a:gd name="connsiteY57" fmla="*/ 1048786 h 2066773"/>
                <a:gd name="connsiteX58" fmla="*/ 419401 w 2474917"/>
                <a:gd name="connsiteY58" fmla="*/ 1042838 h 2066773"/>
                <a:gd name="connsiteX59" fmla="*/ 418625 w 2474917"/>
                <a:gd name="connsiteY59" fmla="*/ 1042513 h 2066773"/>
                <a:gd name="connsiteX60" fmla="*/ 413722 w 2474917"/>
                <a:gd name="connsiteY60" fmla="*/ 1036091 h 2066773"/>
                <a:gd name="connsiteX61" fmla="*/ 393534 w 2474917"/>
                <a:gd name="connsiteY61" fmla="*/ 1008233 h 2066773"/>
                <a:gd name="connsiteX62" fmla="*/ 376043 w 2474917"/>
                <a:gd name="connsiteY62" fmla="*/ 981997 h 2066773"/>
                <a:gd name="connsiteX63" fmla="*/ 349808 w 2474917"/>
                <a:gd name="connsiteY63" fmla="*/ 973252 h 2066773"/>
                <a:gd name="connsiteX64" fmla="*/ 323572 w 2474917"/>
                <a:gd name="connsiteY64" fmla="*/ 955761 h 2066773"/>
                <a:gd name="connsiteX65" fmla="*/ 262356 w 2474917"/>
                <a:gd name="connsiteY65" fmla="*/ 912036 h 2066773"/>
                <a:gd name="connsiteX66" fmla="*/ 236120 w 2474917"/>
                <a:gd name="connsiteY66" fmla="*/ 850819 h 2066773"/>
                <a:gd name="connsiteX67" fmla="*/ 218630 w 2474917"/>
                <a:gd name="connsiteY67" fmla="*/ 798348 h 2066773"/>
                <a:gd name="connsiteX68" fmla="*/ 218630 w 2474917"/>
                <a:gd name="connsiteY68" fmla="*/ 684661 h 2066773"/>
                <a:gd name="connsiteX69" fmla="*/ 244865 w 2474917"/>
                <a:gd name="connsiteY69" fmla="*/ 675916 h 2066773"/>
                <a:gd name="connsiteX70" fmla="*/ 227375 w 2474917"/>
                <a:gd name="connsiteY70" fmla="*/ 649680 h 2066773"/>
                <a:gd name="connsiteX71" fmla="*/ 166159 w 2474917"/>
                <a:gd name="connsiteY71" fmla="*/ 623445 h 2066773"/>
                <a:gd name="connsiteX72" fmla="*/ 139923 w 2474917"/>
                <a:gd name="connsiteY72" fmla="*/ 588464 h 2066773"/>
                <a:gd name="connsiteX73" fmla="*/ 113688 w 2474917"/>
                <a:gd name="connsiteY73" fmla="*/ 579719 h 2066773"/>
                <a:gd name="connsiteX74" fmla="*/ 96197 w 2474917"/>
                <a:gd name="connsiteY74" fmla="*/ 553483 h 2066773"/>
                <a:gd name="connsiteX75" fmla="*/ 69962 w 2474917"/>
                <a:gd name="connsiteY75" fmla="*/ 527248 h 2066773"/>
                <a:gd name="connsiteX76" fmla="*/ 26236 w 2474917"/>
                <a:gd name="connsiteY76" fmla="*/ 483522 h 2066773"/>
                <a:gd name="connsiteX77" fmla="*/ 17491 w 2474917"/>
                <a:gd name="connsiteY77" fmla="*/ 457286 h 2066773"/>
                <a:gd name="connsiteX78" fmla="*/ 0 w 2474917"/>
                <a:gd name="connsiteY78" fmla="*/ 396070 h 2066773"/>
                <a:gd name="connsiteX79" fmla="*/ 26236 w 2474917"/>
                <a:gd name="connsiteY79" fmla="*/ 256147 h 2066773"/>
                <a:gd name="connsiteX80" fmla="*/ 43726 w 2474917"/>
                <a:gd name="connsiteY80" fmla="*/ 238657 h 2066773"/>
                <a:gd name="connsiteX81" fmla="*/ 52471 w 2474917"/>
                <a:gd name="connsiteY81" fmla="*/ 238657 h 2066773"/>
                <a:gd name="connsiteX82" fmla="*/ 43726 w 2474917"/>
                <a:gd name="connsiteY82" fmla="*/ 194931 h 2066773"/>
                <a:gd name="connsiteX83" fmla="*/ 52471 w 2474917"/>
                <a:gd name="connsiteY83" fmla="*/ 168695 h 2066773"/>
                <a:gd name="connsiteX84" fmla="*/ 116704 w 2474917"/>
                <a:gd name="connsiteY84" fmla="*/ 0 h 2066773"/>
                <a:gd name="connsiteX0" fmla="*/ 116704 w 2474888"/>
                <a:gd name="connsiteY0" fmla="*/ 0 h 2066773"/>
                <a:gd name="connsiteX1" fmla="*/ 2474888 w 2474888"/>
                <a:gd name="connsiteY1" fmla="*/ 1936429 h 2066773"/>
                <a:gd name="connsiteX2" fmla="*/ 2291239 w 2474888"/>
                <a:gd name="connsiteY2" fmla="*/ 2040164 h 2066773"/>
                <a:gd name="connsiteX3" fmla="*/ 2265004 w 2474888"/>
                <a:gd name="connsiteY3" fmla="*/ 2048909 h 2066773"/>
                <a:gd name="connsiteX4" fmla="*/ 2221278 w 2474888"/>
                <a:gd name="connsiteY4" fmla="*/ 2066400 h 2066773"/>
                <a:gd name="connsiteX5" fmla="*/ 2090100 w 2474888"/>
                <a:gd name="connsiteY5" fmla="*/ 2057654 h 2066773"/>
                <a:gd name="connsiteX6" fmla="*/ 2055119 w 2474888"/>
                <a:gd name="connsiteY6" fmla="*/ 2048909 h 2066773"/>
                <a:gd name="connsiteX7" fmla="*/ 1976413 w 2474888"/>
                <a:gd name="connsiteY7" fmla="*/ 2040164 h 2066773"/>
                <a:gd name="connsiteX8" fmla="*/ 1950177 w 2474888"/>
                <a:gd name="connsiteY8" fmla="*/ 2022674 h 2066773"/>
                <a:gd name="connsiteX9" fmla="*/ 1915196 w 2474888"/>
                <a:gd name="connsiteY9" fmla="*/ 2013929 h 2066773"/>
                <a:gd name="connsiteX10" fmla="*/ 1818999 w 2474888"/>
                <a:gd name="connsiteY10" fmla="*/ 1987693 h 2066773"/>
                <a:gd name="connsiteX11" fmla="*/ 1792764 w 2474888"/>
                <a:gd name="connsiteY11" fmla="*/ 1970203 h 2066773"/>
                <a:gd name="connsiteX12" fmla="*/ 1731547 w 2474888"/>
                <a:gd name="connsiteY12" fmla="*/ 1961457 h 2066773"/>
                <a:gd name="connsiteX13" fmla="*/ 1679076 w 2474888"/>
                <a:gd name="connsiteY13" fmla="*/ 1952712 h 2066773"/>
                <a:gd name="connsiteX14" fmla="*/ 1652841 w 2474888"/>
                <a:gd name="connsiteY14" fmla="*/ 1943967 h 2066773"/>
                <a:gd name="connsiteX15" fmla="*/ 1617860 w 2474888"/>
                <a:gd name="connsiteY15" fmla="*/ 1935222 h 2066773"/>
                <a:gd name="connsiteX16" fmla="*/ 1556644 w 2474888"/>
                <a:gd name="connsiteY16" fmla="*/ 1900241 h 2066773"/>
                <a:gd name="connsiteX17" fmla="*/ 1521663 w 2474888"/>
                <a:gd name="connsiteY17" fmla="*/ 1891496 h 2066773"/>
                <a:gd name="connsiteX18" fmla="*/ 1486682 w 2474888"/>
                <a:gd name="connsiteY18" fmla="*/ 1865260 h 2066773"/>
                <a:gd name="connsiteX19" fmla="*/ 1460446 w 2474888"/>
                <a:gd name="connsiteY19" fmla="*/ 1856515 h 2066773"/>
                <a:gd name="connsiteX20" fmla="*/ 1416721 w 2474888"/>
                <a:gd name="connsiteY20" fmla="*/ 1812789 h 2066773"/>
                <a:gd name="connsiteX21" fmla="*/ 1329269 w 2474888"/>
                <a:gd name="connsiteY21" fmla="*/ 1804044 h 2066773"/>
                <a:gd name="connsiteX22" fmla="*/ 1215581 w 2474888"/>
                <a:gd name="connsiteY22" fmla="*/ 1777809 h 2066773"/>
                <a:gd name="connsiteX23" fmla="*/ 1154365 w 2474888"/>
                <a:gd name="connsiteY23" fmla="*/ 1760318 h 2066773"/>
                <a:gd name="connsiteX24" fmla="*/ 1128129 w 2474888"/>
                <a:gd name="connsiteY24" fmla="*/ 1734083 h 2066773"/>
                <a:gd name="connsiteX25" fmla="*/ 1093149 w 2474888"/>
                <a:gd name="connsiteY25" fmla="*/ 1681612 h 2066773"/>
                <a:gd name="connsiteX26" fmla="*/ 1066913 w 2474888"/>
                <a:gd name="connsiteY26" fmla="*/ 1664121 h 2066773"/>
                <a:gd name="connsiteX27" fmla="*/ 1058168 w 2474888"/>
                <a:gd name="connsiteY27" fmla="*/ 1637886 h 2066773"/>
                <a:gd name="connsiteX28" fmla="*/ 1084404 w 2474888"/>
                <a:gd name="connsiteY28" fmla="*/ 1629141 h 2066773"/>
                <a:gd name="connsiteX29" fmla="*/ 1058168 w 2474888"/>
                <a:gd name="connsiteY29" fmla="*/ 1602905 h 2066773"/>
                <a:gd name="connsiteX30" fmla="*/ 1040677 w 2474888"/>
                <a:gd name="connsiteY30" fmla="*/ 1576669 h 2066773"/>
                <a:gd name="connsiteX31" fmla="*/ 1014442 w 2474888"/>
                <a:gd name="connsiteY31" fmla="*/ 1541689 h 2066773"/>
                <a:gd name="connsiteX32" fmla="*/ 1001689 w 2474888"/>
                <a:gd name="connsiteY32" fmla="*/ 1502851 h 2066773"/>
                <a:gd name="connsiteX33" fmla="*/ 996092 w 2474888"/>
                <a:gd name="connsiteY33" fmla="*/ 1484954 h 2066773"/>
                <a:gd name="connsiteX34" fmla="*/ 995621 w 2474888"/>
                <a:gd name="connsiteY34" fmla="*/ 1482753 h 2066773"/>
                <a:gd name="connsiteX35" fmla="*/ 995786 w 2474888"/>
                <a:gd name="connsiteY35" fmla="*/ 1483975 h 2066773"/>
                <a:gd name="connsiteX36" fmla="*/ 996092 w 2474888"/>
                <a:gd name="connsiteY36" fmla="*/ 1484954 h 2066773"/>
                <a:gd name="connsiteX37" fmla="*/ 996902 w 2474888"/>
                <a:gd name="connsiteY37" fmla="*/ 1488733 h 2066773"/>
                <a:gd name="connsiteX38" fmla="*/ 979461 w 2474888"/>
                <a:gd name="connsiteY38" fmla="*/ 1462982 h 2066773"/>
                <a:gd name="connsiteX39" fmla="*/ 970716 w 2474888"/>
                <a:gd name="connsiteY39" fmla="*/ 1436746 h 2066773"/>
                <a:gd name="connsiteX40" fmla="*/ 892009 w 2474888"/>
                <a:gd name="connsiteY40" fmla="*/ 1375530 h 2066773"/>
                <a:gd name="connsiteX41" fmla="*/ 822048 w 2474888"/>
                <a:gd name="connsiteY41" fmla="*/ 1340549 h 2066773"/>
                <a:gd name="connsiteX42" fmla="*/ 804557 w 2474888"/>
                <a:gd name="connsiteY42" fmla="*/ 1314314 h 2066773"/>
                <a:gd name="connsiteX43" fmla="*/ 795812 w 2474888"/>
                <a:gd name="connsiteY43" fmla="*/ 1288078 h 2066773"/>
                <a:gd name="connsiteX44" fmla="*/ 769577 w 2474888"/>
                <a:gd name="connsiteY44" fmla="*/ 1279333 h 2066773"/>
                <a:gd name="connsiteX45" fmla="*/ 708361 w 2474888"/>
                <a:gd name="connsiteY45" fmla="*/ 1288078 h 2066773"/>
                <a:gd name="connsiteX46" fmla="*/ 655889 w 2474888"/>
                <a:gd name="connsiteY46" fmla="*/ 1296824 h 2066773"/>
                <a:gd name="connsiteX47" fmla="*/ 603418 w 2474888"/>
                <a:gd name="connsiteY47" fmla="*/ 1288078 h 2066773"/>
                <a:gd name="connsiteX48" fmla="*/ 577183 w 2474888"/>
                <a:gd name="connsiteY48" fmla="*/ 1261843 h 2066773"/>
                <a:gd name="connsiteX49" fmla="*/ 542202 w 2474888"/>
                <a:gd name="connsiteY49" fmla="*/ 1209372 h 2066773"/>
                <a:gd name="connsiteX50" fmla="*/ 480985 w 2474888"/>
                <a:gd name="connsiteY50" fmla="*/ 1183136 h 2066773"/>
                <a:gd name="connsiteX51" fmla="*/ 454750 w 2474888"/>
                <a:gd name="connsiteY51" fmla="*/ 1121920 h 2066773"/>
                <a:gd name="connsiteX52" fmla="*/ 446005 w 2474888"/>
                <a:gd name="connsiteY52" fmla="*/ 1095684 h 2066773"/>
                <a:gd name="connsiteX53" fmla="*/ 428514 w 2474888"/>
                <a:gd name="connsiteY53" fmla="*/ 1069449 h 2066773"/>
                <a:gd name="connsiteX54" fmla="*/ 416996 w 2474888"/>
                <a:gd name="connsiteY54" fmla="*/ 1041831 h 2066773"/>
                <a:gd name="connsiteX55" fmla="*/ 418625 w 2474888"/>
                <a:gd name="connsiteY55" fmla="*/ 1042513 h 2066773"/>
                <a:gd name="connsiteX56" fmla="*/ 423415 w 2474888"/>
                <a:gd name="connsiteY56" fmla="*/ 1048786 h 2066773"/>
                <a:gd name="connsiteX57" fmla="*/ 419401 w 2474888"/>
                <a:gd name="connsiteY57" fmla="*/ 1042838 h 2066773"/>
                <a:gd name="connsiteX58" fmla="*/ 418625 w 2474888"/>
                <a:gd name="connsiteY58" fmla="*/ 1042513 h 2066773"/>
                <a:gd name="connsiteX59" fmla="*/ 413722 w 2474888"/>
                <a:gd name="connsiteY59" fmla="*/ 1036091 h 2066773"/>
                <a:gd name="connsiteX60" fmla="*/ 393534 w 2474888"/>
                <a:gd name="connsiteY60" fmla="*/ 1008233 h 2066773"/>
                <a:gd name="connsiteX61" fmla="*/ 376043 w 2474888"/>
                <a:gd name="connsiteY61" fmla="*/ 981997 h 2066773"/>
                <a:gd name="connsiteX62" fmla="*/ 349808 w 2474888"/>
                <a:gd name="connsiteY62" fmla="*/ 973252 h 2066773"/>
                <a:gd name="connsiteX63" fmla="*/ 323572 w 2474888"/>
                <a:gd name="connsiteY63" fmla="*/ 955761 h 2066773"/>
                <a:gd name="connsiteX64" fmla="*/ 262356 w 2474888"/>
                <a:gd name="connsiteY64" fmla="*/ 912036 h 2066773"/>
                <a:gd name="connsiteX65" fmla="*/ 236120 w 2474888"/>
                <a:gd name="connsiteY65" fmla="*/ 850819 h 2066773"/>
                <a:gd name="connsiteX66" fmla="*/ 218630 w 2474888"/>
                <a:gd name="connsiteY66" fmla="*/ 798348 h 2066773"/>
                <a:gd name="connsiteX67" fmla="*/ 218630 w 2474888"/>
                <a:gd name="connsiteY67" fmla="*/ 684661 h 2066773"/>
                <a:gd name="connsiteX68" fmla="*/ 244865 w 2474888"/>
                <a:gd name="connsiteY68" fmla="*/ 675916 h 2066773"/>
                <a:gd name="connsiteX69" fmla="*/ 227375 w 2474888"/>
                <a:gd name="connsiteY69" fmla="*/ 649680 h 2066773"/>
                <a:gd name="connsiteX70" fmla="*/ 166159 w 2474888"/>
                <a:gd name="connsiteY70" fmla="*/ 623445 h 2066773"/>
                <a:gd name="connsiteX71" fmla="*/ 139923 w 2474888"/>
                <a:gd name="connsiteY71" fmla="*/ 588464 h 2066773"/>
                <a:gd name="connsiteX72" fmla="*/ 113688 w 2474888"/>
                <a:gd name="connsiteY72" fmla="*/ 579719 h 2066773"/>
                <a:gd name="connsiteX73" fmla="*/ 96197 w 2474888"/>
                <a:gd name="connsiteY73" fmla="*/ 553483 h 2066773"/>
                <a:gd name="connsiteX74" fmla="*/ 69962 w 2474888"/>
                <a:gd name="connsiteY74" fmla="*/ 527248 h 2066773"/>
                <a:gd name="connsiteX75" fmla="*/ 26236 w 2474888"/>
                <a:gd name="connsiteY75" fmla="*/ 483522 h 2066773"/>
                <a:gd name="connsiteX76" fmla="*/ 17491 w 2474888"/>
                <a:gd name="connsiteY76" fmla="*/ 457286 h 2066773"/>
                <a:gd name="connsiteX77" fmla="*/ 0 w 2474888"/>
                <a:gd name="connsiteY77" fmla="*/ 396070 h 2066773"/>
                <a:gd name="connsiteX78" fmla="*/ 26236 w 2474888"/>
                <a:gd name="connsiteY78" fmla="*/ 256147 h 2066773"/>
                <a:gd name="connsiteX79" fmla="*/ 43726 w 2474888"/>
                <a:gd name="connsiteY79" fmla="*/ 238657 h 2066773"/>
                <a:gd name="connsiteX80" fmla="*/ 52471 w 2474888"/>
                <a:gd name="connsiteY80" fmla="*/ 238657 h 2066773"/>
                <a:gd name="connsiteX81" fmla="*/ 43726 w 2474888"/>
                <a:gd name="connsiteY81" fmla="*/ 194931 h 2066773"/>
                <a:gd name="connsiteX82" fmla="*/ 52471 w 2474888"/>
                <a:gd name="connsiteY82" fmla="*/ 168695 h 2066773"/>
                <a:gd name="connsiteX83" fmla="*/ 116704 w 2474888"/>
                <a:gd name="connsiteY83" fmla="*/ 0 h 2066773"/>
                <a:gd name="connsiteX0" fmla="*/ 128255 w 2474888"/>
                <a:gd name="connsiteY0" fmla="*/ 0 h 2050602"/>
                <a:gd name="connsiteX1" fmla="*/ 2474888 w 2474888"/>
                <a:gd name="connsiteY1" fmla="*/ 1920258 h 2050602"/>
                <a:gd name="connsiteX2" fmla="*/ 2291239 w 2474888"/>
                <a:gd name="connsiteY2" fmla="*/ 2023993 h 2050602"/>
                <a:gd name="connsiteX3" fmla="*/ 2265004 w 2474888"/>
                <a:gd name="connsiteY3" fmla="*/ 2032738 h 2050602"/>
                <a:gd name="connsiteX4" fmla="*/ 2221278 w 2474888"/>
                <a:gd name="connsiteY4" fmla="*/ 2050229 h 2050602"/>
                <a:gd name="connsiteX5" fmla="*/ 2090100 w 2474888"/>
                <a:gd name="connsiteY5" fmla="*/ 2041483 h 2050602"/>
                <a:gd name="connsiteX6" fmla="*/ 2055119 w 2474888"/>
                <a:gd name="connsiteY6" fmla="*/ 2032738 h 2050602"/>
                <a:gd name="connsiteX7" fmla="*/ 1976413 w 2474888"/>
                <a:gd name="connsiteY7" fmla="*/ 2023993 h 2050602"/>
                <a:gd name="connsiteX8" fmla="*/ 1950177 w 2474888"/>
                <a:gd name="connsiteY8" fmla="*/ 2006503 h 2050602"/>
                <a:gd name="connsiteX9" fmla="*/ 1915196 w 2474888"/>
                <a:gd name="connsiteY9" fmla="*/ 1997758 h 2050602"/>
                <a:gd name="connsiteX10" fmla="*/ 1818999 w 2474888"/>
                <a:gd name="connsiteY10" fmla="*/ 1971522 h 2050602"/>
                <a:gd name="connsiteX11" fmla="*/ 1792764 w 2474888"/>
                <a:gd name="connsiteY11" fmla="*/ 1954032 h 2050602"/>
                <a:gd name="connsiteX12" fmla="*/ 1731547 w 2474888"/>
                <a:gd name="connsiteY12" fmla="*/ 1945286 h 2050602"/>
                <a:gd name="connsiteX13" fmla="*/ 1679076 w 2474888"/>
                <a:gd name="connsiteY13" fmla="*/ 1936541 h 2050602"/>
                <a:gd name="connsiteX14" fmla="*/ 1652841 w 2474888"/>
                <a:gd name="connsiteY14" fmla="*/ 1927796 h 2050602"/>
                <a:gd name="connsiteX15" fmla="*/ 1617860 w 2474888"/>
                <a:gd name="connsiteY15" fmla="*/ 1919051 h 2050602"/>
                <a:gd name="connsiteX16" fmla="*/ 1556644 w 2474888"/>
                <a:gd name="connsiteY16" fmla="*/ 1884070 h 2050602"/>
                <a:gd name="connsiteX17" fmla="*/ 1521663 w 2474888"/>
                <a:gd name="connsiteY17" fmla="*/ 1875325 h 2050602"/>
                <a:gd name="connsiteX18" fmla="*/ 1486682 w 2474888"/>
                <a:gd name="connsiteY18" fmla="*/ 1849089 h 2050602"/>
                <a:gd name="connsiteX19" fmla="*/ 1460446 w 2474888"/>
                <a:gd name="connsiteY19" fmla="*/ 1840344 h 2050602"/>
                <a:gd name="connsiteX20" fmla="*/ 1416721 w 2474888"/>
                <a:gd name="connsiteY20" fmla="*/ 1796618 h 2050602"/>
                <a:gd name="connsiteX21" fmla="*/ 1329269 w 2474888"/>
                <a:gd name="connsiteY21" fmla="*/ 1787873 h 2050602"/>
                <a:gd name="connsiteX22" fmla="*/ 1215581 w 2474888"/>
                <a:gd name="connsiteY22" fmla="*/ 1761638 h 2050602"/>
                <a:gd name="connsiteX23" fmla="*/ 1154365 w 2474888"/>
                <a:gd name="connsiteY23" fmla="*/ 1744147 h 2050602"/>
                <a:gd name="connsiteX24" fmla="*/ 1128129 w 2474888"/>
                <a:gd name="connsiteY24" fmla="*/ 1717912 h 2050602"/>
                <a:gd name="connsiteX25" fmla="*/ 1093149 w 2474888"/>
                <a:gd name="connsiteY25" fmla="*/ 1665441 h 2050602"/>
                <a:gd name="connsiteX26" fmla="*/ 1066913 w 2474888"/>
                <a:gd name="connsiteY26" fmla="*/ 1647950 h 2050602"/>
                <a:gd name="connsiteX27" fmla="*/ 1058168 w 2474888"/>
                <a:gd name="connsiteY27" fmla="*/ 1621715 h 2050602"/>
                <a:gd name="connsiteX28" fmla="*/ 1084404 w 2474888"/>
                <a:gd name="connsiteY28" fmla="*/ 1612970 h 2050602"/>
                <a:gd name="connsiteX29" fmla="*/ 1058168 w 2474888"/>
                <a:gd name="connsiteY29" fmla="*/ 1586734 h 2050602"/>
                <a:gd name="connsiteX30" fmla="*/ 1040677 w 2474888"/>
                <a:gd name="connsiteY30" fmla="*/ 1560498 h 2050602"/>
                <a:gd name="connsiteX31" fmla="*/ 1014442 w 2474888"/>
                <a:gd name="connsiteY31" fmla="*/ 1525518 h 2050602"/>
                <a:gd name="connsiteX32" fmla="*/ 1001689 w 2474888"/>
                <a:gd name="connsiteY32" fmla="*/ 1486680 h 2050602"/>
                <a:gd name="connsiteX33" fmla="*/ 996092 w 2474888"/>
                <a:gd name="connsiteY33" fmla="*/ 1468783 h 2050602"/>
                <a:gd name="connsiteX34" fmla="*/ 995621 w 2474888"/>
                <a:gd name="connsiteY34" fmla="*/ 1466582 h 2050602"/>
                <a:gd name="connsiteX35" fmla="*/ 995786 w 2474888"/>
                <a:gd name="connsiteY35" fmla="*/ 1467804 h 2050602"/>
                <a:gd name="connsiteX36" fmla="*/ 996092 w 2474888"/>
                <a:gd name="connsiteY36" fmla="*/ 1468783 h 2050602"/>
                <a:gd name="connsiteX37" fmla="*/ 996902 w 2474888"/>
                <a:gd name="connsiteY37" fmla="*/ 1472562 h 2050602"/>
                <a:gd name="connsiteX38" fmla="*/ 979461 w 2474888"/>
                <a:gd name="connsiteY38" fmla="*/ 1446811 h 2050602"/>
                <a:gd name="connsiteX39" fmla="*/ 970716 w 2474888"/>
                <a:gd name="connsiteY39" fmla="*/ 1420575 h 2050602"/>
                <a:gd name="connsiteX40" fmla="*/ 892009 w 2474888"/>
                <a:gd name="connsiteY40" fmla="*/ 1359359 h 2050602"/>
                <a:gd name="connsiteX41" fmla="*/ 822048 w 2474888"/>
                <a:gd name="connsiteY41" fmla="*/ 1324378 h 2050602"/>
                <a:gd name="connsiteX42" fmla="*/ 804557 w 2474888"/>
                <a:gd name="connsiteY42" fmla="*/ 1298143 h 2050602"/>
                <a:gd name="connsiteX43" fmla="*/ 795812 w 2474888"/>
                <a:gd name="connsiteY43" fmla="*/ 1271907 h 2050602"/>
                <a:gd name="connsiteX44" fmla="*/ 769577 w 2474888"/>
                <a:gd name="connsiteY44" fmla="*/ 1263162 h 2050602"/>
                <a:gd name="connsiteX45" fmla="*/ 708361 w 2474888"/>
                <a:gd name="connsiteY45" fmla="*/ 1271907 h 2050602"/>
                <a:gd name="connsiteX46" fmla="*/ 655889 w 2474888"/>
                <a:gd name="connsiteY46" fmla="*/ 1280653 h 2050602"/>
                <a:gd name="connsiteX47" fmla="*/ 603418 w 2474888"/>
                <a:gd name="connsiteY47" fmla="*/ 1271907 h 2050602"/>
                <a:gd name="connsiteX48" fmla="*/ 577183 w 2474888"/>
                <a:gd name="connsiteY48" fmla="*/ 1245672 h 2050602"/>
                <a:gd name="connsiteX49" fmla="*/ 542202 w 2474888"/>
                <a:gd name="connsiteY49" fmla="*/ 1193201 h 2050602"/>
                <a:gd name="connsiteX50" fmla="*/ 480985 w 2474888"/>
                <a:gd name="connsiteY50" fmla="*/ 1166965 h 2050602"/>
                <a:gd name="connsiteX51" fmla="*/ 454750 w 2474888"/>
                <a:gd name="connsiteY51" fmla="*/ 1105749 h 2050602"/>
                <a:gd name="connsiteX52" fmla="*/ 446005 w 2474888"/>
                <a:gd name="connsiteY52" fmla="*/ 1079513 h 2050602"/>
                <a:gd name="connsiteX53" fmla="*/ 428514 w 2474888"/>
                <a:gd name="connsiteY53" fmla="*/ 1053278 h 2050602"/>
                <a:gd name="connsiteX54" fmla="*/ 416996 w 2474888"/>
                <a:gd name="connsiteY54" fmla="*/ 1025660 h 2050602"/>
                <a:gd name="connsiteX55" fmla="*/ 418625 w 2474888"/>
                <a:gd name="connsiteY55" fmla="*/ 1026342 h 2050602"/>
                <a:gd name="connsiteX56" fmla="*/ 423415 w 2474888"/>
                <a:gd name="connsiteY56" fmla="*/ 1032615 h 2050602"/>
                <a:gd name="connsiteX57" fmla="*/ 419401 w 2474888"/>
                <a:gd name="connsiteY57" fmla="*/ 1026667 h 2050602"/>
                <a:gd name="connsiteX58" fmla="*/ 418625 w 2474888"/>
                <a:gd name="connsiteY58" fmla="*/ 1026342 h 2050602"/>
                <a:gd name="connsiteX59" fmla="*/ 413722 w 2474888"/>
                <a:gd name="connsiteY59" fmla="*/ 1019920 h 2050602"/>
                <a:gd name="connsiteX60" fmla="*/ 393534 w 2474888"/>
                <a:gd name="connsiteY60" fmla="*/ 992062 h 2050602"/>
                <a:gd name="connsiteX61" fmla="*/ 376043 w 2474888"/>
                <a:gd name="connsiteY61" fmla="*/ 965826 h 2050602"/>
                <a:gd name="connsiteX62" fmla="*/ 349808 w 2474888"/>
                <a:gd name="connsiteY62" fmla="*/ 957081 h 2050602"/>
                <a:gd name="connsiteX63" fmla="*/ 323572 w 2474888"/>
                <a:gd name="connsiteY63" fmla="*/ 939590 h 2050602"/>
                <a:gd name="connsiteX64" fmla="*/ 262356 w 2474888"/>
                <a:gd name="connsiteY64" fmla="*/ 895865 h 2050602"/>
                <a:gd name="connsiteX65" fmla="*/ 236120 w 2474888"/>
                <a:gd name="connsiteY65" fmla="*/ 834648 h 2050602"/>
                <a:gd name="connsiteX66" fmla="*/ 218630 w 2474888"/>
                <a:gd name="connsiteY66" fmla="*/ 782177 h 2050602"/>
                <a:gd name="connsiteX67" fmla="*/ 218630 w 2474888"/>
                <a:gd name="connsiteY67" fmla="*/ 668490 h 2050602"/>
                <a:gd name="connsiteX68" fmla="*/ 244865 w 2474888"/>
                <a:gd name="connsiteY68" fmla="*/ 659745 h 2050602"/>
                <a:gd name="connsiteX69" fmla="*/ 227375 w 2474888"/>
                <a:gd name="connsiteY69" fmla="*/ 633509 h 2050602"/>
                <a:gd name="connsiteX70" fmla="*/ 166159 w 2474888"/>
                <a:gd name="connsiteY70" fmla="*/ 607274 h 2050602"/>
                <a:gd name="connsiteX71" fmla="*/ 139923 w 2474888"/>
                <a:gd name="connsiteY71" fmla="*/ 572293 h 2050602"/>
                <a:gd name="connsiteX72" fmla="*/ 113688 w 2474888"/>
                <a:gd name="connsiteY72" fmla="*/ 563548 h 2050602"/>
                <a:gd name="connsiteX73" fmla="*/ 96197 w 2474888"/>
                <a:gd name="connsiteY73" fmla="*/ 537312 h 2050602"/>
                <a:gd name="connsiteX74" fmla="*/ 69962 w 2474888"/>
                <a:gd name="connsiteY74" fmla="*/ 511077 h 2050602"/>
                <a:gd name="connsiteX75" fmla="*/ 26236 w 2474888"/>
                <a:gd name="connsiteY75" fmla="*/ 467351 h 2050602"/>
                <a:gd name="connsiteX76" fmla="*/ 17491 w 2474888"/>
                <a:gd name="connsiteY76" fmla="*/ 441115 h 2050602"/>
                <a:gd name="connsiteX77" fmla="*/ 0 w 2474888"/>
                <a:gd name="connsiteY77" fmla="*/ 379899 h 2050602"/>
                <a:gd name="connsiteX78" fmla="*/ 26236 w 2474888"/>
                <a:gd name="connsiteY78" fmla="*/ 239976 h 2050602"/>
                <a:gd name="connsiteX79" fmla="*/ 43726 w 2474888"/>
                <a:gd name="connsiteY79" fmla="*/ 222486 h 2050602"/>
                <a:gd name="connsiteX80" fmla="*/ 52471 w 2474888"/>
                <a:gd name="connsiteY80" fmla="*/ 222486 h 2050602"/>
                <a:gd name="connsiteX81" fmla="*/ 43726 w 2474888"/>
                <a:gd name="connsiteY81" fmla="*/ 178760 h 2050602"/>
                <a:gd name="connsiteX82" fmla="*/ 52471 w 2474888"/>
                <a:gd name="connsiteY82" fmla="*/ 152524 h 2050602"/>
                <a:gd name="connsiteX83" fmla="*/ 128255 w 2474888"/>
                <a:gd name="connsiteY83" fmla="*/ 0 h 2050602"/>
                <a:gd name="connsiteX0" fmla="*/ 128255 w 2474888"/>
                <a:gd name="connsiteY0" fmla="*/ 0 h 2050602"/>
                <a:gd name="connsiteX1" fmla="*/ 2474888 w 2474888"/>
                <a:gd name="connsiteY1" fmla="*/ 1920258 h 2050602"/>
                <a:gd name="connsiteX2" fmla="*/ 2291239 w 2474888"/>
                <a:gd name="connsiteY2" fmla="*/ 2023993 h 2050602"/>
                <a:gd name="connsiteX3" fmla="*/ 2265004 w 2474888"/>
                <a:gd name="connsiteY3" fmla="*/ 2032738 h 2050602"/>
                <a:gd name="connsiteX4" fmla="*/ 2221278 w 2474888"/>
                <a:gd name="connsiteY4" fmla="*/ 2050229 h 2050602"/>
                <a:gd name="connsiteX5" fmla="*/ 2090100 w 2474888"/>
                <a:gd name="connsiteY5" fmla="*/ 2041483 h 2050602"/>
                <a:gd name="connsiteX6" fmla="*/ 2055119 w 2474888"/>
                <a:gd name="connsiteY6" fmla="*/ 2032738 h 2050602"/>
                <a:gd name="connsiteX7" fmla="*/ 1976413 w 2474888"/>
                <a:gd name="connsiteY7" fmla="*/ 2023993 h 2050602"/>
                <a:gd name="connsiteX8" fmla="*/ 1950177 w 2474888"/>
                <a:gd name="connsiteY8" fmla="*/ 2006503 h 2050602"/>
                <a:gd name="connsiteX9" fmla="*/ 1915196 w 2474888"/>
                <a:gd name="connsiteY9" fmla="*/ 1997758 h 2050602"/>
                <a:gd name="connsiteX10" fmla="*/ 1818999 w 2474888"/>
                <a:gd name="connsiteY10" fmla="*/ 1971522 h 2050602"/>
                <a:gd name="connsiteX11" fmla="*/ 1792764 w 2474888"/>
                <a:gd name="connsiteY11" fmla="*/ 1954032 h 2050602"/>
                <a:gd name="connsiteX12" fmla="*/ 1731547 w 2474888"/>
                <a:gd name="connsiteY12" fmla="*/ 1945286 h 2050602"/>
                <a:gd name="connsiteX13" fmla="*/ 1679076 w 2474888"/>
                <a:gd name="connsiteY13" fmla="*/ 1936541 h 2050602"/>
                <a:gd name="connsiteX14" fmla="*/ 1652841 w 2474888"/>
                <a:gd name="connsiteY14" fmla="*/ 1927796 h 2050602"/>
                <a:gd name="connsiteX15" fmla="*/ 1617860 w 2474888"/>
                <a:gd name="connsiteY15" fmla="*/ 1919051 h 2050602"/>
                <a:gd name="connsiteX16" fmla="*/ 1556644 w 2474888"/>
                <a:gd name="connsiteY16" fmla="*/ 1884070 h 2050602"/>
                <a:gd name="connsiteX17" fmla="*/ 1521663 w 2474888"/>
                <a:gd name="connsiteY17" fmla="*/ 1875325 h 2050602"/>
                <a:gd name="connsiteX18" fmla="*/ 1486682 w 2474888"/>
                <a:gd name="connsiteY18" fmla="*/ 1849089 h 2050602"/>
                <a:gd name="connsiteX19" fmla="*/ 1460446 w 2474888"/>
                <a:gd name="connsiteY19" fmla="*/ 1840344 h 2050602"/>
                <a:gd name="connsiteX20" fmla="*/ 1416721 w 2474888"/>
                <a:gd name="connsiteY20" fmla="*/ 1796618 h 2050602"/>
                <a:gd name="connsiteX21" fmla="*/ 1329269 w 2474888"/>
                <a:gd name="connsiteY21" fmla="*/ 1787873 h 2050602"/>
                <a:gd name="connsiteX22" fmla="*/ 1215581 w 2474888"/>
                <a:gd name="connsiteY22" fmla="*/ 1761638 h 2050602"/>
                <a:gd name="connsiteX23" fmla="*/ 1154365 w 2474888"/>
                <a:gd name="connsiteY23" fmla="*/ 1744147 h 2050602"/>
                <a:gd name="connsiteX24" fmla="*/ 1128129 w 2474888"/>
                <a:gd name="connsiteY24" fmla="*/ 1717912 h 2050602"/>
                <a:gd name="connsiteX25" fmla="*/ 1093149 w 2474888"/>
                <a:gd name="connsiteY25" fmla="*/ 1665441 h 2050602"/>
                <a:gd name="connsiteX26" fmla="*/ 1066913 w 2474888"/>
                <a:gd name="connsiteY26" fmla="*/ 1647950 h 2050602"/>
                <a:gd name="connsiteX27" fmla="*/ 1058168 w 2474888"/>
                <a:gd name="connsiteY27" fmla="*/ 1621715 h 2050602"/>
                <a:gd name="connsiteX28" fmla="*/ 1084404 w 2474888"/>
                <a:gd name="connsiteY28" fmla="*/ 1612970 h 2050602"/>
                <a:gd name="connsiteX29" fmla="*/ 1058168 w 2474888"/>
                <a:gd name="connsiteY29" fmla="*/ 1586734 h 2050602"/>
                <a:gd name="connsiteX30" fmla="*/ 1040677 w 2474888"/>
                <a:gd name="connsiteY30" fmla="*/ 1560498 h 2050602"/>
                <a:gd name="connsiteX31" fmla="*/ 1014442 w 2474888"/>
                <a:gd name="connsiteY31" fmla="*/ 1525518 h 2050602"/>
                <a:gd name="connsiteX32" fmla="*/ 1001689 w 2474888"/>
                <a:gd name="connsiteY32" fmla="*/ 1486680 h 2050602"/>
                <a:gd name="connsiteX33" fmla="*/ 996092 w 2474888"/>
                <a:gd name="connsiteY33" fmla="*/ 1468783 h 2050602"/>
                <a:gd name="connsiteX34" fmla="*/ 995621 w 2474888"/>
                <a:gd name="connsiteY34" fmla="*/ 1466582 h 2050602"/>
                <a:gd name="connsiteX35" fmla="*/ 995786 w 2474888"/>
                <a:gd name="connsiteY35" fmla="*/ 1467804 h 2050602"/>
                <a:gd name="connsiteX36" fmla="*/ 996092 w 2474888"/>
                <a:gd name="connsiteY36" fmla="*/ 1468783 h 2050602"/>
                <a:gd name="connsiteX37" fmla="*/ 996902 w 2474888"/>
                <a:gd name="connsiteY37" fmla="*/ 1472562 h 2050602"/>
                <a:gd name="connsiteX38" fmla="*/ 979461 w 2474888"/>
                <a:gd name="connsiteY38" fmla="*/ 1446811 h 2050602"/>
                <a:gd name="connsiteX39" fmla="*/ 970716 w 2474888"/>
                <a:gd name="connsiteY39" fmla="*/ 1420575 h 2050602"/>
                <a:gd name="connsiteX40" fmla="*/ 892009 w 2474888"/>
                <a:gd name="connsiteY40" fmla="*/ 1359359 h 2050602"/>
                <a:gd name="connsiteX41" fmla="*/ 822048 w 2474888"/>
                <a:gd name="connsiteY41" fmla="*/ 1324378 h 2050602"/>
                <a:gd name="connsiteX42" fmla="*/ 804557 w 2474888"/>
                <a:gd name="connsiteY42" fmla="*/ 1298143 h 2050602"/>
                <a:gd name="connsiteX43" fmla="*/ 795812 w 2474888"/>
                <a:gd name="connsiteY43" fmla="*/ 1271907 h 2050602"/>
                <a:gd name="connsiteX44" fmla="*/ 769577 w 2474888"/>
                <a:gd name="connsiteY44" fmla="*/ 1263162 h 2050602"/>
                <a:gd name="connsiteX45" fmla="*/ 708361 w 2474888"/>
                <a:gd name="connsiteY45" fmla="*/ 1271907 h 2050602"/>
                <a:gd name="connsiteX46" fmla="*/ 655889 w 2474888"/>
                <a:gd name="connsiteY46" fmla="*/ 1280653 h 2050602"/>
                <a:gd name="connsiteX47" fmla="*/ 603418 w 2474888"/>
                <a:gd name="connsiteY47" fmla="*/ 1271907 h 2050602"/>
                <a:gd name="connsiteX48" fmla="*/ 577183 w 2474888"/>
                <a:gd name="connsiteY48" fmla="*/ 1245672 h 2050602"/>
                <a:gd name="connsiteX49" fmla="*/ 542202 w 2474888"/>
                <a:gd name="connsiteY49" fmla="*/ 1193201 h 2050602"/>
                <a:gd name="connsiteX50" fmla="*/ 480985 w 2474888"/>
                <a:gd name="connsiteY50" fmla="*/ 1166965 h 2050602"/>
                <a:gd name="connsiteX51" fmla="*/ 454750 w 2474888"/>
                <a:gd name="connsiteY51" fmla="*/ 1105749 h 2050602"/>
                <a:gd name="connsiteX52" fmla="*/ 446005 w 2474888"/>
                <a:gd name="connsiteY52" fmla="*/ 1079513 h 2050602"/>
                <a:gd name="connsiteX53" fmla="*/ 428514 w 2474888"/>
                <a:gd name="connsiteY53" fmla="*/ 1053278 h 2050602"/>
                <a:gd name="connsiteX54" fmla="*/ 416996 w 2474888"/>
                <a:gd name="connsiteY54" fmla="*/ 1025660 h 2050602"/>
                <a:gd name="connsiteX55" fmla="*/ 418625 w 2474888"/>
                <a:gd name="connsiteY55" fmla="*/ 1026342 h 2050602"/>
                <a:gd name="connsiteX56" fmla="*/ 423415 w 2474888"/>
                <a:gd name="connsiteY56" fmla="*/ 1032615 h 2050602"/>
                <a:gd name="connsiteX57" fmla="*/ 419401 w 2474888"/>
                <a:gd name="connsiteY57" fmla="*/ 1026667 h 2050602"/>
                <a:gd name="connsiteX58" fmla="*/ 418625 w 2474888"/>
                <a:gd name="connsiteY58" fmla="*/ 1026342 h 2050602"/>
                <a:gd name="connsiteX59" fmla="*/ 413722 w 2474888"/>
                <a:gd name="connsiteY59" fmla="*/ 1019920 h 2050602"/>
                <a:gd name="connsiteX60" fmla="*/ 393534 w 2474888"/>
                <a:gd name="connsiteY60" fmla="*/ 992062 h 2050602"/>
                <a:gd name="connsiteX61" fmla="*/ 376043 w 2474888"/>
                <a:gd name="connsiteY61" fmla="*/ 965826 h 2050602"/>
                <a:gd name="connsiteX62" fmla="*/ 349808 w 2474888"/>
                <a:gd name="connsiteY62" fmla="*/ 957081 h 2050602"/>
                <a:gd name="connsiteX63" fmla="*/ 323572 w 2474888"/>
                <a:gd name="connsiteY63" fmla="*/ 939590 h 2050602"/>
                <a:gd name="connsiteX64" fmla="*/ 262356 w 2474888"/>
                <a:gd name="connsiteY64" fmla="*/ 895865 h 2050602"/>
                <a:gd name="connsiteX65" fmla="*/ 236120 w 2474888"/>
                <a:gd name="connsiteY65" fmla="*/ 834648 h 2050602"/>
                <a:gd name="connsiteX66" fmla="*/ 218630 w 2474888"/>
                <a:gd name="connsiteY66" fmla="*/ 782177 h 2050602"/>
                <a:gd name="connsiteX67" fmla="*/ 218630 w 2474888"/>
                <a:gd name="connsiteY67" fmla="*/ 668490 h 2050602"/>
                <a:gd name="connsiteX68" fmla="*/ 244865 w 2474888"/>
                <a:gd name="connsiteY68" fmla="*/ 659745 h 2050602"/>
                <a:gd name="connsiteX69" fmla="*/ 227375 w 2474888"/>
                <a:gd name="connsiteY69" fmla="*/ 633509 h 2050602"/>
                <a:gd name="connsiteX70" fmla="*/ 166159 w 2474888"/>
                <a:gd name="connsiteY70" fmla="*/ 607274 h 2050602"/>
                <a:gd name="connsiteX71" fmla="*/ 139923 w 2474888"/>
                <a:gd name="connsiteY71" fmla="*/ 572293 h 2050602"/>
                <a:gd name="connsiteX72" fmla="*/ 113688 w 2474888"/>
                <a:gd name="connsiteY72" fmla="*/ 563548 h 2050602"/>
                <a:gd name="connsiteX73" fmla="*/ 96197 w 2474888"/>
                <a:gd name="connsiteY73" fmla="*/ 537312 h 2050602"/>
                <a:gd name="connsiteX74" fmla="*/ 69962 w 2474888"/>
                <a:gd name="connsiteY74" fmla="*/ 511077 h 2050602"/>
                <a:gd name="connsiteX75" fmla="*/ 26236 w 2474888"/>
                <a:gd name="connsiteY75" fmla="*/ 467351 h 2050602"/>
                <a:gd name="connsiteX76" fmla="*/ 17491 w 2474888"/>
                <a:gd name="connsiteY76" fmla="*/ 441115 h 2050602"/>
                <a:gd name="connsiteX77" fmla="*/ 0 w 2474888"/>
                <a:gd name="connsiteY77" fmla="*/ 379899 h 2050602"/>
                <a:gd name="connsiteX78" fmla="*/ 26236 w 2474888"/>
                <a:gd name="connsiteY78" fmla="*/ 239976 h 2050602"/>
                <a:gd name="connsiteX79" fmla="*/ 43726 w 2474888"/>
                <a:gd name="connsiteY79" fmla="*/ 222486 h 2050602"/>
                <a:gd name="connsiteX80" fmla="*/ 52471 w 2474888"/>
                <a:gd name="connsiteY80" fmla="*/ 222486 h 2050602"/>
                <a:gd name="connsiteX81" fmla="*/ 43726 w 2474888"/>
                <a:gd name="connsiteY81" fmla="*/ 178760 h 2050602"/>
                <a:gd name="connsiteX82" fmla="*/ 52471 w 2474888"/>
                <a:gd name="connsiteY82" fmla="*/ 152524 h 2050602"/>
                <a:gd name="connsiteX83" fmla="*/ 128255 w 2474888"/>
                <a:gd name="connsiteY83" fmla="*/ 0 h 2050602"/>
                <a:gd name="connsiteX0" fmla="*/ 121325 w 2474888"/>
                <a:gd name="connsiteY0" fmla="*/ 0 h 2045981"/>
                <a:gd name="connsiteX1" fmla="*/ 2474888 w 2474888"/>
                <a:gd name="connsiteY1" fmla="*/ 1915637 h 2045981"/>
                <a:gd name="connsiteX2" fmla="*/ 2291239 w 2474888"/>
                <a:gd name="connsiteY2" fmla="*/ 2019372 h 2045981"/>
                <a:gd name="connsiteX3" fmla="*/ 2265004 w 2474888"/>
                <a:gd name="connsiteY3" fmla="*/ 2028117 h 2045981"/>
                <a:gd name="connsiteX4" fmla="*/ 2221278 w 2474888"/>
                <a:gd name="connsiteY4" fmla="*/ 2045608 h 2045981"/>
                <a:gd name="connsiteX5" fmla="*/ 2090100 w 2474888"/>
                <a:gd name="connsiteY5" fmla="*/ 2036862 h 2045981"/>
                <a:gd name="connsiteX6" fmla="*/ 2055119 w 2474888"/>
                <a:gd name="connsiteY6" fmla="*/ 2028117 h 2045981"/>
                <a:gd name="connsiteX7" fmla="*/ 1976413 w 2474888"/>
                <a:gd name="connsiteY7" fmla="*/ 2019372 h 2045981"/>
                <a:gd name="connsiteX8" fmla="*/ 1950177 w 2474888"/>
                <a:gd name="connsiteY8" fmla="*/ 2001882 h 2045981"/>
                <a:gd name="connsiteX9" fmla="*/ 1915196 w 2474888"/>
                <a:gd name="connsiteY9" fmla="*/ 1993137 h 2045981"/>
                <a:gd name="connsiteX10" fmla="*/ 1818999 w 2474888"/>
                <a:gd name="connsiteY10" fmla="*/ 1966901 h 2045981"/>
                <a:gd name="connsiteX11" fmla="*/ 1792764 w 2474888"/>
                <a:gd name="connsiteY11" fmla="*/ 1949411 h 2045981"/>
                <a:gd name="connsiteX12" fmla="*/ 1731547 w 2474888"/>
                <a:gd name="connsiteY12" fmla="*/ 1940665 h 2045981"/>
                <a:gd name="connsiteX13" fmla="*/ 1679076 w 2474888"/>
                <a:gd name="connsiteY13" fmla="*/ 1931920 h 2045981"/>
                <a:gd name="connsiteX14" fmla="*/ 1652841 w 2474888"/>
                <a:gd name="connsiteY14" fmla="*/ 1923175 h 2045981"/>
                <a:gd name="connsiteX15" fmla="*/ 1617860 w 2474888"/>
                <a:gd name="connsiteY15" fmla="*/ 1914430 h 2045981"/>
                <a:gd name="connsiteX16" fmla="*/ 1556644 w 2474888"/>
                <a:gd name="connsiteY16" fmla="*/ 1879449 h 2045981"/>
                <a:gd name="connsiteX17" fmla="*/ 1521663 w 2474888"/>
                <a:gd name="connsiteY17" fmla="*/ 1870704 h 2045981"/>
                <a:gd name="connsiteX18" fmla="*/ 1486682 w 2474888"/>
                <a:gd name="connsiteY18" fmla="*/ 1844468 h 2045981"/>
                <a:gd name="connsiteX19" fmla="*/ 1460446 w 2474888"/>
                <a:gd name="connsiteY19" fmla="*/ 1835723 h 2045981"/>
                <a:gd name="connsiteX20" fmla="*/ 1416721 w 2474888"/>
                <a:gd name="connsiteY20" fmla="*/ 1791997 h 2045981"/>
                <a:gd name="connsiteX21" fmla="*/ 1329269 w 2474888"/>
                <a:gd name="connsiteY21" fmla="*/ 1783252 h 2045981"/>
                <a:gd name="connsiteX22" fmla="*/ 1215581 w 2474888"/>
                <a:gd name="connsiteY22" fmla="*/ 1757017 h 2045981"/>
                <a:gd name="connsiteX23" fmla="*/ 1154365 w 2474888"/>
                <a:gd name="connsiteY23" fmla="*/ 1739526 h 2045981"/>
                <a:gd name="connsiteX24" fmla="*/ 1128129 w 2474888"/>
                <a:gd name="connsiteY24" fmla="*/ 1713291 h 2045981"/>
                <a:gd name="connsiteX25" fmla="*/ 1093149 w 2474888"/>
                <a:gd name="connsiteY25" fmla="*/ 1660820 h 2045981"/>
                <a:gd name="connsiteX26" fmla="*/ 1066913 w 2474888"/>
                <a:gd name="connsiteY26" fmla="*/ 1643329 h 2045981"/>
                <a:gd name="connsiteX27" fmla="*/ 1058168 w 2474888"/>
                <a:gd name="connsiteY27" fmla="*/ 1617094 h 2045981"/>
                <a:gd name="connsiteX28" fmla="*/ 1084404 w 2474888"/>
                <a:gd name="connsiteY28" fmla="*/ 1608349 h 2045981"/>
                <a:gd name="connsiteX29" fmla="*/ 1058168 w 2474888"/>
                <a:gd name="connsiteY29" fmla="*/ 1582113 h 2045981"/>
                <a:gd name="connsiteX30" fmla="*/ 1040677 w 2474888"/>
                <a:gd name="connsiteY30" fmla="*/ 1555877 h 2045981"/>
                <a:gd name="connsiteX31" fmla="*/ 1014442 w 2474888"/>
                <a:gd name="connsiteY31" fmla="*/ 1520897 h 2045981"/>
                <a:gd name="connsiteX32" fmla="*/ 1001689 w 2474888"/>
                <a:gd name="connsiteY32" fmla="*/ 1482059 h 2045981"/>
                <a:gd name="connsiteX33" fmla="*/ 996092 w 2474888"/>
                <a:gd name="connsiteY33" fmla="*/ 1464162 h 2045981"/>
                <a:gd name="connsiteX34" fmla="*/ 995621 w 2474888"/>
                <a:gd name="connsiteY34" fmla="*/ 1461961 h 2045981"/>
                <a:gd name="connsiteX35" fmla="*/ 995786 w 2474888"/>
                <a:gd name="connsiteY35" fmla="*/ 1463183 h 2045981"/>
                <a:gd name="connsiteX36" fmla="*/ 996092 w 2474888"/>
                <a:gd name="connsiteY36" fmla="*/ 1464162 h 2045981"/>
                <a:gd name="connsiteX37" fmla="*/ 996902 w 2474888"/>
                <a:gd name="connsiteY37" fmla="*/ 1467941 h 2045981"/>
                <a:gd name="connsiteX38" fmla="*/ 979461 w 2474888"/>
                <a:gd name="connsiteY38" fmla="*/ 1442190 h 2045981"/>
                <a:gd name="connsiteX39" fmla="*/ 970716 w 2474888"/>
                <a:gd name="connsiteY39" fmla="*/ 1415954 h 2045981"/>
                <a:gd name="connsiteX40" fmla="*/ 892009 w 2474888"/>
                <a:gd name="connsiteY40" fmla="*/ 1354738 h 2045981"/>
                <a:gd name="connsiteX41" fmla="*/ 822048 w 2474888"/>
                <a:gd name="connsiteY41" fmla="*/ 1319757 h 2045981"/>
                <a:gd name="connsiteX42" fmla="*/ 804557 w 2474888"/>
                <a:gd name="connsiteY42" fmla="*/ 1293522 h 2045981"/>
                <a:gd name="connsiteX43" fmla="*/ 795812 w 2474888"/>
                <a:gd name="connsiteY43" fmla="*/ 1267286 h 2045981"/>
                <a:gd name="connsiteX44" fmla="*/ 769577 w 2474888"/>
                <a:gd name="connsiteY44" fmla="*/ 1258541 h 2045981"/>
                <a:gd name="connsiteX45" fmla="*/ 708361 w 2474888"/>
                <a:gd name="connsiteY45" fmla="*/ 1267286 h 2045981"/>
                <a:gd name="connsiteX46" fmla="*/ 655889 w 2474888"/>
                <a:gd name="connsiteY46" fmla="*/ 1276032 h 2045981"/>
                <a:gd name="connsiteX47" fmla="*/ 603418 w 2474888"/>
                <a:gd name="connsiteY47" fmla="*/ 1267286 h 2045981"/>
                <a:gd name="connsiteX48" fmla="*/ 577183 w 2474888"/>
                <a:gd name="connsiteY48" fmla="*/ 1241051 h 2045981"/>
                <a:gd name="connsiteX49" fmla="*/ 542202 w 2474888"/>
                <a:gd name="connsiteY49" fmla="*/ 1188580 h 2045981"/>
                <a:gd name="connsiteX50" fmla="*/ 480985 w 2474888"/>
                <a:gd name="connsiteY50" fmla="*/ 1162344 h 2045981"/>
                <a:gd name="connsiteX51" fmla="*/ 454750 w 2474888"/>
                <a:gd name="connsiteY51" fmla="*/ 1101128 h 2045981"/>
                <a:gd name="connsiteX52" fmla="*/ 446005 w 2474888"/>
                <a:gd name="connsiteY52" fmla="*/ 1074892 h 2045981"/>
                <a:gd name="connsiteX53" fmla="*/ 428514 w 2474888"/>
                <a:gd name="connsiteY53" fmla="*/ 1048657 h 2045981"/>
                <a:gd name="connsiteX54" fmla="*/ 416996 w 2474888"/>
                <a:gd name="connsiteY54" fmla="*/ 1021039 h 2045981"/>
                <a:gd name="connsiteX55" fmla="*/ 418625 w 2474888"/>
                <a:gd name="connsiteY55" fmla="*/ 1021721 h 2045981"/>
                <a:gd name="connsiteX56" fmla="*/ 423415 w 2474888"/>
                <a:gd name="connsiteY56" fmla="*/ 1027994 h 2045981"/>
                <a:gd name="connsiteX57" fmla="*/ 419401 w 2474888"/>
                <a:gd name="connsiteY57" fmla="*/ 1022046 h 2045981"/>
                <a:gd name="connsiteX58" fmla="*/ 418625 w 2474888"/>
                <a:gd name="connsiteY58" fmla="*/ 1021721 h 2045981"/>
                <a:gd name="connsiteX59" fmla="*/ 413722 w 2474888"/>
                <a:gd name="connsiteY59" fmla="*/ 1015299 h 2045981"/>
                <a:gd name="connsiteX60" fmla="*/ 393534 w 2474888"/>
                <a:gd name="connsiteY60" fmla="*/ 987441 h 2045981"/>
                <a:gd name="connsiteX61" fmla="*/ 376043 w 2474888"/>
                <a:gd name="connsiteY61" fmla="*/ 961205 h 2045981"/>
                <a:gd name="connsiteX62" fmla="*/ 349808 w 2474888"/>
                <a:gd name="connsiteY62" fmla="*/ 952460 h 2045981"/>
                <a:gd name="connsiteX63" fmla="*/ 323572 w 2474888"/>
                <a:gd name="connsiteY63" fmla="*/ 934969 h 2045981"/>
                <a:gd name="connsiteX64" fmla="*/ 262356 w 2474888"/>
                <a:gd name="connsiteY64" fmla="*/ 891244 h 2045981"/>
                <a:gd name="connsiteX65" fmla="*/ 236120 w 2474888"/>
                <a:gd name="connsiteY65" fmla="*/ 830027 h 2045981"/>
                <a:gd name="connsiteX66" fmla="*/ 218630 w 2474888"/>
                <a:gd name="connsiteY66" fmla="*/ 777556 h 2045981"/>
                <a:gd name="connsiteX67" fmla="*/ 218630 w 2474888"/>
                <a:gd name="connsiteY67" fmla="*/ 663869 h 2045981"/>
                <a:gd name="connsiteX68" fmla="*/ 244865 w 2474888"/>
                <a:gd name="connsiteY68" fmla="*/ 655124 h 2045981"/>
                <a:gd name="connsiteX69" fmla="*/ 227375 w 2474888"/>
                <a:gd name="connsiteY69" fmla="*/ 628888 h 2045981"/>
                <a:gd name="connsiteX70" fmla="*/ 166159 w 2474888"/>
                <a:gd name="connsiteY70" fmla="*/ 602653 h 2045981"/>
                <a:gd name="connsiteX71" fmla="*/ 139923 w 2474888"/>
                <a:gd name="connsiteY71" fmla="*/ 567672 h 2045981"/>
                <a:gd name="connsiteX72" fmla="*/ 113688 w 2474888"/>
                <a:gd name="connsiteY72" fmla="*/ 558927 h 2045981"/>
                <a:gd name="connsiteX73" fmla="*/ 96197 w 2474888"/>
                <a:gd name="connsiteY73" fmla="*/ 532691 h 2045981"/>
                <a:gd name="connsiteX74" fmla="*/ 69962 w 2474888"/>
                <a:gd name="connsiteY74" fmla="*/ 506456 h 2045981"/>
                <a:gd name="connsiteX75" fmla="*/ 26236 w 2474888"/>
                <a:gd name="connsiteY75" fmla="*/ 462730 h 2045981"/>
                <a:gd name="connsiteX76" fmla="*/ 17491 w 2474888"/>
                <a:gd name="connsiteY76" fmla="*/ 436494 h 2045981"/>
                <a:gd name="connsiteX77" fmla="*/ 0 w 2474888"/>
                <a:gd name="connsiteY77" fmla="*/ 375278 h 2045981"/>
                <a:gd name="connsiteX78" fmla="*/ 26236 w 2474888"/>
                <a:gd name="connsiteY78" fmla="*/ 235355 h 2045981"/>
                <a:gd name="connsiteX79" fmla="*/ 43726 w 2474888"/>
                <a:gd name="connsiteY79" fmla="*/ 217865 h 2045981"/>
                <a:gd name="connsiteX80" fmla="*/ 52471 w 2474888"/>
                <a:gd name="connsiteY80" fmla="*/ 217865 h 2045981"/>
                <a:gd name="connsiteX81" fmla="*/ 43726 w 2474888"/>
                <a:gd name="connsiteY81" fmla="*/ 174139 h 2045981"/>
                <a:gd name="connsiteX82" fmla="*/ 52471 w 2474888"/>
                <a:gd name="connsiteY82" fmla="*/ 147903 h 2045981"/>
                <a:gd name="connsiteX83" fmla="*/ 121325 w 2474888"/>
                <a:gd name="connsiteY83" fmla="*/ 0 h 2045981"/>
                <a:gd name="connsiteX0" fmla="*/ 121325 w 2474888"/>
                <a:gd name="connsiteY0" fmla="*/ 0 h 2045981"/>
                <a:gd name="connsiteX1" fmla="*/ 2474888 w 2474888"/>
                <a:gd name="connsiteY1" fmla="*/ 1915637 h 2045981"/>
                <a:gd name="connsiteX2" fmla="*/ 2291239 w 2474888"/>
                <a:gd name="connsiteY2" fmla="*/ 2019372 h 2045981"/>
                <a:gd name="connsiteX3" fmla="*/ 2265004 w 2474888"/>
                <a:gd name="connsiteY3" fmla="*/ 2028117 h 2045981"/>
                <a:gd name="connsiteX4" fmla="*/ 2221278 w 2474888"/>
                <a:gd name="connsiteY4" fmla="*/ 2045608 h 2045981"/>
                <a:gd name="connsiteX5" fmla="*/ 2090100 w 2474888"/>
                <a:gd name="connsiteY5" fmla="*/ 2036862 h 2045981"/>
                <a:gd name="connsiteX6" fmla="*/ 2055119 w 2474888"/>
                <a:gd name="connsiteY6" fmla="*/ 2028117 h 2045981"/>
                <a:gd name="connsiteX7" fmla="*/ 1976413 w 2474888"/>
                <a:gd name="connsiteY7" fmla="*/ 2019372 h 2045981"/>
                <a:gd name="connsiteX8" fmla="*/ 1950177 w 2474888"/>
                <a:gd name="connsiteY8" fmla="*/ 2001882 h 2045981"/>
                <a:gd name="connsiteX9" fmla="*/ 1915196 w 2474888"/>
                <a:gd name="connsiteY9" fmla="*/ 1993137 h 2045981"/>
                <a:gd name="connsiteX10" fmla="*/ 1818999 w 2474888"/>
                <a:gd name="connsiteY10" fmla="*/ 1966901 h 2045981"/>
                <a:gd name="connsiteX11" fmla="*/ 1792764 w 2474888"/>
                <a:gd name="connsiteY11" fmla="*/ 1949411 h 2045981"/>
                <a:gd name="connsiteX12" fmla="*/ 1731547 w 2474888"/>
                <a:gd name="connsiteY12" fmla="*/ 1940665 h 2045981"/>
                <a:gd name="connsiteX13" fmla="*/ 1679076 w 2474888"/>
                <a:gd name="connsiteY13" fmla="*/ 1931920 h 2045981"/>
                <a:gd name="connsiteX14" fmla="*/ 1652841 w 2474888"/>
                <a:gd name="connsiteY14" fmla="*/ 1923175 h 2045981"/>
                <a:gd name="connsiteX15" fmla="*/ 1617860 w 2474888"/>
                <a:gd name="connsiteY15" fmla="*/ 1914430 h 2045981"/>
                <a:gd name="connsiteX16" fmla="*/ 1556644 w 2474888"/>
                <a:gd name="connsiteY16" fmla="*/ 1879449 h 2045981"/>
                <a:gd name="connsiteX17" fmla="*/ 1521663 w 2474888"/>
                <a:gd name="connsiteY17" fmla="*/ 1870704 h 2045981"/>
                <a:gd name="connsiteX18" fmla="*/ 1486682 w 2474888"/>
                <a:gd name="connsiteY18" fmla="*/ 1844468 h 2045981"/>
                <a:gd name="connsiteX19" fmla="*/ 1460446 w 2474888"/>
                <a:gd name="connsiteY19" fmla="*/ 1835723 h 2045981"/>
                <a:gd name="connsiteX20" fmla="*/ 1416721 w 2474888"/>
                <a:gd name="connsiteY20" fmla="*/ 1791997 h 2045981"/>
                <a:gd name="connsiteX21" fmla="*/ 1329269 w 2474888"/>
                <a:gd name="connsiteY21" fmla="*/ 1783252 h 2045981"/>
                <a:gd name="connsiteX22" fmla="*/ 1215581 w 2474888"/>
                <a:gd name="connsiteY22" fmla="*/ 1757017 h 2045981"/>
                <a:gd name="connsiteX23" fmla="*/ 1154365 w 2474888"/>
                <a:gd name="connsiteY23" fmla="*/ 1739526 h 2045981"/>
                <a:gd name="connsiteX24" fmla="*/ 1128129 w 2474888"/>
                <a:gd name="connsiteY24" fmla="*/ 1713291 h 2045981"/>
                <a:gd name="connsiteX25" fmla="*/ 1093149 w 2474888"/>
                <a:gd name="connsiteY25" fmla="*/ 1660820 h 2045981"/>
                <a:gd name="connsiteX26" fmla="*/ 1066913 w 2474888"/>
                <a:gd name="connsiteY26" fmla="*/ 1643329 h 2045981"/>
                <a:gd name="connsiteX27" fmla="*/ 1058168 w 2474888"/>
                <a:gd name="connsiteY27" fmla="*/ 1617094 h 2045981"/>
                <a:gd name="connsiteX28" fmla="*/ 1084404 w 2474888"/>
                <a:gd name="connsiteY28" fmla="*/ 1608349 h 2045981"/>
                <a:gd name="connsiteX29" fmla="*/ 1058168 w 2474888"/>
                <a:gd name="connsiteY29" fmla="*/ 1582113 h 2045981"/>
                <a:gd name="connsiteX30" fmla="*/ 1040677 w 2474888"/>
                <a:gd name="connsiteY30" fmla="*/ 1555877 h 2045981"/>
                <a:gd name="connsiteX31" fmla="*/ 1014442 w 2474888"/>
                <a:gd name="connsiteY31" fmla="*/ 1520897 h 2045981"/>
                <a:gd name="connsiteX32" fmla="*/ 1001689 w 2474888"/>
                <a:gd name="connsiteY32" fmla="*/ 1482059 h 2045981"/>
                <a:gd name="connsiteX33" fmla="*/ 996092 w 2474888"/>
                <a:gd name="connsiteY33" fmla="*/ 1464162 h 2045981"/>
                <a:gd name="connsiteX34" fmla="*/ 995621 w 2474888"/>
                <a:gd name="connsiteY34" fmla="*/ 1461961 h 2045981"/>
                <a:gd name="connsiteX35" fmla="*/ 995786 w 2474888"/>
                <a:gd name="connsiteY35" fmla="*/ 1463183 h 2045981"/>
                <a:gd name="connsiteX36" fmla="*/ 996092 w 2474888"/>
                <a:gd name="connsiteY36" fmla="*/ 1464162 h 2045981"/>
                <a:gd name="connsiteX37" fmla="*/ 996902 w 2474888"/>
                <a:gd name="connsiteY37" fmla="*/ 1467941 h 2045981"/>
                <a:gd name="connsiteX38" fmla="*/ 979461 w 2474888"/>
                <a:gd name="connsiteY38" fmla="*/ 1442190 h 2045981"/>
                <a:gd name="connsiteX39" fmla="*/ 970716 w 2474888"/>
                <a:gd name="connsiteY39" fmla="*/ 1415954 h 2045981"/>
                <a:gd name="connsiteX40" fmla="*/ 892009 w 2474888"/>
                <a:gd name="connsiteY40" fmla="*/ 1354738 h 2045981"/>
                <a:gd name="connsiteX41" fmla="*/ 822048 w 2474888"/>
                <a:gd name="connsiteY41" fmla="*/ 1319757 h 2045981"/>
                <a:gd name="connsiteX42" fmla="*/ 804557 w 2474888"/>
                <a:gd name="connsiteY42" fmla="*/ 1293522 h 2045981"/>
                <a:gd name="connsiteX43" fmla="*/ 795812 w 2474888"/>
                <a:gd name="connsiteY43" fmla="*/ 1267286 h 2045981"/>
                <a:gd name="connsiteX44" fmla="*/ 769577 w 2474888"/>
                <a:gd name="connsiteY44" fmla="*/ 1258541 h 2045981"/>
                <a:gd name="connsiteX45" fmla="*/ 708361 w 2474888"/>
                <a:gd name="connsiteY45" fmla="*/ 1267286 h 2045981"/>
                <a:gd name="connsiteX46" fmla="*/ 655889 w 2474888"/>
                <a:gd name="connsiteY46" fmla="*/ 1276032 h 2045981"/>
                <a:gd name="connsiteX47" fmla="*/ 603418 w 2474888"/>
                <a:gd name="connsiteY47" fmla="*/ 1267286 h 2045981"/>
                <a:gd name="connsiteX48" fmla="*/ 577183 w 2474888"/>
                <a:gd name="connsiteY48" fmla="*/ 1241051 h 2045981"/>
                <a:gd name="connsiteX49" fmla="*/ 542202 w 2474888"/>
                <a:gd name="connsiteY49" fmla="*/ 1188580 h 2045981"/>
                <a:gd name="connsiteX50" fmla="*/ 480985 w 2474888"/>
                <a:gd name="connsiteY50" fmla="*/ 1162344 h 2045981"/>
                <a:gd name="connsiteX51" fmla="*/ 454750 w 2474888"/>
                <a:gd name="connsiteY51" fmla="*/ 1101128 h 2045981"/>
                <a:gd name="connsiteX52" fmla="*/ 446005 w 2474888"/>
                <a:gd name="connsiteY52" fmla="*/ 1074892 h 2045981"/>
                <a:gd name="connsiteX53" fmla="*/ 428514 w 2474888"/>
                <a:gd name="connsiteY53" fmla="*/ 1048657 h 2045981"/>
                <a:gd name="connsiteX54" fmla="*/ 416996 w 2474888"/>
                <a:gd name="connsiteY54" fmla="*/ 1021039 h 2045981"/>
                <a:gd name="connsiteX55" fmla="*/ 418625 w 2474888"/>
                <a:gd name="connsiteY55" fmla="*/ 1021721 h 2045981"/>
                <a:gd name="connsiteX56" fmla="*/ 423415 w 2474888"/>
                <a:gd name="connsiteY56" fmla="*/ 1027994 h 2045981"/>
                <a:gd name="connsiteX57" fmla="*/ 419401 w 2474888"/>
                <a:gd name="connsiteY57" fmla="*/ 1022046 h 2045981"/>
                <a:gd name="connsiteX58" fmla="*/ 418625 w 2474888"/>
                <a:gd name="connsiteY58" fmla="*/ 1021721 h 2045981"/>
                <a:gd name="connsiteX59" fmla="*/ 413722 w 2474888"/>
                <a:gd name="connsiteY59" fmla="*/ 1015299 h 2045981"/>
                <a:gd name="connsiteX60" fmla="*/ 393534 w 2474888"/>
                <a:gd name="connsiteY60" fmla="*/ 987441 h 2045981"/>
                <a:gd name="connsiteX61" fmla="*/ 376043 w 2474888"/>
                <a:gd name="connsiteY61" fmla="*/ 961205 h 2045981"/>
                <a:gd name="connsiteX62" fmla="*/ 349808 w 2474888"/>
                <a:gd name="connsiteY62" fmla="*/ 952460 h 2045981"/>
                <a:gd name="connsiteX63" fmla="*/ 323572 w 2474888"/>
                <a:gd name="connsiteY63" fmla="*/ 934969 h 2045981"/>
                <a:gd name="connsiteX64" fmla="*/ 262356 w 2474888"/>
                <a:gd name="connsiteY64" fmla="*/ 891244 h 2045981"/>
                <a:gd name="connsiteX65" fmla="*/ 236120 w 2474888"/>
                <a:gd name="connsiteY65" fmla="*/ 830027 h 2045981"/>
                <a:gd name="connsiteX66" fmla="*/ 218630 w 2474888"/>
                <a:gd name="connsiteY66" fmla="*/ 777556 h 2045981"/>
                <a:gd name="connsiteX67" fmla="*/ 218630 w 2474888"/>
                <a:gd name="connsiteY67" fmla="*/ 663869 h 2045981"/>
                <a:gd name="connsiteX68" fmla="*/ 244865 w 2474888"/>
                <a:gd name="connsiteY68" fmla="*/ 655124 h 2045981"/>
                <a:gd name="connsiteX69" fmla="*/ 227375 w 2474888"/>
                <a:gd name="connsiteY69" fmla="*/ 628888 h 2045981"/>
                <a:gd name="connsiteX70" fmla="*/ 166159 w 2474888"/>
                <a:gd name="connsiteY70" fmla="*/ 602653 h 2045981"/>
                <a:gd name="connsiteX71" fmla="*/ 139923 w 2474888"/>
                <a:gd name="connsiteY71" fmla="*/ 567672 h 2045981"/>
                <a:gd name="connsiteX72" fmla="*/ 113688 w 2474888"/>
                <a:gd name="connsiteY72" fmla="*/ 558927 h 2045981"/>
                <a:gd name="connsiteX73" fmla="*/ 96197 w 2474888"/>
                <a:gd name="connsiteY73" fmla="*/ 532691 h 2045981"/>
                <a:gd name="connsiteX74" fmla="*/ 69962 w 2474888"/>
                <a:gd name="connsiteY74" fmla="*/ 506456 h 2045981"/>
                <a:gd name="connsiteX75" fmla="*/ 26236 w 2474888"/>
                <a:gd name="connsiteY75" fmla="*/ 462730 h 2045981"/>
                <a:gd name="connsiteX76" fmla="*/ 17491 w 2474888"/>
                <a:gd name="connsiteY76" fmla="*/ 436494 h 2045981"/>
                <a:gd name="connsiteX77" fmla="*/ 0 w 2474888"/>
                <a:gd name="connsiteY77" fmla="*/ 375278 h 2045981"/>
                <a:gd name="connsiteX78" fmla="*/ 26236 w 2474888"/>
                <a:gd name="connsiteY78" fmla="*/ 235355 h 2045981"/>
                <a:gd name="connsiteX79" fmla="*/ 43726 w 2474888"/>
                <a:gd name="connsiteY79" fmla="*/ 217865 h 2045981"/>
                <a:gd name="connsiteX80" fmla="*/ 52471 w 2474888"/>
                <a:gd name="connsiteY80" fmla="*/ 217865 h 2045981"/>
                <a:gd name="connsiteX81" fmla="*/ 43726 w 2474888"/>
                <a:gd name="connsiteY81" fmla="*/ 174139 h 2045981"/>
                <a:gd name="connsiteX82" fmla="*/ 59402 w 2474888"/>
                <a:gd name="connsiteY82" fmla="*/ 108631 h 2045981"/>
                <a:gd name="connsiteX83" fmla="*/ 121325 w 2474888"/>
                <a:gd name="connsiteY83" fmla="*/ 0 h 2045981"/>
                <a:gd name="connsiteX0" fmla="*/ 121325 w 2474888"/>
                <a:gd name="connsiteY0" fmla="*/ 0 h 2045981"/>
                <a:gd name="connsiteX1" fmla="*/ 2474888 w 2474888"/>
                <a:gd name="connsiteY1" fmla="*/ 1915637 h 2045981"/>
                <a:gd name="connsiteX2" fmla="*/ 2291239 w 2474888"/>
                <a:gd name="connsiteY2" fmla="*/ 2019372 h 2045981"/>
                <a:gd name="connsiteX3" fmla="*/ 2265004 w 2474888"/>
                <a:gd name="connsiteY3" fmla="*/ 2028117 h 2045981"/>
                <a:gd name="connsiteX4" fmla="*/ 2221278 w 2474888"/>
                <a:gd name="connsiteY4" fmla="*/ 2045608 h 2045981"/>
                <a:gd name="connsiteX5" fmla="*/ 2090100 w 2474888"/>
                <a:gd name="connsiteY5" fmla="*/ 2036862 h 2045981"/>
                <a:gd name="connsiteX6" fmla="*/ 2055119 w 2474888"/>
                <a:gd name="connsiteY6" fmla="*/ 2028117 h 2045981"/>
                <a:gd name="connsiteX7" fmla="*/ 1976413 w 2474888"/>
                <a:gd name="connsiteY7" fmla="*/ 2019372 h 2045981"/>
                <a:gd name="connsiteX8" fmla="*/ 1950177 w 2474888"/>
                <a:gd name="connsiteY8" fmla="*/ 2001882 h 2045981"/>
                <a:gd name="connsiteX9" fmla="*/ 1915196 w 2474888"/>
                <a:gd name="connsiteY9" fmla="*/ 1993137 h 2045981"/>
                <a:gd name="connsiteX10" fmla="*/ 1818999 w 2474888"/>
                <a:gd name="connsiteY10" fmla="*/ 1966901 h 2045981"/>
                <a:gd name="connsiteX11" fmla="*/ 1792764 w 2474888"/>
                <a:gd name="connsiteY11" fmla="*/ 1949411 h 2045981"/>
                <a:gd name="connsiteX12" fmla="*/ 1731547 w 2474888"/>
                <a:gd name="connsiteY12" fmla="*/ 1940665 h 2045981"/>
                <a:gd name="connsiteX13" fmla="*/ 1679076 w 2474888"/>
                <a:gd name="connsiteY13" fmla="*/ 1931920 h 2045981"/>
                <a:gd name="connsiteX14" fmla="*/ 1652841 w 2474888"/>
                <a:gd name="connsiteY14" fmla="*/ 1923175 h 2045981"/>
                <a:gd name="connsiteX15" fmla="*/ 1617860 w 2474888"/>
                <a:gd name="connsiteY15" fmla="*/ 1914430 h 2045981"/>
                <a:gd name="connsiteX16" fmla="*/ 1556644 w 2474888"/>
                <a:gd name="connsiteY16" fmla="*/ 1879449 h 2045981"/>
                <a:gd name="connsiteX17" fmla="*/ 1521663 w 2474888"/>
                <a:gd name="connsiteY17" fmla="*/ 1870704 h 2045981"/>
                <a:gd name="connsiteX18" fmla="*/ 1486682 w 2474888"/>
                <a:gd name="connsiteY18" fmla="*/ 1844468 h 2045981"/>
                <a:gd name="connsiteX19" fmla="*/ 1460446 w 2474888"/>
                <a:gd name="connsiteY19" fmla="*/ 1835723 h 2045981"/>
                <a:gd name="connsiteX20" fmla="*/ 1416721 w 2474888"/>
                <a:gd name="connsiteY20" fmla="*/ 1791997 h 2045981"/>
                <a:gd name="connsiteX21" fmla="*/ 1329269 w 2474888"/>
                <a:gd name="connsiteY21" fmla="*/ 1783252 h 2045981"/>
                <a:gd name="connsiteX22" fmla="*/ 1215581 w 2474888"/>
                <a:gd name="connsiteY22" fmla="*/ 1757017 h 2045981"/>
                <a:gd name="connsiteX23" fmla="*/ 1154365 w 2474888"/>
                <a:gd name="connsiteY23" fmla="*/ 1739526 h 2045981"/>
                <a:gd name="connsiteX24" fmla="*/ 1128129 w 2474888"/>
                <a:gd name="connsiteY24" fmla="*/ 1713291 h 2045981"/>
                <a:gd name="connsiteX25" fmla="*/ 1093149 w 2474888"/>
                <a:gd name="connsiteY25" fmla="*/ 1660820 h 2045981"/>
                <a:gd name="connsiteX26" fmla="*/ 1066913 w 2474888"/>
                <a:gd name="connsiteY26" fmla="*/ 1643329 h 2045981"/>
                <a:gd name="connsiteX27" fmla="*/ 1058168 w 2474888"/>
                <a:gd name="connsiteY27" fmla="*/ 1617094 h 2045981"/>
                <a:gd name="connsiteX28" fmla="*/ 1084404 w 2474888"/>
                <a:gd name="connsiteY28" fmla="*/ 1608349 h 2045981"/>
                <a:gd name="connsiteX29" fmla="*/ 1058168 w 2474888"/>
                <a:gd name="connsiteY29" fmla="*/ 1582113 h 2045981"/>
                <a:gd name="connsiteX30" fmla="*/ 1040677 w 2474888"/>
                <a:gd name="connsiteY30" fmla="*/ 1555877 h 2045981"/>
                <a:gd name="connsiteX31" fmla="*/ 1014442 w 2474888"/>
                <a:gd name="connsiteY31" fmla="*/ 1520897 h 2045981"/>
                <a:gd name="connsiteX32" fmla="*/ 1001689 w 2474888"/>
                <a:gd name="connsiteY32" fmla="*/ 1482059 h 2045981"/>
                <a:gd name="connsiteX33" fmla="*/ 996092 w 2474888"/>
                <a:gd name="connsiteY33" fmla="*/ 1464162 h 2045981"/>
                <a:gd name="connsiteX34" fmla="*/ 995621 w 2474888"/>
                <a:gd name="connsiteY34" fmla="*/ 1461961 h 2045981"/>
                <a:gd name="connsiteX35" fmla="*/ 995786 w 2474888"/>
                <a:gd name="connsiteY35" fmla="*/ 1463183 h 2045981"/>
                <a:gd name="connsiteX36" fmla="*/ 996092 w 2474888"/>
                <a:gd name="connsiteY36" fmla="*/ 1464162 h 2045981"/>
                <a:gd name="connsiteX37" fmla="*/ 996902 w 2474888"/>
                <a:gd name="connsiteY37" fmla="*/ 1467941 h 2045981"/>
                <a:gd name="connsiteX38" fmla="*/ 979461 w 2474888"/>
                <a:gd name="connsiteY38" fmla="*/ 1442190 h 2045981"/>
                <a:gd name="connsiteX39" fmla="*/ 970716 w 2474888"/>
                <a:gd name="connsiteY39" fmla="*/ 1415954 h 2045981"/>
                <a:gd name="connsiteX40" fmla="*/ 892009 w 2474888"/>
                <a:gd name="connsiteY40" fmla="*/ 1354738 h 2045981"/>
                <a:gd name="connsiteX41" fmla="*/ 822048 w 2474888"/>
                <a:gd name="connsiteY41" fmla="*/ 1319757 h 2045981"/>
                <a:gd name="connsiteX42" fmla="*/ 804557 w 2474888"/>
                <a:gd name="connsiteY42" fmla="*/ 1293522 h 2045981"/>
                <a:gd name="connsiteX43" fmla="*/ 795812 w 2474888"/>
                <a:gd name="connsiteY43" fmla="*/ 1267286 h 2045981"/>
                <a:gd name="connsiteX44" fmla="*/ 769577 w 2474888"/>
                <a:gd name="connsiteY44" fmla="*/ 1258541 h 2045981"/>
                <a:gd name="connsiteX45" fmla="*/ 708361 w 2474888"/>
                <a:gd name="connsiteY45" fmla="*/ 1267286 h 2045981"/>
                <a:gd name="connsiteX46" fmla="*/ 655889 w 2474888"/>
                <a:gd name="connsiteY46" fmla="*/ 1276032 h 2045981"/>
                <a:gd name="connsiteX47" fmla="*/ 603418 w 2474888"/>
                <a:gd name="connsiteY47" fmla="*/ 1267286 h 2045981"/>
                <a:gd name="connsiteX48" fmla="*/ 577183 w 2474888"/>
                <a:gd name="connsiteY48" fmla="*/ 1241051 h 2045981"/>
                <a:gd name="connsiteX49" fmla="*/ 542202 w 2474888"/>
                <a:gd name="connsiteY49" fmla="*/ 1188580 h 2045981"/>
                <a:gd name="connsiteX50" fmla="*/ 480985 w 2474888"/>
                <a:gd name="connsiteY50" fmla="*/ 1162344 h 2045981"/>
                <a:gd name="connsiteX51" fmla="*/ 454750 w 2474888"/>
                <a:gd name="connsiteY51" fmla="*/ 1101128 h 2045981"/>
                <a:gd name="connsiteX52" fmla="*/ 446005 w 2474888"/>
                <a:gd name="connsiteY52" fmla="*/ 1074892 h 2045981"/>
                <a:gd name="connsiteX53" fmla="*/ 428514 w 2474888"/>
                <a:gd name="connsiteY53" fmla="*/ 1048657 h 2045981"/>
                <a:gd name="connsiteX54" fmla="*/ 416996 w 2474888"/>
                <a:gd name="connsiteY54" fmla="*/ 1021039 h 2045981"/>
                <a:gd name="connsiteX55" fmla="*/ 418625 w 2474888"/>
                <a:gd name="connsiteY55" fmla="*/ 1021721 h 2045981"/>
                <a:gd name="connsiteX56" fmla="*/ 423415 w 2474888"/>
                <a:gd name="connsiteY56" fmla="*/ 1027994 h 2045981"/>
                <a:gd name="connsiteX57" fmla="*/ 419401 w 2474888"/>
                <a:gd name="connsiteY57" fmla="*/ 1022046 h 2045981"/>
                <a:gd name="connsiteX58" fmla="*/ 418625 w 2474888"/>
                <a:gd name="connsiteY58" fmla="*/ 1021721 h 2045981"/>
                <a:gd name="connsiteX59" fmla="*/ 413722 w 2474888"/>
                <a:gd name="connsiteY59" fmla="*/ 1015299 h 2045981"/>
                <a:gd name="connsiteX60" fmla="*/ 393534 w 2474888"/>
                <a:gd name="connsiteY60" fmla="*/ 987441 h 2045981"/>
                <a:gd name="connsiteX61" fmla="*/ 376043 w 2474888"/>
                <a:gd name="connsiteY61" fmla="*/ 961205 h 2045981"/>
                <a:gd name="connsiteX62" fmla="*/ 349808 w 2474888"/>
                <a:gd name="connsiteY62" fmla="*/ 952460 h 2045981"/>
                <a:gd name="connsiteX63" fmla="*/ 323572 w 2474888"/>
                <a:gd name="connsiteY63" fmla="*/ 934969 h 2045981"/>
                <a:gd name="connsiteX64" fmla="*/ 262356 w 2474888"/>
                <a:gd name="connsiteY64" fmla="*/ 891244 h 2045981"/>
                <a:gd name="connsiteX65" fmla="*/ 236120 w 2474888"/>
                <a:gd name="connsiteY65" fmla="*/ 830027 h 2045981"/>
                <a:gd name="connsiteX66" fmla="*/ 218630 w 2474888"/>
                <a:gd name="connsiteY66" fmla="*/ 777556 h 2045981"/>
                <a:gd name="connsiteX67" fmla="*/ 218630 w 2474888"/>
                <a:gd name="connsiteY67" fmla="*/ 663869 h 2045981"/>
                <a:gd name="connsiteX68" fmla="*/ 244865 w 2474888"/>
                <a:gd name="connsiteY68" fmla="*/ 655124 h 2045981"/>
                <a:gd name="connsiteX69" fmla="*/ 227375 w 2474888"/>
                <a:gd name="connsiteY69" fmla="*/ 628888 h 2045981"/>
                <a:gd name="connsiteX70" fmla="*/ 166159 w 2474888"/>
                <a:gd name="connsiteY70" fmla="*/ 602653 h 2045981"/>
                <a:gd name="connsiteX71" fmla="*/ 139923 w 2474888"/>
                <a:gd name="connsiteY71" fmla="*/ 567672 h 2045981"/>
                <a:gd name="connsiteX72" fmla="*/ 113688 w 2474888"/>
                <a:gd name="connsiteY72" fmla="*/ 558927 h 2045981"/>
                <a:gd name="connsiteX73" fmla="*/ 96197 w 2474888"/>
                <a:gd name="connsiteY73" fmla="*/ 532691 h 2045981"/>
                <a:gd name="connsiteX74" fmla="*/ 69962 w 2474888"/>
                <a:gd name="connsiteY74" fmla="*/ 506456 h 2045981"/>
                <a:gd name="connsiteX75" fmla="*/ 26236 w 2474888"/>
                <a:gd name="connsiteY75" fmla="*/ 462730 h 2045981"/>
                <a:gd name="connsiteX76" fmla="*/ 17491 w 2474888"/>
                <a:gd name="connsiteY76" fmla="*/ 436494 h 2045981"/>
                <a:gd name="connsiteX77" fmla="*/ 0 w 2474888"/>
                <a:gd name="connsiteY77" fmla="*/ 375278 h 2045981"/>
                <a:gd name="connsiteX78" fmla="*/ 26236 w 2474888"/>
                <a:gd name="connsiteY78" fmla="*/ 235355 h 2045981"/>
                <a:gd name="connsiteX79" fmla="*/ 43726 w 2474888"/>
                <a:gd name="connsiteY79" fmla="*/ 217865 h 2045981"/>
                <a:gd name="connsiteX80" fmla="*/ 52471 w 2474888"/>
                <a:gd name="connsiteY80" fmla="*/ 217865 h 2045981"/>
                <a:gd name="connsiteX81" fmla="*/ 43726 w 2474888"/>
                <a:gd name="connsiteY81" fmla="*/ 174139 h 2045981"/>
                <a:gd name="connsiteX82" fmla="*/ 59402 w 2474888"/>
                <a:gd name="connsiteY82" fmla="*/ 108631 h 2045981"/>
                <a:gd name="connsiteX83" fmla="*/ 121325 w 2474888"/>
                <a:gd name="connsiteY83" fmla="*/ 0 h 2045981"/>
                <a:gd name="connsiteX0" fmla="*/ 121325 w 2474888"/>
                <a:gd name="connsiteY0" fmla="*/ 0 h 2045981"/>
                <a:gd name="connsiteX1" fmla="*/ 2474888 w 2474888"/>
                <a:gd name="connsiteY1" fmla="*/ 1915637 h 2045981"/>
                <a:gd name="connsiteX2" fmla="*/ 2291239 w 2474888"/>
                <a:gd name="connsiteY2" fmla="*/ 2019372 h 2045981"/>
                <a:gd name="connsiteX3" fmla="*/ 2265004 w 2474888"/>
                <a:gd name="connsiteY3" fmla="*/ 2028117 h 2045981"/>
                <a:gd name="connsiteX4" fmla="*/ 2221278 w 2474888"/>
                <a:gd name="connsiteY4" fmla="*/ 2045608 h 2045981"/>
                <a:gd name="connsiteX5" fmla="*/ 2090100 w 2474888"/>
                <a:gd name="connsiteY5" fmla="*/ 2036862 h 2045981"/>
                <a:gd name="connsiteX6" fmla="*/ 2055119 w 2474888"/>
                <a:gd name="connsiteY6" fmla="*/ 2028117 h 2045981"/>
                <a:gd name="connsiteX7" fmla="*/ 1976413 w 2474888"/>
                <a:gd name="connsiteY7" fmla="*/ 2019372 h 2045981"/>
                <a:gd name="connsiteX8" fmla="*/ 1950177 w 2474888"/>
                <a:gd name="connsiteY8" fmla="*/ 2001882 h 2045981"/>
                <a:gd name="connsiteX9" fmla="*/ 1915196 w 2474888"/>
                <a:gd name="connsiteY9" fmla="*/ 1993137 h 2045981"/>
                <a:gd name="connsiteX10" fmla="*/ 1818999 w 2474888"/>
                <a:gd name="connsiteY10" fmla="*/ 1966901 h 2045981"/>
                <a:gd name="connsiteX11" fmla="*/ 1792764 w 2474888"/>
                <a:gd name="connsiteY11" fmla="*/ 1949411 h 2045981"/>
                <a:gd name="connsiteX12" fmla="*/ 1731547 w 2474888"/>
                <a:gd name="connsiteY12" fmla="*/ 1940665 h 2045981"/>
                <a:gd name="connsiteX13" fmla="*/ 1679076 w 2474888"/>
                <a:gd name="connsiteY13" fmla="*/ 1931920 h 2045981"/>
                <a:gd name="connsiteX14" fmla="*/ 1652841 w 2474888"/>
                <a:gd name="connsiteY14" fmla="*/ 1923175 h 2045981"/>
                <a:gd name="connsiteX15" fmla="*/ 1617860 w 2474888"/>
                <a:gd name="connsiteY15" fmla="*/ 1914430 h 2045981"/>
                <a:gd name="connsiteX16" fmla="*/ 1556644 w 2474888"/>
                <a:gd name="connsiteY16" fmla="*/ 1879449 h 2045981"/>
                <a:gd name="connsiteX17" fmla="*/ 1521663 w 2474888"/>
                <a:gd name="connsiteY17" fmla="*/ 1870704 h 2045981"/>
                <a:gd name="connsiteX18" fmla="*/ 1486682 w 2474888"/>
                <a:gd name="connsiteY18" fmla="*/ 1844468 h 2045981"/>
                <a:gd name="connsiteX19" fmla="*/ 1460446 w 2474888"/>
                <a:gd name="connsiteY19" fmla="*/ 1835723 h 2045981"/>
                <a:gd name="connsiteX20" fmla="*/ 1416721 w 2474888"/>
                <a:gd name="connsiteY20" fmla="*/ 1791997 h 2045981"/>
                <a:gd name="connsiteX21" fmla="*/ 1329269 w 2474888"/>
                <a:gd name="connsiteY21" fmla="*/ 1783252 h 2045981"/>
                <a:gd name="connsiteX22" fmla="*/ 1215581 w 2474888"/>
                <a:gd name="connsiteY22" fmla="*/ 1757017 h 2045981"/>
                <a:gd name="connsiteX23" fmla="*/ 1154365 w 2474888"/>
                <a:gd name="connsiteY23" fmla="*/ 1739526 h 2045981"/>
                <a:gd name="connsiteX24" fmla="*/ 1128129 w 2474888"/>
                <a:gd name="connsiteY24" fmla="*/ 1713291 h 2045981"/>
                <a:gd name="connsiteX25" fmla="*/ 1093149 w 2474888"/>
                <a:gd name="connsiteY25" fmla="*/ 1660820 h 2045981"/>
                <a:gd name="connsiteX26" fmla="*/ 1066913 w 2474888"/>
                <a:gd name="connsiteY26" fmla="*/ 1643329 h 2045981"/>
                <a:gd name="connsiteX27" fmla="*/ 1058168 w 2474888"/>
                <a:gd name="connsiteY27" fmla="*/ 1617094 h 2045981"/>
                <a:gd name="connsiteX28" fmla="*/ 1084404 w 2474888"/>
                <a:gd name="connsiteY28" fmla="*/ 1608349 h 2045981"/>
                <a:gd name="connsiteX29" fmla="*/ 1058168 w 2474888"/>
                <a:gd name="connsiteY29" fmla="*/ 1582113 h 2045981"/>
                <a:gd name="connsiteX30" fmla="*/ 1040677 w 2474888"/>
                <a:gd name="connsiteY30" fmla="*/ 1555877 h 2045981"/>
                <a:gd name="connsiteX31" fmla="*/ 1014442 w 2474888"/>
                <a:gd name="connsiteY31" fmla="*/ 1520897 h 2045981"/>
                <a:gd name="connsiteX32" fmla="*/ 1001689 w 2474888"/>
                <a:gd name="connsiteY32" fmla="*/ 1482059 h 2045981"/>
                <a:gd name="connsiteX33" fmla="*/ 996092 w 2474888"/>
                <a:gd name="connsiteY33" fmla="*/ 1464162 h 2045981"/>
                <a:gd name="connsiteX34" fmla="*/ 995621 w 2474888"/>
                <a:gd name="connsiteY34" fmla="*/ 1461961 h 2045981"/>
                <a:gd name="connsiteX35" fmla="*/ 995786 w 2474888"/>
                <a:gd name="connsiteY35" fmla="*/ 1463183 h 2045981"/>
                <a:gd name="connsiteX36" fmla="*/ 996092 w 2474888"/>
                <a:gd name="connsiteY36" fmla="*/ 1464162 h 2045981"/>
                <a:gd name="connsiteX37" fmla="*/ 996902 w 2474888"/>
                <a:gd name="connsiteY37" fmla="*/ 1467941 h 2045981"/>
                <a:gd name="connsiteX38" fmla="*/ 979461 w 2474888"/>
                <a:gd name="connsiteY38" fmla="*/ 1442190 h 2045981"/>
                <a:gd name="connsiteX39" fmla="*/ 970716 w 2474888"/>
                <a:gd name="connsiteY39" fmla="*/ 1415954 h 2045981"/>
                <a:gd name="connsiteX40" fmla="*/ 892009 w 2474888"/>
                <a:gd name="connsiteY40" fmla="*/ 1354738 h 2045981"/>
                <a:gd name="connsiteX41" fmla="*/ 822048 w 2474888"/>
                <a:gd name="connsiteY41" fmla="*/ 1319757 h 2045981"/>
                <a:gd name="connsiteX42" fmla="*/ 804557 w 2474888"/>
                <a:gd name="connsiteY42" fmla="*/ 1293522 h 2045981"/>
                <a:gd name="connsiteX43" fmla="*/ 795812 w 2474888"/>
                <a:gd name="connsiteY43" fmla="*/ 1267286 h 2045981"/>
                <a:gd name="connsiteX44" fmla="*/ 769577 w 2474888"/>
                <a:gd name="connsiteY44" fmla="*/ 1258541 h 2045981"/>
                <a:gd name="connsiteX45" fmla="*/ 708361 w 2474888"/>
                <a:gd name="connsiteY45" fmla="*/ 1267286 h 2045981"/>
                <a:gd name="connsiteX46" fmla="*/ 655889 w 2474888"/>
                <a:gd name="connsiteY46" fmla="*/ 1276032 h 2045981"/>
                <a:gd name="connsiteX47" fmla="*/ 603418 w 2474888"/>
                <a:gd name="connsiteY47" fmla="*/ 1267286 h 2045981"/>
                <a:gd name="connsiteX48" fmla="*/ 577183 w 2474888"/>
                <a:gd name="connsiteY48" fmla="*/ 1241051 h 2045981"/>
                <a:gd name="connsiteX49" fmla="*/ 542202 w 2474888"/>
                <a:gd name="connsiteY49" fmla="*/ 1188580 h 2045981"/>
                <a:gd name="connsiteX50" fmla="*/ 480985 w 2474888"/>
                <a:gd name="connsiteY50" fmla="*/ 1162344 h 2045981"/>
                <a:gd name="connsiteX51" fmla="*/ 454750 w 2474888"/>
                <a:gd name="connsiteY51" fmla="*/ 1101128 h 2045981"/>
                <a:gd name="connsiteX52" fmla="*/ 446005 w 2474888"/>
                <a:gd name="connsiteY52" fmla="*/ 1074892 h 2045981"/>
                <a:gd name="connsiteX53" fmla="*/ 428514 w 2474888"/>
                <a:gd name="connsiteY53" fmla="*/ 1048657 h 2045981"/>
                <a:gd name="connsiteX54" fmla="*/ 416996 w 2474888"/>
                <a:gd name="connsiteY54" fmla="*/ 1021039 h 2045981"/>
                <a:gd name="connsiteX55" fmla="*/ 418625 w 2474888"/>
                <a:gd name="connsiteY55" fmla="*/ 1021721 h 2045981"/>
                <a:gd name="connsiteX56" fmla="*/ 423415 w 2474888"/>
                <a:gd name="connsiteY56" fmla="*/ 1027994 h 2045981"/>
                <a:gd name="connsiteX57" fmla="*/ 419401 w 2474888"/>
                <a:gd name="connsiteY57" fmla="*/ 1022046 h 2045981"/>
                <a:gd name="connsiteX58" fmla="*/ 418625 w 2474888"/>
                <a:gd name="connsiteY58" fmla="*/ 1021721 h 2045981"/>
                <a:gd name="connsiteX59" fmla="*/ 413722 w 2474888"/>
                <a:gd name="connsiteY59" fmla="*/ 1015299 h 2045981"/>
                <a:gd name="connsiteX60" fmla="*/ 393534 w 2474888"/>
                <a:gd name="connsiteY60" fmla="*/ 987441 h 2045981"/>
                <a:gd name="connsiteX61" fmla="*/ 376043 w 2474888"/>
                <a:gd name="connsiteY61" fmla="*/ 961205 h 2045981"/>
                <a:gd name="connsiteX62" fmla="*/ 349808 w 2474888"/>
                <a:gd name="connsiteY62" fmla="*/ 952460 h 2045981"/>
                <a:gd name="connsiteX63" fmla="*/ 323572 w 2474888"/>
                <a:gd name="connsiteY63" fmla="*/ 934969 h 2045981"/>
                <a:gd name="connsiteX64" fmla="*/ 262356 w 2474888"/>
                <a:gd name="connsiteY64" fmla="*/ 891244 h 2045981"/>
                <a:gd name="connsiteX65" fmla="*/ 236120 w 2474888"/>
                <a:gd name="connsiteY65" fmla="*/ 830027 h 2045981"/>
                <a:gd name="connsiteX66" fmla="*/ 218630 w 2474888"/>
                <a:gd name="connsiteY66" fmla="*/ 777556 h 2045981"/>
                <a:gd name="connsiteX67" fmla="*/ 218630 w 2474888"/>
                <a:gd name="connsiteY67" fmla="*/ 663869 h 2045981"/>
                <a:gd name="connsiteX68" fmla="*/ 244865 w 2474888"/>
                <a:gd name="connsiteY68" fmla="*/ 655124 h 2045981"/>
                <a:gd name="connsiteX69" fmla="*/ 227375 w 2474888"/>
                <a:gd name="connsiteY69" fmla="*/ 628888 h 2045981"/>
                <a:gd name="connsiteX70" fmla="*/ 166159 w 2474888"/>
                <a:gd name="connsiteY70" fmla="*/ 602653 h 2045981"/>
                <a:gd name="connsiteX71" fmla="*/ 139923 w 2474888"/>
                <a:gd name="connsiteY71" fmla="*/ 567672 h 2045981"/>
                <a:gd name="connsiteX72" fmla="*/ 113688 w 2474888"/>
                <a:gd name="connsiteY72" fmla="*/ 558927 h 2045981"/>
                <a:gd name="connsiteX73" fmla="*/ 96197 w 2474888"/>
                <a:gd name="connsiteY73" fmla="*/ 532691 h 2045981"/>
                <a:gd name="connsiteX74" fmla="*/ 69962 w 2474888"/>
                <a:gd name="connsiteY74" fmla="*/ 506456 h 2045981"/>
                <a:gd name="connsiteX75" fmla="*/ 26236 w 2474888"/>
                <a:gd name="connsiteY75" fmla="*/ 462730 h 2045981"/>
                <a:gd name="connsiteX76" fmla="*/ 17491 w 2474888"/>
                <a:gd name="connsiteY76" fmla="*/ 436494 h 2045981"/>
                <a:gd name="connsiteX77" fmla="*/ 0 w 2474888"/>
                <a:gd name="connsiteY77" fmla="*/ 375278 h 2045981"/>
                <a:gd name="connsiteX78" fmla="*/ 26236 w 2474888"/>
                <a:gd name="connsiteY78" fmla="*/ 235355 h 2045981"/>
                <a:gd name="connsiteX79" fmla="*/ 43726 w 2474888"/>
                <a:gd name="connsiteY79" fmla="*/ 217865 h 2045981"/>
                <a:gd name="connsiteX80" fmla="*/ 52471 w 2474888"/>
                <a:gd name="connsiteY80" fmla="*/ 217865 h 2045981"/>
                <a:gd name="connsiteX81" fmla="*/ 43726 w 2474888"/>
                <a:gd name="connsiteY81" fmla="*/ 174139 h 2045981"/>
                <a:gd name="connsiteX82" fmla="*/ 59402 w 2474888"/>
                <a:gd name="connsiteY82" fmla="*/ 108631 h 2045981"/>
                <a:gd name="connsiteX83" fmla="*/ 121325 w 2474888"/>
                <a:gd name="connsiteY83" fmla="*/ 0 h 2045981"/>
                <a:gd name="connsiteX0" fmla="*/ 116704 w 2474888"/>
                <a:gd name="connsiteY0" fmla="*/ 0 h 2034431"/>
                <a:gd name="connsiteX1" fmla="*/ 2474888 w 2474888"/>
                <a:gd name="connsiteY1" fmla="*/ 1904087 h 2034431"/>
                <a:gd name="connsiteX2" fmla="*/ 2291239 w 2474888"/>
                <a:gd name="connsiteY2" fmla="*/ 2007822 h 2034431"/>
                <a:gd name="connsiteX3" fmla="*/ 2265004 w 2474888"/>
                <a:gd name="connsiteY3" fmla="*/ 2016567 h 2034431"/>
                <a:gd name="connsiteX4" fmla="*/ 2221278 w 2474888"/>
                <a:gd name="connsiteY4" fmla="*/ 2034058 h 2034431"/>
                <a:gd name="connsiteX5" fmla="*/ 2090100 w 2474888"/>
                <a:gd name="connsiteY5" fmla="*/ 2025312 h 2034431"/>
                <a:gd name="connsiteX6" fmla="*/ 2055119 w 2474888"/>
                <a:gd name="connsiteY6" fmla="*/ 2016567 h 2034431"/>
                <a:gd name="connsiteX7" fmla="*/ 1976413 w 2474888"/>
                <a:gd name="connsiteY7" fmla="*/ 2007822 h 2034431"/>
                <a:gd name="connsiteX8" fmla="*/ 1950177 w 2474888"/>
                <a:gd name="connsiteY8" fmla="*/ 1990332 h 2034431"/>
                <a:gd name="connsiteX9" fmla="*/ 1915196 w 2474888"/>
                <a:gd name="connsiteY9" fmla="*/ 1981587 h 2034431"/>
                <a:gd name="connsiteX10" fmla="*/ 1818999 w 2474888"/>
                <a:gd name="connsiteY10" fmla="*/ 1955351 h 2034431"/>
                <a:gd name="connsiteX11" fmla="*/ 1792764 w 2474888"/>
                <a:gd name="connsiteY11" fmla="*/ 1937861 h 2034431"/>
                <a:gd name="connsiteX12" fmla="*/ 1731547 w 2474888"/>
                <a:gd name="connsiteY12" fmla="*/ 1929115 h 2034431"/>
                <a:gd name="connsiteX13" fmla="*/ 1679076 w 2474888"/>
                <a:gd name="connsiteY13" fmla="*/ 1920370 h 2034431"/>
                <a:gd name="connsiteX14" fmla="*/ 1652841 w 2474888"/>
                <a:gd name="connsiteY14" fmla="*/ 1911625 h 2034431"/>
                <a:gd name="connsiteX15" fmla="*/ 1617860 w 2474888"/>
                <a:gd name="connsiteY15" fmla="*/ 1902880 h 2034431"/>
                <a:gd name="connsiteX16" fmla="*/ 1556644 w 2474888"/>
                <a:gd name="connsiteY16" fmla="*/ 1867899 h 2034431"/>
                <a:gd name="connsiteX17" fmla="*/ 1521663 w 2474888"/>
                <a:gd name="connsiteY17" fmla="*/ 1859154 h 2034431"/>
                <a:gd name="connsiteX18" fmla="*/ 1486682 w 2474888"/>
                <a:gd name="connsiteY18" fmla="*/ 1832918 h 2034431"/>
                <a:gd name="connsiteX19" fmla="*/ 1460446 w 2474888"/>
                <a:gd name="connsiteY19" fmla="*/ 1824173 h 2034431"/>
                <a:gd name="connsiteX20" fmla="*/ 1416721 w 2474888"/>
                <a:gd name="connsiteY20" fmla="*/ 1780447 h 2034431"/>
                <a:gd name="connsiteX21" fmla="*/ 1329269 w 2474888"/>
                <a:gd name="connsiteY21" fmla="*/ 1771702 h 2034431"/>
                <a:gd name="connsiteX22" fmla="*/ 1215581 w 2474888"/>
                <a:gd name="connsiteY22" fmla="*/ 1745467 h 2034431"/>
                <a:gd name="connsiteX23" fmla="*/ 1154365 w 2474888"/>
                <a:gd name="connsiteY23" fmla="*/ 1727976 h 2034431"/>
                <a:gd name="connsiteX24" fmla="*/ 1128129 w 2474888"/>
                <a:gd name="connsiteY24" fmla="*/ 1701741 h 2034431"/>
                <a:gd name="connsiteX25" fmla="*/ 1093149 w 2474888"/>
                <a:gd name="connsiteY25" fmla="*/ 1649270 h 2034431"/>
                <a:gd name="connsiteX26" fmla="*/ 1066913 w 2474888"/>
                <a:gd name="connsiteY26" fmla="*/ 1631779 h 2034431"/>
                <a:gd name="connsiteX27" fmla="*/ 1058168 w 2474888"/>
                <a:gd name="connsiteY27" fmla="*/ 1605544 h 2034431"/>
                <a:gd name="connsiteX28" fmla="*/ 1084404 w 2474888"/>
                <a:gd name="connsiteY28" fmla="*/ 1596799 h 2034431"/>
                <a:gd name="connsiteX29" fmla="*/ 1058168 w 2474888"/>
                <a:gd name="connsiteY29" fmla="*/ 1570563 h 2034431"/>
                <a:gd name="connsiteX30" fmla="*/ 1040677 w 2474888"/>
                <a:gd name="connsiteY30" fmla="*/ 1544327 h 2034431"/>
                <a:gd name="connsiteX31" fmla="*/ 1014442 w 2474888"/>
                <a:gd name="connsiteY31" fmla="*/ 1509347 h 2034431"/>
                <a:gd name="connsiteX32" fmla="*/ 1001689 w 2474888"/>
                <a:gd name="connsiteY32" fmla="*/ 1470509 h 2034431"/>
                <a:gd name="connsiteX33" fmla="*/ 996092 w 2474888"/>
                <a:gd name="connsiteY33" fmla="*/ 1452612 h 2034431"/>
                <a:gd name="connsiteX34" fmla="*/ 995621 w 2474888"/>
                <a:gd name="connsiteY34" fmla="*/ 1450411 h 2034431"/>
                <a:gd name="connsiteX35" fmla="*/ 995786 w 2474888"/>
                <a:gd name="connsiteY35" fmla="*/ 1451633 h 2034431"/>
                <a:gd name="connsiteX36" fmla="*/ 996092 w 2474888"/>
                <a:gd name="connsiteY36" fmla="*/ 1452612 h 2034431"/>
                <a:gd name="connsiteX37" fmla="*/ 996902 w 2474888"/>
                <a:gd name="connsiteY37" fmla="*/ 1456391 h 2034431"/>
                <a:gd name="connsiteX38" fmla="*/ 979461 w 2474888"/>
                <a:gd name="connsiteY38" fmla="*/ 1430640 h 2034431"/>
                <a:gd name="connsiteX39" fmla="*/ 970716 w 2474888"/>
                <a:gd name="connsiteY39" fmla="*/ 1404404 h 2034431"/>
                <a:gd name="connsiteX40" fmla="*/ 892009 w 2474888"/>
                <a:gd name="connsiteY40" fmla="*/ 1343188 h 2034431"/>
                <a:gd name="connsiteX41" fmla="*/ 822048 w 2474888"/>
                <a:gd name="connsiteY41" fmla="*/ 1308207 h 2034431"/>
                <a:gd name="connsiteX42" fmla="*/ 804557 w 2474888"/>
                <a:gd name="connsiteY42" fmla="*/ 1281972 h 2034431"/>
                <a:gd name="connsiteX43" fmla="*/ 795812 w 2474888"/>
                <a:gd name="connsiteY43" fmla="*/ 1255736 h 2034431"/>
                <a:gd name="connsiteX44" fmla="*/ 769577 w 2474888"/>
                <a:gd name="connsiteY44" fmla="*/ 1246991 h 2034431"/>
                <a:gd name="connsiteX45" fmla="*/ 708361 w 2474888"/>
                <a:gd name="connsiteY45" fmla="*/ 1255736 h 2034431"/>
                <a:gd name="connsiteX46" fmla="*/ 655889 w 2474888"/>
                <a:gd name="connsiteY46" fmla="*/ 1264482 h 2034431"/>
                <a:gd name="connsiteX47" fmla="*/ 603418 w 2474888"/>
                <a:gd name="connsiteY47" fmla="*/ 1255736 h 2034431"/>
                <a:gd name="connsiteX48" fmla="*/ 577183 w 2474888"/>
                <a:gd name="connsiteY48" fmla="*/ 1229501 h 2034431"/>
                <a:gd name="connsiteX49" fmla="*/ 542202 w 2474888"/>
                <a:gd name="connsiteY49" fmla="*/ 1177030 h 2034431"/>
                <a:gd name="connsiteX50" fmla="*/ 480985 w 2474888"/>
                <a:gd name="connsiteY50" fmla="*/ 1150794 h 2034431"/>
                <a:gd name="connsiteX51" fmla="*/ 454750 w 2474888"/>
                <a:gd name="connsiteY51" fmla="*/ 1089578 h 2034431"/>
                <a:gd name="connsiteX52" fmla="*/ 446005 w 2474888"/>
                <a:gd name="connsiteY52" fmla="*/ 1063342 h 2034431"/>
                <a:gd name="connsiteX53" fmla="*/ 428514 w 2474888"/>
                <a:gd name="connsiteY53" fmla="*/ 1037107 h 2034431"/>
                <a:gd name="connsiteX54" fmla="*/ 416996 w 2474888"/>
                <a:gd name="connsiteY54" fmla="*/ 1009489 h 2034431"/>
                <a:gd name="connsiteX55" fmla="*/ 418625 w 2474888"/>
                <a:gd name="connsiteY55" fmla="*/ 1010171 h 2034431"/>
                <a:gd name="connsiteX56" fmla="*/ 423415 w 2474888"/>
                <a:gd name="connsiteY56" fmla="*/ 1016444 h 2034431"/>
                <a:gd name="connsiteX57" fmla="*/ 419401 w 2474888"/>
                <a:gd name="connsiteY57" fmla="*/ 1010496 h 2034431"/>
                <a:gd name="connsiteX58" fmla="*/ 418625 w 2474888"/>
                <a:gd name="connsiteY58" fmla="*/ 1010171 h 2034431"/>
                <a:gd name="connsiteX59" fmla="*/ 413722 w 2474888"/>
                <a:gd name="connsiteY59" fmla="*/ 1003749 h 2034431"/>
                <a:gd name="connsiteX60" fmla="*/ 393534 w 2474888"/>
                <a:gd name="connsiteY60" fmla="*/ 975891 h 2034431"/>
                <a:gd name="connsiteX61" fmla="*/ 376043 w 2474888"/>
                <a:gd name="connsiteY61" fmla="*/ 949655 h 2034431"/>
                <a:gd name="connsiteX62" fmla="*/ 349808 w 2474888"/>
                <a:gd name="connsiteY62" fmla="*/ 940910 h 2034431"/>
                <a:gd name="connsiteX63" fmla="*/ 323572 w 2474888"/>
                <a:gd name="connsiteY63" fmla="*/ 923419 h 2034431"/>
                <a:gd name="connsiteX64" fmla="*/ 262356 w 2474888"/>
                <a:gd name="connsiteY64" fmla="*/ 879694 h 2034431"/>
                <a:gd name="connsiteX65" fmla="*/ 236120 w 2474888"/>
                <a:gd name="connsiteY65" fmla="*/ 818477 h 2034431"/>
                <a:gd name="connsiteX66" fmla="*/ 218630 w 2474888"/>
                <a:gd name="connsiteY66" fmla="*/ 766006 h 2034431"/>
                <a:gd name="connsiteX67" fmla="*/ 218630 w 2474888"/>
                <a:gd name="connsiteY67" fmla="*/ 652319 h 2034431"/>
                <a:gd name="connsiteX68" fmla="*/ 244865 w 2474888"/>
                <a:gd name="connsiteY68" fmla="*/ 643574 h 2034431"/>
                <a:gd name="connsiteX69" fmla="*/ 227375 w 2474888"/>
                <a:gd name="connsiteY69" fmla="*/ 617338 h 2034431"/>
                <a:gd name="connsiteX70" fmla="*/ 166159 w 2474888"/>
                <a:gd name="connsiteY70" fmla="*/ 591103 h 2034431"/>
                <a:gd name="connsiteX71" fmla="*/ 139923 w 2474888"/>
                <a:gd name="connsiteY71" fmla="*/ 556122 h 2034431"/>
                <a:gd name="connsiteX72" fmla="*/ 113688 w 2474888"/>
                <a:gd name="connsiteY72" fmla="*/ 547377 h 2034431"/>
                <a:gd name="connsiteX73" fmla="*/ 96197 w 2474888"/>
                <a:gd name="connsiteY73" fmla="*/ 521141 h 2034431"/>
                <a:gd name="connsiteX74" fmla="*/ 69962 w 2474888"/>
                <a:gd name="connsiteY74" fmla="*/ 494906 h 2034431"/>
                <a:gd name="connsiteX75" fmla="*/ 26236 w 2474888"/>
                <a:gd name="connsiteY75" fmla="*/ 451180 h 2034431"/>
                <a:gd name="connsiteX76" fmla="*/ 17491 w 2474888"/>
                <a:gd name="connsiteY76" fmla="*/ 424944 h 2034431"/>
                <a:gd name="connsiteX77" fmla="*/ 0 w 2474888"/>
                <a:gd name="connsiteY77" fmla="*/ 363728 h 2034431"/>
                <a:gd name="connsiteX78" fmla="*/ 26236 w 2474888"/>
                <a:gd name="connsiteY78" fmla="*/ 223805 h 2034431"/>
                <a:gd name="connsiteX79" fmla="*/ 43726 w 2474888"/>
                <a:gd name="connsiteY79" fmla="*/ 206315 h 2034431"/>
                <a:gd name="connsiteX80" fmla="*/ 52471 w 2474888"/>
                <a:gd name="connsiteY80" fmla="*/ 206315 h 2034431"/>
                <a:gd name="connsiteX81" fmla="*/ 43726 w 2474888"/>
                <a:gd name="connsiteY81" fmla="*/ 162589 h 2034431"/>
                <a:gd name="connsiteX82" fmla="*/ 59402 w 2474888"/>
                <a:gd name="connsiteY82" fmla="*/ 97081 h 2034431"/>
                <a:gd name="connsiteX83" fmla="*/ 116704 w 2474888"/>
                <a:gd name="connsiteY83" fmla="*/ 0 h 2034431"/>
                <a:gd name="connsiteX0" fmla="*/ 116704 w 2474888"/>
                <a:gd name="connsiteY0" fmla="*/ 0 h 2034431"/>
                <a:gd name="connsiteX1" fmla="*/ 2474888 w 2474888"/>
                <a:gd name="connsiteY1" fmla="*/ 1904087 h 2034431"/>
                <a:gd name="connsiteX2" fmla="*/ 2291239 w 2474888"/>
                <a:gd name="connsiteY2" fmla="*/ 2007822 h 2034431"/>
                <a:gd name="connsiteX3" fmla="*/ 2265004 w 2474888"/>
                <a:gd name="connsiteY3" fmla="*/ 2016567 h 2034431"/>
                <a:gd name="connsiteX4" fmla="*/ 2221278 w 2474888"/>
                <a:gd name="connsiteY4" fmla="*/ 2034058 h 2034431"/>
                <a:gd name="connsiteX5" fmla="*/ 2090100 w 2474888"/>
                <a:gd name="connsiteY5" fmla="*/ 2025312 h 2034431"/>
                <a:gd name="connsiteX6" fmla="*/ 2055119 w 2474888"/>
                <a:gd name="connsiteY6" fmla="*/ 2016567 h 2034431"/>
                <a:gd name="connsiteX7" fmla="*/ 1976413 w 2474888"/>
                <a:gd name="connsiteY7" fmla="*/ 2007822 h 2034431"/>
                <a:gd name="connsiteX8" fmla="*/ 1950177 w 2474888"/>
                <a:gd name="connsiteY8" fmla="*/ 1990332 h 2034431"/>
                <a:gd name="connsiteX9" fmla="*/ 1915196 w 2474888"/>
                <a:gd name="connsiteY9" fmla="*/ 1981587 h 2034431"/>
                <a:gd name="connsiteX10" fmla="*/ 1818999 w 2474888"/>
                <a:gd name="connsiteY10" fmla="*/ 1955351 h 2034431"/>
                <a:gd name="connsiteX11" fmla="*/ 1792764 w 2474888"/>
                <a:gd name="connsiteY11" fmla="*/ 1937861 h 2034431"/>
                <a:gd name="connsiteX12" fmla="*/ 1731547 w 2474888"/>
                <a:gd name="connsiteY12" fmla="*/ 1929115 h 2034431"/>
                <a:gd name="connsiteX13" fmla="*/ 1679076 w 2474888"/>
                <a:gd name="connsiteY13" fmla="*/ 1920370 h 2034431"/>
                <a:gd name="connsiteX14" fmla="*/ 1652841 w 2474888"/>
                <a:gd name="connsiteY14" fmla="*/ 1911625 h 2034431"/>
                <a:gd name="connsiteX15" fmla="*/ 1617860 w 2474888"/>
                <a:gd name="connsiteY15" fmla="*/ 1902880 h 2034431"/>
                <a:gd name="connsiteX16" fmla="*/ 1556644 w 2474888"/>
                <a:gd name="connsiteY16" fmla="*/ 1867899 h 2034431"/>
                <a:gd name="connsiteX17" fmla="*/ 1521663 w 2474888"/>
                <a:gd name="connsiteY17" fmla="*/ 1859154 h 2034431"/>
                <a:gd name="connsiteX18" fmla="*/ 1486682 w 2474888"/>
                <a:gd name="connsiteY18" fmla="*/ 1832918 h 2034431"/>
                <a:gd name="connsiteX19" fmla="*/ 1460446 w 2474888"/>
                <a:gd name="connsiteY19" fmla="*/ 1824173 h 2034431"/>
                <a:gd name="connsiteX20" fmla="*/ 1416721 w 2474888"/>
                <a:gd name="connsiteY20" fmla="*/ 1780447 h 2034431"/>
                <a:gd name="connsiteX21" fmla="*/ 1329269 w 2474888"/>
                <a:gd name="connsiteY21" fmla="*/ 1771702 h 2034431"/>
                <a:gd name="connsiteX22" fmla="*/ 1215581 w 2474888"/>
                <a:gd name="connsiteY22" fmla="*/ 1745467 h 2034431"/>
                <a:gd name="connsiteX23" fmla="*/ 1154365 w 2474888"/>
                <a:gd name="connsiteY23" fmla="*/ 1727976 h 2034431"/>
                <a:gd name="connsiteX24" fmla="*/ 1128129 w 2474888"/>
                <a:gd name="connsiteY24" fmla="*/ 1701741 h 2034431"/>
                <a:gd name="connsiteX25" fmla="*/ 1093149 w 2474888"/>
                <a:gd name="connsiteY25" fmla="*/ 1649270 h 2034431"/>
                <a:gd name="connsiteX26" fmla="*/ 1066913 w 2474888"/>
                <a:gd name="connsiteY26" fmla="*/ 1631779 h 2034431"/>
                <a:gd name="connsiteX27" fmla="*/ 1058168 w 2474888"/>
                <a:gd name="connsiteY27" fmla="*/ 1605544 h 2034431"/>
                <a:gd name="connsiteX28" fmla="*/ 1084404 w 2474888"/>
                <a:gd name="connsiteY28" fmla="*/ 1596799 h 2034431"/>
                <a:gd name="connsiteX29" fmla="*/ 1058168 w 2474888"/>
                <a:gd name="connsiteY29" fmla="*/ 1570563 h 2034431"/>
                <a:gd name="connsiteX30" fmla="*/ 1040677 w 2474888"/>
                <a:gd name="connsiteY30" fmla="*/ 1544327 h 2034431"/>
                <a:gd name="connsiteX31" fmla="*/ 1014442 w 2474888"/>
                <a:gd name="connsiteY31" fmla="*/ 1509347 h 2034431"/>
                <a:gd name="connsiteX32" fmla="*/ 1001689 w 2474888"/>
                <a:gd name="connsiteY32" fmla="*/ 1470509 h 2034431"/>
                <a:gd name="connsiteX33" fmla="*/ 996092 w 2474888"/>
                <a:gd name="connsiteY33" fmla="*/ 1452612 h 2034431"/>
                <a:gd name="connsiteX34" fmla="*/ 995621 w 2474888"/>
                <a:gd name="connsiteY34" fmla="*/ 1450411 h 2034431"/>
                <a:gd name="connsiteX35" fmla="*/ 995786 w 2474888"/>
                <a:gd name="connsiteY35" fmla="*/ 1451633 h 2034431"/>
                <a:gd name="connsiteX36" fmla="*/ 996092 w 2474888"/>
                <a:gd name="connsiteY36" fmla="*/ 1452612 h 2034431"/>
                <a:gd name="connsiteX37" fmla="*/ 996902 w 2474888"/>
                <a:gd name="connsiteY37" fmla="*/ 1456391 h 2034431"/>
                <a:gd name="connsiteX38" fmla="*/ 979461 w 2474888"/>
                <a:gd name="connsiteY38" fmla="*/ 1430640 h 2034431"/>
                <a:gd name="connsiteX39" fmla="*/ 970716 w 2474888"/>
                <a:gd name="connsiteY39" fmla="*/ 1404404 h 2034431"/>
                <a:gd name="connsiteX40" fmla="*/ 892009 w 2474888"/>
                <a:gd name="connsiteY40" fmla="*/ 1343188 h 2034431"/>
                <a:gd name="connsiteX41" fmla="*/ 822048 w 2474888"/>
                <a:gd name="connsiteY41" fmla="*/ 1308207 h 2034431"/>
                <a:gd name="connsiteX42" fmla="*/ 804557 w 2474888"/>
                <a:gd name="connsiteY42" fmla="*/ 1281972 h 2034431"/>
                <a:gd name="connsiteX43" fmla="*/ 795812 w 2474888"/>
                <a:gd name="connsiteY43" fmla="*/ 1255736 h 2034431"/>
                <a:gd name="connsiteX44" fmla="*/ 769577 w 2474888"/>
                <a:gd name="connsiteY44" fmla="*/ 1246991 h 2034431"/>
                <a:gd name="connsiteX45" fmla="*/ 708361 w 2474888"/>
                <a:gd name="connsiteY45" fmla="*/ 1255736 h 2034431"/>
                <a:gd name="connsiteX46" fmla="*/ 655889 w 2474888"/>
                <a:gd name="connsiteY46" fmla="*/ 1264482 h 2034431"/>
                <a:gd name="connsiteX47" fmla="*/ 603418 w 2474888"/>
                <a:gd name="connsiteY47" fmla="*/ 1255736 h 2034431"/>
                <a:gd name="connsiteX48" fmla="*/ 577183 w 2474888"/>
                <a:gd name="connsiteY48" fmla="*/ 1229501 h 2034431"/>
                <a:gd name="connsiteX49" fmla="*/ 542202 w 2474888"/>
                <a:gd name="connsiteY49" fmla="*/ 1177030 h 2034431"/>
                <a:gd name="connsiteX50" fmla="*/ 480985 w 2474888"/>
                <a:gd name="connsiteY50" fmla="*/ 1150794 h 2034431"/>
                <a:gd name="connsiteX51" fmla="*/ 454750 w 2474888"/>
                <a:gd name="connsiteY51" fmla="*/ 1089578 h 2034431"/>
                <a:gd name="connsiteX52" fmla="*/ 446005 w 2474888"/>
                <a:gd name="connsiteY52" fmla="*/ 1063342 h 2034431"/>
                <a:gd name="connsiteX53" fmla="*/ 428514 w 2474888"/>
                <a:gd name="connsiteY53" fmla="*/ 1037107 h 2034431"/>
                <a:gd name="connsiteX54" fmla="*/ 416996 w 2474888"/>
                <a:gd name="connsiteY54" fmla="*/ 1009489 h 2034431"/>
                <a:gd name="connsiteX55" fmla="*/ 418625 w 2474888"/>
                <a:gd name="connsiteY55" fmla="*/ 1010171 h 2034431"/>
                <a:gd name="connsiteX56" fmla="*/ 423415 w 2474888"/>
                <a:gd name="connsiteY56" fmla="*/ 1016444 h 2034431"/>
                <a:gd name="connsiteX57" fmla="*/ 419401 w 2474888"/>
                <a:gd name="connsiteY57" fmla="*/ 1010496 h 2034431"/>
                <a:gd name="connsiteX58" fmla="*/ 418625 w 2474888"/>
                <a:gd name="connsiteY58" fmla="*/ 1010171 h 2034431"/>
                <a:gd name="connsiteX59" fmla="*/ 413722 w 2474888"/>
                <a:gd name="connsiteY59" fmla="*/ 1003749 h 2034431"/>
                <a:gd name="connsiteX60" fmla="*/ 393534 w 2474888"/>
                <a:gd name="connsiteY60" fmla="*/ 975891 h 2034431"/>
                <a:gd name="connsiteX61" fmla="*/ 376043 w 2474888"/>
                <a:gd name="connsiteY61" fmla="*/ 949655 h 2034431"/>
                <a:gd name="connsiteX62" fmla="*/ 349808 w 2474888"/>
                <a:gd name="connsiteY62" fmla="*/ 940910 h 2034431"/>
                <a:gd name="connsiteX63" fmla="*/ 323572 w 2474888"/>
                <a:gd name="connsiteY63" fmla="*/ 923419 h 2034431"/>
                <a:gd name="connsiteX64" fmla="*/ 262356 w 2474888"/>
                <a:gd name="connsiteY64" fmla="*/ 879694 h 2034431"/>
                <a:gd name="connsiteX65" fmla="*/ 236120 w 2474888"/>
                <a:gd name="connsiteY65" fmla="*/ 818477 h 2034431"/>
                <a:gd name="connsiteX66" fmla="*/ 218630 w 2474888"/>
                <a:gd name="connsiteY66" fmla="*/ 766006 h 2034431"/>
                <a:gd name="connsiteX67" fmla="*/ 218630 w 2474888"/>
                <a:gd name="connsiteY67" fmla="*/ 652319 h 2034431"/>
                <a:gd name="connsiteX68" fmla="*/ 244865 w 2474888"/>
                <a:gd name="connsiteY68" fmla="*/ 643574 h 2034431"/>
                <a:gd name="connsiteX69" fmla="*/ 227375 w 2474888"/>
                <a:gd name="connsiteY69" fmla="*/ 617338 h 2034431"/>
                <a:gd name="connsiteX70" fmla="*/ 166159 w 2474888"/>
                <a:gd name="connsiteY70" fmla="*/ 591103 h 2034431"/>
                <a:gd name="connsiteX71" fmla="*/ 139923 w 2474888"/>
                <a:gd name="connsiteY71" fmla="*/ 556122 h 2034431"/>
                <a:gd name="connsiteX72" fmla="*/ 113688 w 2474888"/>
                <a:gd name="connsiteY72" fmla="*/ 547377 h 2034431"/>
                <a:gd name="connsiteX73" fmla="*/ 96197 w 2474888"/>
                <a:gd name="connsiteY73" fmla="*/ 521141 h 2034431"/>
                <a:gd name="connsiteX74" fmla="*/ 69962 w 2474888"/>
                <a:gd name="connsiteY74" fmla="*/ 494906 h 2034431"/>
                <a:gd name="connsiteX75" fmla="*/ 26236 w 2474888"/>
                <a:gd name="connsiteY75" fmla="*/ 451180 h 2034431"/>
                <a:gd name="connsiteX76" fmla="*/ 17491 w 2474888"/>
                <a:gd name="connsiteY76" fmla="*/ 424944 h 2034431"/>
                <a:gd name="connsiteX77" fmla="*/ 0 w 2474888"/>
                <a:gd name="connsiteY77" fmla="*/ 363728 h 2034431"/>
                <a:gd name="connsiteX78" fmla="*/ 26236 w 2474888"/>
                <a:gd name="connsiteY78" fmla="*/ 223805 h 2034431"/>
                <a:gd name="connsiteX79" fmla="*/ 43726 w 2474888"/>
                <a:gd name="connsiteY79" fmla="*/ 206315 h 2034431"/>
                <a:gd name="connsiteX80" fmla="*/ 52471 w 2474888"/>
                <a:gd name="connsiteY80" fmla="*/ 206315 h 2034431"/>
                <a:gd name="connsiteX81" fmla="*/ 43726 w 2474888"/>
                <a:gd name="connsiteY81" fmla="*/ 162589 h 2034431"/>
                <a:gd name="connsiteX82" fmla="*/ 59402 w 2474888"/>
                <a:gd name="connsiteY82" fmla="*/ 97081 h 2034431"/>
                <a:gd name="connsiteX83" fmla="*/ 116704 w 2474888"/>
                <a:gd name="connsiteY83" fmla="*/ 0 h 2034431"/>
                <a:gd name="connsiteX0" fmla="*/ 198333 w 2556517"/>
                <a:gd name="connsiteY0" fmla="*/ 101910 h 2136341"/>
                <a:gd name="connsiteX1" fmla="*/ 2556517 w 2556517"/>
                <a:gd name="connsiteY1" fmla="*/ 2005997 h 2136341"/>
                <a:gd name="connsiteX2" fmla="*/ 2372868 w 2556517"/>
                <a:gd name="connsiteY2" fmla="*/ 2109732 h 2136341"/>
                <a:gd name="connsiteX3" fmla="*/ 2346633 w 2556517"/>
                <a:gd name="connsiteY3" fmla="*/ 2118477 h 2136341"/>
                <a:gd name="connsiteX4" fmla="*/ 2302907 w 2556517"/>
                <a:gd name="connsiteY4" fmla="*/ 2135968 h 2136341"/>
                <a:gd name="connsiteX5" fmla="*/ 2171729 w 2556517"/>
                <a:gd name="connsiteY5" fmla="*/ 2127222 h 2136341"/>
                <a:gd name="connsiteX6" fmla="*/ 2136748 w 2556517"/>
                <a:gd name="connsiteY6" fmla="*/ 2118477 h 2136341"/>
                <a:gd name="connsiteX7" fmla="*/ 2058042 w 2556517"/>
                <a:gd name="connsiteY7" fmla="*/ 2109732 h 2136341"/>
                <a:gd name="connsiteX8" fmla="*/ 2031806 w 2556517"/>
                <a:gd name="connsiteY8" fmla="*/ 2092242 h 2136341"/>
                <a:gd name="connsiteX9" fmla="*/ 1996825 w 2556517"/>
                <a:gd name="connsiteY9" fmla="*/ 2083497 h 2136341"/>
                <a:gd name="connsiteX10" fmla="*/ 1900628 w 2556517"/>
                <a:gd name="connsiteY10" fmla="*/ 2057261 h 2136341"/>
                <a:gd name="connsiteX11" fmla="*/ 1874393 w 2556517"/>
                <a:gd name="connsiteY11" fmla="*/ 2039771 h 2136341"/>
                <a:gd name="connsiteX12" fmla="*/ 1813176 w 2556517"/>
                <a:gd name="connsiteY12" fmla="*/ 2031025 h 2136341"/>
                <a:gd name="connsiteX13" fmla="*/ 1760705 w 2556517"/>
                <a:gd name="connsiteY13" fmla="*/ 2022280 h 2136341"/>
                <a:gd name="connsiteX14" fmla="*/ 1734470 w 2556517"/>
                <a:gd name="connsiteY14" fmla="*/ 2013535 h 2136341"/>
                <a:gd name="connsiteX15" fmla="*/ 1699489 w 2556517"/>
                <a:gd name="connsiteY15" fmla="*/ 2004790 h 2136341"/>
                <a:gd name="connsiteX16" fmla="*/ 1638273 w 2556517"/>
                <a:gd name="connsiteY16" fmla="*/ 1969809 h 2136341"/>
                <a:gd name="connsiteX17" fmla="*/ 1603292 w 2556517"/>
                <a:gd name="connsiteY17" fmla="*/ 1961064 h 2136341"/>
                <a:gd name="connsiteX18" fmla="*/ 1568311 w 2556517"/>
                <a:gd name="connsiteY18" fmla="*/ 1934828 h 2136341"/>
                <a:gd name="connsiteX19" fmla="*/ 1542075 w 2556517"/>
                <a:gd name="connsiteY19" fmla="*/ 1926083 h 2136341"/>
                <a:gd name="connsiteX20" fmla="*/ 1498350 w 2556517"/>
                <a:gd name="connsiteY20" fmla="*/ 1882357 h 2136341"/>
                <a:gd name="connsiteX21" fmla="*/ 1410898 w 2556517"/>
                <a:gd name="connsiteY21" fmla="*/ 1873612 h 2136341"/>
                <a:gd name="connsiteX22" fmla="*/ 1297210 w 2556517"/>
                <a:gd name="connsiteY22" fmla="*/ 1847377 h 2136341"/>
                <a:gd name="connsiteX23" fmla="*/ 1235994 w 2556517"/>
                <a:gd name="connsiteY23" fmla="*/ 1829886 h 2136341"/>
                <a:gd name="connsiteX24" fmla="*/ 1209758 w 2556517"/>
                <a:gd name="connsiteY24" fmla="*/ 1803651 h 2136341"/>
                <a:gd name="connsiteX25" fmla="*/ 1174778 w 2556517"/>
                <a:gd name="connsiteY25" fmla="*/ 1751180 h 2136341"/>
                <a:gd name="connsiteX26" fmla="*/ 1148542 w 2556517"/>
                <a:gd name="connsiteY26" fmla="*/ 1733689 h 2136341"/>
                <a:gd name="connsiteX27" fmla="*/ 1139797 w 2556517"/>
                <a:gd name="connsiteY27" fmla="*/ 1707454 h 2136341"/>
                <a:gd name="connsiteX28" fmla="*/ 1166033 w 2556517"/>
                <a:gd name="connsiteY28" fmla="*/ 1698709 h 2136341"/>
                <a:gd name="connsiteX29" fmla="*/ 1139797 w 2556517"/>
                <a:gd name="connsiteY29" fmla="*/ 1672473 h 2136341"/>
                <a:gd name="connsiteX30" fmla="*/ 1122306 w 2556517"/>
                <a:gd name="connsiteY30" fmla="*/ 1646237 h 2136341"/>
                <a:gd name="connsiteX31" fmla="*/ 1096071 w 2556517"/>
                <a:gd name="connsiteY31" fmla="*/ 1611257 h 2136341"/>
                <a:gd name="connsiteX32" fmla="*/ 1083318 w 2556517"/>
                <a:gd name="connsiteY32" fmla="*/ 1572419 h 2136341"/>
                <a:gd name="connsiteX33" fmla="*/ 1077721 w 2556517"/>
                <a:gd name="connsiteY33" fmla="*/ 1554522 h 2136341"/>
                <a:gd name="connsiteX34" fmla="*/ 1077250 w 2556517"/>
                <a:gd name="connsiteY34" fmla="*/ 1552321 h 2136341"/>
                <a:gd name="connsiteX35" fmla="*/ 1077415 w 2556517"/>
                <a:gd name="connsiteY35" fmla="*/ 1553543 h 2136341"/>
                <a:gd name="connsiteX36" fmla="*/ 1077721 w 2556517"/>
                <a:gd name="connsiteY36" fmla="*/ 1554522 h 2136341"/>
                <a:gd name="connsiteX37" fmla="*/ 1078531 w 2556517"/>
                <a:gd name="connsiteY37" fmla="*/ 1558301 h 2136341"/>
                <a:gd name="connsiteX38" fmla="*/ 1061090 w 2556517"/>
                <a:gd name="connsiteY38" fmla="*/ 1532550 h 2136341"/>
                <a:gd name="connsiteX39" fmla="*/ 1052345 w 2556517"/>
                <a:gd name="connsiteY39" fmla="*/ 1506314 h 2136341"/>
                <a:gd name="connsiteX40" fmla="*/ 973638 w 2556517"/>
                <a:gd name="connsiteY40" fmla="*/ 1445098 h 2136341"/>
                <a:gd name="connsiteX41" fmla="*/ 903677 w 2556517"/>
                <a:gd name="connsiteY41" fmla="*/ 1410117 h 2136341"/>
                <a:gd name="connsiteX42" fmla="*/ 886186 w 2556517"/>
                <a:gd name="connsiteY42" fmla="*/ 1383882 h 2136341"/>
                <a:gd name="connsiteX43" fmla="*/ 877441 w 2556517"/>
                <a:gd name="connsiteY43" fmla="*/ 1357646 h 2136341"/>
                <a:gd name="connsiteX44" fmla="*/ 851206 w 2556517"/>
                <a:gd name="connsiteY44" fmla="*/ 1348901 h 2136341"/>
                <a:gd name="connsiteX45" fmla="*/ 789990 w 2556517"/>
                <a:gd name="connsiteY45" fmla="*/ 1357646 h 2136341"/>
                <a:gd name="connsiteX46" fmla="*/ 737518 w 2556517"/>
                <a:gd name="connsiteY46" fmla="*/ 1366392 h 2136341"/>
                <a:gd name="connsiteX47" fmla="*/ 685047 w 2556517"/>
                <a:gd name="connsiteY47" fmla="*/ 1357646 h 2136341"/>
                <a:gd name="connsiteX48" fmla="*/ 658812 w 2556517"/>
                <a:gd name="connsiteY48" fmla="*/ 1331411 h 2136341"/>
                <a:gd name="connsiteX49" fmla="*/ 623831 w 2556517"/>
                <a:gd name="connsiteY49" fmla="*/ 1278940 h 2136341"/>
                <a:gd name="connsiteX50" fmla="*/ 562614 w 2556517"/>
                <a:gd name="connsiteY50" fmla="*/ 1252704 h 2136341"/>
                <a:gd name="connsiteX51" fmla="*/ 536379 w 2556517"/>
                <a:gd name="connsiteY51" fmla="*/ 1191488 h 2136341"/>
                <a:gd name="connsiteX52" fmla="*/ 527634 w 2556517"/>
                <a:gd name="connsiteY52" fmla="*/ 1165252 h 2136341"/>
                <a:gd name="connsiteX53" fmla="*/ 510143 w 2556517"/>
                <a:gd name="connsiteY53" fmla="*/ 1139017 h 2136341"/>
                <a:gd name="connsiteX54" fmla="*/ 498625 w 2556517"/>
                <a:gd name="connsiteY54" fmla="*/ 1111399 h 2136341"/>
                <a:gd name="connsiteX55" fmla="*/ 500254 w 2556517"/>
                <a:gd name="connsiteY55" fmla="*/ 1112081 h 2136341"/>
                <a:gd name="connsiteX56" fmla="*/ 505044 w 2556517"/>
                <a:gd name="connsiteY56" fmla="*/ 1118354 h 2136341"/>
                <a:gd name="connsiteX57" fmla="*/ 501030 w 2556517"/>
                <a:gd name="connsiteY57" fmla="*/ 1112406 h 2136341"/>
                <a:gd name="connsiteX58" fmla="*/ 500254 w 2556517"/>
                <a:gd name="connsiteY58" fmla="*/ 1112081 h 2136341"/>
                <a:gd name="connsiteX59" fmla="*/ 495351 w 2556517"/>
                <a:gd name="connsiteY59" fmla="*/ 1105659 h 2136341"/>
                <a:gd name="connsiteX60" fmla="*/ 475163 w 2556517"/>
                <a:gd name="connsiteY60" fmla="*/ 1077801 h 2136341"/>
                <a:gd name="connsiteX61" fmla="*/ 457672 w 2556517"/>
                <a:gd name="connsiteY61" fmla="*/ 1051565 h 2136341"/>
                <a:gd name="connsiteX62" fmla="*/ 431437 w 2556517"/>
                <a:gd name="connsiteY62" fmla="*/ 1042820 h 2136341"/>
                <a:gd name="connsiteX63" fmla="*/ 405201 w 2556517"/>
                <a:gd name="connsiteY63" fmla="*/ 1025329 h 2136341"/>
                <a:gd name="connsiteX64" fmla="*/ 343985 w 2556517"/>
                <a:gd name="connsiteY64" fmla="*/ 981604 h 2136341"/>
                <a:gd name="connsiteX65" fmla="*/ 317749 w 2556517"/>
                <a:gd name="connsiteY65" fmla="*/ 920387 h 2136341"/>
                <a:gd name="connsiteX66" fmla="*/ 300259 w 2556517"/>
                <a:gd name="connsiteY66" fmla="*/ 867916 h 2136341"/>
                <a:gd name="connsiteX67" fmla="*/ 300259 w 2556517"/>
                <a:gd name="connsiteY67" fmla="*/ 754229 h 2136341"/>
                <a:gd name="connsiteX68" fmla="*/ 326494 w 2556517"/>
                <a:gd name="connsiteY68" fmla="*/ 745484 h 2136341"/>
                <a:gd name="connsiteX69" fmla="*/ 309004 w 2556517"/>
                <a:gd name="connsiteY69" fmla="*/ 719248 h 2136341"/>
                <a:gd name="connsiteX70" fmla="*/ 247788 w 2556517"/>
                <a:gd name="connsiteY70" fmla="*/ 693013 h 2136341"/>
                <a:gd name="connsiteX71" fmla="*/ 221552 w 2556517"/>
                <a:gd name="connsiteY71" fmla="*/ 658032 h 2136341"/>
                <a:gd name="connsiteX72" fmla="*/ 195317 w 2556517"/>
                <a:gd name="connsiteY72" fmla="*/ 649287 h 2136341"/>
                <a:gd name="connsiteX73" fmla="*/ 177826 w 2556517"/>
                <a:gd name="connsiteY73" fmla="*/ 623051 h 2136341"/>
                <a:gd name="connsiteX74" fmla="*/ 151591 w 2556517"/>
                <a:gd name="connsiteY74" fmla="*/ 596816 h 2136341"/>
                <a:gd name="connsiteX75" fmla="*/ 107865 w 2556517"/>
                <a:gd name="connsiteY75" fmla="*/ 553090 h 2136341"/>
                <a:gd name="connsiteX76" fmla="*/ 99120 w 2556517"/>
                <a:gd name="connsiteY76" fmla="*/ 526854 h 2136341"/>
                <a:gd name="connsiteX77" fmla="*/ 81629 w 2556517"/>
                <a:gd name="connsiteY77" fmla="*/ 465638 h 2136341"/>
                <a:gd name="connsiteX78" fmla="*/ 107865 w 2556517"/>
                <a:gd name="connsiteY78" fmla="*/ 325715 h 2136341"/>
                <a:gd name="connsiteX79" fmla="*/ 125355 w 2556517"/>
                <a:gd name="connsiteY79" fmla="*/ 308225 h 2136341"/>
                <a:gd name="connsiteX80" fmla="*/ 134100 w 2556517"/>
                <a:gd name="connsiteY80" fmla="*/ 308225 h 2136341"/>
                <a:gd name="connsiteX81" fmla="*/ 125355 w 2556517"/>
                <a:gd name="connsiteY81" fmla="*/ 264499 h 2136341"/>
                <a:gd name="connsiteX82" fmla="*/ 198333 w 2556517"/>
                <a:gd name="connsiteY82" fmla="*/ 101910 h 2136341"/>
                <a:gd name="connsiteX0" fmla="*/ 116704 w 2474888"/>
                <a:gd name="connsiteY0" fmla="*/ 0 h 2034431"/>
                <a:gd name="connsiteX1" fmla="*/ 2474888 w 2474888"/>
                <a:gd name="connsiteY1" fmla="*/ 1904087 h 2034431"/>
                <a:gd name="connsiteX2" fmla="*/ 2291239 w 2474888"/>
                <a:gd name="connsiteY2" fmla="*/ 2007822 h 2034431"/>
                <a:gd name="connsiteX3" fmla="*/ 2265004 w 2474888"/>
                <a:gd name="connsiteY3" fmla="*/ 2016567 h 2034431"/>
                <a:gd name="connsiteX4" fmla="*/ 2221278 w 2474888"/>
                <a:gd name="connsiteY4" fmla="*/ 2034058 h 2034431"/>
                <a:gd name="connsiteX5" fmla="*/ 2090100 w 2474888"/>
                <a:gd name="connsiteY5" fmla="*/ 2025312 h 2034431"/>
                <a:gd name="connsiteX6" fmla="*/ 2055119 w 2474888"/>
                <a:gd name="connsiteY6" fmla="*/ 2016567 h 2034431"/>
                <a:gd name="connsiteX7" fmla="*/ 1976413 w 2474888"/>
                <a:gd name="connsiteY7" fmla="*/ 2007822 h 2034431"/>
                <a:gd name="connsiteX8" fmla="*/ 1950177 w 2474888"/>
                <a:gd name="connsiteY8" fmla="*/ 1990332 h 2034431"/>
                <a:gd name="connsiteX9" fmla="*/ 1915196 w 2474888"/>
                <a:gd name="connsiteY9" fmla="*/ 1981587 h 2034431"/>
                <a:gd name="connsiteX10" fmla="*/ 1818999 w 2474888"/>
                <a:gd name="connsiteY10" fmla="*/ 1955351 h 2034431"/>
                <a:gd name="connsiteX11" fmla="*/ 1792764 w 2474888"/>
                <a:gd name="connsiteY11" fmla="*/ 1937861 h 2034431"/>
                <a:gd name="connsiteX12" fmla="*/ 1731547 w 2474888"/>
                <a:gd name="connsiteY12" fmla="*/ 1929115 h 2034431"/>
                <a:gd name="connsiteX13" fmla="*/ 1679076 w 2474888"/>
                <a:gd name="connsiteY13" fmla="*/ 1920370 h 2034431"/>
                <a:gd name="connsiteX14" fmla="*/ 1652841 w 2474888"/>
                <a:gd name="connsiteY14" fmla="*/ 1911625 h 2034431"/>
                <a:gd name="connsiteX15" fmla="*/ 1617860 w 2474888"/>
                <a:gd name="connsiteY15" fmla="*/ 1902880 h 2034431"/>
                <a:gd name="connsiteX16" fmla="*/ 1556644 w 2474888"/>
                <a:gd name="connsiteY16" fmla="*/ 1867899 h 2034431"/>
                <a:gd name="connsiteX17" fmla="*/ 1521663 w 2474888"/>
                <a:gd name="connsiteY17" fmla="*/ 1859154 h 2034431"/>
                <a:gd name="connsiteX18" fmla="*/ 1486682 w 2474888"/>
                <a:gd name="connsiteY18" fmla="*/ 1832918 h 2034431"/>
                <a:gd name="connsiteX19" fmla="*/ 1460446 w 2474888"/>
                <a:gd name="connsiteY19" fmla="*/ 1824173 h 2034431"/>
                <a:gd name="connsiteX20" fmla="*/ 1416721 w 2474888"/>
                <a:gd name="connsiteY20" fmla="*/ 1780447 h 2034431"/>
                <a:gd name="connsiteX21" fmla="*/ 1329269 w 2474888"/>
                <a:gd name="connsiteY21" fmla="*/ 1771702 h 2034431"/>
                <a:gd name="connsiteX22" fmla="*/ 1215581 w 2474888"/>
                <a:gd name="connsiteY22" fmla="*/ 1745467 h 2034431"/>
                <a:gd name="connsiteX23" fmla="*/ 1154365 w 2474888"/>
                <a:gd name="connsiteY23" fmla="*/ 1727976 h 2034431"/>
                <a:gd name="connsiteX24" fmla="*/ 1128129 w 2474888"/>
                <a:gd name="connsiteY24" fmla="*/ 1701741 h 2034431"/>
                <a:gd name="connsiteX25" fmla="*/ 1093149 w 2474888"/>
                <a:gd name="connsiteY25" fmla="*/ 1649270 h 2034431"/>
                <a:gd name="connsiteX26" fmla="*/ 1066913 w 2474888"/>
                <a:gd name="connsiteY26" fmla="*/ 1631779 h 2034431"/>
                <a:gd name="connsiteX27" fmla="*/ 1058168 w 2474888"/>
                <a:gd name="connsiteY27" fmla="*/ 1605544 h 2034431"/>
                <a:gd name="connsiteX28" fmla="*/ 1084404 w 2474888"/>
                <a:gd name="connsiteY28" fmla="*/ 1596799 h 2034431"/>
                <a:gd name="connsiteX29" fmla="*/ 1058168 w 2474888"/>
                <a:gd name="connsiteY29" fmla="*/ 1570563 h 2034431"/>
                <a:gd name="connsiteX30" fmla="*/ 1040677 w 2474888"/>
                <a:gd name="connsiteY30" fmla="*/ 1544327 h 2034431"/>
                <a:gd name="connsiteX31" fmla="*/ 1014442 w 2474888"/>
                <a:gd name="connsiteY31" fmla="*/ 1509347 h 2034431"/>
                <a:gd name="connsiteX32" fmla="*/ 1001689 w 2474888"/>
                <a:gd name="connsiteY32" fmla="*/ 1470509 h 2034431"/>
                <a:gd name="connsiteX33" fmla="*/ 996092 w 2474888"/>
                <a:gd name="connsiteY33" fmla="*/ 1452612 h 2034431"/>
                <a:gd name="connsiteX34" fmla="*/ 995621 w 2474888"/>
                <a:gd name="connsiteY34" fmla="*/ 1450411 h 2034431"/>
                <a:gd name="connsiteX35" fmla="*/ 995786 w 2474888"/>
                <a:gd name="connsiteY35" fmla="*/ 1451633 h 2034431"/>
                <a:gd name="connsiteX36" fmla="*/ 996092 w 2474888"/>
                <a:gd name="connsiteY36" fmla="*/ 1452612 h 2034431"/>
                <a:gd name="connsiteX37" fmla="*/ 996902 w 2474888"/>
                <a:gd name="connsiteY37" fmla="*/ 1456391 h 2034431"/>
                <a:gd name="connsiteX38" fmla="*/ 979461 w 2474888"/>
                <a:gd name="connsiteY38" fmla="*/ 1430640 h 2034431"/>
                <a:gd name="connsiteX39" fmla="*/ 970716 w 2474888"/>
                <a:gd name="connsiteY39" fmla="*/ 1404404 h 2034431"/>
                <a:gd name="connsiteX40" fmla="*/ 892009 w 2474888"/>
                <a:gd name="connsiteY40" fmla="*/ 1343188 h 2034431"/>
                <a:gd name="connsiteX41" fmla="*/ 822048 w 2474888"/>
                <a:gd name="connsiteY41" fmla="*/ 1308207 h 2034431"/>
                <a:gd name="connsiteX42" fmla="*/ 804557 w 2474888"/>
                <a:gd name="connsiteY42" fmla="*/ 1281972 h 2034431"/>
                <a:gd name="connsiteX43" fmla="*/ 795812 w 2474888"/>
                <a:gd name="connsiteY43" fmla="*/ 1255736 h 2034431"/>
                <a:gd name="connsiteX44" fmla="*/ 769577 w 2474888"/>
                <a:gd name="connsiteY44" fmla="*/ 1246991 h 2034431"/>
                <a:gd name="connsiteX45" fmla="*/ 708361 w 2474888"/>
                <a:gd name="connsiteY45" fmla="*/ 1255736 h 2034431"/>
                <a:gd name="connsiteX46" fmla="*/ 655889 w 2474888"/>
                <a:gd name="connsiteY46" fmla="*/ 1264482 h 2034431"/>
                <a:gd name="connsiteX47" fmla="*/ 603418 w 2474888"/>
                <a:gd name="connsiteY47" fmla="*/ 1255736 h 2034431"/>
                <a:gd name="connsiteX48" fmla="*/ 577183 w 2474888"/>
                <a:gd name="connsiteY48" fmla="*/ 1229501 h 2034431"/>
                <a:gd name="connsiteX49" fmla="*/ 542202 w 2474888"/>
                <a:gd name="connsiteY49" fmla="*/ 1177030 h 2034431"/>
                <a:gd name="connsiteX50" fmla="*/ 480985 w 2474888"/>
                <a:gd name="connsiteY50" fmla="*/ 1150794 h 2034431"/>
                <a:gd name="connsiteX51" fmla="*/ 454750 w 2474888"/>
                <a:gd name="connsiteY51" fmla="*/ 1089578 h 2034431"/>
                <a:gd name="connsiteX52" fmla="*/ 446005 w 2474888"/>
                <a:gd name="connsiteY52" fmla="*/ 1063342 h 2034431"/>
                <a:gd name="connsiteX53" fmla="*/ 428514 w 2474888"/>
                <a:gd name="connsiteY53" fmla="*/ 1037107 h 2034431"/>
                <a:gd name="connsiteX54" fmla="*/ 416996 w 2474888"/>
                <a:gd name="connsiteY54" fmla="*/ 1009489 h 2034431"/>
                <a:gd name="connsiteX55" fmla="*/ 418625 w 2474888"/>
                <a:gd name="connsiteY55" fmla="*/ 1010171 h 2034431"/>
                <a:gd name="connsiteX56" fmla="*/ 423415 w 2474888"/>
                <a:gd name="connsiteY56" fmla="*/ 1016444 h 2034431"/>
                <a:gd name="connsiteX57" fmla="*/ 419401 w 2474888"/>
                <a:gd name="connsiteY57" fmla="*/ 1010496 h 2034431"/>
                <a:gd name="connsiteX58" fmla="*/ 418625 w 2474888"/>
                <a:gd name="connsiteY58" fmla="*/ 1010171 h 2034431"/>
                <a:gd name="connsiteX59" fmla="*/ 413722 w 2474888"/>
                <a:gd name="connsiteY59" fmla="*/ 1003749 h 2034431"/>
                <a:gd name="connsiteX60" fmla="*/ 393534 w 2474888"/>
                <a:gd name="connsiteY60" fmla="*/ 975891 h 2034431"/>
                <a:gd name="connsiteX61" fmla="*/ 376043 w 2474888"/>
                <a:gd name="connsiteY61" fmla="*/ 949655 h 2034431"/>
                <a:gd name="connsiteX62" fmla="*/ 349808 w 2474888"/>
                <a:gd name="connsiteY62" fmla="*/ 940910 h 2034431"/>
                <a:gd name="connsiteX63" fmla="*/ 323572 w 2474888"/>
                <a:gd name="connsiteY63" fmla="*/ 923419 h 2034431"/>
                <a:gd name="connsiteX64" fmla="*/ 262356 w 2474888"/>
                <a:gd name="connsiteY64" fmla="*/ 879694 h 2034431"/>
                <a:gd name="connsiteX65" fmla="*/ 236120 w 2474888"/>
                <a:gd name="connsiteY65" fmla="*/ 818477 h 2034431"/>
                <a:gd name="connsiteX66" fmla="*/ 218630 w 2474888"/>
                <a:gd name="connsiteY66" fmla="*/ 766006 h 2034431"/>
                <a:gd name="connsiteX67" fmla="*/ 218630 w 2474888"/>
                <a:gd name="connsiteY67" fmla="*/ 652319 h 2034431"/>
                <a:gd name="connsiteX68" fmla="*/ 244865 w 2474888"/>
                <a:gd name="connsiteY68" fmla="*/ 643574 h 2034431"/>
                <a:gd name="connsiteX69" fmla="*/ 227375 w 2474888"/>
                <a:gd name="connsiteY69" fmla="*/ 617338 h 2034431"/>
                <a:gd name="connsiteX70" fmla="*/ 166159 w 2474888"/>
                <a:gd name="connsiteY70" fmla="*/ 591103 h 2034431"/>
                <a:gd name="connsiteX71" fmla="*/ 139923 w 2474888"/>
                <a:gd name="connsiteY71" fmla="*/ 556122 h 2034431"/>
                <a:gd name="connsiteX72" fmla="*/ 113688 w 2474888"/>
                <a:gd name="connsiteY72" fmla="*/ 547377 h 2034431"/>
                <a:gd name="connsiteX73" fmla="*/ 96197 w 2474888"/>
                <a:gd name="connsiteY73" fmla="*/ 521141 h 2034431"/>
                <a:gd name="connsiteX74" fmla="*/ 69962 w 2474888"/>
                <a:gd name="connsiteY74" fmla="*/ 494906 h 2034431"/>
                <a:gd name="connsiteX75" fmla="*/ 26236 w 2474888"/>
                <a:gd name="connsiteY75" fmla="*/ 451180 h 2034431"/>
                <a:gd name="connsiteX76" fmla="*/ 17491 w 2474888"/>
                <a:gd name="connsiteY76" fmla="*/ 424944 h 2034431"/>
                <a:gd name="connsiteX77" fmla="*/ 0 w 2474888"/>
                <a:gd name="connsiteY77" fmla="*/ 363728 h 2034431"/>
                <a:gd name="connsiteX78" fmla="*/ 26236 w 2474888"/>
                <a:gd name="connsiteY78" fmla="*/ 223805 h 2034431"/>
                <a:gd name="connsiteX79" fmla="*/ 43726 w 2474888"/>
                <a:gd name="connsiteY79" fmla="*/ 206315 h 2034431"/>
                <a:gd name="connsiteX80" fmla="*/ 52471 w 2474888"/>
                <a:gd name="connsiteY80" fmla="*/ 206315 h 2034431"/>
                <a:gd name="connsiteX81" fmla="*/ 43726 w 2474888"/>
                <a:gd name="connsiteY81" fmla="*/ 162589 h 2034431"/>
                <a:gd name="connsiteX82" fmla="*/ 116704 w 2474888"/>
                <a:gd name="connsiteY82" fmla="*/ 0 h 2034431"/>
                <a:gd name="connsiteX0" fmla="*/ 116704 w 2474888"/>
                <a:gd name="connsiteY0" fmla="*/ 0 h 2034431"/>
                <a:gd name="connsiteX1" fmla="*/ 2474888 w 2474888"/>
                <a:gd name="connsiteY1" fmla="*/ 1904087 h 2034431"/>
                <a:gd name="connsiteX2" fmla="*/ 2291239 w 2474888"/>
                <a:gd name="connsiteY2" fmla="*/ 2007822 h 2034431"/>
                <a:gd name="connsiteX3" fmla="*/ 2265004 w 2474888"/>
                <a:gd name="connsiteY3" fmla="*/ 2016567 h 2034431"/>
                <a:gd name="connsiteX4" fmla="*/ 2221278 w 2474888"/>
                <a:gd name="connsiteY4" fmla="*/ 2034058 h 2034431"/>
                <a:gd name="connsiteX5" fmla="*/ 2090100 w 2474888"/>
                <a:gd name="connsiteY5" fmla="*/ 2025312 h 2034431"/>
                <a:gd name="connsiteX6" fmla="*/ 2055119 w 2474888"/>
                <a:gd name="connsiteY6" fmla="*/ 2016567 h 2034431"/>
                <a:gd name="connsiteX7" fmla="*/ 1976413 w 2474888"/>
                <a:gd name="connsiteY7" fmla="*/ 2007822 h 2034431"/>
                <a:gd name="connsiteX8" fmla="*/ 1950177 w 2474888"/>
                <a:gd name="connsiteY8" fmla="*/ 1990332 h 2034431"/>
                <a:gd name="connsiteX9" fmla="*/ 1915196 w 2474888"/>
                <a:gd name="connsiteY9" fmla="*/ 1981587 h 2034431"/>
                <a:gd name="connsiteX10" fmla="*/ 1818999 w 2474888"/>
                <a:gd name="connsiteY10" fmla="*/ 1955351 h 2034431"/>
                <a:gd name="connsiteX11" fmla="*/ 1792764 w 2474888"/>
                <a:gd name="connsiteY11" fmla="*/ 1937861 h 2034431"/>
                <a:gd name="connsiteX12" fmla="*/ 1731547 w 2474888"/>
                <a:gd name="connsiteY12" fmla="*/ 1929115 h 2034431"/>
                <a:gd name="connsiteX13" fmla="*/ 1679076 w 2474888"/>
                <a:gd name="connsiteY13" fmla="*/ 1920370 h 2034431"/>
                <a:gd name="connsiteX14" fmla="*/ 1652841 w 2474888"/>
                <a:gd name="connsiteY14" fmla="*/ 1911625 h 2034431"/>
                <a:gd name="connsiteX15" fmla="*/ 1617860 w 2474888"/>
                <a:gd name="connsiteY15" fmla="*/ 1902880 h 2034431"/>
                <a:gd name="connsiteX16" fmla="*/ 1556644 w 2474888"/>
                <a:gd name="connsiteY16" fmla="*/ 1867899 h 2034431"/>
                <a:gd name="connsiteX17" fmla="*/ 1521663 w 2474888"/>
                <a:gd name="connsiteY17" fmla="*/ 1859154 h 2034431"/>
                <a:gd name="connsiteX18" fmla="*/ 1486682 w 2474888"/>
                <a:gd name="connsiteY18" fmla="*/ 1832918 h 2034431"/>
                <a:gd name="connsiteX19" fmla="*/ 1460446 w 2474888"/>
                <a:gd name="connsiteY19" fmla="*/ 1824173 h 2034431"/>
                <a:gd name="connsiteX20" fmla="*/ 1416721 w 2474888"/>
                <a:gd name="connsiteY20" fmla="*/ 1780447 h 2034431"/>
                <a:gd name="connsiteX21" fmla="*/ 1329269 w 2474888"/>
                <a:gd name="connsiteY21" fmla="*/ 1771702 h 2034431"/>
                <a:gd name="connsiteX22" fmla="*/ 1215581 w 2474888"/>
                <a:gd name="connsiteY22" fmla="*/ 1745467 h 2034431"/>
                <a:gd name="connsiteX23" fmla="*/ 1154365 w 2474888"/>
                <a:gd name="connsiteY23" fmla="*/ 1727976 h 2034431"/>
                <a:gd name="connsiteX24" fmla="*/ 1128129 w 2474888"/>
                <a:gd name="connsiteY24" fmla="*/ 1701741 h 2034431"/>
                <a:gd name="connsiteX25" fmla="*/ 1093149 w 2474888"/>
                <a:gd name="connsiteY25" fmla="*/ 1649270 h 2034431"/>
                <a:gd name="connsiteX26" fmla="*/ 1066913 w 2474888"/>
                <a:gd name="connsiteY26" fmla="*/ 1631779 h 2034431"/>
                <a:gd name="connsiteX27" fmla="*/ 1058168 w 2474888"/>
                <a:gd name="connsiteY27" fmla="*/ 1605544 h 2034431"/>
                <a:gd name="connsiteX28" fmla="*/ 1084404 w 2474888"/>
                <a:gd name="connsiteY28" fmla="*/ 1596799 h 2034431"/>
                <a:gd name="connsiteX29" fmla="*/ 1058168 w 2474888"/>
                <a:gd name="connsiteY29" fmla="*/ 1570563 h 2034431"/>
                <a:gd name="connsiteX30" fmla="*/ 1040677 w 2474888"/>
                <a:gd name="connsiteY30" fmla="*/ 1544327 h 2034431"/>
                <a:gd name="connsiteX31" fmla="*/ 1014442 w 2474888"/>
                <a:gd name="connsiteY31" fmla="*/ 1509347 h 2034431"/>
                <a:gd name="connsiteX32" fmla="*/ 1001689 w 2474888"/>
                <a:gd name="connsiteY32" fmla="*/ 1470509 h 2034431"/>
                <a:gd name="connsiteX33" fmla="*/ 996092 w 2474888"/>
                <a:gd name="connsiteY33" fmla="*/ 1452612 h 2034431"/>
                <a:gd name="connsiteX34" fmla="*/ 995621 w 2474888"/>
                <a:gd name="connsiteY34" fmla="*/ 1450411 h 2034431"/>
                <a:gd name="connsiteX35" fmla="*/ 995786 w 2474888"/>
                <a:gd name="connsiteY35" fmla="*/ 1451633 h 2034431"/>
                <a:gd name="connsiteX36" fmla="*/ 996092 w 2474888"/>
                <a:gd name="connsiteY36" fmla="*/ 1452612 h 2034431"/>
                <a:gd name="connsiteX37" fmla="*/ 996902 w 2474888"/>
                <a:gd name="connsiteY37" fmla="*/ 1456391 h 2034431"/>
                <a:gd name="connsiteX38" fmla="*/ 979461 w 2474888"/>
                <a:gd name="connsiteY38" fmla="*/ 1430640 h 2034431"/>
                <a:gd name="connsiteX39" fmla="*/ 970716 w 2474888"/>
                <a:gd name="connsiteY39" fmla="*/ 1404404 h 2034431"/>
                <a:gd name="connsiteX40" fmla="*/ 892009 w 2474888"/>
                <a:gd name="connsiteY40" fmla="*/ 1343188 h 2034431"/>
                <a:gd name="connsiteX41" fmla="*/ 822048 w 2474888"/>
                <a:gd name="connsiteY41" fmla="*/ 1308207 h 2034431"/>
                <a:gd name="connsiteX42" fmla="*/ 804557 w 2474888"/>
                <a:gd name="connsiteY42" fmla="*/ 1281972 h 2034431"/>
                <a:gd name="connsiteX43" fmla="*/ 795812 w 2474888"/>
                <a:gd name="connsiteY43" fmla="*/ 1255736 h 2034431"/>
                <a:gd name="connsiteX44" fmla="*/ 769577 w 2474888"/>
                <a:gd name="connsiteY44" fmla="*/ 1246991 h 2034431"/>
                <a:gd name="connsiteX45" fmla="*/ 708361 w 2474888"/>
                <a:gd name="connsiteY45" fmla="*/ 1255736 h 2034431"/>
                <a:gd name="connsiteX46" fmla="*/ 655889 w 2474888"/>
                <a:gd name="connsiteY46" fmla="*/ 1264482 h 2034431"/>
                <a:gd name="connsiteX47" fmla="*/ 603418 w 2474888"/>
                <a:gd name="connsiteY47" fmla="*/ 1255736 h 2034431"/>
                <a:gd name="connsiteX48" fmla="*/ 577183 w 2474888"/>
                <a:gd name="connsiteY48" fmla="*/ 1229501 h 2034431"/>
                <a:gd name="connsiteX49" fmla="*/ 542202 w 2474888"/>
                <a:gd name="connsiteY49" fmla="*/ 1177030 h 2034431"/>
                <a:gd name="connsiteX50" fmla="*/ 480985 w 2474888"/>
                <a:gd name="connsiteY50" fmla="*/ 1150794 h 2034431"/>
                <a:gd name="connsiteX51" fmla="*/ 454750 w 2474888"/>
                <a:gd name="connsiteY51" fmla="*/ 1089578 h 2034431"/>
                <a:gd name="connsiteX52" fmla="*/ 446005 w 2474888"/>
                <a:gd name="connsiteY52" fmla="*/ 1063342 h 2034431"/>
                <a:gd name="connsiteX53" fmla="*/ 428514 w 2474888"/>
                <a:gd name="connsiteY53" fmla="*/ 1037107 h 2034431"/>
                <a:gd name="connsiteX54" fmla="*/ 416996 w 2474888"/>
                <a:gd name="connsiteY54" fmla="*/ 1009489 h 2034431"/>
                <a:gd name="connsiteX55" fmla="*/ 418625 w 2474888"/>
                <a:gd name="connsiteY55" fmla="*/ 1010171 h 2034431"/>
                <a:gd name="connsiteX56" fmla="*/ 423415 w 2474888"/>
                <a:gd name="connsiteY56" fmla="*/ 1016444 h 2034431"/>
                <a:gd name="connsiteX57" fmla="*/ 419401 w 2474888"/>
                <a:gd name="connsiteY57" fmla="*/ 1010496 h 2034431"/>
                <a:gd name="connsiteX58" fmla="*/ 418625 w 2474888"/>
                <a:gd name="connsiteY58" fmla="*/ 1010171 h 2034431"/>
                <a:gd name="connsiteX59" fmla="*/ 413722 w 2474888"/>
                <a:gd name="connsiteY59" fmla="*/ 1003749 h 2034431"/>
                <a:gd name="connsiteX60" fmla="*/ 393534 w 2474888"/>
                <a:gd name="connsiteY60" fmla="*/ 975891 h 2034431"/>
                <a:gd name="connsiteX61" fmla="*/ 376043 w 2474888"/>
                <a:gd name="connsiteY61" fmla="*/ 949655 h 2034431"/>
                <a:gd name="connsiteX62" fmla="*/ 349808 w 2474888"/>
                <a:gd name="connsiteY62" fmla="*/ 940910 h 2034431"/>
                <a:gd name="connsiteX63" fmla="*/ 323572 w 2474888"/>
                <a:gd name="connsiteY63" fmla="*/ 923419 h 2034431"/>
                <a:gd name="connsiteX64" fmla="*/ 262356 w 2474888"/>
                <a:gd name="connsiteY64" fmla="*/ 879694 h 2034431"/>
                <a:gd name="connsiteX65" fmla="*/ 236120 w 2474888"/>
                <a:gd name="connsiteY65" fmla="*/ 818477 h 2034431"/>
                <a:gd name="connsiteX66" fmla="*/ 218630 w 2474888"/>
                <a:gd name="connsiteY66" fmla="*/ 766006 h 2034431"/>
                <a:gd name="connsiteX67" fmla="*/ 218630 w 2474888"/>
                <a:gd name="connsiteY67" fmla="*/ 652319 h 2034431"/>
                <a:gd name="connsiteX68" fmla="*/ 244865 w 2474888"/>
                <a:gd name="connsiteY68" fmla="*/ 643574 h 2034431"/>
                <a:gd name="connsiteX69" fmla="*/ 227375 w 2474888"/>
                <a:gd name="connsiteY69" fmla="*/ 617338 h 2034431"/>
                <a:gd name="connsiteX70" fmla="*/ 166159 w 2474888"/>
                <a:gd name="connsiteY70" fmla="*/ 591103 h 2034431"/>
                <a:gd name="connsiteX71" fmla="*/ 139923 w 2474888"/>
                <a:gd name="connsiteY71" fmla="*/ 556122 h 2034431"/>
                <a:gd name="connsiteX72" fmla="*/ 113688 w 2474888"/>
                <a:gd name="connsiteY72" fmla="*/ 547377 h 2034431"/>
                <a:gd name="connsiteX73" fmla="*/ 96197 w 2474888"/>
                <a:gd name="connsiteY73" fmla="*/ 521141 h 2034431"/>
                <a:gd name="connsiteX74" fmla="*/ 69962 w 2474888"/>
                <a:gd name="connsiteY74" fmla="*/ 494906 h 2034431"/>
                <a:gd name="connsiteX75" fmla="*/ 26236 w 2474888"/>
                <a:gd name="connsiteY75" fmla="*/ 451180 h 2034431"/>
                <a:gd name="connsiteX76" fmla="*/ 17491 w 2474888"/>
                <a:gd name="connsiteY76" fmla="*/ 424944 h 2034431"/>
                <a:gd name="connsiteX77" fmla="*/ 0 w 2474888"/>
                <a:gd name="connsiteY77" fmla="*/ 363728 h 2034431"/>
                <a:gd name="connsiteX78" fmla="*/ 26236 w 2474888"/>
                <a:gd name="connsiteY78" fmla="*/ 223805 h 2034431"/>
                <a:gd name="connsiteX79" fmla="*/ 43726 w 2474888"/>
                <a:gd name="connsiteY79" fmla="*/ 206315 h 2034431"/>
                <a:gd name="connsiteX80" fmla="*/ 52471 w 2474888"/>
                <a:gd name="connsiteY80" fmla="*/ 206315 h 2034431"/>
                <a:gd name="connsiteX81" fmla="*/ 43726 w 2474888"/>
                <a:gd name="connsiteY81" fmla="*/ 162589 h 2034431"/>
                <a:gd name="connsiteX82" fmla="*/ 116704 w 2474888"/>
                <a:gd name="connsiteY82" fmla="*/ 0 h 2034431"/>
                <a:gd name="connsiteX0" fmla="*/ 116704 w 2474888"/>
                <a:gd name="connsiteY0" fmla="*/ 0 h 2034431"/>
                <a:gd name="connsiteX1" fmla="*/ 2474888 w 2474888"/>
                <a:gd name="connsiteY1" fmla="*/ 1904087 h 2034431"/>
                <a:gd name="connsiteX2" fmla="*/ 2291239 w 2474888"/>
                <a:gd name="connsiteY2" fmla="*/ 2007822 h 2034431"/>
                <a:gd name="connsiteX3" fmla="*/ 2265004 w 2474888"/>
                <a:gd name="connsiteY3" fmla="*/ 2016567 h 2034431"/>
                <a:gd name="connsiteX4" fmla="*/ 2221278 w 2474888"/>
                <a:gd name="connsiteY4" fmla="*/ 2034058 h 2034431"/>
                <a:gd name="connsiteX5" fmla="*/ 2090100 w 2474888"/>
                <a:gd name="connsiteY5" fmla="*/ 2025312 h 2034431"/>
                <a:gd name="connsiteX6" fmla="*/ 2055119 w 2474888"/>
                <a:gd name="connsiteY6" fmla="*/ 2016567 h 2034431"/>
                <a:gd name="connsiteX7" fmla="*/ 1976413 w 2474888"/>
                <a:gd name="connsiteY7" fmla="*/ 2007822 h 2034431"/>
                <a:gd name="connsiteX8" fmla="*/ 1950177 w 2474888"/>
                <a:gd name="connsiteY8" fmla="*/ 1990332 h 2034431"/>
                <a:gd name="connsiteX9" fmla="*/ 1915196 w 2474888"/>
                <a:gd name="connsiteY9" fmla="*/ 1981587 h 2034431"/>
                <a:gd name="connsiteX10" fmla="*/ 1818999 w 2474888"/>
                <a:gd name="connsiteY10" fmla="*/ 1955351 h 2034431"/>
                <a:gd name="connsiteX11" fmla="*/ 1792764 w 2474888"/>
                <a:gd name="connsiteY11" fmla="*/ 1937861 h 2034431"/>
                <a:gd name="connsiteX12" fmla="*/ 1731547 w 2474888"/>
                <a:gd name="connsiteY12" fmla="*/ 1929115 h 2034431"/>
                <a:gd name="connsiteX13" fmla="*/ 1679076 w 2474888"/>
                <a:gd name="connsiteY13" fmla="*/ 1920370 h 2034431"/>
                <a:gd name="connsiteX14" fmla="*/ 1652841 w 2474888"/>
                <a:gd name="connsiteY14" fmla="*/ 1911625 h 2034431"/>
                <a:gd name="connsiteX15" fmla="*/ 1617860 w 2474888"/>
                <a:gd name="connsiteY15" fmla="*/ 1902880 h 2034431"/>
                <a:gd name="connsiteX16" fmla="*/ 1556644 w 2474888"/>
                <a:gd name="connsiteY16" fmla="*/ 1867899 h 2034431"/>
                <a:gd name="connsiteX17" fmla="*/ 1521663 w 2474888"/>
                <a:gd name="connsiteY17" fmla="*/ 1859154 h 2034431"/>
                <a:gd name="connsiteX18" fmla="*/ 1486682 w 2474888"/>
                <a:gd name="connsiteY18" fmla="*/ 1832918 h 2034431"/>
                <a:gd name="connsiteX19" fmla="*/ 1460446 w 2474888"/>
                <a:gd name="connsiteY19" fmla="*/ 1824173 h 2034431"/>
                <a:gd name="connsiteX20" fmla="*/ 1416721 w 2474888"/>
                <a:gd name="connsiteY20" fmla="*/ 1780447 h 2034431"/>
                <a:gd name="connsiteX21" fmla="*/ 1329269 w 2474888"/>
                <a:gd name="connsiteY21" fmla="*/ 1771702 h 2034431"/>
                <a:gd name="connsiteX22" fmla="*/ 1215581 w 2474888"/>
                <a:gd name="connsiteY22" fmla="*/ 1745467 h 2034431"/>
                <a:gd name="connsiteX23" fmla="*/ 1154365 w 2474888"/>
                <a:gd name="connsiteY23" fmla="*/ 1727976 h 2034431"/>
                <a:gd name="connsiteX24" fmla="*/ 1128129 w 2474888"/>
                <a:gd name="connsiteY24" fmla="*/ 1701741 h 2034431"/>
                <a:gd name="connsiteX25" fmla="*/ 1093149 w 2474888"/>
                <a:gd name="connsiteY25" fmla="*/ 1649270 h 2034431"/>
                <a:gd name="connsiteX26" fmla="*/ 1066913 w 2474888"/>
                <a:gd name="connsiteY26" fmla="*/ 1631779 h 2034431"/>
                <a:gd name="connsiteX27" fmla="*/ 1058168 w 2474888"/>
                <a:gd name="connsiteY27" fmla="*/ 1605544 h 2034431"/>
                <a:gd name="connsiteX28" fmla="*/ 1084404 w 2474888"/>
                <a:gd name="connsiteY28" fmla="*/ 1596799 h 2034431"/>
                <a:gd name="connsiteX29" fmla="*/ 1058168 w 2474888"/>
                <a:gd name="connsiteY29" fmla="*/ 1570563 h 2034431"/>
                <a:gd name="connsiteX30" fmla="*/ 1040677 w 2474888"/>
                <a:gd name="connsiteY30" fmla="*/ 1544327 h 2034431"/>
                <a:gd name="connsiteX31" fmla="*/ 1014442 w 2474888"/>
                <a:gd name="connsiteY31" fmla="*/ 1509347 h 2034431"/>
                <a:gd name="connsiteX32" fmla="*/ 1001689 w 2474888"/>
                <a:gd name="connsiteY32" fmla="*/ 1470509 h 2034431"/>
                <a:gd name="connsiteX33" fmla="*/ 996092 w 2474888"/>
                <a:gd name="connsiteY33" fmla="*/ 1452612 h 2034431"/>
                <a:gd name="connsiteX34" fmla="*/ 995621 w 2474888"/>
                <a:gd name="connsiteY34" fmla="*/ 1450411 h 2034431"/>
                <a:gd name="connsiteX35" fmla="*/ 995786 w 2474888"/>
                <a:gd name="connsiteY35" fmla="*/ 1451633 h 2034431"/>
                <a:gd name="connsiteX36" fmla="*/ 996092 w 2474888"/>
                <a:gd name="connsiteY36" fmla="*/ 1452612 h 2034431"/>
                <a:gd name="connsiteX37" fmla="*/ 996902 w 2474888"/>
                <a:gd name="connsiteY37" fmla="*/ 1456391 h 2034431"/>
                <a:gd name="connsiteX38" fmla="*/ 979461 w 2474888"/>
                <a:gd name="connsiteY38" fmla="*/ 1430640 h 2034431"/>
                <a:gd name="connsiteX39" fmla="*/ 970716 w 2474888"/>
                <a:gd name="connsiteY39" fmla="*/ 1404404 h 2034431"/>
                <a:gd name="connsiteX40" fmla="*/ 892009 w 2474888"/>
                <a:gd name="connsiteY40" fmla="*/ 1343188 h 2034431"/>
                <a:gd name="connsiteX41" fmla="*/ 822048 w 2474888"/>
                <a:gd name="connsiteY41" fmla="*/ 1308207 h 2034431"/>
                <a:gd name="connsiteX42" fmla="*/ 804557 w 2474888"/>
                <a:gd name="connsiteY42" fmla="*/ 1281972 h 2034431"/>
                <a:gd name="connsiteX43" fmla="*/ 795812 w 2474888"/>
                <a:gd name="connsiteY43" fmla="*/ 1255736 h 2034431"/>
                <a:gd name="connsiteX44" fmla="*/ 769577 w 2474888"/>
                <a:gd name="connsiteY44" fmla="*/ 1246991 h 2034431"/>
                <a:gd name="connsiteX45" fmla="*/ 708361 w 2474888"/>
                <a:gd name="connsiteY45" fmla="*/ 1255736 h 2034431"/>
                <a:gd name="connsiteX46" fmla="*/ 655889 w 2474888"/>
                <a:gd name="connsiteY46" fmla="*/ 1264482 h 2034431"/>
                <a:gd name="connsiteX47" fmla="*/ 603418 w 2474888"/>
                <a:gd name="connsiteY47" fmla="*/ 1255736 h 2034431"/>
                <a:gd name="connsiteX48" fmla="*/ 577183 w 2474888"/>
                <a:gd name="connsiteY48" fmla="*/ 1229501 h 2034431"/>
                <a:gd name="connsiteX49" fmla="*/ 542202 w 2474888"/>
                <a:gd name="connsiteY49" fmla="*/ 1177030 h 2034431"/>
                <a:gd name="connsiteX50" fmla="*/ 480985 w 2474888"/>
                <a:gd name="connsiteY50" fmla="*/ 1150794 h 2034431"/>
                <a:gd name="connsiteX51" fmla="*/ 454750 w 2474888"/>
                <a:gd name="connsiteY51" fmla="*/ 1089578 h 2034431"/>
                <a:gd name="connsiteX52" fmla="*/ 446005 w 2474888"/>
                <a:gd name="connsiteY52" fmla="*/ 1063342 h 2034431"/>
                <a:gd name="connsiteX53" fmla="*/ 428514 w 2474888"/>
                <a:gd name="connsiteY53" fmla="*/ 1037107 h 2034431"/>
                <a:gd name="connsiteX54" fmla="*/ 416996 w 2474888"/>
                <a:gd name="connsiteY54" fmla="*/ 1009489 h 2034431"/>
                <a:gd name="connsiteX55" fmla="*/ 418625 w 2474888"/>
                <a:gd name="connsiteY55" fmla="*/ 1010171 h 2034431"/>
                <a:gd name="connsiteX56" fmla="*/ 423415 w 2474888"/>
                <a:gd name="connsiteY56" fmla="*/ 1016444 h 2034431"/>
                <a:gd name="connsiteX57" fmla="*/ 419401 w 2474888"/>
                <a:gd name="connsiteY57" fmla="*/ 1010496 h 2034431"/>
                <a:gd name="connsiteX58" fmla="*/ 418625 w 2474888"/>
                <a:gd name="connsiteY58" fmla="*/ 1010171 h 2034431"/>
                <a:gd name="connsiteX59" fmla="*/ 413722 w 2474888"/>
                <a:gd name="connsiteY59" fmla="*/ 1003749 h 2034431"/>
                <a:gd name="connsiteX60" fmla="*/ 393534 w 2474888"/>
                <a:gd name="connsiteY60" fmla="*/ 975891 h 2034431"/>
                <a:gd name="connsiteX61" fmla="*/ 376043 w 2474888"/>
                <a:gd name="connsiteY61" fmla="*/ 949655 h 2034431"/>
                <a:gd name="connsiteX62" fmla="*/ 349808 w 2474888"/>
                <a:gd name="connsiteY62" fmla="*/ 940910 h 2034431"/>
                <a:gd name="connsiteX63" fmla="*/ 323572 w 2474888"/>
                <a:gd name="connsiteY63" fmla="*/ 923419 h 2034431"/>
                <a:gd name="connsiteX64" fmla="*/ 262356 w 2474888"/>
                <a:gd name="connsiteY64" fmla="*/ 879694 h 2034431"/>
                <a:gd name="connsiteX65" fmla="*/ 236120 w 2474888"/>
                <a:gd name="connsiteY65" fmla="*/ 818477 h 2034431"/>
                <a:gd name="connsiteX66" fmla="*/ 218630 w 2474888"/>
                <a:gd name="connsiteY66" fmla="*/ 766006 h 2034431"/>
                <a:gd name="connsiteX67" fmla="*/ 218630 w 2474888"/>
                <a:gd name="connsiteY67" fmla="*/ 652319 h 2034431"/>
                <a:gd name="connsiteX68" fmla="*/ 244865 w 2474888"/>
                <a:gd name="connsiteY68" fmla="*/ 643574 h 2034431"/>
                <a:gd name="connsiteX69" fmla="*/ 227375 w 2474888"/>
                <a:gd name="connsiteY69" fmla="*/ 617338 h 2034431"/>
                <a:gd name="connsiteX70" fmla="*/ 166159 w 2474888"/>
                <a:gd name="connsiteY70" fmla="*/ 591103 h 2034431"/>
                <a:gd name="connsiteX71" fmla="*/ 139923 w 2474888"/>
                <a:gd name="connsiteY71" fmla="*/ 556122 h 2034431"/>
                <a:gd name="connsiteX72" fmla="*/ 113688 w 2474888"/>
                <a:gd name="connsiteY72" fmla="*/ 547377 h 2034431"/>
                <a:gd name="connsiteX73" fmla="*/ 96197 w 2474888"/>
                <a:gd name="connsiteY73" fmla="*/ 521141 h 2034431"/>
                <a:gd name="connsiteX74" fmla="*/ 69962 w 2474888"/>
                <a:gd name="connsiteY74" fmla="*/ 494906 h 2034431"/>
                <a:gd name="connsiteX75" fmla="*/ 26236 w 2474888"/>
                <a:gd name="connsiteY75" fmla="*/ 451180 h 2034431"/>
                <a:gd name="connsiteX76" fmla="*/ 17491 w 2474888"/>
                <a:gd name="connsiteY76" fmla="*/ 424944 h 2034431"/>
                <a:gd name="connsiteX77" fmla="*/ 0 w 2474888"/>
                <a:gd name="connsiteY77" fmla="*/ 363728 h 2034431"/>
                <a:gd name="connsiteX78" fmla="*/ 26236 w 2474888"/>
                <a:gd name="connsiteY78" fmla="*/ 223805 h 2034431"/>
                <a:gd name="connsiteX79" fmla="*/ 43726 w 2474888"/>
                <a:gd name="connsiteY79" fmla="*/ 206315 h 2034431"/>
                <a:gd name="connsiteX80" fmla="*/ 52471 w 2474888"/>
                <a:gd name="connsiteY80" fmla="*/ 206315 h 2034431"/>
                <a:gd name="connsiteX81" fmla="*/ 50655 w 2474888"/>
                <a:gd name="connsiteY81" fmla="*/ 123317 h 2034431"/>
                <a:gd name="connsiteX82" fmla="*/ 116704 w 2474888"/>
                <a:gd name="connsiteY82" fmla="*/ 0 h 2034431"/>
                <a:gd name="connsiteX0" fmla="*/ 116704 w 2474888"/>
                <a:gd name="connsiteY0" fmla="*/ 0 h 2034431"/>
                <a:gd name="connsiteX1" fmla="*/ 2474888 w 2474888"/>
                <a:gd name="connsiteY1" fmla="*/ 1904087 h 2034431"/>
                <a:gd name="connsiteX2" fmla="*/ 2291239 w 2474888"/>
                <a:gd name="connsiteY2" fmla="*/ 2007822 h 2034431"/>
                <a:gd name="connsiteX3" fmla="*/ 2265004 w 2474888"/>
                <a:gd name="connsiteY3" fmla="*/ 2016567 h 2034431"/>
                <a:gd name="connsiteX4" fmla="*/ 2221278 w 2474888"/>
                <a:gd name="connsiteY4" fmla="*/ 2034058 h 2034431"/>
                <a:gd name="connsiteX5" fmla="*/ 2090100 w 2474888"/>
                <a:gd name="connsiteY5" fmla="*/ 2025312 h 2034431"/>
                <a:gd name="connsiteX6" fmla="*/ 2055119 w 2474888"/>
                <a:gd name="connsiteY6" fmla="*/ 2016567 h 2034431"/>
                <a:gd name="connsiteX7" fmla="*/ 1976413 w 2474888"/>
                <a:gd name="connsiteY7" fmla="*/ 2007822 h 2034431"/>
                <a:gd name="connsiteX8" fmla="*/ 1950177 w 2474888"/>
                <a:gd name="connsiteY8" fmla="*/ 1990332 h 2034431"/>
                <a:gd name="connsiteX9" fmla="*/ 1915196 w 2474888"/>
                <a:gd name="connsiteY9" fmla="*/ 1981587 h 2034431"/>
                <a:gd name="connsiteX10" fmla="*/ 1818999 w 2474888"/>
                <a:gd name="connsiteY10" fmla="*/ 1955351 h 2034431"/>
                <a:gd name="connsiteX11" fmla="*/ 1792764 w 2474888"/>
                <a:gd name="connsiteY11" fmla="*/ 1937861 h 2034431"/>
                <a:gd name="connsiteX12" fmla="*/ 1731547 w 2474888"/>
                <a:gd name="connsiteY12" fmla="*/ 1929115 h 2034431"/>
                <a:gd name="connsiteX13" fmla="*/ 1679076 w 2474888"/>
                <a:gd name="connsiteY13" fmla="*/ 1920370 h 2034431"/>
                <a:gd name="connsiteX14" fmla="*/ 1652841 w 2474888"/>
                <a:gd name="connsiteY14" fmla="*/ 1911625 h 2034431"/>
                <a:gd name="connsiteX15" fmla="*/ 1617860 w 2474888"/>
                <a:gd name="connsiteY15" fmla="*/ 1902880 h 2034431"/>
                <a:gd name="connsiteX16" fmla="*/ 1556644 w 2474888"/>
                <a:gd name="connsiteY16" fmla="*/ 1867899 h 2034431"/>
                <a:gd name="connsiteX17" fmla="*/ 1521663 w 2474888"/>
                <a:gd name="connsiteY17" fmla="*/ 1859154 h 2034431"/>
                <a:gd name="connsiteX18" fmla="*/ 1486682 w 2474888"/>
                <a:gd name="connsiteY18" fmla="*/ 1832918 h 2034431"/>
                <a:gd name="connsiteX19" fmla="*/ 1460446 w 2474888"/>
                <a:gd name="connsiteY19" fmla="*/ 1824173 h 2034431"/>
                <a:gd name="connsiteX20" fmla="*/ 1416721 w 2474888"/>
                <a:gd name="connsiteY20" fmla="*/ 1780447 h 2034431"/>
                <a:gd name="connsiteX21" fmla="*/ 1329269 w 2474888"/>
                <a:gd name="connsiteY21" fmla="*/ 1771702 h 2034431"/>
                <a:gd name="connsiteX22" fmla="*/ 1215581 w 2474888"/>
                <a:gd name="connsiteY22" fmla="*/ 1745467 h 2034431"/>
                <a:gd name="connsiteX23" fmla="*/ 1154365 w 2474888"/>
                <a:gd name="connsiteY23" fmla="*/ 1727976 h 2034431"/>
                <a:gd name="connsiteX24" fmla="*/ 1128129 w 2474888"/>
                <a:gd name="connsiteY24" fmla="*/ 1701741 h 2034431"/>
                <a:gd name="connsiteX25" fmla="*/ 1093149 w 2474888"/>
                <a:gd name="connsiteY25" fmla="*/ 1649270 h 2034431"/>
                <a:gd name="connsiteX26" fmla="*/ 1066913 w 2474888"/>
                <a:gd name="connsiteY26" fmla="*/ 1631779 h 2034431"/>
                <a:gd name="connsiteX27" fmla="*/ 1058168 w 2474888"/>
                <a:gd name="connsiteY27" fmla="*/ 1605544 h 2034431"/>
                <a:gd name="connsiteX28" fmla="*/ 1084404 w 2474888"/>
                <a:gd name="connsiteY28" fmla="*/ 1596799 h 2034431"/>
                <a:gd name="connsiteX29" fmla="*/ 1058168 w 2474888"/>
                <a:gd name="connsiteY29" fmla="*/ 1570563 h 2034431"/>
                <a:gd name="connsiteX30" fmla="*/ 1040677 w 2474888"/>
                <a:gd name="connsiteY30" fmla="*/ 1544327 h 2034431"/>
                <a:gd name="connsiteX31" fmla="*/ 1014442 w 2474888"/>
                <a:gd name="connsiteY31" fmla="*/ 1509347 h 2034431"/>
                <a:gd name="connsiteX32" fmla="*/ 1001689 w 2474888"/>
                <a:gd name="connsiteY32" fmla="*/ 1470509 h 2034431"/>
                <a:gd name="connsiteX33" fmla="*/ 996092 w 2474888"/>
                <a:gd name="connsiteY33" fmla="*/ 1452612 h 2034431"/>
                <a:gd name="connsiteX34" fmla="*/ 995621 w 2474888"/>
                <a:gd name="connsiteY34" fmla="*/ 1450411 h 2034431"/>
                <a:gd name="connsiteX35" fmla="*/ 995786 w 2474888"/>
                <a:gd name="connsiteY35" fmla="*/ 1451633 h 2034431"/>
                <a:gd name="connsiteX36" fmla="*/ 996092 w 2474888"/>
                <a:gd name="connsiteY36" fmla="*/ 1452612 h 2034431"/>
                <a:gd name="connsiteX37" fmla="*/ 996902 w 2474888"/>
                <a:gd name="connsiteY37" fmla="*/ 1456391 h 2034431"/>
                <a:gd name="connsiteX38" fmla="*/ 979461 w 2474888"/>
                <a:gd name="connsiteY38" fmla="*/ 1430640 h 2034431"/>
                <a:gd name="connsiteX39" fmla="*/ 970716 w 2474888"/>
                <a:gd name="connsiteY39" fmla="*/ 1404404 h 2034431"/>
                <a:gd name="connsiteX40" fmla="*/ 892009 w 2474888"/>
                <a:gd name="connsiteY40" fmla="*/ 1343188 h 2034431"/>
                <a:gd name="connsiteX41" fmla="*/ 822048 w 2474888"/>
                <a:gd name="connsiteY41" fmla="*/ 1308207 h 2034431"/>
                <a:gd name="connsiteX42" fmla="*/ 804557 w 2474888"/>
                <a:gd name="connsiteY42" fmla="*/ 1281972 h 2034431"/>
                <a:gd name="connsiteX43" fmla="*/ 795812 w 2474888"/>
                <a:gd name="connsiteY43" fmla="*/ 1255736 h 2034431"/>
                <a:gd name="connsiteX44" fmla="*/ 769577 w 2474888"/>
                <a:gd name="connsiteY44" fmla="*/ 1246991 h 2034431"/>
                <a:gd name="connsiteX45" fmla="*/ 708361 w 2474888"/>
                <a:gd name="connsiteY45" fmla="*/ 1255736 h 2034431"/>
                <a:gd name="connsiteX46" fmla="*/ 655889 w 2474888"/>
                <a:gd name="connsiteY46" fmla="*/ 1264482 h 2034431"/>
                <a:gd name="connsiteX47" fmla="*/ 603418 w 2474888"/>
                <a:gd name="connsiteY47" fmla="*/ 1255736 h 2034431"/>
                <a:gd name="connsiteX48" fmla="*/ 577183 w 2474888"/>
                <a:gd name="connsiteY48" fmla="*/ 1229501 h 2034431"/>
                <a:gd name="connsiteX49" fmla="*/ 542202 w 2474888"/>
                <a:gd name="connsiteY49" fmla="*/ 1177030 h 2034431"/>
                <a:gd name="connsiteX50" fmla="*/ 480985 w 2474888"/>
                <a:gd name="connsiteY50" fmla="*/ 1150794 h 2034431"/>
                <a:gd name="connsiteX51" fmla="*/ 454750 w 2474888"/>
                <a:gd name="connsiteY51" fmla="*/ 1089578 h 2034431"/>
                <a:gd name="connsiteX52" fmla="*/ 446005 w 2474888"/>
                <a:gd name="connsiteY52" fmla="*/ 1063342 h 2034431"/>
                <a:gd name="connsiteX53" fmla="*/ 428514 w 2474888"/>
                <a:gd name="connsiteY53" fmla="*/ 1037107 h 2034431"/>
                <a:gd name="connsiteX54" fmla="*/ 416996 w 2474888"/>
                <a:gd name="connsiteY54" fmla="*/ 1009489 h 2034431"/>
                <a:gd name="connsiteX55" fmla="*/ 418625 w 2474888"/>
                <a:gd name="connsiteY55" fmla="*/ 1010171 h 2034431"/>
                <a:gd name="connsiteX56" fmla="*/ 423415 w 2474888"/>
                <a:gd name="connsiteY56" fmla="*/ 1016444 h 2034431"/>
                <a:gd name="connsiteX57" fmla="*/ 419401 w 2474888"/>
                <a:gd name="connsiteY57" fmla="*/ 1010496 h 2034431"/>
                <a:gd name="connsiteX58" fmla="*/ 418625 w 2474888"/>
                <a:gd name="connsiteY58" fmla="*/ 1010171 h 2034431"/>
                <a:gd name="connsiteX59" fmla="*/ 413722 w 2474888"/>
                <a:gd name="connsiteY59" fmla="*/ 1003749 h 2034431"/>
                <a:gd name="connsiteX60" fmla="*/ 393534 w 2474888"/>
                <a:gd name="connsiteY60" fmla="*/ 975891 h 2034431"/>
                <a:gd name="connsiteX61" fmla="*/ 376043 w 2474888"/>
                <a:gd name="connsiteY61" fmla="*/ 949655 h 2034431"/>
                <a:gd name="connsiteX62" fmla="*/ 349808 w 2474888"/>
                <a:gd name="connsiteY62" fmla="*/ 940910 h 2034431"/>
                <a:gd name="connsiteX63" fmla="*/ 323572 w 2474888"/>
                <a:gd name="connsiteY63" fmla="*/ 923419 h 2034431"/>
                <a:gd name="connsiteX64" fmla="*/ 262356 w 2474888"/>
                <a:gd name="connsiteY64" fmla="*/ 879694 h 2034431"/>
                <a:gd name="connsiteX65" fmla="*/ 236120 w 2474888"/>
                <a:gd name="connsiteY65" fmla="*/ 818477 h 2034431"/>
                <a:gd name="connsiteX66" fmla="*/ 218630 w 2474888"/>
                <a:gd name="connsiteY66" fmla="*/ 766006 h 2034431"/>
                <a:gd name="connsiteX67" fmla="*/ 218630 w 2474888"/>
                <a:gd name="connsiteY67" fmla="*/ 652319 h 2034431"/>
                <a:gd name="connsiteX68" fmla="*/ 244865 w 2474888"/>
                <a:gd name="connsiteY68" fmla="*/ 643574 h 2034431"/>
                <a:gd name="connsiteX69" fmla="*/ 227375 w 2474888"/>
                <a:gd name="connsiteY69" fmla="*/ 617338 h 2034431"/>
                <a:gd name="connsiteX70" fmla="*/ 166159 w 2474888"/>
                <a:gd name="connsiteY70" fmla="*/ 591103 h 2034431"/>
                <a:gd name="connsiteX71" fmla="*/ 139923 w 2474888"/>
                <a:gd name="connsiteY71" fmla="*/ 556122 h 2034431"/>
                <a:gd name="connsiteX72" fmla="*/ 113688 w 2474888"/>
                <a:gd name="connsiteY72" fmla="*/ 547377 h 2034431"/>
                <a:gd name="connsiteX73" fmla="*/ 96197 w 2474888"/>
                <a:gd name="connsiteY73" fmla="*/ 521141 h 2034431"/>
                <a:gd name="connsiteX74" fmla="*/ 69962 w 2474888"/>
                <a:gd name="connsiteY74" fmla="*/ 494906 h 2034431"/>
                <a:gd name="connsiteX75" fmla="*/ 26236 w 2474888"/>
                <a:gd name="connsiteY75" fmla="*/ 451180 h 2034431"/>
                <a:gd name="connsiteX76" fmla="*/ 17491 w 2474888"/>
                <a:gd name="connsiteY76" fmla="*/ 424944 h 2034431"/>
                <a:gd name="connsiteX77" fmla="*/ 0 w 2474888"/>
                <a:gd name="connsiteY77" fmla="*/ 363728 h 2034431"/>
                <a:gd name="connsiteX78" fmla="*/ 26236 w 2474888"/>
                <a:gd name="connsiteY78" fmla="*/ 223805 h 2034431"/>
                <a:gd name="connsiteX79" fmla="*/ 43726 w 2474888"/>
                <a:gd name="connsiteY79" fmla="*/ 206315 h 2034431"/>
                <a:gd name="connsiteX80" fmla="*/ 52471 w 2474888"/>
                <a:gd name="connsiteY80" fmla="*/ 176284 h 2034431"/>
                <a:gd name="connsiteX81" fmla="*/ 50655 w 2474888"/>
                <a:gd name="connsiteY81" fmla="*/ 123317 h 2034431"/>
                <a:gd name="connsiteX82" fmla="*/ 116704 w 2474888"/>
                <a:gd name="connsiteY82" fmla="*/ 0 h 2034431"/>
                <a:gd name="connsiteX0" fmla="*/ 116704 w 2474888"/>
                <a:gd name="connsiteY0" fmla="*/ 0 h 2034431"/>
                <a:gd name="connsiteX1" fmla="*/ 2474888 w 2474888"/>
                <a:gd name="connsiteY1" fmla="*/ 1904087 h 2034431"/>
                <a:gd name="connsiteX2" fmla="*/ 2291239 w 2474888"/>
                <a:gd name="connsiteY2" fmla="*/ 2007822 h 2034431"/>
                <a:gd name="connsiteX3" fmla="*/ 2265004 w 2474888"/>
                <a:gd name="connsiteY3" fmla="*/ 2016567 h 2034431"/>
                <a:gd name="connsiteX4" fmla="*/ 2221278 w 2474888"/>
                <a:gd name="connsiteY4" fmla="*/ 2034058 h 2034431"/>
                <a:gd name="connsiteX5" fmla="*/ 2090100 w 2474888"/>
                <a:gd name="connsiteY5" fmla="*/ 2025312 h 2034431"/>
                <a:gd name="connsiteX6" fmla="*/ 2055119 w 2474888"/>
                <a:gd name="connsiteY6" fmla="*/ 2016567 h 2034431"/>
                <a:gd name="connsiteX7" fmla="*/ 1976413 w 2474888"/>
                <a:gd name="connsiteY7" fmla="*/ 2007822 h 2034431"/>
                <a:gd name="connsiteX8" fmla="*/ 1950177 w 2474888"/>
                <a:gd name="connsiteY8" fmla="*/ 1990332 h 2034431"/>
                <a:gd name="connsiteX9" fmla="*/ 1915196 w 2474888"/>
                <a:gd name="connsiteY9" fmla="*/ 1981587 h 2034431"/>
                <a:gd name="connsiteX10" fmla="*/ 1818999 w 2474888"/>
                <a:gd name="connsiteY10" fmla="*/ 1955351 h 2034431"/>
                <a:gd name="connsiteX11" fmla="*/ 1792764 w 2474888"/>
                <a:gd name="connsiteY11" fmla="*/ 1937861 h 2034431"/>
                <a:gd name="connsiteX12" fmla="*/ 1731547 w 2474888"/>
                <a:gd name="connsiteY12" fmla="*/ 1929115 h 2034431"/>
                <a:gd name="connsiteX13" fmla="*/ 1679076 w 2474888"/>
                <a:gd name="connsiteY13" fmla="*/ 1920370 h 2034431"/>
                <a:gd name="connsiteX14" fmla="*/ 1652841 w 2474888"/>
                <a:gd name="connsiteY14" fmla="*/ 1911625 h 2034431"/>
                <a:gd name="connsiteX15" fmla="*/ 1617860 w 2474888"/>
                <a:gd name="connsiteY15" fmla="*/ 1902880 h 2034431"/>
                <a:gd name="connsiteX16" fmla="*/ 1556644 w 2474888"/>
                <a:gd name="connsiteY16" fmla="*/ 1867899 h 2034431"/>
                <a:gd name="connsiteX17" fmla="*/ 1521663 w 2474888"/>
                <a:gd name="connsiteY17" fmla="*/ 1859154 h 2034431"/>
                <a:gd name="connsiteX18" fmla="*/ 1486682 w 2474888"/>
                <a:gd name="connsiteY18" fmla="*/ 1832918 h 2034431"/>
                <a:gd name="connsiteX19" fmla="*/ 1460446 w 2474888"/>
                <a:gd name="connsiteY19" fmla="*/ 1824173 h 2034431"/>
                <a:gd name="connsiteX20" fmla="*/ 1416721 w 2474888"/>
                <a:gd name="connsiteY20" fmla="*/ 1780447 h 2034431"/>
                <a:gd name="connsiteX21" fmla="*/ 1329269 w 2474888"/>
                <a:gd name="connsiteY21" fmla="*/ 1771702 h 2034431"/>
                <a:gd name="connsiteX22" fmla="*/ 1215581 w 2474888"/>
                <a:gd name="connsiteY22" fmla="*/ 1745467 h 2034431"/>
                <a:gd name="connsiteX23" fmla="*/ 1154365 w 2474888"/>
                <a:gd name="connsiteY23" fmla="*/ 1727976 h 2034431"/>
                <a:gd name="connsiteX24" fmla="*/ 1128129 w 2474888"/>
                <a:gd name="connsiteY24" fmla="*/ 1701741 h 2034431"/>
                <a:gd name="connsiteX25" fmla="*/ 1093149 w 2474888"/>
                <a:gd name="connsiteY25" fmla="*/ 1649270 h 2034431"/>
                <a:gd name="connsiteX26" fmla="*/ 1066913 w 2474888"/>
                <a:gd name="connsiteY26" fmla="*/ 1631779 h 2034431"/>
                <a:gd name="connsiteX27" fmla="*/ 1058168 w 2474888"/>
                <a:gd name="connsiteY27" fmla="*/ 1605544 h 2034431"/>
                <a:gd name="connsiteX28" fmla="*/ 1084404 w 2474888"/>
                <a:gd name="connsiteY28" fmla="*/ 1596799 h 2034431"/>
                <a:gd name="connsiteX29" fmla="*/ 1058168 w 2474888"/>
                <a:gd name="connsiteY29" fmla="*/ 1570563 h 2034431"/>
                <a:gd name="connsiteX30" fmla="*/ 1040677 w 2474888"/>
                <a:gd name="connsiteY30" fmla="*/ 1544327 h 2034431"/>
                <a:gd name="connsiteX31" fmla="*/ 1014442 w 2474888"/>
                <a:gd name="connsiteY31" fmla="*/ 1509347 h 2034431"/>
                <a:gd name="connsiteX32" fmla="*/ 1001689 w 2474888"/>
                <a:gd name="connsiteY32" fmla="*/ 1470509 h 2034431"/>
                <a:gd name="connsiteX33" fmla="*/ 996092 w 2474888"/>
                <a:gd name="connsiteY33" fmla="*/ 1452612 h 2034431"/>
                <a:gd name="connsiteX34" fmla="*/ 995621 w 2474888"/>
                <a:gd name="connsiteY34" fmla="*/ 1450411 h 2034431"/>
                <a:gd name="connsiteX35" fmla="*/ 995786 w 2474888"/>
                <a:gd name="connsiteY35" fmla="*/ 1451633 h 2034431"/>
                <a:gd name="connsiteX36" fmla="*/ 996092 w 2474888"/>
                <a:gd name="connsiteY36" fmla="*/ 1452612 h 2034431"/>
                <a:gd name="connsiteX37" fmla="*/ 996902 w 2474888"/>
                <a:gd name="connsiteY37" fmla="*/ 1456391 h 2034431"/>
                <a:gd name="connsiteX38" fmla="*/ 979461 w 2474888"/>
                <a:gd name="connsiteY38" fmla="*/ 1430640 h 2034431"/>
                <a:gd name="connsiteX39" fmla="*/ 970716 w 2474888"/>
                <a:gd name="connsiteY39" fmla="*/ 1404404 h 2034431"/>
                <a:gd name="connsiteX40" fmla="*/ 892009 w 2474888"/>
                <a:gd name="connsiteY40" fmla="*/ 1343188 h 2034431"/>
                <a:gd name="connsiteX41" fmla="*/ 822048 w 2474888"/>
                <a:gd name="connsiteY41" fmla="*/ 1308207 h 2034431"/>
                <a:gd name="connsiteX42" fmla="*/ 804557 w 2474888"/>
                <a:gd name="connsiteY42" fmla="*/ 1281972 h 2034431"/>
                <a:gd name="connsiteX43" fmla="*/ 795812 w 2474888"/>
                <a:gd name="connsiteY43" fmla="*/ 1255736 h 2034431"/>
                <a:gd name="connsiteX44" fmla="*/ 769577 w 2474888"/>
                <a:gd name="connsiteY44" fmla="*/ 1246991 h 2034431"/>
                <a:gd name="connsiteX45" fmla="*/ 708361 w 2474888"/>
                <a:gd name="connsiteY45" fmla="*/ 1255736 h 2034431"/>
                <a:gd name="connsiteX46" fmla="*/ 655889 w 2474888"/>
                <a:gd name="connsiteY46" fmla="*/ 1264482 h 2034431"/>
                <a:gd name="connsiteX47" fmla="*/ 603418 w 2474888"/>
                <a:gd name="connsiteY47" fmla="*/ 1255736 h 2034431"/>
                <a:gd name="connsiteX48" fmla="*/ 577183 w 2474888"/>
                <a:gd name="connsiteY48" fmla="*/ 1229501 h 2034431"/>
                <a:gd name="connsiteX49" fmla="*/ 542202 w 2474888"/>
                <a:gd name="connsiteY49" fmla="*/ 1177030 h 2034431"/>
                <a:gd name="connsiteX50" fmla="*/ 480985 w 2474888"/>
                <a:gd name="connsiteY50" fmla="*/ 1150794 h 2034431"/>
                <a:gd name="connsiteX51" fmla="*/ 454750 w 2474888"/>
                <a:gd name="connsiteY51" fmla="*/ 1089578 h 2034431"/>
                <a:gd name="connsiteX52" fmla="*/ 446005 w 2474888"/>
                <a:gd name="connsiteY52" fmla="*/ 1063342 h 2034431"/>
                <a:gd name="connsiteX53" fmla="*/ 428514 w 2474888"/>
                <a:gd name="connsiteY53" fmla="*/ 1037107 h 2034431"/>
                <a:gd name="connsiteX54" fmla="*/ 416996 w 2474888"/>
                <a:gd name="connsiteY54" fmla="*/ 1009489 h 2034431"/>
                <a:gd name="connsiteX55" fmla="*/ 418625 w 2474888"/>
                <a:gd name="connsiteY55" fmla="*/ 1010171 h 2034431"/>
                <a:gd name="connsiteX56" fmla="*/ 423415 w 2474888"/>
                <a:gd name="connsiteY56" fmla="*/ 1016444 h 2034431"/>
                <a:gd name="connsiteX57" fmla="*/ 419401 w 2474888"/>
                <a:gd name="connsiteY57" fmla="*/ 1010496 h 2034431"/>
                <a:gd name="connsiteX58" fmla="*/ 418625 w 2474888"/>
                <a:gd name="connsiteY58" fmla="*/ 1010171 h 2034431"/>
                <a:gd name="connsiteX59" fmla="*/ 413722 w 2474888"/>
                <a:gd name="connsiteY59" fmla="*/ 1003749 h 2034431"/>
                <a:gd name="connsiteX60" fmla="*/ 393534 w 2474888"/>
                <a:gd name="connsiteY60" fmla="*/ 975891 h 2034431"/>
                <a:gd name="connsiteX61" fmla="*/ 376043 w 2474888"/>
                <a:gd name="connsiteY61" fmla="*/ 949655 h 2034431"/>
                <a:gd name="connsiteX62" fmla="*/ 349808 w 2474888"/>
                <a:gd name="connsiteY62" fmla="*/ 940910 h 2034431"/>
                <a:gd name="connsiteX63" fmla="*/ 323572 w 2474888"/>
                <a:gd name="connsiteY63" fmla="*/ 923419 h 2034431"/>
                <a:gd name="connsiteX64" fmla="*/ 262356 w 2474888"/>
                <a:gd name="connsiteY64" fmla="*/ 879694 h 2034431"/>
                <a:gd name="connsiteX65" fmla="*/ 236120 w 2474888"/>
                <a:gd name="connsiteY65" fmla="*/ 818477 h 2034431"/>
                <a:gd name="connsiteX66" fmla="*/ 218630 w 2474888"/>
                <a:gd name="connsiteY66" fmla="*/ 766006 h 2034431"/>
                <a:gd name="connsiteX67" fmla="*/ 218630 w 2474888"/>
                <a:gd name="connsiteY67" fmla="*/ 652319 h 2034431"/>
                <a:gd name="connsiteX68" fmla="*/ 244865 w 2474888"/>
                <a:gd name="connsiteY68" fmla="*/ 643574 h 2034431"/>
                <a:gd name="connsiteX69" fmla="*/ 227375 w 2474888"/>
                <a:gd name="connsiteY69" fmla="*/ 617338 h 2034431"/>
                <a:gd name="connsiteX70" fmla="*/ 166159 w 2474888"/>
                <a:gd name="connsiteY70" fmla="*/ 591103 h 2034431"/>
                <a:gd name="connsiteX71" fmla="*/ 139923 w 2474888"/>
                <a:gd name="connsiteY71" fmla="*/ 556122 h 2034431"/>
                <a:gd name="connsiteX72" fmla="*/ 113688 w 2474888"/>
                <a:gd name="connsiteY72" fmla="*/ 547377 h 2034431"/>
                <a:gd name="connsiteX73" fmla="*/ 96197 w 2474888"/>
                <a:gd name="connsiteY73" fmla="*/ 521141 h 2034431"/>
                <a:gd name="connsiteX74" fmla="*/ 69962 w 2474888"/>
                <a:gd name="connsiteY74" fmla="*/ 494906 h 2034431"/>
                <a:gd name="connsiteX75" fmla="*/ 26236 w 2474888"/>
                <a:gd name="connsiteY75" fmla="*/ 451180 h 2034431"/>
                <a:gd name="connsiteX76" fmla="*/ 17491 w 2474888"/>
                <a:gd name="connsiteY76" fmla="*/ 424944 h 2034431"/>
                <a:gd name="connsiteX77" fmla="*/ 0 w 2474888"/>
                <a:gd name="connsiteY77" fmla="*/ 363728 h 2034431"/>
                <a:gd name="connsiteX78" fmla="*/ 26236 w 2474888"/>
                <a:gd name="connsiteY78" fmla="*/ 223805 h 2034431"/>
                <a:gd name="connsiteX79" fmla="*/ 43726 w 2474888"/>
                <a:gd name="connsiteY79" fmla="*/ 206315 h 2034431"/>
                <a:gd name="connsiteX80" fmla="*/ 52471 w 2474888"/>
                <a:gd name="connsiteY80" fmla="*/ 176284 h 2034431"/>
                <a:gd name="connsiteX81" fmla="*/ 55276 w 2474888"/>
                <a:gd name="connsiteY81" fmla="*/ 88666 h 2034431"/>
                <a:gd name="connsiteX82" fmla="*/ 116704 w 2474888"/>
                <a:gd name="connsiteY82" fmla="*/ 0 h 2034431"/>
                <a:gd name="connsiteX0" fmla="*/ 116704 w 2474888"/>
                <a:gd name="connsiteY0" fmla="*/ 0 h 2034431"/>
                <a:gd name="connsiteX1" fmla="*/ 2474888 w 2474888"/>
                <a:gd name="connsiteY1" fmla="*/ 1904087 h 2034431"/>
                <a:gd name="connsiteX2" fmla="*/ 2291239 w 2474888"/>
                <a:gd name="connsiteY2" fmla="*/ 2007822 h 2034431"/>
                <a:gd name="connsiteX3" fmla="*/ 2265004 w 2474888"/>
                <a:gd name="connsiteY3" fmla="*/ 2016567 h 2034431"/>
                <a:gd name="connsiteX4" fmla="*/ 2221278 w 2474888"/>
                <a:gd name="connsiteY4" fmla="*/ 2034058 h 2034431"/>
                <a:gd name="connsiteX5" fmla="*/ 2090100 w 2474888"/>
                <a:gd name="connsiteY5" fmla="*/ 2025312 h 2034431"/>
                <a:gd name="connsiteX6" fmla="*/ 2055119 w 2474888"/>
                <a:gd name="connsiteY6" fmla="*/ 2016567 h 2034431"/>
                <a:gd name="connsiteX7" fmla="*/ 1976413 w 2474888"/>
                <a:gd name="connsiteY7" fmla="*/ 2007822 h 2034431"/>
                <a:gd name="connsiteX8" fmla="*/ 1950177 w 2474888"/>
                <a:gd name="connsiteY8" fmla="*/ 1990332 h 2034431"/>
                <a:gd name="connsiteX9" fmla="*/ 1915196 w 2474888"/>
                <a:gd name="connsiteY9" fmla="*/ 1981587 h 2034431"/>
                <a:gd name="connsiteX10" fmla="*/ 1818999 w 2474888"/>
                <a:gd name="connsiteY10" fmla="*/ 1955351 h 2034431"/>
                <a:gd name="connsiteX11" fmla="*/ 1792764 w 2474888"/>
                <a:gd name="connsiteY11" fmla="*/ 1937861 h 2034431"/>
                <a:gd name="connsiteX12" fmla="*/ 1731547 w 2474888"/>
                <a:gd name="connsiteY12" fmla="*/ 1929115 h 2034431"/>
                <a:gd name="connsiteX13" fmla="*/ 1679076 w 2474888"/>
                <a:gd name="connsiteY13" fmla="*/ 1920370 h 2034431"/>
                <a:gd name="connsiteX14" fmla="*/ 1652841 w 2474888"/>
                <a:gd name="connsiteY14" fmla="*/ 1911625 h 2034431"/>
                <a:gd name="connsiteX15" fmla="*/ 1617860 w 2474888"/>
                <a:gd name="connsiteY15" fmla="*/ 1902880 h 2034431"/>
                <a:gd name="connsiteX16" fmla="*/ 1556644 w 2474888"/>
                <a:gd name="connsiteY16" fmla="*/ 1867899 h 2034431"/>
                <a:gd name="connsiteX17" fmla="*/ 1521663 w 2474888"/>
                <a:gd name="connsiteY17" fmla="*/ 1859154 h 2034431"/>
                <a:gd name="connsiteX18" fmla="*/ 1486682 w 2474888"/>
                <a:gd name="connsiteY18" fmla="*/ 1832918 h 2034431"/>
                <a:gd name="connsiteX19" fmla="*/ 1460446 w 2474888"/>
                <a:gd name="connsiteY19" fmla="*/ 1824173 h 2034431"/>
                <a:gd name="connsiteX20" fmla="*/ 1416721 w 2474888"/>
                <a:gd name="connsiteY20" fmla="*/ 1780447 h 2034431"/>
                <a:gd name="connsiteX21" fmla="*/ 1329269 w 2474888"/>
                <a:gd name="connsiteY21" fmla="*/ 1771702 h 2034431"/>
                <a:gd name="connsiteX22" fmla="*/ 1215581 w 2474888"/>
                <a:gd name="connsiteY22" fmla="*/ 1745467 h 2034431"/>
                <a:gd name="connsiteX23" fmla="*/ 1154365 w 2474888"/>
                <a:gd name="connsiteY23" fmla="*/ 1727976 h 2034431"/>
                <a:gd name="connsiteX24" fmla="*/ 1128129 w 2474888"/>
                <a:gd name="connsiteY24" fmla="*/ 1701741 h 2034431"/>
                <a:gd name="connsiteX25" fmla="*/ 1093149 w 2474888"/>
                <a:gd name="connsiteY25" fmla="*/ 1649270 h 2034431"/>
                <a:gd name="connsiteX26" fmla="*/ 1066913 w 2474888"/>
                <a:gd name="connsiteY26" fmla="*/ 1631779 h 2034431"/>
                <a:gd name="connsiteX27" fmla="*/ 1058168 w 2474888"/>
                <a:gd name="connsiteY27" fmla="*/ 1605544 h 2034431"/>
                <a:gd name="connsiteX28" fmla="*/ 1084404 w 2474888"/>
                <a:gd name="connsiteY28" fmla="*/ 1596799 h 2034431"/>
                <a:gd name="connsiteX29" fmla="*/ 1058168 w 2474888"/>
                <a:gd name="connsiteY29" fmla="*/ 1570563 h 2034431"/>
                <a:gd name="connsiteX30" fmla="*/ 1040677 w 2474888"/>
                <a:gd name="connsiteY30" fmla="*/ 1544327 h 2034431"/>
                <a:gd name="connsiteX31" fmla="*/ 1014442 w 2474888"/>
                <a:gd name="connsiteY31" fmla="*/ 1509347 h 2034431"/>
                <a:gd name="connsiteX32" fmla="*/ 1001689 w 2474888"/>
                <a:gd name="connsiteY32" fmla="*/ 1470509 h 2034431"/>
                <a:gd name="connsiteX33" fmla="*/ 996092 w 2474888"/>
                <a:gd name="connsiteY33" fmla="*/ 1452612 h 2034431"/>
                <a:gd name="connsiteX34" fmla="*/ 995621 w 2474888"/>
                <a:gd name="connsiteY34" fmla="*/ 1450411 h 2034431"/>
                <a:gd name="connsiteX35" fmla="*/ 995786 w 2474888"/>
                <a:gd name="connsiteY35" fmla="*/ 1451633 h 2034431"/>
                <a:gd name="connsiteX36" fmla="*/ 996092 w 2474888"/>
                <a:gd name="connsiteY36" fmla="*/ 1452612 h 2034431"/>
                <a:gd name="connsiteX37" fmla="*/ 996902 w 2474888"/>
                <a:gd name="connsiteY37" fmla="*/ 1456391 h 2034431"/>
                <a:gd name="connsiteX38" fmla="*/ 979461 w 2474888"/>
                <a:gd name="connsiteY38" fmla="*/ 1430640 h 2034431"/>
                <a:gd name="connsiteX39" fmla="*/ 970716 w 2474888"/>
                <a:gd name="connsiteY39" fmla="*/ 1404404 h 2034431"/>
                <a:gd name="connsiteX40" fmla="*/ 892009 w 2474888"/>
                <a:gd name="connsiteY40" fmla="*/ 1343188 h 2034431"/>
                <a:gd name="connsiteX41" fmla="*/ 822048 w 2474888"/>
                <a:gd name="connsiteY41" fmla="*/ 1308207 h 2034431"/>
                <a:gd name="connsiteX42" fmla="*/ 804557 w 2474888"/>
                <a:gd name="connsiteY42" fmla="*/ 1281972 h 2034431"/>
                <a:gd name="connsiteX43" fmla="*/ 795812 w 2474888"/>
                <a:gd name="connsiteY43" fmla="*/ 1255736 h 2034431"/>
                <a:gd name="connsiteX44" fmla="*/ 769577 w 2474888"/>
                <a:gd name="connsiteY44" fmla="*/ 1246991 h 2034431"/>
                <a:gd name="connsiteX45" fmla="*/ 708361 w 2474888"/>
                <a:gd name="connsiteY45" fmla="*/ 1255736 h 2034431"/>
                <a:gd name="connsiteX46" fmla="*/ 655889 w 2474888"/>
                <a:gd name="connsiteY46" fmla="*/ 1264482 h 2034431"/>
                <a:gd name="connsiteX47" fmla="*/ 603418 w 2474888"/>
                <a:gd name="connsiteY47" fmla="*/ 1255736 h 2034431"/>
                <a:gd name="connsiteX48" fmla="*/ 577183 w 2474888"/>
                <a:gd name="connsiteY48" fmla="*/ 1229501 h 2034431"/>
                <a:gd name="connsiteX49" fmla="*/ 542202 w 2474888"/>
                <a:gd name="connsiteY49" fmla="*/ 1177030 h 2034431"/>
                <a:gd name="connsiteX50" fmla="*/ 480985 w 2474888"/>
                <a:gd name="connsiteY50" fmla="*/ 1150794 h 2034431"/>
                <a:gd name="connsiteX51" fmla="*/ 454750 w 2474888"/>
                <a:gd name="connsiteY51" fmla="*/ 1089578 h 2034431"/>
                <a:gd name="connsiteX52" fmla="*/ 446005 w 2474888"/>
                <a:gd name="connsiteY52" fmla="*/ 1063342 h 2034431"/>
                <a:gd name="connsiteX53" fmla="*/ 428514 w 2474888"/>
                <a:gd name="connsiteY53" fmla="*/ 1037107 h 2034431"/>
                <a:gd name="connsiteX54" fmla="*/ 416996 w 2474888"/>
                <a:gd name="connsiteY54" fmla="*/ 1009489 h 2034431"/>
                <a:gd name="connsiteX55" fmla="*/ 418625 w 2474888"/>
                <a:gd name="connsiteY55" fmla="*/ 1010171 h 2034431"/>
                <a:gd name="connsiteX56" fmla="*/ 423415 w 2474888"/>
                <a:gd name="connsiteY56" fmla="*/ 1016444 h 2034431"/>
                <a:gd name="connsiteX57" fmla="*/ 419401 w 2474888"/>
                <a:gd name="connsiteY57" fmla="*/ 1010496 h 2034431"/>
                <a:gd name="connsiteX58" fmla="*/ 418625 w 2474888"/>
                <a:gd name="connsiteY58" fmla="*/ 1010171 h 2034431"/>
                <a:gd name="connsiteX59" fmla="*/ 413722 w 2474888"/>
                <a:gd name="connsiteY59" fmla="*/ 1003749 h 2034431"/>
                <a:gd name="connsiteX60" fmla="*/ 393534 w 2474888"/>
                <a:gd name="connsiteY60" fmla="*/ 975891 h 2034431"/>
                <a:gd name="connsiteX61" fmla="*/ 376043 w 2474888"/>
                <a:gd name="connsiteY61" fmla="*/ 949655 h 2034431"/>
                <a:gd name="connsiteX62" fmla="*/ 349808 w 2474888"/>
                <a:gd name="connsiteY62" fmla="*/ 940910 h 2034431"/>
                <a:gd name="connsiteX63" fmla="*/ 323572 w 2474888"/>
                <a:gd name="connsiteY63" fmla="*/ 923419 h 2034431"/>
                <a:gd name="connsiteX64" fmla="*/ 262356 w 2474888"/>
                <a:gd name="connsiteY64" fmla="*/ 879694 h 2034431"/>
                <a:gd name="connsiteX65" fmla="*/ 236120 w 2474888"/>
                <a:gd name="connsiteY65" fmla="*/ 818477 h 2034431"/>
                <a:gd name="connsiteX66" fmla="*/ 218630 w 2474888"/>
                <a:gd name="connsiteY66" fmla="*/ 766006 h 2034431"/>
                <a:gd name="connsiteX67" fmla="*/ 218630 w 2474888"/>
                <a:gd name="connsiteY67" fmla="*/ 652319 h 2034431"/>
                <a:gd name="connsiteX68" fmla="*/ 244865 w 2474888"/>
                <a:gd name="connsiteY68" fmla="*/ 643574 h 2034431"/>
                <a:gd name="connsiteX69" fmla="*/ 227375 w 2474888"/>
                <a:gd name="connsiteY69" fmla="*/ 617338 h 2034431"/>
                <a:gd name="connsiteX70" fmla="*/ 166159 w 2474888"/>
                <a:gd name="connsiteY70" fmla="*/ 591103 h 2034431"/>
                <a:gd name="connsiteX71" fmla="*/ 139923 w 2474888"/>
                <a:gd name="connsiteY71" fmla="*/ 556122 h 2034431"/>
                <a:gd name="connsiteX72" fmla="*/ 113688 w 2474888"/>
                <a:gd name="connsiteY72" fmla="*/ 547377 h 2034431"/>
                <a:gd name="connsiteX73" fmla="*/ 96197 w 2474888"/>
                <a:gd name="connsiteY73" fmla="*/ 521141 h 2034431"/>
                <a:gd name="connsiteX74" fmla="*/ 69962 w 2474888"/>
                <a:gd name="connsiteY74" fmla="*/ 494906 h 2034431"/>
                <a:gd name="connsiteX75" fmla="*/ 26236 w 2474888"/>
                <a:gd name="connsiteY75" fmla="*/ 451180 h 2034431"/>
                <a:gd name="connsiteX76" fmla="*/ 17491 w 2474888"/>
                <a:gd name="connsiteY76" fmla="*/ 424944 h 2034431"/>
                <a:gd name="connsiteX77" fmla="*/ 0 w 2474888"/>
                <a:gd name="connsiteY77" fmla="*/ 363728 h 2034431"/>
                <a:gd name="connsiteX78" fmla="*/ 26236 w 2474888"/>
                <a:gd name="connsiteY78" fmla="*/ 223805 h 2034431"/>
                <a:gd name="connsiteX79" fmla="*/ 43726 w 2474888"/>
                <a:gd name="connsiteY79" fmla="*/ 206315 h 2034431"/>
                <a:gd name="connsiteX80" fmla="*/ 52471 w 2474888"/>
                <a:gd name="connsiteY80" fmla="*/ 176284 h 2034431"/>
                <a:gd name="connsiteX81" fmla="*/ 55276 w 2474888"/>
                <a:gd name="connsiteY81" fmla="*/ 88666 h 2034431"/>
                <a:gd name="connsiteX82" fmla="*/ 116704 w 2474888"/>
                <a:gd name="connsiteY82" fmla="*/ 0 h 2034431"/>
                <a:gd name="connsiteX0" fmla="*/ 116704 w 2474888"/>
                <a:gd name="connsiteY0" fmla="*/ 0 h 2034431"/>
                <a:gd name="connsiteX1" fmla="*/ 2474888 w 2474888"/>
                <a:gd name="connsiteY1" fmla="*/ 1904087 h 2034431"/>
                <a:gd name="connsiteX2" fmla="*/ 2291239 w 2474888"/>
                <a:gd name="connsiteY2" fmla="*/ 2007822 h 2034431"/>
                <a:gd name="connsiteX3" fmla="*/ 2265004 w 2474888"/>
                <a:gd name="connsiteY3" fmla="*/ 2016567 h 2034431"/>
                <a:gd name="connsiteX4" fmla="*/ 2221278 w 2474888"/>
                <a:gd name="connsiteY4" fmla="*/ 2034058 h 2034431"/>
                <a:gd name="connsiteX5" fmla="*/ 2090100 w 2474888"/>
                <a:gd name="connsiteY5" fmla="*/ 2025312 h 2034431"/>
                <a:gd name="connsiteX6" fmla="*/ 2055119 w 2474888"/>
                <a:gd name="connsiteY6" fmla="*/ 2016567 h 2034431"/>
                <a:gd name="connsiteX7" fmla="*/ 1976413 w 2474888"/>
                <a:gd name="connsiteY7" fmla="*/ 2007822 h 2034431"/>
                <a:gd name="connsiteX8" fmla="*/ 1950177 w 2474888"/>
                <a:gd name="connsiteY8" fmla="*/ 1990332 h 2034431"/>
                <a:gd name="connsiteX9" fmla="*/ 1915196 w 2474888"/>
                <a:gd name="connsiteY9" fmla="*/ 1981587 h 2034431"/>
                <a:gd name="connsiteX10" fmla="*/ 1818999 w 2474888"/>
                <a:gd name="connsiteY10" fmla="*/ 1955351 h 2034431"/>
                <a:gd name="connsiteX11" fmla="*/ 1792764 w 2474888"/>
                <a:gd name="connsiteY11" fmla="*/ 1937861 h 2034431"/>
                <a:gd name="connsiteX12" fmla="*/ 1731547 w 2474888"/>
                <a:gd name="connsiteY12" fmla="*/ 1929115 h 2034431"/>
                <a:gd name="connsiteX13" fmla="*/ 1679076 w 2474888"/>
                <a:gd name="connsiteY13" fmla="*/ 1920370 h 2034431"/>
                <a:gd name="connsiteX14" fmla="*/ 1652841 w 2474888"/>
                <a:gd name="connsiteY14" fmla="*/ 1911625 h 2034431"/>
                <a:gd name="connsiteX15" fmla="*/ 1617860 w 2474888"/>
                <a:gd name="connsiteY15" fmla="*/ 1902880 h 2034431"/>
                <a:gd name="connsiteX16" fmla="*/ 1556644 w 2474888"/>
                <a:gd name="connsiteY16" fmla="*/ 1867899 h 2034431"/>
                <a:gd name="connsiteX17" fmla="*/ 1521663 w 2474888"/>
                <a:gd name="connsiteY17" fmla="*/ 1859154 h 2034431"/>
                <a:gd name="connsiteX18" fmla="*/ 1486682 w 2474888"/>
                <a:gd name="connsiteY18" fmla="*/ 1832918 h 2034431"/>
                <a:gd name="connsiteX19" fmla="*/ 1460446 w 2474888"/>
                <a:gd name="connsiteY19" fmla="*/ 1824173 h 2034431"/>
                <a:gd name="connsiteX20" fmla="*/ 1416721 w 2474888"/>
                <a:gd name="connsiteY20" fmla="*/ 1780447 h 2034431"/>
                <a:gd name="connsiteX21" fmla="*/ 1329269 w 2474888"/>
                <a:gd name="connsiteY21" fmla="*/ 1771702 h 2034431"/>
                <a:gd name="connsiteX22" fmla="*/ 1215581 w 2474888"/>
                <a:gd name="connsiteY22" fmla="*/ 1745467 h 2034431"/>
                <a:gd name="connsiteX23" fmla="*/ 1154365 w 2474888"/>
                <a:gd name="connsiteY23" fmla="*/ 1727976 h 2034431"/>
                <a:gd name="connsiteX24" fmla="*/ 1128129 w 2474888"/>
                <a:gd name="connsiteY24" fmla="*/ 1701741 h 2034431"/>
                <a:gd name="connsiteX25" fmla="*/ 1093149 w 2474888"/>
                <a:gd name="connsiteY25" fmla="*/ 1649270 h 2034431"/>
                <a:gd name="connsiteX26" fmla="*/ 1066913 w 2474888"/>
                <a:gd name="connsiteY26" fmla="*/ 1631779 h 2034431"/>
                <a:gd name="connsiteX27" fmla="*/ 1058168 w 2474888"/>
                <a:gd name="connsiteY27" fmla="*/ 1605544 h 2034431"/>
                <a:gd name="connsiteX28" fmla="*/ 1084404 w 2474888"/>
                <a:gd name="connsiteY28" fmla="*/ 1596799 h 2034431"/>
                <a:gd name="connsiteX29" fmla="*/ 1058168 w 2474888"/>
                <a:gd name="connsiteY29" fmla="*/ 1570563 h 2034431"/>
                <a:gd name="connsiteX30" fmla="*/ 1040677 w 2474888"/>
                <a:gd name="connsiteY30" fmla="*/ 1544327 h 2034431"/>
                <a:gd name="connsiteX31" fmla="*/ 1014442 w 2474888"/>
                <a:gd name="connsiteY31" fmla="*/ 1509347 h 2034431"/>
                <a:gd name="connsiteX32" fmla="*/ 1001689 w 2474888"/>
                <a:gd name="connsiteY32" fmla="*/ 1470509 h 2034431"/>
                <a:gd name="connsiteX33" fmla="*/ 996092 w 2474888"/>
                <a:gd name="connsiteY33" fmla="*/ 1452612 h 2034431"/>
                <a:gd name="connsiteX34" fmla="*/ 995621 w 2474888"/>
                <a:gd name="connsiteY34" fmla="*/ 1450411 h 2034431"/>
                <a:gd name="connsiteX35" fmla="*/ 995786 w 2474888"/>
                <a:gd name="connsiteY35" fmla="*/ 1451633 h 2034431"/>
                <a:gd name="connsiteX36" fmla="*/ 996092 w 2474888"/>
                <a:gd name="connsiteY36" fmla="*/ 1452612 h 2034431"/>
                <a:gd name="connsiteX37" fmla="*/ 996902 w 2474888"/>
                <a:gd name="connsiteY37" fmla="*/ 1456391 h 2034431"/>
                <a:gd name="connsiteX38" fmla="*/ 979461 w 2474888"/>
                <a:gd name="connsiteY38" fmla="*/ 1430640 h 2034431"/>
                <a:gd name="connsiteX39" fmla="*/ 970716 w 2474888"/>
                <a:gd name="connsiteY39" fmla="*/ 1404404 h 2034431"/>
                <a:gd name="connsiteX40" fmla="*/ 892009 w 2474888"/>
                <a:gd name="connsiteY40" fmla="*/ 1343188 h 2034431"/>
                <a:gd name="connsiteX41" fmla="*/ 822048 w 2474888"/>
                <a:gd name="connsiteY41" fmla="*/ 1308207 h 2034431"/>
                <a:gd name="connsiteX42" fmla="*/ 804557 w 2474888"/>
                <a:gd name="connsiteY42" fmla="*/ 1281972 h 2034431"/>
                <a:gd name="connsiteX43" fmla="*/ 795812 w 2474888"/>
                <a:gd name="connsiteY43" fmla="*/ 1255736 h 2034431"/>
                <a:gd name="connsiteX44" fmla="*/ 769577 w 2474888"/>
                <a:gd name="connsiteY44" fmla="*/ 1246991 h 2034431"/>
                <a:gd name="connsiteX45" fmla="*/ 708361 w 2474888"/>
                <a:gd name="connsiteY45" fmla="*/ 1255736 h 2034431"/>
                <a:gd name="connsiteX46" fmla="*/ 655889 w 2474888"/>
                <a:gd name="connsiteY46" fmla="*/ 1264482 h 2034431"/>
                <a:gd name="connsiteX47" fmla="*/ 603418 w 2474888"/>
                <a:gd name="connsiteY47" fmla="*/ 1255736 h 2034431"/>
                <a:gd name="connsiteX48" fmla="*/ 577183 w 2474888"/>
                <a:gd name="connsiteY48" fmla="*/ 1229501 h 2034431"/>
                <a:gd name="connsiteX49" fmla="*/ 542202 w 2474888"/>
                <a:gd name="connsiteY49" fmla="*/ 1177030 h 2034431"/>
                <a:gd name="connsiteX50" fmla="*/ 480985 w 2474888"/>
                <a:gd name="connsiteY50" fmla="*/ 1150794 h 2034431"/>
                <a:gd name="connsiteX51" fmla="*/ 454750 w 2474888"/>
                <a:gd name="connsiteY51" fmla="*/ 1089578 h 2034431"/>
                <a:gd name="connsiteX52" fmla="*/ 446005 w 2474888"/>
                <a:gd name="connsiteY52" fmla="*/ 1063342 h 2034431"/>
                <a:gd name="connsiteX53" fmla="*/ 428514 w 2474888"/>
                <a:gd name="connsiteY53" fmla="*/ 1037107 h 2034431"/>
                <a:gd name="connsiteX54" fmla="*/ 416996 w 2474888"/>
                <a:gd name="connsiteY54" fmla="*/ 1009489 h 2034431"/>
                <a:gd name="connsiteX55" fmla="*/ 418625 w 2474888"/>
                <a:gd name="connsiteY55" fmla="*/ 1010171 h 2034431"/>
                <a:gd name="connsiteX56" fmla="*/ 423415 w 2474888"/>
                <a:gd name="connsiteY56" fmla="*/ 1016444 h 2034431"/>
                <a:gd name="connsiteX57" fmla="*/ 419401 w 2474888"/>
                <a:gd name="connsiteY57" fmla="*/ 1010496 h 2034431"/>
                <a:gd name="connsiteX58" fmla="*/ 418625 w 2474888"/>
                <a:gd name="connsiteY58" fmla="*/ 1010171 h 2034431"/>
                <a:gd name="connsiteX59" fmla="*/ 413722 w 2474888"/>
                <a:gd name="connsiteY59" fmla="*/ 1003749 h 2034431"/>
                <a:gd name="connsiteX60" fmla="*/ 393534 w 2474888"/>
                <a:gd name="connsiteY60" fmla="*/ 975891 h 2034431"/>
                <a:gd name="connsiteX61" fmla="*/ 376043 w 2474888"/>
                <a:gd name="connsiteY61" fmla="*/ 949655 h 2034431"/>
                <a:gd name="connsiteX62" fmla="*/ 349808 w 2474888"/>
                <a:gd name="connsiteY62" fmla="*/ 940910 h 2034431"/>
                <a:gd name="connsiteX63" fmla="*/ 323572 w 2474888"/>
                <a:gd name="connsiteY63" fmla="*/ 923419 h 2034431"/>
                <a:gd name="connsiteX64" fmla="*/ 262356 w 2474888"/>
                <a:gd name="connsiteY64" fmla="*/ 879694 h 2034431"/>
                <a:gd name="connsiteX65" fmla="*/ 236120 w 2474888"/>
                <a:gd name="connsiteY65" fmla="*/ 818477 h 2034431"/>
                <a:gd name="connsiteX66" fmla="*/ 218630 w 2474888"/>
                <a:gd name="connsiteY66" fmla="*/ 766006 h 2034431"/>
                <a:gd name="connsiteX67" fmla="*/ 218630 w 2474888"/>
                <a:gd name="connsiteY67" fmla="*/ 652319 h 2034431"/>
                <a:gd name="connsiteX68" fmla="*/ 244865 w 2474888"/>
                <a:gd name="connsiteY68" fmla="*/ 643574 h 2034431"/>
                <a:gd name="connsiteX69" fmla="*/ 227375 w 2474888"/>
                <a:gd name="connsiteY69" fmla="*/ 617338 h 2034431"/>
                <a:gd name="connsiteX70" fmla="*/ 166159 w 2474888"/>
                <a:gd name="connsiteY70" fmla="*/ 591103 h 2034431"/>
                <a:gd name="connsiteX71" fmla="*/ 139923 w 2474888"/>
                <a:gd name="connsiteY71" fmla="*/ 556122 h 2034431"/>
                <a:gd name="connsiteX72" fmla="*/ 113688 w 2474888"/>
                <a:gd name="connsiteY72" fmla="*/ 547377 h 2034431"/>
                <a:gd name="connsiteX73" fmla="*/ 96197 w 2474888"/>
                <a:gd name="connsiteY73" fmla="*/ 521141 h 2034431"/>
                <a:gd name="connsiteX74" fmla="*/ 69962 w 2474888"/>
                <a:gd name="connsiteY74" fmla="*/ 494906 h 2034431"/>
                <a:gd name="connsiteX75" fmla="*/ 26236 w 2474888"/>
                <a:gd name="connsiteY75" fmla="*/ 451180 h 2034431"/>
                <a:gd name="connsiteX76" fmla="*/ 17491 w 2474888"/>
                <a:gd name="connsiteY76" fmla="*/ 424944 h 2034431"/>
                <a:gd name="connsiteX77" fmla="*/ 0 w 2474888"/>
                <a:gd name="connsiteY77" fmla="*/ 363728 h 2034431"/>
                <a:gd name="connsiteX78" fmla="*/ 26236 w 2474888"/>
                <a:gd name="connsiteY78" fmla="*/ 223805 h 2034431"/>
                <a:gd name="connsiteX79" fmla="*/ 43726 w 2474888"/>
                <a:gd name="connsiteY79" fmla="*/ 206315 h 2034431"/>
                <a:gd name="connsiteX80" fmla="*/ 52471 w 2474888"/>
                <a:gd name="connsiteY80" fmla="*/ 176284 h 2034431"/>
                <a:gd name="connsiteX81" fmla="*/ 55276 w 2474888"/>
                <a:gd name="connsiteY81" fmla="*/ 88666 h 2034431"/>
                <a:gd name="connsiteX82" fmla="*/ 116704 w 2474888"/>
                <a:gd name="connsiteY82" fmla="*/ 0 h 2034431"/>
                <a:gd name="connsiteX0" fmla="*/ 116704 w 2474888"/>
                <a:gd name="connsiteY0" fmla="*/ 0 h 2034431"/>
                <a:gd name="connsiteX1" fmla="*/ 2474888 w 2474888"/>
                <a:gd name="connsiteY1" fmla="*/ 1904087 h 2034431"/>
                <a:gd name="connsiteX2" fmla="*/ 2291239 w 2474888"/>
                <a:gd name="connsiteY2" fmla="*/ 2007822 h 2034431"/>
                <a:gd name="connsiteX3" fmla="*/ 2265004 w 2474888"/>
                <a:gd name="connsiteY3" fmla="*/ 2016567 h 2034431"/>
                <a:gd name="connsiteX4" fmla="*/ 2221278 w 2474888"/>
                <a:gd name="connsiteY4" fmla="*/ 2034058 h 2034431"/>
                <a:gd name="connsiteX5" fmla="*/ 2090100 w 2474888"/>
                <a:gd name="connsiteY5" fmla="*/ 2025312 h 2034431"/>
                <a:gd name="connsiteX6" fmla="*/ 2055119 w 2474888"/>
                <a:gd name="connsiteY6" fmla="*/ 2016567 h 2034431"/>
                <a:gd name="connsiteX7" fmla="*/ 1976413 w 2474888"/>
                <a:gd name="connsiteY7" fmla="*/ 2007822 h 2034431"/>
                <a:gd name="connsiteX8" fmla="*/ 1950177 w 2474888"/>
                <a:gd name="connsiteY8" fmla="*/ 1990332 h 2034431"/>
                <a:gd name="connsiteX9" fmla="*/ 1915196 w 2474888"/>
                <a:gd name="connsiteY9" fmla="*/ 1981587 h 2034431"/>
                <a:gd name="connsiteX10" fmla="*/ 1818999 w 2474888"/>
                <a:gd name="connsiteY10" fmla="*/ 1955351 h 2034431"/>
                <a:gd name="connsiteX11" fmla="*/ 1792764 w 2474888"/>
                <a:gd name="connsiteY11" fmla="*/ 1937861 h 2034431"/>
                <a:gd name="connsiteX12" fmla="*/ 1731547 w 2474888"/>
                <a:gd name="connsiteY12" fmla="*/ 1929115 h 2034431"/>
                <a:gd name="connsiteX13" fmla="*/ 1679076 w 2474888"/>
                <a:gd name="connsiteY13" fmla="*/ 1920370 h 2034431"/>
                <a:gd name="connsiteX14" fmla="*/ 1652841 w 2474888"/>
                <a:gd name="connsiteY14" fmla="*/ 1911625 h 2034431"/>
                <a:gd name="connsiteX15" fmla="*/ 1617860 w 2474888"/>
                <a:gd name="connsiteY15" fmla="*/ 1902880 h 2034431"/>
                <a:gd name="connsiteX16" fmla="*/ 1556644 w 2474888"/>
                <a:gd name="connsiteY16" fmla="*/ 1867899 h 2034431"/>
                <a:gd name="connsiteX17" fmla="*/ 1521663 w 2474888"/>
                <a:gd name="connsiteY17" fmla="*/ 1859154 h 2034431"/>
                <a:gd name="connsiteX18" fmla="*/ 1486682 w 2474888"/>
                <a:gd name="connsiteY18" fmla="*/ 1832918 h 2034431"/>
                <a:gd name="connsiteX19" fmla="*/ 1460446 w 2474888"/>
                <a:gd name="connsiteY19" fmla="*/ 1824173 h 2034431"/>
                <a:gd name="connsiteX20" fmla="*/ 1416721 w 2474888"/>
                <a:gd name="connsiteY20" fmla="*/ 1780447 h 2034431"/>
                <a:gd name="connsiteX21" fmla="*/ 1329269 w 2474888"/>
                <a:gd name="connsiteY21" fmla="*/ 1771702 h 2034431"/>
                <a:gd name="connsiteX22" fmla="*/ 1215581 w 2474888"/>
                <a:gd name="connsiteY22" fmla="*/ 1745467 h 2034431"/>
                <a:gd name="connsiteX23" fmla="*/ 1154365 w 2474888"/>
                <a:gd name="connsiteY23" fmla="*/ 1727976 h 2034431"/>
                <a:gd name="connsiteX24" fmla="*/ 1128129 w 2474888"/>
                <a:gd name="connsiteY24" fmla="*/ 1701741 h 2034431"/>
                <a:gd name="connsiteX25" fmla="*/ 1093149 w 2474888"/>
                <a:gd name="connsiteY25" fmla="*/ 1649270 h 2034431"/>
                <a:gd name="connsiteX26" fmla="*/ 1066913 w 2474888"/>
                <a:gd name="connsiteY26" fmla="*/ 1631779 h 2034431"/>
                <a:gd name="connsiteX27" fmla="*/ 1058168 w 2474888"/>
                <a:gd name="connsiteY27" fmla="*/ 1605544 h 2034431"/>
                <a:gd name="connsiteX28" fmla="*/ 1084404 w 2474888"/>
                <a:gd name="connsiteY28" fmla="*/ 1596799 h 2034431"/>
                <a:gd name="connsiteX29" fmla="*/ 1058168 w 2474888"/>
                <a:gd name="connsiteY29" fmla="*/ 1570563 h 2034431"/>
                <a:gd name="connsiteX30" fmla="*/ 1040677 w 2474888"/>
                <a:gd name="connsiteY30" fmla="*/ 1544327 h 2034431"/>
                <a:gd name="connsiteX31" fmla="*/ 1014442 w 2474888"/>
                <a:gd name="connsiteY31" fmla="*/ 1509347 h 2034431"/>
                <a:gd name="connsiteX32" fmla="*/ 1001689 w 2474888"/>
                <a:gd name="connsiteY32" fmla="*/ 1470509 h 2034431"/>
                <a:gd name="connsiteX33" fmla="*/ 996092 w 2474888"/>
                <a:gd name="connsiteY33" fmla="*/ 1452612 h 2034431"/>
                <a:gd name="connsiteX34" fmla="*/ 995621 w 2474888"/>
                <a:gd name="connsiteY34" fmla="*/ 1450411 h 2034431"/>
                <a:gd name="connsiteX35" fmla="*/ 995786 w 2474888"/>
                <a:gd name="connsiteY35" fmla="*/ 1451633 h 2034431"/>
                <a:gd name="connsiteX36" fmla="*/ 996092 w 2474888"/>
                <a:gd name="connsiteY36" fmla="*/ 1452612 h 2034431"/>
                <a:gd name="connsiteX37" fmla="*/ 996902 w 2474888"/>
                <a:gd name="connsiteY37" fmla="*/ 1456391 h 2034431"/>
                <a:gd name="connsiteX38" fmla="*/ 979461 w 2474888"/>
                <a:gd name="connsiteY38" fmla="*/ 1430640 h 2034431"/>
                <a:gd name="connsiteX39" fmla="*/ 970716 w 2474888"/>
                <a:gd name="connsiteY39" fmla="*/ 1404404 h 2034431"/>
                <a:gd name="connsiteX40" fmla="*/ 892009 w 2474888"/>
                <a:gd name="connsiteY40" fmla="*/ 1343188 h 2034431"/>
                <a:gd name="connsiteX41" fmla="*/ 822048 w 2474888"/>
                <a:gd name="connsiteY41" fmla="*/ 1308207 h 2034431"/>
                <a:gd name="connsiteX42" fmla="*/ 804557 w 2474888"/>
                <a:gd name="connsiteY42" fmla="*/ 1281972 h 2034431"/>
                <a:gd name="connsiteX43" fmla="*/ 795812 w 2474888"/>
                <a:gd name="connsiteY43" fmla="*/ 1255736 h 2034431"/>
                <a:gd name="connsiteX44" fmla="*/ 769577 w 2474888"/>
                <a:gd name="connsiteY44" fmla="*/ 1246991 h 2034431"/>
                <a:gd name="connsiteX45" fmla="*/ 708361 w 2474888"/>
                <a:gd name="connsiteY45" fmla="*/ 1255736 h 2034431"/>
                <a:gd name="connsiteX46" fmla="*/ 655889 w 2474888"/>
                <a:gd name="connsiteY46" fmla="*/ 1264482 h 2034431"/>
                <a:gd name="connsiteX47" fmla="*/ 603418 w 2474888"/>
                <a:gd name="connsiteY47" fmla="*/ 1255736 h 2034431"/>
                <a:gd name="connsiteX48" fmla="*/ 577183 w 2474888"/>
                <a:gd name="connsiteY48" fmla="*/ 1229501 h 2034431"/>
                <a:gd name="connsiteX49" fmla="*/ 542202 w 2474888"/>
                <a:gd name="connsiteY49" fmla="*/ 1177030 h 2034431"/>
                <a:gd name="connsiteX50" fmla="*/ 480985 w 2474888"/>
                <a:gd name="connsiteY50" fmla="*/ 1150794 h 2034431"/>
                <a:gd name="connsiteX51" fmla="*/ 454750 w 2474888"/>
                <a:gd name="connsiteY51" fmla="*/ 1089578 h 2034431"/>
                <a:gd name="connsiteX52" fmla="*/ 446005 w 2474888"/>
                <a:gd name="connsiteY52" fmla="*/ 1063342 h 2034431"/>
                <a:gd name="connsiteX53" fmla="*/ 428514 w 2474888"/>
                <a:gd name="connsiteY53" fmla="*/ 1037107 h 2034431"/>
                <a:gd name="connsiteX54" fmla="*/ 416996 w 2474888"/>
                <a:gd name="connsiteY54" fmla="*/ 1009489 h 2034431"/>
                <a:gd name="connsiteX55" fmla="*/ 418625 w 2474888"/>
                <a:gd name="connsiteY55" fmla="*/ 1010171 h 2034431"/>
                <a:gd name="connsiteX56" fmla="*/ 423415 w 2474888"/>
                <a:gd name="connsiteY56" fmla="*/ 1016444 h 2034431"/>
                <a:gd name="connsiteX57" fmla="*/ 419401 w 2474888"/>
                <a:gd name="connsiteY57" fmla="*/ 1010496 h 2034431"/>
                <a:gd name="connsiteX58" fmla="*/ 418625 w 2474888"/>
                <a:gd name="connsiteY58" fmla="*/ 1010171 h 2034431"/>
                <a:gd name="connsiteX59" fmla="*/ 413722 w 2474888"/>
                <a:gd name="connsiteY59" fmla="*/ 1003749 h 2034431"/>
                <a:gd name="connsiteX60" fmla="*/ 393534 w 2474888"/>
                <a:gd name="connsiteY60" fmla="*/ 975891 h 2034431"/>
                <a:gd name="connsiteX61" fmla="*/ 376043 w 2474888"/>
                <a:gd name="connsiteY61" fmla="*/ 949655 h 2034431"/>
                <a:gd name="connsiteX62" fmla="*/ 349808 w 2474888"/>
                <a:gd name="connsiteY62" fmla="*/ 940910 h 2034431"/>
                <a:gd name="connsiteX63" fmla="*/ 323572 w 2474888"/>
                <a:gd name="connsiteY63" fmla="*/ 923419 h 2034431"/>
                <a:gd name="connsiteX64" fmla="*/ 262356 w 2474888"/>
                <a:gd name="connsiteY64" fmla="*/ 879694 h 2034431"/>
                <a:gd name="connsiteX65" fmla="*/ 236120 w 2474888"/>
                <a:gd name="connsiteY65" fmla="*/ 818477 h 2034431"/>
                <a:gd name="connsiteX66" fmla="*/ 218630 w 2474888"/>
                <a:gd name="connsiteY66" fmla="*/ 766006 h 2034431"/>
                <a:gd name="connsiteX67" fmla="*/ 218630 w 2474888"/>
                <a:gd name="connsiteY67" fmla="*/ 652319 h 2034431"/>
                <a:gd name="connsiteX68" fmla="*/ 244865 w 2474888"/>
                <a:gd name="connsiteY68" fmla="*/ 643574 h 2034431"/>
                <a:gd name="connsiteX69" fmla="*/ 227375 w 2474888"/>
                <a:gd name="connsiteY69" fmla="*/ 617338 h 2034431"/>
                <a:gd name="connsiteX70" fmla="*/ 166159 w 2474888"/>
                <a:gd name="connsiteY70" fmla="*/ 591103 h 2034431"/>
                <a:gd name="connsiteX71" fmla="*/ 139923 w 2474888"/>
                <a:gd name="connsiteY71" fmla="*/ 556122 h 2034431"/>
                <a:gd name="connsiteX72" fmla="*/ 113688 w 2474888"/>
                <a:gd name="connsiteY72" fmla="*/ 547377 h 2034431"/>
                <a:gd name="connsiteX73" fmla="*/ 96197 w 2474888"/>
                <a:gd name="connsiteY73" fmla="*/ 521141 h 2034431"/>
                <a:gd name="connsiteX74" fmla="*/ 69962 w 2474888"/>
                <a:gd name="connsiteY74" fmla="*/ 494906 h 2034431"/>
                <a:gd name="connsiteX75" fmla="*/ 26236 w 2474888"/>
                <a:gd name="connsiteY75" fmla="*/ 451180 h 2034431"/>
                <a:gd name="connsiteX76" fmla="*/ 17491 w 2474888"/>
                <a:gd name="connsiteY76" fmla="*/ 424944 h 2034431"/>
                <a:gd name="connsiteX77" fmla="*/ 0 w 2474888"/>
                <a:gd name="connsiteY77" fmla="*/ 363728 h 2034431"/>
                <a:gd name="connsiteX78" fmla="*/ 26236 w 2474888"/>
                <a:gd name="connsiteY78" fmla="*/ 223805 h 2034431"/>
                <a:gd name="connsiteX79" fmla="*/ 43726 w 2474888"/>
                <a:gd name="connsiteY79" fmla="*/ 206315 h 2034431"/>
                <a:gd name="connsiteX80" fmla="*/ 52471 w 2474888"/>
                <a:gd name="connsiteY80" fmla="*/ 176284 h 2034431"/>
                <a:gd name="connsiteX81" fmla="*/ 55276 w 2474888"/>
                <a:gd name="connsiteY81" fmla="*/ 88666 h 2034431"/>
                <a:gd name="connsiteX82" fmla="*/ 116704 w 2474888"/>
                <a:gd name="connsiteY82" fmla="*/ 0 h 2034431"/>
                <a:gd name="connsiteX0" fmla="*/ 116704 w 2474888"/>
                <a:gd name="connsiteY0" fmla="*/ 0 h 2034431"/>
                <a:gd name="connsiteX1" fmla="*/ 2474888 w 2474888"/>
                <a:gd name="connsiteY1" fmla="*/ 1904087 h 2034431"/>
                <a:gd name="connsiteX2" fmla="*/ 2291239 w 2474888"/>
                <a:gd name="connsiteY2" fmla="*/ 2007822 h 2034431"/>
                <a:gd name="connsiteX3" fmla="*/ 2265004 w 2474888"/>
                <a:gd name="connsiteY3" fmla="*/ 2016567 h 2034431"/>
                <a:gd name="connsiteX4" fmla="*/ 2221278 w 2474888"/>
                <a:gd name="connsiteY4" fmla="*/ 2034058 h 2034431"/>
                <a:gd name="connsiteX5" fmla="*/ 2090100 w 2474888"/>
                <a:gd name="connsiteY5" fmla="*/ 2025312 h 2034431"/>
                <a:gd name="connsiteX6" fmla="*/ 2055119 w 2474888"/>
                <a:gd name="connsiteY6" fmla="*/ 2016567 h 2034431"/>
                <a:gd name="connsiteX7" fmla="*/ 1976413 w 2474888"/>
                <a:gd name="connsiteY7" fmla="*/ 2007822 h 2034431"/>
                <a:gd name="connsiteX8" fmla="*/ 1950177 w 2474888"/>
                <a:gd name="connsiteY8" fmla="*/ 1990332 h 2034431"/>
                <a:gd name="connsiteX9" fmla="*/ 1915196 w 2474888"/>
                <a:gd name="connsiteY9" fmla="*/ 1981587 h 2034431"/>
                <a:gd name="connsiteX10" fmla="*/ 1818999 w 2474888"/>
                <a:gd name="connsiteY10" fmla="*/ 1955351 h 2034431"/>
                <a:gd name="connsiteX11" fmla="*/ 1792764 w 2474888"/>
                <a:gd name="connsiteY11" fmla="*/ 1937861 h 2034431"/>
                <a:gd name="connsiteX12" fmla="*/ 1731547 w 2474888"/>
                <a:gd name="connsiteY12" fmla="*/ 1929115 h 2034431"/>
                <a:gd name="connsiteX13" fmla="*/ 1679076 w 2474888"/>
                <a:gd name="connsiteY13" fmla="*/ 1920370 h 2034431"/>
                <a:gd name="connsiteX14" fmla="*/ 1652841 w 2474888"/>
                <a:gd name="connsiteY14" fmla="*/ 1911625 h 2034431"/>
                <a:gd name="connsiteX15" fmla="*/ 1617860 w 2474888"/>
                <a:gd name="connsiteY15" fmla="*/ 1902880 h 2034431"/>
                <a:gd name="connsiteX16" fmla="*/ 1556644 w 2474888"/>
                <a:gd name="connsiteY16" fmla="*/ 1867899 h 2034431"/>
                <a:gd name="connsiteX17" fmla="*/ 1521663 w 2474888"/>
                <a:gd name="connsiteY17" fmla="*/ 1859154 h 2034431"/>
                <a:gd name="connsiteX18" fmla="*/ 1486682 w 2474888"/>
                <a:gd name="connsiteY18" fmla="*/ 1832918 h 2034431"/>
                <a:gd name="connsiteX19" fmla="*/ 1460446 w 2474888"/>
                <a:gd name="connsiteY19" fmla="*/ 1824173 h 2034431"/>
                <a:gd name="connsiteX20" fmla="*/ 1416721 w 2474888"/>
                <a:gd name="connsiteY20" fmla="*/ 1780447 h 2034431"/>
                <a:gd name="connsiteX21" fmla="*/ 1329269 w 2474888"/>
                <a:gd name="connsiteY21" fmla="*/ 1771702 h 2034431"/>
                <a:gd name="connsiteX22" fmla="*/ 1215581 w 2474888"/>
                <a:gd name="connsiteY22" fmla="*/ 1745467 h 2034431"/>
                <a:gd name="connsiteX23" fmla="*/ 1154365 w 2474888"/>
                <a:gd name="connsiteY23" fmla="*/ 1727976 h 2034431"/>
                <a:gd name="connsiteX24" fmla="*/ 1128129 w 2474888"/>
                <a:gd name="connsiteY24" fmla="*/ 1701741 h 2034431"/>
                <a:gd name="connsiteX25" fmla="*/ 1093149 w 2474888"/>
                <a:gd name="connsiteY25" fmla="*/ 1649270 h 2034431"/>
                <a:gd name="connsiteX26" fmla="*/ 1066913 w 2474888"/>
                <a:gd name="connsiteY26" fmla="*/ 1631779 h 2034431"/>
                <a:gd name="connsiteX27" fmla="*/ 1058168 w 2474888"/>
                <a:gd name="connsiteY27" fmla="*/ 1605544 h 2034431"/>
                <a:gd name="connsiteX28" fmla="*/ 1084404 w 2474888"/>
                <a:gd name="connsiteY28" fmla="*/ 1596799 h 2034431"/>
                <a:gd name="connsiteX29" fmla="*/ 1058168 w 2474888"/>
                <a:gd name="connsiteY29" fmla="*/ 1570563 h 2034431"/>
                <a:gd name="connsiteX30" fmla="*/ 1040677 w 2474888"/>
                <a:gd name="connsiteY30" fmla="*/ 1544327 h 2034431"/>
                <a:gd name="connsiteX31" fmla="*/ 1014442 w 2474888"/>
                <a:gd name="connsiteY31" fmla="*/ 1509347 h 2034431"/>
                <a:gd name="connsiteX32" fmla="*/ 1001689 w 2474888"/>
                <a:gd name="connsiteY32" fmla="*/ 1470509 h 2034431"/>
                <a:gd name="connsiteX33" fmla="*/ 996092 w 2474888"/>
                <a:gd name="connsiteY33" fmla="*/ 1452612 h 2034431"/>
                <a:gd name="connsiteX34" fmla="*/ 995621 w 2474888"/>
                <a:gd name="connsiteY34" fmla="*/ 1450411 h 2034431"/>
                <a:gd name="connsiteX35" fmla="*/ 995786 w 2474888"/>
                <a:gd name="connsiteY35" fmla="*/ 1451633 h 2034431"/>
                <a:gd name="connsiteX36" fmla="*/ 996092 w 2474888"/>
                <a:gd name="connsiteY36" fmla="*/ 1452612 h 2034431"/>
                <a:gd name="connsiteX37" fmla="*/ 996902 w 2474888"/>
                <a:gd name="connsiteY37" fmla="*/ 1456391 h 2034431"/>
                <a:gd name="connsiteX38" fmla="*/ 979461 w 2474888"/>
                <a:gd name="connsiteY38" fmla="*/ 1430640 h 2034431"/>
                <a:gd name="connsiteX39" fmla="*/ 970716 w 2474888"/>
                <a:gd name="connsiteY39" fmla="*/ 1404404 h 2034431"/>
                <a:gd name="connsiteX40" fmla="*/ 892009 w 2474888"/>
                <a:gd name="connsiteY40" fmla="*/ 1343188 h 2034431"/>
                <a:gd name="connsiteX41" fmla="*/ 822048 w 2474888"/>
                <a:gd name="connsiteY41" fmla="*/ 1308207 h 2034431"/>
                <a:gd name="connsiteX42" fmla="*/ 804557 w 2474888"/>
                <a:gd name="connsiteY42" fmla="*/ 1281972 h 2034431"/>
                <a:gd name="connsiteX43" fmla="*/ 795812 w 2474888"/>
                <a:gd name="connsiteY43" fmla="*/ 1255736 h 2034431"/>
                <a:gd name="connsiteX44" fmla="*/ 769577 w 2474888"/>
                <a:gd name="connsiteY44" fmla="*/ 1246991 h 2034431"/>
                <a:gd name="connsiteX45" fmla="*/ 708361 w 2474888"/>
                <a:gd name="connsiteY45" fmla="*/ 1255736 h 2034431"/>
                <a:gd name="connsiteX46" fmla="*/ 655889 w 2474888"/>
                <a:gd name="connsiteY46" fmla="*/ 1264482 h 2034431"/>
                <a:gd name="connsiteX47" fmla="*/ 603418 w 2474888"/>
                <a:gd name="connsiteY47" fmla="*/ 1255736 h 2034431"/>
                <a:gd name="connsiteX48" fmla="*/ 577183 w 2474888"/>
                <a:gd name="connsiteY48" fmla="*/ 1229501 h 2034431"/>
                <a:gd name="connsiteX49" fmla="*/ 542202 w 2474888"/>
                <a:gd name="connsiteY49" fmla="*/ 1177030 h 2034431"/>
                <a:gd name="connsiteX50" fmla="*/ 480985 w 2474888"/>
                <a:gd name="connsiteY50" fmla="*/ 1150794 h 2034431"/>
                <a:gd name="connsiteX51" fmla="*/ 454750 w 2474888"/>
                <a:gd name="connsiteY51" fmla="*/ 1089578 h 2034431"/>
                <a:gd name="connsiteX52" fmla="*/ 446005 w 2474888"/>
                <a:gd name="connsiteY52" fmla="*/ 1063342 h 2034431"/>
                <a:gd name="connsiteX53" fmla="*/ 428514 w 2474888"/>
                <a:gd name="connsiteY53" fmla="*/ 1037107 h 2034431"/>
                <a:gd name="connsiteX54" fmla="*/ 416996 w 2474888"/>
                <a:gd name="connsiteY54" fmla="*/ 1009489 h 2034431"/>
                <a:gd name="connsiteX55" fmla="*/ 418625 w 2474888"/>
                <a:gd name="connsiteY55" fmla="*/ 1010171 h 2034431"/>
                <a:gd name="connsiteX56" fmla="*/ 423415 w 2474888"/>
                <a:gd name="connsiteY56" fmla="*/ 1016444 h 2034431"/>
                <a:gd name="connsiteX57" fmla="*/ 419401 w 2474888"/>
                <a:gd name="connsiteY57" fmla="*/ 1010496 h 2034431"/>
                <a:gd name="connsiteX58" fmla="*/ 418625 w 2474888"/>
                <a:gd name="connsiteY58" fmla="*/ 1010171 h 2034431"/>
                <a:gd name="connsiteX59" fmla="*/ 413722 w 2474888"/>
                <a:gd name="connsiteY59" fmla="*/ 1003749 h 2034431"/>
                <a:gd name="connsiteX60" fmla="*/ 393534 w 2474888"/>
                <a:gd name="connsiteY60" fmla="*/ 975891 h 2034431"/>
                <a:gd name="connsiteX61" fmla="*/ 376043 w 2474888"/>
                <a:gd name="connsiteY61" fmla="*/ 949655 h 2034431"/>
                <a:gd name="connsiteX62" fmla="*/ 349808 w 2474888"/>
                <a:gd name="connsiteY62" fmla="*/ 940910 h 2034431"/>
                <a:gd name="connsiteX63" fmla="*/ 323572 w 2474888"/>
                <a:gd name="connsiteY63" fmla="*/ 923419 h 2034431"/>
                <a:gd name="connsiteX64" fmla="*/ 262356 w 2474888"/>
                <a:gd name="connsiteY64" fmla="*/ 879694 h 2034431"/>
                <a:gd name="connsiteX65" fmla="*/ 236120 w 2474888"/>
                <a:gd name="connsiteY65" fmla="*/ 818477 h 2034431"/>
                <a:gd name="connsiteX66" fmla="*/ 218630 w 2474888"/>
                <a:gd name="connsiteY66" fmla="*/ 766006 h 2034431"/>
                <a:gd name="connsiteX67" fmla="*/ 218630 w 2474888"/>
                <a:gd name="connsiteY67" fmla="*/ 652319 h 2034431"/>
                <a:gd name="connsiteX68" fmla="*/ 244865 w 2474888"/>
                <a:gd name="connsiteY68" fmla="*/ 643574 h 2034431"/>
                <a:gd name="connsiteX69" fmla="*/ 227375 w 2474888"/>
                <a:gd name="connsiteY69" fmla="*/ 617338 h 2034431"/>
                <a:gd name="connsiteX70" fmla="*/ 166159 w 2474888"/>
                <a:gd name="connsiteY70" fmla="*/ 591103 h 2034431"/>
                <a:gd name="connsiteX71" fmla="*/ 139923 w 2474888"/>
                <a:gd name="connsiteY71" fmla="*/ 556122 h 2034431"/>
                <a:gd name="connsiteX72" fmla="*/ 113688 w 2474888"/>
                <a:gd name="connsiteY72" fmla="*/ 547377 h 2034431"/>
                <a:gd name="connsiteX73" fmla="*/ 96197 w 2474888"/>
                <a:gd name="connsiteY73" fmla="*/ 521141 h 2034431"/>
                <a:gd name="connsiteX74" fmla="*/ 69962 w 2474888"/>
                <a:gd name="connsiteY74" fmla="*/ 494906 h 2034431"/>
                <a:gd name="connsiteX75" fmla="*/ 26236 w 2474888"/>
                <a:gd name="connsiteY75" fmla="*/ 451180 h 2034431"/>
                <a:gd name="connsiteX76" fmla="*/ 17491 w 2474888"/>
                <a:gd name="connsiteY76" fmla="*/ 424944 h 2034431"/>
                <a:gd name="connsiteX77" fmla="*/ 0 w 2474888"/>
                <a:gd name="connsiteY77" fmla="*/ 363728 h 2034431"/>
                <a:gd name="connsiteX78" fmla="*/ 26236 w 2474888"/>
                <a:gd name="connsiteY78" fmla="*/ 223805 h 2034431"/>
                <a:gd name="connsiteX79" fmla="*/ 43726 w 2474888"/>
                <a:gd name="connsiteY79" fmla="*/ 206315 h 2034431"/>
                <a:gd name="connsiteX80" fmla="*/ 52471 w 2474888"/>
                <a:gd name="connsiteY80" fmla="*/ 176284 h 2034431"/>
                <a:gd name="connsiteX81" fmla="*/ 55276 w 2474888"/>
                <a:gd name="connsiteY81" fmla="*/ 88666 h 2034431"/>
                <a:gd name="connsiteX82" fmla="*/ 116704 w 2474888"/>
                <a:gd name="connsiteY82" fmla="*/ 0 h 2034431"/>
                <a:gd name="connsiteX0" fmla="*/ 116704 w 2474888"/>
                <a:gd name="connsiteY0" fmla="*/ 0 h 2034431"/>
                <a:gd name="connsiteX1" fmla="*/ 2474888 w 2474888"/>
                <a:gd name="connsiteY1" fmla="*/ 1904087 h 2034431"/>
                <a:gd name="connsiteX2" fmla="*/ 2291239 w 2474888"/>
                <a:gd name="connsiteY2" fmla="*/ 2007822 h 2034431"/>
                <a:gd name="connsiteX3" fmla="*/ 2265004 w 2474888"/>
                <a:gd name="connsiteY3" fmla="*/ 2016567 h 2034431"/>
                <a:gd name="connsiteX4" fmla="*/ 2221278 w 2474888"/>
                <a:gd name="connsiteY4" fmla="*/ 2034058 h 2034431"/>
                <a:gd name="connsiteX5" fmla="*/ 2090100 w 2474888"/>
                <a:gd name="connsiteY5" fmla="*/ 2025312 h 2034431"/>
                <a:gd name="connsiteX6" fmla="*/ 2055119 w 2474888"/>
                <a:gd name="connsiteY6" fmla="*/ 2016567 h 2034431"/>
                <a:gd name="connsiteX7" fmla="*/ 1976413 w 2474888"/>
                <a:gd name="connsiteY7" fmla="*/ 2007822 h 2034431"/>
                <a:gd name="connsiteX8" fmla="*/ 1950177 w 2474888"/>
                <a:gd name="connsiteY8" fmla="*/ 1990332 h 2034431"/>
                <a:gd name="connsiteX9" fmla="*/ 1915196 w 2474888"/>
                <a:gd name="connsiteY9" fmla="*/ 1981587 h 2034431"/>
                <a:gd name="connsiteX10" fmla="*/ 1818999 w 2474888"/>
                <a:gd name="connsiteY10" fmla="*/ 1955351 h 2034431"/>
                <a:gd name="connsiteX11" fmla="*/ 1792764 w 2474888"/>
                <a:gd name="connsiteY11" fmla="*/ 1937861 h 2034431"/>
                <a:gd name="connsiteX12" fmla="*/ 1731547 w 2474888"/>
                <a:gd name="connsiteY12" fmla="*/ 1929115 h 2034431"/>
                <a:gd name="connsiteX13" fmla="*/ 1679076 w 2474888"/>
                <a:gd name="connsiteY13" fmla="*/ 1920370 h 2034431"/>
                <a:gd name="connsiteX14" fmla="*/ 1652841 w 2474888"/>
                <a:gd name="connsiteY14" fmla="*/ 1911625 h 2034431"/>
                <a:gd name="connsiteX15" fmla="*/ 1617860 w 2474888"/>
                <a:gd name="connsiteY15" fmla="*/ 1902880 h 2034431"/>
                <a:gd name="connsiteX16" fmla="*/ 1556644 w 2474888"/>
                <a:gd name="connsiteY16" fmla="*/ 1867899 h 2034431"/>
                <a:gd name="connsiteX17" fmla="*/ 1521663 w 2474888"/>
                <a:gd name="connsiteY17" fmla="*/ 1859154 h 2034431"/>
                <a:gd name="connsiteX18" fmla="*/ 1486682 w 2474888"/>
                <a:gd name="connsiteY18" fmla="*/ 1832918 h 2034431"/>
                <a:gd name="connsiteX19" fmla="*/ 1460446 w 2474888"/>
                <a:gd name="connsiteY19" fmla="*/ 1824173 h 2034431"/>
                <a:gd name="connsiteX20" fmla="*/ 1416721 w 2474888"/>
                <a:gd name="connsiteY20" fmla="*/ 1780447 h 2034431"/>
                <a:gd name="connsiteX21" fmla="*/ 1329269 w 2474888"/>
                <a:gd name="connsiteY21" fmla="*/ 1771702 h 2034431"/>
                <a:gd name="connsiteX22" fmla="*/ 1215581 w 2474888"/>
                <a:gd name="connsiteY22" fmla="*/ 1745467 h 2034431"/>
                <a:gd name="connsiteX23" fmla="*/ 1154365 w 2474888"/>
                <a:gd name="connsiteY23" fmla="*/ 1727976 h 2034431"/>
                <a:gd name="connsiteX24" fmla="*/ 1128129 w 2474888"/>
                <a:gd name="connsiteY24" fmla="*/ 1701741 h 2034431"/>
                <a:gd name="connsiteX25" fmla="*/ 1093149 w 2474888"/>
                <a:gd name="connsiteY25" fmla="*/ 1649270 h 2034431"/>
                <a:gd name="connsiteX26" fmla="*/ 1066913 w 2474888"/>
                <a:gd name="connsiteY26" fmla="*/ 1631779 h 2034431"/>
                <a:gd name="connsiteX27" fmla="*/ 1058168 w 2474888"/>
                <a:gd name="connsiteY27" fmla="*/ 1605544 h 2034431"/>
                <a:gd name="connsiteX28" fmla="*/ 1084404 w 2474888"/>
                <a:gd name="connsiteY28" fmla="*/ 1596799 h 2034431"/>
                <a:gd name="connsiteX29" fmla="*/ 1058168 w 2474888"/>
                <a:gd name="connsiteY29" fmla="*/ 1570563 h 2034431"/>
                <a:gd name="connsiteX30" fmla="*/ 1040677 w 2474888"/>
                <a:gd name="connsiteY30" fmla="*/ 1544327 h 2034431"/>
                <a:gd name="connsiteX31" fmla="*/ 1014442 w 2474888"/>
                <a:gd name="connsiteY31" fmla="*/ 1509347 h 2034431"/>
                <a:gd name="connsiteX32" fmla="*/ 1001689 w 2474888"/>
                <a:gd name="connsiteY32" fmla="*/ 1470509 h 2034431"/>
                <a:gd name="connsiteX33" fmla="*/ 996092 w 2474888"/>
                <a:gd name="connsiteY33" fmla="*/ 1452612 h 2034431"/>
                <a:gd name="connsiteX34" fmla="*/ 995621 w 2474888"/>
                <a:gd name="connsiteY34" fmla="*/ 1450411 h 2034431"/>
                <a:gd name="connsiteX35" fmla="*/ 995786 w 2474888"/>
                <a:gd name="connsiteY35" fmla="*/ 1451633 h 2034431"/>
                <a:gd name="connsiteX36" fmla="*/ 996092 w 2474888"/>
                <a:gd name="connsiteY36" fmla="*/ 1452612 h 2034431"/>
                <a:gd name="connsiteX37" fmla="*/ 996902 w 2474888"/>
                <a:gd name="connsiteY37" fmla="*/ 1456391 h 2034431"/>
                <a:gd name="connsiteX38" fmla="*/ 979461 w 2474888"/>
                <a:gd name="connsiteY38" fmla="*/ 1430640 h 2034431"/>
                <a:gd name="connsiteX39" fmla="*/ 970716 w 2474888"/>
                <a:gd name="connsiteY39" fmla="*/ 1404404 h 2034431"/>
                <a:gd name="connsiteX40" fmla="*/ 892009 w 2474888"/>
                <a:gd name="connsiteY40" fmla="*/ 1343188 h 2034431"/>
                <a:gd name="connsiteX41" fmla="*/ 822048 w 2474888"/>
                <a:gd name="connsiteY41" fmla="*/ 1308207 h 2034431"/>
                <a:gd name="connsiteX42" fmla="*/ 804557 w 2474888"/>
                <a:gd name="connsiteY42" fmla="*/ 1281972 h 2034431"/>
                <a:gd name="connsiteX43" fmla="*/ 795812 w 2474888"/>
                <a:gd name="connsiteY43" fmla="*/ 1255736 h 2034431"/>
                <a:gd name="connsiteX44" fmla="*/ 769577 w 2474888"/>
                <a:gd name="connsiteY44" fmla="*/ 1246991 h 2034431"/>
                <a:gd name="connsiteX45" fmla="*/ 708361 w 2474888"/>
                <a:gd name="connsiteY45" fmla="*/ 1255736 h 2034431"/>
                <a:gd name="connsiteX46" fmla="*/ 655889 w 2474888"/>
                <a:gd name="connsiteY46" fmla="*/ 1264482 h 2034431"/>
                <a:gd name="connsiteX47" fmla="*/ 603418 w 2474888"/>
                <a:gd name="connsiteY47" fmla="*/ 1255736 h 2034431"/>
                <a:gd name="connsiteX48" fmla="*/ 577183 w 2474888"/>
                <a:gd name="connsiteY48" fmla="*/ 1229501 h 2034431"/>
                <a:gd name="connsiteX49" fmla="*/ 542202 w 2474888"/>
                <a:gd name="connsiteY49" fmla="*/ 1177030 h 2034431"/>
                <a:gd name="connsiteX50" fmla="*/ 480985 w 2474888"/>
                <a:gd name="connsiteY50" fmla="*/ 1150794 h 2034431"/>
                <a:gd name="connsiteX51" fmla="*/ 454750 w 2474888"/>
                <a:gd name="connsiteY51" fmla="*/ 1089578 h 2034431"/>
                <a:gd name="connsiteX52" fmla="*/ 446005 w 2474888"/>
                <a:gd name="connsiteY52" fmla="*/ 1063342 h 2034431"/>
                <a:gd name="connsiteX53" fmla="*/ 428514 w 2474888"/>
                <a:gd name="connsiteY53" fmla="*/ 1037107 h 2034431"/>
                <a:gd name="connsiteX54" fmla="*/ 416996 w 2474888"/>
                <a:gd name="connsiteY54" fmla="*/ 1009489 h 2034431"/>
                <a:gd name="connsiteX55" fmla="*/ 418625 w 2474888"/>
                <a:gd name="connsiteY55" fmla="*/ 1010171 h 2034431"/>
                <a:gd name="connsiteX56" fmla="*/ 423415 w 2474888"/>
                <a:gd name="connsiteY56" fmla="*/ 1016444 h 2034431"/>
                <a:gd name="connsiteX57" fmla="*/ 419401 w 2474888"/>
                <a:gd name="connsiteY57" fmla="*/ 1010496 h 2034431"/>
                <a:gd name="connsiteX58" fmla="*/ 418625 w 2474888"/>
                <a:gd name="connsiteY58" fmla="*/ 1010171 h 2034431"/>
                <a:gd name="connsiteX59" fmla="*/ 413722 w 2474888"/>
                <a:gd name="connsiteY59" fmla="*/ 1003749 h 2034431"/>
                <a:gd name="connsiteX60" fmla="*/ 393534 w 2474888"/>
                <a:gd name="connsiteY60" fmla="*/ 975891 h 2034431"/>
                <a:gd name="connsiteX61" fmla="*/ 376043 w 2474888"/>
                <a:gd name="connsiteY61" fmla="*/ 949655 h 2034431"/>
                <a:gd name="connsiteX62" fmla="*/ 349808 w 2474888"/>
                <a:gd name="connsiteY62" fmla="*/ 940910 h 2034431"/>
                <a:gd name="connsiteX63" fmla="*/ 323572 w 2474888"/>
                <a:gd name="connsiteY63" fmla="*/ 923419 h 2034431"/>
                <a:gd name="connsiteX64" fmla="*/ 262356 w 2474888"/>
                <a:gd name="connsiteY64" fmla="*/ 879694 h 2034431"/>
                <a:gd name="connsiteX65" fmla="*/ 236120 w 2474888"/>
                <a:gd name="connsiteY65" fmla="*/ 818477 h 2034431"/>
                <a:gd name="connsiteX66" fmla="*/ 218630 w 2474888"/>
                <a:gd name="connsiteY66" fmla="*/ 766006 h 2034431"/>
                <a:gd name="connsiteX67" fmla="*/ 218630 w 2474888"/>
                <a:gd name="connsiteY67" fmla="*/ 652319 h 2034431"/>
                <a:gd name="connsiteX68" fmla="*/ 244865 w 2474888"/>
                <a:gd name="connsiteY68" fmla="*/ 643574 h 2034431"/>
                <a:gd name="connsiteX69" fmla="*/ 227375 w 2474888"/>
                <a:gd name="connsiteY69" fmla="*/ 617338 h 2034431"/>
                <a:gd name="connsiteX70" fmla="*/ 166159 w 2474888"/>
                <a:gd name="connsiteY70" fmla="*/ 591103 h 2034431"/>
                <a:gd name="connsiteX71" fmla="*/ 139923 w 2474888"/>
                <a:gd name="connsiteY71" fmla="*/ 556122 h 2034431"/>
                <a:gd name="connsiteX72" fmla="*/ 113688 w 2474888"/>
                <a:gd name="connsiteY72" fmla="*/ 547377 h 2034431"/>
                <a:gd name="connsiteX73" fmla="*/ 96197 w 2474888"/>
                <a:gd name="connsiteY73" fmla="*/ 521141 h 2034431"/>
                <a:gd name="connsiteX74" fmla="*/ 69962 w 2474888"/>
                <a:gd name="connsiteY74" fmla="*/ 494906 h 2034431"/>
                <a:gd name="connsiteX75" fmla="*/ 26236 w 2474888"/>
                <a:gd name="connsiteY75" fmla="*/ 451180 h 2034431"/>
                <a:gd name="connsiteX76" fmla="*/ 17491 w 2474888"/>
                <a:gd name="connsiteY76" fmla="*/ 424944 h 2034431"/>
                <a:gd name="connsiteX77" fmla="*/ 0 w 2474888"/>
                <a:gd name="connsiteY77" fmla="*/ 363728 h 2034431"/>
                <a:gd name="connsiteX78" fmla="*/ 26236 w 2474888"/>
                <a:gd name="connsiteY78" fmla="*/ 223805 h 2034431"/>
                <a:gd name="connsiteX79" fmla="*/ 43726 w 2474888"/>
                <a:gd name="connsiteY79" fmla="*/ 206315 h 2034431"/>
                <a:gd name="connsiteX80" fmla="*/ 52471 w 2474888"/>
                <a:gd name="connsiteY80" fmla="*/ 176284 h 2034431"/>
                <a:gd name="connsiteX81" fmla="*/ 55276 w 2474888"/>
                <a:gd name="connsiteY81" fmla="*/ 88666 h 2034431"/>
                <a:gd name="connsiteX82" fmla="*/ 116704 w 2474888"/>
                <a:gd name="connsiteY82" fmla="*/ 0 h 2034431"/>
                <a:gd name="connsiteX0" fmla="*/ 116704 w 2474888"/>
                <a:gd name="connsiteY0" fmla="*/ 0 h 2034431"/>
                <a:gd name="connsiteX1" fmla="*/ 2474888 w 2474888"/>
                <a:gd name="connsiteY1" fmla="*/ 1904087 h 2034431"/>
                <a:gd name="connsiteX2" fmla="*/ 2291239 w 2474888"/>
                <a:gd name="connsiteY2" fmla="*/ 2007822 h 2034431"/>
                <a:gd name="connsiteX3" fmla="*/ 2265004 w 2474888"/>
                <a:gd name="connsiteY3" fmla="*/ 2016567 h 2034431"/>
                <a:gd name="connsiteX4" fmla="*/ 2221278 w 2474888"/>
                <a:gd name="connsiteY4" fmla="*/ 2034058 h 2034431"/>
                <a:gd name="connsiteX5" fmla="*/ 2090100 w 2474888"/>
                <a:gd name="connsiteY5" fmla="*/ 2025312 h 2034431"/>
                <a:gd name="connsiteX6" fmla="*/ 2055119 w 2474888"/>
                <a:gd name="connsiteY6" fmla="*/ 2016567 h 2034431"/>
                <a:gd name="connsiteX7" fmla="*/ 1976413 w 2474888"/>
                <a:gd name="connsiteY7" fmla="*/ 2007822 h 2034431"/>
                <a:gd name="connsiteX8" fmla="*/ 1950177 w 2474888"/>
                <a:gd name="connsiteY8" fmla="*/ 1990332 h 2034431"/>
                <a:gd name="connsiteX9" fmla="*/ 1915196 w 2474888"/>
                <a:gd name="connsiteY9" fmla="*/ 1981587 h 2034431"/>
                <a:gd name="connsiteX10" fmla="*/ 1818999 w 2474888"/>
                <a:gd name="connsiteY10" fmla="*/ 1955351 h 2034431"/>
                <a:gd name="connsiteX11" fmla="*/ 1792764 w 2474888"/>
                <a:gd name="connsiteY11" fmla="*/ 1937861 h 2034431"/>
                <a:gd name="connsiteX12" fmla="*/ 1731547 w 2474888"/>
                <a:gd name="connsiteY12" fmla="*/ 1929115 h 2034431"/>
                <a:gd name="connsiteX13" fmla="*/ 1679076 w 2474888"/>
                <a:gd name="connsiteY13" fmla="*/ 1920370 h 2034431"/>
                <a:gd name="connsiteX14" fmla="*/ 1652841 w 2474888"/>
                <a:gd name="connsiteY14" fmla="*/ 1911625 h 2034431"/>
                <a:gd name="connsiteX15" fmla="*/ 1617860 w 2474888"/>
                <a:gd name="connsiteY15" fmla="*/ 1902880 h 2034431"/>
                <a:gd name="connsiteX16" fmla="*/ 1556644 w 2474888"/>
                <a:gd name="connsiteY16" fmla="*/ 1867899 h 2034431"/>
                <a:gd name="connsiteX17" fmla="*/ 1521663 w 2474888"/>
                <a:gd name="connsiteY17" fmla="*/ 1859154 h 2034431"/>
                <a:gd name="connsiteX18" fmla="*/ 1486682 w 2474888"/>
                <a:gd name="connsiteY18" fmla="*/ 1832918 h 2034431"/>
                <a:gd name="connsiteX19" fmla="*/ 1460446 w 2474888"/>
                <a:gd name="connsiteY19" fmla="*/ 1824173 h 2034431"/>
                <a:gd name="connsiteX20" fmla="*/ 1416721 w 2474888"/>
                <a:gd name="connsiteY20" fmla="*/ 1780447 h 2034431"/>
                <a:gd name="connsiteX21" fmla="*/ 1329269 w 2474888"/>
                <a:gd name="connsiteY21" fmla="*/ 1771702 h 2034431"/>
                <a:gd name="connsiteX22" fmla="*/ 1215581 w 2474888"/>
                <a:gd name="connsiteY22" fmla="*/ 1745467 h 2034431"/>
                <a:gd name="connsiteX23" fmla="*/ 1154365 w 2474888"/>
                <a:gd name="connsiteY23" fmla="*/ 1727976 h 2034431"/>
                <a:gd name="connsiteX24" fmla="*/ 1128129 w 2474888"/>
                <a:gd name="connsiteY24" fmla="*/ 1701741 h 2034431"/>
                <a:gd name="connsiteX25" fmla="*/ 1093149 w 2474888"/>
                <a:gd name="connsiteY25" fmla="*/ 1649270 h 2034431"/>
                <a:gd name="connsiteX26" fmla="*/ 1066913 w 2474888"/>
                <a:gd name="connsiteY26" fmla="*/ 1631779 h 2034431"/>
                <a:gd name="connsiteX27" fmla="*/ 1058168 w 2474888"/>
                <a:gd name="connsiteY27" fmla="*/ 1605544 h 2034431"/>
                <a:gd name="connsiteX28" fmla="*/ 1084404 w 2474888"/>
                <a:gd name="connsiteY28" fmla="*/ 1596799 h 2034431"/>
                <a:gd name="connsiteX29" fmla="*/ 1058168 w 2474888"/>
                <a:gd name="connsiteY29" fmla="*/ 1570563 h 2034431"/>
                <a:gd name="connsiteX30" fmla="*/ 1040677 w 2474888"/>
                <a:gd name="connsiteY30" fmla="*/ 1544327 h 2034431"/>
                <a:gd name="connsiteX31" fmla="*/ 1014442 w 2474888"/>
                <a:gd name="connsiteY31" fmla="*/ 1509347 h 2034431"/>
                <a:gd name="connsiteX32" fmla="*/ 1001689 w 2474888"/>
                <a:gd name="connsiteY32" fmla="*/ 1470509 h 2034431"/>
                <a:gd name="connsiteX33" fmla="*/ 996092 w 2474888"/>
                <a:gd name="connsiteY33" fmla="*/ 1452612 h 2034431"/>
                <a:gd name="connsiteX34" fmla="*/ 995621 w 2474888"/>
                <a:gd name="connsiteY34" fmla="*/ 1450411 h 2034431"/>
                <a:gd name="connsiteX35" fmla="*/ 995786 w 2474888"/>
                <a:gd name="connsiteY35" fmla="*/ 1451633 h 2034431"/>
                <a:gd name="connsiteX36" fmla="*/ 996092 w 2474888"/>
                <a:gd name="connsiteY36" fmla="*/ 1452612 h 2034431"/>
                <a:gd name="connsiteX37" fmla="*/ 996902 w 2474888"/>
                <a:gd name="connsiteY37" fmla="*/ 1456391 h 2034431"/>
                <a:gd name="connsiteX38" fmla="*/ 979461 w 2474888"/>
                <a:gd name="connsiteY38" fmla="*/ 1430640 h 2034431"/>
                <a:gd name="connsiteX39" fmla="*/ 970716 w 2474888"/>
                <a:gd name="connsiteY39" fmla="*/ 1404404 h 2034431"/>
                <a:gd name="connsiteX40" fmla="*/ 892009 w 2474888"/>
                <a:gd name="connsiteY40" fmla="*/ 1343188 h 2034431"/>
                <a:gd name="connsiteX41" fmla="*/ 822048 w 2474888"/>
                <a:gd name="connsiteY41" fmla="*/ 1308207 h 2034431"/>
                <a:gd name="connsiteX42" fmla="*/ 804557 w 2474888"/>
                <a:gd name="connsiteY42" fmla="*/ 1281972 h 2034431"/>
                <a:gd name="connsiteX43" fmla="*/ 795812 w 2474888"/>
                <a:gd name="connsiteY43" fmla="*/ 1255736 h 2034431"/>
                <a:gd name="connsiteX44" fmla="*/ 769577 w 2474888"/>
                <a:gd name="connsiteY44" fmla="*/ 1246991 h 2034431"/>
                <a:gd name="connsiteX45" fmla="*/ 708361 w 2474888"/>
                <a:gd name="connsiteY45" fmla="*/ 1255736 h 2034431"/>
                <a:gd name="connsiteX46" fmla="*/ 655889 w 2474888"/>
                <a:gd name="connsiteY46" fmla="*/ 1264482 h 2034431"/>
                <a:gd name="connsiteX47" fmla="*/ 603418 w 2474888"/>
                <a:gd name="connsiteY47" fmla="*/ 1255736 h 2034431"/>
                <a:gd name="connsiteX48" fmla="*/ 577183 w 2474888"/>
                <a:gd name="connsiteY48" fmla="*/ 1229501 h 2034431"/>
                <a:gd name="connsiteX49" fmla="*/ 542202 w 2474888"/>
                <a:gd name="connsiteY49" fmla="*/ 1177030 h 2034431"/>
                <a:gd name="connsiteX50" fmla="*/ 480985 w 2474888"/>
                <a:gd name="connsiteY50" fmla="*/ 1150794 h 2034431"/>
                <a:gd name="connsiteX51" fmla="*/ 454750 w 2474888"/>
                <a:gd name="connsiteY51" fmla="*/ 1089578 h 2034431"/>
                <a:gd name="connsiteX52" fmla="*/ 446005 w 2474888"/>
                <a:gd name="connsiteY52" fmla="*/ 1063342 h 2034431"/>
                <a:gd name="connsiteX53" fmla="*/ 428514 w 2474888"/>
                <a:gd name="connsiteY53" fmla="*/ 1037107 h 2034431"/>
                <a:gd name="connsiteX54" fmla="*/ 416996 w 2474888"/>
                <a:gd name="connsiteY54" fmla="*/ 1009489 h 2034431"/>
                <a:gd name="connsiteX55" fmla="*/ 418625 w 2474888"/>
                <a:gd name="connsiteY55" fmla="*/ 1010171 h 2034431"/>
                <a:gd name="connsiteX56" fmla="*/ 423415 w 2474888"/>
                <a:gd name="connsiteY56" fmla="*/ 1016444 h 2034431"/>
                <a:gd name="connsiteX57" fmla="*/ 419401 w 2474888"/>
                <a:gd name="connsiteY57" fmla="*/ 1010496 h 2034431"/>
                <a:gd name="connsiteX58" fmla="*/ 418625 w 2474888"/>
                <a:gd name="connsiteY58" fmla="*/ 1010171 h 2034431"/>
                <a:gd name="connsiteX59" fmla="*/ 413722 w 2474888"/>
                <a:gd name="connsiteY59" fmla="*/ 1003749 h 2034431"/>
                <a:gd name="connsiteX60" fmla="*/ 393534 w 2474888"/>
                <a:gd name="connsiteY60" fmla="*/ 975891 h 2034431"/>
                <a:gd name="connsiteX61" fmla="*/ 376043 w 2474888"/>
                <a:gd name="connsiteY61" fmla="*/ 949655 h 2034431"/>
                <a:gd name="connsiteX62" fmla="*/ 349808 w 2474888"/>
                <a:gd name="connsiteY62" fmla="*/ 940910 h 2034431"/>
                <a:gd name="connsiteX63" fmla="*/ 323572 w 2474888"/>
                <a:gd name="connsiteY63" fmla="*/ 923419 h 2034431"/>
                <a:gd name="connsiteX64" fmla="*/ 262356 w 2474888"/>
                <a:gd name="connsiteY64" fmla="*/ 879694 h 2034431"/>
                <a:gd name="connsiteX65" fmla="*/ 236120 w 2474888"/>
                <a:gd name="connsiteY65" fmla="*/ 818477 h 2034431"/>
                <a:gd name="connsiteX66" fmla="*/ 218630 w 2474888"/>
                <a:gd name="connsiteY66" fmla="*/ 766006 h 2034431"/>
                <a:gd name="connsiteX67" fmla="*/ 218630 w 2474888"/>
                <a:gd name="connsiteY67" fmla="*/ 652319 h 2034431"/>
                <a:gd name="connsiteX68" fmla="*/ 244865 w 2474888"/>
                <a:gd name="connsiteY68" fmla="*/ 643574 h 2034431"/>
                <a:gd name="connsiteX69" fmla="*/ 227375 w 2474888"/>
                <a:gd name="connsiteY69" fmla="*/ 617338 h 2034431"/>
                <a:gd name="connsiteX70" fmla="*/ 166159 w 2474888"/>
                <a:gd name="connsiteY70" fmla="*/ 591103 h 2034431"/>
                <a:gd name="connsiteX71" fmla="*/ 139923 w 2474888"/>
                <a:gd name="connsiteY71" fmla="*/ 556122 h 2034431"/>
                <a:gd name="connsiteX72" fmla="*/ 113688 w 2474888"/>
                <a:gd name="connsiteY72" fmla="*/ 547377 h 2034431"/>
                <a:gd name="connsiteX73" fmla="*/ 96197 w 2474888"/>
                <a:gd name="connsiteY73" fmla="*/ 521141 h 2034431"/>
                <a:gd name="connsiteX74" fmla="*/ 69962 w 2474888"/>
                <a:gd name="connsiteY74" fmla="*/ 494906 h 2034431"/>
                <a:gd name="connsiteX75" fmla="*/ 26236 w 2474888"/>
                <a:gd name="connsiteY75" fmla="*/ 451180 h 2034431"/>
                <a:gd name="connsiteX76" fmla="*/ 17491 w 2474888"/>
                <a:gd name="connsiteY76" fmla="*/ 424944 h 2034431"/>
                <a:gd name="connsiteX77" fmla="*/ 0 w 2474888"/>
                <a:gd name="connsiteY77" fmla="*/ 363728 h 2034431"/>
                <a:gd name="connsiteX78" fmla="*/ 26236 w 2474888"/>
                <a:gd name="connsiteY78" fmla="*/ 223805 h 2034431"/>
                <a:gd name="connsiteX79" fmla="*/ 43726 w 2474888"/>
                <a:gd name="connsiteY79" fmla="*/ 206315 h 2034431"/>
                <a:gd name="connsiteX80" fmla="*/ 52471 w 2474888"/>
                <a:gd name="connsiteY80" fmla="*/ 176284 h 2034431"/>
                <a:gd name="connsiteX81" fmla="*/ 64517 w 2474888"/>
                <a:gd name="connsiteY81" fmla="*/ 86356 h 2034431"/>
                <a:gd name="connsiteX82" fmla="*/ 116704 w 2474888"/>
                <a:gd name="connsiteY82" fmla="*/ 0 h 2034431"/>
                <a:gd name="connsiteX0" fmla="*/ 116704 w 2474888"/>
                <a:gd name="connsiteY0" fmla="*/ 0 h 2034431"/>
                <a:gd name="connsiteX1" fmla="*/ 2474888 w 2474888"/>
                <a:gd name="connsiteY1" fmla="*/ 1904087 h 2034431"/>
                <a:gd name="connsiteX2" fmla="*/ 2291239 w 2474888"/>
                <a:gd name="connsiteY2" fmla="*/ 2007822 h 2034431"/>
                <a:gd name="connsiteX3" fmla="*/ 2265004 w 2474888"/>
                <a:gd name="connsiteY3" fmla="*/ 2016567 h 2034431"/>
                <a:gd name="connsiteX4" fmla="*/ 2221278 w 2474888"/>
                <a:gd name="connsiteY4" fmla="*/ 2034058 h 2034431"/>
                <a:gd name="connsiteX5" fmla="*/ 2090100 w 2474888"/>
                <a:gd name="connsiteY5" fmla="*/ 2025312 h 2034431"/>
                <a:gd name="connsiteX6" fmla="*/ 2055119 w 2474888"/>
                <a:gd name="connsiteY6" fmla="*/ 2016567 h 2034431"/>
                <a:gd name="connsiteX7" fmla="*/ 1976413 w 2474888"/>
                <a:gd name="connsiteY7" fmla="*/ 2007822 h 2034431"/>
                <a:gd name="connsiteX8" fmla="*/ 1950177 w 2474888"/>
                <a:gd name="connsiteY8" fmla="*/ 1990332 h 2034431"/>
                <a:gd name="connsiteX9" fmla="*/ 1915196 w 2474888"/>
                <a:gd name="connsiteY9" fmla="*/ 1981587 h 2034431"/>
                <a:gd name="connsiteX10" fmla="*/ 1818999 w 2474888"/>
                <a:gd name="connsiteY10" fmla="*/ 1955351 h 2034431"/>
                <a:gd name="connsiteX11" fmla="*/ 1792764 w 2474888"/>
                <a:gd name="connsiteY11" fmla="*/ 1937861 h 2034431"/>
                <a:gd name="connsiteX12" fmla="*/ 1731547 w 2474888"/>
                <a:gd name="connsiteY12" fmla="*/ 1929115 h 2034431"/>
                <a:gd name="connsiteX13" fmla="*/ 1679076 w 2474888"/>
                <a:gd name="connsiteY13" fmla="*/ 1920370 h 2034431"/>
                <a:gd name="connsiteX14" fmla="*/ 1652841 w 2474888"/>
                <a:gd name="connsiteY14" fmla="*/ 1911625 h 2034431"/>
                <a:gd name="connsiteX15" fmla="*/ 1617860 w 2474888"/>
                <a:gd name="connsiteY15" fmla="*/ 1902880 h 2034431"/>
                <a:gd name="connsiteX16" fmla="*/ 1556644 w 2474888"/>
                <a:gd name="connsiteY16" fmla="*/ 1867899 h 2034431"/>
                <a:gd name="connsiteX17" fmla="*/ 1521663 w 2474888"/>
                <a:gd name="connsiteY17" fmla="*/ 1859154 h 2034431"/>
                <a:gd name="connsiteX18" fmla="*/ 1486682 w 2474888"/>
                <a:gd name="connsiteY18" fmla="*/ 1832918 h 2034431"/>
                <a:gd name="connsiteX19" fmla="*/ 1460446 w 2474888"/>
                <a:gd name="connsiteY19" fmla="*/ 1824173 h 2034431"/>
                <a:gd name="connsiteX20" fmla="*/ 1416721 w 2474888"/>
                <a:gd name="connsiteY20" fmla="*/ 1780447 h 2034431"/>
                <a:gd name="connsiteX21" fmla="*/ 1329269 w 2474888"/>
                <a:gd name="connsiteY21" fmla="*/ 1771702 h 2034431"/>
                <a:gd name="connsiteX22" fmla="*/ 1215581 w 2474888"/>
                <a:gd name="connsiteY22" fmla="*/ 1745467 h 2034431"/>
                <a:gd name="connsiteX23" fmla="*/ 1154365 w 2474888"/>
                <a:gd name="connsiteY23" fmla="*/ 1727976 h 2034431"/>
                <a:gd name="connsiteX24" fmla="*/ 1128129 w 2474888"/>
                <a:gd name="connsiteY24" fmla="*/ 1701741 h 2034431"/>
                <a:gd name="connsiteX25" fmla="*/ 1093149 w 2474888"/>
                <a:gd name="connsiteY25" fmla="*/ 1649270 h 2034431"/>
                <a:gd name="connsiteX26" fmla="*/ 1066913 w 2474888"/>
                <a:gd name="connsiteY26" fmla="*/ 1631779 h 2034431"/>
                <a:gd name="connsiteX27" fmla="*/ 1058168 w 2474888"/>
                <a:gd name="connsiteY27" fmla="*/ 1605544 h 2034431"/>
                <a:gd name="connsiteX28" fmla="*/ 1084404 w 2474888"/>
                <a:gd name="connsiteY28" fmla="*/ 1596799 h 2034431"/>
                <a:gd name="connsiteX29" fmla="*/ 1058168 w 2474888"/>
                <a:gd name="connsiteY29" fmla="*/ 1570563 h 2034431"/>
                <a:gd name="connsiteX30" fmla="*/ 1040677 w 2474888"/>
                <a:gd name="connsiteY30" fmla="*/ 1544327 h 2034431"/>
                <a:gd name="connsiteX31" fmla="*/ 1014442 w 2474888"/>
                <a:gd name="connsiteY31" fmla="*/ 1509347 h 2034431"/>
                <a:gd name="connsiteX32" fmla="*/ 1001689 w 2474888"/>
                <a:gd name="connsiteY32" fmla="*/ 1470509 h 2034431"/>
                <a:gd name="connsiteX33" fmla="*/ 996092 w 2474888"/>
                <a:gd name="connsiteY33" fmla="*/ 1452612 h 2034431"/>
                <a:gd name="connsiteX34" fmla="*/ 995621 w 2474888"/>
                <a:gd name="connsiteY34" fmla="*/ 1450411 h 2034431"/>
                <a:gd name="connsiteX35" fmla="*/ 995786 w 2474888"/>
                <a:gd name="connsiteY35" fmla="*/ 1451633 h 2034431"/>
                <a:gd name="connsiteX36" fmla="*/ 996092 w 2474888"/>
                <a:gd name="connsiteY36" fmla="*/ 1452612 h 2034431"/>
                <a:gd name="connsiteX37" fmla="*/ 996902 w 2474888"/>
                <a:gd name="connsiteY37" fmla="*/ 1456391 h 2034431"/>
                <a:gd name="connsiteX38" fmla="*/ 979461 w 2474888"/>
                <a:gd name="connsiteY38" fmla="*/ 1430640 h 2034431"/>
                <a:gd name="connsiteX39" fmla="*/ 970716 w 2474888"/>
                <a:gd name="connsiteY39" fmla="*/ 1404404 h 2034431"/>
                <a:gd name="connsiteX40" fmla="*/ 892009 w 2474888"/>
                <a:gd name="connsiteY40" fmla="*/ 1343188 h 2034431"/>
                <a:gd name="connsiteX41" fmla="*/ 822048 w 2474888"/>
                <a:gd name="connsiteY41" fmla="*/ 1308207 h 2034431"/>
                <a:gd name="connsiteX42" fmla="*/ 804557 w 2474888"/>
                <a:gd name="connsiteY42" fmla="*/ 1281972 h 2034431"/>
                <a:gd name="connsiteX43" fmla="*/ 795812 w 2474888"/>
                <a:gd name="connsiteY43" fmla="*/ 1255736 h 2034431"/>
                <a:gd name="connsiteX44" fmla="*/ 769577 w 2474888"/>
                <a:gd name="connsiteY44" fmla="*/ 1246991 h 2034431"/>
                <a:gd name="connsiteX45" fmla="*/ 708361 w 2474888"/>
                <a:gd name="connsiteY45" fmla="*/ 1255736 h 2034431"/>
                <a:gd name="connsiteX46" fmla="*/ 655889 w 2474888"/>
                <a:gd name="connsiteY46" fmla="*/ 1264482 h 2034431"/>
                <a:gd name="connsiteX47" fmla="*/ 603418 w 2474888"/>
                <a:gd name="connsiteY47" fmla="*/ 1255736 h 2034431"/>
                <a:gd name="connsiteX48" fmla="*/ 577183 w 2474888"/>
                <a:gd name="connsiteY48" fmla="*/ 1229501 h 2034431"/>
                <a:gd name="connsiteX49" fmla="*/ 542202 w 2474888"/>
                <a:gd name="connsiteY49" fmla="*/ 1177030 h 2034431"/>
                <a:gd name="connsiteX50" fmla="*/ 480985 w 2474888"/>
                <a:gd name="connsiteY50" fmla="*/ 1150794 h 2034431"/>
                <a:gd name="connsiteX51" fmla="*/ 454750 w 2474888"/>
                <a:gd name="connsiteY51" fmla="*/ 1089578 h 2034431"/>
                <a:gd name="connsiteX52" fmla="*/ 446005 w 2474888"/>
                <a:gd name="connsiteY52" fmla="*/ 1063342 h 2034431"/>
                <a:gd name="connsiteX53" fmla="*/ 428514 w 2474888"/>
                <a:gd name="connsiteY53" fmla="*/ 1037107 h 2034431"/>
                <a:gd name="connsiteX54" fmla="*/ 416996 w 2474888"/>
                <a:gd name="connsiteY54" fmla="*/ 1009489 h 2034431"/>
                <a:gd name="connsiteX55" fmla="*/ 418625 w 2474888"/>
                <a:gd name="connsiteY55" fmla="*/ 1010171 h 2034431"/>
                <a:gd name="connsiteX56" fmla="*/ 423415 w 2474888"/>
                <a:gd name="connsiteY56" fmla="*/ 1016444 h 2034431"/>
                <a:gd name="connsiteX57" fmla="*/ 419401 w 2474888"/>
                <a:gd name="connsiteY57" fmla="*/ 1010496 h 2034431"/>
                <a:gd name="connsiteX58" fmla="*/ 418625 w 2474888"/>
                <a:gd name="connsiteY58" fmla="*/ 1010171 h 2034431"/>
                <a:gd name="connsiteX59" fmla="*/ 413722 w 2474888"/>
                <a:gd name="connsiteY59" fmla="*/ 1003749 h 2034431"/>
                <a:gd name="connsiteX60" fmla="*/ 393534 w 2474888"/>
                <a:gd name="connsiteY60" fmla="*/ 975891 h 2034431"/>
                <a:gd name="connsiteX61" fmla="*/ 376043 w 2474888"/>
                <a:gd name="connsiteY61" fmla="*/ 949655 h 2034431"/>
                <a:gd name="connsiteX62" fmla="*/ 349808 w 2474888"/>
                <a:gd name="connsiteY62" fmla="*/ 940910 h 2034431"/>
                <a:gd name="connsiteX63" fmla="*/ 323572 w 2474888"/>
                <a:gd name="connsiteY63" fmla="*/ 923419 h 2034431"/>
                <a:gd name="connsiteX64" fmla="*/ 262356 w 2474888"/>
                <a:gd name="connsiteY64" fmla="*/ 879694 h 2034431"/>
                <a:gd name="connsiteX65" fmla="*/ 236120 w 2474888"/>
                <a:gd name="connsiteY65" fmla="*/ 818477 h 2034431"/>
                <a:gd name="connsiteX66" fmla="*/ 218630 w 2474888"/>
                <a:gd name="connsiteY66" fmla="*/ 766006 h 2034431"/>
                <a:gd name="connsiteX67" fmla="*/ 218630 w 2474888"/>
                <a:gd name="connsiteY67" fmla="*/ 652319 h 2034431"/>
                <a:gd name="connsiteX68" fmla="*/ 244865 w 2474888"/>
                <a:gd name="connsiteY68" fmla="*/ 643574 h 2034431"/>
                <a:gd name="connsiteX69" fmla="*/ 227375 w 2474888"/>
                <a:gd name="connsiteY69" fmla="*/ 617338 h 2034431"/>
                <a:gd name="connsiteX70" fmla="*/ 166159 w 2474888"/>
                <a:gd name="connsiteY70" fmla="*/ 591103 h 2034431"/>
                <a:gd name="connsiteX71" fmla="*/ 139923 w 2474888"/>
                <a:gd name="connsiteY71" fmla="*/ 556122 h 2034431"/>
                <a:gd name="connsiteX72" fmla="*/ 113688 w 2474888"/>
                <a:gd name="connsiteY72" fmla="*/ 547377 h 2034431"/>
                <a:gd name="connsiteX73" fmla="*/ 96197 w 2474888"/>
                <a:gd name="connsiteY73" fmla="*/ 521141 h 2034431"/>
                <a:gd name="connsiteX74" fmla="*/ 69962 w 2474888"/>
                <a:gd name="connsiteY74" fmla="*/ 494906 h 2034431"/>
                <a:gd name="connsiteX75" fmla="*/ 26236 w 2474888"/>
                <a:gd name="connsiteY75" fmla="*/ 451180 h 2034431"/>
                <a:gd name="connsiteX76" fmla="*/ 17491 w 2474888"/>
                <a:gd name="connsiteY76" fmla="*/ 424944 h 2034431"/>
                <a:gd name="connsiteX77" fmla="*/ 0 w 2474888"/>
                <a:gd name="connsiteY77" fmla="*/ 363728 h 2034431"/>
                <a:gd name="connsiteX78" fmla="*/ 26236 w 2474888"/>
                <a:gd name="connsiteY78" fmla="*/ 223805 h 2034431"/>
                <a:gd name="connsiteX79" fmla="*/ 43726 w 2474888"/>
                <a:gd name="connsiteY79" fmla="*/ 206315 h 2034431"/>
                <a:gd name="connsiteX80" fmla="*/ 73263 w 2474888"/>
                <a:gd name="connsiteY80" fmla="*/ 176284 h 2034431"/>
                <a:gd name="connsiteX81" fmla="*/ 64517 w 2474888"/>
                <a:gd name="connsiteY81" fmla="*/ 86356 h 2034431"/>
                <a:gd name="connsiteX82" fmla="*/ 116704 w 2474888"/>
                <a:gd name="connsiteY82" fmla="*/ 0 h 2034431"/>
                <a:gd name="connsiteX0" fmla="*/ 116704 w 2474888"/>
                <a:gd name="connsiteY0" fmla="*/ 0 h 2034431"/>
                <a:gd name="connsiteX1" fmla="*/ 2474888 w 2474888"/>
                <a:gd name="connsiteY1" fmla="*/ 1904087 h 2034431"/>
                <a:gd name="connsiteX2" fmla="*/ 2291239 w 2474888"/>
                <a:gd name="connsiteY2" fmla="*/ 2007822 h 2034431"/>
                <a:gd name="connsiteX3" fmla="*/ 2265004 w 2474888"/>
                <a:gd name="connsiteY3" fmla="*/ 2016567 h 2034431"/>
                <a:gd name="connsiteX4" fmla="*/ 2221278 w 2474888"/>
                <a:gd name="connsiteY4" fmla="*/ 2034058 h 2034431"/>
                <a:gd name="connsiteX5" fmla="*/ 2090100 w 2474888"/>
                <a:gd name="connsiteY5" fmla="*/ 2025312 h 2034431"/>
                <a:gd name="connsiteX6" fmla="*/ 2055119 w 2474888"/>
                <a:gd name="connsiteY6" fmla="*/ 2016567 h 2034431"/>
                <a:gd name="connsiteX7" fmla="*/ 1976413 w 2474888"/>
                <a:gd name="connsiteY7" fmla="*/ 2007822 h 2034431"/>
                <a:gd name="connsiteX8" fmla="*/ 1950177 w 2474888"/>
                <a:gd name="connsiteY8" fmla="*/ 1990332 h 2034431"/>
                <a:gd name="connsiteX9" fmla="*/ 1915196 w 2474888"/>
                <a:gd name="connsiteY9" fmla="*/ 1981587 h 2034431"/>
                <a:gd name="connsiteX10" fmla="*/ 1818999 w 2474888"/>
                <a:gd name="connsiteY10" fmla="*/ 1955351 h 2034431"/>
                <a:gd name="connsiteX11" fmla="*/ 1792764 w 2474888"/>
                <a:gd name="connsiteY11" fmla="*/ 1937861 h 2034431"/>
                <a:gd name="connsiteX12" fmla="*/ 1731547 w 2474888"/>
                <a:gd name="connsiteY12" fmla="*/ 1929115 h 2034431"/>
                <a:gd name="connsiteX13" fmla="*/ 1679076 w 2474888"/>
                <a:gd name="connsiteY13" fmla="*/ 1920370 h 2034431"/>
                <a:gd name="connsiteX14" fmla="*/ 1652841 w 2474888"/>
                <a:gd name="connsiteY14" fmla="*/ 1911625 h 2034431"/>
                <a:gd name="connsiteX15" fmla="*/ 1617860 w 2474888"/>
                <a:gd name="connsiteY15" fmla="*/ 1902880 h 2034431"/>
                <a:gd name="connsiteX16" fmla="*/ 1556644 w 2474888"/>
                <a:gd name="connsiteY16" fmla="*/ 1867899 h 2034431"/>
                <a:gd name="connsiteX17" fmla="*/ 1521663 w 2474888"/>
                <a:gd name="connsiteY17" fmla="*/ 1859154 h 2034431"/>
                <a:gd name="connsiteX18" fmla="*/ 1486682 w 2474888"/>
                <a:gd name="connsiteY18" fmla="*/ 1832918 h 2034431"/>
                <a:gd name="connsiteX19" fmla="*/ 1460446 w 2474888"/>
                <a:gd name="connsiteY19" fmla="*/ 1824173 h 2034431"/>
                <a:gd name="connsiteX20" fmla="*/ 1416721 w 2474888"/>
                <a:gd name="connsiteY20" fmla="*/ 1780447 h 2034431"/>
                <a:gd name="connsiteX21" fmla="*/ 1329269 w 2474888"/>
                <a:gd name="connsiteY21" fmla="*/ 1771702 h 2034431"/>
                <a:gd name="connsiteX22" fmla="*/ 1215581 w 2474888"/>
                <a:gd name="connsiteY22" fmla="*/ 1745467 h 2034431"/>
                <a:gd name="connsiteX23" fmla="*/ 1154365 w 2474888"/>
                <a:gd name="connsiteY23" fmla="*/ 1727976 h 2034431"/>
                <a:gd name="connsiteX24" fmla="*/ 1128129 w 2474888"/>
                <a:gd name="connsiteY24" fmla="*/ 1701741 h 2034431"/>
                <a:gd name="connsiteX25" fmla="*/ 1093149 w 2474888"/>
                <a:gd name="connsiteY25" fmla="*/ 1649270 h 2034431"/>
                <a:gd name="connsiteX26" fmla="*/ 1066913 w 2474888"/>
                <a:gd name="connsiteY26" fmla="*/ 1631779 h 2034431"/>
                <a:gd name="connsiteX27" fmla="*/ 1058168 w 2474888"/>
                <a:gd name="connsiteY27" fmla="*/ 1605544 h 2034431"/>
                <a:gd name="connsiteX28" fmla="*/ 1084404 w 2474888"/>
                <a:gd name="connsiteY28" fmla="*/ 1596799 h 2034431"/>
                <a:gd name="connsiteX29" fmla="*/ 1058168 w 2474888"/>
                <a:gd name="connsiteY29" fmla="*/ 1570563 h 2034431"/>
                <a:gd name="connsiteX30" fmla="*/ 1040677 w 2474888"/>
                <a:gd name="connsiteY30" fmla="*/ 1544327 h 2034431"/>
                <a:gd name="connsiteX31" fmla="*/ 1014442 w 2474888"/>
                <a:gd name="connsiteY31" fmla="*/ 1509347 h 2034431"/>
                <a:gd name="connsiteX32" fmla="*/ 1001689 w 2474888"/>
                <a:gd name="connsiteY32" fmla="*/ 1470509 h 2034431"/>
                <a:gd name="connsiteX33" fmla="*/ 996092 w 2474888"/>
                <a:gd name="connsiteY33" fmla="*/ 1452612 h 2034431"/>
                <a:gd name="connsiteX34" fmla="*/ 995621 w 2474888"/>
                <a:gd name="connsiteY34" fmla="*/ 1450411 h 2034431"/>
                <a:gd name="connsiteX35" fmla="*/ 995786 w 2474888"/>
                <a:gd name="connsiteY35" fmla="*/ 1451633 h 2034431"/>
                <a:gd name="connsiteX36" fmla="*/ 996092 w 2474888"/>
                <a:gd name="connsiteY36" fmla="*/ 1452612 h 2034431"/>
                <a:gd name="connsiteX37" fmla="*/ 996902 w 2474888"/>
                <a:gd name="connsiteY37" fmla="*/ 1456391 h 2034431"/>
                <a:gd name="connsiteX38" fmla="*/ 979461 w 2474888"/>
                <a:gd name="connsiteY38" fmla="*/ 1430640 h 2034431"/>
                <a:gd name="connsiteX39" fmla="*/ 970716 w 2474888"/>
                <a:gd name="connsiteY39" fmla="*/ 1404404 h 2034431"/>
                <a:gd name="connsiteX40" fmla="*/ 892009 w 2474888"/>
                <a:gd name="connsiteY40" fmla="*/ 1343188 h 2034431"/>
                <a:gd name="connsiteX41" fmla="*/ 822048 w 2474888"/>
                <a:gd name="connsiteY41" fmla="*/ 1308207 h 2034431"/>
                <a:gd name="connsiteX42" fmla="*/ 804557 w 2474888"/>
                <a:gd name="connsiteY42" fmla="*/ 1281972 h 2034431"/>
                <a:gd name="connsiteX43" fmla="*/ 795812 w 2474888"/>
                <a:gd name="connsiteY43" fmla="*/ 1255736 h 2034431"/>
                <a:gd name="connsiteX44" fmla="*/ 769577 w 2474888"/>
                <a:gd name="connsiteY44" fmla="*/ 1246991 h 2034431"/>
                <a:gd name="connsiteX45" fmla="*/ 708361 w 2474888"/>
                <a:gd name="connsiteY45" fmla="*/ 1255736 h 2034431"/>
                <a:gd name="connsiteX46" fmla="*/ 655889 w 2474888"/>
                <a:gd name="connsiteY46" fmla="*/ 1264482 h 2034431"/>
                <a:gd name="connsiteX47" fmla="*/ 603418 w 2474888"/>
                <a:gd name="connsiteY47" fmla="*/ 1255736 h 2034431"/>
                <a:gd name="connsiteX48" fmla="*/ 577183 w 2474888"/>
                <a:gd name="connsiteY48" fmla="*/ 1229501 h 2034431"/>
                <a:gd name="connsiteX49" fmla="*/ 542202 w 2474888"/>
                <a:gd name="connsiteY49" fmla="*/ 1177030 h 2034431"/>
                <a:gd name="connsiteX50" fmla="*/ 480985 w 2474888"/>
                <a:gd name="connsiteY50" fmla="*/ 1150794 h 2034431"/>
                <a:gd name="connsiteX51" fmla="*/ 454750 w 2474888"/>
                <a:gd name="connsiteY51" fmla="*/ 1089578 h 2034431"/>
                <a:gd name="connsiteX52" fmla="*/ 446005 w 2474888"/>
                <a:gd name="connsiteY52" fmla="*/ 1063342 h 2034431"/>
                <a:gd name="connsiteX53" fmla="*/ 428514 w 2474888"/>
                <a:gd name="connsiteY53" fmla="*/ 1037107 h 2034431"/>
                <a:gd name="connsiteX54" fmla="*/ 416996 w 2474888"/>
                <a:gd name="connsiteY54" fmla="*/ 1009489 h 2034431"/>
                <a:gd name="connsiteX55" fmla="*/ 418625 w 2474888"/>
                <a:gd name="connsiteY55" fmla="*/ 1010171 h 2034431"/>
                <a:gd name="connsiteX56" fmla="*/ 423415 w 2474888"/>
                <a:gd name="connsiteY56" fmla="*/ 1016444 h 2034431"/>
                <a:gd name="connsiteX57" fmla="*/ 419401 w 2474888"/>
                <a:gd name="connsiteY57" fmla="*/ 1010496 h 2034431"/>
                <a:gd name="connsiteX58" fmla="*/ 418625 w 2474888"/>
                <a:gd name="connsiteY58" fmla="*/ 1010171 h 2034431"/>
                <a:gd name="connsiteX59" fmla="*/ 413722 w 2474888"/>
                <a:gd name="connsiteY59" fmla="*/ 1003749 h 2034431"/>
                <a:gd name="connsiteX60" fmla="*/ 393534 w 2474888"/>
                <a:gd name="connsiteY60" fmla="*/ 975891 h 2034431"/>
                <a:gd name="connsiteX61" fmla="*/ 376043 w 2474888"/>
                <a:gd name="connsiteY61" fmla="*/ 949655 h 2034431"/>
                <a:gd name="connsiteX62" fmla="*/ 349808 w 2474888"/>
                <a:gd name="connsiteY62" fmla="*/ 940910 h 2034431"/>
                <a:gd name="connsiteX63" fmla="*/ 323572 w 2474888"/>
                <a:gd name="connsiteY63" fmla="*/ 923419 h 2034431"/>
                <a:gd name="connsiteX64" fmla="*/ 262356 w 2474888"/>
                <a:gd name="connsiteY64" fmla="*/ 879694 h 2034431"/>
                <a:gd name="connsiteX65" fmla="*/ 236120 w 2474888"/>
                <a:gd name="connsiteY65" fmla="*/ 818477 h 2034431"/>
                <a:gd name="connsiteX66" fmla="*/ 218630 w 2474888"/>
                <a:gd name="connsiteY66" fmla="*/ 766006 h 2034431"/>
                <a:gd name="connsiteX67" fmla="*/ 218630 w 2474888"/>
                <a:gd name="connsiteY67" fmla="*/ 652319 h 2034431"/>
                <a:gd name="connsiteX68" fmla="*/ 244865 w 2474888"/>
                <a:gd name="connsiteY68" fmla="*/ 643574 h 2034431"/>
                <a:gd name="connsiteX69" fmla="*/ 227375 w 2474888"/>
                <a:gd name="connsiteY69" fmla="*/ 617338 h 2034431"/>
                <a:gd name="connsiteX70" fmla="*/ 166159 w 2474888"/>
                <a:gd name="connsiteY70" fmla="*/ 591103 h 2034431"/>
                <a:gd name="connsiteX71" fmla="*/ 139923 w 2474888"/>
                <a:gd name="connsiteY71" fmla="*/ 556122 h 2034431"/>
                <a:gd name="connsiteX72" fmla="*/ 113688 w 2474888"/>
                <a:gd name="connsiteY72" fmla="*/ 547377 h 2034431"/>
                <a:gd name="connsiteX73" fmla="*/ 96197 w 2474888"/>
                <a:gd name="connsiteY73" fmla="*/ 521141 h 2034431"/>
                <a:gd name="connsiteX74" fmla="*/ 69962 w 2474888"/>
                <a:gd name="connsiteY74" fmla="*/ 494906 h 2034431"/>
                <a:gd name="connsiteX75" fmla="*/ 26236 w 2474888"/>
                <a:gd name="connsiteY75" fmla="*/ 451180 h 2034431"/>
                <a:gd name="connsiteX76" fmla="*/ 17491 w 2474888"/>
                <a:gd name="connsiteY76" fmla="*/ 424944 h 2034431"/>
                <a:gd name="connsiteX77" fmla="*/ 0 w 2474888"/>
                <a:gd name="connsiteY77" fmla="*/ 363728 h 2034431"/>
                <a:gd name="connsiteX78" fmla="*/ 26236 w 2474888"/>
                <a:gd name="connsiteY78" fmla="*/ 223805 h 2034431"/>
                <a:gd name="connsiteX79" fmla="*/ 43726 w 2474888"/>
                <a:gd name="connsiteY79" fmla="*/ 206315 h 2034431"/>
                <a:gd name="connsiteX80" fmla="*/ 73263 w 2474888"/>
                <a:gd name="connsiteY80" fmla="*/ 176284 h 2034431"/>
                <a:gd name="connsiteX81" fmla="*/ 85307 w 2474888"/>
                <a:gd name="connsiteY81" fmla="*/ 90977 h 2034431"/>
                <a:gd name="connsiteX82" fmla="*/ 116704 w 2474888"/>
                <a:gd name="connsiteY82" fmla="*/ 0 h 2034431"/>
                <a:gd name="connsiteX0" fmla="*/ 116704 w 2474888"/>
                <a:gd name="connsiteY0" fmla="*/ 0 h 2034431"/>
                <a:gd name="connsiteX1" fmla="*/ 2474888 w 2474888"/>
                <a:gd name="connsiteY1" fmla="*/ 1904087 h 2034431"/>
                <a:gd name="connsiteX2" fmla="*/ 2291239 w 2474888"/>
                <a:gd name="connsiteY2" fmla="*/ 2007822 h 2034431"/>
                <a:gd name="connsiteX3" fmla="*/ 2265004 w 2474888"/>
                <a:gd name="connsiteY3" fmla="*/ 2016567 h 2034431"/>
                <a:gd name="connsiteX4" fmla="*/ 2221278 w 2474888"/>
                <a:gd name="connsiteY4" fmla="*/ 2034058 h 2034431"/>
                <a:gd name="connsiteX5" fmla="*/ 2090100 w 2474888"/>
                <a:gd name="connsiteY5" fmla="*/ 2025312 h 2034431"/>
                <a:gd name="connsiteX6" fmla="*/ 2055119 w 2474888"/>
                <a:gd name="connsiteY6" fmla="*/ 2016567 h 2034431"/>
                <a:gd name="connsiteX7" fmla="*/ 1976413 w 2474888"/>
                <a:gd name="connsiteY7" fmla="*/ 2007822 h 2034431"/>
                <a:gd name="connsiteX8" fmla="*/ 1950177 w 2474888"/>
                <a:gd name="connsiteY8" fmla="*/ 1990332 h 2034431"/>
                <a:gd name="connsiteX9" fmla="*/ 1915196 w 2474888"/>
                <a:gd name="connsiteY9" fmla="*/ 1981587 h 2034431"/>
                <a:gd name="connsiteX10" fmla="*/ 1818999 w 2474888"/>
                <a:gd name="connsiteY10" fmla="*/ 1955351 h 2034431"/>
                <a:gd name="connsiteX11" fmla="*/ 1792764 w 2474888"/>
                <a:gd name="connsiteY11" fmla="*/ 1937861 h 2034431"/>
                <a:gd name="connsiteX12" fmla="*/ 1731547 w 2474888"/>
                <a:gd name="connsiteY12" fmla="*/ 1929115 h 2034431"/>
                <a:gd name="connsiteX13" fmla="*/ 1679076 w 2474888"/>
                <a:gd name="connsiteY13" fmla="*/ 1920370 h 2034431"/>
                <a:gd name="connsiteX14" fmla="*/ 1652841 w 2474888"/>
                <a:gd name="connsiteY14" fmla="*/ 1911625 h 2034431"/>
                <a:gd name="connsiteX15" fmla="*/ 1617860 w 2474888"/>
                <a:gd name="connsiteY15" fmla="*/ 1902880 h 2034431"/>
                <a:gd name="connsiteX16" fmla="*/ 1556644 w 2474888"/>
                <a:gd name="connsiteY16" fmla="*/ 1867899 h 2034431"/>
                <a:gd name="connsiteX17" fmla="*/ 1521663 w 2474888"/>
                <a:gd name="connsiteY17" fmla="*/ 1859154 h 2034431"/>
                <a:gd name="connsiteX18" fmla="*/ 1486682 w 2474888"/>
                <a:gd name="connsiteY18" fmla="*/ 1832918 h 2034431"/>
                <a:gd name="connsiteX19" fmla="*/ 1460446 w 2474888"/>
                <a:gd name="connsiteY19" fmla="*/ 1824173 h 2034431"/>
                <a:gd name="connsiteX20" fmla="*/ 1416721 w 2474888"/>
                <a:gd name="connsiteY20" fmla="*/ 1780447 h 2034431"/>
                <a:gd name="connsiteX21" fmla="*/ 1329269 w 2474888"/>
                <a:gd name="connsiteY21" fmla="*/ 1771702 h 2034431"/>
                <a:gd name="connsiteX22" fmla="*/ 1215581 w 2474888"/>
                <a:gd name="connsiteY22" fmla="*/ 1745467 h 2034431"/>
                <a:gd name="connsiteX23" fmla="*/ 1154365 w 2474888"/>
                <a:gd name="connsiteY23" fmla="*/ 1727976 h 2034431"/>
                <a:gd name="connsiteX24" fmla="*/ 1128129 w 2474888"/>
                <a:gd name="connsiteY24" fmla="*/ 1701741 h 2034431"/>
                <a:gd name="connsiteX25" fmla="*/ 1093149 w 2474888"/>
                <a:gd name="connsiteY25" fmla="*/ 1649270 h 2034431"/>
                <a:gd name="connsiteX26" fmla="*/ 1066913 w 2474888"/>
                <a:gd name="connsiteY26" fmla="*/ 1631779 h 2034431"/>
                <a:gd name="connsiteX27" fmla="*/ 1058168 w 2474888"/>
                <a:gd name="connsiteY27" fmla="*/ 1605544 h 2034431"/>
                <a:gd name="connsiteX28" fmla="*/ 1084404 w 2474888"/>
                <a:gd name="connsiteY28" fmla="*/ 1596799 h 2034431"/>
                <a:gd name="connsiteX29" fmla="*/ 1058168 w 2474888"/>
                <a:gd name="connsiteY29" fmla="*/ 1570563 h 2034431"/>
                <a:gd name="connsiteX30" fmla="*/ 1040677 w 2474888"/>
                <a:gd name="connsiteY30" fmla="*/ 1544327 h 2034431"/>
                <a:gd name="connsiteX31" fmla="*/ 1014442 w 2474888"/>
                <a:gd name="connsiteY31" fmla="*/ 1509347 h 2034431"/>
                <a:gd name="connsiteX32" fmla="*/ 1001689 w 2474888"/>
                <a:gd name="connsiteY32" fmla="*/ 1470509 h 2034431"/>
                <a:gd name="connsiteX33" fmla="*/ 996092 w 2474888"/>
                <a:gd name="connsiteY33" fmla="*/ 1452612 h 2034431"/>
                <a:gd name="connsiteX34" fmla="*/ 995621 w 2474888"/>
                <a:gd name="connsiteY34" fmla="*/ 1450411 h 2034431"/>
                <a:gd name="connsiteX35" fmla="*/ 995786 w 2474888"/>
                <a:gd name="connsiteY35" fmla="*/ 1451633 h 2034431"/>
                <a:gd name="connsiteX36" fmla="*/ 996092 w 2474888"/>
                <a:gd name="connsiteY36" fmla="*/ 1452612 h 2034431"/>
                <a:gd name="connsiteX37" fmla="*/ 996902 w 2474888"/>
                <a:gd name="connsiteY37" fmla="*/ 1456391 h 2034431"/>
                <a:gd name="connsiteX38" fmla="*/ 979461 w 2474888"/>
                <a:gd name="connsiteY38" fmla="*/ 1430640 h 2034431"/>
                <a:gd name="connsiteX39" fmla="*/ 970716 w 2474888"/>
                <a:gd name="connsiteY39" fmla="*/ 1404404 h 2034431"/>
                <a:gd name="connsiteX40" fmla="*/ 892009 w 2474888"/>
                <a:gd name="connsiteY40" fmla="*/ 1343188 h 2034431"/>
                <a:gd name="connsiteX41" fmla="*/ 822048 w 2474888"/>
                <a:gd name="connsiteY41" fmla="*/ 1308207 h 2034431"/>
                <a:gd name="connsiteX42" fmla="*/ 804557 w 2474888"/>
                <a:gd name="connsiteY42" fmla="*/ 1281972 h 2034431"/>
                <a:gd name="connsiteX43" fmla="*/ 795812 w 2474888"/>
                <a:gd name="connsiteY43" fmla="*/ 1255736 h 2034431"/>
                <a:gd name="connsiteX44" fmla="*/ 769577 w 2474888"/>
                <a:gd name="connsiteY44" fmla="*/ 1246991 h 2034431"/>
                <a:gd name="connsiteX45" fmla="*/ 708361 w 2474888"/>
                <a:gd name="connsiteY45" fmla="*/ 1255736 h 2034431"/>
                <a:gd name="connsiteX46" fmla="*/ 655889 w 2474888"/>
                <a:gd name="connsiteY46" fmla="*/ 1264482 h 2034431"/>
                <a:gd name="connsiteX47" fmla="*/ 603418 w 2474888"/>
                <a:gd name="connsiteY47" fmla="*/ 1255736 h 2034431"/>
                <a:gd name="connsiteX48" fmla="*/ 577183 w 2474888"/>
                <a:gd name="connsiteY48" fmla="*/ 1229501 h 2034431"/>
                <a:gd name="connsiteX49" fmla="*/ 542202 w 2474888"/>
                <a:gd name="connsiteY49" fmla="*/ 1177030 h 2034431"/>
                <a:gd name="connsiteX50" fmla="*/ 480985 w 2474888"/>
                <a:gd name="connsiteY50" fmla="*/ 1150794 h 2034431"/>
                <a:gd name="connsiteX51" fmla="*/ 454750 w 2474888"/>
                <a:gd name="connsiteY51" fmla="*/ 1089578 h 2034431"/>
                <a:gd name="connsiteX52" fmla="*/ 446005 w 2474888"/>
                <a:gd name="connsiteY52" fmla="*/ 1063342 h 2034431"/>
                <a:gd name="connsiteX53" fmla="*/ 428514 w 2474888"/>
                <a:gd name="connsiteY53" fmla="*/ 1037107 h 2034431"/>
                <a:gd name="connsiteX54" fmla="*/ 416996 w 2474888"/>
                <a:gd name="connsiteY54" fmla="*/ 1009489 h 2034431"/>
                <a:gd name="connsiteX55" fmla="*/ 418625 w 2474888"/>
                <a:gd name="connsiteY55" fmla="*/ 1010171 h 2034431"/>
                <a:gd name="connsiteX56" fmla="*/ 423415 w 2474888"/>
                <a:gd name="connsiteY56" fmla="*/ 1016444 h 2034431"/>
                <a:gd name="connsiteX57" fmla="*/ 419401 w 2474888"/>
                <a:gd name="connsiteY57" fmla="*/ 1010496 h 2034431"/>
                <a:gd name="connsiteX58" fmla="*/ 418625 w 2474888"/>
                <a:gd name="connsiteY58" fmla="*/ 1010171 h 2034431"/>
                <a:gd name="connsiteX59" fmla="*/ 413722 w 2474888"/>
                <a:gd name="connsiteY59" fmla="*/ 1003749 h 2034431"/>
                <a:gd name="connsiteX60" fmla="*/ 393534 w 2474888"/>
                <a:gd name="connsiteY60" fmla="*/ 975891 h 2034431"/>
                <a:gd name="connsiteX61" fmla="*/ 376043 w 2474888"/>
                <a:gd name="connsiteY61" fmla="*/ 949655 h 2034431"/>
                <a:gd name="connsiteX62" fmla="*/ 349808 w 2474888"/>
                <a:gd name="connsiteY62" fmla="*/ 940910 h 2034431"/>
                <a:gd name="connsiteX63" fmla="*/ 323572 w 2474888"/>
                <a:gd name="connsiteY63" fmla="*/ 923419 h 2034431"/>
                <a:gd name="connsiteX64" fmla="*/ 262356 w 2474888"/>
                <a:gd name="connsiteY64" fmla="*/ 879694 h 2034431"/>
                <a:gd name="connsiteX65" fmla="*/ 236120 w 2474888"/>
                <a:gd name="connsiteY65" fmla="*/ 818477 h 2034431"/>
                <a:gd name="connsiteX66" fmla="*/ 218630 w 2474888"/>
                <a:gd name="connsiteY66" fmla="*/ 766006 h 2034431"/>
                <a:gd name="connsiteX67" fmla="*/ 218630 w 2474888"/>
                <a:gd name="connsiteY67" fmla="*/ 652319 h 2034431"/>
                <a:gd name="connsiteX68" fmla="*/ 244865 w 2474888"/>
                <a:gd name="connsiteY68" fmla="*/ 643574 h 2034431"/>
                <a:gd name="connsiteX69" fmla="*/ 227375 w 2474888"/>
                <a:gd name="connsiteY69" fmla="*/ 617338 h 2034431"/>
                <a:gd name="connsiteX70" fmla="*/ 166159 w 2474888"/>
                <a:gd name="connsiteY70" fmla="*/ 591103 h 2034431"/>
                <a:gd name="connsiteX71" fmla="*/ 139923 w 2474888"/>
                <a:gd name="connsiteY71" fmla="*/ 556122 h 2034431"/>
                <a:gd name="connsiteX72" fmla="*/ 113688 w 2474888"/>
                <a:gd name="connsiteY72" fmla="*/ 547377 h 2034431"/>
                <a:gd name="connsiteX73" fmla="*/ 96197 w 2474888"/>
                <a:gd name="connsiteY73" fmla="*/ 521141 h 2034431"/>
                <a:gd name="connsiteX74" fmla="*/ 69962 w 2474888"/>
                <a:gd name="connsiteY74" fmla="*/ 494906 h 2034431"/>
                <a:gd name="connsiteX75" fmla="*/ 26236 w 2474888"/>
                <a:gd name="connsiteY75" fmla="*/ 451180 h 2034431"/>
                <a:gd name="connsiteX76" fmla="*/ 17491 w 2474888"/>
                <a:gd name="connsiteY76" fmla="*/ 424944 h 2034431"/>
                <a:gd name="connsiteX77" fmla="*/ 0 w 2474888"/>
                <a:gd name="connsiteY77" fmla="*/ 363728 h 2034431"/>
                <a:gd name="connsiteX78" fmla="*/ 26236 w 2474888"/>
                <a:gd name="connsiteY78" fmla="*/ 223805 h 2034431"/>
                <a:gd name="connsiteX79" fmla="*/ 43726 w 2474888"/>
                <a:gd name="connsiteY79" fmla="*/ 206315 h 2034431"/>
                <a:gd name="connsiteX80" fmla="*/ 89434 w 2474888"/>
                <a:gd name="connsiteY80" fmla="*/ 190145 h 2034431"/>
                <a:gd name="connsiteX81" fmla="*/ 85307 w 2474888"/>
                <a:gd name="connsiteY81" fmla="*/ 90977 h 2034431"/>
                <a:gd name="connsiteX82" fmla="*/ 116704 w 2474888"/>
                <a:gd name="connsiteY82" fmla="*/ 0 h 2034431"/>
                <a:gd name="connsiteX0" fmla="*/ 116704 w 2474888"/>
                <a:gd name="connsiteY0" fmla="*/ 0 h 2034431"/>
                <a:gd name="connsiteX1" fmla="*/ 2474888 w 2474888"/>
                <a:gd name="connsiteY1" fmla="*/ 1904087 h 2034431"/>
                <a:gd name="connsiteX2" fmla="*/ 2291239 w 2474888"/>
                <a:gd name="connsiteY2" fmla="*/ 2007822 h 2034431"/>
                <a:gd name="connsiteX3" fmla="*/ 2265004 w 2474888"/>
                <a:gd name="connsiteY3" fmla="*/ 2016567 h 2034431"/>
                <a:gd name="connsiteX4" fmla="*/ 2221278 w 2474888"/>
                <a:gd name="connsiteY4" fmla="*/ 2034058 h 2034431"/>
                <a:gd name="connsiteX5" fmla="*/ 2090100 w 2474888"/>
                <a:gd name="connsiteY5" fmla="*/ 2025312 h 2034431"/>
                <a:gd name="connsiteX6" fmla="*/ 2055119 w 2474888"/>
                <a:gd name="connsiteY6" fmla="*/ 2016567 h 2034431"/>
                <a:gd name="connsiteX7" fmla="*/ 1976413 w 2474888"/>
                <a:gd name="connsiteY7" fmla="*/ 2007822 h 2034431"/>
                <a:gd name="connsiteX8" fmla="*/ 1950177 w 2474888"/>
                <a:gd name="connsiteY8" fmla="*/ 1990332 h 2034431"/>
                <a:gd name="connsiteX9" fmla="*/ 1915196 w 2474888"/>
                <a:gd name="connsiteY9" fmla="*/ 1981587 h 2034431"/>
                <a:gd name="connsiteX10" fmla="*/ 1818999 w 2474888"/>
                <a:gd name="connsiteY10" fmla="*/ 1955351 h 2034431"/>
                <a:gd name="connsiteX11" fmla="*/ 1792764 w 2474888"/>
                <a:gd name="connsiteY11" fmla="*/ 1937861 h 2034431"/>
                <a:gd name="connsiteX12" fmla="*/ 1731547 w 2474888"/>
                <a:gd name="connsiteY12" fmla="*/ 1929115 h 2034431"/>
                <a:gd name="connsiteX13" fmla="*/ 1679076 w 2474888"/>
                <a:gd name="connsiteY13" fmla="*/ 1920370 h 2034431"/>
                <a:gd name="connsiteX14" fmla="*/ 1652841 w 2474888"/>
                <a:gd name="connsiteY14" fmla="*/ 1911625 h 2034431"/>
                <a:gd name="connsiteX15" fmla="*/ 1617860 w 2474888"/>
                <a:gd name="connsiteY15" fmla="*/ 1902880 h 2034431"/>
                <a:gd name="connsiteX16" fmla="*/ 1556644 w 2474888"/>
                <a:gd name="connsiteY16" fmla="*/ 1867899 h 2034431"/>
                <a:gd name="connsiteX17" fmla="*/ 1521663 w 2474888"/>
                <a:gd name="connsiteY17" fmla="*/ 1859154 h 2034431"/>
                <a:gd name="connsiteX18" fmla="*/ 1486682 w 2474888"/>
                <a:gd name="connsiteY18" fmla="*/ 1832918 h 2034431"/>
                <a:gd name="connsiteX19" fmla="*/ 1460446 w 2474888"/>
                <a:gd name="connsiteY19" fmla="*/ 1824173 h 2034431"/>
                <a:gd name="connsiteX20" fmla="*/ 1416721 w 2474888"/>
                <a:gd name="connsiteY20" fmla="*/ 1780447 h 2034431"/>
                <a:gd name="connsiteX21" fmla="*/ 1329269 w 2474888"/>
                <a:gd name="connsiteY21" fmla="*/ 1771702 h 2034431"/>
                <a:gd name="connsiteX22" fmla="*/ 1215581 w 2474888"/>
                <a:gd name="connsiteY22" fmla="*/ 1745467 h 2034431"/>
                <a:gd name="connsiteX23" fmla="*/ 1154365 w 2474888"/>
                <a:gd name="connsiteY23" fmla="*/ 1727976 h 2034431"/>
                <a:gd name="connsiteX24" fmla="*/ 1128129 w 2474888"/>
                <a:gd name="connsiteY24" fmla="*/ 1701741 h 2034431"/>
                <a:gd name="connsiteX25" fmla="*/ 1093149 w 2474888"/>
                <a:gd name="connsiteY25" fmla="*/ 1649270 h 2034431"/>
                <a:gd name="connsiteX26" fmla="*/ 1066913 w 2474888"/>
                <a:gd name="connsiteY26" fmla="*/ 1631779 h 2034431"/>
                <a:gd name="connsiteX27" fmla="*/ 1058168 w 2474888"/>
                <a:gd name="connsiteY27" fmla="*/ 1605544 h 2034431"/>
                <a:gd name="connsiteX28" fmla="*/ 1084404 w 2474888"/>
                <a:gd name="connsiteY28" fmla="*/ 1596799 h 2034431"/>
                <a:gd name="connsiteX29" fmla="*/ 1058168 w 2474888"/>
                <a:gd name="connsiteY29" fmla="*/ 1570563 h 2034431"/>
                <a:gd name="connsiteX30" fmla="*/ 1040677 w 2474888"/>
                <a:gd name="connsiteY30" fmla="*/ 1544327 h 2034431"/>
                <a:gd name="connsiteX31" fmla="*/ 1014442 w 2474888"/>
                <a:gd name="connsiteY31" fmla="*/ 1509347 h 2034431"/>
                <a:gd name="connsiteX32" fmla="*/ 1001689 w 2474888"/>
                <a:gd name="connsiteY32" fmla="*/ 1470509 h 2034431"/>
                <a:gd name="connsiteX33" fmla="*/ 996092 w 2474888"/>
                <a:gd name="connsiteY33" fmla="*/ 1452612 h 2034431"/>
                <a:gd name="connsiteX34" fmla="*/ 995621 w 2474888"/>
                <a:gd name="connsiteY34" fmla="*/ 1450411 h 2034431"/>
                <a:gd name="connsiteX35" fmla="*/ 995786 w 2474888"/>
                <a:gd name="connsiteY35" fmla="*/ 1451633 h 2034431"/>
                <a:gd name="connsiteX36" fmla="*/ 996092 w 2474888"/>
                <a:gd name="connsiteY36" fmla="*/ 1452612 h 2034431"/>
                <a:gd name="connsiteX37" fmla="*/ 996902 w 2474888"/>
                <a:gd name="connsiteY37" fmla="*/ 1456391 h 2034431"/>
                <a:gd name="connsiteX38" fmla="*/ 979461 w 2474888"/>
                <a:gd name="connsiteY38" fmla="*/ 1430640 h 2034431"/>
                <a:gd name="connsiteX39" fmla="*/ 970716 w 2474888"/>
                <a:gd name="connsiteY39" fmla="*/ 1404404 h 2034431"/>
                <a:gd name="connsiteX40" fmla="*/ 892009 w 2474888"/>
                <a:gd name="connsiteY40" fmla="*/ 1343188 h 2034431"/>
                <a:gd name="connsiteX41" fmla="*/ 822048 w 2474888"/>
                <a:gd name="connsiteY41" fmla="*/ 1308207 h 2034431"/>
                <a:gd name="connsiteX42" fmla="*/ 804557 w 2474888"/>
                <a:gd name="connsiteY42" fmla="*/ 1281972 h 2034431"/>
                <a:gd name="connsiteX43" fmla="*/ 795812 w 2474888"/>
                <a:gd name="connsiteY43" fmla="*/ 1255736 h 2034431"/>
                <a:gd name="connsiteX44" fmla="*/ 769577 w 2474888"/>
                <a:gd name="connsiteY44" fmla="*/ 1246991 h 2034431"/>
                <a:gd name="connsiteX45" fmla="*/ 708361 w 2474888"/>
                <a:gd name="connsiteY45" fmla="*/ 1255736 h 2034431"/>
                <a:gd name="connsiteX46" fmla="*/ 655889 w 2474888"/>
                <a:gd name="connsiteY46" fmla="*/ 1264482 h 2034431"/>
                <a:gd name="connsiteX47" fmla="*/ 603418 w 2474888"/>
                <a:gd name="connsiteY47" fmla="*/ 1255736 h 2034431"/>
                <a:gd name="connsiteX48" fmla="*/ 577183 w 2474888"/>
                <a:gd name="connsiteY48" fmla="*/ 1229501 h 2034431"/>
                <a:gd name="connsiteX49" fmla="*/ 542202 w 2474888"/>
                <a:gd name="connsiteY49" fmla="*/ 1177030 h 2034431"/>
                <a:gd name="connsiteX50" fmla="*/ 480985 w 2474888"/>
                <a:gd name="connsiteY50" fmla="*/ 1150794 h 2034431"/>
                <a:gd name="connsiteX51" fmla="*/ 454750 w 2474888"/>
                <a:gd name="connsiteY51" fmla="*/ 1089578 h 2034431"/>
                <a:gd name="connsiteX52" fmla="*/ 446005 w 2474888"/>
                <a:gd name="connsiteY52" fmla="*/ 1063342 h 2034431"/>
                <a:gd name="connsiteX53" fmla="*/ 428514 w 2474888"/>
                <a:gd name="connsiteY53" fmla="*/ 1037107 h 2034431"/>
                <a:gd name="connsiteX54" fmla="*/ 416996 w 2474888"/>
                <a:gd name="connsiteY54" fmla="*/ 1009489 h 2034431"/>
                <a:gd name="connsiteX55" fmla="*/ 418625 w 2474888"/>
                <a:gd name="connsiteY55" fmla="*/ 1010171 h 2034431"/>
                <a:gd name="connsiteX56" fmla="*/ 423415 w 2474888"/>
                <a:gd name="connsiteY56" fmla="*/ 1016444 h 2034431"/>
                <a:gd name="connsiteX57" fmla="*/ 419401 w 2474888"/>
                <a:gd name="connsiteY57" fmla="*/ 1010496 h 2034431"/>
                <a:gd name="connsiteX58" fmla="*/ 418625 w 2474888"/>
                <a:gd name="connsiteY58" fmla="*/ 1010171 h 2034431"/>
                <a:gd name="connsiteX59" fmla="*/ 413722 w 2474888"/>
                <a:gd name="connsiteY59" fmla="*/ 1003749 h 2034431"/>
                <a:gd name="connsiteX60" fmla="*/ 393534 w 2474888"/>
                <a:gd name="connsiteY60" fmla="*/ 975891 h 2034431"/>
                <a:gd name="connsiteX61" fmla="*/ 376043 w 2474888"/>
                <a:gd name="connsiteY61" fmla="*/ 949655 h 2034431"/>
                <a:gd name="connsiteX62" fmla="*/ 349808 w 2474888"/>
                <a:gd name="connsiteY62" fmla="*/ 940910 h 2034431"/>
                <a:gd name="connsiteX63" fmla="*/ 323572 w 2474888"/>
                <a:gd name="connsiteY63" fmla="*/ 923419 h 2034431"/>
                <a:gd name="connsiteX64" fmla="*/ 262356 w 2474888"/>
                <a:gd name="connsiteY64" fmla="*/ 879694 h 2034431"/>
                <a:gd name="connsiteX65" fmla="*/ 236120 w 2474888"/>
                <a:gd name="connsiteY65" fmla="*/ 818477 h 2034431"/>
                <a:gd name="connsiteX66" fmla="*/ 218630 w 2474888"/>
                <a:gd name="connsiteY66" fmla="*/ 766006 h 2034431"/>
                <a:gd name="connsiteX67" fmla="*/ 218630 w 2474888"/>
                <a:gd name="connsiteY67" fmla="*/ 652319 h 2034431"/>
                <a:gd name="connsiteX68" fmla="*/ 244865 w 2474888"/>
                <a:gd name="connsiteY68" fmla="*/ 643574 h 2034431"/>
                <a:gd name="connsiteX69" fmla="*/ 227375 w 2474888"/>
                <a:gd name="connsiteY69" fmla="*/ 617338 h 2034431"/>
                <a:gd name="connsiteX70" fmla="*/ 166159 w 2474888"/>
                <a:gd name="connsiteY70" fmla="*/ 591103 h 2034431"/>
                <a:gd name="connsiteX71" fmla="*/ 139923 w 2474888"/>
                <a:gd name="connsiteY71" fmla="*/ 556122 h 2034431"/>
                <a:gd name="connsiteX72" fmla="*/ 113688 w 2474888"/>
                <a:gd name="connsiteY72" fmla="*/ 547377 h 2034431"/>
                <a:gd name="connsiteX73" fmla="*/ 96197 w 2474888"/>
                <a:gd name="connsiteY73" fmla="*/ 521141 h 2034431"/>
                <a:gd name="connsiteX74" fmla="*/ 69962 w 2474888"/>
                <a:gd name="connsiteY74" fmla="*/ 494906 h 2034431"/>
                <a:gd name="connsiteX75" fmla="*/ 26236 w 2474888"/>
                <a:gd name="connsiteY75" fmla="*/ 451180 h 2034431"/>
                <a:gd name="connsiteX76" fmla="*/ 17491 w 2474888"/>
                <a:gd name="connsiteY76" fmla="*/ 424944 h 2034431"/>
                <a:gd name="connsiteX77" fmla="*/ 0 w 2474888"/>
                <a:gd name="connsiteY77" fmla="*/ 363728 h 2034431"/>
                <a:gd name="connsiteX78" fmla="*/ 26236 w 2474888"/>
                <a:gd name="connsiteY78" fmla="*/ 223805 h 2034431"/>
                <a:gd name="connsiteX79" fmla="*/ 43726 w 2474888"/>
                <a:gd name="connsiteY79" fmla="*/ 206315 h 2034431"/>
                <a:gd name="connsiteX80" fmla="*/ 89434 w 2474888"/>
                <a:gd name="connsiteY80" fmla="*/ 190145 h 2034431"/>
                <a:gd name="connsiteX81" fmla="*/ 85307 w 2474888"/>
                <a:gd name="connsiteY81" fmla="*/ 90977 h 2034431"/>
                <a:gd name="connsiteX82" fmla="*/ 116704 w 2474888"/>
                <a:gd name="connsiteY82" fmla="*/ 0 h 2034431"/>
                <a:gd name="connsiteX0" fmla="*/ 116704 w 2474888"/>
                <a:gd name="connsiteY0" fmla="*/ 0 h 2034431"/>
                <a:gd name="connsiteX1" fmla="*/ 2474888 w 2474888"/>
                <a:gd name="connsiteY1" fmla="*/ 1904087 h 2034431"/>
                <a:gd name="connsiteX2" fmla="*/ 2291239 w 2474888"/>
                <a:gd name="connsiteY2" fmla="*/ 2007822 h 2034431"/>
                <a:gd name="connsiteX3" fmla="*/ 2265004 w 2474888"/>
                <a:gd name="connsiteY3" fmla="*/ 2016567 h 2034431"/>
                <a:gd name="connsiteX4" fmla="*/ 2221278 w 2474888"/>
                <a:gd name="connsiteY4" fmla="*/ 2034058 h 2034431"/>
                <a:gd name="connsiteX5" fmla="*/ 2090100 w 2474888"/>
                <a:gd name="connsiteY5" fmla="*/ 2025312 h 2034431"/>
                <a:gd name="connsiteX6" fmla="*/ 2055119 w 2474888"/>
                <a:gd name="connsiteY6" fmla="*/ 2016567 h 2034431"/>
                <a:gd name="connsiteX7" fmla="*/ 1976413 w 2474888"/>
                <a:gd name="connsiteY7" fmla="*/ 2007822 h 2034431"/>
                <a:gd name="connsiteX8" fmla="*/ 1950177 w 2474888"/>
                <a:gd name="connsiteY8" fmla="*/ 1990332 h 2034431"/>
                <a:gd name="connsiteX9" fmla="*/ 1915196 w 2474888"/>
                <a:gd name="connsiteY9" fmla="*/ 1981587 h 2034431"/>
                <a:gd name="connsiteX10" fmla="*/ 1818999 w 2474888"/>
                <a:gd name="connsiteY10" fmla="*/ 1955351 h 2034431"/>
                <a:gd name="connsiteX11" fmla="*/ 1792764 w 2474888"/>
                <a:gd name="connsiteY11" fmla="*/ 1937861 h 2034431"/>
                <a:gd name="connsiteX12" fmla="*/ 1731547 w 2474888"/>
                <a:gd name="connsiteY12" fmla="*/ 1929115 h 2034431"/>
                <a:gd name="connsiteX13" fmla="*/ 1679076 w 2474888"/>
                <a:gd name="connsiteY13" fmla="*/ 1920370 h 2034431"/>
                <a:gd name="connsiteX14" fmla="*/ 1652841 w 2474888"/>
                <a:gd name="connsiteY14" fmla="*/ 1911625 h 2034431"/>
                <a:gd name="connsiteX15" fmla="*/ 1617860 w 2474888"/>
                <a:gd name="connsiteY15" fmla="*/ 1902880 h 2034431"/>
                <a:gd name="connsiteX16" fmla="*/ 1556644 w 2474888"/>
                <a:gd name="connsiteY16" fmla="*/ 1867899 h 2034431"/>
                <a:gd name="connsiteX17" fmla="*/ 1521663 w 2474888"/>
                <a:gd name="connsiteY17" fmla="*/ 1859154 h 2034431"/>
                <a:gd name="connsiteX18" fmla="*/ 1486682 w 2474888"/>
                <a:gd name="connsiteY18" fmla="*/ 1832918 h 2034431"/>
                <a:gd name="connsiteX19" fmla="*/ 1460446 w 2474888"/>
                <a:gd name="connsiteY19" fmla="*/ 1824173 h 2034431"/>
                <a:gd name="connsiteX20" fmla="*/ 1416721 w 2474888"/>
                <a:gd name="connsiteY20" fmla="*/ 1780447 h 2034431"/>
                <a:gd name="connsiteX21" fmla="*/ 1329269 w 2474888"/>
                <a:gd name="connsiteY21" fmla="*/ 1771702 h 2034431"/>
                <a:gd name="connsiteX22" fmla="*/ 1215581 w 2474888"/>
                <a:gd name="connsiteY22" fmla="*/ 1745467 h 2034431"/>
                <a:gd name="connsiteX23" fmla="*/ 1154365 w 2474888"/>
                <a:gd name="connsiteY23" fmla="*/ 1727976 h 2034431"/>
                <a:gd name="connsiteX24" fmla="*/ 1128129 w 2474888"/>
                <a:gd name="connsiteY24" fmla="*/ 1701741 h 2034431"/>
                <a:gd name="connsiteX25" fmla="*/ 1093149 w 2474888"/>
                <a:gd name="connsiteY25" fmla="*/ 1649270 h 2034431"/>
                <a:gd name="connsiteX26" fmla="*/ 1066913 w 2474888"/>
                <a:gd name="connsiteY26" fmla="*/ 1631779 h 2034431"/>
                <a:gd name="connsiteX27" fmla="*/ 1058168 w 2474888"/>
                <a:gd name="connsiteY27" fmla="*/ 1605544 h 2034431"/>
                <a:gd name="connsiteX28" fmla="*/ 1084404 w 2474888"/>
                <a:gd name="connsiteY28" fmla="*/ 1596799 h 2034431"/>
                <a:gd name="connsiteX29" fmla="*/ 1058168 w 2474888"/>
                <a:gd name="connsiteY29" fmla="*/ 1570563 h 2034431"/>
                <a:gd name="connsiteX30" fmla="*/ 1040677 w 2474888"/>
                <a:gd name="connsiteY30" fmla="*/ 1544327 h 2034431"/>
                <a:gd name="connsiteX31" fmla="*/ 1014442 w 2474888"/>
                <a:gd name="connsiteY31" fmla="*/ 1509347 h 2034431"/>
                <a:gd name="connsiteX32" fmla="*/ 1001689 w 2474888"/>
                <a:gd name="connsiteY32" fmla="*/ 1470509 h 2034431"/>
                <a:gd name="connsiteX33" fmla="*/ 996092 w 2474888"/>
                <a:gd name="connsiteY33" fmla="*/ 1452612 h 2034431"/>
                <a:gd name="connsiteX34" fmla="*/ 995621 w 2474888"/>
                <a:gd name="connsiteY34" fmla="*/ 1450411 h 2034431"/>
                <a:gd name="connsiteX35" fmla="*/ 995786 w 2474888"/>
                <a:gd name="connsiteY35" fmla="*/ 1451633 h 2034431"/>
                <a:gd name="connsiteX36" fmla="*/ 996092 w 2474888"/>
                <a:gd name="connsiteY36" fmla="*/ 1452612 h 2034431"/>
                <a:gd name="connsiteX37" fmla="*/ 996902 w 2474888"/>
                <a:gd name="connsiteY37" fmla="*/ 1456391 h 2034431"/>
                <a:gd name="connsiteX38" fmla="*/ 979461 w 2474888"/>
                <a:gd name="connsiteY38" fmla="*/ 1430640 h 2034431"/>
                <a:gd name="connsiteX39" fmla="*/ 970716 w 2474888"/>
                <a:gd name="connsiteY39" fmla="*/ 1404404 h 2034431"/>
                <a:gd name="connsiteX40" fmla="*/ 892009 w 2474888"/>
                <a:gd name="connsiteY40" fmla="*/ 1343188 h 2034431"/>
                <a:gd name="connsiteX41" fmla="*/ 822048 w 2474888"/>
                <a:gd name="connsiteY41" fmla="*/ 1308207 h 2034431"/>
                <a:gd name="connsiteX42" fmla="*/ 804557 w 2474888"/>
                <a:gd name="connsiteY42" fmla="*/ 1281972 h 2034431"/>
                <a:gd name="connsiteX43" fmla="*/ 795812 w 2474888"/>
                <a:gd name="connsiteY43" fmla="*/ 1255736 h 2034431"/>
                <a:gd name="connsiteX44" fmla="*/ 769577 w 2474888"/>
                <a:gd name="connsiteY44" fmla="*/ 1246991 h 2034431"/>
                <a:gd name="connsiteX45" fmla="*/ 708361 w 2474888"/>
                <a:gd name="connsiteY45" fmla="*/ 1255736 h 2034431"/>
                <a:gd name="connsiteX46" fmla="*/ 655889 w 2474888"/>
                <a:gd name="connsiteY46" fmla="*/ 1264482 h 2034431"/>
                <a:gd name="connsiteX47" fmla="*/ 603418 w 2474888"/>
                <a:gd name="connsiteY47" fmla="*/ 1255736 h 2034431"/>
                <a:gd name="connsiteX48" fmla="*/ 577183 w 2474888"/>
                <a:gd name="connsiteY48" fmla="*/ 1229501 h 2034431"/>
                <a:gd name="connsiteX49" fmla="*/ 542202 w 2474888"/>
                <a:gd name="connsiteY49" fmla="*/ 1177030 h 2034431"/>
                <a:gd name="connsiteX50" fmla="*/ 480985 w 2474888"/>
                <a:gd name="connsiteY50" fmla="*/ 1150794 h 2034431"/>
                <a:gd name="connsiteX51" fmla="*/ 454750 w 2474888"/>
                <a:gd name="connsiteY51" fmla="*/ 1089578 h 2034431"/>
                <a:gd name="connsiteX52" fmla="*/ 446005 w 2474888"/>
                <a:gd name="connsiteY52" fmla="*/ 1063342 h 2034431"/>
                <a:gd name="connsiteX53" fmla="*/ 428514 w 2474888"/>
                <a:gd name="connsiteY53" fmla="*/ 1037107 h 2034431"/>
                <a:gd name="connsiteX54" fmla="*/ 416996 w 2474888"/>
                <a:gd name="connsiteY54" fmla="*/ 1009489 h 2034431"/>
                <a:gd name="connsiteX55" fmla="*/ 418625 w 2474888"/>
                <a:gd name="connsiteY55" fmla="*/ 1010171 h 2034431"/>
                <a:gd name="connsiteX56" fmla="*/ 423415 w 2474888"/>
                <a:gd name="connsiteY56" fmla="*/ 1016444 h 2034431"/>
                <a:gd name="connsiteX57" fmla="*/ 419401 w 2474888"/>
                <a:gd name="connsiteY57" fmla="*/ 1010496 h 2034431"/>
                <a:gd name="connsiteX58" fmla="*/ 418625 w 2474888"/>
                <a:gd name="connsiteY58" fmla="*/ 1010171 h 2034431"/>
                <a:gd name="connsiteX59" fmla="*/ 413722 w 2474888"/>
                <a:gd name="connsiteY59" fmla="*/ 1003749 h 2034431"/>
                <a:gd name="connsiteX60" fmla="*/ 393534 w 2474888"/>
                <a:gd name="connsiteY60" fmla="*/ 975891 h 2034431"/>
                <a:gd name="connsiteX61" fmla="*/ 376043 w 2474888"/>
                <a:gd name="connsiteY61" fmla="*/ 949655 h 2034431"/>
                <a:gd name="connsiteX62" fmla="*/ 349808 w 2474888"/>
                <a:gd name="connsiteY62" fmla="*/ 940910 h 2034431"/>
                <a:gd name="connsiteX63" fmla="*/ 323572 w 2474888"/>
                <a:gd name="connsiteY63" fmla="*/ 923419 h 2034431"/>
                <a:gd name="connsiteX64" fmla="*/ 262356 w 2474888"/>
                <a:gd name="connsiteY64" fmla="*/ 879694 h 2034431"/>
                <a:gd name="connsiteX65" fmla="*/ 236120 w 2474888"/>
                <a:gd name="connsiteY65" fmla="*/ 818477 h 2034431"/>
                <a:gd name="connsiteX66" fmla="*/ 218630 w 2474888"/>
                <a:gd name="connsiteY66" fmla="*/ 766006 h 2034431"/>
                <a:gd name="connsiteX67" fmla="*/ 218630 w 2474888"/>
                <a:gd name="connsiteY67" fmla="*/ 652319 h 2034431"/>
                <a:gd name="connsiteX68" fmla="*/ 244865 w 2474888"/>
                <a:gd name="connsiteY68" fmla="*/ 643574 h 2034431"/>
                <a:gd name="connsiteX69" fmla="*/ 227375 w 2474888"/>
                <a:gd name="connsiteY69" fmla="*/ 617338 h 2034431"/>
                <a:gd name="connsiteX70" fmla="*/ 166159 w 2474888"/>
                <a:gd name="connsiteY70" fmla="*/ 591103 h 2034431"/>
                <a:gd name="connsiteX71" fmla="*/ 139923 w 2474888"/>
                <a:gd name="connsiteY71" fmla="*/ 556122 h 2034431"/>
                <a:gd name="connsiteX72" fmla="*/ 113688 w 2474888"/>
                <a:gd name="connsiteY72" fmla="*/ 547377 h 2034431"/>
                <a:gd name="connsiteX73" fmla="*/ 96197 w 2474888"/>
                <a:gd name="connsiteY73" fmla="*/ 521141 h 2034431"/>
                <a:gd name="connsiteX74" fmla="*/ 69962 w 2474888"/>
                <a:gd name="connsiteY74" fmla="*/ 494906 h 2034431"/>
                <a:gd name="connsiteX75" fmla="*/ 26236 w 2474888"/>
                <a:gd name="connsiteY75" fmla="*/ 451180 h 2034431"/>
                <a:gd name="connsiteX76" fmla="*/ 17491 w 2474888"/>
                <a:gd name="connsiteY76" fmla="*/ 424944 h 2034431"/>
                <a:gd name="connsiteX77" fmla="*/ 0 w 2474888"/>
                <a:gd name="connsiteY77" fmla="*/ 363728 h 2034431"/>
                <a:gd name="connsiteX78" fmla="*/ 26236 w 2474888"/>
                <a:gd name="connsiteY78" fmla="*/ 223805 h 2034431"/>
                <a:gd name="connsiteX79" fmla="*/ 43726 w 2474888"/>
                <a:gd name="connsiteY79" fmla="*/ 206315 h 2034431"/>
                <a:gd name="connsiteX80" fmla="*/ 89434 w 2474888"/>
                <a:gd name="connsiteY80" fmla="*/ 190145 h 2034431"/>
                <a:gd name="connsiteX81" fmla="*/ 101479 w 2474888"/>
                <a:gd name="connsiteY81" fmla="*/ 102527 h 2034431"/>
                <a:gd name="connsiteX82" fmla="*/ 116704 w 2474888"/>
                <a:gd name="connsiteY82" fmla="*/ 0 h 2034431"/>
                <a:gd name="connsiteX0" fmla="*/ 116704 w 2474888"/>
                <a:gd name="connsiteY0" fmla="*/ 0 h 2034431"/>
                <a:gd name="connsiteX1" fmla="*/ 2474888 w 2474888"/>
                <a:gd name="connsiteY1" fmla="*/ 1904087 h 2034431"/>
                <a:gd name="connsiteX2" fmla="*/ 2291239 w 2474888"/>
                <a:gd name="connsiteY2" fmla="*/ 2007822 h 2034431"/>
                <a:gd name="connsiteX3" fmla="*/ 2265004 w 2474888"/>
                <a:gd name="connsiteY3" fmla="*/ 2016567 h 2034431"/>
                <a:gd name="connsiteX4" fmla="*/ 2221278 w 2474888"/>
                <a:gd name="connsiteY4" fmla="*/ 2034058 h 2034431"/>
                <a:gd name="connsiteX5" fmla="*/ 2090100 w 2474888"/>
                <a:gd name="connsiteY5" fmla="*/ 2025312 h 2034431"/>
                <a:gd name="connsiteX6" fmla="*/ 2055119 w 2474888"/>
                <a:gd name="connsiteY6" fmla="*/ 2016567 h 2034431"/>
                <a:gd name="connsiteX7" fmla="*/ 1976413 w 2474888"/>
                <a:gd name="connsiteY7" fmla="*/ 2007822 h 2034431"/>
                <a:gd name="connsiteX8" fmla="*/ 1950177 w 2474888"/>
                <a:gd name="connsiteY8" fmla="*/ 1990332 h 2034431"/>
                <a:gd name="connsiteX9" fmla="*/ 1915196 w 2474888"/>
                <a:gd name="connsiteY9" fmla="*/ 1981587 h 2034431"/>
                <a:gd name="connsiteX10" fmla="*/ 1818999 w 2474888"/>
                <a:gd name="connsiteY10" fmla="*/ 1955351 h 2034431"/>
                <a:gd name="connsiteX11" fmla="*/ 1792764 w 2474888"/>
                <a:gd name="connsiteY11" fmla="*/ 1937861 h 2034431"/>
                <a:gd name="connsiteX12" fmla="*/ 1731547 w 2474888"/>
                <a:gd name="connsiteY12" fmla="*/ 1929115 h 2034431"/>
                <a:gd name="connsiteX13" fmla="*/ 1679076 w 2474888"/>
                <a:gd name="connsiteY13" fmla="*/ 1920370 h 2034431"/>
                <a:gd name="connsiteX14" fmla="*/ 1652841 w 2474888"/>
                <a:gd name="connsiteY14" fmla="*/ 1911625 h 2034431"/>
                <a:gd name="connsiteX15" fmla="*/ 1617860 w 2474888"/>
                <a:gd name="connsiteY15" fmla="*/ 1902880 h 2034431"/>
                <a:gd name="connsiteX16" fmla="*/ 1556644 w 2474888"/>
                <a:gd name="connsiteY16" fmla="*/ 1867899 h 2034431"/>
                <a:gd name="connsiteX17" fmla="*/ 1521663 w 2474888"/>
                <a:gd name="connsiteY17" fmla="*/ 1859154 h 2034431"/>
                <a:gd name="connsiteX18" fmla="*/ 1486682 w 2474888"/>
                <a:gd name="connsiteY18" fmla="*/ 1832918 h 2034431"/>
                <a:gd name="connsiteX19" fmla="*/ 1460446 w 2474888"/>
                <a:gd name="connsiteY19" fmla="*/ 1824173 h 2034431"/>
                <a:gd name="connsiteX20" fmla="*/ 1416721 w 2474888"/>
                <a:gd name="connsiteY20" fmla="*/ 1780447 h 2034431"/>
                <a:gd name="connsiteX21" fmla="*/ 1329269 w 2474888"/>
                <a:gd name="connsiteY21" fmla="*/ 1771702 h 2034431"/>
                <a:gd name="connsiteX22" fmla="*/ 1215581 w 2474888"/>
                <a:gd name="connsiteY22" fmla="*/ 1745467 h 2034431"/>
                <a:gd name="connsiteX23" fmla="*/ 1154365 w 2474888"/>
                <a:gd name="connsiteY23" fmla="*/ 1727976 h 2034431"/>
                <a:gd name="connsiteX24" fmla="*/ 1128129 w 2474888"/>
                <a:gd name="connsiteY24" fmla="*/ 1701741 h 2034431"/>
                <a:gd name="connsiteX25" fmla="*/ 1093149 w 2474888"/>
                <a:gd name="connsiteY25" fmla="*/ 1649270 h 2034431"/>
                <a:gd name="connsiteX26" fmla="*/ 1066913 w 2474888"/>
                <a:gd name="connsiteY26" fmla="*/ 1631779 h 2034431"/>
                <a:gd name="connsiteX27" fmla="*/ 1058168 w 2474888"/>
                <a:gd name="connsiteY27" fmla="*/ 1605544 h 2034431"/>
                <a:gd name="connsiteX28" fmla="*/ 1084404 w 2474888"/>
                <a:gd name="connsiteY28" fmla="*/ 1596799 h 2034431"/>
                <a:gd name="connsiteX29" fmla="*/ 1058168 w 2474888"/>
                <a:gd name="connsiteY29" fmla="*/ 1570563 h 2034431"/>
                <a:gd name="connsiteX30" fmla="*/ 1040677 w 2474888"/>
                <a:gd name="connsiteY30" fmla="*/ 1544327 h 2034431"/>
                <a:gd name="connsiteX31" fmla="*/ 1014442 w 2474888"/>
                <a:gd name="connsiteY31" fmla="*/ 1509347 h 2034431"/>
                <a:gd name="connsiteX32" fmla="*/ 1001689 w 2474888"/>
                <a:gd name="connsiteY32" fmla="*/ 1470509 h 2034431"/>
                <a:gd name="connsiteX33" fmla="*/ 996092 w 2474888"/>
                <a:gd name="connsiteY33" fmla="*/ 1452612 h 2034431"/>
                <a:gd name="connsiteX34" fmla="*/ 995621 w 2474888"/>
                <a:gd name="connsiteY34" fmla="*/ 1450411 h 2034431"/>
                <a:gd name="connsiteX35" fmla="*/ 995786 w 2474888"/>
                <a:gd name="connsiteY35" fmla="*/ 1451633 h 2034431"/>
                <a:gd name="connsiteX36" fmla="*/ 996092 w 2474888"/>
                <a:gd name="connsiteY36" fmla="*/ 1452612 h 2034431"/>
                <a:gd name="connsiteX37" fmla="*/ 996902 w 2474888"/>
                <a:gd name="connsiteY37" fmla="*/ 1456391 h 2034431"/>
                <a:gd name="connsiteX38" fmla="*/ 979461 w 2474888"/>
                <a:gd name="connsiteY38" fmla="*/ 1430640 h 2034431"/>
                <a:gd name="connsiteX39" fmla="*/ 970716 w 2474888"/>
                <a:gd name="connsiteY39" fmla="*/ 1404404 h 2034431"/>
                <a:gd name="connsiteX40" fmla="*/ 892009 w 2474888"/>
                <a:gd name="connsiteY40" fmla="*/ 1343188 h 2034431"/>
                <a:gd name="connsiteX41" fmla="*/ 822048 w 2474888"/>
                <a:gd name="connsiteY41" fmla="*/ 1308207 h 2034431"/>
                <a:gd name="connsiteX42" fmla="*/ 804557 w 2474888"/>
                <a:gd name="connsiteY42" fmla="*/ 1281972 h 2034431"/>
                <a:gd name="connsiteX43" fmla="*/ 795812 w 2474888"/>
                <a:gd name="connsiteY43" fmla="*/ 1255736 h 2034431"/>
                <a:gd name="connsiteX44" fmla="*/ 769577 w 2474888"/>
                <a:gd name="connsiteY44" fmla="*/ 1246991 h 2034431"/>
                <a:gd name="connsiteX45" fmla="*/ 708361 w 2474888"/>
                <a:gd name="connsiteY45" fmla="*/ 1255736 h 2034431"/>
                <a:gd name="connsiteX46" fmla="*/ 655889 w 2474888"/>
                <a:gd name="connsiteY46" fmla="*/ 1264482 h 2034431"/>
                <a:gd name="connsiteX47" fmla="*/ 603418 w 2474888"/>
                <a:gd name="connsiteY47" fmla="*/ 1255736 h 2034431"/>
                <a:gd name="connsiteX48" fmla="*/ 577183 w 2474888"/>
                <a:gd name="connsiteY48" fmla="*/ 1229501 h 2034431"/>
                <a:gd name="connsiteX49" fmla="*/ 542202 w 2474888"/>
                <a:gd name="connsiteY49" fmla="*/ 1177030 h 2034431"/>
                <a:gd name="connsiteX50" fmla="*/ 480985 w 2474888"/>
                <a:gd name="connsiteY50" fmla="*/ 1150794 h 2034431"/>
                <a:gd name="connsiteX51" fmla="*/ 454750 w 2474888"/>
                <a:gd name="connsiteY51" fmla="*/ 1089578 h 2034431"/>
                <a:gd name="connsiteX52" fmla="*/ 446005 w 2474888"/>
                <a:gd name="connsiteY52" fmla="*/ 1063342 h 2034431"/>
                <a:gd name="connsiteX53" fmla="*/ 428514 w 2474888"/>
                <a:gd name="connsiteY53" fmla="*/ 1037107 h 2034431"/>
                <a:gd name="connsiteX54" fmla="*/ 416996 w 2474888"/>
                <a:gd name="connsiteY54" fmla="*/ 1009489 h 2034431"/>
                <a:gd name="connsiteX55" fmla="*/ 418625 w 2474888"/>
                <a:gd name="connsiteY55" fmla="*/ 1010171 h 2034431"/>
                <a:gd name="connsiteX56" fmla="*/ 423415 w 2474888"/>
                <a:gd name="connsiteY56" fmla="*/ 1016444 h 2034431"/>
                <a:gd name="connsiteX57" fmla="*/ 419401 w 2474888"/>
                <a:gd name="connsiteY57" fmla="*/ 1010496 h 2034431"/>
                <a:gd name="connsiteX58" fmla="*/ 418625 w 2474888"/>
                <a:gd name="connsiteY58" fmla="*/ 1010171 h 2034431"/>
                <a:gd name="connsiteX59" fmla="*/ 413722 w 2474888"/>
                <a:gd name="connsiteY59" fmla="*/ 1003749 h 2034431"/>
                <a:gd name="connsiteX60" fmla="*/ 393534 w 2474888"/>
                <a:gd name="connsiteY60" fmla="*/ 975891 h 2034431"/>
                <a:gd name="connsiteX61" fmla="*/ 376043 w 2474888"/>
                <a:gd name="connsiteY61" fmla="*/ 949655 h 2034431"/>
                <a:gd name="connsiteX62" fmla="*/ 349808 w 2474888"/>
                <a:gd name="connsiteY62" fmla="*/ 940910 h 2034431"/>
                <a:gd name="connsiteX63" fmla="*/ 323572 w 2474888"/>
                <a:gd name="connsiteY63" fmla="*/ 923419 h 2034431"/>
                <a:gd name="connsiteX64" fmla="*/ 262356 w 2474888"/>
                <a:gd name="connsiteY64" fmla="*/ 879694 h 2034431"/>
                <a:gd name="connsiteX65" fmla="*/ 236120 w 2474888"/>
                <a:gd name="connsiteY65" fmla="*/ 818477 h 2034431"/>
                <a:gd name="connsiteX66" fmla="*/ 218630 w 2474888"/>
                <a:gd name="connsiteY66" fmla="*/ 766006 h 2034431"/>
                <a:gd name="connsiteX67" fmla="*/ 218630 w 2474888"/>
                <a:gd name="connsiteY67" fmla="*/ 652319 h 2034431"/>
                <a:gd name="connsiteX68" fmla="*/ 244865 w 2474888"/>
                <a:gd name="connsiteY68" fmla="*/ 643574 h 2034431"/>
                <a:gd name="connsiteX69" fmla="*/ 227375 w 2474888"/>
                <a:gd name="connsiteY69" fmla="*/ 617338 h 2034431"/>
                <a:gd name="connsiteX70" fmla="*/ 166159 w 2474888"/>
                <a:gd name="connsiteY70" fmla="*/ 591103 h 2034431"/>
                <a:gd name="connsiteX71" fmla="*/ 139923 w 2474888"/>
                <a:gd name="connsiteY71" fmla="*/ 556122 h 2034431"/>
                <a:gd name="connsiteX72" fmla="*/ 113688 w 2474888"/>
                <a:gd name="connsiteY72" fmla="*/ 547377 h 2034431"/>
                <a:gd name="connsiteX73" fmla="*/ 96197 w 2474888"/>
                <a:gd name="connsiteY73" fmla="*/ 521141 h 2034431"/>
                <a:gd name="connsiteX74" fmla="*/ 69962 w 2474888"/>
                <a:gd name="connsiteY74" fmla="*/ 494906 h 2034431"/>
                <a:gd name="connsiteX75" fmla="*/ 26236 w 2474888"/>
                <a:gd name="connsiteY75" fmla="*/ 451180 h 2034431"/>
                <a:gd name="connsiteX76" fmla="*/ 17491 w 2474888"/>
                <a:gd name="connsiteY76" fmla="*/ 424944 h 2034431"/>
                <a:gd name="connsiteX77" fmla="*/ 0 w 2474888"/>
                <a:gd name="connsiteY77" fmla="*/ 363728 h 2034431"/>
                <a:gd name="connsiteX78" fmla="*/ 26236 w 2474888"/>
                <a:gd name="connsiteY78" fmla="*/ 223805 h 2034431"/>
                <a:gd name="connsiteX79" fmla="*/ 43726 w 2474888"/>
                <a:gd name="connsiteY79" fmla="*/ 206315 h 2034431"/>
                <a:gd name="connsiteX80" fmla="*/ 98675 w 2474888"/>
                <a:gd name="connsiteY80" fmla="*/ 208626 h 2034431"/>
                <a:gd name="connsiteX81" fmla="*/ 101479 w 2474888"/>
                <a:gd name="connsiteY81" fmla="*/ 102527 h 2034431"/>
                <a:gd name="connsiteX82" fmla="*/ 116704 w 2474888"/>
                <a:gd name="connsiteY82" fmla="*/ 0 h 2034431"/>
                <a:gd name="connsiteX0" fmla="*/ 116704 w 2474888"/>
                <a:gd name="connsiteY0" fmla="*/ 0 h 2034431"/>
                <a:gd name="connsiteX1" fmla="*/ 2474888 w 2474888"/>
                <a:gd name="connsiteY1" fmla="*/ 1904087 h 2034431"/>
                <a:gd name="connsiteX2" fmla="*/ 2291239 w 2474888"/>
                <a:gd name="connsiteY2" fmla="*/ 2007822 h 2034431"/>
                <a:gd name="connsiteX3" fmla="*/ 2265004 w 2474888"/>
                <a:gd name="connsiteY3" fmla="*/ 2016567 h 2034431"/>
                <a:gd name="connsiteX4" fmla="*/ 2221278 w 2474888"/>
                <a:gd name="connsiteY4" fmla="*/ 2034058 h 2034431"/>
                <a:gd name="connsiteX5" fmla="*/ 2090100 w 2474888"/>
                <a:gd name="connsiteY5" fmla="*/ 2025312 h 2034431"/>
                <a:gd name="connsiteX6" fmla="*/ 2055119 w 2474888"/>
                <a:gd name="connsiteY6" fmla="*/ 2016567 h 2034431"/>
                <a:gd name="connsiteX7" fmla="*/ 1976413 w 2474888"/>
                <a:gd name="connsiteY7" fmla="*/ 2007822 h 2034431"/>
                <a:gd name="connsiteX8" fmla="*/ 1950177 w 2474888"/>
                <a:gd name="connsiteY8" fmla="*/ 1990332 h 2034431"/>
                <a:gd name="connsiteX9" fmla="*/ 1915196 w 2474888"/>
                <a:gd name="connsiteY9" fmla="*/ 1981587 h 2034431"/>
                <a:gd name="connsiteX10" fmla="*/ 1818999 w 2474888"/>
                <a:gd name="connsiteY10" fmla="*/ 1955351 h 2034431"/>
                <a:gd name="connsiteX11" fmla="*/ 1792764 w 2474888"/>
                <a:gd name="connsiteY11" fmla="*/ 1937861 h 2034431"/>
                <a:gd name="connsiteX12" fmla="*/ 1731547 w 2474888"/>
                <a:gd name="connsiteY12" fmla="*/ 1929115 h 2034431"/>
                <a:gd name="connsiteX13" fmla="*/ 1679076 w 2474888"/>
                <a:gd name="connsiteY13" fmla="*/ 1920370 h 2034431"/>
                <a:gd name="connsiteX14" fmla="*/ 1652841 w 2474888"/>
                <a:gd name="connsiteY14" fmla="*/ 1911625 h 2034431"/>
                <a:gd name="connsiteX15" fmla="*/ 1617860 w 2474888"/>
                <a:gd name="connsiteY15" fmla="*/ 1902880 h 2034431"/>
                <a:gd name="connsiteX16" fmla="*/ 1556644 w 2474888"/>
                <a:gd name="connsiteY16" fmla="*/ 1867899 h 2034431"/>
                <a:gd name="connsiteX17" fmla="*/ 1521663 w 2474888"/>
                <a:gd name="connsiteY17" fmla="*/ 1859154 h 2034431"/>
                <a:gd name="connsiteX18" fmla="*/ 1486682 w 2474888"/>
                <a:gd name="connsiteY18" fmla="*/ 1832918 h 2034431"/>
                <a:gd name="connsiteX19" fmla="*/ 1460446 w 2474888"/>
                <a:gd name="connsiteY19" fmla="*/ 1824173 h 2034431"/>
                <a:gd name="connsiteX20" fmla="*/ 1416721 w 2474888"/>
                <a:gd name="connsiteY20" fmla="*/ 1780447 h 2034431"/>
                <a:gd name="connsiteX21" fmla="*/ 1329269 w 2474888"/>
                <a:gd name="connsiteY21" fmla="*/ 1771702 h 2034431"/>
                <a:gd name="connsiteX22" fmla="*/ 1215581 w 2474888"/>
                <a:gd name="connsiteY22" fmla="*/ 1745467 h 2034431"/>
                <a:gd name="connsiteX23" fmla="*/ 1154365 w 2474888"/>
                <a:gd name="connsiteY23" fmla="*/ 1727976 h 2034431"/>
                <a:gd name="connsiteX24" fmla="*/ 1128129 w 2474888"/>
                <a:gd name="connsiteY24" fmla="*/ 1701741 h 2034431"/>
                <a:gd name="connsiteX25" fmla="*/ 1093149 w 2474888"/>
                <a:gd name="connsiteY25" fmla="*/ 1649270 h 2034431"/>
                <a:gd name="connsiteX26" fmla="*/ 1066913 w 2474888"/>
                <a:gd name="connsiteY26" fmla="*/ 1631779 h 2034431"/>
                <a:gd name="connsiteX27" fmla="*/ 1058168 w 2474888"/>
                <a:gd name="connsiteY27" fmla="*/ 1605544 h 2034431"/>
                <a:gd name="connsiteX28" fmla="*/ 1084404 w 2474888"/>
                <a:gd name="connsiteY28" fmla="*/ 1596799 h 2034431"/>
                <a:gd name="connsiteX29" fmla="*/ 1058168 w 2474888"/>
                <a:gd name="connsiteY29" fmla="*/ 1570563 h 2034431"/>
                <a:gd name="connsiteX30" fmla="*/ 1040677 w 2474888"/>
                <a:gd name="connsiteY30" fmla="*/ 1544327 h 2034431"/>
                <a:gd name="connsiteX31" fmla="*/ 1014442 w 2474888"/>
                <a:gd name="connsiteY31" fmla="*/ 1509347 h 2034431"/>
                <a:gd name="connsiteX32" fmla="*/ 1001689 w 2474888"/>
                <a:gd name="connsiteY32" fmla="*/ 1470509 h 2034431"/>
                <a:gd name="connsiteX33" fmla="*/ 996092 w 2474888"/>
                <a:gd name="connsiteY33" fmla="*/ 1452612 h 2034431"/>
                <a:gd name="connsiteX34" fmla="*/ 995621 w 2474888"/>
                <a:gd name="connsiteY34" fmla="*/ 1450411 h 2034431"/>
                <a:gd name="connsiteX35" fmla="*/ 995786 w 2474888"/>
                <a:gd name="connsiteY35" fmla="*/ 1451633 h 2034431"/>
                <a:gd name="connsiteX36" fmla="*/ 996092 w 2474888"/>
                <a:gd name="connsiteY36" fmla="*/ 1452612 h 2034431"/>
                <a:gd name="connsiteX37" fmla="*/ 996902 w 2474888"/>
                <a:gd name="connsiteY37" fmla="*/ 1456391 h 2034431"/>
                <a:gd name="connsiteX38" fmla="*/ 979461 w 2474888"/>
                <a:gd name="connsiteY38" fmla="*/ 1430640 h 2034431"/>
                <a:gd name="connsiteX39" fmla="*/ 970716 w 2474888"/>
                <a:gd name="connsiteY39" fmla="*/ 1404404 h 2034431"/>
                <a:gd name="connsiteX40" fmla="*/ 892009 w 2474888"/>
                <a:gd name="connsiteY40" fmla="*/ 1343188 h 2034431"/>
                <a:gd name="connsiteX41" fmla="*/ 822048 w 2474888"/>
                <a:gd name="connsiteY41" fmla="*/ 1308207 h 2034431"/>
                <a:gd name="connsiteX42" fmla="*/ 804557 w 2474888"/>
                <a:gd name="connsiteY42" fmla="*/ 1281972 h 2034431"/>
                <a:gd name="connsiteX43" fmla="*/ 795812 w 2474888"/>
                <a:gd name="connsiteY43" fmla="*/ 1255736 h 2034431"/>
                <a:gd name="connsiteX44" fmla="*/ 769577 w 2474888"/>
                <a:gd name="connsiteY44" fmla="*/ 1246991 h 2034431"/>
                <a:gd name="connsiteX45" fmla="*/ 708361 w 2474888"/>
                <a:gd name="connsiteY45" fmla="*/ 1255736 h 2034431"/>
                <a:gd name="connsiteX46" fmla="*/ 655889 w 2474888"/>
                <a:gd name="connsiteY46" fmla="*/ 1264482 h 2034431"/>
                <a:gd name="connsiteX47" fmla="*/ 603418 w 2474888"/>
                <a:gd name="connsiteY47" fmla="*/ 1255736 h 2034431"/>
                <a:gd name="connsiteX48" fmla="*/ 577183 w 2474888"/>
                <a:gd name="connsiteY48" fmla="*/ 1229501 h 2034431"/>
                <a:gd name="connsiteX49" fmla="*/ 542202 w 2474888"/>
                <a:gd name="connsiteY49" fmla="*/ 1177030 h 2034431"/>
                <a:gd name="connsiteX50" fmla="*/ 480985 w 2474888"/>
                <a:gd name="connsiteY50" fmla="*/ 1150794 h 2034431"/>
                <a:gd name="connsiteX51" fmla="*/ 454750 w 2474888"/>
                <a:gd name="connsiteY51" fmla="*/ 1089578 h 2034431"/>
                <a:gd name="connsiteX52" fmla="*/ 446005 w 2474888"/>
                <a:gd name="connsiteY52" fmla="*/ 1063342 h 2034431"/>
                <a:gd name="connsiteX53" fmla="*/ 428514 w 2474888"/>
                <a:gd name="connsiteY53" fmla="*/ 1037107 h 2034431"/>
                <a:gd name="connsiteX54" fmla="*/ 416996 w 2474888"/>
                <a:gd name="connsiteY54" fmla="*/ 1009489 h 2034431"/>
                <a:gd name="connsiteX55" fmla="*/ 418625 w 2474888"/>
                <a:gd name="connsiteY55" fmla="*/ 1010171 h 2034431"/>
                <a:gd name="connsiteX56" fmla="*/ 423415 w 2474888"/>
                <a:gd name="connsiteY56" fmla="*/ 1016444 h 2034431"/>
                <a:gd name="connsiteX57" fmla="*/ 419401 w 2474888"/>
                <a:gd name="connsiteY57" fmla="*/ 1010496 h 2034431"/>
                <a:gd name="connsiteX58" fmla="*/ 418625 w 2474888"/>
                <a:gd name="connsiteY58" fmla="*/ 1010171 h 2034431"/>
                <a:gd name="connsiteX59" fmla="*/ 413722 w 2474888"/>
                <a:gd name="connsiteY59" fmla="*/ 1003749 h 2034431"/>
                <a:gd name="connsiteX60" fmla="*/ 393534 w 2474888"/>
                <a:gd name="connsiteY60" fmla="*/ 975891 h 2034431"/>
                <a:gd name="connsiteX61" fmla="*/ 376043 w 2474888"/>
                <a:gd name="connsiteY61" fmla="*/ 949655 h 2034431"/>
                <a:gd name="connsiteX62" fmla="*/ 349808 w 2474888"/>
                <a:gd name="connsiteY62" fmla="*/ 940910 h 2034431"/>
                <a:gd name="connsiteX63" fmla="*/ 323572 w 2474888"/>
                <a:gd name="connsiteY63" fmla="*/ 923419 h 2034431"/>
                <a:gd name="connsiteX64" fmla="*/ 262356 w 2474888"/>
                <a:gd name="connsiteY64" fmla="*/ 879694 h 2034431"/>
                <a:gd name="connsiteX65" fmla="*/ 236120 w 2474888"/>
                <a:gd name="connsiteY65" fmla="*/ 818477 h 2034431"/>
                <a:gd name="connsiteX66" fmla="*/ 218630 w 2474888"/>
                <a:gd name="connsiteY66" fmla="*/ 766006 h 2034431"/>
                <a:gd name="connsiteX67" fmla="*/ 218630 w 2474888"/>
                <a:gd name="connsiteY67" fmla="*/ 652319 h 2034431"/>
                <a:gd name="connsiteX68" fmla="*/ 244865 w 2474888"/>
                <a:gd name="connsiteY68" fmla="*/ 643574 h 2034431"/>
                <a:gd name="connsiteX69" fmla="*/ 227375 w 2474888"/>
                <a:gd name="connsiteY69" fmla="*/ 617338 h 2034431"/>
                <a:gd name="connsiteX70" fmla="*/ 166159 w 2474888"/>
                <a:gd name="connsiteY70" fmla="*/ 591103 h 2034431"/>
                <a:gd name="connsiteX71" fmla="*/ 139923 w 2474888"/>
                <a:gd name="connsiteY71" fmla="*/ 556122 h 2034431"/>
                <a:gd name="connsiteX72" fmla="*/ 113688 w 2474888"/>
                <a:gd name="connsiteY72" fmla="*/ 547377 h 2034431"/>
                <a:gd name="connsiteX73" fmla="*/ 96197 w 2474888"/>
                <a:gd name="connsiteY73" fmla="*/ 521141 h 2034431"/>
                <a:gd name="connsiteX74" fmla="*/ 69962 w 2474888"/>
                <a:gd name="connsiteY74" fmla="*/ 494906 h 2034431"/>
                <a:gd name="connsiteX75" fmla="*/ 26236 w 2474888"/>
                <a:gd name="connsiteY75" fmla="*/ 451180 h 2034431"/>
                <a:gd name="connsiteX76" fmla="*/ 17491 w 2474888"/>
                <a:gd name="connsiteY76" fmla="*/ 424944 h 2034431"/>
                <a:gd name="connsiteX77" fmla="*/ 0 w 2474888"/>
                <a:gd name="connsiteY77" fmla="*/ 363728 h 2034431"/>
                <a:gd name="connsiteX78" fmla="*/ 26236 w 2474888"/>
                <a:gd name="connsiteY78" fmla="*/ 223805 h 2034431"/>
                <a:gd name="connsiteX79" fmla="*/ 43726 w 2474888"/>
                <a:gd name="connsiteY79" fmla="*/ 206315 h 2034431"/>
                <a:gd name="connsiteX80" fmla="*/ 98675 w 2474888"/>
                <a:gd name="connsiteY80" fmla="*/ 208626 h 2034431"/>
                <a:gd name="connsiteX81" fmla="*/ 101479 w 2474888"/>
                <a:gd name="connsiteY81" fmla="*/ 102527 h 2034431"/>
                <a:gd name="connsiteX82" fmla="*/ 116704 w 2474888"/>
                <a:gd name="connsiteY82" fmla="*/ 0 h 2034431"/>
                <a:gd name="connsiteX0" fmla="*/ 116704 w 2474888"/>
                <a:gd name="connsiteY0" fmla="*/ 0 h 2034431"/>
                <a:gd name="connsiteX1" fmla="*/ 2474888 w 2474888"/>
                <a:gd name="connsiteY1" fmla="*/ 1904087 h 2034431"/>
                <a:gd name="connsiteX2" fmla="*/ 2291239 w 2474888"/>
                <a:gd name="connsiteY2" fmla="*/ 2007822 h 2034431"/>
                <a:gd name="connsiteX3" fmla="*/ 2265004 w 2474888"/>
                <a:gd name="connsiteY3" fmla="*/ 2016567 h 2034431"/>
                <a:gd name="connsiteX4" fmla="*/ 2221278 w 2474888"/>
                <a:gd name="connsiteY4" fmla="*/ 2034058 h 2034431"/>
                <a:gd name="connsiteX5" fmla="*/ 2090100 w 2474888"/>
                <a:gd name="connsiteY5" fmla="*/ 2025312 h 2034431"/>
                <a:gd name="connsiteX6" fmla="*/ 2055119 w 2474888"/>
                <a:gd name="connsiteY6" fmla="*/ 2016567 h 2034431"/>
                <a:gd name="connsiteX7" fmla="*/ 1976413 w 2474888"/>
                <a:gd name="connsiteY7" fmla="*/ 2007822 h 2034431"/>
                <a:gd name="connsiteX8" fmla="*/ 1950177 w 2474888"/>
                <a:gd name="connsiteY8" fmla="*/ 1990332 h 2034431"/>
                <a:gd name="connsiteX9" fmla="*/ 1915196 w 2474888"/>
                <a:gd name="connsiteY9" fmla="*/ 1981587 h 2034431"/>
                <a:gd name="connsiteX10" fmla="*/ 1818999 w 2474888"/>
                <a:gd name="connsiteY10" fmla="*/ 1955351 h 2034431"/>
                <a:gd name="connsiteX11" fmla="*/ 1792764 w 2474888"/>
                <a:gd name="connsiteY11" fmla="*/ 1937861 h 2034431"/>
                <a:gd name="connsiteX12" fmla="*/ 1731547 w 2474888"/>
                <a:gd name="connsiteY12" fmla="*/ 1929115 h 2034431"/>
                <a:gd name="connsiteX13" fmla="*/ 1679076 w 2474888"/>
                <a:gd name="connsiteY13" fmla="*/ 1920370 h 2034431"/>
                <a:gd name="connsiteX14" fmla="*/ 1652841 w 2474888"/>
                <a:gd name="connsiteY14" fmla="*/ 1911625 h 2034431"/>
                <a:gd name="connsiteX15" fmla="*/ 1617860 w 2474888"/>
                <a:gd name="connsiteY15" fmla="*/ 1902880 h 2034431"/>
                <a:gd name="connsiteX16" fmla="*/ 1556644 w 2474888"/>
                <a:gd name="connsiteY16" fmla="*/ 1867899 h 2034431"/>
                <a:gd name="connsiteX17" fmla="*/ 1521663 w 2474888"/>
                <a:gd name="connsiteY17" fmla="*/ 1859154 h 2034431"/>
                <a:gd name="connsiteX18" fmla="*/ 1486682 w 2474888"/>
                <a:gd name="connsiteY18" fmla="*/ 1832918 h 2034431"/>
                <a:gd name="connsiteX19" fmla="*/ 1460446 w 2474888"/>
                <a:gd name="connsiteY19" fmla="*/ 1824173 h 2034431"/>
                <a:gd name="connsiteX20" fmla="*/ 1416721 w 2474888"/>
                <a:gd name="connsiteY20" fmla="*/ 1780447 h 2034431"/>
                <a:gd name="connsiteX21" fmla="*/ 1329269 w 2474888"/>
                <a:gd name="connsiteY21" fmla="*/ 1771702 h 2034431"/>
                <a:gd name="connsiteX22" fmla="*/ 1215581 w 2474888"/>
                <a:gd name="connsiteY22" fmla="*/ 1745467 h 2034431"/>
                <a:gd name="connsiteX23" fmla="*/ 1154365 w 2474888"/>
                <a:gd name="connsiteY23" fmla="*/ 1727976 h 2034431"/>
                <a:gd name="connsiteX24" fmla="*/ 1128129 w 2474888"/>
                <a:gd name="connsiteY24" fmla="*/ 1701741 h 2034431"/>
                <a:gd name="connsiteX25" fmla="*/ 1093149 w 2474888"/>
                <a:gd name="connsiteY25" fmla="*/ 1649270 h 2034431"/>
                <a:gd name="connsiteX26" fmla="*/ 1066913 w 2474888"/>
                <a:gd name="connsiteY26" fmla="*/ 1631779 h 2034431"/>
                <a:gd name="connsiteX27" fmla="*/ 1058168 w 2474888"/>
                <a:gd name="connsiteY27" fmla="*/ 1605544 h 2034431"/>
                <a:gd name="connsiteX28" fmla="*/ 1084404 w 2474888"/>
                <a:gd name="connsiteY28" fmla="*/ 1596799 h 2034431"/>
                <a:gd name="connsiteX29" fmla="*/ 1058168 w 2474888"/>
                <a:gd name="connsiteY29" fmla="*/ 1570563 h 2034431"/>
                <a:gd name="connsiteX30" fmla="*/ 1040677 w 2474888"/>
                <a:gd name="connsiteY30" fmla="*/ 1544327 h 2034431"/>
                <a:gd name="connsiteX31" fmla="*/ 1014442 w 2474888"/>
                <a:gd name="connsiteY31" fmla="*/ 1509347 h 2034431"/>
                <a:gd name="connsiteX32" fmla="*/ 1001689 w 2474888"/>
                <a:gd name="connsiteY32" fmla="*/ 1470509 h 2034431"/>
                <a:gd name="connsiteX33" fmla="*/ 996092 w 2474888"/>
                <a:gd name="connsiteY33" fmla="*/ 1452612 h 2034431"/>
                <a:gd name="connsiteX34" fmla="*/ 995621 w 2474888"/>
                <a:gd name="connsiteY34" fmla="*/ 1450411 h 2034431"/>
                <a:gd name="connsiteX35" fmla="*/ 995786 w 2474888"/>
                <a:gd name="connsiteY35" fmla="*/ 1451633 h 2034431"/>
                <a:gd name="connsiteX36" fmla="*/ 996092 w 2474888"/>
                <a:gd name="connsiteY36" fmla="*/ 1452612 h 2034431"/>
                <a:gd name="connsiteX37" fmla="*/ 996902 w 2474888"/>
                <a:gd name="connsiteY37" fmla="*/ 1456391 h 2034431"/>
                <a:gd name="connsiteX38" fmla="*/ 979461 w 2474888"/>
                <a:gd name="connsiteY38" fmla="*/ 1430640 h 2034431"/>
                <a:gd name="connsiteX39" fmla="*/ 970716 w 2474888"/>
                <a:gd name="connsiteY39" fmla="*/ 1404404 h 2034431"/>
                <a:gd name="connsiteX40" fmla="*/ 892009 w 2474888"/>
                <a:gd name="connsiteY40" fmla="*/ 1343188 h 2034431"/>
                <a:gd name="connsiteX41" fmla="*/ 822048 w 2474888"/>
                <a:gd name="connsiteY41" fmla="*/ 1308207 h 2034431"/>
                <a:gd name="connsiteX42" fmla="*/ 804557 w 2474888"/>
                <a:gd name="connsiteY42" fmla="*/ 1281972 h 2034431"/>
                <a:gd name="connsiteX43" fmla="*/ 795812 w 2474888"/>
                <a:gd name="connsiteY43" fmla="*/ 1255736 h 2034431"/>
                <a:gd name="connsiteX44" fmla="*/ 769577 w 2474888"/>
                <a:gd name="connsiteY44" fmla="*/ 1246991 h 2034431"/>
                <a:gd name="connsiteX45" fmla="*/ 708361 w 2474888"/>
                <a:gd name="connsiteY45" fmla="*/ 1255736 h 2034431"/>
                <a:gd name="connsiteX46" fmla="*/ 655889 w 2474888"/>
                <a:gd name="connsiteY46" fmla="*/ 1264482 h 2034431"/>
                <a:gd name="connsiteX47" fmla="*/ 603418 w 2474888"/>
                <a:gd name="connsiteY47" fmla="*/ 1255736 h 2034431"/>
                <a:gd name="connsiteX48" fmla="*/ 577183 w 2474888"/>
                <a:gd name="connsiteY48" fmla="*/ 1229501 h 2034431"/>
                <a:gd name="connsiteX49" fmla="*/ 542202 w 2474888"/>
                <a:gd name="connsiteY49" fmla="*/ 1177030 h 2034431"/>
                <a:gd name="connsiteX50" fmla="*/ 480985 w 2474888"/>
                <a:gd name="connsiteY50" fmla="*/ 1150794 h 2034431"/>
                <a:gd name="connsiteX51" fmla="*/ 454750 w 2474888"/>
                <a:gd name="connsiteY51" fmla="*/ 1089578 h 2034431"/>
                <a:gd name="connsiteX52" fmla="*/ 446005 w 2474888"/>
                <a:gd name="connsiteY52" fmla="*/ 1063342 h 2034431"/>
                <a:gd name="connsiteX53" fmla="*/ 428514 w 2474888"/>
                <a:gd name="connsiteY53" fmla="*/ 1037107 h 2034431"/>
                <a:gd name="connsiteX54" fmla="*/ 416996 w 2474888"/>
                <a:gd name="connsiteY54" fmla="*/ 1009489 h 2034431"/>
                <a:gd name="connsiteX55" fmla="*/ 418625 w 2474888"/>
                <a:gd name="connsiteY55" fmla="*/ 1010171 h 2034431"/>
                <a:gd name="connsiteX56" fmla="*/ 423415 w 2474888"/>
                <a:gd name="connsiteY56" fmla="*/ 1016444 h 2034431"/>
                <a:gd name="connsiteX57" fmla="*/ 419401 w 2474888"/>
                <a:gd name="connsiteY57" fmla="*/ 1010496 h 2034431"/>
                <a:gd name="connsiteX58" fmla="*/ 418625 w 2474888"/>
                <a:gd name="connsiteY58" fmla="*/ 1010171 h 2034431"/>
                <a:gd name="connsiteX59" fmla="*/ 413722 w 2474888"/>
                <a:gd name="connsiteY59" fmla="*/ 1003749 h 2034431"/>
                <a:gd name="connsiteX60" fmla="*/ 393534 w 2474888"/>
                <a:gd name="connsiteY60" fmla="*/ 975891 h 2034431"/>
                <a:gd name="connsiteX61" fmla="*/ 376043 w 2474888"/>
                <a:gd name="connsiteY61" fmla="*/ 949655 h 2034431"/>
                <a:gd name="connsiteX62" fmla="*/ 349808 w 2474888"/>
                <a:gd name="connsiteY62" fmla="*/ 940910 h 2034431"/>
                <a:gd name="connsiteX63" fmla="*/ 323572 w 2474888"/>
                <a:gd name="connsiteY63" fmla="*/ 923419 h 2034431"/>
                <a:gd name="connsiteX64" fmla="*/ 262356 w 2474888"/>
                <a:gd name="connsiteY64" fmla="*/ 879694 h 2034431"/>
                <a:gd name="connsiteX65" fmla="*/ 236120 w 2474888"/>
                <a:gd name="connsiteY65" fmla="*/ 818477 h 2034431"/>
                <a:gd name="connsiteX66" fmla="*/ 218630 w 2474888"/>
                <a:gd name="connsiteY66" fmla="*/ 766006 h 2034431"/>
                <a:gd name="connsiteX67" fmla="*/ 218630 w 2474888"/>
                <a:gd name="connsiteY67" fmla="*/ 652319 h 2034431"/>
                <a:gd name="connsiteX68" fmla="*/ 244865 w 2474888"/>
                <a:gd name="connsiteY68" fmla="*/ 643574 h 2034431"/>
                <a:gd name="connsiteX69" fmla="*/ 227375 w 2474888"/>
                <a:gd name="connsiteY69" fmla="*/ 617338 h 2034431"/>
                <a:gd name="connsiteX70" fmla="*/ 166159 w 2474888"/>
                <a:gd name="connsiteY70" fmla="*/ 591103 h 2034431"/>
                <a:gd name="connsiteX71" fmla="*/ 139923 w 2474888"/>
                <a:gd name="connsiteY71" fmla="*/ 556122 h 2034431"/>
                <a:gd name="connsiteX72" fmla="*/ 113688 w 2474888"/>
                <a:gd name="connsiteY72" fmla="*/ 547377 h 2034431"/>
                <a:gd name="connsiteX73" fmla="*/ 96197 w 2474888"/>
                <a:gd name="connsiteY73" fmla="*/ 521141 h 2034431"/>
                <a:gd name="connsiteX74" fmla="*/ 69962 w 2474888"/>
                <a:gd name="connsiteY74" fmla="*/ 494906 h 2034431"/>
                <a:gd name="connsiteX75" fmla="*/ 26236 w 2474888"/>
                <a:gd name="connsiteY75" fmla="*/ 451180 h 2034431"/>
                <a:gd name="connsiteX76" fmla="*/ 17491 w 2474888"/>
                <a:gd name="connsiteY76" fmla="*/ 424944 h 2034431"/>
                <a:gd name="connsiteX77" fmla="*/ 0 w 2474888"/>
                <a:gd name="connsiteY77" fmla="*/ 363728 h 2034431"/>
                <a:gd name="connsiteX78" fmla="*/ 26236 w 2474888"/>
                <a:gd name="connsiteY78" fmla="*/ 223805 h 2034431"/>
                <a:gd name="connsiteX79" fmla="*/ 43726 w 2474888"/>
                <a:gd name="connsiteY79" fmla="*/ 206315 h 2034431"/>
                <a:gd name="connsiteX80" fmla="*/ 98675 w 2474888"/>
                <a:gd name="connsiteY80" fmla="*/ 208626 h 2034431"/>
                <a:gd name="connsiteX81" fmla="*/ 101479 w 2474888"/>
                <a:gd name="connsiteY81" fmla="*/ 118697 h 2034431"/>
                <a:gd name="connsiteX82" fmla="*/ 116704 w 2474888"/>
                <a:gd name="connsiteY82" fmla="*/ 0 h 2034431"/>
                <a:gd name="connsiteX0" fmla="*/ 116704 w 2474888"/>
                <a:gd name="connsiteY0" fmla="*/ 0 h 2034431"/>
                <a:gd name="connsiteX1" fmla="*/ 2474888 w 2474888"/>
                <a:gd name="connsiteY1" fmla="*/ 1904087 h 2034431"/>
                <a:gd name="connsiteX2" fmla="*/ 2291239 w 2474888"/>
                <a:gd name="connsiteY2" fmla="*/ 2007822 h 2034431"/>
                <a:gd name="connsiteX3" fmla="*/ 2265004 w 2474888"/>
                <a:gd name="connsiteY3" fmla="*/ 2016567 h 2034431"/>
                <a:gd name="connsiteX4" fmla="*/ 2221278 w 2474888"/>
                <a:gd name="connsiteY4" fmla="*/ 2034058 h 2034431"/>
                <a:gd name="connsiteX5" fmla="*/ 2090100 w 2474888"/>
                <a:gd name="connsiteY5" fmla="*/ 2025312 h 2034431"/>
                <a:gd name="connsiteX6" fmla="*/ 2055119 w 2474888"/>
                <a:gd name="connsiteY6" fmla="*/ 2016567 h 2034431"/>
                <a:gd name="connsiteX7" fmla="*/ 1976413 w 2474888"/>
                <a:gd name="connsiteY7" fmla="*/ 2007822 h 2034431"/>
                <a:gd name="connsiteX8" fmla="*/ 1950177 w 2474888"/>
                <a:gd name="connsiteY8" fmla="*/ 1990332 h 2034431"/>
                <a:gd name="connsiteX9" fmla="*/ 1915196 w 2474888"/>
                <a:gd name="connsiteY9" fmla="*/ 1981587 h 2034431"/>
                <a:gd name="connsiteX10" fmla="*/ 1818999 w 2474888"/>
                <a:gd name="connsiteY10" fmla="*/ 1955351 h 2034431"/>
                <a:gd name="connsiteX11" fmla="*/ 1792764 w 2474888"/>
                <a:gd name="connsiteY11" fmla="*/ 1937861 h 2034431"/>
                <a:gd name="connsiteX12" fmla="*/ 1731547 w 2474888"/>
                <a:gd name="connsiteY12" fmla="*/ 1929115 h 2034431"/>
                <a:gd name="connsiteX13" fmla="*/ 1679076 w 2474888"/>
                <a:gd name="connsiteY13" fmla="*/ 1920370 h 2034431"/>
                <a:gd name="connsiteX14" fmla="*/ 1652841 w 2474888"/>
                <a:gd name="connsiteY14" fmla="*/ 1911625 h 2034431"/>
                <a:gd name="connsiteX15" fmla="*/ 1617860 w 2474888"/>
                <a:gd name="connsiteY15" fmla="*/ 1902880 h 2034431"/>
                <a:gd name="connsiteX16" fmla="*/ 1556644 w 2474888"/>
                <a:gd name="connsiteY16" fmla="*/ 1867899 h 2034431"/>
                <a:gd name="connsiteX17" fmla="*/ 1521663 w 2474888"/>
                <a:gd name="connsiteY17" fmla="*/ 1859154 h 2034431"/>
                <a:gd name="connsiteX18" fmla="*/ 1486682 w 2474888"/>
                <a:gd name="connsiteY18" fmla="*/ 1832918 h 2034431"/>
                <a:gd name="connsiteX19" fmla="*/ 1460446 w 2474888"/>
                <a:gd name="connsiteY19" fmla="*/ 1824173 h 2034431"/>
                <a:gd name="connsiteX20" fmla="*/ 1416721 w 2474888"/>
                <a:gd name="connsiteY20" fmla="*/ 1780447 h 2034431"/>
                <a:gd name="connsiteX21" fmla="*/ 1329269 w 2474888"/>
                <a:gd name="connsiteY21" fmla="*/ 1771702 h 2034431"/>
                <a:gd name="connsiteX22" fmla="*/ 1215581 w 2474888"/>
                <a:gd name="connsiteY22" fmla="*/ 1745467 h 2034431"/>
                <a:gd name="connsiteX23" fmla="*/ 1154365 w 2474888"/>
                <a:gd name="connsiteY23" fmla="*/ 1727976 h 2034431"/>
                <a:gd name="connsiteX24" fmla="*/ 1128129 w 2474888"/>
                <a:gd name="connsiteY24" fmla="*/ 1701741 h 2034431"/>
                <a:gd name="connsiteX25" fmla="*/ 1093149 w 2474888"/>
                <a:gd name="connsiteY25" fmla="*/ 1649270 h 2034431"/>
                <a:gd name="connsiteX26" fmla="*/ 1066913 w 2474888"/>
                <a:gd name="connsiteY26" fmla="*/ 1631779 h 2034431"/>
                <a:gd name="connsiteX27" fmla="*/ 1058168 w 2474888"/>
                <a:gd name="connsiteY27" fmla="*/ 1605544 h 2034431"/>
                <a:gd name="connsiteX28" fmla="*/ 1084404 w 2474888"/>
                <a:gd name="connsiteY28" fmla="*/ 1596799 h 2034431"/>
                <a:gd name="connsiteX29" fmla="*/ 1058168 w 2474888"/>
                <a:gd name="connsiteY29" fmla="*/ 1570563 h 2034431"/>
                <a:gd name="connsiteX30" fmla="*/ 1040677 w 2474888"/>
                <a:gd name="connsiteY30" fmla="*/ 1544327 h 2034431"/>
                <a:gd name="connsiteX31" fmla="*/ 1014442 w 2474888"/>
                <a:gd name="connsiteY31" fmla="*/ 1509347 h 2034431"/>
                <a:gd name="connsiteX32" fmla="*/ 1001689 w 2474888"/>
                <a:gd name="connsiteY32" fmla="*/ 1470509 h 2034431"/>
                <a:gd name="connsiteX33" fmla="*/ 996092 w 2474888"/>
                <a:gd name="connsiteY33" fmla="*/ 1452612 h 2034431"/>
                <a:gd name="connsiteX34" fmla="*/ 995621 w 2474888"/>
                <a:gd name="connsiteY34" fmla="*/ 1450411 h 2034431"/>
                <a:gd name="connsiteX35" fmla="*/ 995786 w 2474888"/>
                <a:gd name="connsiteY35" fmla="*/ 1451633 h 2034431"/>
                <a:gd name="connsiteX36" fmla="*/ 996092 w 2474888"/>
                <a:gd name="connsiteY36" fmla="*/ 1452612 h 2034431"/>
                <a:gd name="connsiteX37" fmla="*/ 996902 w 2474888"/>
                <a:gd name="connsiteY37" fmla="*/ 1456391 h 2034431"/>
                <a:gd name="connsiteX38" fmla="*/ 979461 w 2474888"/>
                <a:gd name="connsiteY38" fmla="*/ 1430640 h 2034431"/>
                <a:gd name="connsiteX39" fmla="*/ 970716 w 2474888"/>
                <a:gd name="connsiteY39" fmla="*/ 1404404 h 2034431"/>
                <a:gd name="connsiteX40" fmla="*/ 892009 w 2474888"/>
                <a:gd name="connsiteY40" fmla="*/ 1343188 h 2034431"/>
                <a:gd name="connsiteX41" fmla="*/ 822048 w 2474888"/>
                <a:gd name="connsiteY41" fmla="*/ 1308207 h 2034431"/>
                <a:gd name="connsiteX42" fmla="*/ 804557 w 2474888"/>
                <a:gd name="connsiteY42" fmla="*/ 1281972 h 2034431"/>
                <a:gd name="connsiteX43" fmla="*/ 795812 w 2474888"/>
                <a:gd name="connsiteY43" fmla="*/ 1255736 h 2034431"/>
                <a:gd name="connsiteX44" fmla="*/ 769577 w 2474888"/>
                <a:gd name="connsiteY44" fmla="*/ 1246991 h 2034431"/>
                <a:gd name="connsiteX45" fmla="*/ 708361 w 2474888"/>
                <a:gd name="connsiteY45" fmla="*/ 1255736 h 2034431"/>
                <a:gd name="connsiteX46" fmla="*/ 655889 w 2474888"/>
                <a:gd name="connsiteY46" fmla="*/ 1264482 h 2034431"/>
                <a:gd name="connsiteX47" fmla="*/ 603418 w 2474888"/>
                <a:gd name="connsiteY47" fmla="*/ 1255736 h 2034431"/>
                <a:gd name="connsiteX48" fmla="*/ 577183 w 2474888"/>
                <a:gd name="connsiteY48" fmla="*/ 1229501 h 2034431"/>
                <a:gd name="connsiteX49" fmla="*/ 542202 w 2474888"/>
                <a:gd name="connsiteY49" fmla="*/ 1177030 h 2034431"/>
                <a:gd name="connsiteX50" fmla="*/ 480985 w 2474888"/>
                <a:gd name="connsiteY50" fmla="*/ 1150794 h 2034431"/>
                <a:gd name="connsiteX51" fmla="*/ 454750 w 2474888"/>
                <a:gd name="connsiteY51" fmla="*/ 1089578 h 2034431"/>
                <a:gd name="connsiteX52" fmla="*/ 446005 w 2474888"/>
                <a:gd name="connsiteY52" fmla="*/ 1063342 h 2034431"/>
                <a:gd name="connsiteX53" fmla="*/ 428514 w 2474888"/>
                <a:gd name="connsiteY53" fmla="*/ 1037107 h 2034431"/>
                <a:gd name="connsiteX54" fmla="*/ 416996 w 2474888"/>
                <a:gd name="connsiteY54" fmla="*/ 1009489 h 2034431"/>
                <a:gd name="connsiteX55" fmla="*/ 418625 w 2474888"/>
                <a:gd name="connsiteY55" fmla="*/ 1010171 h 2034431"/>
                <a:gd name="connsiteX56" fmla="*/ 423415 w 2474888"/>
                <a:gd name="connsiteY56" fmla="*/ 1016444 h 2034431"/>
                <a:gd name="connsiteX57" fmla="*/ 419401 w 2474888"/>
                <a:gd name="connsiteY57" fmla="*/ 1010496 h 2034431"/>
                <a:gd name="connsiteX58" fmla="*/ 418625 w 2474888"/>
                <a:gd name="connsiteY58" fmla="*/ 1010171 h 2034431"/>
                <a:gd name="connsiteX59" fmla="*/ 413722 w 2474888"/>
                <a:gd name="connsiteY59" fmla="*/ 1003749 h 2034431"/>
                <a:gd name="connsiteX60" fmla="*/ 393534 w 2474888"/>
                <a:gd name="connsiteY60" fmla="*/ 975891 h 2034431"/>
                <a:gd name="connsiteX61" fmla="*/ 376043 w 2474888"/>
                <a:gd name="connsiteY61" fmla="*/ 949655 h 2034431"/>
                <a:gd name="connsiteX62" fmla="*/ 349808 w 2474888"/>
                <a:gd name="connsiteY62" fmla="*/ 940910 h 2034431"/>
                <a:gd name="connsiteX63" fmla="*/ 323572 w 2474888"/>
                <a:gd name="connsiteY63" fmla="*/ 923419 h 2034431"/>
                <a:gd name="connsiteX64" fmla="*/ 262356 w 2474888"/>
                <a:gd name="connsiteY64" fmla="*/ 879694 h 2034431"/>
                <a:gd name="connsiteX65" fmla="*/ 236120 w 2474888"/>
                <a:gd name="connsiteY65" fmla="*/ 818477 h 2034431"/>
                <a:gd name="connsiteX66" fmla="*/ 218630 w 2474888"/>
                <a:gd name="connsiteY66" fmla="*/ 766006 h 2034431"/>
                <a:gd name="connsiteX67" fmla="*/ 218630 w 2474888"/>
                <a:gd name="connsiteY67" fmla="*/ 652319 h 2034431"/>
                <a:gd name="connsiteX68" fmla="*/ 244865 w 2474888"/>
                <a:gd name="connsiteY68" fmla="*/ 643574 h 2034431"/>
                <a:gd name="connsiteX69" fmla="*/ 227375 w 2474888"/>
                <a:gd name="connsiteY69" fmla="*/ 617338 h 2034431"/>
                <a:gd name="connsiteX70" fmla="*/ 166159 w 2474888"/>
                <a:gd name="connsiteY70" fmla="*/ 591103 h 2034431"/>
                <a:gd name="connsiteX71" fmla="*/ 139923 w 2474888"/>
                <a:gd name="connsiteY71" fmla="*/ 556122 h 2034431"/>
                <a:gd name="connsiteX72" fmla="*/ 113688 w 2474888"/>
                <a:gd name="connsiteY72" fmla="*/ 547377 h 2034431"/>
                <a:gd name="connsiteX73" fmla="*/ 96197 w 2474888"/>
                <a:gd name="connsiteY73" fmla="*/ 521141 h 2034431"/>
                <a:gd name="connsiteX74" fmla="*/ 69962 w 2474888"/>
                <a:gd name="connsiteY74" fmla="*/ 494906 h 2034431"/>
                <a:gd name="connsiteX75" fmla="*/ 26236 w 2474888"/>
                <a:gd name="connsiteY75" fmla="*/ 451180 h 2034431"/>
                <a:gd name="connsiteX76" fmla="*/ 17491 w 2474888"/>
                <a:gd name="connsiteY76" fmla="*/ 424944 h 2034431"/>
                <a:gd name="connsiteX77" fmla="*/ 0 w 2474888"/>
                <a:gd name="connsiteY77" fmla="*/ 363728 h 2034431"/>
                <a:gd name="connsiteX78" fmla="*/ 26236 w 2474888"/>
                <a:gd name="connsiteY78" fmla="*/ 223805 h 2034431"/>
                <a:gd name="connsiteX79" fmla="*/ 43726 w 2474888"/>
                <a:gd name="connsiteY79" fmla="*/ 206315 h 2034431"/>
                <a:gd name="connsiteX80" fmla="*/ 98675 w 2474888"/>
                <a:gd name="connsiteY80" fmla="*/ 208626 h 2034431"/>
                <a:gd name="connsiteX81" fmla="*/ 101479 w 2474888"/>
                <a:gd name="connsiteY81" fmla="*/ 118697 h 2034431"/>
                <a:gd name="connsiteX82" fmla="*/ 116704 w 2474888"/>
                <a:gd name="connsiteY82" fmla="*/ 0 h 2034431"/>
                <a:gd name="connsiteX0" fmla="*/ 118830 w 2477014"/>
                <a:gd name="connsiteY0" fmla="*/ 0 h 2034431"/>
                <a:gd name="connsiteX1" fmla="*/ 2477014 w 2477014"/>
                <a:gd name="connsiteY1" fmla="*/ 1904087 h 2034431"/>
                <a:gd name="connsiteX2" fmla="*/ 2293365 w 2477014"/>
                <a:gd name="connsiteY2" fmla="*/ 2007822 h 2034431"/>
                <a:gd name="connsiteX3" fmla="*/ 2267130 w 2477014"/>
                <a:gd name="connsiteY3" fmla="*/ 2016567 h 2034431"/>
                <a:gd name="connsiteX4" fmla="*/ 2223404 w 2477014"/>
                <a:gd name="connsiteY4" fmla="*/ 2034058 h 2034431"/>
                <a:gd name="connsiteX5" fmla="*/ 2092226 w 2477014"/>
                <a:gd name="connsiteY5" fmla="*/ 2025312 h 2034431"/>
                <a:gd name="connsiteX6" fmla="*/ 2057245 w 2477014"/>
                <a:gd name="connsiteY6" fmla="*/ 2016567 h 2034431"/>
                <a:gd name="connsiteX7" fmla="*/ 1978539 w 2477014"/>
                <a:gd name="connsiteY7" fmla="*/ 2007822 h 2034431"/>
                <a:gd name="connsiteX8" fmla="*/ 1952303 w 2477014"/>
                <a:gd name="connsiteY8" fmla="*/ 1990332 h 2034431"/>
                <a:gd name="connsiteX9" fmla="*/ 1917322 w 2477014"/>
                <a:gd name="connsiteY9" fmla="*/ 1981587 h 2034431"/>
                <a:gd name="connsiteX10" fmla="*/ 1821125 w 2477014"/>
                <a:gd name="connsiteY10" fmla="*/ 1955351 h 2034431"/>
                <a:gd name="connsiteX11" fmla="*/ 1794890 w 2477014"/>
                <a:gd name="connsiteY11" fmla="*/ 1937861 h 2034431"/>
                <a:gd name="connsiteX12" fmla="*/ 1733673 w 2477014"/>
                <a:gd name="connsiteY12" fmla="*/ 1929115 h 2034431"/>
                <a:gd name="connsiteX13" fmla="*/ 1681202 w 2477014"/>
                <a:gd name="connsiteY13" fmla="*/ 1920370 h 2034431"/>
                <a:gd name="connsiteX14" fmla="*/ 1654967 w 2477014"/>
                <a:gd name="connsiteY14" fmla="*/ 1911625 h 2034431"/>
                <a:gd name="connsiteX15" fmla="*/ 1619986 w 2477014"/>
                <a:gd name="connsiteY15" fmla="*/ 1902880 h 2034431"/>
                <a:gd name="connsiteX16" fmla="*/ 1558770 w 2477014"/>
                <a:gd name="connsiteY16" fmla="*/ 1867899 h 2034431"/>
                <a:gd name="connsiteX17" fmla="*/ 1523789 w 2477014"/>
                <a:gd name="connsiteY17" fmla="*/ 1859154 h 2034431"/>
                <a:gd name="connsiteX18" fmla="*/ 1488808 w 2477014"/>
                <a:gd name="connsiteY18" fmla="*/ 1832918 h 2034431"/>
                <a:gd name="connsiteX19" fmla="*/ 1462572 w 2477014"/>
                <a:gd name="connsiteY19" fmla="*/ 1824173 h 2034431"/>
                <a:gd name="connsiteX20" fmla="*/ 1418847 w 2477014"/>
                <a:gd name="connsiteY20" fmla="*/ 1780447 h 2034431"/>
                <a:gd name="connsiteX21" fmla="*/ 1331395 w 2477014"/>
                <a:gd name="connsiteY21" fmla="*/ 1771702 h 2034431"/>
                <a:gd name="connsiteX22" fmla="*/ 1217707 w 2477014"/>
                <a:gd name="connsiteY22" fmla="*/ 1745467 h 2034431"/>
                <a:gd name="connsiteX23" fmla="*/ 1156491 w 2477014"/>
                <a:gd name="connsiteY23" fmla="*/ 1727976 h 2034431"/>
                <a:gd name="connsiteX24" fmla="*/ 1130255 w 2477014"/>
                <a:gd name="connsiteY24" fmla="*/ 1701741 h 2034431"/>
                <a:gd name="connsiteX25" fmla="*/ 1095275 w 2477014"/>
                <a:gd name="connsiteY25" fmla="*/ 1649270 h 2034431"/>
                <a:gd name="connsiteX26" fmla="*/ 1069039 w 2477014"/>
                <a:gd name="connsiteY26" fmla="*/ 1631779 h 2034431"/>
                <a:gd name="connsiteX27" fmla="*/ 1060294 w 2477014"/>
                <a:gd name="connsiteY27" fmla="*/ 1605544 h 2034431"/>
                <a:gd name="connsiteX28" fmla="*/ 1086530 w 2477014"/>
                <a:gd name="connsiteY28" fmla="*/ 1596799 h 2034431"/>
                <a:gd name="connsiteX29" fmla="*/ 1060294 w 2477014"/>
                <a:gd name="connsiteY29" fmla="*/ 1570563 h 2034431"/>
                <a:gd name="connsiteX30" fmla="*/ 1042803 w 2477014"/>
                <a:gd name="connsiteY30" fmla="*/ 1544327 h 2034431"/>
                <a:gd name="connsiteX31" fmla="*/ 1016568 w 2477014"/>
                <a:gd name="connsiteY31" fmla="*/ 1509347 h 2034431"/>
                <a:gd name="connsiteX32" fmla="*/ 1003815 w 2477014"/>
                <a:gd name="connsiteY32" fmla="*/ 1470509 h 2034431"/>
                <a:gd name="connsiteX33" fmla="*/ 998218 w 2477014"/>
                <a:gd name="connsiteY33" fmla="*/ 1452612 h 2034431"/>
                <a:gd name="connsiteX34" fmla="*/ 997747 w 2477014"/>
                <a:gd name="connsiteY34" fmla="*/ 1450411 h 2034431"/>
                <a:gd name="connsiteX35" fmla="*/ 997912 w 2477014"/>
                <a:gd name="connsiteY35" fmla="*/ 1451633 h 2034431"/>
                <a:gd name="connsiteX36" fmla="*/ 998218 w 2477014"/>
                <a:gd name="connsiteY36" fmla="*/ 1452612 h 2034431"/>
                <a:gd name="connsiteX37" fmla="*/ 999028 w 2477014"/>
                <a:gd name="connsiteY37" fmla="*/ 1456391 h 2034431"/>
                <a:gd name="connsiteX38" fmla="*/ 981587 w 2477014"/>
                <a:gd name="connsiteY38" fmla="*/ 1430640 h 2034431"/>
                <a:gd name="connsiteX39" fmla="*/ 972842 w 2477014"/>
                <a:gd name="connsiteY39" fmla="*/ 1404404 h 2034431"/>
                <a:gd name="connsiteX40" fmla="*/ 894135 w 2477014"/>
                <a:gd name="connsiteY40" fmla="*/ 1343188 h 2034431"/>
                <a:gd name="connsiteX41" fmla="*/ 824174 w 2477014"/>
                <a:gd name="connsiteY41" fmla="*/ 1308207 h 2034431"/>
                <a:gd name="connsiteX42" fmla="*/ 806683 w 2477014"/>
                <a:gd name="connsiteY42" fmla="*/ 1281972 h 2034431"/>
                <a:gd name="connsiteX43" fmla="*/ 797938 w 2477014"/>
                <a:gd name="connsiteY43" fmla="*/ 1255736 h 2034431"/>
                <a:gd name="connsiteX44" fmla="*/ 771703 w 2477014"/>
                <a:gd name="connsiteY44" fmla="*/ 1246991 h 2034431"/>
                <a:gd name="connsiteX45" fmla="*/ 710487 w 2477014"/>
                <a:gd name="connsiteY45" fmla="*/ 1255736 h 2034431"/>
                <a:gd name="connsiteX46" fmla="*/ 658015 w 2477014"/>
                <a:gd name="connsiteY46" fmla="*/ 1264482 h 2034431"/>
                <a:gd name="connsiteX47" fmla="*/ 605544 w 2477014"/>
                <a:gd name="connsiteY47" fmla="*/ 1255736 h 2034431"/>
                <a:gd name="connsiteX48" fmla="*/ 579309 w 2477014"/>
                <a:gd name="connsiteY48" fmla="*/ 1229501 h 2034431"/>
                <a:gd name="connsiteX49" fmla="*/ 544328 w 2477014"/>
                <a:gd name="connsiteY49" fmla="*/ 1177030 h 2034431"/>
                <a:gd name="connsiteX50" fmla="*/ 483111 w 2477014"/>
                <a:gd name="connsiteY50" fmla="*/ 1150794 h 2034431"/>
                <a:gd name="connsiteX51" fmla="*/ 456876 w 2477014"/>
                <a:gd name="connsiteY51" fmla="*/ 1089578 h 2034431"/>
                <a:gd name="connsiteX52" fmla="*/ 448131 w 2477014"/>
                <a:gd name="connsiteY52" fmla="*/ 1063342 h 2034431"/>
                <a:gd name="connsiteX53" fmla="*/ 430640 w 2477014"/>
                <a:gd name="connsiteY53" fmla="*/ 1037107 h 2034431"/>
                <a:gd name="connsiteX54" fmla="*/ 419122 w 2477014"/>
                <a:gd name="connsiteY54" fmla="*/ 1009489 h 2034431"/>
                <a:gd name="connsiteX55" fmla="*/ 420751 w 2477014"/>
                <a:gd name="connsiteY55" fmla="*/ 1010171 h 2034431"/>
                <a:gd name="connsiteX56" fmla="*/ 425541 w 2477014"/>
                <a:gd name="connsiteY56" fmla="*/ 1016444 h 2034431"/>
                <a:gd name="connsiteX57" fmla="*/ 421527 w 2477014"/>
                <a:gd name="connsiteY57" fmla="*/ 1010496 h 2034431"/>
                <a:gd name="connsiteX58" fmla="*/ 420751 w 2477014"/>
                <a:gd name="connsiteY58" fmla="*/ 1010171 h 2034431"/>
                <a:gd name="connsiteX59" fmla="*/ 415848 w 2477014"/>
                <a:gd name="connsiteY59" fmla="*/ 1003749 h 2034431"/>
                <a:gd name="connsiteX60" fmla="*/ 395660 w 2477014"/>
                <a:gd name="connsiteY60" fmla="*/ 975891 h 2034431"/>
                <a:gd name="connsiteX61" fmla="*/ 378169 w 2477014"/>
                <a:gd name="connsiteY61" fmla="*/ 949655 h 2034431"/>
                <a:gd name="connsiteX62" fmla="*/ 351934 w 2477014"/>
                <a:gd name="connsiteY62" fmla="*/ 940910 h 2034431"/>
                <a:gd name="connsiteX63" fmla="*/ 325698 w 2477014"/>
                <a:gd name="connsiteY63" fmla="*/ 923419 h 2034431"/>
                <a:gd name="connsiteX64" fmla="*/ 264482 w 2477014"/>
                <a:gd name="connsiteY64" fmla="*/ 879694 h 2034431"/>
                <a:gd name="connsiteX65" fmla="*/ 238246 w 2477014"/>
                <a:gd name="connsiteY65" fmla="*/ 818477 h 2034431"/>
                <a:gd name="connsiteX66" fmla="*/ 220756 w 2477014"/>
                <a:gd name="connsiteY66" fmla="*/ 766006 h 2034431"/>
                <a:gd name="connsiteX67" fmla="*/ 220756 w 2477014"/>
                <a:gd name="connsiteY67" fmla="*/ 652319 h 2034431"/>
                <a:gd name="connsiteX68" fmla="*/ 246991 w 2477014"/>
                <a:gd name="connsiteY68" fmla="*/ 643574 h 2034431"/>
                <a:gd name="connsiteX69" fmla="*/ 229501 w 2477014"/>
                <a:gd name="connsiteY69" fmla="*/ 617338 h 2034431"/>
                <a:gd name="connsiteX70" fmla="*/ 168285 w 2477014"/>
                <a:gd name="connsiteY70" fmla="*/ 591103 h 2034431"/>
                <a:gd name="connsiteX71" fmla="*/ 142049 w 2477014"/>
                <a:gd name="connsiteY71" fmla="*/ 556122 h 2034431"/>
                <a:gd name="connsiteX72" fmla="*/ 115814 w 2477014"/>
                <a:gd name="connsiteY72" fmla="*/ 547377 h 2034431"/>
                <a:gd name="connsiteX73" fmla="*/ 98323 w 2477014"/>
                <a:gd name="connsiteY73" fmla="*/ 521141 h 2034431"/>
                <a:gd name="connsiteX74" fmla="*/ 72088 w 2477014"/>
                <a:gd name="connsiteY74" fmla="*/ 494906 h 2034431"/>
                <a:gd name="connsiteX75" fmla="*/ 28362 w 2477014"/>
                <a:gd name="connsiteY75" fmla="*/ 451180 h 2034431"/>
                <a:gd name="connsiteX76" fmla="*/ 19617 w 2477014"/>
                <a:gd name="connsiteY76" fmla="*/ 424944 h 2034431"/>
                <a:gd name="connsiteX77" fmla="*/ 2126 w 2477014"/>
                <a:gd name="connsiteY77" fmla="*/ 363728 h 2034431"/>
                <a:gd name="connsiteX78" fmla="*/ 21432 w 2477014"/>
                <a:gd name="connsiteY78" fmla="*/ 253837 h 2034431"/>
                <a:gd name="connsiteX79" fmla="*/ 45852 w 2477014"/>
                <a:gd name="connsiteY79" fmla="*/ 206315 h 2034431"/>
                <a:gd name="connsiteX80" fmla="*/ 100801 w 2477014"/>
                <a:gd name="connsiteY80" fmla="*/ 208626 h 2034431"/>
                <a:gd name="connsiteX81" fmla="*/ 103605 w 2477014"/>
                <a:gd name="connsiteY81" fmla="*/ 118697 h 2034431"/>
                <a:gd name="connsiteX82" fmla="*/ 118830 w 2477014"/>
                <a:gd name="connsiteY82" fmla="*/ 0 h 2034431"/>
                <a:gd name="connsiteX0" fmla="*/ 116704 w 2474888"/>
                <a:gd name="connsiteY0" fmla="*/ 0 h 2034431"/>
                <a:gd name="connsiteX1" fmla="*/ 2474888 w 2474888"/>
                <a:gd name="connsiteY1" fmla="*/ 1904087 h 2034431"/>
                <a:gd name="connsiteX2" fmla="*/ 2291239 w 2474888"/>
                <a:gd name="connsiteY2" fmla="*/ 2007822 h 2034431"/>
                <a:gd name="connsiteX3" fmla="*/ 2265004 w 2474888"/>
                <a:gd name="connsiteY3" fmla="*/ 2016567 h 2034431"/>
                <a:gd name="connsiteX4" fmla="*/ 2221278 w 2474888"/>
                <a:gd name="connsiteY4" fmla="*/ 2034058 h 2034431"/>
                <a:gd name="connsiteX5" fmla="*/ 2090100 w 2474888"/>
                <a:gd name="connsiteY5" fmla="*/ 2025312 h 2034431"/>
                <a:gd name="connsiteX6" fmla="*/ 2055119 w 2474888"/>
                <a:gd name="connsiteY6" fmla="*/ 2016567 h 2034431"/>
                <a:gd name="connsiteX7" fmla="*/ 1976413 w 2474888"/>
                <a:gd name="connsiteY7" fmla="*/ 2007822 h 2034431"/>
                <a:gd name="connsiteX8" fmla="*/ 1950177 w 2474888"/>
                <a:gd name="connsiteY8" fmla="*/ 1990332 h 2034431"/>
                <a:gd name="connsiteX9" fmla="*/ 1915196 w 2474888"/>
                <a:gd name="connsiteY9" fmla="*/ 1981587 h 2034431"/>
                <a:gd name="connsiteX10" fmla="*/ 1818999 w 2474888"/>
                <a:gd name="connsiteY10" fmla="*/ 1955351 h 2034431"/>
                <a:gd name="connsiteX11" fmla="*/ 1792764 w 2474888"/>
                <a:gd name="connsiteY11" fmla="*/ 1937861 h 2034431"/>
                <a:gd name="connsiteX12" fmla="*/ 1731547 w 2474888"/>
                <a:gd name="connsiteY12" fmla="*/ 1929115 h 2034431"/>
                <a:gd name="connsiteX13" fmla="*/ 1679076 w 2474888"/>
                <a:gd name="connsiteY13" fmla="*/ 1920370 h 2034431"/>
                <a:gd name="connsiteX14" fmla="*/ 1652841 w 2474888"/>
                <a:gd name="connsiteY14" fmla="*/ 1911625 h 2034431"/>
                <a:gd name="connsiteX15" fmla="*/ 1617860 w 2474888"/>
                <a:gd name="connsiteY15" fmla="*/ 1902880 h 2034431"/>
                <a:gd name="connsiteX16" fmla="*/ 1556644 w 2474888"/>
                <a:gd name="connsiteY16" fmla="*/ 1867899 h 2034431"/>
                <a:gd name="connsiteX17" fmla="*/ 1521663 w 2474888"/>
                <a:gd name="connsiteY17" fmla="*/ 1859154 h 2034431"/>
                <a:gd name="connsiteX18" fmla="*/ 1486682 w 2474888"/>
                <a:gd name="connsiteY18" fmla="*/ 1832918 h 2034431"/>
                <a:gd name="connsiteX19" fmla="*/ 1460446 w 2474888"/>
                <a:gd name="connsiteY19" fmla="*/ 1824173 h 2034431"/>
                <a:gd name="connsiteX20" fmla="*/ 1416721 w 2474888"/>
                <a:gd name="connsiteY20" fmla="*/ 1780447 h 2034431"/>
                <a:gd name="connsiteX21" fmla="*/ 1329269 w 2474888"/>
                <a:gd name="connsiteY21" fmla="*/ 1771702 h 2034431"/>
                <a:gd name="connsiteX22" fmla="*/ 1215581 w 2474888"/>
                <a:gd name="connsiteY22" fmla="*/ 1745467 h 2034431"/>
                <a:gd name="connsiteX23" fmla="*/ 1154365 w 2474888"/>
                <a:gd name="connsiteY23" fmla="*/ 1727976 h 2034431"/>
                <a:gd name="connsiteX24" fmla="*/ 1128129 w 2474888"/>
                <a:gd name="connsiteY24" fmla="*/ 1701741 h 2034431"/>
                <a:gd name="connsiteX25" fmla="*/ 1093149 w 2474888"/>
                <a:gd name="connsiteY25" fmla="*/ 1649270 h 2034431"/>
                <a:gd name="connsiteX26" fmla="*/ 1066913 w 2474888"/>
                <a:gd name="connsiteY26" fmla="*/ 1631779 h 2034431"/>
                <a:gd name="connsiteX27" fmla="*/ 1058168 w 2474888"/>
                <a:gd name="connsiteY27" fmla="*/ 1605544 h 2034431"/>
                <a:gd name="connsiteX28" fmla="*/ 1084404 w 2474888"/>
                <a:gd name="connsiteY28" fmla="*/ 1596799 h 2034431"/>
                <a:gd name="connsiteX29" fmla="*/ 1058168 w 2474888"/>
                <a:gd name="connsiteY29" fmla="*/ 1570563 h 2034431"/>
                <a:gd name="connsiteX30" fmla="*/ 1040677 w 2474888"/>
                <a:gd name="connsiteY30" fmla="*/ 1544327 h 2034431"/>
                <a:gd name="connsiteX31" fmla="*/ 1014442 w 2474888"/>
                <a:gd name="connsiteY31" fmla="*/ 1509347 h 2034431"/>
                <a:gd name="connsiteX32" fmla="*/ 1001689 w 2474888"/>
                <a:gd name="connsiteY32" fmla="*/ 1470509 h 2034431"/>
                <a:gd name="connsiteX33" fmla="*/ 996092 w 2474888"/>
                <a:gd name="connsiteY33" fmla="*/ 1452612 h 2034431"/>
                <a:gd name="connsiteX34" fmla="*/ 995621 w 2474888"/>
                <a:gd name="connsiteY34" fmla="*/ 1450411 h 2034431"/>
                <a:gd name="connsiteX35" fmla="*/ 995786 w 2474888"/>
                <a:gd name="connsiteY35" fmla="*/ 1451633 h 2034431"/>
                <a:gd name="connsiteX36" fmla="*/ 996092 w 2474888"/>
                <a:gd name="connsiteY36" fmla="*/ 1452612 h 2034431"/>
                <a:gd name="connsiteX37" fmla="*/ 996902 w 2474888"/>
                <a:gd name="connsiteY37" fmla="*/ 1456391 h 2034431"/>
                <a:gd name="connsiteX38" fmla="*/ 979461 w 2474888"/>
                <a:gd name="connsiteY38" fmla="*/ 1430640 h 2034431"/>
                <a:gd name="connsiteX39" fmla="*/ 970716 w 2474888"/>
                <a:gd name="connsiteY39" fmla="*/ 1404404 h 2034431"/>
                <a:gd name="connsiteX40" fmla="*/ 892009 w 2474888"/>
                <a:gd name="connsiteY40" fmla="*/ 1343188 h 2034431"/>
                <a:gd name="connsiteX41" fmla="*/ 822048 w 2474888"/>
                <a:gd name="connsiteY41" fmla="*/ 1308207 h 2034431"/>
                <a:gd name="connsiteX42" fmla="*/ 804557 w 2474888"/>
                <a:gd name="connsiteY42" fmla="*/ 1281972 h 2034431"/>
                <a:gd name="connsiteX43" fmla="*/ 795812 w 2474888"/>
                <a:gd name="connsiteY43" fmla="*/ 1255736 h 2034431"/>
                <a:gd name="connsiteX44" fmla="*/ 769577 w 2474888"/>
                <a:gd name="connsiteY44" fmla="*/ 1246991 h 2034431"/>
                <a:gd name="connsiteX45" fmla="*/ 708361 w 2474888"/>
                <a:gd name="connsiteY45" fmla="*/ 1255736 h 2034431"/>
                <a:gd name="connsiteX46" fmla="*/ 655889 w 2474888"/>
                <a:gd name="connsiteY46" fmla="*/ 1264482 h 2034431"/>
                <a:gd name="connsiteX47" fmla="*/ 603418 w 2474888"/>
                <a:gd name="connsiteY47" fmla="*/ 1255736 h 2034431"/>
                <a:gd name="connsiteX48" fmla="*/ 577183 w 2474888"/>
                <a:gd name="connsiteY48" fmla="*/ 1229501 h 2034431"/>
                <a:gd name="connsiteX49" fmla="*/ 542202 w 2474888"/>
                <a:gd name="connsiteY49" fmla="*/ 1177030 h 2034431"/>
                <a:gd name="connsiteX50" fmla="*/ 480985 w 2474888"/>
                <a:gd name="connsiteY50" fmla="*/ 1150794 h 2034431"/>
                <a:gd name="connsiteX51" fmla="*/ 454750 w 2474888"/>
                <a:gd name="connsiteY51" fmla="*/ 1089578 h 2034431"/>
                <a:gd name="connsiteX52" fmla="*/ 446005 w 2474888"/>
                <a:gd name="connsiteY52" fmla="*/ 1063342 h 2034431"/>
                <a:gd name="connsiteX53" fmla="*/ 428514 w 2474888"/>
                <a:gd name="connsiteY53" fmla="*/ 1037107 h 2034431"/>
                <a:gd name="connsiteX54" fmla="*/ 416996 w 2474888"/>
                <a:gd name="connsiteY54" fmla="*/ 1009489 h 2034431"/>
                <a:gd name="connsiteX55" fmla="*/ 418625 w 2474888"/>
                <a:gd name="connsiteY55" fmla="*/ 1010171 h 2034431"/>
                <a:gd name="connsiteX56" fmla="*/ 423415 w 2474888"/>
                <a:gd name="connsiteY56" fmla="*/ 1016444 h 2034431"/>
                <a:gd name="connsiteX57" fmla="*/ 419401 w 2474888"/>
                <a:gd name="connsiteY57" fmla="*/ 1010496 h 2034431"/>
                <a:gd name="connsiteX58" fmla="*/ 418625 w 2474888"/>
                <a:gd name="connsiteY58" fmla="*/ 1010171 h 2034431"/>
                <a:gd name="connsiteX59" fmla="*/ 413722 w 2474888"/>
                <a:gd name="connsiteY59" fmla="*/ 1003749 h 2034431"/>
                <a:gd name="connsiteX60" fmla="*/ 393534 w 2474888"/>
                <a:gd name="connsiteY60" fmla="*/ 975891 h 2034431"/>
                <a:gd name="connsiteX61" fmla="*/ 376043 w 2474888"/>
                <a:gd name="connsiteY61" fmla="*/ 949655 h 2034431"/>
                <a:gd name="connsiteX62" fmla="*/ 349808 w 2474888"/>
                <a:gd name="connsiteY62" fmla="*/ 940910 h 2034431"/>
                <a:gd name="connsiteX63" fmla="*/ 323572 w 2474888"/>
                <a:gd name="connsiteY63" fmla="*/ 923419 h 2034431"/>
                <a:gd name="connsiteX64" fmla="*/ 262356 w 2474888"/>
                <a:gd name="connsiteY64" fmla="*/ 879694 h 2034431"/>
                <a:gd name="connsiteX65" fmla="*/ 236120 w 2474888"/>
                <a:gd name="connsiteY65" fmla="*/ 818477 h 2034431"/>
                <a:gd name="connsiteX66" fmla="*/ 218630 w 2474888"/>
                <a:gd name="connsiteY66" fmla="*/ 766006 h 2034431"/>
                <a:gd name="connsiteX67" fmla="*/ 218630 w 2474888"/>
                <a:gd name="connsiteY67" fmla="*/ 652319 h 2034431"/>
                <a:gd name="connsiteX68" fmla="*/ 244865 w 2474888"/>
                <a:gd name="connsiteY68" fmla="*/ 643574 h 2034431"/>
                <a:gd name="connsiteX69" fmla="*/ 227375 w 2474888"/>
                <a:gd name="connsiteY69" fmla="*/ 617338 h 2034431"/>
                <a:gd name="connsiteX70" fmla="*/ 166159 w 2474888"/>
                <a:gd name="connsiteY70" fmla="*/ 591103 h 2034431"/>
                <a:gd name="connsiteX71" fmla="*/ 139923 w 2474888"/>
                <a:gd name="connsiteY71" fmla="*/ 556122 h 2034431"/>
                <a:gd name="connsiteX72" fmla="*/ 113688 w 2474888"/>
                <a:gd name="connsiteY72" fmla="*/ 547377 h 2034431"/>
                <a:gd name="connsiteX73" fmla="*/ 96197 w 2474888"/>
                <a:gd name="connsiteY73" fmla="*/ 521141 h 2034431"/>
                <a:gd name="connsiteX74" fmla="*/ 69962 w 2474888"/>
                <a:gd name="connsiteY74" fmla="*/ 494906 h 2034431"/>
                <a:gd name="connsiteX75" fmla="*/ 26236 w 2474888"/>
                <a:gd name="connsiteY75" fmla="*/ 451180 h 2034431"/>
                <a:gd name="connsiteX76" fmla="*/ 17491 w 2474888"/>
                <a:gd name="connsiteY76" fmla="*/ 424944 h 2034431"/>
                <a:gd name="connsiteX77" fmla="*/ 0 w 2474888"/>
                <a:gd name="connsiteY77" fmla="*/ 363728 h 2034431"/>
                <a:gd name="connsiteX78" fmla="*/ 43726 w 2474888"/>
                <a:gd name="connsiteY78" fmla="*/ 206315 h 2034431"/>
                <a:gd name="connsiteX79" fmla="*/ 98675 w 2474888"/>
                <a:gd name="connsiteY79" fmla="*/ 208626 h 2034431"/>
                <a:gd name="connsiteX80" fmla="*/ 101479 w 2474888"/>
                <a:gd name="connsiteY80" fmla="*/ 118697 h 2034431"/>
                <a:gd name="connsiteX81" fmla="*/ 116704 w 2474888"/>
                <a:gd name="connsiteY81" fmla="*/ 0 h 2034431"/>
                <a:gd name="connsiteX0" fmla="*/ 116704 w 2474888"/>
                <a:gd name="connsiteY0" fmla="*/ 0 h 2034431"/>
                <a:gd name="connsiteX1" fmla="*/ 2474888 w 2474888"/>
                <a:gd name="connsiteY1" fmla="*/ 1904087 h 2034431"/>
                <a:gd name="connsiteX2" fmla="*/ 2291239 w 2474888"/>
                <a:gd name="connsiteY2" fmla="*/ 2007822 h 2034431"/>
                <a:gd name="connsiteX3" fmla="*/ 2265004 w 2474888"/>
                <a:gd name="connsiteY3" fmla="*/ 2016567 h 2034431"/>
                <a:gd name="connsiteX4" fmla="*/ 2221278 w 2474888"/>
                <a:gd name="connsiteY4" fmla="*/ 2034058 h 2034431"/>
                <a:gd name="connsiteX5" fmla="*/ 2090100 w 2474888"/>
                <a:gd name="connsiteY5" fmla="*/ 2025312 h 2034431"/>
                <a:gd name="connsiteX6" fmla="*/ 2055119 w 2474888"/>
                <a:gd name="connsiteY6" fmla="*/ 2016567 h 2034431"/>
                <a:gd name="connsiteX7" fmla="*/ 1976413 w 2474888"/>
                <a:gd name="connsiteY7" fmla="*/ 2007822 h 2034431"/>
                <a:gd name="connsiteX8" fmla="*/ 1950177 w 2474888"/>
                <a:gd name="connsiteY8" fmla="*/ 1990332 h 2034431"/>
                <a:gd name="connsiteX9" fmla="*/ 1915196 w 2474888"/>
                <a:gd name="connsiteY9" fmla="*/ 1981587 h 2034431"/>
                <a:gd name="connsiteX10" fmla="*/ 1818999 w 2474888"/>
                <a:gd name="connsiteY10" fmla="*/ 1955351 h 2034431"/>
                <a:gd name="connsiteX11" fmla="*/ 1792764 w 2474888"/>
                <a:gd name="connsiteY11" fmla="*/ 1937861 h 2034431"/>
                <a:gd name="connsiteX12" fmla="*/ 1731547 w 2474888"/>
                <a:gd name="connsiteY12" fmla="*/ 1929115 h 2034431"/>
                <a:gd name="connsiteX13" fmla="*/ 1679076 w 2474888"/>
                <a:gd name="connsiteY13" fmla="*/ 1920370 h 2034431"/>
                <a:gd name="connsiteX14" fmla="*/ 1652841 w 2474888"/>
                <a:gd name="connsiteY14" fmla="*/ 1911625 h 2034431"/>
                <a:gd name="connsiteX15" fmla="*/ 1617860 w 2474888"/>
                <a:gd name="connsiteY15" fmla="*/ 1902880 h 2034431"/>
                <a:gd name="connsiteX16" fmla="*/ 1556644 w 2474888"/>
                <a:gd name="connsiteY16" fmla="*/ 1867899 h 2034431"/>
                <a:gd name="connsiteX17" fmla="*/ 1521663 w 2474888"/>
                <a:gd name="connsiteY17" fmla="*/ 1859154 h 2034431"/>
                <a:gd name="connsiteX18" fmla="*/ 1486682 w 2474888"/>
                <a:gd name="connsiteY18" fmla="*/ 1832918 h 2034431"/>
                <a:gd name="connsiteX19" fmla="*/ 1460446 w 2474888"/>
                <a:gd name="connsiteY19" fmla="*/ 1824173 h 2034431"/>
                <a:gd name="connsiteX20" fmla="*/ 1416721 w 2474888"/>
                <a:gd name="connsiteY20" fmla="*/ 1780447 h 2034431"/>
                <a:gd name="connsiteX21" fmla="*/ 1329269 w 2474888"/>
                <a:gd name="connsiteY21" fmla="*/ 1771702 h 2034431"/>
                <a:gd name="connsiteX22" fmla="*/ 1215581 w 2474888"/>
                <a:gd name="connsiteY22" fmla="*/ 1745467 h 2034431"/>
                <a:gd name="connsiteX23" fmla="*/ 1154365 w 2474888"/>
                <a:gd name="connsiteY23" fmla="*/ 1727976 h 2034431"/>
                <a:gd name="connsiteX24" fmla="*/ 1128129 w 2474888"/>
                <a:gd name="connsiteY24" fmla="*/ 1701741 h 2034431"/>
                <a:gd name="connsiteX25" fmla="*/ 1093149 w 2474888"/>
                <a:gd name="connsiteY25" fmla="*/ 1649270 h 2034431"/>
                <a:gd name="connsiteX26" fmla="*/ 1066913 w 2474888"/>
                <a:gd name="connsiteY26" fmla="*/ 1631779 h 2034431"/>
                <a:gd name="connsiteX27" fmla="*/ 1058168 w 2474888"/>
                <a:gd name="connsiteY27" fmla="*/ 1605544 h 2034431"/>
                <a:gd name="connsiteX28" fmla="*/ 1084404 w 2474888"/>
                <a:gd name="connsiteY28" fmla="*/ 1596799 h 2034431"/>
                <a:gd name="connsiteX29" fmla="*/ 1058168 w 2474888"/>
                <a:gd name="connsiteY29" fmla="*/ 1570563 h 2034431"/>
                <a:gd name="connsiteX30" fmla="*/ 1040677 w 2474888"/>
                <a:gd name="connsiteY30" fmla="*/ 1544327 h 2034431"/>
                <a:gd name="connsiteX31" fmla="*/ 1014442 w 2474888"/>
                <a:gd name="connsiteY31" fmla="*/ 1509347 h 2034431"/>
                <a:gd name="connsiteX32" fmla="*/ 1001689 w 2474888"/>
                <a:gd name="connsiteY32" fmla="*/ 1470509 h 2034431"/>
                <a:gd name="connsiteX33" fmla="*/ 996092 w 2474888"/>
                <a:gd name="connsiteY33" fmla="*/ 1452612 h 2034431"/>
                <a:gd name="connsiteX34" fmla="*/ 995621 w 2474888"/>
                <a:gd name="connsiteY34" fmla="*/ 1450411 h 2034431"/>
                <a:gd name="connsiteX35" fmla="*/ 995786 w 2474888"/>
                <a:gd name="connsiteY35" fmla="*/ 1451633 h 2034431"/>
                <a:gd name="connsiteX36" fmla="*/ 996092 w 2474888"/>
                <a:gd name="connsiteY36" fmla="*/ 1452612 h 2034431"/>
                <a:gd name="connsiteX37" fmla="*/ 996902 w 2474888"/>
                <a:gd name="connsiteY37" fmla="*/ 1456391 h 2034431"/>
                <a:gd name="connsiteX38" fmla="*/ 979461 w 2474888"/>
                <a:gd name="connsiteY38" fmla="*/ 1430640 h 2034431"/>
                <a:gd name="connsiteX39" fmla="*/ 970716 w 2474888"/>
                <a:gd name="connsiteY39" fmla="*/ 1404404 h 2034431"/>
                <a:gd name="connsiteX40" fmla="*/ 892009 w 2474888"/>
                <a:gd name="connsiteY40" fmla="*/ 1343188 h 2034431"/>
                <a:gd name="connsiteX41" fmla="*/ 822048 w 2474888"/>
                <a:gd name="connsiteY41" fmla="*/ 1308207 h 2034431"/>
                <a:gd name="connsiteX42" fmla="*/ 804557 w 2474888"/>
                <a:gd name="connsiteY42" fmla="*/ 1281972 h 2034431"/>
                <a:gd name="connsiteX43" fmla="*/ 795812 w 2474888"/>
                <a:gd name="connsiteY43" fmla="*/ 1255736 h 2034431"/>
                <a:gd name="connsiteX44" fmla="*/ 769577 w 2474888"/>
                <a:gd name="connsiteY44" fmla="*/ 1246991 h 2034431"/>
                <a:gd name="connsiteX45" fmla="*/ 708361 w 2474888"/>
                <a:gd name="connsiteY45" fmla="*/ 1255736 h 2034431"/>
                <a:gd name="connsiteX46" fmla="*/ 655889 w 2474888"/>
                <a:gd name="connsiteY46" fmla="*/ 1264482 h 2034431"/>
                <a:gd name="connsiteX47" fmla="*/ 603418 w 2474888"/>
                <a:gd name="connsiteY47" fmla="*/ 1255736 h 2034431"/>
                <a:gd name="connsiteX48" fmla="*/ 577183 w 2474888"/>
                <a:gd name="connsiteY48" fmla="*/ 1229501 h 2034431"/>
                <a:gd name="connsiteX49" fmla="*/ 542202 w 2474888"/>
                <a:gd name="connsiteY49" fmla="*/ 1177030 h 2034431"/>
                <a:gd name="connsiteX50" fmla="*/ 480985 w 2474888"/>
                <a:gd name="connsiteY50" fmla="*/ 1150794 h 2034431"/>
                <a:gd name="connsiteX51" fmla="*/ 454750 w 2474888"/>
                <a:gd name="connsiteY51" fmla="*/ 1089578 h 2034431"/>
                <a:gd name="connsiteX52" fmla="*/ 446005 w 2474888"/>
                <a:gd name="connsiteY52" fmla="*/ 1063342 h 2034431"/>
                <a:gd name="connsiteX53" fmla="*/ 428514 w 2474888"/>
                <a:gd name="connsiteY53" fmla="*/ 1037107 h 2034431"/>
                <a:gd name="connsiteX54" fmla="*/ 416996 w 2474888"/>
                <a:gd name="connsiteY54" fmla="*/ 1009489 h 2034431"/>
                <a:gd name="connsiteX55" fmla="*/ 418625 w 2474888"/>
                <a:gd name="connsiteY55" fmla="*/ 1010171 h 2034431"/>
                <a:gd name="connsiteX56" fmla="*/ 423415 w 2474888"/>
                <a:gd name="connsiteY56" fmla="*/ 1016444 h 2034431"/>
                <a:gd name="connsiteX57" fmla="*/ 419401 w 2474888"/>
                <a:gd name="connsiteY57" fmla="*/ 1010496 h 2034431"/>
                <a:gd name="connsiteX58" fmla="*/ 418625 w 2474888"/>
                <a:gd name="connsiteY58" fmla="*/ 1010171 h 2034431"/>
                <a:gd name="connsiteX59" fmla="*/ 413722 w 2474888"/>
                <a:gd name="connsiteY59" fmla="*/ 1003749 h 2034431"/>
                <a:gd name="connsiteX60" fmla="*/ 393534 w 2474888"/>
                <a:gd name="connsiteY60" fmla="*/ 975891 h 2034431"/>
                <a:gd name="connsiteX61" fmla="*/ 376043 w 2474888"/>
                <a:gd name="connsiteY61" fmla="*/ 949655 h 2034431"/>
                <a:gd name="connsiteX62" fmla="*/ 349808 w 2474888"/>
                <a:gd name="connsiteY62" fmla="*/ 940910 h 2034431"/>
                <a:gd name="connsiteX63" fmla="*/ 323572 w 2474888"/>
                <a:gd name="connsiteY63" fmla="*/ 923419 h 2034431"/>
                <a:gd name="connsiteX64" fmla="*/ 262356 w 2474888"/>
                <a:gd name="connsiteY64" fmla="*/ 879694 h 2034431"/>
                <a:gd name="connsiteX65" fmla="*/ 236120 w 2474888"/>
                <a:gd name="connsiteY65" fmla="*/ 818477 h 2034431"/>
                <a:gd name="connsiteX66" fmla="*/ 218630 w 2474888"/>
                <a:gd name="connsiteY66" fmla="*/ 766006 h 2034431"/>
                <a:gd name="connsiteX67" fmla="*/ 218630 w 2474888"/>
                <a:gd name="connsiteY67" fmla="*/ 652319 h 2034431"/>
                <a:gd name="connsiteX68" fmla="*/ 244865 w 2474888"/>
                <a:gd name="connsiteY68" fmla="*/ 643574 h 2034431"/>
                <a:gd name="connsiteX69" fmla="*/ 227375 w 2474888"/>
                <a:gd name="connsiteY69" fmla="*/ 617338 h 2034431"/>
                <a:gd name="connsiteX70" fmla="*/ 166159 w 2474888"/>
                <a:gd name="connsiteY70" fmla="*/ 591103 h 2034431"/>
                <a:gd name="connsiteX71" fmla="*/ 139923 w 2474888"/>
                <a:gd name="connsiteY71" fmla="*/ 556122 h 2034431"/>
                <a:gd name="connsiteX72" fmla="*/ 113688 w 2474888"/>
                <a:gd name="connsiteY72" fmla="*/ 547377 h 2034431"/>
                <a:gd name="connsiteX73" fmla="*/ 96197 w 2474888"/>
                <a:gd name="connsiteY73" fmla="*/ 521141 h 2034431"/>
                <a:gd name="connsiteX74" fmla="*/ 69962 w 2474888"/>
                <a:gd name="connsiteY74" fmla="*/ 494906 h 2034431"/>
                <a:gd name="connsiteX75" fmla="*/ 26236 w 2474888"/>
                <a:gd name="connsiteY75" fmla="*/ 451180 h 2034431"/>
                <a:gd name="connsiteX76" fmla="*/ 17491 w 2474888"/>
                <a:gd name="connsiteY76" fmla="*/ 424944 h 2034431"/>
                <a:gd name="connsiteX77" fmla="*/ 0 w 2474888"/>
                <a:gd name="connsiteY77" fmla="*/ 363728 h 2034431"/>
                <a:gd name="connsiteX78" fmla="*/ 36796 w 2474888"/>
                <a:gd name="connsiteY78" fmla="*/ 247898 h 2034431"/>
                <a:gd name="connsiteX79" fmla="*/ 98675 w 2474888"/>
                <a:gd name="connsiteY79" fmla="*/ 208626 h 2034431"/>
                <a:gd name="connsiteX80" fmla="*/ 101479 w 2474888"/>
                <a:gd name="connsiteY80" fmla="*/ 118697 h 2034431"/>
                <a:gd name="connsiteX81" fmla="*/ 116704 w 2474888"/>
                <a:gd name="connsiteY81" fmla="*/ 0 h 2034431"/>
                <a:gd name="connsiteX0" fmla="*/ 116704 w 2618116"/>
                <a:gd name="connsiteY0" fmla="*/ 0 h 2034431"/>
                <a:gd name="connsiteX1" fmla="*/ 2618116 w 2618116"/>
                <a:gd name="connsiteY1" fmla="*/ 1867125 h 2034431"/>
                <a:gd name="connsiteX2" fmla="*/ 2291239 w 2618116"/>
                <a:gd name="connsiteY2" fmla="*/ 2007822 h 2034431"/>
                <a:gd name="connsiteX3" fmla="*/ 2265004 w 2618116"/>
                <a:gd name="connsiteY3" fmla="*/ 2016567 h 2034431"/>
                <a:gd name="connsiteX4" fmla="*/ 2221278 w 2618116"/>
                <a:gd name="connsiteY4" fmla="*/ 2034058 h 2034431"/>
                <a:gd name="connsiteX5" fmla="*/ 2090100 w 2618116"/>
                <a:gd name="connsiteY5" fmla="*/ 2025312 h 2034431"/>
                <a:gd name="connsiteX6" fmla="*/ 2055119 w 2618116"/>
                <a:gd name="connsiteY6" fmla="*/ 2016567 h 2034431"/>
                <a:gd name="connsiteX7" fmla="*/ 1976413 w 2618116"/>
                <a:gd name="connsiteY7" fmla="*/ 2007822 h 2034431"/>
                <a:gd name="connsiteX8" fmla="*/ 1950177 w 2618116"/>
                <a:gd name="connsiteY8" fmla="*/ 1990332 h 2034431"/>
                <a:gd name="connsiteX9" fmla="*/ 1915196 w 2618116"/>
                <a:gd name="connsiteY9" fmla="*/ 1981587 h 2034431"/>
                <a:gd name="connsiteX10" fmla="*/ 1818999 w 2618116"/>
                <a:gd name="connsiteY10" fmla="*/ 1955351 h 2034431"/>
                <a:gd name="connsiteX11" fmla="*/ 1792764 w 2618116"/>
                <a:gd name="connsiteY11" fmla="*/ 1937861 h 2034431"/>
                <a:gd name="connsiteX12" fmla="*/ 1731547 w 2618116"/>
                <a:gd name="connsiteY12" fmla="*/ 1929115 h 2034431"/>
                <a:gd name="connsiteX13" fmla="*/ 1679076 w 2618116"/>
                <a:gd name="connsiteY13" fmla="*/ 1920370 h 2034431"/>
                <a:gd name="connsiteX14" fmla="*/ 1652841 w 2618116"/>
                <a:gd name="connsiteY14" fmla="*/ 1911625 h 2034431"/>
                <a:gd name="connsiteX15" fmla="*/ 1617860 w 2618116"/>
                <a:gd name="connsiteY15" fmla="*/ 1902880 h 2034431"/>
                <a:gd name="connsiteX16" fmla="*/ 1556644 w 2618116"/>
                <a:gd name="connsiteY16" fmla="*/ 1867899 h 2034431"/>
                <a:gd name="connsiteX17" fmla="*/ 1521663 w 2618116"/>
                <a:gd name="connsiteY17" fmla="*/ 1859154 h 2034431"/>
                <a:gd name="connsiteX18" fmla="*/ 1486682 w 2618116"/>
                <a:gd name="connsiteY18" fmla="*/ 1832918 h 2034431"/>
                <a:gd name="connsiteX19" fmla="*/ 1460446 w 2618116"/>
                <a:gd name="connsiteY19" fmla="*/ 1824173 h 2034431"/>
                <a:gd name="connsiteX20" fmla="*/ 1416721 w 2618116"/>
                <a:gd name="connsiteY20" fmla="*/ 1780447 h 2034431"/>
                <a:gd name="connsiteX21" fmla="*/ 1329269 w 2618116"/>
                <a:gd name="connsiteY21" fmla="*/ 1771702 h 2034431"/>
                <a:gd name="connsiteX22" fmla="*/ 1215581 w 2618116"/>
                <a:gd name="connsiteY22" fmla="*/ 1745467 h 2034431"/>
                <a:gd name="connsiteX23" fmla="*/ 1154365 w 2618116"/>
                <a:gd name="connsiteY23" fmla="*/ 1727976 h 2034431"/>
                <a:gd name="connsiteX24" fmla="*/ 1128129 w 2618116"/>
                <a:gd name="connsiteY24" fmla="*/ 1701741 h 2034431"/>
                <a:gd name="connsiteX25" fmla="*/ 1093149 w 2618116"/>
                <a:gd name="connsiteY25" fmla="*/ 1649270 h 2034431"/>
                <a:gd name="connsiteX26" fmla="*/ 1066913 w 2618116"/>
                <a:gd name="connsiteY26" fmla="*/ 1631779 h 2034431"/>
                <a:gd name="connsiteX27" fmla="*/ 1058168 w 2618116"/>
                <a:gd name="connsiteY27" fmla="*/ 1605544 h 2034431"/>
                <a:gd name="connsiteX28" fmla="*/ 1084404 w 2618116"/>
                <a:gd name="connsiteY28" fmla="*/ 1596799 h 2034431"/>
                <a:gd name="connsiteX29" fmla="*/ 1058168 w 2618116"/>
                <a:gd name="connsiteY29" fmla="*/ 1570563 h 2034431"/>
                <a:gd name="connsiteX30" fmla="*/ 1040677 w 2618116"/>
                <a:gd name="connsiteY30" fmla="*/ 1544327 h 2034431"/>
                <a:gd name="connsiteX31" fmla="*/ 1014442 w 2618116"/>
                <a:gd name="connsiteY31" fmla="*/ 1509347 h 2034431"/>
                <a:gd name="connsiteX32" fmla="*/ 1001689 w 2618116"/>
                <a:gd name="connsiteY32" fmla="*/ 1470509 h 2034431"/>
                <a:gd name="connsiteX33" fmla="*/ 996092 w 2618116"/>
                <a:gd name="connsiteY33" fmla="*/ 1452612 h 2034431"/>
                <a:gd name="connsiteX34" fmla="*/ 995621 w 2618116"/>
                <a:gd name="connsiteY34" fmla="*/ 1450411 h 2034431"/>
                <a:gd name="connsiteX35" fmla="*/ 995786 w 2618116"/>
                <a:gd name="connsiteY35" fmla="*/ 1451633 h 2034431"/>
                <a:gd name="connsiteX36" fmla="*/ 996092 w 2618116"/>
                <a:gd name="connsiteY36" fmla="*/ 1452612 h 2034431"/>
                <a:gd name="connsiteX37" fmla="*/ 996902 w 2618116"/>
                <a:gd name="connsiteY37" fmla="*/ 1456391 h 2034431"/>
                <a:gd name="connsiteX38" fmla="*/ 979461 w 2618116"/>
                <a:gd name="connsiteY38" fmla="*/ 1430640 h 2034431"/>
                <a:gd name="connsiteX39" fmla="*/ 970716 w 2618116"/>
                <a:gd name="connsiteY39" fmla="*/ 1404404 h 2034431"/>
                <a:gd name="connsiteX40" fmla="*/ 892009 w 2618116"/>
                <a:gd name="connsiteY40" fmla="*/ 1343188 h 2034431"/>
                <a:gd name="connsiteX41" fmla="*/ 822048 w 2618116"/>
                <a:gd name="connsiteY41" fmla="*/ 1308207 h 2034431"/>
                <a:gd name="connsiteX42" fmla="*/ 804557 w 2618116"/>
                <a:gd name="connsiteY42" fmla="*/ 1281972 h 2034431"/>
                <a:gd name="connsiteX43" fmla="*/ 795812 w 2618116"/>
                <a:gd name="connsiteY43" fmla="*/ 1255736 h 2034431"/>
                <a:gd name="connsiteX44" fmla="*/ 769577 w 2618116"/>
                <a:gd name="connsiteY44" fmla="*/ 1246991 h 2034431"/>
                <a:gd name="connsiteX45" fmla="*/ 708361 w 2618116"/>
                <a:gd name="connsiteY45" fmla="*/ 1255736 h 2034431"/>
                <a:gd name="connsiteX46" fmla="*/ 655889 w 2618116"/>
                <a:gd name="connsiteY46" fmla="*/ 1264482 h 2034431"/>
                <a:gd name="connsiteX47" fmla="*/ 603418 w 2618116"/>
                <a:gd name="connsiteY47" fmla="*/ 1255736 h 2034431"/>
                <a:gd name="connsiteX48" fmla="*/ 577183 w 2618116"/>
                <a:gd name="connsiteY48" fmla="*/ 1229501 h 2034431"/>
                <a:gd name="connsiteX49" fmla="*/ 542202 w 2618116"/>
                <a:gd name="connsiteY49" fmla="*/ 1177030 h 2034431"/>
                <a:gd name="connsiteX50" fmla="*/ 480985 w 2618116"/>
                <a:gd name="connsiteY50" fmla="*/ 1150794 h 2034431"/>
                <a:gd name="connsiteX51" fmla="*/ 454750 w 2618116"/>
                <a:gd name="connsiteY51" fmla="*/ 1089578 h 2034431"/>
                <a:gd name="connsiteX52" fmla="*/ 446005 w 2618116"/>
                <a:gd name="connsiteY52" fmla="*/ 1063342 h 2034431"/>
                <a:gd name="connsiteX53" fmla="*/ 428514 w 2618116"/>
                <a:gd name="connsiteY53" fmla="*/ 1037107 h 2034431"/>
                <a:gd name="connsiteX54" fmla="*/ 416996 w 2618116"/>
                <a:gd name="connsiteY54" fmla="*/ 1009489 h 2034431"/>
                <a:gd name="connsiteX55" fmla="*/ 418625 w 2618116"/>
                <a:gd name="connsiteY55" fmla="*/ 1010171 h 2034431"/>
                <a:gd name="connsiteX56" fmla="*/ 423415 w 2618116"/>
                <a:gd name="connsiteY56" fmla="*/ 1016444 h 2034431"/>
                <a:gd name="connsiteX57" fmla="*/ 419401 w 2618116"/>
                <a:gd name="connsiteY57" fmla="*/ 1010496 h 2034431"/>
                <a:gd name="connsiteX58" fmla="*/ 418625 w 2618116"/>
                <a:gd name="connsiteY58" fmla="*/ 1010171 h 2034431"/>
                <a:gd name="connsiteX59" fmla="*/ 413722 w 2618116"/>
                <a:gd name="connsiteY59" fmla="*/ 1003749 h 2034431"/>
                <a:gd name="connsiteX60" fmla="*/ 393534 w 2618116"/>
                <a:gd name="connsiteY60" fmla="*/ 975891 h 2034431"/>
                <a:gd name="connsiteX61" fmla="*/ 376043 w 2618116"/>
                <a:gd name="connsiteY61" fmla="*/ 949655 h 2034431"/>
                <a:gd name="connsiteX62" fmla="*/ 349808 w 2618116"/>
                <a:gd name="connsiteY62" fmla="*/ 940910 h 2034431"/>
                <a:gd name="connsiteX63" fmla="*/ 323572 w 2618116"/>
                <a:gd name="connsiteY63" fmla="*/ 923419 h 2034431"/>
                <a:gd name="connsiteX64" fmla="*/ 262356 w 2618116"/>
                <a:gd name="connsiteY64" fmla="*/ 879694 h 2034431"/>
                <a:gd name="connsiteX65" fmla="*/ 236120 w 2618116"/>
                <a:gd name="connsiteY65" fmla="*/ 818477 h 2034431"/>
                <a:gd name="connsiteX66" fmla="*/ 218630 w 2618116"/>
                <a:gd name="connsiteY66" fmla="*/ 766006 h 2034431"/>
                <a:gd name="connsiteX67" fmla="*/ 218630 w 2618116"/>
                <a:gd name="connsiteY67" fmla="*/ 652319 h 2034431"/>
                <a:gd name="connsiteX68" fmla="*/ 244865 w 2618116"/>
                <a:gd name="connsiteY68" fmla="*/ 643574 h 2034431"/>
                <a:gd name="connsiteX69" fmla="*/ 227375 w 2618116"/>
                <a:gd name="connsiteY69" fmla="*/ 617338 h 2034431"/>
                <a:gd name="connsiteX70" fmla="*/ 166159 w 2618116"/>
                <a:gd name="connsiteY70" fmla="*/ 591103 h 2034431"/>
                <a:gd name="connsiteX71" fmla="*/ 139923 w 2618116"/>
                <a:gd name="connsiteY71" fmla="*/ 556122 h 2034431"/>
                <a:gd name="connsiteX72" fmla="*/ 113688 w 2618116"/>
                <a:gd name="connsiteY72" fmla="*/ 547377 h 2034431"/>
                <a:gd name="connsiteX73" fmla="*/ 96197 w 2618116"/>
                <a:gd name="connsiteY73" fmla="*/ 521141 h 2034431"/>
                <a:gd name="connsiteX74" fmla="*/ 69962 w 2618116"/>
                <a:gd name="connsiteY74" fmla="*/ 494906 h 2034431"/>
                <a:gd name="connsiteX75" fmla="*/ 26236 w 2618116"/>
                <a:gd name="connsiteY75" fmla="*/ 451180 h 2034431"/>
                <a:gd name="connsiteX76" fmla="*/ 17491 w 2618116"/>
                <a:gd name="connsiteY76" fmla="*/ 424944 h 2034431"/>
                <a:gd name="connsiteX77" fmla="*/ 0 w 2618116"/>
                <a:gd name="connsiteY77" fmla="*/ 363728 h 2034431"/>
                <a:gd name="connsiteX78" fmla="*/ 36796 w 2618116"/>
                <a:gd name="connsiteY78" fmla="*/ 247898 h 2034431"/>
                <a:gd name="connsiteX79" fmla="*/ 98675 w 2618116"/>
                <a:gd name="connsiteY79" fmla="*/ 208626 h 2034431"/>
                <a:gd name="connsiteX80" fmla="*/ 101479 w 2618116"/>
                <a:gd name="connsiteY80" fmla="*/ 118697 h 2034431"/>
                <a:gd name="connsiteX81" fmla="*/ 116704 w 2618116"/>
                <a:gd name="connsiteY81" fmla="*/ 0 h 2034431"/>
                <a:gd name="connsiteX0" fmla="*/ 116704 w 2659699"/>
                <a:gd name="connsiteY0" fmla="*/ 0 h 2034431"/>
                <a:gd name="connsiteX1" fmla="*/ 2659699 w 2659699"/>
                <a:gd name="connsiteY1" fmla="*/ 1867125 h 2034431"/>
                <a:gd name="connsiteX2" fmla="*/ 2291239 w 2659699"/>
                <a:gd name="connsiteY2" fmla="*/ 2007822 h 2034431"/>
                <a:gd name="connsiteX3" fmla="*/ 2265004 w 2659699"/>
                <a:gd name="connsiteY3" fmla="*/ 2016567 h 2034431"/>
                <a:gd name="connsiteX4" fmla="*/ 2221278 w 2659699"/>
                <a:gd name="connsiteY4" fmla="*/ 2034058 h 2034431"/>
                <a:gd name="connsiteX5" fmla="*/ 2090100 w 2659699"/>
                <a:gd name="connsiteY5" fmla="*/ 2025312 h 2034431"/>
                <a:gd name="connsiteX6" fmla="*/ 2055119 w 2659699"/>
                <a:gd name="connsiteY6" fmla="*/ 2016567 h 2034431"/>
                <a:gd name="connsiteX7" fmla="*/ 1976413 w 2659699"/>
                <a:gd name="connsiteY7" fmla="*/ 2007822 h 2034431"/>
                <a:gd name="connsiteX8" fmla="*/ 1950177 w 2659699"/>
                <a:gd name="connsiteY8" fmla="*/ 1990332 h 2034431"/>
                <a:gd name="connsiteX9" fmla="*/ 1915196 w 2659699"/>
                <a:gd name="connsiteY9" fmla="*/ 1981587 h 2034431"/>
                <a:gd name="connsiteX10" fmla="*/ 1818999 w 2659699"/>
                <a:gd name="connsiteY10" fmla="*/ 1955351 h 2034431"/>
                <a:gd name="connsiteX11" fmla="*/ 1792764 w 2659699"/>
                <a:gd name="connsiteY11" fmla="*/ 1937861 h 2034431"/>
                <a:gd name="connsiteX12" fmla="*/ 1731547 w 2659699"/>
                <a:gd name="connsiteY12" fmla="*/ 1929115 h 2034431"/>
                <a:gd name="connsiteX13" fmla="*/ 1679076 w 2659699"/>
                <a:gd name="connsiteY13" fmla="*/ 1920370 h 2034431"/>
                <a:gd name="connsiteX14" fmla="*/ 1652841 w 2659699"/>
                <a:gd name="connsiteY14" fmla="*/ 1911625 h 2034431"/>
                <a:gd name="connsiteX15" fmla="*/ 1617860 w 2659699"/>
                <a:gd name="connsiteY15" fmla="*/ 1902880 h 2034431"/>
                <a:gd name="connsiteX16" fmla="*/ 1556644 w 2659699"/>
                <a:gd name="connsiteY16" fmla="*/ 1867899 h 2034431"/>
                <a:gd name="connsiteX17" fmla="*/ 1521663 w 2659699"/>
                <a:gd name="connsiteY17" fmla="*/ 1859154 h 2034431"/>
                <a:gd name="connsiteX18" fmla="*/ 1486682 w 2659699"/>
                <a:gd name="connsiteY18" fmla="*/ 1832918 h 2034431"/>
                <a:gd name="connsiteX19" fmla="*/ 1460446 w 2659699"/>
                <a:gd name="connsiteY19" fmla="*/ 1824173 h 2034431"/>
                <a:gd name="connsiteX20" fmla="*/ 1416721 w 2659699"/>
                <a:gd name="connsiteY20" fmla="*/ 1780447 h 2034431"/>
                <a:gd name="connsiteX21" fmla="*/ 1329269 w 2659699"/>
                <a:gd name="connsiteY21" fmla="*/ 1771702 h 2034431"/>
                <a:gd name="connsiteX22" fmla="*/ 1215581 w 2659699"/>
                <a:gd name="connsiteY22" fmla="*/ 1745467 h 2034431"/>
                <a:gd name="connsiteX23" fmla="*/ 1154365 w 2659699"/>
                <a:gd name="connsiteY23" fmla="*/ 1727976 h 2034431"/>
                <a:gd name="connsiteX24" fmla="*/ 1128129 w 2659699"/>
                <a:gd name="connsiteY24" fmla="*/ 1701741 h 2034431"/>
                <a:gd name="connsiteX25" fmla="*/ 1093149 w 2659699"/>
                <a:gd name="connsiteY25" fmla="*/ 1649270 h 2034431"/>
                <a:gd name="connsiteX26" fmla="*/ 1066913 w 2659699"/>
                <a:gd name="connsiteY26" fmla="*/ 1631779 h 2034431"/>
                <a:gd name="connsiteX27" fmla="*/ 1058168 w 2659699"/>
                <a:gd name="connsiteY27" fmla="*/ 1605544 h 2034431"/>
                <a:gd name="connsiteX28" fmla="*/ 1084404 w 2659699"/>
                <a:gd name="connsiteY28" fmla="*/ 1596799 h 2034431"/>
                <a:gd name="connsiteX29" fmla="*/ 1058168 w 2659699"/>
                <a:gd name="connsiteY29" fmla="*/ 1570563 h 2034431"/>
                <a:gd name="connsiteX30" fmla="*/ 1040677 w 2659699"/>
                <a:gd name="connsiteY30" fmla="*/ 1544327 h 2034431"/>
                <a:gd name="connsiteX31" fmla="*/ 1014442 w 2659699"/>
                <a:gd name="connsiteY31" fmla="*/ 1509347 h 2034431"/>
                <a:gd name="connsiteX32" fmla="*/ 1001689 w 2659699"/>
                <a:gd name="connsiteY32" fmla="*/ 1470509 h 2034431"/>
                <a:gd name="connsiteX33" fmla="*/ 996092 w 2659699"/>
                <a:gd name="connsiteY33" fmla="*/ 1452612 h 2034431"/>
                <a:gd name="connsiteX34" fmla="*/ 995621 w 2659699"/>
                <a:gd name="connsiteY34" fmla="*/ 1450411 h 2034431"/>
                <a:gd name="connsiteX35" fmla="*/ 995786 w 2659699"/>
                <a:gd name="connsiteY35" fmla="*/ 1451633 h 2034431"/>
                <a:gd name="connsiteX36" fmla="*/ 996092 w 2659699"/>
                <a:gd name="connsiteY36" fmla="*/ 1452612 h 2034431"/>
                <a:gd name="connsiteX37" fmla="*/ 996902 w 2659699"/>
                <a:gd name="connsiteY37" fmla="*/ 1456391 h 2034431"/>
                <a:gd name="connsiteX38" fmla="*/ 979461 w 2659699"/>
                <a:gd name="connsiteY38" fmla="*/ 1430640 h 2034431"/>
                <a:gd name="connsiteX39" fmla="*/ 970716 w 2659699"/>
                <a:gd name="connsiteY39" fmla="*/ 1404404 h 2034431"/>
                <a:gd name="connsiteX40" fmla="*/ 892009 w 2659699"/>
                <a:gd name="connsiteY40" fmla="*/ 1343188 h 2034431"/>
                <a:gd name="connsiteX41" fmla="*/ 822048 w 2659699"/>
                <a:gd name="connsiteY41" fmla="*/ 1308207 h 2034431"/>
                <a:gd name="connsiteX42" fmla="*/ 804557 w 2659699"/>
                <a:gd name="connsiteY42" fmla="*/ 1281972 h 2034431"/>
                <a:gd name="connsiteX43" fmla="*/ 795812 w 2659699"/>
                <a:gd name="connsiteY43" fmla="*/ 1255736 h 2034431"/>
                <a:gd name="connsiteX44" fmla="*/ 769577 w 2659699"/>
                <a:gd name="connsiteY44" fmla="*/ 1246991 h 2034431"/>
                <a:gd name="connsiteX45" fmla="*/ 708361 w 2659699"/>
                <a:gd name="connsiteY45" fmla="*/ 1255736 h 2034431"/>
                <a:gd name="connsiteX46" fmla="*/ 655889 w 2659699"/>
                <a:gd name="connsiteY46" fmla="*/ 1264482 h 2034431"/>
                <a:gd name="connsiteX47" fmla="*/ 603418 w 2659699"/>
                <a:gd name="connsiteY47" fmla="*/ 1255736 h 2034431"/>
                <a:gd name="connsiteX48" fmla="*/ 577183 w 2659699"/>
                <a:gd name="connsiteY48" fmla="*/ 1229501 h 2034431"/>
                <a:gd name="connsiteX49" fmla="*/ 542202 w 2659699"/>
                <a:gd name="connsiteY49" fmla="*/ 1177030 h 2034431"/>
                <a:gd name="connsiteX50" fmla="*/ 480985 w 2659699"/>
                <a:gd name="connsiteY50" fmla="*/ 1150794 h 2034431"/>
                <a:gd name="connsiteX51" fmla="*/ 454750 w 2659699"/>
                <a:gd name="connsiteY51" fmla="*/ 1089578 h 2034431"/>
                <a:gd name="connsiteX52" fmla="*/ 446005 w 2659699"/>
                <a:gd name="connsiteY52" fmla="*/ 1063342 h 2034431"/>
                <a:gd name="connsiteX53" fmla="*/ 428514 w 2659699"/>
                <a:gd name="connsiteY53" fmla="*/ 1037107 h 2034431"/>
                <a:gd name="connsiteX54" fmla="*/ 416996 w 2659699"/>
                <a:gd name="connsiteY54" fmla="*/ 1009489 h 2034431"/>
                <a:gd name="connsiteX55" fmla="*/ 418625 w 2659699"/>
                <a:gd name="connsiteY55" fmla="*/ 1010171 h 2034431"/>
                <a:gd name="connsiteX56" fmla="*/ 423415 w 2659699"/>
                <a:gd name="connsiteY56" fmla="*/ 1016444 h 2034431"/>
                <a:gd name="connsiteX57" fmla="*/ 419401 w 2659699"/>
                <a:gd name="connsiteY57" fmla="*/ 1010496 h 2034431"/>
                <a:gd name="connsiteX58" fmla="*/ 418625 w 2659699"/>
                <a:gd name="connsiteY58" fmla="*/ 1010171 h 2034431"/>
                <a:gd name="connsiteX59" fmla="*/ 413722 w 2659699"/>
                <a:gd name="connsiteY59" fmla="*/ 1003749 h 2034431"/>
                <a:gd name="connsiteX60" fmla="*/ 393534 w 2659699"/>
                <a:gd name="connsiteY60" fmla="*/ 975891 h 2034431"/>
                <a:gd name="connsiteX61" fmla="*/ 376043 w 2659699"/>
                <a:gd name="connsiteY61" fmla="*/ 949655 h 2034431"/>
                <a:gd name="connsiteX62" fmla="*/ 349808 w 2659699"/>
                <a:gd name="connsiteY62" fmla="*/ 940910 h 2034431"/>
                <a:gd name="connsiteX63" fmla="*/ 323572 w 2659699"/>
                <a:gd name="connsiteY63" fmla="*/ 923419 h 2034431"/>
                <a:gd name="connsiteX64" fmla="*/ 262356 w 2659699"/>
                <a:gd name="connsiteY64" fmla="*/ 879694 h 2034431"/>
                <a:gd name="connsiteX65" fmla="*/ 236120 w 2659699"/>
                <a:gd name="connsiteY65" fmla="*/ 818477 h 2034431"/>
                <a:gd name="connsiteX66" fmla="*/ 218630 w 2659699"/>
                <a:gd name="connsiteY66" fmla="*/ 766006 h 2034431"/>
                <a:gd name="connsiteX67" fmla="*/ 218630 w 2659699"/>
                <a:gd name="connsiteY67" fmla="*/ 652319 h 2034431"/>
                <a:gd name="connsiteX68" fmla="*/ 244865 w 2659699"/>
                <a:gd name="connsiteY68" fmla="*/ 643574 h 2034431"/>
                <a:gd name="connsiteX69" fmla="*/ 227375 w 2659699"/>
                <a:gd name="connsiteY69" fmla="*/ 617338 h 2034431"/>
                <a:gd name="connsiteX70" fmla="*/ 166159 w 2659699"/>
                <a:gd name="connsiteY70" fmla="*/ 591103 h 2034431"/>
                <a:gd name="connsiteX71" fmla="*/ 139923 w 2659699"/>
                <a:gd name="connsiteY71" fmla="*/ 556122 h 2034431"/>
                <a:gd name="connsiteX72" fmla="*/ 113688 w 2659699"/>
                <a:gd name="connsiteY72" fmla="*/ 547377 h 2034431"/>
                <a:gd name="connsiteX73" fmla="*/ 96197 w 2659699"/>
                <a:gd name="connsiteY73" fmla="*/ 521141 h 2034431"/>
                <a:gd name="connsiteX74" fmla="*/ 69962 w 2659699"/>
                <a:gd name="connsiteY74" fmla="*/ 494906 h 2034431"/>
                <a:gd name="connsiteX75" fmla="*/ 26236 w 2659699"/>
                <a:gd name="connsiteY75" fmla="*/ 451180 h 2034431"/>
                <a:gd name="connsiteX76" fmla="*/ 17491 w 2659699"/>
                <a:gd name="connsiteY76" fmla="*/ 424944 h 2034431"/>
                <a:gd name="connsiteX77" fmla="*/ 0 w 2659699"/>
                <a:gd name="connsiteY77" fmla="*/ 363728 h 2034431"/>
                <a:gd name="connsiteX78" fmla="*/ 36796 w 2659699"/>
                <a:gd name="connsiteY78" fmla="*/ 247898 h 2034431"/>
                <a:gd name="connsiteX79" fmla="*/ 98675 w 2659699"/>
                <a:gd name="connsiteY79" fmla="*/ 208626 h 2034431"/>
                <a:gd name="connsiteX80" fmla="*/ 101479 w 2659699"/>
                <a:gd name="connsiteY80" fmla="*/ 118697 h 2034431"/>
                <a:gd name="connsiteX81" fmla="*/ 116704 w 2659699"/>
                <a:gd name="connsiteY81" fmla="*/ 0 h 2034431"/>
                <a:gd name="connsiteX0" fmla="*/ 116704 w 2659699"/>
                <a:gd name="connsiteY0" fmla="*/ 0 h 2034431"/>
                <a:gd name="connsiteX1" fmla="*/ 2659699 w 2659699"/>
                <a:gd name="connsiteY1" fmla="*/ 1867125 h 2034431"/>
                <a:gd name="connsiteX2" fmla="*/ 2291239 w 2659699"/>
                <a:gd name="connsiteY2" fmla="*/ 2007822 h 2034431"/>
                <a:gd name="connsiteX3" fmla="*/ 2265004 w 2659699"/>
                <a:gd name="connsiteY3" fmla="*/ 2016567 h 2034431"/>
                <a:gd name="connsiteX4" fmla="*/ 2221278 w 2659699"/>
                <a:gd name="connsiteY4" fmla="*/ 2034058 h 2034431"/>
                <a:gd name="connsiteX5" fmla="*/ 2090100 w 2659699"/>
                <a:gd name="connsiteY5" fmla="*/ 2025312 h 2034431"/>
                <a:gd name="connsiteX6" fmla="*/ 2055119 w 2659699"/>
                <a:gd name="connsiteY6" fmla="*/ 2016567 h 2034431"/>
                <a:gd name="connsiteX7" fmla="*/ 1976413 w 2659699"/>
                <a:gd name="connsiteY7" fmla="*/ 2007822 h 2034431"/>
                <a:gd name="connsiteX8" fmla="*/ 1950177 w 2659699"/>
                <a:gd name="connsiteY8" fmla="*/ 1990332 h 2034431"/>
                <a:gd name="connsiteX9" fmla="*/ 1915196 w 2659699"/>
                <a:gd name="connsiteY9" fmla="*/ 1981587 h 2034431"/>
                <a:gd name="connsiteX10" fmla="*/ 1818999 w 2659699"/>
                <a:gd name="connsiteY10" fmla="*/ 1955351 h 2034431"/>
                <a:gd name="connsiteX11" fmla="*/ 1792764 w 2659699"/>
                <a:gd name="connsiteY11" fmla="*/ 1937861 h 2034431"/>
                <a:gd name="connsiteX12" fmla="*/ 1731547 w 2659699"/>
                <a:gd name="connsiteY12" fmla="*/ 1929115 h 2034431"/>
                <a:gd name="connsiteX13" fmla="*/ 1679076 w 2659699"/>
                <a:gd name="connsiteY13" fmla="*/ 1920370 h 2034431"/>
                <a:gd name="connsiteX14" fmla="*/ 1652841 w 2659699"/>
                <a:gd name="connsiteY14" fmla="*/ 1911625 h 2034431"/>
                <a:gd name="connsiteX15" fmla="*/ 1617860 w 2659699"/>
                <a:gd name="connsiteY15" fmla="*/ 1902880 h 2034431"/>
                <a:gd name="connsiteX16" fmla="*/ 1556644 w 2659699"/>
                <a:gd name="connsiteY16" fmla="*/ 1867899 h 2034431"/>
                <a:gd name="connsiteX17" fmla="*/ 1521663 w 2659699"/>
                <a:gd name="connsiteY17" fmla="*/ 1859154 h 2034431"/>
                <a:gd name="connsiteX18" fmla="*/ 1486682 w 2659699"/>
                <a:gd name="connsiteY18" fmla="*/ 1832918 h 2034431"/>
                <a:gd name="connsiteX19" fmla="*/ 1460446 w 2659699"/>
                <a:gd name="connsiteY19" fmla="*/ 1824173 h 2034431"/>
                <a:gd name="connsiteX20" fmla="*/ 1416721 w 2659699"/>
                <a:gd name="connsiteY20" fmla="*/ 1780447 h 2034431"/>
                <a:gd name="connsiteX21" fmla="*/ 1329269 w 2659699"/>
                <a:gd name="connsiteY21" fmla="*/ 1771702 h 2034431"/>
                <a:gd name="connsiteX22" fmla="*/ 1215581 w 2659699"/>
                <a:gd name="connsiteY22" fmla="*/ 1745467 h 2034431"/>
                <a:gd name="connsiteX23" fmla="*/ 1154365 w 2659699"/>
                <a:gd name="connsiteY23" fmla="*/ 1727976 h 2034431"/>
                <a:gd name="connsiteX24" fmla="*/ 1128129 w 2659699"/>
                <a:gd name="connsiteY24" fmla="*/ 1701741 h 2034431"/>
                <a:gd name="connsiteX25" fmla="*/ 1093149 w 2659699"/>
                <a:gd name="connsiteY25" fmla="*/ 1649270 h 2034431"/>
                <a:gd name="connsiteX26" fmla="*/ 1066913 w 2659699"/>
                <a:gd name="connsiteY26" fmla="*/ 1631779 h 2034431"/>
                <a:gd name="connsiteX27" fmla="*/ 1058168 w 2659699"/>
                <a:gd name="connsiteY27" fmla="*/ 1605544 h 2034431"/>
                <a:gd name="connsiteX28" fmla="*/ 1084404 w 2659699"/>
                <a:gd name="connsiteY28" fmla="*/ 1596799 h 2034431"/>
                <a:gd name="connsiteX29" fmla="*/ 1058168 w 2659699"/>
                <a:gd name="connsiteY29" fmla="*/ 1570563 h 2034431"/>
                <a:gd name="connsiteX30" fmla="*/ 1040677 w 2659699"/>
                <a:gd name="connsiteY30" fmla="*/ 1544327 h 2034431"/>
                <a:gd name="connsiteX31" fmla="*/ 1014442 w 2659699"/>
                <a:gd name="connsiteY31" fmla="*/ 1509347 h 2034431"/>
                <a:gd name="connsiteX32" fmla="*/ 1001689 w 2659699"/>
                <a:gd name="connsiteY32" fmla="*/ 1470509 h 2034431"/>
                <a:gd name="connsiteX33" fmla="*/ 996092 w 2659699"/>
                <a:gd name="connsiteY33" fmla="*/ 1452612 h 2034431"/>
                <a:gd name="connsiteX34" fmla="*/ 995621 w 2659699"/>
                <a:gd name="connsiteY34" fmla="*/ 1450411 h 2034431"/>
                <a:gd name="connsiteX35" fmla="*/ 995786 w 2659699"/>
                <a:gd name="connsiteY35" fmla="*/ 1451633 h 2034431"/>
                <a:gd name="connsiteX36" fmla="*/ 996092 w 2659699"/>
                <a:gd name="connsiteY36" fmla="*/ 1452612 h 2034431"/>
                <a:gd name="connsiteX37" fmla="*/ 996902 w 2659699"/>
                <a:gd name="connsiteY37" fmla="*/ 1456391 h 2034431"/>
                <a:gd name="connsiteX38" fmla="*/ 979461 w 2659699"/>
                <a:gd name="connsiteY38" fmla="*/ 1430640 h 2034431"/>
                <a:gd name="connsiteX39" fmla="*/ 970716 w 2659699"/>
                <a:gd name="connsiteY39" fmla="*/ 1404404 h 2034431"/>
                <a:gd name="connsiteX40" fmla="*/ 892009 w 2659699"/>
                <a:gd name="connsiteY40" fmla="*/ 1343188 h 2034431"/>
                <a:gd name="connsiteX41" fmla="*/ 822048 w 2659699"/>
                <a:gd name="connsiteY41" fmla="*/ 1308207 h 2034431"/>
                <a:gd name="connsiteX42" fmla="*/ 804557 w 2659699"/>
                <a:gd name="connsiteY42" fmla="*/ 1281972 h 2034431"/>
                <a:gd name="connsiteX43" fmla="*/ 795812 w 2659699"/>
                <a:gd name="connsiteY43" fmla="*/ 1255736 h 2034431"/>
                <a:gd name="connsiteX44" fmla="*/ 769577 w 2659699"/>
                <a:gd name="connsiteY44" fmla="*/ 1246991 h 2034431"/>
                <a:gd name="connsiteX45" fmla="*/ 708361 w 2659699"/>
                <a:gd name="connsiteY45" fmla="*/ 1255736 h 2034431"/>
                <a:gd name="connsiteX46" fmla="*/ 655889 w 2659699"/>
                <a:gd name="connsiteY46" fmla="*/ 1264482 h 2034431"/>
                <a:gd name="connsiteX47" fmla="*/ 603418 w 2659699"/>
                <a:gd name="connsiteY47" fmla="*/ 1255736 h 2034431"/>
                <a:gd name="connsiteX48" fmla="*/ 577183 w 2659699"/>
                <a:gd name="connsiteY48" fmla="*/ 1229501 h 2034431"/>
                <a:gd name="connsiteX49" fmla="*/ 542202 w 2659699"/>
                <a:gd name="connsiteY49" fmla="*/ 1177030 h 2034431"/>
                <a:gd name="connsiteX50" fmla="*/ 480985 w 2659699"/>
                <a:gd name="connsiteY50" fmla="*/ 1150794 h 2034431"/>
                <a:gd name="connsiteX51" fmla="*/ 454750 w 2659699"/>
                <a:gd name="connsiteY51" fmla="*/ 1089578 h 2034431"/>
                <a:gd name="connsiteX52" fmla="*/ 446005 w 2659699"/>
                <a:gd name="connsiteY52" fmla="*/ 1063342 h 2034431"/>
                <a:gd name="connsiteX53" fmla="*/ 428514 w 2659699"/>
                <a:gd name="connsiteY53" fmla="*/ 1037107 h 2034431"/>
                <a:gd name="connsiteX54" fmla="*/ 416996 w 2659699"/>
                <a:gd name="connsiteY54" fmla="*/ 1009489 h 2034431"/>
                <a:gd name="connsiteX55" fmla="*/ 418625 w 2659699"/>
                <a:gd name="connsiteY55" fmla="*/ 1010171 h 2034431"/>
                <a:gd name="connsiteX56" fmla="*/ 423415 w 2659699"/>
                <a:gd name="connsiteY56" fmla="*/ 1016444 h 2034431"/>
                <a:gd name="connsiteX57" fmla="*/ 419401 w 2659699"/>
                <a:gd name="connsiteY57" fmla="*/ 1010496 h 2034431"/>
                <a:gd name="connsiteX58" fmla="*/ 418625 w 2659699"/>
                <a:gd name="connsiteY58" fmla="*/ 1010171 h 2034431"/>
                <a:gd name="connsiteX59" fmla="*/ 413722 w 2659699"/>
                <a:gd name="connsiteY59" fmla="*/ 1003749 h 2034431"/>
                <a:gd name="connsiteX60" fmla="*/ 393534 w 2659699"/>
                <a:gd name="connsiteY60" fmla="*/ 975891 h 2034431"/>
                <a:gd name="connsiteX61" fmla="*/ 376043 w 2659699"/>
                <a:gd name="connsiteY61" fmla="*/ 949655 h 2034431"/>
                <a:gd name="connsiteX62" fmla="*/ 349808 w 2659699"/>
                <a:gd name="connsiteY62" fmla="*/ 940910 h 2034431"/>
                <a:gd name="connsiteX63" fmla="*/ 323572 w 2659699"/>
                <a:gd name="connsiteY63" fmla="*/ 923419 h 2034431"/>
                <a:gd name="connsiteX64" fmla="*/ 262356 w 2659699"/>
                <a:gd name="connsiteY64" fmla="*/ 879694 h 2034431"/>
                <a:gd name="connsiteX65" fmla="*/ 236120 w 2659699"/>
                <a:gd name="connsiteY65" fmla="*/ 818477 h 2034431"/>
                <a:gd name="connsiteX66" fmla="*/ 218630 w 2659699"/>
                <a:gd name="connsiteY66" fmla="*/ 766006 h 2034431"/>
                <a:gd name="connsiteX67" fmla="*/ 218630 w 2659699"/>
                <a:gd name="connsiteY67" fmla="*/ 652319 h 2034431"/>
                <a:gd name="connsiteX68" fmla="*/ 244865 w 2659699"/>
                <a:gd name="connsiteY68" fmla="*/ 643574 h 2034431"/>
                <a:gd name="connsiteX69" fmla="*/ 227375 w 2659699"/>
                <a:gd name="connsiteY69" fmla="*/ 617338 h 2034431"/>
                <a:gd name="connsiteX70" fmla="*/ 166159 w 2659699"/>
                <a:gd name="connsiteY70" fmla="*/ 591103 h 2034431"/>
                <a:gd name="connsiteX71" fmla="*/ 139923 w 2659699"/>
                <a:gd name="connsiteY71" fmla="*/ 556122 h 2034431"/>
                <a:gd name="connsiteX72" fmla="*/ 113688 w 2659699"/>
                <a:gd name="connsiteY72" fmla="*/ 547377 h 2034431"/>
                <a:gd name="connsiteX73" fmla="*/ 96197 w 2659699"/>
                <a:gd name="connsiteY73" fmla="*/ 521141 h 2034431"/>
                <a:gd name="connsiteX74" fmla="*/ 69962 w 2659699"/>
                <a:gd name="connsiteY74" fmla="*/ 494906 h 2034431"/>
                <a:gd name="connsiteX75" fmla="*/ 26236 w 2659699"/>
                <a:gd name="connsiteY75" fmla="*/ 451180 h 2034431"/>
                <a:gd name="connsiteX76" fmla="*/ 17491 w 2659699"/>
                <a:gd name="connsiteY76" fmla="*/ 424944 h 2034431"/>
                <a:gd name="connsiteX77" fmla="*/ 0 w 2659699"/>
                <a:gd name="connsiteY77" fmla="*/ 363728 h 2034431"/>
                <a:gd name="connsiteX78" fmla="*/ 36796 w 2659699"/>
                <a:gd name="connsiteY78" fmla="*/ 247898 h 2034431"/>
                <a:gd name="connsiteX79" fmla="*/ 98675 w 2659699"/>
                <a:gd name="connsiteY79" fmla="*/ 208626 h 2034431"/>
                <a:gd name="connsiteX80" fmla="*/ 101479 w 2659699"/>
                <a:gd name="connsiteY80" fmla="*/ 118697 h 2034431"/>
                <a:gd name="connsiteX81" fmla="*/ 116704 w 2659699"/>
                <a:gd name="connsiteY81" fmla="*/ 0 h 2034431"/>
                <a:gd name="connsiteX0" fmla="*/ 116704 w 2659699"/>
                <a:gd name="connsiteY0" fmla="*/ 0 h 2034431"/>
                <a:gd name="connsiteX1" fmla="*/ 2659699 w 2659699"/>
                <a:gd name="connsiteY1" fmla="*/ 1867125 h 2034431"/>
                <a:gd name="connsiteX2" fmla="*/ 2291239 w 2659699"/>
                <a:gd name="connsiteY2" fmla="*/ 2007822 h 2034431"/>
                <a:gd name="connsiteX3" fmla="*/ 2265004 w 2659699"/>
                <a:gd name="connsiteY3" fmla="*/ 2016567 h 2034431"/>
                <a:gd name="connsiteX4" fmla="*/ 2221278 w 2659699"/>
                <a:gd name="connsiteY4" fmla="*/ 2034058 h 2034431"/>
                <a:gd name="connsiteX5" fmla="*/ 2090100 w 2659699"/>
                <a:gd name="connsiteY5" fmla="*/ 2025312 h 2034431"/>
                <a:gd name="connsiteX6" fmla="*/ 2055119 w 2659699"/>
                <a:gd name="connsiteY6" fmla="*/ 2016567 h 2034431"/>
                <a:gd name="connsiteX7" fmla="*/ 1976413 w 2659699"/>
                <a:gd name="connsiteY7" fmla="*/ 2007822 h 2034431"/>
                <a:gd name="connsiteX8" fmla="*/ 1950177 w 2659699"/>
                <a:gd name="connsiteY8" fmla="*/ 1990332 h 2034431"/>
                <a:gd name="connsiteX9" fmla="*/ 1915196 w 2659699"/>
                <a:gd name="connsiteY9" fmla="*/ 1981587 h 2034431"/>
                <a:gd name="connsiteX10" fmla="*/ 1818999 w 2659699"/>
                <a:gd name="connsiteY10" fmla="*/ 1955351 h 2034431"/>
                <a:gd name="connsiteX11" fmla="*/ 1792764 w 2659699"/>
                <a:gd name="connsiteY11" fmla="*/ 1937861 h 2034431"/>
                <a:gd name="connsiteX12" fmla="*/ 1731547 w 2659699"/>
                <a:gd name="connsiteY12" fmla="*/ 1929115 h 2034431"/>
                <a:gd name="connsiteX13" fmla="*/ 1679076 w 2659699"/>
                <a:gd name="connsiteY13" fmla="*/ 1920370 h 2034431"/>
                <a:gd name="connsiteX14" fmla="*/ 1652841 w 2659699"/>
                <a:gd name="connsiteY14" fmla="*/ 1911625 h 2034431"/>
                <a:gd name="connsiteX15" fmla="*/ 1617860 w 2659699"/>
                <a:gd name="connsiteY15" fmla="*/ 1902880 h 2034431"/>
                <a:gd name="connsiteX16" fmla="*/ 1556644 w 2659699"/>
                <a:gd name="connsiteY16" fmla="*/ 1867899 h 2034431"/>
                <a:gd name="connsiteX17" fmla="*/ 1521663 w 2659699"/>
                <a:gd name="connsiteY17" fmla="*/ 1859154 h 2034431"/>
                <a:gd name="connsiteX18" fmla="*/ 1486682 w 2659699"/>
                <a:gd name="connsiteY18" fmla="*/ 1832918 h 2034431"/>
                <a:gd name="connsiteX19" fmla="*/ 1460446 w 2659699"/>
                <a:gd name="connsiteY19" fmla="*/ 1824173 h 2034431"/>
                <a:gd name="connsiteX20" fmla="*/ 1416721 w 2659699"/>
                <a:gd name="connsiteY20" fmla="*/ 1780447 h 2034431"/>
                <a:gd name="connsiteX21" fmla="*/ 1329269 w 2659699"/>
                <a:gd name="connsiteY21" fmla="*/ 1771702 h 2034431"/>
                <a:gd name="connsiteX22" fmla="*/ 1215581 w 2659699"/>
                <a:gd name="connsiteY22" fmla="*/ 1745467 h 2034431"/>
                <a:gd name="connsiteX23" fmla="*/ 1154365 w 2659699"/>
                <a:gd name="connsiteY23" fmla="*/ 1727976 h 2034431"/>
                <a:gd name="connsiteX24" fmla="*/ 1128129 w 2659699"/>
                <a:gd name="connsiteY24" fmla="*/ 1701741 h 2034431"/>
                <a:gd name="connsiteX25" fmla="*/ 1093149 w 2659699"/>
                <a:gd name="connsiteY25" fmla="*/ 1649270 h 2034431"/>
                <a:gd name="connsiteX26" fmla="*/ 1066913 w 2659699"/>
                <a:gd name="connsiteY26" fmla="*/ 1631779 h 2034431"/>
                <a:gd name="connsiteX27" fmla="*/ 1058168 w 2659699"/>
                <a:gd name="connsiteY27" fmla="*/ 1605544 h 2034431"/>
                <a:gd name="connsiteX28" fmla="*/ 1084404 w 2659699"/>
                <a:gd name="connsiteY28" fmla="*/ 1596799 h 2034431"/>
                <a:gd name="connsiteX29" fmla="*/ 1058168 w 2659699"/>
                <a:gd name="connsiteY29" fmla="*/ 1570563 h 2034431"/>
                <a:gd name="connsiteX30" fmla="*/ 1040677 w 2659699"/>
                <a:gd name="connsiteY30" fmla="*/ 1544327 h 2034431"/>
                <a:gd name="connsiteX31" fmla="*/ 1014442 w 2659699"/>
                <a:gd name="connsiteY31" fmla="*/ 1509347 h 2034431"/>
                <a:gd name="connsiteX32" fmla="*/ 1001689 w 2659699"/>
                <a:gd name="connsiteY32" fmla="*/ 1470509 h 2034431"/>
                <a:gd name="connsiteX33" fmla="*/ 996092 w 2659699"/>
                <a:gd name="connsiteY33" fmla="*/ 1452612 h 2034431"/>
                <a:gd name="connsiteX34" fmla="*/ 995621 w 2659699"/>
                <a:gd name="connsiteY34" fmla="*/ 1450411 h 2034431"/>
                <a:gd name="connsiteX35" fmla="*/ 995786 w 2659699"/>
                <a:gd name="connsiteY35" fmla="*/ 1451633 h 2034431"/>
                <a:gd name="connsiteX36" fmla="*/ 996092 w 2659699"/>
                <a:gd name="connsiteY36" fmla="*/ 1452612 h 2034431"/>
                <a:gd name="connsiteX37" fmla="*/ 996902 w 2659699"/>
                <a:gd name="connsiteY37" fmla="*/ 1456391 h 2034431"/>
                <a:gd name="connsiteX38" fmla="*/ 979461 w 2659699"/>
                <a:gd name="connsiteY38" fmla="*/ 1430640 h 2034431"/>
                <a:gd name="connsiteX39" fmla="*/ 970716 w 2659699"/>
                <a:gd name="connsiteY39" fmla="*/ 1404404 h 2034431"/>
                <a:gd name="connsiteX40" fmla="*/ 892009 w 2659699"/>
                <a:gd name="connsiteY40" fmla="*/ 1343188 h 2034431"/>
                <a:gd name="connsiteX41" fmla="*/ 822048 w 2659699"/>
                <a:gd name="connsiteY41" fmla="*/ 1308207 h 2034431"/>
                <a:gd name="connsiteX42" fmla="*/ 804557 w 2659699"/>
                <a:gd name="connsiteY42" fmla="*/ 1281972 h 2034431"/>
                <a:gd name="connsiteX43" fmla="*/ 795812 w 2659699"/>
                <a:gd name="connsiteY43" fmla="*/ 1255736 h 2034431"/>
                <a:gd name="connsiteX44" fmla="*/ 769577 w 2659699"/>
                <a:gd name="connsiteY44" fmla="*/ 1246991 h 2034431"/>
                <a:gd name="connsiteX45" fmla="*/ 708361 w 2659699"/>
                <a:gd name="connsiteY45" fmla="*/ 1255736 h 2034431"/>
                <a:gd name="connsiteX46" fmla="*/ 655889 w 2659699"/>
                <a:gd name="connsiteY46" fmla="*/ 1264482 h 2034431"/>
                <a:gd name="connsiteX47" fmla="*/ 603418 w 2659699"/>
                <a:gd name="connsiteY47" fmla="*/ 1255736 h 2034431"/>
                <a:gd name="connsiteX48" fmla="*/ 577183 w 2659699"/>
                <a:gd name="connsiteY48" fmla="*/ 1229501 h 2034431"/>
                <a:gd name="connsiteX49" fmla="*/ 542202 w 2659699"/>
                <a:gd name="connsiteY49" fmla="*/ 1177030 h 2034431"/>
                <a:gd name="connsiteX50" fmla="*/ 480985 w 2659699"/>
                <a:gd name="connsiteY50" fmla="*/ 1150794 h 2034431"/>
                <a:gd name="connsiteX51" fmla="*/ 454750 w 2659699"/>
                <a:gd name="connsiteY51" fmla="*/ 1089578 h 2034431"/>
                <a:gd name="connsiteX52" fmla="*/ 446005 w 2659699"/>
                <a:gd name="connsiteY52" fmla="*/ 1063342 h 2034431"/>
                <a:gd name="connsiteX53" fmla="*/ 428514 w 2659699"/>
                <a:gd name="connsiteY53" fmla="*/ 1037107 h 2034431"/>
                <a:gd name="connsiteX54" fmla="*/ 416996 w 2659699"/>
                <a:gd name="connsiteY54" fmla="*/ 1009489 h 2034431"/>
                <a:gd name="connsiteX55" fmla="*/ 418625 w 2659699"/>
                <a:gd name="connsiteY55" fmla="*/ 1010171 h 2034431"/>
                <a:gd name="connsiteX56" fmla="*/ 423415 w 2659699"/>
                <a:gd name="connsiteY56" fmla="*/ 1016444 h 2034431"/>
                <a:gd name="connsiteX57" fmla="*/ 419401 w 2659699"/>
                <a:gd name="connsiteY57" fmla="*/ 1010496 h 2034431"/>
                <a:gd name="connsiteX58" fmla="*/ 418625 w 2659699"/>
                <a:gd name="connsiteY58" fmla="*/ 1010171 h 2034431"/>
                <a:gd name="connsiteX59" fmla="*/ 413722 w 2659699"/>
                <a:gd name="connsiteY59" fmla="*/ 1003749 h 2034431"/>
                <a:gd name="connsiteX60" fmla="*/ 393534 w 2659699"/>
                <a:gd name="connsiteY60" fmla="*/ 975891 h 2034431"/>
                <a:gd name="connsiteX61" fmla="*/ 376043 w 2659699"/>
                <a:gd name="connsiteY61" fmla="*/ 949655 h 2034431"/>
                <a:gd name="connsiteX62" fmla="*/ 349808 w 2659699"/>
                <a:gd name="connsiteY62" fmla="*/ 940910 h 2034431"/>
                <a:gd name="connsiteX63" fmla="*/ 323572 w 2659699"/>
                <a:gd name="connsiteY63" fmla="*/ 923419 h 2034431"/>
                <a:gd name="connsiteX64" fmla="*/ 262356 w 2659699"/>
                <a:gd name="connsiteY64" fmla="*/ 879694 h 2034431"/>
                <a:gd name="connsiteX65" fmla="*/ 236120 w 2659699"/>
                <a:gd name="connsiteY65" fmla="*/ 818477 h 2034431"/>
                <a:gd name="connsiteX66" fmla="*/ 218630 w 2659699"/>
                <a:gd name="connsiteY66" fmla="*/ 766006 h 2034431"/>
                <a:gd name="connsiteX67" fmla="*/ 218630 w 2659699"/>
                <a:gd name="connsiteY67" fmla="*/ 652319 h 2034431"/>
                <a:gd name="connsiteX68" fmla="*/ 244865 w 2659699"/>
                <a:gd name="connsiteY68" fmla="*/ 643574 h 2034431"/>
                <a:gd name="connsiteX69" fmla="*/ 227375 w 2659699"/>
                <a:gd name="connsiteY69" fmla="*/ 617338 h 2034431"/>
                <a:gd name="connsiteX70" fmla="*/ 166159 w 2659699"/>
                <a:gd name="connsiteY70" fmla="*/ 591103 h 2034431"/>
                <a:gd name="connsiteX71" fmla="*/ 139923 w 2659699"/>
                <a:gd name="connsiteY71" fmla="*/ 556122 h 2034431"/>
                <a:gd name="connsiteX72" fmla="*/ 113688 w 2659699"/>
                <a:gd name="connsiteY72" fmla="*/ 547377 h 2034431"/>
                <a:gd name="connsiteX73" fmla="*/ 96197 w 2659699"/>
                <a:gd name="connsiteY73" fmla="*/ 521141 h 2034431"/>
                <a:gd name="connsiteX74" fmla="*/ 69962 w 2659699"/>
                <a:gd name="connsiteY74" fmla="*/ 494906 h 2034431"/>
                <a:gd name="connsiteX75" fmla="*/ 26236 w 2659699"/>
                <a:gd name="connsiteY75" fmla="*/ 451180 h 2034431"/>
                <a:gd name="connsiteX76" fmla="*/ 17491 w 2659699"/>
                <a:gd name="connsiteY76" fmla="*/ 424944 h 2034431"/>
                <a:gd name="connsiteX77" fmla="*/ 0 w 2659699"/>
                <a:gd name="connsiteY77" fmla="*/ 363728 h 2034431"/>
                <a:gd name="connsiteX78" fmla="*/ 36796 w 2659699"/>
                <a:gd name="connsiteY78" fmla="*/ 247898 h 2034431"/>
                <a:gd name="connsiteX79" fmla="*/ 98675 w 2659699"/>
                <a:gd name="connsiteY79" fmla="*/ 208626 h 2034431"/>
                <a:gd name="connsiteX80" fmla="*/ 101479 w 2659699"/>
                <a:gd name="connsiteY80" fmla="*/ 118697 h 2034431"/>
                <a:gd name="connsiteX81" fmla="*/ 116704 w 2659699"/>
                <a:gd name="connsiteY81" fmla="*/ 0 h 2034431"/>
                <a:gd name="connsiteX0" fmla="*/ 116704 w 2659699"/>
                <a:gd name="connsiteY0" fmla="*/ 0 h 2034431"/>
                <a:gd name="connsiteX1" fmla="*/ 2659699 w 2659699"/>
                <a:gd name="connsiteY1" fmla="*/ 1867125 h 2034431"/>
                <a:gd name="connsiteX2" fmla="*/ 2291239 w 2659699"/>
                <a:gd name="connsiteY2" fmla="*/ 2007822 h 2034431"/>
                <a:gd name="connsiteX3" fmla="*/ 2265004 w 2659699"/>
                <a:gd name="connsiteY3" fmla="*/ 2016567 h 2034431"/>
                <a:gd name="connsiteX4" fmla="*/ 2221278 w 2659699"/>
                <a:gd name="connsiteY4" fmla="*/ 2034058 h 2034431"/>
                <a:gd name="connsiteX5" fmla="*/ 2090100 w 2659699"/>
                <a:gd name="connsiteY5" fmla="*/ 2025312 h 2034431"/>
                <a:gd name="connsiteX6" fmla="*/ 2055119 w 2659699"/>
                <a:gd name="connsiteY6" fmla="*/ 2016567 h 2034431"/>
                <a:gd name="connsiteX7" fmla="*/ 1976413 w 2659699"/>
                <a:gd name="connsiteY7" fmla="*/ 2007822 h 2034431"/>
                <a:gd name="connsiteX8" fmla="*/ 1950177 w 2659699"/>
                <a:gd name="connsiteY8" fmla="*/ 1990332 h 2034431"/>
                <a:gd name="connsiteX9" fmla="*/ 1915196 w 2659699"/>
                <a:gd name="connsiteY9" fmla="*/ 1981587 h 2034431"/>
                <a:gd name="connsiteX10" fmla="*/ 1818999 w 2659699"/>
                <a:gd name="connsiteY10" fmla="*/ 1955351 h 2034431"/>
                <a:gd name="connsiteX11" fmla="*/ 1792764 w 2659699"/>
                <a:gd name="connsiteY11" fmla="*/ 1937861 h 2034431"/>
                <a:gd name="connsiteX12" fmla="*/ 1731547 w 2659699"/>
                <a:gd name="connsiteY12" fmla="*/ 1929115 h 2034431"/>
                <a:gd name="connsiteX13" fmla="*/ 1679076 w 2659699"/>
                <a:gd name="connsiteY13" fmla="*/ 1920370 h 2034431"/>
                <a:gd name="connsiteX14" fmla="*/ 1652841 w 2659699"/>
                <a:gd name="connsiteY14" fmla="*/ 1911625 h 2034431"/>
                <a:gd name="connsiteX15" fmla="*/ 1617860 w 2659699"/>
                <a:gd name="connsiteY15" fmla="*/ 1902880 h 2034431"/>
                <a:gd name="connsiteX16" fmla="*/ 1556644 w 2659699"/>
                <a:gd name="connsiteY16" fmla="*/ 1867899 h 2034431"/>
                <a:gd name="connsiteX17" fmla="*/ 1521663 w 2659699"/>
                <a:gd name="connsiteY17" fmla="*/ 1859154 h 2034431"/>
                <a:gd name="connsiteX18" fmla="*/ 1486682 w 2659699"/>
                <a:gd name="connsiteY18" fmla="*/ 1832918 h 2034431"/>
                <a:gd name="connsiteX19" fmla="*/ 1460446 w 2659699"/>
                <a:gd name="connsiteY19" fmla="*/ 1824173 h 2034431"/>
                <a:gd name="connsiteX20" fmla="*/ 1416721 w 2659699"/>
                <a:gd name="connsiteY20" fmla="*/ 1780447 h 2034431"/>
                <a:gd name="connsiteX21" fmla="*/ 1329269 w 2659699"/>
                <a:gd name="connsiteY21" fmla="*/ 1771702 h 2034431"/>
                <a:gd name="connsiteX22" fmla="*/ 1215581 w 2659699"/>
                <a:gd name="connsiteY22" fmla="*/ 1745467 h 2034431"/>
                <a:gd name="connsiteX23" fmla="*/ 1154365 w 2659699"/>
                <a:gd name="connsiteY23" fmla="*/ 1727976 h 2034431"/>
                <a:gd name="connsiteX24" fmla="*/ 1128129 w 2659699"/>
                <a:gd name="connsiteY24" fmla="*/ 1701741 h 2034431"/>
                <a:gd name="connsiteX25" fmla="*/ 1093149 w 2659699"/>
                <a:gd name="connsiteY25" fmla="*/ 1649270 h 2034431"/>
                <a:gd name="connsiteX26" fmla="*/ 1066913 w 2659699"/>
                <a:gd name="connsiteY26" fmla="*/ 1631779 h 2034431"/>
                <a:gd name="connsiteX27" fmla="*/ 1058168 w 2659699"/>
                <a:gd name="connsiteY27" fmla="*/ 1605544 h 2034431"/>
                <a:gd name="connsiteX28" fmla="*/ 1084404 w 2659699"/>
                <a:gd name="connsiteY28" fmla="*/ 1596799 h 2034431"/>
                <a:gd name="connsiteX29" fmla="*/ 1058168 w 2659699"/>
                <a:gd name="connsiteY29" fmla="*/ 1570563 h 2034431"/>
                <a:gd name="connsiteX30" fmla="*/ 1040677 w 2659699"/>
                <a:gd name="connsiteY30" fmla="*/ 1544327 h 2034431"/>
                <a:gd name="connsiteX31" fmla="*/ 1014442 w 2659699"/>
                <a:gd name="connsiteY31" fmla="*/ 1509347 h 2034431"/>
                <a:gd name="connsiteX32" fmla="*/ 1001689 w 2659699"/>
                <a:gd name="connsiteY32" fmla="*/ 1470509 h 2034431"/>
                <a:gd name="connsiteX33" fmla="*/ 996092 w 2659699"/>
                <a:gd name="connsiteY33" fmla="*/ 1452612 h 2034431"/>
                <a:gd name="connsiteX34" fmla="*/ 995621 w 2659699"/>
                <a:gd name="connsiteY34" fmla="*/ 1450411 h 2034431"/>
                <a:gd name="connsiteX35" fmla="*/ 995786 w 2659699"/>
                <a:gd name="connsiteY35" fmla="*/ 1451633 h 2034431"/>
                <a:gd name="connsiteX36" fmla="*/ 996092 w 2659699"/>
                <a:gd name="connsiteY36" fmla="*/ 1452612 h 2034431"/>
                <a:gd name="connsiteX37" fmla="*/ 996902 w 2659699"/>
                <a:gd name="connsiteY37" fmla="*/ 1456391 h 2034431"/>
                <a:gd name="connsiteX38" fmla="*/ 979461 w 2659699"/>
                <a:gd name="connsiteY38" fmla="*/ 1430640 h 2034431"/>
                <a:gd name="connsiteX39" fmla="*/ 970716 w 2659699"/>
                <a:gd name="connsiteY39" fmla="*/ 1404404 h 2034431"/>
                <a:gd name="connsiteX40" fmla="*/ 892009 w 2659699"/>
                <a:gd name="connsiteY40" fmla="*/ 1343188 h 2034431"/>
                <a:gd name="connsiteX41" fmla="*/ 822048 w 2659699"/>
                <a:gd name="connsiteY41" fmla="*/ 1308207 h 2034431"/>
                <a:gd name="connsiteX42" fmla="*/ 804557 w 2659699"/>
                <a:gd name="connsiteY42" fmla="*/ 1281972 h 2034431"/>
                <a:gd name="connsiteX43" fmla="*/ 795812 w 2659699"/>
                <a:gd name="connsiteY43" fmla="*/ 1255736 h 2034431"/>
                <a:gd name="connsiteX44" fmla="*/ 769577 w 2659699"/>
                <a:gd name="connsiteY44" fmla="*/ 1246991 h 2034431"/>
                <a:gd name="connsiteX45" fmla="*/ 708361 w 2659699"/>
                <a:gd name="connsiteY45" fmla="*/ 1255736 h 2034431"/>
                <a:gd name="connsiteX46" fmla="*/ 655889 w 2659699"/>
                <a:gd name="connsiteY46" fmla="*/ 1264482 h 2034431"/>
                <a:gd name="connsiteX47" fmla="*/ 603418 w 2659699"/>
                <a:gd name="connsiteY47" fmla="*/ 1255736 h 2034431"/>
                <a:gd name="connsiteX48" fmla="*/ 577183 w 2659699"/>
                <a:gd name="connsiteY48" fmla="*/ 1229501 h 2034431"/>
                <a:gd name="connsiteX49" fmla="*/ 542202 w 2659699"/>
                <a:gd name="connsiteY49" fmla="*/ 1177030 h 2034431"/>
                <a:gd name="connsiteX50" fmla="*/ 480985 w 2659699"/>
                <a:gd name="connsiteY50" fmla="*/ 1150794 h 2034431"/>
                <a:gd name="connsiteX51" fmla="*/ 454750 w 2659699"/>
                <a:gd name="connsiteY51" fmla="*/ 1089578 h 2034431"/>
                <a:gd name="connsiteX52" fmla="*/ 446005 w 2659699"/>
                <a:gd name="connsiteY52" fmla="*/ 1063342 h 2034431"/>
                <a:gd name="connsiteX53" fmla="*/ 428514 w 2659699"/>
                <a:gd name="connsiteY53" fmla="*/ 1037107 h 2034431"/>
                <a:gd name="connsiteX54" fmla="*/ 416996 w 2659699"/>
                <a:gd name="connsiteY54" fmla="*/ 1009489 h 2034431"/>
                <a:gd name="connsiteX55" fmla="*/ 418625 w 2659699"/>
                <a:gd name="connsiteY55" fmla="*/ 1010171 h 2034431"/>
                <a:gd name="connsiteX56" fmla="*/ 423415 w 2659699"/>
                <a:gd name="connsiteY56" fmla="*/ 1016444 h 2034431"/>
                <a:gd name="connsiteX57" fmla="*/ 419401 w 2659699"/>
                <a:gd name="connsiteY57" fmla="*/ 1010496 h 2034431"/>
                <a:gd name="connsiteX58" fmla="*/ 418625 w 2659699"/>
                <a:gd name="connsiteY58" fmla="*/ 1010171 h 2034431"/>
                <a:gd name="connsiteX59" fmla="*/ 413722 w 2659699"/>
                <a:gd name="connsiteY59" fmla="*/ 1003749 h 2034431"/>
                <a:gd name="connsiteX60" fmla="*/ 393534 w 2659699"/>
                <a:gd name="connsiteY60" fmla="*/ 975891 h 2034431"/>
                <a:gd name="connsiteX61" fmla="*/ 376043 w 2659699"/>
                <a:gd name="connsiteY61" fmla="*/ 949655 h 2034431"/>
                <a:gd name="connsiteX62" fmla="*/ 349808 w 2659699"/>
                <a:gd name="connsiteY62" fmla="*/ 940910 h 2034431"/>
                <a:gd name="connsiteX63" fmla="*/ 323572 w 2659699"/>
                <a:gd name="connsiteY63" fmla="*/ 923419 h 2034431"/>
                <a:gd name="connsiteX64" fmla="*/ 262356 w 2659699"/>
                <a:gd name="connsiteY64" fmla="*/ 879694 h 2034431"/>
                <a:gd name="connsiteX65" fmla="*/ 236120 w 2659699"/>
                <a:gd name="connsiteY65" fmla="*/ 818477 h 2034431"/>
                <a:gd name="connsiteX66" fmla="*/ 218630 w 2659699"/>
                <a:gd name="connsiteY66" fmla="*/ 766006 h 2034431"/>
                <a:gd name="connsiteX67" fmla="*/ 218630 w 2659699"/>
                <a:gd name="connsiteY67" fmla="*/ 652319 h 2034431"/>
                <a:gd name="connsiteX68" fmla="*/ 244865 w 2659699"/>
                <a:gd name="connsiteY68" fmla="*/ 643574 h 2034431"/>
                <a:gd name="connsiteX69" fmla="*/ 227375 w 2659699"/>
                <a:gd name="connsiteY69" fmla="*/ 617338 h 2034431"/>
                <a:gd name="connsiteX70" fmla="*/ 166159 w 2659699"/>
                <a:gd name="connsiteY70" fmla="*/ 591103 h 2034431"/>
                <a:gd name="connsiteX71" fmla="*/ 139923 w 2659699"/>
                <a:gd name="connsiteY71" fmla="*/ 556122 h 2034431"/>
                <a:gd name="connsiteX72" fmla="*/ 113688 w 2659699"/>
                <a:gd name="connsiteY72" fmla="*/ 547377 h 2034431"/>
                <a:gd name="connsiteX73" fmla="*/ 96197 w 2659699"/>
                <a:gd name="connsiteY73" fmla="*/ 521141 h 2034431"/>
                <a:gd name="connsiteX74" fmla="*/ 69962 w 2659699"/>
                <a:gd name="connsiteY74" fmla="*/ 494906 h 2034431"/>
                <a:gd name="connsiteX75" fmla="*/ 26236 w 2659699"/>
                <a:gd name="connsiteY75" fmla="*/ 451180 h 2034431"/>
                <a:gd name="connsiteX76" fmla="*/ 17491 w 2659699"/>
                <a:gd name="connsiteY76" fmla="*/ 424944 h 2034431"/>
                <a:gd name="connsiteX77" fmla="*/ 0 w 2659699"/>
                <a:gd name="connsiteY77" fmla="*/ 363728 h 2034431"/>
                <a:gd name="connsiteX78" fmla="*/ 36796 w 2659699"/>
                <a:gd name="connsiteY78" fmla="*/ 247898 h 2034431"/>
                <a:gd name="connsiteX79" fmla="*/ 98675 w 2659699"/>
                <a:gd name="connsiteY79" fmla="*/ 208626 h 2034431"/>
                <a:gd name="connsiteX80" fmla="*/ 101479 w 2659699"/>
                <a:gd name="connsiteY80" fmla="*/ 118697 h 2034431"/>
                <a:gd name="connsiteX81" fmla="*/ 116704 w 2659699"/>
                <a:gd name="connsiteY81" fmla="*/ 0 h 2034431"/>
                <a:gd name="connsiteX0" fmla="*/ 99266 w 2642261"/>
                <a:gd name="connsiteY0" fmla="*/ 0 h 2034431"/>
                <a:gd name="connsiteX1" fmla="*/ 2642261 w 2642261"/>
                <a:gd name="connsiteY1" fmla="*/ 1867125 h 2034431"/>
                <a:gd name="connsiteX2" fmla="*/ 2273801 w 2642261"/>
                <a:gd name="connsiteY2" fmla="*/ 2007822 h 2034431"/>
                <a:gd name="connsiteX3" fmla="*/ 2247566 w 2642261"/>
                <a:gd name="connsiteY3" fmla="*/ 2016567 h 2034431"/>
                <a:gd name="connsiteX4" fmla="*/ 2203840 w 2642261"/>
                <a:gd name="connsiteY4" fmla="*/ 2034058 h 2034431"/>
                <a:gd name="connsiteX5" fmla="*/ 2072662 w 2642261"/>
                <a:gd name="connsiteY5" fmla="*/ 2025312 h 2034431"/>
                <a:gd name="connsiteX6" fmla="*/ 2037681 w 2642261"/>
                <a:gd name="connsiteY6" fmla="*/ 2016567 h 2034431"/>
                <a:gd name="connsiteX7" fmla="*/ 1958975 w 2642261"/>
                <a:gd name="connsiteY7" fmla="*/ 2007822 h 2034431"/>
                <a:gd name="connsiteX8" fmla="*/ 1932739 w 2642261"/>
                <a:gd name="connsiteY8" fmla="*/ 1990332 h 2034431"/>
                <a:gd name="connsiteX9" fmla="*/ 1897758 w 2642261"/>
                <a:gd name="connsiteY9" fmla="*/ 1981587 h 2034431"/>
                <a:gd name="connsiteX10" fmla="*/ 1801561 w 2642261"/>
                <a:gd name="connsiteY10" fmla="*/ 1955351 h 2034431"/>
                <a:gd name="connsiteX11" fmla="*/ 1775326 w 2642261"/>
                <a:gd name="connsiteY11" fmla="*/ 1937861 h 2034431"/>
                <a:gd name="connsiteX12" fmla="*/ 1714109 w 2642261"/>
                <a:gd name="connsiteY12" fmla="*/ 1929115 h 2034431"/>
                <a:gd name="connsiteX13" fmla="*/ 1661638 w 2642261"/>
                <a:gd name="connsiteY13" fmla="*/ 1920370 h 2034431"/>
                <a:gd name="connsiteX14" fmla="*/ 1635403 w 2642261"/>
                <a:gd name="connsiteY14" fmla="*/ 1911625 h 2034431"/>
                <a:gd name="connsiteX15" fmla="*/ 1600422 w 2642261"/>
                <a:gd name="connsiteY15" fmla="*/ 1902880 h 2034431"/>
                <a:gd name="connsiteX16" fmla="*/ 1539206 w 2642261"/>
                <a:gd name="connsiteY16" fmla="*/ 1867899 h 2034431"/>
                <a:gd name="connsiteX17" fmla="*/ 1504225 w 2642261"/>
                <a:gd name="connsiteY17" fmla="*/ 1859154 h 2034431"/>
                <a:gd name="connsiteX18" fmla="*/ 1469244 w 2642261"/>
                <a:gd name="connsiteY18" fmla="*/ 1832918 h 2034431"/>
                <a:gd name="connsiteX19" fmla="*/ 1443008 w 2642261"/>
                <a:gd name="connsiteY19" fmla="*/ 1824173 h 2034431"/>
                <a:gd name="connsiteX20" fmla="*/ 1399283 w 2642261"/>
                <a:gd name="connsiteY20" fmla="*/ 1780447 h 2034431"/>
                <a:gd name="connsiteX21" fmla="*/ 1311831 w 2642261"/>
                <a:gd name="connsiteY21" fmla="*/ 1771702 h 2034431"/>
                <a:gd name="connsiteX22" fmla="*/ 1198143 w 2642261"/>
                <a:gd name="connsiteY22" fmla="*/ 1745467 h 2034431"/>
                <a:gd name="connsiteX23" fmla="*/ 1136927 w 2642261"/>
                <a:gd name="connsiteY23" fmla="*/ 1727976 h 2034431"/>
                <a:gd name="connsiteX24" fmla="*/ 1110691 w 2642261"/>
                <a:gd name="connsiteY24" fmla="*/ 1701741 h 2034431"/>
                <a:gd name="connsiteX25" fmla="*/ 1075711 w 2642261"/>
                <a:gd name="connsiteY25" fmla="*/ 1649270 h 2034431"/>
                <a:gd name="connsiteX26" fmla="*/ 1049475 w 2642261"/>
                <a:gd name="connsiteY26" fmla="*/ 1631779 h 2034431"/>
                <a:gd name="connsiteX27" fmla="*/ 1040730 w 2642261"/>
                <a:gd name="connsiteY27" fmla="*/ 1605544 h 2034431"/>
                <a:gd name="connsiteX28" fmla="*/ 1066966 w 2642261"/>
                <a:gd name="connsiteY28" fmla="*/ 1596799 h 2034431"/>
                <a:gd name="connsiteX29" fmla="*/ 1040730 w 2642261"/>
                <a:gd name="connsiteY29" fmla="*/ 1570563 h 2034431"/>
                <a:gd name="connsiteX30" fmla="*/ 1023239 w 2642261"/>
                <a:gd name="connsiteY30" fmla="*/ 1544327 h 2034431"/>
                <a:gd name="connsiteX31" fmla="*/ 997004 w 2642261"/>
                <a:gd name="connsiteY31" fmla="*/ 1509347 h 2034431"/>
                <a:gd name="connsiteX32" fmla="*/ 984251 w 2642261"/>
                <a:gd name="connsiteY32" fmla="*/ 1470509 h 2034431"/>
                <a:gd name="connsiteX33" fmla="*/ 978654 w 2642261"/>
                <a:gd name="connsiteY33" fmla="*/ 1452612 h 2034431"/>
                <a:gd name="connsiteX34" fmla="*/ 978183 w 2642261"/>
                <a:gd name="connsiteY34" fmla="*/ 1450411 h 2034431"/>
                <a:gd name="connsiteX35" fmla="*/ 978348 w 2642261"/>
                <a:gd name="connsiteY35" fmla="*/ 1451633 h 2034431"/>
                <a:gd name="connsiteX36" fmla="*/ 978654 w 2642261"/>
                <a:gd name="connsiteY36" fmla="*/ 1452612 h 2034431"/>
                <a:gd name="connsiteX37" fmla="*/ 979464 w 2642261"/>
                <a:gd name="connsiteY37" fmla="*/ 1456391 h 2034431"/>
                <a:gd name="connsiteX38" fmla="*/ 962023 w 2642261"/>
                <a:gd name="connsiteY38" fmla="*/ 1430640 h 2034431"/>
                <a:gd name="connsiteX39" fmla="*/ 953278 w 2642261"/>
                <a:gd name="connsiteY39" fmla="*/ 1404404 h 2034431"/>
                <a:gd name="connsiteX40" fmla="*/ 874571 w 2642261"/>
                <a:gd name="connsiteY40" fmla="*/ 1343188 h 2034431"/>
                <a:gd name="connsiteX41" fmla="*/ 804610 w 2642261"/>
                <a:gd name="connsiteY41" fmla="*/ 1308207 h 2034431"/>
                <a:gd name="connsiteX42" fmla="*/ 787119 w 2642261"/>
                <a:gd name="connsiteY42" fmla="*/ 1281972 h 2034431"/>
                <a:gd name="connsiteX43" fmla="*/ 778374 w 2642261"/>
                <a:gd name="connsiteY43" fmla="*/ 1255736 h 2034431"/>
                <a:gd name="connsiteX44" fmla="*/ 752139 w 2642261"/>
                <a:gd name="connsiteY44" fmla="*/ 1246991 h 2034431"/>
                <a:gd name="connsiteX45" fmla="*/ 690923 w 2642261"/>
                <a:gd name="connsiteY45" fmla="*/ 1255736 h 2034431"/>
                <a:gd name="connsiteX46" fmla="*/ 638451 w 2642261"/>
                <a:gd name="connsiteY46" fmla="*/ 1264482 h 2034431"/>
                <a:gd name="connsiteX47" fmla="*/ 585980 w 2642261"/>
                <a:gd name="connsiteY47" fmla="*/ 1255736 h 2034431"/>
                <a:gd name="connsiteX48" fmla="*/ 559745 w 2642261"/>
                <a:gd name="connsiteY48" fmla="*/ 1229501 h 2034431"/>
                <a:gd name="connsiteX49" fmla="*/ 524764 w 2642261"/>
                <a:gd name="connsiteY49" fmla="*/ 1177030 h 2034431"/>
                <a:gd name="connsiteX50" fmla="*/ 463547 w 2642261"/>
                <a:gd name="connsiteY50" fmla="*/ 1150794 h 2034431"/>
                <a:gd name="connsiteX51" fmla="*/ 437312 w 2642261"/>
                <a:gd name="connsiteY51" fmla="*/ 1089578 h 2034431"/>
                <a:gd name="connsiteX52" fmla="*/ 428567 w 2642261"/>
                <a:gd name="connsiteY52" fmla="*/ 1063342 h 2034431"/>
                <a:gd name="connsiteX53" fmla="*/ 411076 w 2642261"/>
                <a:gd name="connsiteY53" fmla="*/ 1037107 h 2034431"/>
                <a:gd name="connsiteX54" fmla="*/ 399558 w 2642261"/>
                <a:gd name="connsiteY54" fmla="*/ 1009489 h 2034431"/>
                <a:gd name="connsiteX55" fmla="*/ 401187 w 2642261"/>
                <a:gd name="connsiteY55" fmla="*/ 1010171 h 2034431"/>
                <a:gd name="connsiteX56" fmla="*/ 405977 w 2642261"/>
                <a:gd name="connsiteY56" fmla="*/ 1016444 h 2034431"/>
                <a:gd name="connsiteX57" fmla="*/ 401963 w 2642261"/>
                <a:gd name="connsiteY57" fmla="*/ 1010496 h 2034431"/>
                <a:gd name="connsiteX58" fmla="*/ 401187 w 2642261"/>
                <a:gd name="connsiteY58" fmla="*/ 1010171 h 2034431"/>
                <a:gd name="connsiteX59" fmla="*/ 396284 w 2642261"/>
                <a:gd name="connsiteY59" fmla="*/ 1003749 h 2034431"/>
                <a:gd name="connsiteX60" fmla="*/ 376096 w 2642261"/>
                <a:gd name="connsiteY60" fmla="*/ 975891 h 2034431"/>
                <a:gd name="connsiteX61" fmla="*/ 358605 w 2642261"/>
                <a:gd name="connsiteY61" fmla="*/ 949655 h 2034431"/>
                <a:gd name="connsiteX62" fmla="*/ 332370 w 2642261"/>
                <a:gd name="connsiteY62" fmla="*/ 940910 h 2034431"/>
                <a:gd name="connsiteX63" fmla="*/ 306134 w 2642261"/>
                <a:gd name="connsiteY63" fmla="*/ 923419 h 2034431"/>
                <a:gd name="connsiteX64" fmla="*/ 244918 w 2642261"/>
                <a:gd name="connsiteY64" fmla="*/ 879694 h 2034431"/>
                <a:gd name="connsiteX65" fmla="*/ 218682 w 2642261"/>
                <a:gd name="connsiteY65" fmla="*/ 818477 h 2034431"/>
                <a:gd name="connsiteX66" fmla="*/ 201192 w 2642261"/>
                <a:gd name="connsiteY66" fmla="*/ 766006 h 2034431"/>
                <a:gd name="connsiteX67" fmla="*/ 201192 w 2642261"/>
                <a:gd name="connsiteY67" fmla="*/ 652319 h 2034431"/>
                <a:gd name="connsiteX68" fmla="*/ 227427 w 2642261"/>
                <a:gd name="connsiteY68" fmla="*/ 643574 h 2034431"/>
                <a:gd name="connsiteX69" fmla="*/ 209937 w 2642261"/>
                <a:gd name="connsiteY69" fmla="*/ 617338 h 2034431"/>
                <a:gd name="connsiteX70" fmla="*/ 148721 w 2642261"/>
                <a:gd name="connsiteY70" fmla="*/ 591103 h 2034431"/>
                <a:gd name="connsiteX71" fmla="*/ 122485 w 2642261"/>
                <a:gd name="connsiteY71" fmla="*/ 556122 h 2034431"/>
                <a:gd name="connsiteX72" fmla="*/ 96250 w 2642261"/>
                <a:gd name="connsiteY72" fmla="*/ 547377 h 2034431"/>
                <a:gd name="connsiteX73" fmla="*/ 78759 w 2642261"/>
                <a:gd name="connsiteY73" fmla="*/ 521141 h 2034431"/>
                <a:gd name="connsiteX74" fmla="*/ 52524 w 2642261"/>
                <a:gd name="connsiteY74" fmla="*/ 494906 h 2034431"/>
                <a:gd name="connsiteX75" fmla="*/ 8798 w 2642261"/>
                <a:gd name="connsiteY75" fmla="*/ 451180 h 2034431"/>
                <a:gd name="connsiteX76" fmla="*/ 53 w 2642261"/>
                <a:gd name="connsiteY76" fmla="*/ 424944 h 2034431"/>
                <a:gd name="connsiteX77" fmla="*/ 1043 w 2642261"/>
                <a:gd name="connsiteY77" fmla="*/ 372969 h 2034431"/>
                <a:gd name="connsiteX78" fmla="*/ 19358 w 2642261"/>
                <a:gd name="connsiteY78" fmla="*/ 247898 h 2034431"/>
                <a:gd name="connsiteX79" fmla="*/ 81237 w 2642261"/>
                <a:gd name="connsiteY79" fmla="*/ 208626 h 2034431"/>
                <a:gd name="connsiteX80" fmla="*/ 84041 w 2642261"/>
                <a:gd name="connsiteY80" fmla="*/ 118697 h 2034431"/>
                <a:gd name="connsiteX81" fmla="*/ 99266 w 2642261"/>
                <a:gd name="connsiteY81" fmla="*/ 0 h 2034431"/>
                <a:gd name="connsiteX0" fmla="*/ 99266 w 2642261"/>
                <a:gd name="connsiteY0" fmla="*/ 0 h 2034431"/>
                <a:gd name="connsiteX1" fmla="*/ 2642261 w 2642261"/>
                <a:gd name="connsiteY1" fmla="*/ 1867125 h 2034431"/>
                <a:gd name="connsiteX2" fmla="*/ 2273801 w 2642261"/>
                <a:gd name="connsiteY2" fmla="*/ 2007822 h 2034431"/>
                <a:gd name="connsiteX3" fmla="*/ 2247566 w 2642261"/>
                <a:gd name="connsiteY3" fmla="*/ 2016567 h 2034431"/>
                <a:gd name="connsiteX4" fmla="*/ 2203840 w 2642261"/>
                <a:gd name="connsiteY4" fmla="*/ 2034058 h 2034431"/>
                <a:gd name="connsiteX5" fmla="*/ 2072662 w 2642261"/>
                <a:gd name="connsiteY5" fmla="*/ 2025312 h 2034431"/>
                <a:gd name="connsiteX6" fmla="*/ 2037681 w 2642261"/>
                <a:gd name="connsiteY6" fmla="*/ 2016567 h 2034431"/>
                <a:gd name="connsiteX7" fmla="*/ 1958975 w 2642261"/>
                <a:gd name="connsiteY7" fmla="*/ 2007822 h 2034431"/>
                <a:gd name="connsiteX8" fmla="*/ 1932739 w 2642261"/>
                <a:gd name="connsiteY8" fmla="*/ 1990332 h 2034431"/>
                <a:gd name="connsiteX9" fmla="*/ 1897758 w 2642261"/>
                <a:gd name="connsiteY9" fmla="*/ 1981587 h 2034431"/>
                <a:gd name="connsiteX10" fmla="*/ 1801561 w 2642261"/>
                <a:gd name="connsiteY10" fmla="*/ 1955351 h 2034431"/>
                <a:gd name="connsiteX11" fmla="*/ 1775326 w 2642261"/>
                <a:gd name="connsiteY11" fmla="*/ 1937861 h 2034431"/>
                <a:gd name="connsiteX12" fmla="*/ 1714109 w 2642261"/>
                <a:gd name="connsiteY12" fmla="*/ 1929115 h 2034431"/>
                <a:gd name="connsiteX13" fmla="*/ 1661638 w 2642261"/>
                <a:gd name="connsiteY13" fmla="*/ 1920370 h 2034431"/>
                <a:gd name="connsiteX14" fmla="*/ 1635403 w 2642261"/>
                <a:gd name="connsiteY14" fmla="*/ 1911625 h 2034431"/>
                <a:gd name="connsiteX15" fmla="*/ 1600422 w 2642261"/>
                <a:gd name="connsiteY15" fmla="*/ 1902880 h 2034431"/>
                <a:gd name="connsiteX16" fmla="*/ 1539206 w 2642261"/>
                <a:gd name="connsiteY16" fmla="*/ 1867899 h 2034431"/>
                <a:gd name="connsiteX17" fmla="*/ 1504225 w 2642261"/>
                <a:gd name="connsiteY17" fmla="*/ 1859154 h 2034431"/>
                <a:gd name="connsiteX18" fmla="*/ 1469244 w 2642261"/>
                <a:gd name="connsiteY18" fmla="*/ 1832918 h 2034431"/>
                <a:gd name="connsiteX19" fmla="*/ 1443008 w 2642261"/>
                <a:gd name="connsiteY19" fmla="*/ 1824173 h 2034431"/>
                <a:gd name="connsiteX20" fmla="*/ 1399283 w 2642261"/>
                <a:gd name="connsiteY20" fmla="*/ 1780447 h 2034431"/>
                <a:gd name="connsiteX21" fmla="*/ 1311831 w 2642261"/>
                <a:gd name="connsiteY21" fmla="*/ 1771702 h 2034431"/>
                <a:gd name="connsiteX22" fmla="*/ 1198143 w 2642261"/>
                <a:gd name="connsiteY22" fmla="*/ 1745467 h 2034431"/>
                <a:gd name="connsiteX23" fmla="*/ 1136927 w 2642261"/>
                <a:gd name="connsiteY23" fmla="*/ 1727976 h 2034431"/>
                <a:gd name="connsiteX24" fmla="*/ 1110691 w 2642261"/>
                <a:gd name="connsiteY24" fmla="*/ 1701741 h 2034431"/>
                <a:gd name="connsiteX25" fmla="*/ 1075711 w 2642261"/>
                <a:gd name="connsiteY25" fmla="*/ 1649270 h 2034431"/>
                <a:gd name="connsiteX26" fmla="*/ 1049475 w 2642261"/>
                <a:gd name="connsiteY26" fmla="*/ 1631779 h 2034431"/>
                <a:gd name="connsiteX27" fmla="*/ 1040730 w 2642261"/>
                <a:gd name="connsiteY27" fmla="*/ 1605544 h 2034431"/>
                <a:gd name="connsiteX28" fmla="*/ 1066966 w 2642261"/>
                <a:gd name="connsiteY28" fmla="*/ 1596799 h 2034431"/>
                <a:gd name="connsiteX29" fmla="*/ 1040730 w 2642261"/>
                <a:gd name="connsiteY29" fmla="*/ 1570563 h 2034431"/>
                <a:gd name="connsiteX30" fmla="*/ 1023239 w 2642261"/>
                <a:gd name="connsiteY30" fmla="*/ 1544327 h 2034431"/>
                <a:gd name="connsiteX31" fmla="*/ 997004 w 2642261"/>
                <a:gd name="connsiteY31" fmla="*/ 1509347 h 2034431"/>
                <a:gd name="connsiteX32" fmla="*/ 984251 w 2642261"/>
                <a:gd name="connsiteY32" fmla="*/ 1470509 h 2034431"/>
                <a:gd name="connsiteX33" fmla="*/ 978654 w 2642261"/>
                <a:gd name="connsiteY33" fmla="*/ 1452612 h 2034431"/>
                <a:gd name="connsiteX34" fmla="*/ 978183 w 2642261"/>
                <a:gd name="connsiteY34" fmla="*/ 1450411 h 2034431"/>
                <a:gd name="connsiteX35" fmla="*/ 978348 w 2642261"/>
                <a:gd name="connsiteY35" fmla="*/ 1451633 h 2034431"/>
                <a:gd name="connsiteX36" fmla="*/ 978654 w 2642261"/>
                <a:gd name="connsiteY36" fmla="*/ 1452612 h 2034431"/>
                <a:gd name="connsiteX37" fmla="*/ 979464 w 2642261"/>
                <a:gd name="connsiteY37" fmla="*/ 1456391 h 2034431"/>
                <a:gd name="connsiteX38" fmla="*/ 962023 w 2642261"/>
                <a:gd name="connsiteY38" fmla="*/ 1430640 h 2034431"/>
                <a:gd name="connsiteX39" fmla="*/ 953278 w 2642261"/>
                <a:gd name="connsiteY39" fmla="*/ 1404404 h 2034431"/>
                <a:gd name="connsiteX40" fmla="*/ 874571 w 2642261"/>
                <a:gd name="connsiteY40" fmla="*/ 1343188 h 2034431"/>
                <a:gd name="connsiteX41" fmla="*/ 804610 w 2642261"/>
                <a:gd name="connsiteY41" fmla="*/ 1308207 h 2034431"/>
                <a:gd name="connsiteX42" fmla="*/ 787119 w 2642261"/>
                <a:gd name="connsiteY42" fmla="*/ 1281972 h 2034431"/>
                <a:gd name="connsiteX43" fmla="*/ 778374 w 2642261"/>
                <a:gd name="connsiteY43" fmla="*/ 1255736 h 2034431"/>
                <a:gd name="connsiteX44" fmla="*/ 752139 w 2642261"/>
                <a:gd name="connsiteY44" fmla="*/ 1246991 h 2034431"/>
                <a:gd name="connsiteX45" fmla="*/ 690923 w 2642261"/>
                <a:gd name="connsiteY45" fmla="*/ 1255736 h 2034431"/>
                <a:gd name="connsiteX46" fmla="*/ 638451 w 2642261"/>
                <a:gd name="connsiteY46" fmla="*/ 1264482 h 2034431"/>
                <a:gd name="connsiteX47" fmla="*/ 585980 w 2642261"/>
                <a:gd name="connsiteY47" fmla="*/ 1255736 h 2034431"/>
                <a:gd name="connsiteX48" fmla="*/ 559745 w 2642261"/>
                <a:gd name="connsiteY48" fmla="*/ 1229501 h 2034431"/>
                <a:gd name="connsiteX49" fmla="*/ 524764 w 2642261"/>
                <a:gd name="connsiteY49" fmla="*/ 1177030 h 2034431"/>
                <a:gd name="connsiteX50" fmla="*/ 463547 w 2642261"/>
                <a:gd name="connsiteY50" fmla="*/ 1150794 h 2034431"/>
                <a:gd name="connsiteX51" fmla="*/ 437312 w 2642261"/>
                <a:gd name="connsiteY51" fmla="*/ 1089578 h 2034431"/>
                <a:gd name="connsiteX52" fmla="*/ 428567 w 2642261"/>
                <a:gd name="connsiteY52" fmla="*/ 1063342 h 2034431"/>
                <a:gd name="connsiteX53" fmla="*/ 411076 w 2642261"/>
                <a:gd name="connsiteY53" fmla="*/ 1037107 h 2034431"/>
                <a:gd name="connsiteX54" fmla="*/ 399558 w 2642261"/>
                <a:gd name="connsiteY54" fmla="*/ 1009489 h 2034431"/>
                <a:gd name="connsiteX55" fmla="*/ 401187 w 2642261"/>
                <a:gd name="connsiteY55" fmla="*/ 1010171 h 2034431"/>
                <a:gd name="connsiteX56" fmla="*/ 405977 w 2642261"/>
                <a:gd name="connsiteY56" fmla="*/ 1016444 h 2034431"/>
                <a:gd name="connsiteX57" fmla="*/ 401963 w 2642261"/>
                <a:gd name="connsiteY57" fmla="*/ 1010496 h 2034431"/>
                <a:gd name="connsiteX58" fmla="*/ 401187 w 2642261"/>
                <a:gd name="connsiteY58" fmla="*/ 1010171 h 2034431"/>
                <a:gd name="connsiteX59" fmla="*/ 396284 w 2642261"/>
                <a:gd name="connsiteY59" fmla="*/ 1003749 h 2034431"/>
                <a:gd name="connsiteX60" fmla="*/ 376096 w 2642261"/>
                <a:gd name="connsiteY60" fmla="*/ 975891 h 2034431"/>
                <a:gd name="connsiteX61" fmla="*/ 358605 w 2642261"/>
                <a:gd name="connsiteY61" fmla="*/ 949655 h 2034431"/>
                <a:gd name="connsiteX62" fmla="*/ 332370 w 2642261"/>
                <a:gd name="connsiteY62" fmla="*/ 940910 h 2034431"/>
                <a:gd name="connsiteX63" fmla="*/ 306134 w 2642261"/>
                <a:gd name="connsiteY63" fmla="*/ 923419 h 2034431"/>
                <a:gd name="connsiteX64" fmla="*/ 244918 w 2642261"/>
                <a:gd name="connsiteY64" fmla="*/ 879694 h 2034431"/>
                <a:gd name="connsiteX65" fmla="*/ 218682 w 2642261"/>
                <a:gd name="connsiteY65" fmla="*/ 818477 h 2034431"/>
                <a:gd name="connsiteX66" fmla="*/ 201192 w 2642261"/>
                <a:gd name="connsiteY66" fmla="*/ 766006 h 2034431"/>
                <a:gd name="connsiteX67" fmla="*/ 201192 w 2642261"/>
                <a:gd name="connsiteY67" fmla="*/ 652319 h 2034431"/>
                <a:gd name="connsiteX68" fmla="*/ 227427 w 2642261"/>
                <a:gd name="connsiteY68" fmla="*/ 643574 h 2034431"/>
                <a:gd name="connsiteX69" fmla="*/ 209937 w 2642261"/>
                <a:gd name="connsiteY69" fmla="*/ 617338 h 2034431"/>
                <a:gd name="connsiteX70" fmla="*/ 148721 w 2642261"/>
                <a:gd name="connsiteY70" fmla="*/ 591103 h 2034431"/>
                <a:gd name="connsiteX71" fmla="*/ 122485 w 2642261"/>
                <a:gd name="connsiteY71" fmla="*/ 556122 h 2034431"/>
                <a:gd name="connsiteX72" fmla="*/ 96250 w 2642261"/>
                <a:gd name="connsiteY72" fmla="*/ 547377 h 2034431"/>
                <a:gd name="connsiteX73" fmla="*/ 78759 w 2642261"/>
                <a:gd name="connsiteY73" fmla="*/ 521141 h 2034431"/>
                <a:gd name="connsiteX74" fmla="*/ 52524 w 2642261"/>
                <a:gd name="connsiteY74" fmla="*/ 494906 h 2034431"/>
                <a:gd name="connsiteX75" fmla="*/ 8798 w 2642261"/>
                <a:gd name="connsiteY75" fmla="*/ 451180 h 2034431"/>
                <a:gd name="connsiteX76" fmla="*/ 53 w 2642261"/>
                <a:gd name="connsiteY76" fmla="*/ 424944 h 2034431"/>
                <a:gd name="connsiteX77" fmla="*/ 1043 w 2642261"/>
                <a:gd name="connsiteY77" fmla="*/ 372969 h 2034431"/>
                <a:gd name="connsiteX78" fmla="*/ 19358 w 2642261"/>
                <a:gd name="connsiteY78" fmla="*/ 247898 h 2034431"/>
                <a:gd name="connsiteX79" fmla="*/ 48896 w 2642261"/>
                <a:gd name="connsiteY79" fmla="*/ 204005 h 2034431"/>
                <a:gd name="connsiteX80" fmla="*/ 84041 w 2642261"/>
                <a:gd name="connsiteY80" fmla="*/ 118697 h 2034431"/>
                <a:gd name="connsiteX81" fmla="*/ 99266 w 2642261"/>
                <a:gd name="connsiteY81" fmla="*/ 0 h 2034431"/>
                <a:gd name="connsiteX0" fmla="*/ 99266 w 2642261"/>
                <a:gd name="connsiteY0" fmla="*/ 0 h 2034431"/>
                <a:gd name="connsiteX1" fmla="*/ 2642261 w 2642261"/>
                <a:gd name="connsiteY1" fmla="*/ 1867125 h 2034431"/>
                <a:gd name="connsiteX2" fmla="*/ 2273801 w 2642261"/>
                <a:gd name="connsiteY2" fmla="*/ 2007822 h 2034431"/>
                <a:gd name="connsiteX3" fmla="*/ 2247566 w 2642261"/>
                <a:gd name="connsiteY3" fmla="*/ 2016567 h 2034431"/>
                <a:gd name="connsiteX4" fmla="*/ 2203840 w 2642261"/>
                <a:gd name="connsiteY4" fmla="*/ 2034058 h 2034431"/>
                <a:gd name="connsiteX5" fmla="*/ 2072662 w 2642261"/>
                <a:gd name="connsiteY5" fmla="*/ 2025312 h 2034431"/>
                <a:gd name="connsiteX6" fmla="*/ 2037681 w 2642261"/>
                <a:gd name="connsiteY6" fmla="*/ 2016567 h 2034431"/>
                <a:gd name="connsiteX7" fmla="*/ 1958975 w 2642261"/>
                <a:gd name="connsiteY7" fmla="*/ 2007822 h 2034431"/>
                <a:gd name="connsiteX8" fmla="*/ 1932739 w 2642261"/>
                <a:gd name="connsiteY8" fmla="*/ 1990332 h 2034431"/>
                <a:gd name="connsiteX9" fmla="*/ 1897758 w 2642261"/>
                <a:gd name="connsiteY9" fmla="*/ 1981587 h 2034431"/>
                <a:gd name="connsiteX10" fmla="*/ 1801561 w 2642261"/>
                <a:gd name="connsiteY10" fmla="*/ 1955351 h 2034431"/>
                <a:gd name="connsiteX11" fmla="*/ 1775326 w 2642261"/>
                <a:gd name="connsiteY11" fmla="*/ 1937861 h 2034431"/>
                <a:gd name="connsiteX12" fmla="*/ 1714109 w 2642261"/>
                <a:gd name="connsiteY12" fmla="*/ 1929115 h 2034431"/>
                <a:gd name="connsiteX13" fmla="*/ 1661638 w 2642261"/>
                <a:gd name="connsiteY13" fmla="*/ 1920370 h 2034431"/>
                <a:gd name="connsiteX14" fmla="*/ 1635403 w 2642261"/>
                <a:gd name="connsiteY14" fmla="*/ 1911625 h 2034431"/>
                <a:gd name="connsiteX15" fmla="*/ 1600422 w 2642261"/>
                <a:gd name="connsiteY15" fmla="*/ 1902880 h 2034431"/>
                <a:gd name="connsiteX16" fmla="*/ 1539206 w 2642261"/>
                <a:gd name="connsiteY16" fmla="*/ 1867899 h 2034431"/>
                <a:gd name="connsiteX17" fmla="*/ 1504225 w 2642261"/>
                <a:gd name="connsiteY17" fmla="*/ 1859154 h 2034431"/>
                <a:gd name="connsiteX18" fmla="*/ 1469244 w 2642261"/>
                <a:gd name="connsiteY18" fmla="*/ 1832918 h 2034431"/>
                <a:gd name="connsiteX19" fmla="*/ 1443008 w 2642261"/>
                <a:gd name="connsiteY19" fmla="*/ 1824173 h 2034431"/>
                <a:gd name="connsiteX20" fmla="*/ 1399283 w 2642261"/>
                <a:gd name="connsiteY20" fmla="*/ 1780447 h 2034431"/>
                <a:gd name="connsiteX21" fmla="*/ 1311831 w 2642261"/>
                <a:gd name="connsiteY21" fmla="*/ 1771702 h 2034431"/>
                <a:gd name="connsiteX22" fmla="*/ 1198143 w 2642261"/>
                <a:gd name="connsiteY22" fmla="*/ 1745467 h 2034431"/>
                <a:gd name="connsiteX23" fmla="*/ 1136927 w 2642261"/>
                <a:gd name="connsiteY23" fmla="*/ 1727976 h 2034431"/>
                <a:gd name="connsiteX24" fmla="*/ 1110691 w 2642261"/>
                <a:gd name="connsiteY24" fmla="*/ 1701741 h 2034431"/>
                <a:gd name="connsiteX25" fmla="*/ 1075711 w 2642261"/>
                <a:gd name="connsiteY25" fmla="*/ 1649270 h 2034431"/>
                <a:gd name="connsiteX26" fmla="*/ 1049475 w 2642261"/>
                <a:gd name="connsiteY26" fmla="*/ 1631779 h 2034431"/>
                <a:gd name="connsiteX27" fmla="*/ 1040730 w 2642261"/>
                <a:gd name="connsiteY27" fmla="*/ 1605544 h 2034431"/>
                <a:gd name="connsiteX28" fmla="*/ 1066966 w 2642261"/>
                <a:gd name="connsiteY28" fmla="*/ 1596799 h 2034431"/>
                <a:gd name="connsiteX29" fmla="*/ 1040730 w 2642261"/>
                <a:gd name="connsiteY29" fmla="*/ 1570563 h 2034431"/>
                <a:gd name="connsiteX30" fmla="*/ 1023239 w 2642261"/>
                <a:gd name="connsiteY30" fmla="*/ 1544327 h 2034431"/>
                <a:gd name="connsiteX31" fmla="*/ 997004 w 2642261"/>
                <a:gd name="connsiteY31" fmla="*/ 1509347 h 2034431"/>
                <a:gd name="connsiteX32" fmla="*/ 984251 w 2642261"/>
                <a:gd name="connsiteY32" fmla="*/ 1470509 h 2034431"/>
                <a:gd name="connsiteX33" fmla="*/ 978654 w 2642261"/>
                <a:gd name="connsiteY33" fmla="*/ 1452612 h 2034431"/>
                <a:gd name="connsiteX34" fmla="*/ 978183 w 2642261"/>
                <a:gd name="connsiteY34" fmla="*/ 1450411 h 2034431"/>
                <a:gd name="connsiteX35" fmla="*/ 978348 w 2642261"/>
                <a:gd name="connsiteY35" fmla="*/ 1451633 h 2034431"/>
                <a:gd name="connsiteX36" fmla="*/ 978654 w 2642261"/>
                <a:gd name="connsiteY36" fmla="*/ 1452612 h 2034431"/>
                <a:gd name="connsiteX37" fmla="*/ 979464 w 2642261"/>
                <a:gd name="connsiteY37" fmla="*/ 1456391 h 2034431"/>
                <a:gd name="connsiteX38" fmla="*/ 962023 w 2642261"/>
                <a:gd name="connsiteY38" fmla="*/ 1430640 h 2034431"/>
                <a:gd name="connsiteX39" fmla="*/ 953278 w 2642261"/>
                <a:gd name="connsiteY39" fmla="*/ 1404404 h 2034431"/>
                <a:gd name="connsiteX40" fmla="*/ 874571 w 2642261"/>
                <a:gd name="connsiteY40" fmla="*/ 1343188 h 2034431"/>
                <a:gd name="connsiteX41" fmla="*/ 804610 w 2642261"/>
                <a:gd name="connsiteY41" fmla="*/ 1308207 h 2034431"/>
                <a:gd name="connsiteX42" fmla="*/ 787119 w 2642261"/>
                <a:gd name="connsiteY42" fmla="*/ 1281972 h 2034431"/>
                <a:gd name="connsiteX43" fmla="*/ 778374 w 2642261"/>
                <a:gd name="connsiteY43" fmla="*/ 1255736 h 2034431"/>
                <a:gd name="connsiteX44" fmla="*/ 752139 w 2642261"/>
                <a:gd name="connsiteY44" fmla="*/ 1246991 h 2034431"/>
                <a:gd name="connsiteX45" fmla="*/ 690923 w 2642261"/>
                <a:gd name="connsiteY45" fmla="*/ 1255736 h 2034431"/>
                <a:gd name="connsiteX46" fmla="*/ 638451 w 2642261"/>
                <a:gd name="connsiteY46" fmla="*/ 1264482 h 2034431"/>
                <a:gd name="connsiteX47" fmla="*/ 585980 w 2642261"/>
                <a:gd name="connsiteY47" fmla="*/ 1255736 h 2034431"/>
                <a:gd name="connsiteX48" fmla="*/ 559745 w 2642261"/>
                <a:gd name="connsiteY48" fmla="*/ 1229501 h 2034431"/>
                <a:gd name="connsiteX49" fmla="*/ 524764 w 2642261"/>
                <a:gd name="connsiteY49" fmla="*/ 1177030 h 2034431"/>
                <a:gd name="connsiteX50" fmla="*/ 463547 w 2642261"/>
                <a:gd name="connsiteY50" fmla="*/ 1150794 h 2034431"/>
                <a:gd name="connsiteX51" fmla="*/ 437312 w 2642261"/>
                <a:gd name="connsiteY51" fmla="*/ 1089578 h 2034431"/>
                <a:gd name="connsiteX52" fmla="*/ 428567 w 2642261"/>
                <a:gd name="connsiteY52" fmla="*/ 1063342 h 2034431"/>
                <a:gd name="connsiteX53" fmla="*/ 411076 w 2642261"/>
                <a:gd name="connsiteY53" fmla="*/ 1037107 h 2034431"/>
                <a:gd name="connsiteX54" fmla="*/ 399558 w 2642261"/>
                <a:gd name="connsiteY54" fmla="*/ 1009489 h 2034431"/>
                <a:gd name="connsiteX55" fmla="*/ 401187 w 2642261"/>
                <a:gd name="connsiteY55" fmla="*/ 1010171 h 2034431"/>
                <a:gd name="connsiteX56" fmla="*/ 405977 w 2642261"/>
                <a:gd name="connsiteY56" fmla="*/ 1016444 h 2034431"/>
                <a:gd name="connsiteX57" fmla="*/ 401963 w 2642261"/>
                <a:gd name="connsiteY57" fmla="*/ 1010496 h 2034431"/>
                <a:gd name="connsiteX58" fmla="*/ 401187 w 2642261"/>
                <a:gd name="connsiteY58" fmla="*/ 1010171 h 2034431"/>
                <a:gd name="connsiteX59" fmla="*/ 396284 w 2642261"/>
                <a:gd name="connsiteY59" fmla="*/ 1003749 h 2034431"/>
                <a:gd name="connsiteX60" fmla="*/ 376096 w 2642261"/>
                <a:gd name="connsiteY60" fmla="*/ 975891 h 2034431"/>
                <a:gd name="connsiteX61" fmla="*/ 358605 w 2642261"/>
                <a:gd name="connsiteY61" fmla="*/ 949655 h 2034431"/>
                <a:gd name="connsiteX62" fmla="*/ 332370 w 2642261"/>
                <a:gd name="connsiteY62" fmla="*/ 940910 h 2034431"/>
                <a:gd name="connsiteX63" fmla="*/ 306134 w 2642261"/>
                <a:gd name="connsiteY63" fmla="*/ 923419 h 2034431"/>
                <a:gd name="connsiteX64" fmla="*/ 244918 w 2642261"/>
                <a:gd name="connsiteY64" fmla="*/ 879694 h 2034431"/>
                <a:gd name="connsiteX65" fmla="*/ 218682 w 2642261"/>
                <a:gd name="connsiteY65" fmla="*/ 818477 h 2034431"/>
                <a:gd name="connsiteX66" fmla="*/ 201192 w 2642261"/>
                <a:gd name="connsiteY66" fmla="*/ 766006 h 2034431"/>
                <a:gd name="connsiteX67" fmla="*/ 201192 w 2642261"/>
                <a:gd name="connsiteY67" fmla="*/ 652319 h 2034431"/>
                <a:gd name="connsiteX68" fmla="*/ 227427 w 2642261"/>
                <a:gd name="connsiteY68" fmla="*/ 643574 h 2034431"/>
                <a:gd name="connsiteX69" fmla="*/ 209937 w 2642261"/>
                <a:gd name="connsiteY69" fmla="*/ 617338 h 2034431"/>
                <a:gd name="connsiteX70" fmla="*/ 148721 w 2642261"/>
                <a:gd name="connsiteY70" fmla="*/ 591103 h 2034431"/>
                <a:gd name="connsiteX71" fmla="*/ 122485 w 2642261"/>
                <a:gd name="connsiteY71" fmla="*/ 556122 h 2034431"/>
                <a:gd name="connsiteX72" fmla="*/ 96250 w 2642261"/>
                <a:gd name="connsiteY72" fmla="*/ 547377 h 2034431"/>
                <a:gd name="connsiteX73" fmla="*/ 78759 w 2642261"/>
                <a:gd name="connsiteY73" fmla="*/ 521141 h 2034431"/>
                <a:gd name="connsiteX74" fmla="*/ 52524 w 2642261"/>
                <a:gd name="connsiteY74" fmla="*/ 494906 h 2034431"/>
                <a:gd name="connsiteX75" fmla="*/ 8798 w 2642261"/>
                <a:gd name="connsiteY75" fmla="*/ 451180 h 2034431"/>
                <a:gd name="connsiteX76" fmla="*/ 53 w 2642261"/>
                <a:gd name="connsiteY76" fmla="*/ 424944 h 2034431"/>
                <a:gd name="connsiteX77" fmla="*/ 1043 w 2642261"/>
                <a:gd name="connsiteY77" fmla="*/ 372969 h 2034431"/>
                <a:gd name="connsiteX78" fmla="*/ 19358 w 2642261"/>
                <a:gd name="connsiteY78" fmla="*/ 247898 h 2034431"/>
                <a:gd name="connsiteX79" fmla="*/ 48896 w 2642261"/>
                <a:gd name="connsiteY79" fmla="*/ 204005 h 2034431"/>
                <a:gd name="connsiteX80" fmla="*/ 74801 w 2642261"/>
                <a:gd name="connsiteY80" fmla="*/ 109457 h 2034431"/>
                <a:gd name="connsiteX81" fmla="*/ 99266 w 2642261"/>
                <a:gd name="connsiteY81" fmla="*/ 0 h 2034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2642261" h="2034431">
                  <a:moveTo>
                    <a:pt x="99266" y="0"/>
                  </a:moveTo>
                  <a:lnTo>
                    <a:pt x="2642261" y="1867125"/>
                  </a:lnTo>
                  <a:cubicBezTo>
                    <a:pt x="2587372" y="1969067"/>
                    <a:pt x="2277982" y="2007524"/>
                    <a:pt x="2273801" y="2007822"/>
                  </a:cubicBezTo>
                  <a:cubicBezTo>
                    <a:pt x="2265056" y="2010737"/>
                    <a:pt x="2256197" y="2013331"/>
                    <a:pt x="2247566" y="2016567"/>
                  </a:cubicBezTo>
                  <a:cubicBezTo>
                    <a:pt x="2232867" y="2022079"/>
                    <a:pt x="2219518" y="2033274"/>
                    <a:pt x="2203840" y="2034058"/>
                  </a:cubicBezTo>
                  <a:cubicBezTo>
                    <a:pt x="2160071" y="2036246"/>
                    <a:pt x="2116388" y="2028228"/>
                    <a:pt x="2072662" y="2025312"/>
                  </a:cubicBezTo>
                  <a:cubicBezTo>
                    <a:pt x="2061002" y="2022397"/>
                    <a:pt x="2049561" y="2018395"/>
                    <a:pt x="2037681" y="2016567"/>
                  </a:cubicBezTo>
                  <a:cubicBezTo>
                    <a:pt x="2011591" y="2012553"/>
                    <a:pt x="1984584" y="2014224"/>
                    <a:pt x="1958975" y="2007822"/>
                  </a:cubicBezTo>
                  <a:cubicBezTo>
                    <a:pt x="1948778" y="2005273"/>
                    <a:pt x="1942400" y="1994472"/>
                    <a:pt x="1932739" y="1990332"/>
                  </a:cubicBezTo>
                  <a:cubicBezTo>
                    <a:pt x="1921692" y="1985597"/>
                    <a:pt x="1909271" y="1985040"/>
                    <a:pt x="1897758" y="1981587"/>
                  </a:cubicBezTo>
                  <a:cubicBezTo>
                    <a:pt x="1808995" y="1954958"/>
                    <a:pt x="1881256" y="1971290"/>
                    <a:pt x="1801561" y="1955351"/>
                  </a:cubicBezTo>
                  <a:cubicBezTo>
                    <a:pt x="1792816" y="1949521"/>
                    <a:pt x="1785393" y="1940881"/>
                    <a:pt x="1775326" y="1937861"/>
                  </a:cubicBezTo>
                  <a:cubicBezTo>
                    <a:pt x="1755582" y="1931938"/>
                    <a:pt x="1734482" y="1932250"/>
                    <a:pt x="1714109" y="1929115"/>
                  </a:cubicBezTo>
                  <a:cubicBezTo>
                    <a:pt x="1696584" y="1926419"/>
                    <a:pt x="1678947" y="1924217"/>
                    <a:pt x="1661638" y="1920370"/>
                  </a:cubicBezTo>
                  <a:cubicBezTo>
                    <a:pt x="1652639" y="1918371"/>
                    <a:pt x="1644266" y="1914157"/>
                    <a:pt x="1635403" y="1911625"/>
                  </a:cubicBezTo>
                  <a:cubicBezTo>
                    <a:pt x="1623846" y="1908323"/>
                    <a:pt x="1612082" y="1905795"/>
                    <a:pt x="1600422" y="1902880"/>
                  </a:cubicBezTo>
                  <a:cubicBezTo>
                    <a:pt x="1578674" y="1888381"/>
                    <a:pt x="1564566" y="1877409"/>
                    <a:pt x="1539206" y="1867899"/>
                  </a:cubicBezTo>
                  <a:cubicBezTo>
                    <a:pt x="1527952" y="1863679"/>
                    <a:pt x="1515885" y="1862069"/>
                    <a:pt x="1504225" y="1859154"/>
                  </a:cubicBezTo>
                  <a:cubicBezTo>
                    <a:pt x="1492565" y="1850409"/>
                    <a:pt x="1481899" y="1840150"/>
                    <a:pt x="1469244" y="1832918"/>
                  </a:cubicBezTo>
                  <a:cubicBezTo>
                    <a:pt x="1461241" y="1828345"/>
                    <a:pt x="1450207" y="1829932"/>
                    <a:pt x="1443008" y="1824173"/>
                  </a:cubicBezTo>
                  <a:cubicBezTo>
                    <a:pt x="1417797" y="1804004"/>
                    <a:pt x="1436154" y="1788956"/>
                    <a:pt x="1399283" y="1780447"/>
                  </a:cubicBezTo>
                  <a:cubicBezTo>
                    <a:pt x="1370737" y="1773860"/>
                    <a:pt x="1340900" y="1775336"/>
                    <a:pt x="1311831" y="1771702"/>
                  </a:cubicBezTo>
                  <a:cubicBezTo>
                    <a:pt x="1253381" y="1764396"/>
                    <a:pt x="1258510" y="1761930"/>
                    <a:pt x="1198143" y="1745467"/>
                  </a:cubicBezTo>
                  <a:cubicBezTo>
                    <a:pt x="1137748" y="1728995"/>
                    <a:pt x="1187198" y="1744733"/>
                    <a:pt x="1136927" y="1727976"/>
                  </a:cubicBezTo>
                  <a:cubicBezTo>
                    <a:pt x="1128182" y="1719231"/>
                    <a:pt x="1118284" y="1711503"/>
                    <a:pt x="1110691" y="1701741"/>
                  </a:cubicBezTo>
                  <a:cubicBezTo>
                    <a:pt x="1097786" y="1685148"/>
                    <a:pt x="1093201" y="1660930"/>
                    <a:pt x="1075711" y="1649270"/>
                  </a:cubicBezTo>
                  <a:lnTo>
                    <a:pt x="1049475" y="1631779"/>
                  </a:lnTo>
                  <a:cubicBezTo>
                    <a:pt x="1046560" y="1623034"/>
                    <a:pt x="1036607" y="1613789"/>
                    <a:pt x="1040730" y="1605544"/>
                  </a:cubicBezTo>
                  <a:cubicBezTo>
                    <a:pt x="1044852" y="1597299"/>
                    <a:pt x="1066966" y="1606017"/>
                    <a:pt x="1066966" y="1596799"/>
                  </a:cubicBezTo>
                  <a:cubicBezTo>
                    <a:pt x="1066966" y="1584431"/>
                    <a:pt x="1048647" y="1580064"/>
                    <a:pt x="1040730" y="1570563"/>
                  </a:cubicBezTo>
                  <a:cubicBezTo>
                    <a:pt x="1034001" y="1562488"/>
                    <a:pt x="1029349" y="1552880"/>
                    <a:pt x="1023239" y="1544327"/>
                  </a:cubicBezTo>
                  <a:cubicBezTo>
                    <a:pt x="1014768" y="1532467"/>
                    <a:pt x="1005749" y="1521007"/>
                    <a:pt x="997004" y="1509347"/>
                  </a:cubicBezTo>
                  <a:cubicBezTo>
                    <a:pt x="991363" y="1492425"/>
                    <a:pt x="987236" y="1479804"/>
                    <a:pt x="984251" y="1470509"/>
                  </a:cubicBezTo>
                  <a:lnTo>
                    <a:pt x="978654" y="1452612"/>
                  </a:lnTo>
                  <a:lnTo>
                    <a:pt x="978183" y="1450411"/>
                  </a:lnTo>
                  <a:cubicBezTo>
                    <a:pt x="977137" y="1446592"/>
                    <a:pt x="976202" y="1444405"/>
                    <a:pt x="978348" y="1451633"/>
                  </a:cubicBezTo>
                  <a:lnTo>
                    <a:pt x="978654" y="1452612"/>
                  </a:lnTo>
                  <a:lnTo>
                    <a:pt x="979464" y="1456391"/>
                  </a:lnTo>
                  <a:cubicBezTo>
                    <a:pt x="980085" y="1461649"/>
                    <a:pt x="977614" y="1461822"/>
                    <a:pt x="962023" y="1430640"/>
                  </a:cubicBezTo>
                  <a:cubicBezTo>
                    <a:pt x="957901" y="1422395"/>
                    <a:pt x="958938" y="1411681"/>
                    <a:pt x="953278" y="1404404"/>
                  </a:cubicBezTo>
                  <a:cubicBezTo>
                    <a:pt x="887450" y="1319769"/>
                    <a:pt x="926821" y="1369313"/>
                    <a:pt x="874571" y="1343188"/>
                  </a:cubicBezTo>
                  <a:cubicBezTo>
                    <a:pt x="791962" y="1301884"/>
                    <a:pt x="863771" y="1327928"/>
                    <a:pt x="804610" y="1308207"/>
                  </a:cubicBezTo>
                  <a:cubicBezTo>
                    <a:pt x="798780" y="1299462"/>
                    <a:pt x="791820" y="1291373"/>
                    <a:pt x="787119" y="1281972"/>
                  </a:cubicBezTo>
                  <a:cubicBezTo>
                    <a:pt x="782997" y="1273727"/>
                    <a:pt x="784893" y="1262255"/>
                    <a:pt x="778374" y="1255736"/>
                  </a:cubicBezTo>
                  <a:cubicBezTo>
                    <a:pt x="771856" y="1249218"/>
                    <a:pt x="760884" y="1249906"/>
                    <a:pt x="752139" y="1246991"/>
                  </a:cubicBezTo>
                  <a:lnTo>
                    <a:pt x="690923" y="1255736"/>
                  </a:lnTo>
                  <a:cubicBezTo>
                    <a:pt x="673397" y="1258433"/>
                    <a:pt x="656183" y="1264482"/>
                    <a:pt x="638451" y="1264482"/>
                  </a:cubicBezTo>
                  <a:cubicBezTo>
                    <a:pt x="620720" y="1264482"/>
                    <a:pt x="603470" y="1258652"/>
                    <a:pt x="585980" y="1255736"/>
                  </a:cubicBezTo>
                  <a:cubicBezTo>
                    <a:pt x="577235" y="1246991"/>
                    <a:pt x="567337" y="1239263"/>
                    <a:pt x="559745" y="1229501"/>
                  </a:cubicBezTo>
                  <a:cubicBezTo>
                    <a:pt x="546839" y="1212908"/>
                    <a:pt x="543565" y="1186430"/>
                    <a:pt x="524764" y="1177030"/>
                  </a:cubicBezTo>
                  <a:cubicBezTo>
                    <a:pt x="481538" y="1155417"/>
                    <a:pt x="502150" y="1163662"/>
                    <a:pt x="463547" y="1150794"/>
                  </a:cubicBezTo>
                  <a:cubicBezTo>
                    <a:pt x="443038" y="1089267"/>
                    <a:pt x="469731" y="1165223"/>
                    <a:pt x="437312" y="1089578"/>
                  </a:cubicBezTo>
                  <a:cubicBezTo>
                    <a:pt x="433681" y="1081105"/>
                    <a:pt x="432689" y="1071587"/>
                    <a:pt x="428567" y="1063342"/>
                  </a:cubicBezTo>
                  <a:cubicBezTo>
                    <a:pt x="423866" y="1053942"/>
                    <a:pt x="415777" y="1046508"/>
                    <a:pt x="411076" y="1037107"/>
                  </a:cubicBezTo>
                  <a:cubicBezTo>
                    <a:pt x="401615" y="1018185"/>
                    <a:pt x="399104" y="1011066"/>
                    <a:pt x="399558" y="1009489"/>
                  </a:cubicBezTo>
                  <a:lnTo>
                    <a:pt x="401187" y="1010171"/>
                  </a:lnTo>
                  <a:lnTo>
                    <a:pt x="405977" y="1016444"/>
                  </a:lnTo>
                  <a:cubicBezTo>
                    <a:pt x="411417" y="1023121"/>
                    <a:pt x="405596" y="1014096"/>
                    <a:pt x="401963" y="1010496"/>
                  </a:cubicBezTo>
                  <a:lnTo>
                    <a:pt x="401187" y="1010171"/>
                  </a:lnTo>
                  <a:lnTo>
                    <a:pt x="396284" y="1003749"/>
                  </a:lnTo>
                  <a:cubicBezTo>
                    <a:pt x="391470" y="997251"/>
                    <a:pt x="384907" y="988226"/>
                    <a:pt x="376096" y="975891"/>
                  </a:cubicBezTo>
                  <a:cubicBezTo>
                    <a:pt x="369987" y="967338"/>
                    <a:pt x="366812" y="956221"/>
                    <a:pt x="358605" y="949655"/>
                  </a:cubicBezTo>
                  <a:cubicBezTo>
                    <a:pt x="351407" y="943896"/>
                    <a:pt x="340615" y="945032"/>
                    <a:pt x="332370" y="940910"/>
                  </a:cubicBezTo>
                  <a:cubicBezTo>
                    <a:pt x="322969" y="936209"/>
                    <a:pt x="314687" y="929529"/>
                    <a:pt x="306134" y="923419"/>
                  </a:cubicBezTo>
                  <a:cubicBezTo>
                    <a:pt x="230203" y="869183"/>
                    <a:pt x="306747" y="920913"/>
                    <a:pt x="244918" y="879694"/>
                  </a:cubicBezTo>
                  <a:cubicBezTo>
                    <a:pt x="217169" y="838070"/>
                    <a:pt x="234084" y="869815"/>
                    <a:pt x="218682" y="818477"/>
                  </a:cubicBezTo>
                  <a:cubicBezTo>
                    <a:pt x="213384" y="800818"/>
                    <a:pt x="201192" y="766006"/>
                    <a:pt x="201192" y="766006"/>
                  </a:cubicBezTo>
                  <a:cubicBezTo>
                    <a:pt x="196790" y="735195"/>
                    <a:pt x="183164" y="683867"/>
                    <a:pt x="201192" y="652319"/>
                  </a:cubicBezTo>
                  <a:cubicBezTo>
                    <a:pt x="205765" y="644315"/>
                    <a:pt x="218682" y="646489"/>
                    <a:pt x="227427" y="643574"/>
                  </a:cubicBezTo>
                  <a:cubicBezTo>
                    <a:pt x="221597" y="634828"/>
                    <a:pt x="218011" y="624067"/>
                    <a:pt x="209937" y="617338"/>
                  </a:cubicBezTo>
                  <a:cubicBezTo>
                    <a:pt x="195529" y="605331"/>
                    <a:pt x="166947" y="597178"/>
                    <a:pt x="148721" y="591103"/>
                  </a:cubicBezTo>
                  <a:cubicBezTo>
                    <a:pt x="139976" y="579442"/>
                    <a:pt x="133682" y="565453"/>
                    <a:pt x="122485" y="556122"/>
                  </a:cubicBezTo>
                  <a:cubicBezTo>
                    <a:pt x="115404" y="550221"/>
                    <a:pt x="103448" y="553135"/>
                    <a:pt x="96250" y="547377"/>
                  </a:cubicBezTo>
                  <a:cubicBezTo>
                    <a:pt x="88042" y="540811"/>
                    <a:pt x="85488" y="529215"/>
                    <a:pt x="78759" y="521141"/>
                  </a:cubicBezTo>
                  <a:cubicBezTo>
                    <a:pt x="70842" y="511640"/>
                    <a:pt x="60441" y="504406"/>
                    <a:pt x="52524" y="494906"/>
                  </a:cubicBezTo>
                  <a:cubicBezTo>
                    <a:pt x="16085" y="451180"/>
                    <a:pt x="56896" y="483245"/>
                    <a:pt x="8798" y="451180"/>
                  </a:cubicBezTo>
                  <a:cubicBezTo>
                    <a:pt x="5883" y="442434"/>
                    <a:pt x="1346" y="437979"/>
                    <a:pt x="53" y="424944"/>
                  </a:cubicBezTo>
                  <a:cubicBezTo>
                    <a:pt x="-1239" y="411909"/>
                    <a:pt x="22011" y="435873"/>
                    <a:pt x="1043" y="372969"/>
                  </a:cubicBezTo>
                  <a:cubicBezTo>
                    <a:pt x="5416" y="336531"/>
                    <a:pt x="2912" y="273748"/>
                    <a:pt x="19358" y="247898"/>
                  </a:cubicBezTo>
                  <a:lnTo>
                    <a:pt x="48896" y="204005"/>
                  </a:lnTo>
                  <a:cubicBezTo>
                    <a:pt x="32121" y="170949"/>
                    <a:pt x="56322" y="138183"/>
                    <a:pt x="74801" y="109457"/>
                  </a:cubicBezTo>
                  <a:cubicBezTo>
                    <a:pt x="80646" y="62191"/>
                    <a:pt x="63389" y="17234"/>
                    <a:pt x="99266" y="0"/>
                  </a:cubicBezTo>
                  <a:close/>
                </a:path>
              </a:pathLst>
            </a:custGeom>
            <a:solidFill>
              <a:schemeClr val="bg1">
                <a:lumMod val="5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5" name="Freeform 4"/>
            <p:cNvSpPr/>
            <p:nvPr/>
          </p:nvSpPr>
          <p:spPr>
            <a:xfrm>
              <a:off x="1905000" y="1526186"/>
              <a:ext cx="9296134" cy="3376014"/>
            </a:xfrm>
            <a:custGeom>
              <a:avLst/>
              <a:gdLst>
                <a:gd name="connsiteX0" fmla="*/ 609600 w 108000800"/>
                <a:gd name="connsiteY0" fmla="*/ 17983200 h 39221939"/>
                <a:gd name="connsiteX1" fmla="*/ 508000 w 108000800"/>
                <a:gd name="connsiteY1" fmla="*/ 17475200 h 39221939"/>
                <a:gd name="connsiteX2" fmla="*/ 609600 w 108000800"/>
                <a:gd name="connsiteY2" fmla="*/ 17170400 h 39221939"/>
                <a:gd name="connsiteX3" fmla="*/ 406400 w 108000800"/>
                <a:gd name="connsiteY3" fmla="*/ 15748000 h 39221939"/>
                <a:gd name="connsiteX4" fmla="*/ 508000 w 108000800"/>
                <a:gd name="connsiteY4" fmla="*/ 15240000 h 39221939"/>
                <a:gd name="connsiteX5" fmla="*/ 1219200 w 108000800"/>
                <a:gd name="connsiteY5" fmla="*/ 15138400 h 39221939"/>
                <a:gd name="connsiteX6" fmla="*/ 1524000 w 108000800"/>
                <a:gd name="connsiteY6" fmla="*/ 14935200 h 39221939"/>
                <a:gd name="connsiteX7" fmla="*/ 1625600 w 108000800"/>
                <a:gd name="connsiteY7" fmla="*/ 14122400 h 39221939"/>
                <a:gd name="connsiteX8" fmla="*/ 2235200 w 108000800"/>
                <a:gd name="connsiteY8" fmla="*/ 13716000 h 39221939"/>
                <a:gd name="connsiteX9" fmla="*/ 2540000 w 108000800"/>
                <a:gd name="connsiteY9" fmla="*/ 13512800 h 39221939"/>
                <a:gd name="connsiteX10" fmla="*/ 3048000 w 108000800"/>
                <a:gd name="connsiteY10" fmla="*/ 13004800 h 39221939"/>
                <a:gd name="connsiteX11" fmla="*/ 3251200 w 108000800"/>
                <a:gd name="connsiteY11" fmla="*/ 12700000 h 39221939"/>
                <a:gd name="connsiteX12" fmla="*/ 3352800 w 108000800"/>
                <a:gd name="connsiteY12" fmla="*/ 12192000 h 39221939"/>
                <a:gd name="connsiteX13" fmla="*/ 3556000 w 108000800"/>
                <a:gd name="connsiteY13" fmla="*/ 11582400 h 39221939"/>
                <a:gd name="connsiteX14" fmla="*/ 3759200 w 108000800"/>
                <a:gd name="connsiteY14" fmla="*/ 9448800 h 39221939"/>
                <a:gd name="connsiteX15" fmla="*/ 3860800 w 108000800"/>
                <a:gd name="connsiteY15" fmla="*/ 9144000 h 39221939"/>
                <a:gd name="connsiteX16" fmla="*/ 4064000 w 108000800"/>
                <a:gd name="connsiteY16" fmla="*/ 8331200 h 39221939"/>
                <a:gd name="connsiteX17" fmla="*/ 4165600 w 108000800"/>
                <a:gd name="connsiteY17" fmla="*/ 7924800 h 39221939"/>
                <a:gd name="connsiteX18" fmla="*/ 4368800 w 108000800"/>
                <a:gd name="connsiteY18" fmla="*/ 7315200 h 39221939"/>
                <a:gd name="connsiteX19" fmla="*/ 4470400 w 108000800"/>
                <a:gd name="connsiteY19" fmla="*/ 6908800 h 39221939"/>
                <a:gd name="connsiteX20" fmla="*/ 4978400 w 108000800"/>
                <a:gd name="connsiteY20" fmla="*/ 6299200 h 39221939"/>
                <a:gd name="connsiteX21" fmla="*/ 5283200 w 108000800"/>
                <a:gd name="connsiteY21" fmla="*/ 6197600 h 39221939"/>
                <a:gd name="connsiteX22" fmla="*/ 6502400 w 108000800"/>
                <a:gd name="connsiteY22" fmla="*/ 5892800 h 39221939"/>
                <a:gd name="connsiteX23" fmla="*/ 6807200 w 108000800"/>
                <a:gd name="connsiteY23" fmla="*/ 5588000 h 39221939"/>
                <a:gd name="connsiteX24" fmla="*/ 7416800 w 108000800"/>
                <a:gd name="connsiteY24" fmla="*/ 5181600 h 39221939"/>
                <a:gd name="connsiteX25" fmla="*/ 7620000 w 108000800"/>
                <a:gd name="connsiteY25" fmla="*/ 4876800 h 39221939"/>
                <a:gd name="connsiteX26" fmla="*/ 8229600 w 108000800"/>
                <a:gd name="connsiteY26" fmla="*/ 4470400 h 39221939"/>
                <a:gd name="connsiteX27" fmla="*/ 8432800 w 108000800"/>
                <a:gd name="connsiteY27" fmla="*/ 4165600 h 39221939"/>
                <a:gd name="connsiteX28" fmla="*/ 8737600 w 108000800"/>
                <a:gd name="connsiteY28" fmla="*/ 3962400 h 39221939"/>
                <a:gd name="connsiteX29" fmla="*/ 9042400 w 108000800"/>
                <a:gd name="connsiteY29" fmla="*/ 3657600 h 39221939"/>
                <a:gd name="connsiteX30" fmla="*/ 9245600 w 108000800"/>
                <a:gd name="connsiteY30" fmla="*/ 3048000 h 39221939"/>
                <a:gd name="connsiteX31" fmla="*/ 9347200 w 108000800"/>
                <a:gd name="connsiteY31" fmla="*/ 2743200 h 39221939"/>
                <a:gd name="connsiteX32" fmla="*/ 9956800 w 108000800"/>
                <a:gd name="connsiteY32" fmla="*/ 2133600 h 39221939"/>
                <a:gd name="connsiteX33" fmla="*/ 10261600 w 108000800"/>
                <a:gd name="connsiteY33" fmla="*/ 1524000 h 39221939"/>
                <a:gd name="connsiteX34" fmla="*/ 10363200 w 108000800"/>
                <a:gd name="connsiteY34" fmla="*/ 1219200 h 39221939"/>
                <a:gd name="connsiteX35" fmla="*/ 11074400 w 108000800"/>
                <a:gd name="connsiteY35" fmla="*/ 406400 h 39221939"/>
                <a:gd name="connsiteX36" fmla="*/ 12293600 w 108000800"/>
                <a:gd name="connsiteY36" fmla="*/ 711200 h 39221939"/>
                <a:gd name="connsiteX37" fmla="*/ 12598400 w 108000800"/>
                <a:gd name="connsiteY37" fmla="*/ 914400 h 39221939"/>
                <a:gd name="connsiteX38" fmla="*/ 13411200 w 108000800"/>
                <a:gd name="connsiteY38" fmla="*/ 1016000 h 39221939"/>
                <a:gd name="connsiteX39" fmla="*/ 14427200 w 108000800"/>
                <a:gd name="connsiteY39" fmla="*/ 1219200 h 39221939"/>
                <a:gd name="connsiteX40" fmla="*/ 14732000 w 108000800"/>
                <a:gd name="connsiteY40" fmla="*/ 1320800 h 39221939"/>
                <a:gd name="connsiteX41" fmla="*/ 15748000 w 108000800"/>
                <a:gd name="connsiteY41" fmla="*/ 1524000 h 39221939"/>
                <a:gd name="connsiteX42" fmla="*/ 17576800 w 108000800"/>
                <a:gd name="connsiteY42" fmla="*/ 1422400 h 39221939"/>
                <a:gd name="connsiteX43" fmla="*/ 17678400 w 108000800"/>
                <a:gd name="connsiteY43" fmla="*/ 1117600 h 39221939"/>
                <a:gd name="connsiteX44" fmla="*/ 18084800 w 108000800"/>
                <a:gd name="connsiteY44" fmla="*/ 1016000 h 39221939"/>
                <a:gd name="connsiteX45" fmla="*/ 18491200 w 108000800"/>
                <a:gd name="connsiteY45" fmla="*/ 1117600 h 39221939"/>
                <a:gd name="connsiteX46" fmla="*/ 18897600 w 108000800"/>
                <a:gd name="connsiteY46" fmla="*/ 1625600 h 39221939"/>
                <a:gd name="connsiteX47" fmla="*/ 19100800 w 108000800"/>
                <a:gd name="connsiteY47" fmla="*/ 1320800 h 39221939"/>
                <a:gd name="connsiteX48" fmla="*/ 19812000 w 108000800"/>
                <a:gd name="connsiteY48" fmla="*/ 1625600 h 39221939"/>
                <a:gd name="connsiteX49" fmla="*/ 20116800 w 108000800"/>
                <a:gd name="connsiteY49" fmla="*/ 1422400 h 39221939"/>
                <a:gd name="connsiteX50" fmla="*/ 20421600 w 108000800"/>
                <a:gd name="connsiteY50" fmla="*/ 1625600 h 39221939"/>
                <a:gd name="connsiteX51" fmla="*/ 20624800 w 108000800"/>
                <a:gd name="connsiteY51" fmla="*/ 2336800 h 39221939"/>
                <a:gd name="connsiteX52" fmla="*/ 20929600 w 108000800"/>
                <a:gd name="connsiteY52" fmla="*/ 2540000 h 39221939"/>
                <a:gd name="connsiteX53" fmla="*/ 21640800 w 108000800"/>
                <a:gd name="connsiteY53" fmla="*/ 2743200 h 39221939"/>
                <a:gd name="connsiteX54" fmla="*/ 21945600 w 108000800"/>
                <a:gd name="connsiteY54" fmla="*/ 2946400 h 39221939"/>
                <a:gd name="connsiteX55" fmla="*/ 22555200 w 108000800"/>
                <a:gd name="connsiteY55" fmla="*/ 3149600 h 39221939"/>
                <a:gd name="connsiteX56" fmla="*/ 23063200 w 108000800"/>
                <a:gd name="connsiteY56" fmla="*/ 3048000 h 39221939"/>
                <a:gd name="connsiteX57" fmla="*/ 23368000 w 108000800"/>
                <a:gd name="connsiteY57" fmla="*/ 2844800 h 39221939"/>
                <a:gd name="connsiteX58" fmla="*/ 23672800 w 108000800"/>
                <a:gd name="connsiteY58" fmla="*/ 2743200 h 39221939"/>
                <a:gd name="connsiteX59" fmla="*/ 23876000 w 108000800"/>
                <a:gd name="connsiteY59" fmla="*/ 2438400 h 39221939"/>
                <a:gd name="connsiteX60" fmla="*/ 26619200 w 108000800"/>
                <a:gd name="connsiteY60" fmla="*/ 2641600 h 39221939"/>
                <a:gd name="connsiteX61" fmla="*/ 26924000 w 108000800"/>
                <a:gd name="connsiteY61" fmla="*/ 2743200 h 39221939"/>
                <a:gd name="connsiteX62" fmla="*/ 28549600 w 108000800"/>
                <a:gd name="connsiteY62" fmla="*/ 2540000 h 39221939"/>
                <a:gd name="connsiteX63" fmla="*/ 29362400 w 108000800"/>
                <a:gd name="connsiteY63" fmla="*/ 2336800 h 39221939"/>
                <a:gd name="connsiteX64" fmla="*/ 29870400 w 108000800"/>
                <a:gd name="connsiteY64" fmla="*/ 2235200 h 39221939"/>
                <a:gd name="connsiteX65" fmla="*/ 30581600 w 108000800"/>
                <a:gd name="connsiteY65" fmla="*/ 2336800 h 39221939"/>
                <a:gd name="connsiteX66" fmla="*/ 30683200 w 108000800"/>
                <a:gd name="connsiteY66" fmla="*/ 2641600 h 39221939"/>
                <a:gd name="connsiteX67" fmla="*/ 30784800 w 108000800"/>
                <a:gd name="connsiteY67" fmla="*/ 3048000 h 39221939"/>
                <a:gd name="connsiteX68" fmla="*/ 31699200 w 108000800"/>
                <a:gd name="connsiteY68" fmla="*/ 3149600 h 39221939"/>
                <a:gd name="connsiteX69" fmla="*/ 32004000 w 108000800"/>
                <a:gd name="connsiteY69" fmla="*/ 3352800 h 39221939"/>
                <a:gd name="connsiteX70" fmla="*/ 32613600 w 108000800"/>
                <a:gd name="connsiteY70" fmla="*/ 2946400 h 39221939"/>
                <a:gd name="connsiteX71" fmla="*/ 32918400 w 108000800"/>
                <a:gd name="connsiteY71" fmla="*/ 2743200 h 39221939"/>
                <a:gd name="connsiteX72" fmla="*/ 33121600 w 108000800"/>
                <a:gd name="connsiteY72" fmla="*/ 2438400 h 39221939"/>
                <a:gd name="connsiteX73" fmla="*/ 33426400 w 108000800"/>
                <a:gd name="connsiteY73" fmla="*/ 2235200 h 39221939"/>
                <a:gd name="connsiteX74" fmla="*/ 33528000 w 108000800"/>
                <a:gd name="connsiteY74" fmla="*/ 1930400 h 39221939"/>
                <a:gd name="connsiteX75" fmla="*/ 34036000 w 108000800"/>
                <a:gd name="connsiteY75" fmla="*/ 1320800 h 39221939"/>
                <a:gd name="connsiteX76" fmla="*/ 34340800 w 108000800"/>
                <a:gd name="connsiteY76" fmla="*/ 1117600 h 39221939"/>
                <a:gd name="connsiteX77" fmla="*/ 34747200 w 108000800"/>
                <a:gd name="connsiteY77" fmla="*/ 609600 h 39221939"/>
                <a:gd name="connsiteX78" fmla="*/ 34950400 w 108000800"/>
                <a:gd name="connsiteY78" fmla="*/ 304800 h 39221939"/>
                <a:gd name="connsiteX79" fmla="*/ 35255200 w 108000800"/>
                <a:gd name="connsiteY79" fmla="*/ 203200 h 39221939"/>
                <a:gd name="connsiteX80" fmla="*/ 35560000 w 108000800"/>
                <a:gd name="connsiteY80" fmla="*/ 0 h 39221939"/>
                <a:gd name="connsiteX81" fmla="*/ 36474400 w 108000800"/>
                <a:gd name="connsiteY81" fmla="*/ 101600 h 39221939"/>
                <a:gd name="connsiteX82" fmla="*/ 36677600 w 108000800"/>
                <a:gd name="connsiteY82" fmla="*/ 406400 h 39221939"/>
                <a:gd name="connsiteX83" fmla="*/ 36982400 w 108000800"/>
                <a:gd name="connsiteY83" fmla="*/ 508000 h 39221939"/>
                <a:gd name="connsiteX84" fmla="*/ 37388800 w 108000800"/>
                <a:gd name="connsiteY84" fmla="*/ 406400 h 39221939"/>
                <a:gd name="connsiteX85" fmla="*/ 37795200 w 108000800"/>
                <a:gd name="connsiteY85" fmla="*/ 914400 h 39221939"/>
                <a:gd name="connsiteX86" fmla="*/ 38201600 w 108000800"/>
                <a:gd name="connsiteY86" fmla="*/ 1016000 h 39221939"/>
                <a:gd name="connsiteX87" fmla="*/ 38811200 w 108000800"/>
                <a:gd name="connsiteY87" fmla="*/ 1422400 h 39221939"/>
                <a:gd name="connsiteX88" fmla="*/ 39420800 w 108000800"/>
                <a:gd name="connsiteY88" fmla="*/ 1625600 h 39221939"/>
                <a:gd name="connsiteX89" fmla="*/ 39725600 w 108000800"/>
                <a:gd name="connsiteY89" fmla="*/ 1930400 h 39221939"/>
                <a:gd name="connsiteX90" fmla="*/ 40132000 w 108000800"/>
                <a:gd name="connsiteY90" fmla="*/ 2032000 h 39221939"/>
                <a:gd name="connsiteX91" fmla="*/ 41452800 w 108000800"/>
                <a:gd name="connsiteY91" fmla="*/ 2336800 h 39221939"/>
                <a:gd name="connsiteX92" fmla="*/ 41757600 w 108000800"/>
                <a:gd name="connsiteY92" fmla="*/ 2438400 h 39221939"/>
                <a:gd name="connsiteX93" fmla="*/ 45618400 w 108000800"/>
                <a:gd name="connsiteY93" fmla="*/ 2438400 h 39221939"/>
                <a:gd name="connsiteX94" fmla="*/ 45821600 w 108000800"/>
                <a:gd name="connsiteY94" fmla="*/ 2133600 h 39221939"/>
                <a:gd name="connsiteX95" fmla="*/ 45923200 w 108000800"/>
                <a:gd name="connsiteY95" fmla="*/ 1828800 h 39221939"/>
                <a:gd name="connsiteX96" fmla="*/ 46532800 w 108000800"/>
                <a:gd name="connsiteY96" fmla="*/ 1625600 h 39221939"/>
                <a:gd name="connsiteX97" fmla="*/ 46837600 w 108000800"/>
                <a:gd name="connsiteY97" fmla="*/ 1524000 h 39221939"/>
                <a:gd name="connsiteX98" fmla="*/ 47345600 w 108000800"/>
                <a:gd name="connsiteY98" fmla="*/ 1625600 h 39221939"/>
                <a:gd name="connsiteX99" fmla="*/ 47650400 w 108000800"/>
                <a:gd name="connsiteY99" fmla="*/ 1930400 h 39221939"/>
                <a:gd name="connsiteX100" fmla="*/ 48260000 w 108000800"/>
                <a:gd name="connsiteY100" fmla="*/ 2235200 h 39221939"/>
                <a:gd name="connsiteX101" fmla="*/ 51308000 w 108000800"/>
                <a:gd name="connsiteY101" fmla="*/ 2438400 h 39221939"/>
                <a:gd name="connsiteX102" fmla="*/ 52527200 w 108000800"/>
                <a:gd name="connsiteY102" fmla="*/ 2336800 h 39221939"/>
                <a:gd name="connsiteX103" fmla="*/ 53238400 w 108000800"/>
                <a:gd name="connsiteY103" fmla="*/ 2032000 h 39221939"/>
                <a:gd name="connsiteX104" fmla="*/ 53543200 w 108000800"/>
                <a:gd name="connsiteY104" fmla="*/ 1828800 h 39221939"/>
                <a:gd name="connsiteX105" fmla="*/ 55067200 w 108000800"/>
                <a:gd name="connsiteY105" fmla="*/ 1422400 h 39221939"/>
                <a:gd name="connsiteX106" fmla="*/ 59029600 w 108000800"/>
                <a:gd name="connsiteY106" fmla="*/ 1320800 h 39221939"/>
                <a:gd name="connsiteX107" fmla="*/ 59740800 w 108000800"/>
                <a:gd name="connsiteY107" fmla="*/ 1117600 h 39221939"/>
                <a:gd name="connsiteX108" fmla="*/ 60350400 w 108000800"/>
                <a:gd name="connsiteY108" fmla="*/ 914400 h 39221939"/>
                <a:gd name="connsiteX109" fmla="*/ 60655200 w 108000800"/>
                <a:gd name="connsiteY109" fmla="*/ 812800 h 39221939"/>
                <a:gd name="connsiteX110" fmla="*/ 63093600 w 108000800"/>
                <a:gd name="connsiteY110" fmla="*/ 914400 h 39221939"/>
                <a:gd name="connsiteX111" fmla="*/ 64312800 w 108000800"/>
                <a:gd name="connsiteY111" fmla="*/ 812800 h 39221939"/>
                <a:gd name="connsiteX112" fmla="*/ 64922400 w 108000800"/>
                <a:gd name="connsiteY112" fmla="*/ 609600 h 39221939"/>
                <a:gd name="connsiteX113" fmla="*/ 66548000 w 108000800"/>
                <a:gd name="connsiteY113" fmla="*/ 508000 h 39221939"/>
                <a:gd name="connsiteX114" fmla="*/ 67462400 w 108000800"/>
                <a:gd name="connsiteY114" fmla="*/ 0 h 39221939"/>
                <a:gd name="connsiteX115" fmla="*/ 68681600 w 108000800"/>
                <a:gd name="connsiteY115" fmla="*/ 101600 h 39221939"/>
                <a:gd name="connsiteX116" fmla="*/ 68986400 w 108000800"/>
                <a:gd name="connsiteY116" fmla="*/ 304800 h 39221939"/>
                <a:gd name="connsiteX117" fmla="*/ 69291200 w 108000800"/>
                <a:gd name="connsiteY117" fmla="*/ 406400 h 39221939"/>
                <a:gd name="connsiteX118" fmla="*/ 69697600 w 108000800"/>
                <a:gd name="connsiteY118" fmla="*/ 609600 h 39221939"/>
                <a:gd name="connsiteX119" fmla="*/ 70002400 w 108000800"/>
                <a:gd name="connsiteY119" fmla="*/ 711200 h 39221939"/>
                <a:gd name="connsiteX120" fmla="*/ 70307200 w 108000800"/>
                <a:gd name="connsiteY120" fmla="*/ 914400 h 39221939"/>
                <a:gd name="connsiteX121" fmla="*/ 71424800 w 108000800"/>
                <a:gd name="connsiteY121" fmla="*/ 1117600 h 39221939"/>
                <a:gd name="connsiteX122" fmla="*/ 76200000 w 108000800"/>
                <a:gd name="connsiteY122" fmla="*/ 1117600 h 39221939"/>
                <a:gd name="connsiteX123" fmla="*/ 76911200 w 108000800"/>
                <a:gd name="connsiteY123" fmla="*/ 1422400 h 39221939"/>
                <a:gd name="connsiteX124" fmla="*/ 77216000 w 108000800"/>
                <a:gd name="connsiteY124" fmla="*/ 1524000 h 39221939"/>
                <a:gd name="connsiteX125" fmla="*/ 78435200 w 108000800"/>
                <a:gd name="connsiteY125" fmla="*/ 2032000 h 39221939"/>
                <a:gd name="connsiteX126" fmla="*/ 80670400 w 108000800"/>
                <a:gd name="connsiteY126" fmla="*/ 2032000 h 39221939"/>
                <a:gd name="connsiteX127" fmla="*/ 81584800 w 108000800"/>
                <a:gd name="connsiteY127" fmla="*/ 1930400 h 39221939"/>
                <a:gd name="connsiteX128" fmla="*/ 81889600 w 108000800"/>
                <a:gd name="connsiteY128" fmla="*/ 1727200 h 39221939"/>
                <a:gd name="connsiteX129" fmla="*/ 82092800 w 108000800"/>
                <a:gd name="connsiteY129" fmla="*/ 1422400 h 39221939"/>
                <a:gd name="connsiteX130" fmla="*/ 82804000 w 108000800"/>
                <a:gd name="connsiteY130" fmla="*/ 1524000 h 39221939"/>
                <a:gd name="connsiteX131" fmla="*/ 83108800 w 108000800"/>
                <a:gd name="connsiteY131" fmla="*/ 1727200 h 39221939"/>
                <a:gd name="connsiteX132" fmla="*/ 83413600 w 108000800"/>
                <a:gd name="connsiteY132" fmla="*/ 2032000 h 39221939"/>
                <a:gd name="connsiteX133" fmla="*/ 83820000 w 108000800"/>
                <a:gd name="connsiteY133" fmla="*/ 2235200 h 39221939"/>
                <a:gd name="connsiteX134" fmla="*/ 84124800 w 108000800"/>
                <a:gd name="connsiteY134" fmla="*/ 2540000 h 39221939"/>
                <a:gd name="connsiteX135" fmla="*/ 84429600 w 108000800"/>
                <a:gd name="connsiteY135" fmla="*/ 2641600 h 39221939"/>
                <a:gd name="connsiteX136" fmla="*/ 84734400 w 108000800"/>
                <a:gd name="connsiteY136" fmla="*/ 2844800 h 39221939"/>
                <a:gd name="connsiteX137" fmla="*/ 85547200 w 108000800"/>
                <a:gd name="connsiteY137" fmla="*/ 3048000 h 39221939"/>
                <a:gd name="connsiteX138" fmla="*/ 85953600 w 108000800"/>
                <a:gd name="connsiteY138" fmla="*/ 3149600 h 39221939"/>
                <a:gd name="connsiteX139" fmla="*/ 86258400 w 108000800"/>
                <a:gd name="connsiteY139" fmla="*/ 3352800 h 39221939"/>
                <a:gd name="connsiteX140" fmla="*/ 86563200 w 108000800"/>
                <a:gd name="connsiteY140" fmla="*/ 4267200 h 39221939"/>
                <a:gd name="connsiteX141" fmla="*/ 86664800 w 108000800"/>
                <a:gd name="connsiteY141" fmla="*/ 4572000 h 39221939"/>
                <a:gd name="connsiteX142" fmla="*/ 86766400 w 108000800"/>
                <a:gd name="connsiteY142" fmla="*/ 4876800 h 39221939"/>
                <a:gd name="connsiteX143" fmla="*/ 87071200 w 108000800"/>
                <a:gd name="connsiteY143" fmla="*/ 5080000 h 39221939"/>
                <a:gd name="connsiteX144" fmla="*/ 88392000 w 108000800"/>
                <a:gd name="connsiteY144" fmla="*/ 5384800 h 39221939"/>
                <a:gd name="connsiteX145" fmla="*/ 89001600 w 108000800"/>
                <a:gd name="connsiteY145" fmla="*/ 5892800 h 39221939"/>
                <a:gd name="connsiteX146" fmla="*/ 89611200 w 108000800"/>
                <a:gd name="connsiteY146" fmla="*/ 6096000 h 39221939"/>
                <a:gd name="connsiteX147" fmla="*/ 90017600 w 108000800"/>
                <a:gd name="connsiteY147" fmla="*/ 6299200 h 39221939"/>
                <a:gd name="connsiteX148" fmla="*/ 90322400 w 108000800"/>
                <a:gd name="connsiteY148" fmla="*/ 6502400 h 39221939"/>
                <a:gd name="connsiteX149" fmla="*/ 90627200 w 108000800"/>
                <a:gd name="connsiteY149" fmla="*/ 6604000 h 39221939"/>
                <a:gd name="connsiteX150" fmla="*/ 91846400 w 108000800"/>
                <a:gd name="connsiteY150" fmla="*/ 6807200 h 39221939"/>
                <a:gd name="connsiteX151" fmla="*/ 92151200 w 108000800"/>
                <a:gd name="connsiteY151" fmla="*/ 7010400 h 39221939"/>
                <a:gd name="connsiteX152" fmla="*/ 92354400 w 108000800"/>
                <a:gd name="connsiteY152" fmla="*/ 7315200 h 39221939"/>
                <a:gd name="connsiteX153" fmla="*/ 92659200 w 108000800"/>
                <a:gd name="connsiteY153" fmla="*/ 7416800 h 39221939"/>
                <a:gd name="connsiteX154" fmla="*/ 93065600 w 108000800"/>
                <a:gd name="connsiteY154" fmla="*/ 7620000 h 39221939"/>
                <a:gd name="connsiteX155" fmla="*/ 94386400 w 108000800"/>
                <a:gd name="connsiteY155" fmla="*/ 8026400 h 39221939"/>
                <a:gd name="connsiteX156" fmla="*/ 94996000 w 108000800"/>
                <a:gd name="connsiteY156" fmla="*/ 8432800 h 39221939"/>
                <a:gd name="connsiteX157" fmla="*/ 95300800 w 108000800"/>
                <a:gd name="connsiteY157" fmla="*/ 8636000 h 39221939"/>
                <a:gd name="connsiteX158" fmla="*/ 96418400 w 108000800"/>
                <a:gd name="connsiteY158" fmla="*/ 9042400 h 39221939"/>
                <a:gd name="connsiteX159" fmla="*/ 96723200 w 108000800"/>
                <a:gd name="connsiteY159" fmla="*/ 9144000 h 39221939"/>
                <a:gd name="connsiteX160" fmla="*/ 97129600 w 108000800"/>
                <a:gd name="connsiteY160" fmla="*/ 9245600 h 39221939"/>
                <a:gd name="connsiteX161" fmla="*/ 97434400 w 108000800"/>
                <a:gd name="connsiteY161" fmla="*/ 9448800 h 39221939"/>
                <a:gd name="connsiteX162" fmla="*/ 97536000 w 108000800"/>
                <a:gd name="connsiteY162" fmla="*/ 9753600 h 39221939"/>
                <a:gd name="connsiteX163" fmla="*/ 98552000 w 108000800"/>
                <a:gd name="connsiteY163" fmla="*/ 10363200 h 39221939"/>
                <a:gd name="connsiteX164" fmla="*/ 99161600 w 108000800"/>
                <a:gd name="connsiteY164" fmla="*/ 10769600 h 39221939"/>
                <a:gd name="connsiteX165" fmla="*/ 99771200 w 108000800"/>
                <a:gd name="connsiteY165" fmla="*/ 11074400 h 39221939"/>
                <a:gd name="connsiteX166" fmla="*/ 100177600 w 108000800"/>
                <a:gd name="connsiteY166" fmla="*/ 11684000 h 39221939"/>
                <a:gd name="connsiteX167" fmla="*/ 100380800 w 108000800"/>
                <a:gd name="connsiteY167" fmla="*/ 11988800 h 39221939"/>
                <a:gd name="connsiteX168" fmla="*/ 101092000 w 108000800"/>
                <a:gd name="connsiteY168" fmla="*/ 12395200 h 39221939"/>
                <a:gd name="connsiteX169" fmla="*/ 101396800 w 108000800"/>
                <a:gd name="connsiteY169" fmla="*/ 12496800 h 39221939"/>
                <a:gd name="connsiteX170" fmla="*/ 102108000 w 108000800"/>
                <a:gd name="connsiteY170" fmla="*/ 12598400 h 39221939"/>
                <a:gd name="connsiteX171" fmla="*/ 102717600 w 108000800"/>
                <a:gd name="connsiteY171" fmla="*/ 13004800 h 39221939"/>
                <a:gd name="connsiteX172" fmla="*/ 103327200 w 108000800"/>
                <a:gd name="connsiteY172" fmla="*/ 13411200 h 39221939"/>
                <a:gd name="connsiteX173" fmla="*/ 103936800 w 108000800"/>
                <a:gd name="connsiteY173" fmla="*/ 13919200 h 39221939"/>
                <a:gd name="connsiteX174" fmla="*/ 104546400 w 108000800"/>
                <a:gd name="connsiteY174" fmla="*/ 14427200 h 39221939"/>
                <a:gd name="connsiteX175" fmla="*/ 105054400 w 108000800"/>
                <a:gd name="connsiteY175" fmla="*/ 14935200 h 39221939"/>
                <a:gd name="connsiteX176" fmla="*/ 105257600 w 108000800"/>
                <a:gd name="connsiteY176" fmla="*/ 15240000 h 39221939"/>
                <a:gd name="connsiteX177" fmla="*/ 105562400 w 108000800"/>
                <a:gd name="connsiteY177" fmla="*/ 15544800 h 39221939"/>
                <a:gd name="connsiteX178" fmla="*/ 105765600 w 108000800"/>
                <a:gd name="connsiteY178" fmla="*/ 15951200 h 39221939"/>
                <a:gd name="connsiteX179" fmla="*/ 106172000 w 108000800"/>
                <a:gd name="connsiteY179" fmla="*/ 16560800 h 39221939"/>
                <a:gd name="connsiteX180" fmla="*/ 106375200 w 108000800"/>
                <a:gd name="connsiteY180" fmla="*/ 16865600 h 39221939"/>
                <a:gd name="connsiteX181" fmla="*/ 106578400 w 108000800"/>
                <a:gd name="connsiteY181" fmla="*/ 17272000 h 39221939"/>
                <a:gd name="connsiteX182" fmla="*/ 106984800 w 108000800"/>
                <a:gd name="connsiteY182" fmla="*/ 17881600 h 39221939"/>
                <a:gd name="connsiteX183" fmla="*/ 107391200 w 108000800"/>
                <a:gd name="connsiteY183" fmla="*/ 18491200 h 39221939"/>
                <a:gd name="connsiteX184" fmla="*/ 107594400 w 108000800"/>
                <a:gd name="connsiteY184" fmla="*/ 18796000 h 39221939"/>
                <a:gd name="connsiteX185" fmla="*/ 107797600 w 108000800"/>
                <a:gd name="connsiteY185" fmla="*/ 19100800 h 39221939"/>
                <a:gd name="connsiteX186" fmla="*/ 108000800 w 108000800"/>
                <a:gd name="connsiteY186" fmla="*/ 19913600 h 39221939"/>
                <a:gd name="connsiteX187" fmla="*/ 107696000 w 108000800"/>
                <a:gd name="connsiteY187" fmla="*/ 21234400 h 39221939"/>
                <a:gd name="connsiteX188" fmla="*/ 107391200 w 108000800"/>
                <a:gd name="connsiteY188" fmla="*/ 21336000 h 39221939"/>
                <a:gd name="connsiteX189" fmla="*/ 106680000 w 108000800"/>
                <a:gd name="connsiteY189" fmla="*/ 22250400 h 39221939"/>
                <a:gd name="connsiteX190" fmla="*/ 106476800 w 108000800"/>
                <a:gd name="connsiteY190" fmla="*/ 22656800 h 39221939"/>
                <a:gd name="connsiteX191" fmla="*/ 106273600 w 108000800"/>
                <a:gd name="connsiteY191" fmla="*/ 23368000 h 39221939"/>
                <a:gd name="connsiteX192" fmla="*/ 105664000 w 108000800"/>
                <a:gd name="connsiteY192" fmla="*/ 23774400 h 39221939"/>
                <a:gd name="connsiteX193" fmla="*/ 105460800 w 108000800"/>
                <a:gd name="connsiteY193" fmla="*/ 24079200 h 39221939"/>
                <a:gd name="connsiteX194" fmla="*/ 105359200 w 108000800"/>
                <a:gd name="connsiteY194" fmla="*/ 24688800 h 39221939"/>
                <a:gd name="connsiteX195" fmla="*/ 105257600 w 108000800"/>
                <a:gd name="connsiteY195" fmla="*/ 24993600 h 39221939"/>
                <a:gd name="connsiteX196" fmla="*/ 105156000 w 108000800"/>
                <a:gd name="connsiteY196" fmla="*/ 25704800 h 39221939"/>
                <a:gd name="connsiteX197" fmla="*/ 104952800 w 108000800"/>
                <a:gd name="connsiteY197" fmla="*/ 27432000 h 39221939"/>
                <a:gd name="connsiteX198" fmla="*/ 104749600 w 108000800"/>
                <a:gd name="connsiteY198" fmla="*/ 28041600 h 39221939"/>
                <a:gd name="connsiteX199" fmla="*/ 104648000 w 108000800"/>
                <a:gd name="connsiteY199" fmla="*/ 28346400 h 39221939"/>
                <a:gd name="connsiteX200" fmla="*/ 104444800 w 108000800"/>
                <a:gd name="connsiteY200" fmla="*/ 28651200 h 39221939"/>
                <a:gd name="connsiteX201" fmla="*/ 103936800 w 108000800"/>
                <a:gd name="connsiteY201" fmla="*/ 29565600 h 39221939"/>
                <a:gd name="connsiteX202" fmla="*/ 103632000 w 108000800"/>
                <a:gd name="connsiteY202" fmla="*/ 29667200 h 39221939"/>
                <a:gd name="connsiteX203" fmla="*/ 103225600 w 108000800"/>
                <a:gd name="connsiteY203" fmla="*/ 29972000 h 39221939"/>
                <a:gd name="connsiteX204" fmla="*/ 102717600 w 108000800"/>
                <a:gd name="connsiteY204" fmla="*/ 30683200 h 39221939"/>
                <a:gd name="connsiteX205" fmla="*/ 102412800 w 108000800"/>
                <a:gd name="connsiteY205" fmla="*/ 30988000 h 39221939"/>
                <a:gd name="connsiteX206" fmla="*/ 102006400 w 108000800"/>
                <a:gd name="connsiteY206" fmla="*/ 31597600 h 39221939"/>
                <a:gd name="connsiteX207" fmla="*/ 101396800 w 108000800"/>
                <a:gd name="connsiteY207" fmla="*/ 31800800 h 39221939"/>
                <a:gd name="connsiteX208" fmla="*/ 100279200 w 108000800"/>
                <a:gd name="connsiteY208" fmla="*/ 31699200 h 39221939"/>
                <a:gd name="connsiteX209" fmla="*/ 100076000 w 108000800"/>
                <a:gd name="connsiteY209" fmla="*/ 31394400 h 39221939"/>
                <a:gd name="connsiteX210" fmla="*/ 99872800 w 108000800"/>
                <a:gd name="connsiteY210" fmla="*/ 30683200 h 39221939"/>
                <a:gd name="connsiteX211" fmla="*/ 99669600 w 108000800"/>
                <a:gd name="connsiteY211" fmla="*/ 30378400 h 39221939"/>
                <a:gd name="connsiteX212" fmla="*/ 99364800 w 108000800"/>
                <a:gd name="connsiteY212" fmla="*/ 30276800 h 39221939"/>
                <a:gd name="connsiteX213" fmla="*/ 98450400 w 108000800"/>
                <a:gd name="connsiteY213" fmla="*/ 30175200 h 39221939"/>
                <a:gd name="connsiteX214" fmla="*/ 94386400 w 108000800"/>
                <a:gd name="connsiteY214" fmla="*/ 30276800 h 39221939"/>
                <a:gd name="connsiteX215" fmla="*/ 93472000 w 108000800"/>
                <a:gd name="connsiteY215" fmla="*/ 30581600 h 39221939"/>
                <a:gd name="connsiteX216" fmla="*/ 93167200 w 108000800"/>
                <a:gd name="connsiteY216" fmla="*/ 30683200 h 39221939"/>
                <a:gd name="connsiteX217" fmla="*/ 92862400 w 108000800"/>
                <a:gd name="connsiteY217" fmla="*/ 30784800 h 39221939"/>
                <a:gd name="connsiteX218" fmla="*/ 92760800 w 108000800"/>
                <a:gd name="connsiteY218" fmla="*/ 31089600 h 39221939"/>
                <a:gd name="connsiteX219" fmla="*/ 92354400 w 108000800"/>
                <a:gd name="connsiteY219" fmla="*/ 31292800 h 39221939"/>
                <a:gd name="connsiteX220" fmla="*/ 92049600 w 108000800"/>
                <a:gd name="connsiteY220" fmla="*/ 31496000 h 39221939"/>
                <a:gd name="connsiteX221" fmla="*/ 91846400 w 108000800"/>
                <a:gd name="connsiteY221" fmla="*/ 31800800 h 39221939"/>
                <a:gd name="connsiteX222" fmla="*/ 91440000 w 108000800"/>
                <a:gd name="connsiteY222" fmla="*/ 32816800 h 39221939"/>
                <a:gd name="connsiteX223" fmla="*/ 90627200 w 108000800"/>
                <a:gd name="connsiteY223" fmla="*/ 32613600 h 39221939"/>
                <a:gd name="connsiteX224" fmla="*/ 90424000 w 108000800"/>
                <a:gd name="connsiteY224" fmla="*/ 32308800 h 39221939"/>
                <a:gd name="connsiteX225" fmla="*/ 90119200 w 108000800"/>
                <a:gd name="connsiteY225" fmla="*/ 32004000 h 39221939"/>
                <a:gd name="connsiteX226" fmla="*/ 89814400 w 108000800"/>
                <a:gd name="connsiteY226" fmla="*/ 31800800 h 39221939"/>
                <a:gd name="connsiteX227" fmla="*/ 89509600 w 108000800"/>
                <a:gd name="connsiteY227" fmla="*/ 31496000 h 39221939"/>
                <a:gd name="connsiteX228" fmla="*/ 89204800 w 108000800"/>
                <a:gd name="connsiteY228" fmla="*/ 31292800 h 39221939"/>
                <a:gd name="connsiteX229" fmla="*/ 88595200 w 108000800"/>
                <a:gd name="connsiteY229" fmla="*/ 30784800 h 39221939"/>
                <a:gd name="connsiteX230" fmla="*/ 88087200 w 108000800"/>
                <a:gd name="connsiteY230" fmla="*/ 30683200 h 39221939"/>
                <a:gd name="connsiteX231" fmla="*/ 86461600 w 108000800"/>
                <a:gd name="connsiteY231" fmla="*/ 30581600 h 39221939"/>
                <a:gd name="connsiteX232" fmla="*/ 85852000 w 108000800"/>
                <a:gd name="connsiteY232" fmla="*/ 30784800 h 39221939"/>
                <a:gd name="connsiteX233" fmla="*/ 85547200 w 108000800"/>
                <a:gd name="connsiteY233" fmla="*/ 31089600 h 39221939"/>
                <a:gd name="connsiteX234" fmla="*/ 85242400 w 108000800"/>
                <a:gd name="connsiteY234" fmla="*/ 31292800 h 39221939"/>
                <a:gd name="connsiteX235" fmla="*/ 84734400 w 108000800"/>
                <a:gd name="connsiteY235" fmla="*/ 31800800 h 39221939"/>
                <a:gd name="connsiteX236" fmla="*/ 84531200 w 108000800"/>
                <a:gd name="connsiteY236" fmla="*/ 32105600 h 39221939"/>
                <a:gd name="connsiteX237" fmla="*/ 84124800 w 108000800"/>
                <a:gd name="connsiteY237" fmla="*/ 32207200 h 39221939"/>
                <a:gd name="connsiteX238" fmla="*/ 83007200 w 108000800"/>
                <a:gd name="connsiteY238" fmla="*/ 32410400 h 39221939"/>
                <a:gd name="connsiteX239" fmla="*/ 82397600 w 108000800"/>
                <a:gd name="connsiteY239" fmla="*/ 32816800 h 39221939"/>
                <a:gd name="connsiteX240" fmla="*/ 81788000 w 108000800"/>
                <a:gd name="connsiteY240" fmla="*/ 33020000 h 39221939"/>
                <a:gd name="connsiteX241" fmla="*/ 80873600 w 108000800"/>
                <a:gd name="connsiteY241" fmla="*/ 33426400 h 39221939"/>
                <a:gd name="connsiteX242" fmla="*/ 80568800 w 108000800"/>
                <a:gd name="connsiteY242" fmla="*/ 33528000 h 39221939"/>
                <a:gd name="connsiteX243" fmla="*/ 78740000 w 108000800"/>
                <a:gd name="connsiteY243" fmla="*/ 33832800 h 39221939"/>
                <a:gd name="connsiteX244" fmla="*/ 78435200 w 108000800"/>
                <a:gd name="connsiteY244" fmla="*/ 33934400 h 39221939"/>
                <a:gd name="connsiteX245" fmla="*/ 78130400 w 108000800"/>
                <a:gd name="connsiteY245" fmla="*/ 34137600 h 39221939"/>
                <a:gd name="connsiteX246" fmla="*/ 78028800 w 108000800"/>
                <a:gd name="connsiteY246" fmla="*/ 34442400 h 39221939"/>
                <a:gd name="connsiteX247" fmla="*/ 76911200 w 108000800"/>
                <a:gd name="connsiteY247" fmla="*/ 34442400 h 39221939"/>
                <a:gd name="connsiteX248" fmla="*/ 76301600 w 108000800"/>
                <a:gd name="connsiteY248" fmla="*/ 34036000 h 39221939"/>
                <a:gd name="connsiteX249" fmla="*/ 74980800 w 108000800"/>
                <a:gd name="connsiteY249" fmla="*/ 34239200 h 39221939"/>
                <a:gd name="connsiteX250" fmla="*/ 74676000 w 108000800"/>
                <a:gd name="connsiteY250" fmla="*/ 34340800 h 39221939"/>
                <a:gd name="connsiteX251" fmla="*/ 73964800 w 108000800"/>
                <a:gd name="connsiteY251" fmla="*/ 34848800 h 39221939"/>
                <a:gd name="connsiteX252" fmla="*/ 73660000 w 108000800"/>
                <a:gd name="connsiteY252" fmla="*/ 34950400 h 39221939"/>
                <a:gd name="connsiteX253" fmla="*/ 72542400 w 108000800"/>
                <a:gd name="connsiteY253" fmla="*/ 34848800 h 39221939"/>
                <a:gd name="connsiteX254" fmla="*/ 71831200 w 108000800"/>
                <a:gd name="connsiteY254" fmla="*/ 34645600 h 39221939"/>
                <a:gd name="connsiteX255" fmla="*/ 70002400 w 108000800"/>
                <a:gd name="connsiteY255" fmla="*/ 34544000 h 39221939"/>
                <a:gd name="connsiteX256" fmla="*/ 69697600 w 108000800"/>
                <a:gd name="connsiteY256" fmla="*/ 34442400 h 39221939"/>
                <a:gd name="connsiteX257" fmla="*/ 68986400 w 108000800"/>
                <a:gd name="connsiteY257" fmla="*/ 34137600 h 39221939"/>
                <a:gd name="connsiteX258" fmla="*/ 67970400 w 108000800"/>
                <a:gd name="connsiteY258" fmla="*/ 34239200 h 39221939"/>
                <a:gd name="connsiteX259" fmla="*/ 67360800 w 108000800"/>
                <a:gd name="connsiteY259" fmla="*/ 34442400 h 39221939"/>
                <a:gd name="connsiteX260" fmla="*/ 67056000 w 108000800"/>
                <a:gd name="connsiteY260" fmla="*/ 34544000 h 39221939"/>
                <a:gd name="connsiteX261" fmla="*/ 66751200 w 108000800"/>
                <a:gd name="connsiteY261" fmla="*/ 34747200 h 39221939"/>
                <a:gd name="connsiteX262" fmla="*/ 65836800 w 108000800"/>
                <a:gd name="connsiteY262" fmla="*/ 35153600 h 39221939"/>
                <a:gd name="connsiteX263" fmla="*/ 64719200 w 108000800"/>
                <a:gd name="connsiteY263" fmla="*/ 34950400 h 39221939"/>
                <a:gd name="connsiteX264" fmla="*/ 64109600 w 108000800"/>
                <a:gd name="connsiteY264" fmla="*/ 34645600 h 39221939"/>
                <a:gd name="connsiteX265" fmla="*/ 61874400 w 108000800"/>
                <a:gd name="connsiteY265" fmla="*/ 34544000 h 39221939"/>
                <a:gd name="connsiteX266" fmla="*/ 61671200 w 108000800"/>
                <a:gd name="connsiteY266" fmla="*/ 34239200 h 39221939"/>
                <a:gd name="connsiteX267" fmla="*/ 60452000 w 108000800"/>
                <a:gd name="connsiteY267" fmla="*/ 34239200 h 39221939"/>
                <a:gd name="connsiteX268" fmla="*/ 58521600 w 108000800"/>
                <a:gd name="connsiteY268" fmla="*/ 34544000 h 39221939"/>
                <a:gd name="connsiteX269" fmla="*/ 57099200 w 108000800"/>
                <a:gd name="connsiteY269" fmla="*/ 34442400 h 39221939"/>
                <a:gd name="connsiteX270" fmla="*/ 56489600 w 108000800"/>
                <a:gd name="connsiteY270" fmla="*/ 34239200 h 39221939"/>
                <a:gd name="connsiteX271" fmla="*/ 54864000 w 108000800"/>
                <a:gd name="connsiteY271" fmla="*/ 34442400 h 39221939"/>
                <a:gd name="connsiteX272" fmla="*/ 54559200 w 108000800"/>
                <a:gd name="connsiteY272" fmla="*/ 34544000 h 39221939"/>
                <a:gd name="connsiteX273" fmla="*/ 53949600 w 108000800"/>
                <a:gd name="connsiteY273" fmla="*/ 35052000 h 39221939"/>
                <a:gd name="connsiteX274" fmla="*/ 53543200 w 108000800"/>
                <a:gd name="connsiteY274" fmla="*/ 35661600 h 39221939"/>
                <a:gd name="connsiteX275" fmla="*/ 53340000 w 108000800"/>
                <a:gd name="connsiteY275" fmla="*/ 35966400 h 39221939"/>
                <a:gd name="connsiteX276" fmla="*/ 52933600 w 108000800"/>
                <a:gd name="connsiteY276" fmla="*/ 36576000 h 39221939"/>
                <a:gd name="connsiteX277" fmla="*/ 52324000 w 108000800"/>
                <a:gd name="connsiteY277" fmla="*/ 36779200 h 39221939"/>
                <a:gd name="connsiteX278" fmla="*/ 51308000 w 108000800"/>
                <a:gd name="connsiteY278" fmla="*/ 36677600 h 39221939"/>
                <a:gd name="connsiteX279" fmla="*/ 50698400 w 108000800"/>
                <a:gd name="connsiteY279" fmla="*/ 36271200 h 39221939"/>
                <a:gd name="connsiteX280" fmla="*/ 48158400 w 108000800"/>
                <a:gd name="connsiteY280" fmla="*/ 36169600 h 39221939"/>
                <a:gd name="connsiteX281" fmla="*/ 45516800 w 108000800"/>
                <a:gd name="connsiteY281" fmla="*/ 36169600 h 39221939"/>
                <a:gd name="connsiteX282" fmla="*/ 45110400 w 108000800"/>
                <a:gd name="connsiteY282" fmla="*/ 35560000 h 39221939"/>
                <a:gd name="connsiteX283" fmla="*/ 44704000 w 108000800"/>
                <a:gd name="connsiteY283" fmla="*/ 35356800 h 39221939"/>
                <a:gd name="connsiteX284" fmla="*/ 43586400 w 108000800"/>
                <a:gd name="connsiteY284" fmla="*/ 35052000 h 39221939"/>
                <a:gd name="connsiteX285" fmla="*/ 43281600 w 108000800"/>
                <a:gd name="connsiteY285" fmla="*/ 34848800 h 39221939"/>
                <a:gd name="connsiteX286" fmla="*/ 41960800 w 108000800"/>
                <a:gd name="connsiteY286" fmla="*/ 35052000 h 39221939"/>
                <a:gd name="connsiteX287" fmla="*/ 41351200 w 108000800"/>
                <a:gd name="connsiteY287" fmla="*/ 35458400 h 39221939"/>
                <a:gd name="connsiteX288" fmla="*/ 40741600 w 108000800"/>
                <a:gd name="connsiteY288" fmla="*/ 35661600 h 39221939"/>
                <a:gd name="connsiteX289" fmla="*/ 40436800 w 108000800"/>
                <a:gd name="connsiteY289" fmla="*/ 35763200 h 39221939"/>
                <a:gd name="connsiteX290" fmla="*/ 40132000 w 108000800"/>
                <a:gd name="connsiteY290" fmla="*/ 35966400 h 39221939"/>
                <a:gd name="connsiteX291" fmla="*/ 39522400 w 108000800"/>
                <a:gd name="connsiteY291" fmla="*/ 36169600 h 39221939"/>
                <a:gd name="connsiteX292" fmla="*/ 39319200 w 108000800"/>
                <a:gd name="connsiteY292" fmla="*/ 35864800 h 39221939"/>
                <a:gd name="connsiteX293" fmla="*/ 38608000 w 108000800"/>
                <a:gd name="connsiteY293" fmla="*/ 36169600 h 39221939"/>
                <a:gd name="connsiteX294" fmla="*/ 38303200 w 108000800"/>
                <a:gd name="connsiteY294" fmla="*/ 36271200 h 39221939"/>
                <a:gd name="connsiteX295" fmla="*/ 37693600 w 108000800"/>
                <a:gd name="connsiteY295" fmla="*/ 36169600 h 39221939"/>
                <a:gd name="connsiteX296" fmla="*/ 37388800 w 108000800"/>
                <a:gd name="connsiteY296" fmla="*/ 35966400 h 39221939"/>
                <a:gd name="connsiteX297" fmla="*/ 37084000 w 108000800"/>
                <a:gd name="connsiteY297" fmla="*/ 35864800 h 39221939"/>
                <a:gd name="connsiteX298" fmla="*/ 35661600 w 108000800"/>
                <a:gd name="connsiteY298" fmla="*/ 35966400 h 39221939"/>
                <a:gd name="connsiteX299" fmla="*/ 35356800 w 108000800"/>
                <a:gd name="connsiteY299" fmla="*/ 36169600 h 39221939"/>
                <a:gd name="connsiteX300" fmla="*/ 35052000 w 108000800"/>
                <a:gd name="connsiteY300" fmla="*/ 36271200 h 39221939"/>
                <a:gd name="connsiteX301" fmla="*/ 34645600 w 108000800"/>
                <a:gd name="connsiteY301" fmla="*/ 36779200 h 39221939"/>
                <a:gd name="connsiteX302" fmla="*/ 34544000 w 108000800"/>
                <a:gd name="connsiteY302" fmla="*/ 37084000 h 39221939"/>
                <a:gd name="connsiteX303" fmla="*/ 32410400 w 108000800"/>
                <a:gd name="connsiteY303" fmla="*/ 37185600 h 39221939"/>
                <a:gd name="connsiteX304" fmla="*/ 31699200 w 108000800"/>
                <a:gd name="connsiteY304" fmla="*/ 37388800 h 39221939"/>
                <a:gd name="connsiteX305" fmla="*/ 31089600 w 108000800"/>
                <a:gd name="connsiteY305" fmla="*/ 37795200 h 39221939"/>
                <a:gd name="connsiteX306" fmla="*/ 30784800 w 108000800"/>
                <a:gd name="connsiteY306" fmla="*/ 37896800 h 39221939"/>
                <a:gd name="connsiteX307" fmla="*/ 30175200 w 108000800"/>
                <a:gd name="connsiteY307" fmla="*/ 38303200 h 39221939"/>
                <a:gd name="connsiteX308" fmla="*/ 29057600 w 108000800"/>
                <a:gd name="connsiteY308" fmla="*/ 38506400 h 39221939"/>
                <a:gd name="connsiteX309" fmla="*/ 28752800 w 108000800"/>
                <a:gd name="connsiteY309" fmla="*/ 38709600 h 39221939"/>
                <a:gd name="connsiteX310" fmla="*/ 26619200 w 108000800"/>
                <a:gd name="connsiteY310" fmla="*/ 38912800 h 39221939"/>
                <a:gd name="connsiteX311" fmla="*/ 26314400 w 108000800"/>
                <a:gd name="connsiteY311" fmla="*/ 39014400 h 39221939"/>
                <a:gd name="connsiteX312" fmla="*/ 25806400 w 108000800"/>
                <a:gd name="connsiteY312" fmla="*/ 39217600 h 39221939"/>
                <a:gd name="connsiteX313" fmla="*/ 24282400 w 108000800"/>
                <a:gd name="connsiteY313" fmla="*/ 39116000 h 39221939"/>
                <a:gd name="connsiteX314" fmla="*/ 23876000 w 108000800"/>
                <a:gd name="connsiteY314" fmla="*/ 39014400 h 39221939"/>
                <a:gd name="connsiteX315" fmla="*/ 22961600 w 108000800"/>
                <a:gd name="connsiteY315" fmla="*/ 38912800 h 39221939"/>
                <a:gd name="connsiteX316" fmla="*/ 22656800 w 108000800"/>
                <a:gd name="connsiteY316" fmla="*/ 38709600 h 39221939"/>
                <a:gd name="connsiteX317" fmla="*/ 22250400 w 108000800"/>
                <a:gd name="connsiteY317" fmla="*/ 38608000 h 39221939"/>
                <a:gd name="connsiteX318" fmla="*/ 21132800 w 108000800"/>
                <a:gd name="connsiteY318" fmla="*/ 38303200 h 39221939"/>
                <a:gd name="connsiteX319" fmla="*/ 20828000 w 108000800"/>
                <a:gd name="connsiteY319" fmla="*/ 38100000 h 39221939"/>
                <a:gd name="connsiteX320" fmla="*/ 20116800 w 108000800"/>
                <a:gd name="connsiteY320" fmla="*/ 37998400 h 39221939"/>
                <a:gd name="connsiteX321" fmla="*/ 19507200 w 108000800"/>
                <a:gd name="connsiteY321" fmla="*/ 37896800 h 39221939"/>
                <a:gd name="connsiteX322" fmla="*/ 19202400 w 108000800"/>
                <a:gd name="connsiteY322" fmla="*/ 37795200 h 39221939"/>
                <a:gd name="connsiteX323" fmla="*/ 18796000 w 108000800"/>
                <a:gd name="connsiteY323" fmla="*/ 37693600 h 39221939"/>
                <a:gd name="connsiteX324" fmla="*/ 18084800 w 108000800"/>
                <a:gd name="connsiteY324" fmla="*/ 37287200 h 39221939"/>
                <a:gd name="connsiteX325" fmla="*/ 17678400 w 108000800"/>
                <a:gd name="connsiteY325" fmla="*/ 37185600 h 39221939"/>
                <a:gd name="connsiteX326" fmla="*/ 17272000 w 108000800"/>
                <a:gd name="connsiteY326" fmla="*/ 36880800 h 39221939"/>
                <a:gd name="connsiteX327" fmla="*/ 16967200 w 108000800"/>
                <a:gd name="connsiteY327" fmla="*/ 36779200 h 39221939"/>
                <a:gd name="connsiteX328" fmla="*/ 16459200 w 108000800"/>
                <a:gd name="connsiteY328" fmla="*/ 36271200 h 39221939"/>
                <a:gd name="connsiteX329" fmla="*/ 15443200 w 108000800"/>
                <a:gd name="connsiteY329" fmla="*/ 36169600 h 39221939"/>
                <a:gd name="connsiteX330" fmla="*/ 14122400 w 108000800"/>
                <a:gd name="connsiteY330" fmla="*/ 35864800 h 39221939"/>
                <a:gd name="connsiteX331" fmla="*/ 13411200 w 108000800"/>
                <a:gd name="connsiteY331" fmla="*/ 35661600 h 39221939"/>
                <a:gd name="connsiteX332" fmla="*/ 13106400 w 108000800"/>
                <a:gd name="connsiteY332" fmla="*/ 35356800 h 39221939"/>
                <a:gd name="connsiteX333" fmla="*/ 12700000 w 108000800"/>
                <a:gd name="connsiteY333" fmla="*/ 34747200 h 39221939"/>
                <a:gd name="connsiteX334" fmla="*/ 12395200 w 108000800"/>
                <a:gd name="connsiteY334" fmla="*/ 34544000 h 39221939"/>
                <a:gd name="connsiteX335" fmla="*/ 12293600 w 108000800"/>
                <a:gd name="connsiteY335" fmla="*/ 34239200 h 39221939"/>
                <a:gd name="connsiteX336" fmla="*/ 12598400 w 108000800"/>
                <a:gd name="connsiteY336" fmla="*/ 34137600 h 39221939"/>
                <a:gd name="connsiteX337" fmla="*/ 12293600 w 108000800"/>
                <a:gd name="connsiteY337" fmla="*/ 33832800 h 39221939"/>
                <a:gd name="connsiteX338" fmla="*/ 12090400 w 108000800"/>
                <a:gd name="connsiteY338" fmla="*/ 33528000 h 39221939"/>
                <a:gd name="connsiteX339" fmla="*/ 11785600 w 108000800"/>
                <a:gd name="connsiteY339" fmla="*/ 33121600 h 39221939"/>
                <a:gd name="connsiteX340" fmla="*/ 11379200 w 108000800"/>
                <a:gd name="connsiteY340" fmla="*/ 32207200 h 39221939"/>
                <a:gd name="connsiteX341" fmla="*/ 11277600 w 108000800"/>
                <a:gd name="connsiteY341" fmla="*/ 31902400 h 39221939"/>
                <a:gd name="connsiteX342" fmla="*/ 10363200 w 108000800"/>
                <a:gd name="connsiteY342" fmla="*/ 31191200 h 39221939"/>
                <a:gd name="connsiteX343" fmla="*/ 9550400 w 108000800"/>
                <a:gd name="connsiteY343" fmla="*/ 30784800 h 39221939"/>
                <a:gd name="connsiteX344" fmla="*/ 9347200 w 108000800"/>
                <a:gd name="connsiteY344" fmla="*/ 30480000 h 39221939"/>
                <a:gd name="connsiteX345" fmla="*/ 9245600 w 108000800"/>
                <a:gd name="connsiteY345" fmla="*/ 30175200 h 39221939"/>
                <a:gd name="connsiteX346" fmla="*/ 8940800 w 108000800"/>
                <a:gd name="connsiteY346" fmla="*/ 30073600 h 39221939"/>
                <a:gd name="connsiteX347" fmla="*/ 8229600 w 108000800"/>
                <a:gd name="connsiteY347" fmla="*/ 30175200 h 39221939"/>
                <a:gd name="connsiteX348" fmla="*/ 7620000 w 108000800"/>
                <a:gd name="connsiteY348" fmla="*/ 30276800 h 39221939"/>
                <a:gd name="connsiteX349" fmla="*/ 7010400 w 108000800"/>
                <a:gd name="connsiteY349" fmla="*/ 30175200 h 39221939"/>
                <a:gd name="connsiteX350" fmla="*/ 6705600 w 108000800"/>
                <a:gd name="connsiteY350" fmla="*/ 29870400 h 39221939"/>
                <a:gd name="connsiteX351" fmla="*/ 6299200 w 108000800"/>
                <a:gd name="connsiteY351" fmla="*/ 29260800 h 39221939"/>
                <a:gd name="connsiteX352" fmla="*/ 5588000 w 108000800"/>
                <a:gd name="connsiteY352" fmla="*/ 28956000 h 39221939"/>
                <a:gd name="connsiteX353" fmla="*/ 5283200 w 108000800"/>
                <a:gd name="connsiteY353" fmla="*/ 28244800 h 39221939"/>
                <a:gd name="connsiteX354" fmla="*/ 5181600 w 108000800"/>
                <a:gd name="connsiteY354" fmla="*/ 27940000 h 39221939"/>
                <a:gd name="connsiteX355" fmla="*/ 4978400 w 108000800"/>
                <a:gd name="connsiteY355" fmla="*/ 27635200 h 39221939"/>
                <a:gd name="connsiteX356" fmla="*/ 4572000 w 108000800"/>
                <a:gd name="connsiteY356" fmla="*/ 26924000 h 39221939"/>
                <a:gd name="connsiteX357" fmla="*/ 4368800 w 108000800"/>
                <a:gd name="connsiteY357" fmla="*/ 26619200 h 39221939"/>
                <a:gd name="connsiteX358" fmla="*/ 4064000 w 108000800"/>
                <a:gd name="connsiteY358" fmla="*/ 26517600 h 39221939"/>
                <a:gd name="connsiteX359" fmla="*/ 3759200 w 108000800"/>
                <a:gd name="connsiteY359" fmla="*/ 26314400 h 39221939"/>
                <a:gd name="connsiteX360" fmla="*/ 3048000 w 108000800"/>
                <a:gd name="connsiteY360" fmla="*/ 25806400 h 39221939"/>
                <a:gd name="connsiteX361" fmla="*/ 2743200 w 108000800"/>
                <a:gd name="connsiteY361" fmla="*/ 25095200 h 39221939"/>
                <a:gd name="connsiteX362" fmla="*/ 2540000 w 108000800"/>
                <a:gd name="connsiteY362" fmla="*/ 24485600 h 39221939"/>
                <a:gd name="connsiteX363" fmla="*/ 2540000 w 108000800"/>
                <a:gd name="connsiteY363" fmla="*/ 23164800 h 39221939"/>
                <a:gd name="connsiteX364" fmla="*/ 2844800 w 108000800"/>
                <a:gd name="connsiteY364" fmla="*/ 23063200 h 39221939"/>
                <a:gd name="connsiteX365" fmla="*/ 2641600 w 108000800"/>
                <a:gd name="connsiteY365" fmla="*/ 22758400 h 39221939"/>
                <a:gd name="connsiteX366" fmla="*/ 1930400 w 108000800"/>
                <a:gd name="connsiteY366" fmla="*/ 22453600 h 39221939"/>
                <a:gd name="connsiteX367" fmla="*/ 1625600 w 108000800"/>
                <a:gd name="connsiteY367" fmla="*/ 22047200 h 39221939"/>
                <a:gd name="connsiteX368" fmla="*/ 1320800 w 108000800"/>
                <a:gd name="connsiteY368" fmla="*/ 21945600 h 39221939"/>
                <a:gd name="connsiteX369" fmla="*/ 1117600 w 108000800"/>
                <a:gd name="connsiteY369" fmla="*/ 21640800 h 39221939"/>
                <a:gd name="connsiteX370" fmla="*/ 812800 w 108000800"/>
                <a:gd name="connsiteY370" fmla="*/ 21336000 h 39221939"/>
                <a:gd name="connsiteX371" fmla="*/ 304800 w 108000800"/>
                <a:gd name="connsiteY371" fmla="*/ 20828000 h 39221939"/>
                <a:gd name="connsiteX372" fmla="*/ 203200 w 108000800"/>
                <a:gd name="connsiteY372" fmla="*/ 20523200 h 39221939"/>
                <a:gd name="connsiteX373" fmla="*/ 0 w 108000800"/>
                <a:gd name="connsiteY373" fmla="*/ 19812000 h 39221939"/>
                <a:gd name="connsiteX374" fmla="*/ 304800 w 108000800"/>
                <a:gd name="connsiteY374" fmla="*/ 18186400 h 39221939"/>
                <a:gd name="connsiteX375" fmla="*/ 508000 w 108000800"/>
                <a:gd name="connsiteY375" fmla="*/ 17983200 h 39221939"/>
                <a:gd name="connsiteX0" fmla="*/ 609600 w 108000800"/>
                <a:gd name="connsiteY0" fmla="*/ 17983200 h 39221939"/>
                <a:gd name="connsiteX1" fmla="*/ 508000 w 108000800"/>
                <a:gd name="connsiteY1" fmla="*/ 17475200 h 39221939"/>
                <a:gd name="connsiteX2" fmla="*/ 609600 w 108000800"/>
                <a:gd name="connsiteY2" fmla="*/ 17170400 h 39221939"/>
                <a:gd name="connsiteX3" fmla="*/ 406400 w 108000800"/>
                <a:gd name="connsiteY3" fmla="*/ 15748000 h 39221939"/>
                <a:gd name="connsiteX4" fmla="*/ 508000 w 108000800"/>
                <a:gd name="connsiteY4" fmla="*/ 15240000 h 39221939"/>
                <a:gd name="connsiteX5" fmla="*/ 1219200 w 108000800"/>
                <a:gd name="connsiteY5" fmla="*/ 15138400 h 39221939"/>
                <a:gd name="connsiteX6" fmla="*/ 1524000 w 108000800"/>
                <a:gd name="connsiteY6" fmla="*/ 14935200 h 39221939"/>
                <a:gd name="connsiteX7" fmla="*/ 1625600 w 108000800"/>
                <a:gd name="connsiteY7" fmla="*/ 14122400 h 39221939"/>
                <a:gd name="connsiteX8" fmla="*/ 2235200 w 108000800"/>
                <a:gd name="connsiteY8" fmla="*/ 13716000 h 39221939"/>
                <a:gd name="connsiteX9" fmla="*/ 2540000 w 108000800"/>
                <a:gd name="connsiteY9" fmla="*/ 13512800 h 39221939"/>
                <a:gd name="connsiteX10" fmla="*/ 3048000 w 108000800"/>
                <a:gd name="connsiteY10" fmla="*/ 13004800 h 39221939"/>
                <a:gd name="connsiteX11" fmla="*/ 3251200 w 108000800"/>
                <a:gd name="connsiteY11" fmla="*/ 12700000 h 39221939"/>
                <a:gd name="connsiteX12" fmla="*/ 3352800 w 108000800"/>
                <a:gd name="connsiteY12" fmla="*/ 12192000 h 39221939"/>
                <a:gd name="connsiteX13" fmla="*/ 3556000 w 108000800"/>
                <a:gd name="connsiteY13" fmla="*/ 11582400 h 39221939"/>
                <a:gd name="connsiteX14" fmla="*/ 3759200 w 108000800"/>
                <a:gd name="connsiteY14" fmla="*/ 9448800 h 39221939"/>
                <a:gd name="connsiteX15" fmla="*/ 3860800 w 108000800"/>
                <a:gd name="connsiteY15" fmla="*/ 9144000 h 39221939"/>
                <a:gd name="connsiteX16" fmla="*/ 4064000 w 108000800"/>
                <a:gd name="connsiteY16" fmla="*/ 8331200 h 39221939"/>
                <a:gd name="connsiteX17" fmla="*/ 4165600 w 108000800"/>
                <a:gd name="connsiteY17" fmla="*/ 7924800 h 39221939"/>
                <a:gd name="connsiteX18" fmla="*/ 4368800 w 108000800"/>
                <a:gd name="connsiteY18" fmla="*/ 7315200 h 39221939"/>
                <a:gd name="connsiteX19" fmla="*/ 4470400 w 108000800"/>
                <a:gd name="connsiteY19" fmla="*/ 6908800 h 39221939"/>
                <a:gd name="connsiteX20" fmla="*/ 4978400 w 108000800"/>
                <a:gd name="connsiteY20" fmla="*/ 6299200 h 39221939"/>
                <a:gd name="connsiteX21" fmla="*/ 5283200 w 108000800"/>
                <a:gd name="connsiteY21" fmla="*/ 6197600 h 39221939"/>
                <a:gd name="connsiteX22" fmla="*/ 6502400 w 108000800"/>
                <a:gd name="connsiteY22" fmla="*/ 5892800 h 39221939"/>
                <a:gd name="connsiteX23" fmla="*/ 6807200 w 108000800"/>
                <a:gd name="connsiteY23" fmla="*/ 5588000 h 39221939"/>
                <a:gd name="connsiteX24" fmla="*/ 7416800 w 108000800"/>
                <a:gd name="connsiteY24" fmla="*/ 5181600 h 39221939"/>
                <a:gd name="connsiteX25" fmla="*/ 7620000 w 108000800"/>
                <a:gd name="connsiteY25" fmla="*/ 4876800 h 39221939"/>
                <a:gd name="connsiteX26" fmla="*/ 8229600 w 108000800"/>
                <a:gd name="connsiteY26" fmla="*/ 4470400 h 39221939"/>
                <a:gd name="connsiteX27" fmla="*/ 8432800 w 108000800"/>
                <a:gd name="connsiteY27" fmla="*/ 4165600 h 39221939"/>
                <a:gd name="connsiteX28" fmla="*/ 8737600 w 108000800"/>
                <a:gd name="connsiteY28" fmla="*/ 3962400 h 39221939"/>
                <a:gd name="connsiteX29" fmla="*/ 9042400 w 108000800"/>
                <a:gd name="connsiteY29" fmla="*/ 3657600 h 39221939"/>
                <a:gd name="connsiteX30" fmla="*/ 9245600 w 108000800"/>
                <a:gd name="connsiteY30" fmla="*/ 3048000 h 39221939"/>
                <a:gd name="connsiteX31" fmla="*/ 9347200 w 108000800"/>
                <a:gd name="connsiteY31" fmla="*/ 2743200 h 39221939"/>
                <a:gd name="connsiteX32" fmla="*/ 9956800 w 108000800"/>
                <a:gd name="connsiteY32" fmla="*/ 2133600 h 39221939"/>
                <a:gd name="connsiteX33" fmla="*/ 10261600 w 108000800"/>
                <a:gd name="connsiteY33" fmla="*/ 1524000 h 39221939"/>
                <a:gd name="connsiteX34" fmla="*/ 10363200 w 108000800"/>
                <a:gd name="connsiteY34" fmla="*/ 1219200 h 39221939"/>
                <a:gd name="connsiteX35" fmla="*/ 11074400 w 108000800"/>
                <a:gd name="connsiteY35" fmla="*/ 406400 h 39221939"/>
                <a:gd name="connsiteX36" fmla="*/ 12293600 w 108000800"/>
                <a:gd name="connsiteY36" fmla="*/ 711200 h 39221939"/>
                <a:gd name="connsiteX37" fmla="*/ 12598400 w 108000800"/>
                <a:gd name="connsiteY37" fmla="*/ 914400 h 39221939"/>
                <a:gd name="connsiteX38" fmla="*/ 13411200 w 108000800"/>
                <a:gd name="connsiteY38" fmla="*/ 1016000 h 39221939"/>
                <a:gd name="connsiteX39" fmla="*/ 14427200 w 108000800"/>
                <a:gd name="connsiteY39" fmla="*/ 1219200 h 39221939"/>
                <a:gd name="connsiteX40" fmla="*/ 14732000 w 108000800"/>
                <a:gd name="connsiteY40" fmla="*/ 1320800 h 39221939"/>
                <a:gd name="connsiteX41" fmla="*/ 15748000 w 108000800"/>
                <a:gd name="connsiteY41" fmla="*/ 1524000 h 39221939"/>
                <a:gd name="connsiteX42" fmla="*/ 17576800 w 108000800"/>
                <a:gd name="connsiteY42" fmla="*/ 1422400 h 39221939"/>
                <a:gd name="connsiteX43" fmla="*/ 17678400 w 108000800"/>
                <a:gd name="connsiteY43" fmla="*/ 1117600 h 39221939"/>
                <a:gd name="connsiteX44" fmla="*/ 18084800 w 108000800"/>
                <a:gd name="connsiteY44" fmla="*/ 1016000 h 39221939"/>
                <a:gd name="connsiteX45" fmla="*/ 18491200 w 108000800"/>
                <a:gd name="connsiteY45" fmla="*/ 1117600 h 39221939"/>
                <a:gd name="connsiteX46" fmla="*/ 18897600 w 108000800"/>
                <a:gd name="connsiteY46" fmla="*/ 1625600 h 39221939"/>
                <a:gd name="connsiteX47" fmla="*/ 19100800 w 108000800"/>
                <a:gd name="connsiteY47" fmla="*/ 1320800 h 39221939"/>
                <a:gd name="connsiteX48" fmla="*/ 19812000 w 108000800"/>
                <a:gd name="connsiteY48" fmla="*/ 1625600 h 39221939"/>
                <a:gd name="connsiteX49" fmla="*/ 20116800 w 108000800"/>
                <a:gd name="connsiteY49" fmla="*/ 1422400 h 39221939"/>
                <a:gd name="connsiteX50" fmla="*/ 20421600 w 108000800"/>
                <a:gd name="connsiteY50" fmla="*/ 1625600 h 39221939"/>
                <a:gd name="connsiteX51" fmla="*/ 20624800 w 108000800"/>
                <a:gd name="connsiteY51" fmla="*/ 2336800 h 39221939"/>
                <a:gd name="connsiteX52" fmla="*/ 20929600 w 108000800"/>
                <a:gd name="connsiteY52" fmla="*/ 2540000 h 39221939"/>
                <a:gd name="connsiteX53" fmla="*/ 21640800 w 108000800"/>
                <a:gd name="connsiteY53" fmla="*/ 2743200 h 39221939"/>
                <a:gd name="connsiteX54" fmla="*/ 21945600 w 108000800"/>
                <a:gd name="connsiteY54" fmla="*/ 2946400 h 39221939"/>
                <a:gd name="connsiteX55" fmla="*/ 22555200 w 108000800"/>
                <a:gd name="connsiteY55" fmla="*/ 3149600 h 39221939"/>
                <a:gd name="connsiteX56" fmla="*/ 23063200 w 108000800"/>
                <a:gd name="connsiteY56" fmla="*/ 3048000 h 39221939"/>
                <a:gd name="connsiteX57" fmla="*/ 23368000 w 108000800"/>
                <a:gd name="connsiteY57" fmla="*/ 2844800 h 39221939"/>
                <a:gd name="connsiteX58" fmla="*/ 23672800 w 108000800"/>
                <a:gd name="connsiteY58" fmla="*/ 2743200 h 39221939"/>
                <a:gd name="connsiteX59" fmla="*/ 23876000 w 108000800"/>
                <a:gd name="connsiteY59" fmla="*/ 2438400 h 39221939"/>
                <a:gd name="connsiteX60" fmla="*/ 26619200 w 108000800"/>
                <a:gd name="connsiteY60" fmla="*/ 2641600 h 39221939"/>
                <a:gd name="connsiteX61" fmla="*/ 26924000 w 108000800"/>
                <a:gd name="connsiteY61" fmla="*/ 2743200 h 39221939"/>
                <a:gd name="connsiteX62" fmla="*/ 28549600 w 108000800"/>
                <a:gd name="connsiteY62" fmla="*/ 2540000 h 39221939"/>
                <a:gd name="connsiteX63" fmla="*/ 29362400 w 108000800"/>
                <a:gd name="connsiteY63" fmla="*/ 2336800 h 39221939"/>
                <a:gd name="connsiteX64" fmla="*/ 29870400 w 108000800"/>
                <a:gd name="connsiteY64" fmla="*/ 2235200 h 39221939"/>
                <a:gd name="connsiteX65" fmla="*/ 30581600 w 108000800"/>
                <a:gd name="connsiteY65" fmla="*/ 2336800 h 39221939"/>
                <a:gd name="connsiteX66" fmla="*/ 30683200 w 108000800"/>
                <a:gd name="connsiteY66" fmla="*/ 2641600 h 39221939"/>
                <a:gd name="connsiteX67" fmla="*/ 30784800 w 108000800"/>
                <a:gd name="connsiteY67" fmla="*/ 3048000 h 39221939"/>
                <a:gd name="connsiteX68" fmla="*/ 31699200 w 108000800"/>
                <a:gd name="connsiteY68" fmla="*/ 3149600 h 39221939"/>
                <a:gd name="connsiteX69" fmla="*/ 32004000 w 108000800"/>
                <a:gd name="connsiteY69" fmla="*/ 3352800 h 39221939"/>
                <a:gd name="connsiteX70" fmla="*/ 32613600 w 108000800"/>
                <a:gd name="connsiteY70" fmla="*/ 2946400 h 39221939"/>
                <a:gd name="connsiteX71" fmla="*/ 32918400 w 108000800"/>
                <a:gd name="connsiteY71" fmla="*/ 2743200 h 39221939"/>
                <a:gd name="connsiteX72" fmla="*/ 33121600 w 108000800"/>
                <a:gd name="connsiteY72" fmla="*/ 2438400 h 39221939"/>
                <a:gd name="connsiteX73" fmla="*/ 33426400 w 108000800"/>
                <a:gd name="connsiteY73" fmla="*/ 2235200 h 39221939"/>
                <a:gd name="connsiteX74" fmla="*/ 33528000 w 108000800"/>
                <a:gd name="connsiteY74" fmla="*/ 1930400 h 39221939"/>
                <a:gd name="connsiteX75" fmla="*/ 34036000 w 108000800"/>
                <a:gd name="connsiteY75" fmla="*/ 1320800 h 39221939"/>
                <a:gd name="connsiteX76" fmla="*/ 34340800 w 108000800"/>
                <a:gd name="connsiteY76" fmla="*/ 1117600 h 39221939"/>
                <a:gd name="connsiteX77" fmla="*/ 34747200 w 108000800"/>
                <a:gd name="connsiteY77" fmla="*/ 609600 h 39221939"/>
                <a:gd name="connsiteX78" fmla="*/ 34950400 w 108000800"/>
                <a:gd name="connsiteY78" fmla="*/ 304800 h 39221939"/>
                <a:gd name="connsiteX79" fmla="*/ 35255200 w 108000800"/>
                <a:gd name="connsiteY79" fmla="*/ 203200 h 39221939"/>
                <a:gd name="connsiteX80" fmla="*/ 35560000 w 108000800"/>
                <a:gd name="connsiteY80" fmla="*/ 0 h 39221939"/>
                <a:gd name="connsiteX81" fmla="*/ 36474400 w 108000800"/>
                <a:gd name="connsiteY81" fmla="*/ 101600 h 39221939"/>
                <a:gd name="connsiteX82" fmla="*/ 36677600 w 108000800"/>
                <a:gd name="connsiteY82" fmla="*/ 406400 h 39221939"/>
                <a:gd name="connsiteX83" fmla="*/ 36982400 w 108000800"/>
                <a:gd name="connsiteY83" fmla="*/ 508000 h 39221939"/>
                <a:gd name="connsiteX84" fmla="*/ 37388800 w 108000800"/>
                <a:gd name="connsiteY84" fmla="*/ 406400 h 39221939"/>
                <a:gd name="connsiteX85" fmla="*/ 37795200 w 108000800"/>
                <a:gd name="connsiteY85" fmla="*/ 914400 h 39221939"/>
                <a:gd name="connsiteX86" fmla="*/ 38201600 w 108000800"/>
                <a:gd name="connsiteY86" fmla="*/ 1016000 h 39221939"/>
                <a:gd name="connsiteX87" fmla="*/ 38811200 w 108000800"/>
                <a:gd name="connsiteY87" fmla="*/ 1422400 h 39221939"/>
                <a:gd name="connsiteX88" fmla="*/ 39420800 w 108000800"/>
                <a:gd name="connsiteY88" fmla="*/ 1625600 h 39221939"/>
                <a:gd name="connsiteX89" fmla="*/ 39725600 w 108000800"/>
                <a:gd name="connsiteY89" fmla="*/ 1930400 h 39221939"/>
                <a:gd name="connsiteX90" fmla="*/ 40132000 w 108000800"/>
                <a:gd name="connsiteY90" fmla="*/ 2032000 h 39221939"/>
                <a:gd name="connsiteX91" fmla="*/ 41452800 w 108000800"/>
                <a:gd name="connsiteY91" fmla="*/ 2336800 h 39221939"/>
                <a:gd name="connsiteX92" fmla="*/ 41757600 w 108000800"/>
                <a:gd name="connsiteY92" fmla="*/ 2438400 h 39221939"/>
                <a:gd name="connsiteX93" fmla="*/ 45618400 w 108000800"/>
                <a:gd name="connsiteY93" fmla="*/ 2438400 h 39221939"/>
                <a:gd name="connsiteX94" fmla="*/ 45821600 w 108000800"/>
                <a:gd name="connsiteY94" fmla="*/ 2133600 h 39221939"/>
                <a:gd name="connsiteX95" fmla="*/ 45923200 w 108000800"/>
                <a:gd name="connsiteY95" fmla="*/ 1828800 h 39221939"/>
                <a:gd name="connsiteX96" fmla="*/ 46532800 w 108000800"/>
                <a:gd name="connsiteY96" fmla="*/ 1625600 h 39221939"/>
                <a:gd name="connsiteX97" fmla="*/ 46837600 w 108000800"/>
                <a:gd name="connsiteY97" fmla="*/ 1524000 h 39221939"/>
                <a:gd name="connsiteX98" fmla="*/ 47345600 w 108000800"/>
                <a:gd name="connsiteY98" fmla="*/ 1625600 h 39221939"/>
                <a:gd name="connsiteX99" fmla="*/ 47650400 w 108000800"/>
                <a:gd name="connsiteY99" fmla="*/ 1930400 h 39221939"/>
                <a:gd name="connsiteX100" fmla="*/ 48260000 w 108000800"/>
                <a:gd name="connsiteY100" fmla="*/ 2235200 h 39221939"/>
                <a:gd name="connsiteX101" fmla="*/ 51308000 w 108000800"/>
                <a:gd name="connsiteY101" fmla="*/ 2438400 h 39221939"/>
                <a:gd name="connsiteX102" fmla="*/ 52527200 w 108000800"/>
                <a:gd name="connsiteY102" fmla="*/ 2336800 h 39221939"/>
                <a:gd name="connsiteX103" fmla="*/ 53238400 w 108000800"/>
                <a:gd name="connsiteY103" fmla="*/ 2032000 h 39221939"/>
                <a:gd name="connsiteX104" fmla="*/ 53543200 w 108000800"/>
                <a:gd name="connsiteY104" fmla="*/ 1828800 h 39221939"/>
                <a:gd name="connsiteX105" fmla="*/ 55067200 w 108000800"/>
                <a:gd name="connsiteY105" fmla="*/ 1422400 h 39221939"/>
                <a:gd name="connsiteX106" fmla="*/ 59029600 w 108000800"/>
                <a:gd name="connsiteY106" fmla="*/ 1320800 h 39221939"/>
                <a:gd name="connsiteX107" fmla="*/ 59740800 w 108000800"/>
                <a:gd name="connsiteY107" fmla="*/ 1117600 h 39221939"/>
                <a:gd name="connsiteX108" fmla="*/ 60350400 w 108000800"/>
                <a:gd name="connsiteY108" fmla="*/ 914400 h 39221939"/>
                <a:gd name="connsiteX109" fmla="*/ 60655200 w 108000800"/>
                <a:gd name="connsiteY109" fmla="*/ 812800 h 39221939"/>
                <a:gd name="connsiteX110" fmla="*/ 63093600 w 108000800"/>
                <a:gd name="connsiteY110" fmla="*/ 914400 h 39221939"/>
                <a:gd name="connsiteX111" fmla="*/ 64312800 w 108000800"/>
                <a:gd name="connsiteY111" fmla="*/ 812800 h 39221939"/>
                <a:gd name="connsiteX112" fmla="*/ 64922400 w 108000800"/>
                <a:gd name="connsiteY112" fmla="*/ 609600 h 39221939"/>
                <a:gd name="connsiteX113" fmla="*/ 66548000 w 108000800"/>
                <a:gd name="connsiteY113" fmla="*/ 508000 h 39221939"/>
                <a:gd name="connsiteX114" fmla="*/ 67462400 w 108000800"/>
                <a:gd name="connsiteY114" fmla="*/ 0 h 39221939"/>
                <a:gd name="connsiteX115" fmla="*/ 68681600 w 108000800"/>
                <a:gd name="connsiteY115" fmla="*/ 101600 h 39221939"/>
                <a:gd name="connsiteX116" fmla="*/ 68986400 w 108000800"/>
                <a:gd name="connsiteY116" fmla="*/ 304800 h 39221939"/>
                <a:gd name="connsiteX117" fmla="*/ 69291200 w 108000800"/>
                <a:gd name="connsiteY117" fmla="*/ 406400 h 39221939"/>
                <a:gd name="connsiteX118" fmla="*/ 69697600 w 108000800"/>
                <a:gd name="connsiteY118" fmla="*/ 609600 h 39221939"/>
                <a:gd name="connsiteX119" fmla="*/ 70002400 w 108000800"/>
                <a:gd name="connsiteY119" fmla="*/ 711200 h 39221939"/>
                <a:gd name="connsiteX120" fmla="*/ 70307200 w 108000800"/>
                <a:gd name="connsiteY120" fmla="*/ 914400 h 39221939"/>
                <a:gd name="connsiteX121" fmla="*/ 71424800 w 108000800"/>
                <a:gd name="connsiteY121" fmla="*/ 1117600 h 39221939"/>
                <a:gd name="connsiteX122" fmla="*/ 76200000 w 108000800"/>
                <a:gd name="connsiteY122" fmla="*/ 1117600 h 39221939"/>
                <a:gd name="connsiteX123" fmla="*/ 76911200 w 108000800"/>
                <a:gd name="connsiteY123" fmla="*/ 1422400 h 39221939"/>
                <a:gd name="connsiteX124" fmla="*/ 77216000 w 108000800"/>
                <a:gd name="connsiteY124" fmla="*/ 1524000 h 39221939"/>
                <a:gd name="connsiteX125" fmla="*/ 78435200 w 108000800"/>
                <a:gd name="connsiteY125" fmla="*/ 2032000 h 39221939"/>
                <a:gd name="connsiteX126" fmla="*/ 80670400 w 108000800"/>
                <a:gd name="connsiteY126" fmla="*/ 2032000 h 39221939"/>
                <a:gd name="connsiteX127" fmla="*/ 81584800 w 108000800"/>
                <a:gd name="connsiteY127" fmla="*/ 1930400 h 39221939"/>
                <a:gd name="connsiteX128" fmla="*/ 81889600 w 108000800"/>
                <a:gd name="connsiteY128" fmla="*/ 1727200 h 39221939"/>
                <a:gd name="connsiteX129" fmla="*/ 82092800 w 108000800"/>
                <a:gd name="connsiteY129" fmla="*/ 1422400 h 39221939"/>
                <a:gd name="connsiteX130" fmla="*/ 82804000 w 108000800"/>
                <a:gd name="connsiteY130" fmla="*/ 1524000 h 39221939"/>
                <a:gd name="connsiteX131" fmla="*/ 83108800 w 108000800"/>
                <a:gd name="connsiteY131" fmla="*/ 1727200 h 39221939"/>
                <a:gd name="connsiteX132" fmla="*/ 83413600 w 108000800"/>
                <a:gd name="connsiteY132" fmla="*/ 2032000 h 39221939"/>
                <a:gd name="connsiteX133" fmla="*/ 83820000 w 108000800"/>
                <a:gd name="connsiteY133" fmla="*/ 2235200 h 39221939"/>
                <a:gd name="connsiteX134" fmla="*/ 84124800 w 108000800"/>
                <a:gd name="connsiteY134" fmla="*/ 2540000 h 39221939"/>
                <a:gd name="connsiteX135" fmla="*/ 84429600 w 108000800"/>
                <a:gd name="connsiteY135" fmla="*/ 2641600 h 39221939"/>
                <a:gd name="connsiteX136" fmla="*/ 84734400 w 108000800"/>
                <a:gd name="connsiteY136" fmla="*/ 2844800 h 39221939"/>
                <a:gd name="connsiteX137" fmla="*/ 85547200 w 108000800"/>
                <a:gd name="connsiteY137" fmla="*/ 3048000 h 39221939"/>
                <a:gd name="connsiteX138" fmla="*/ 85953600 w 108000800"/>
                <a:gd name="connsiteY138" fmla="*/ 3149600 h 39221939"/>
                <a:gd name="connsiteX139" fmla="*/ 86258400 w 108000800"/>
                <a:gd name="connsiteY139" fmla="*/ 3352800 h 39221939"/>
                <a:gd name="connsiteX140" fmla="*/ 86563200 w 108000800"/>
                <a:gd name="connsiteY140" fmla="*/ 4267200 h 39221939"/>
                <a:gd name="connsiteX141" fmla="*/ 86664800 w 108000800"/>
                <a:gd name="connsiteY141" fmla="*/ 4572000 h 39221939"/>
                <a:gd name="connsiteX142" fmla="*/ 86766400 w 108000800"/>
                <a:gd name="connsiteY142" fmla="*/ 4876800 h 39221939"/>
                <a:gd name="connsiteX143" fmla="*/ 87071200 w 108000800"/>
                <a:gd name="connsiteY143" fmla="*/ 5080000 h 39221939"/>
                <a:gd name="connsiteX144" fmla="*/ 88392000 w 108000800"/>
                <a:gd name="connsiteY144" fmla="*/ 5384800 h 39221939"/>
                <a:gd name="connsiteX145" fmla="*/ 89001600 w 108000800"/>
                <a:gd name="connsiteY145" fmla="*/ 5892800 h 39221939"/>
                <a:gd name="connsiteX146" fmla="*/ 89611200 w 108000800"/>
                <a:gd name="connsiteY146" fmla="*/ 6096000 h 39221939"/>
                <a:gd name="connsiteX147" fmla="*/ 90017600 w 108000800"/>
                <a:gd name="connsiteY147" fmla="*/ 6299200 h 39221939"/>
                <a:gd name="connsiteX148" fmla="*/ 90322400 w 108000800"/>
                <a:gd name="connsiteY148" fmla="*/ 6502400 h 39221939"/>
                <a:gd name="connsiteX149" fmla="*/ 90627200 w 108000800"/>
                <a:gd name="connsiteY149" fmla="*/ 6604000 h 39221939"/>
                <a:gd name="connsiteX150" fmla="*/ 91846400 w 108000800"/>
                <a:gd name="connsiteY150" fmla="*/ 6807200 h 39221939"/>
                <a:gd name="connsiteX151" fmla="*/ 92151200 w 108000800"/>
                <a:gd name="connsiteY151" fmla="*/ 7010400 h 39221939"/>
                <a:gd name="connsiteX152" fmla="*/ 92354400 w 108000800"/>
                <a:gd name="connsiteY152" fmla="*/ 7315200 h 39221939"/>
                <a:gd name="connsiteX153" fmla="*/ 92659200 w 108000800"/>
                <a:gd name="connsiteY153" fmla="*/ 7416800 h 39221939"/>
                <a:gd name="connsiteX154" fmla="*/ 93065600 w 108000800"/>
                <a:gd name="connsiteY154" fmla="*/ 7620000 h 39221939"/>
                <a:gd name="connsiteX155" fmla="*/ 94386400 w 108000800"/>
                <a:gd name="connsiteY155" fmla="*/ 8026400 h 39221939"/>
                <a:gd name="connsiteX156" fmla="*/ 94996000 w 108000800"/>
                <a:gd name="connsiteY156" fmla="*/ 8432800 h 39221939"/>
                <a:gd name="connsiteX157" fmla="*/ 95300800 w 108000800"/>
                <a:gd name="connsiteY157" fmla="*/ 8636000 h 39221939"/>
                <a:gd name="connsiteX158" fmla="*/ 96418400 w 108000800"/>
                <a:gd name="connsiteY158" fmla="*/ 9042400 h 39221939"/>
                <a:gd name="connsiteX159" fmla="*/ 96723200 w 108000800"/>
                <a:gd name="connsiteY159" fmla="*/ 9144000 h 39221939"/>
                <a:gd name="connsiteX160" fmla="*/ 97129600 w 108000800"/>
                <a:gd name="connsiteY160" fmla="*/ 9245600 h 39221939"/>
                <a:gd name="connsiteX161" fmla="*/ 97434400 w 108000800"/>
                <a:gd name="connsiteY161" fmla="*/ 9448800 h 39221939"/>
                <a:gd name="connsiteX162" fmla="*/ 97536000 w 108000800"/>
                <a:gd name="connsiteY162" fmla="*/ 9753600 h 39221939"/>
                <a:gd name="connsiteX163" fmla="*/ 98552000 w 108000800"/>
                <a:gd name="connsiteY163" fmla="*/ 10363200 h 39221939"/>
                <a:gd name="connsiteX164" fmla="*/ 99161600 w 108000800"/>
                <a:gd name="connsiteY164" fmla="*/ 10769600 h 39221939"/>
                <a:gd name="connsiteX165" fmla="*/ 99771200 w 108000800"/>
                <a:gd name="connsiteY165" fmla="*/ 11074400 h 39221939"/>
                <a:gd name="connsiteX166" fmla="*/ 100177600 w 108000800"/>
                <a:gd name="connsiteY166" fmla="*/ 11684000 h 39221939"/>
                <a:gd name="connsiteX167" fmla="*/ 100380800 w 108000800"/>
                <a:gd name="connsiteY167" fmla="*/ 11988800 h 39221939"/>
                <a:gd name="connsiteX168" fmla="*/ 101092000 w 108000800"/>
                <a:gd name="connsiteY168" fmla="*/ 12395200 h 39221939"/>
                <a:gd name="connsiteX169" fmla="*/ 101396800 w 108000800"/>
                <a:gd name="connsiteY169" fmla="*/ 12496800 h 39221939"/>
                <a:gd name="connsiteX170" fmla="*/ 102108000 w 108000800"/>
                <a:gd name="connsiteY170" fmla="*/ 12598400 h 39221939"/>
                <a:gd name="connsiteX171" fmla="*/ 102717600 w 108000800"/>
                <a:gd name="connsiteY171" fmla="*/ 13004800 h 39221939"/>
                <a:gd name="connsiteX172" fmla="*/ 103327200 w 108000800"/>
                <a:gd name="connsiteY172" fmla="*/ 13411200 h 39221939"/>
                <a:gd name="connsiteX173" fmla="*/ 103936800 w 108000800"/>
                <a:gd name="connsiteY173" fmla="*/ 13919200 h 39221939"/>
                <a:gd name="connsiteX174" fmla="*/ 104546400 w 108000800"/>
                <a:gd name="connsiteY174" fmla="*/ 14427200 h 39221939"/>
                <a:gd name="connsiteX175" fmla="*/ 105054400 w 108000800"/>
                <a:gd name="connsiteY175" fmla="*/ 14935200 h 39221939"/>
                <a:gd name="connsiteX176" fmla="*/ 105257600 w 108000800"/>
                <a:gd name="connsiteY176" fmla="*/ 15240000 h 39221939"/>
                <a:gd name="connsiteX177" fmla="*/ 105562400 w 108000800"/>
                <a:gd name="connsiteY177" fmla="*/ 15544800 h 39221939"/>
                <a:gd name="connsiteX178" fmla="*/ 105765600 w 108000800"/>
                <a:gd name="connsiteY178" fmla="*/ 15951200 h 39221939"/>
                <a:gd name="connsiteX179" fmla="*/ 106172000 w 108000800"/>
                <a:gd name="connsiteY179" fmla="*/ 16560800 h 39221939"/>
                <a:gd name="connsiteX180" fmla="*/ 106375200 w 108000800"/>
                <a:gd name="connsiteY180" fmla="*/ 16865600 h 39221939"/>
                <a:gd name="connsiteX181" fmla="*/ 106578400 w 108000800"/>
                <a:gd name="connsiteY181" fmla="*/ 17272000 h 39221939"/>
                <a:gd name="connsiteX182" fmla="*/ 106984800 w 108000800"/>
                <a:gd name="connsiteY182" fmla="*/ 17881600 h 39221939"/>
                <a:gd name="connsiteX183" fmla="*/ 107391200 w 108000800"/>
                <a:gd name="connsiteY183" fmla="*/ 18491200 h 39221939"/>
                <a:gd name="connsiteX184" fmla="*/ 107594400 w 108000800"/>
                <a:gd name="connsiteY184" fmla="*/ 18796000 h 39221939"/>
                <a:gd name="connsiteX185" fmla="*/ 107797600 w 108000800"/>
                <a:gd name="connsiteY185" fmla="*/ 19100800 h 39221939"/>
                <a:gd name="connsiteX186" fmla="*/ 108000800 w 108000800"/>
                <a:gd name="connsiteY186" fmla="*/ 19913600 h 39221939"/>
                <a:gd name="connsiteX187" fmla="*/ 107696000 w 108000800"/>
                <a:gd name="connsiteY187" fmla="*/ 21234400 h 39221939"/>
                <a:gd name="connsiteX188" fmla="*/ 107391200 w 108000800"/>
                <a:gd name="connsiteY188" fmla="*/ 21336000 h 39221939"/>
                <a:gd name="connsiteX189" fmla="*/ 106680000 w 108000800"/>
                <a:gd name="connsiteY189" fmla="*/ 22250400 h 39221939"/>
                <a:gd name="connsiteX190" fmla="*/ 106476800 w 108000800"/>
                <a:gd name="connsiteY190" fmla="*/ 22656800 h 39221939"/>
                <a:gd name="connsiteX191" fmla="*/ 106273600 w 108000800"/>
                <a:gd name="connsiteY191" fmla="*/ 23368000 h 39221939"/>
                <a:gd name="connsiteX192" fmla="*/ 105664000 w 108000800"/>
                <a:gd name="connsiteY192" fmla="*/ 23774400 h 39221939"/>
                <a:gd name="connsiteX193" fmla="*/ 105460800 w 108000800"/>
                <a:gd name="connsiteY193" fmla="*/ 24079200 h 39221939"/>
                <a:gd name="connsiteX194" fmla="*/ 105359200 w 108000800"/>
                <a:gd name="connsiteY194" fmla="*/ 24688800 h 39221939"/>
                <a:gd name="connsiteX195" fmla="*/ 105257600 w 108000800"/>
                <a:gd name="connsiteY195" fmla="*/ 24993600 h 39221939"/>
                <a:gd name="connsiteX196" fmla="*/ 105156000 w 108000800"/>
                <a:gd name="connsiteY196" fmla="*/ 25704800 h 39221939"/>
                <a:gd name="connsiteX197" fmla="*/ 104952800 w 108000800"/>
                <a:gd name="connsiteY197" fmla="*/ 27432000 h 39221939"/>
                <a:gd name="connsiteX198" fmla="*/ 104749600 w 108000800"/>
                <a:gd name="connsiteY198" fmla="*/ 28041600 h 39221939"/>
                <a:gd name="connsiteX199" fmla="*/ 104648000 w 108000800"/>
                <a:gd name="connsiteY199" fmla="*/ 28346400 h 39221939"/>
                <a:gd name="connsiteX200" fmla="*/ 104444800 w 108000800"/>
                <a:gd name="connsiteY200" fmla="*/ 28651200 h 39221939"/>
                <a:gd name="connsiteX201" fmla="*/ 103936800 w 108000800"/>
                <a:gd name="connsiteY201" fmla="*/ 29565600 h 39221939"/>
                <a:gd name="connsiteX202" fmla="*/ 103632000 w 108000800"/>
                <a:gd name="connsiteY202" fmla="*/ 29667200 h 39221939"/>
                <a:gd name="connsiteX203" fmla="*/ 103225600 w 108000800"/>
                <a:gd name="connsiteY203" fmla="*/ 29972000 h 39221939"/>
                <a:gd name="connsiteX204" fmla="*/ 102717600 w 108000800"/>
                <a:gd name="connsiteY204" fmla="*/ 30683200 h 39221939"/>
                <a:gd name="connsiteX205" fmla="*/ 102412800 w 108000800"/>
                <a:gd name="connsiteY205" fmla="*/ 30988000 h 39221939"/>
                <a:gd name="connsiteX206" fmla="*/ 102006400 w 108000800"/>
                <a:gd name="connsiteY206" fmla="*/ 31597600 h 39221939"/>
                <a:gd name="connsiteX207" fmla="*/ 101396800 w 108000800"/>
                <a:gd name="connsiteY207" fmla="*/ 31800800 h 39221939"/>
                <a:gd name="connsiteX208" fmla="*/ 100279200 w 108000800"/>
                <a:gd name="connsiteY208" fmla="*/ 31699200 h 39221939"/>
                <a:gd name="connsiteX209" fmla="*/ 100076000 w 108000800"/>
                <a:gd name="connsiteY209" fmla="*/ 31394400 h 39221939"/>
                <a:gd name="connsiteX210" fmla="*/ 99872800 w 108000800"/>
                <a:gd name="connsiteY210" fmla="*/ 30683200 h 39221939"/>
                <a:gd name="connsiteX211" fmla="*/ 99669600 w 108000800"/>
                <a:gd name="connsiteY211" fmla="*/ 30378400 h 39221939"/>
                <a:gd name="connsiteX212" fmla="*/ 99364800 w 108000800"/>
                <a:gd name="connsiteY212" fmla="*/ 30276800 h 39221939"/>
                <a:gd name="connsiteX213" fmla="*/ 98450400 w 108000800"/>
                <a:gd name="connsiteY213" fmla="*/ 30175200 h 39221939"/>
                <a:gd name="connsiteX214" fmla="*/ 94386400 w 108000800"/>
                <a:gd name="connsiteY214" fmla="*/ 30276800 h 39221939"/>
                <a:gd name="connsiteX215" fmla="*/ 93472000 w 108000800"/>
                <a:gd name="connsiteY215" fmla="*/ 30581600 h 39221939"/>
                <a:gd name="connsiteX216" fmla="*/ 93167200 w 108000800"/>
                <a:gd name="connsiteY216" fmla="*/ 30683200 h 39221939"/>
                <a:gd name="connsiteX217" fmla="*/ 92862400 w 108000800"/>
                <a:gd name="connsiteY217" fmla="*/ 30784800 h 39221939"/>
                <a:gd name="connsiteX218" fmla="*/ 92760800 w 108000800"/>
                <a:gd name="connsiteY218" fmla="*/ 31089600 h 39221939"/>
                <a:gd name="connsiteX219" fmla="*/ 92354400 w 108000800"/>
                <a:gd name="connsiteY219" fmla="*/ 31292800 h 39221939"/>
                <a:gd name="connsiteX220" fmla="*/ 92049600 w 108000800"/>
                <a:gd name="connsiteY220" fmla="*/ 31496000 h 39221939"/>
                <a:gd name="connsiteX221" fmla="*/ 91846400 w 108000800"/>
                <a:gd name="connsiteY221" fmla="*/ 31800800 h 39221939"/>
                <a:gd name="connsiteX222" fmla="*/ 91440000 w 108000800"/>
                <a:gd name="connsiteY222" fmla="*/ 32816800 h 39221939"/>
                <a:gd name="connsiteX223" fmla="*/ 90627200 w 108000800"/>
                <a:gd name="connsiteY223" fmla="*/ 32613600 h 39221939"/>
                <a:gd name="connsiteX224" fmla="*/ 90424000 w 108000800"/>
                <a:gd name="connsiteY224" fmla="*/ 32308800 h 39221939"/>
                <a:gd name="connsiteX225" fmla="*/ 90119200 w 108000800"/>
                <a:gd name="connsiteY225" fmla="*/ 32004000 h 39221939"/>
                <a:gd name="connsiteX226" fmla="*/ 89814400 w 108000800"/>
                <a:gd name="connsiteY226" fmla="*/ 31800800 h 39221939"/>
                <a:gd name="connsiteX227" fmla="*/ 89509600 w 108000800"/>
                <a:gd name="connsiteY227" fmla="*/ 31496000 h 39221939"/>
                <a:gd name="connsiteX228" fmla="*/ 89204800 w 108000800"/>
                <a:gd name="connsiteY228" fmla="*/ 31292800 h 39221939"/>
                <a:gd name="connsiteX229" fmla="*/ 88595200 w 108000800"/>
                <a:gd name="connsiteY229" fmla="*/ 30784800 h 39221939"/>
                <a:gd name="connsiteX230" fmla="*/ 88087200 w 108000800"/>
                <a:gd name="connsiteY230" fmla="*/ 30683200 h 39221939"/>
                <a:gd name="connsiteX231" fmla="*/ 86461600 w 108000800"/>
                <a:gd name="connsiteY231" fmla="*/ 30581600 h 39221939"/>
                <a:gd name="connsiteX232" fmla="*/ 85852000 w 108000800"/>
                <a:gd name="connsiteY232" fmla="*/ 30784800 h 39221939"/>
                <a:gd name="connsiteX233" fmla="*/ 85547200 w 108000800"/>
                <a:gd name="connsiteY233" fmla="*/ 31089600 h 39221939"/>
                <a:gd name="connsiteX234" fmla="*/ 85242400 w 108000800"/>
                <a:gd name="connsiteY234" fmla="*/ 31292800 h 39221939"/>
                <a:gd name="connsiteX235" fmla="*/ 84734400 w 108000800"/>
                <a:gd name="connsiteY235" fmla="*/ 31800800 h 39221939"/>
                <a:gd name="connsiteX236" fmla="*/ 84531200 w 108000800"/>
                <a:gd name="connsiteY236" fmla="*/ 32105600 h 39221939"/>
                <a:gd name="connsiteX237" fmla="*/ 84124800 w 108000800"/>
                <a:gd name="connsiteY237" fmla="*/ 32207200 h 39221939"/>
                <a:gd name="connsiteX238" fmla="*/ 83007200 w 108000800"/>
                <a:gd name="connsiteY238" fmla="*/ 32410400 h 39221939"/>
                <a:gd name="connsiteX239" fmla="*/ 82397600 w 108000800"/>
                <a:gd name="connsiteY239" fmla="*/ 32816800 h 39221939"/>
                <a:gd name="connsiteX240" fmla="*/ 81788000 w 108000800"/>
                <a:gd name="connsiteY240" fmla="*/ 33020000 h 39221939"/>
                <a:gd name="connsiteX241" fmla="*/ 80873600 w 108000800"/>
                <a:gd name="connsiteY241" fmla="*/ 33426400 h 39221939"/>
                <a:gd name="connsiteX242" fmla="*/ 80568800 w 108000800"/>
                <a:gd name="connsiteY242" fmla="*/ 33528000 h 39221939"/>
                <a:gd name="connsiteX243" fmla="*/ 78740000 w 108000800"/>
                <a:gd name="connsiteY243" fmla="*/ 33832800 h 39221939"/>
                <a:gd name="connsiteX244" fmla="*/ 78435200 w 108000800"/>
                <a:gd name="connsiteY244" fmla="*/ 33934400 h 39221939"/>
                <a:gd name="connsiteX245" fmla="*/ 78130400 w 108000800"/>
                <a:gd name="connsiteY245" fmla="*/ 34137600 h 39221939"/>
                <a:gd name="connsiteX246" fmla="*/ 78028800 w 108000800"/>
                <a:gd name="connsiteY246" fmla="*/ 34442400 h 39221939"/>
                <a:gd name="connsiteX247" fmla="*/ 76911200 w 108000800"/>
                <a:gd name="connsiteY247" fmla="*/ 34442400 h 39221939"/>
                <a:gd name="connsiteX248" fmla="*/ 76301600 w 108000800"/>
                <a:gd name="connsiteY248" fmla="*/ 34036000 h 39221939"/>
                <a:gd name="connsiteX249" fmla="*/ 74980800 w 108000800"/>
                <a:gd name="connsiteY249" fmla="*/ 34239200 h 39221939"/>
                <a:gd name="connsiteX250" fmla="*/ 74676000 w 108000800"/>
                <a:gd name="connsiteY250" fmla="*/ 34340800 h 39221939"/>
                <a:gd name="connsiteX251" fmla="*/ 73964800 w 108000800"/>
                <a:gd name="connsiteY251" fmla="*/ 34848800 h 39221939"/>
                <a:gd name="connsiteX252" fmla="*/ 73660000 w 108000800"/>
                <a:gd name="connsiteY252" fmla="*/ 34950400 h 39221939"/>
                <a:gd name="connsiteX253" fmla="*/ 72542400 w 108000800"/>
                <a:gd name="connsiteY253" fmla="*/ 34848800 h 39221939"/>
                <a:gd name="connsiteX254" fmla="*/ 71831200 w 108000800"/>
                <a:gd name="connsiteY254" fmla="*/ 34645600 h 39221939"/>
                <a:gd name="connsiteX255" fmla="*/ 70002400 w 108000800"/>
                <a:gd name="connsiteY255" fmla="*/ 34544000 h 39221939"/>
                <a:gd name="connsiteX256" fmla="*/ 69697600 w 108000800"/>
                <a:gd name="connsiteY256" fmla="*/ 34442400 h 39221939"/>
                <a:gd name="connsiteX257" fmla="*/ 68986400 w 108000800"/>
                <a:gd name="connsiteY257" fmla="*/ 34137600 h 39221939"/>
                <a:gd name="connsiteX258" fmla="*/ 67970400 w 108000800"/>
                <a:gd name="connsiteY258" fmla="*/ 34239200 h 39221939"/>
                <a:gd name="connsiteX259" fmla="*/ 67360800 w 108000800"/>
                <a:gd name="connsiteY259" fmla="*/ 34442400 h 39221939"/>
                <a:gd name="connsiteX260" fmla="*/ 67056000 w 108000800"/>
                <a:gd name="connsiteY260" fmla="*/ 34544000 h 39221939"/>
                <a:gd name="connsiteX261" fmla="*/ 66751200 w 108000800"/>
                <a:gd name="connsiteY261" fmla="*/ 34747200 h 39221939"/>
                <a:gd name="connsiteX262" fmla="*/ 65836800 w 108000800"/>
                <a:gd name="connsiteY262" fmla="*/ 35153600 h 39221939"/>
                <a:gd name="connsiteX263" fmla="*/ 64719200 w 108000800"/>
                <a:gd name="connsiteY263" fmla="*/ 34950400 h 39221939"/>
                <a:gd name="connsiteX264" fmla="*/ 64109600 w 108000800"/>
                <a:gd name="connsiteY264" fmla="*/ 34645600 h 39221939"/>
                <a:gd name="connsiteX265" fmla="*/ 61874400 w 108000800"/>
                <a:gd name="connsiteY265" fmla="*/ 34544000 h 39221939"/>
                <a:gd name="connsiteX266" fmla="*/ 61671200 w 108000800"/>
                <a:gd name="connsiteY266" fmla="*/ 34239200 h 39221939"/>
                <a:gd name="connsiteX267" fmla="*/ 60452000 w 108000800"/>
                <a:gd name="connsiteY267" fmla="*/ 34239200 h 39221939"/>
                <a:gd name="connsiteX268" fmla="*/ 58521600 w 108000800"/>
                <a:gd name="connsiteY268" fmla="*/ 34544000 h 39221939"/>
                <a:gd name="connsiteX269" fmla="*/ 57099200 w 108000800"/>
                <a:gd name="connsiteY269" fmla="*/ 34442400 h 39221939"/>
                <a:gd name="connsiteX270" fmla="*/ 56489600 w 108000800"/>
                <a:gd name="connsiteY270" fmla="*/ 34239200 h 39221939"/>
                <a:gd name="connsiteX271" fmla="*/ 54864000 w 108000800"/>
                <a:gd name="connsiteY271" fmla="*/ 34442400 h 39221939"/>
                <a:gd name="connsiteX272" fmla="*/ 54559200 w 108000800"/>
                <a:gd name="connsiteY272" fmla="*/ 34544000 h 39221939"/>
                <a:gd name="connsiteX273" fmla="*/ 53949600 w 108000800"/>
                <a:gd name="connsiteY273" fmla="*/ 35052000 h 39221939"/>
                <a:gd name="connsiteX274" fmla="*/ 53543200 w 108000800"/>
                <a:gd name="connsiteY274" fmla="*/ 35661600 h 39221939"/>
                <a:gd name="connsiteX275" fmla="*/ 53340000 w 108000800"/>
                <a:gd name="connsiteY275" fmla="*/ 35966400 h 39221939"/>
                <a:gd name="connsiteX276" fmla="*/ 52933600 w 108000800"/>
                <a:gd name="connsiteY276" fmla="*/ 36576000 h 39221939"/>
                <a:gd name="connsiteX277" fmla="*/ 52324000 w 108000800"/>
                <a:gd name="connsiteY277" fmla="*/ 36779200 h 39221939"/>
                <a:gd name="connsiteX278" fmla="*/ 51308000 w 108000800"/>
                <a:gd name="connsiteY278" fmla="*/ 36677600 h 39221939"/>
                <a:gd name="connsiteX279" fmla="*/ 50698400 w 108000800"/>
                <a:gd name="connsiteY279" fmla="*/ 36271200 h 39221939"/>
                <a:gd name="connsiteX280" fmla="*/ 48158400 w 108000800"/>
                <a:gd name="connsiteY280" fmla="*/ 36169600 h 39221939"/>
                <a:gd name="connsiteX281" fmla="*/ 45516800 w 108000800"/>
                <a:gd name="connsiteY281" fmla="*/ 36169600 h 39221939"/>
                <a:gd name="connsiteX282" fmla="*/ 45110400 w 108000800"/>
                <a:gd name="connsiteY282" fmla="*/ 35560000 h 39221939"/>
                <a:gd name="connsiteX283" fmla="*/ 44704000 w 108000800"/>
                <a:gd name="connsiteY283" fmla="*/ 35356800 h 39221939"/>
                <a:gd name="connsiteX284" fmla="*/ 43586400 w 108000800"/>
                <a:gd name="connsiteY284" fmla="*/ 35052000 h 39221939"/>
                <a:gd name="connsiteX285" fmla="*/ 43281600 w 108000800"/>
                <a:gd name="connsiteY285" fmla="*/ 34848800 h 39221939"/>
                <a:gd name="connsiteX286" fmla="*/ 41960800 w 108000800"/>
                <a:gd name="connsiteY286" fmla="*/ 35052000 h 39221939"/>
                <a:gd name="connsiteX287" fmla="*/ 41351200 w 108000800"/>
                <a:gd name="connsiteY287" fmla="*/ 35458400 h 39221939"/>
                <a:gd name="connsiteX288" fmla="*/ 40741600 w 108000800"/>
                <a:gd name="connsiteY288" fmla="*/ 35661600 h 39221939"/>
                <a:gd name="connsiteX289" fmla="*/ 40436800 w 108000800"/>
                <a:gd name="connsiteY289" fmla="*/ 35763200 h 39221939"/>
                <a:gd name="connsiteX290" fmla="*/ 40132000 w 108000800"/>
                <a:gd name="connsiteY290" fmla="*/ 35966400 h 39221939"/>
                <a:gd name="connsiteX291" fmla="*/ 39522400 w 108000800"/>
                <a:gd name="connsiteY291" fmla="*/ 36169600 h 39221939"/>
                <a:gd name="connsiteX292" fmla="*/ 39319200 w 108000800"/>
                <a:gd name="connsiteY292" fmla="*/ 35864800 h 39221939"/>
                <a:gd name="connsiteX293" fmla="*/ 38608000 w 108000800"/>
                <a:gd name="connsiteY293" fmla="*/ 36169600 h 39221939"/>
                <a:gd name="connsiteX294" fmla="*/ 38303200 w 108000800"/>
                <a:gd name="connsiteY294" fmla="*/ 36271200 h 39221939"/>
                <a:gd name="connsiteX295" fmla="*/ 37693600 w 108000800"/>
                <a:gd name="connsiteY295" fmla="*/ 36169600 h 39221939"/>
                <a:gd name="connsiteX296" fmla="*/ 37388800 w 108000800"/>
                <a:gd name="connsiteY296" fmla="*/ 35966400 h 39221939"/>
                <a:gd name="connsiteX297" fmla="*/ 37084000 w 108000800"/>
                <a:gd name="connsiteY297" fmla="*/ 35864800 h 39221939"/>
                <a:gd name="connsiteX298" fmla="*/ 35661600 w 108000800"/>
                <a:gd name="connsiteY298" fmla="*/ 35966400 h 39221939"/>
                <a:gd name="connsiteX299" fmla="*/ 35356800 w 108000800"/>
                <a:gd name="connsiteY299" fmla="*/ 36169600 h 39221939"/>
                <a:gd name="connsiteX300" fmla="*/ 35052000 w 108000800"/>
                <a:gd name="connsiteY300" fmla="*/ 36271200 h 39221939"/>
                <a:gd name="connsiteX301" fmla="*/ 34645600 w 108000800"/>
                <a:gd name="connsiteY301" fmla="*/ 36779200 h 39221939"/>
                <a:gd name="connsiteX302" fmla="*/ 34544000 w 108000800"/>
                <a:gd name="connsiteY302" fmla="*/ 37084000 h 39221939"/>
                <a:gd name="connsiteX303" fmla="*/ 32410400 w 108000800"/>
                <a:gd name="connsiteY303" fmla="*/ 37185600 h 39221939"/>
                <a:gd name="connsiteX304" fmla="*/ 31699200 w 108000800"/>
                <a:gd name="connsiteY304" fmla="*/ 37388800 h 39221939"/>
                <a:gd name="connsiteX305" fmla="*/ 31089600 w 108000800"/>
                <a:gd name="connsiteY305" fmla="*/ 37795200 h 39221939"/>
                <a:gd name="connsiteX306" fmla="*/ 30784800 w 108000800"/>
                <a:gd name="connsiteY306" fmla="*/ 37896800 h 39221939"/>
                <a:gd name="connsiteX307" fmla="*/ 30175200 w 108000800"/>
                <a:gd name="connsiteY307" fmla="*/ 38303200 h 39221939"/>
                <a:gd name="connsiteX308" fmla="*/ 29057600 w 108000800"/>
                <a:gd name="connsiteY308" fmla="*/ 38506400 h 39221939"/>
                <a:gd name="connsiteX309" fmla="*/ 28752800 w 108000800"/>
                <a:gd name="connsiteY309" fmla="*/ 38709600 h 39221939"/>
                <a:gd name="connsiteX310" fmla="*/ 26619200 w 108000800"/>
                <a:gd name="connsiteY310" fmla="*/ 38912800 h 39221939"/>
                <a:gd name="connsiteX311" fmla="*/ 26314400 w 108000800"/>
                <a:gd name="connsiteY311" fmla="*/ 39014400 h 39221939"/>
                <a:gd name="connsiteX312" fmla="*/ 25806400 w 108000800"/>
                <a:gd name="connsiteY312" fmla="*/ 39217600 h 39221939"/>
                <a:gd name="connsiteX313" fmla="*/ 24282400 w 108000800"/>
                <a:gd name="connsiteY313" fmla="*/ 39116000 h 39221939"/>
                <a:gd name="connsiteX314" fmla="*/ 23876000 w 108000800"/>
                <a:gd name="connsiteY314" fmla="*/ 39014400 h 39221939"/>
                <a:gd name="connsiteX315" fmla="*/ 22961600 w 108000800"/>
                <a:gd name="connsiteY315" fmla="*/ 38912800 h 39221939"/>
                <a:gd name="connsiteX316" fmla="*/ 22656800 w 108000800"/>
                <a:gd name="connsiteY316" fmla="*/ 38709600 h 39221939"/>
                <a:gd name="connsiteX317" fmla="*/ 22250400 w 108000800"/>
                <a:gd name="connsiteY317" fmla="*/ 38608000 h 39221939"/>
                <a:gd name="connsiteX318" fmla="*/ 21132800 w 108000800"/>
                <a:gd name="connsiteY318" fmla="*/ 38303200 h 39221939"/>
                <a:gd name="connsiteX319" fmla="*/ 20828000 w 108000800"/>
                <a:gd name="connsiteY319" fmla="*/ 38100000 h 39221939"/>
                <a:gd name="connsiteX320" fmla="*/ 20116800 w 108000800"/>
                <a:gd name="connsiteY320" fmla="*/ 37998400 h 39221939"/>
                <a:gd name="connsiteX321" fmla="*/ 19507200 w 108000800"/>
                <a:gd name="connsiteY321" fmla="*/ 37896800 h 39221939"/>
                <a:gd name="connsiteX322" fmla="*/ 19202400 w 108000800"/>
                <a:gd name="connsiteY322" fmla="*/ 37795200 h 39221939"/>
                <a:gd name="connsiteX323" fmla="*/ 18796000 w 108000800"/>
                <a:gd name="connsiteY323" fmla="*/ 37693600 h 39221939"/>
                <a:gd name="connsiteX324" fmla="*/ 18084800 w 108000800"/>
                <a:gd name="connsiteY324" fmla="*/ 37287200 h 39221939"/>
                <a:gd name="connsiteX325" fmla="*/ 17678400 w 108000800"/>
                <a:gd name="connsiteY325" fmla="*/ 37185600 h 39221939"/>
                <a:gd name="connsiteX326" fmla="*/ 17272000 w 108000800"/>
                <a:gd name="connsiteY326" fmla="*/ 36880800 h 39221939"/>
                <a:gd name="connsiteX327" fmla="*/ 16967200 w 108000800"/>
                <a:gd name="connsiteY327" fmla="*/ 36779200 h 39221939"/>
                <a:gd name="connsiteX328" fmla="*/ 16459200 w 108000800"/>
                <a:gd name="connsiteY328" fmla="*/ 36271200 h 39221939"/>
                <a:gd name="connsiteX329" fmla="*/ 15443200 w 108000800"/>
                <a:gd name="connsiteY329" fmla="*/ 36169600 h 39221939"/>
                <a:gd name="connsiteX330" fmla="*/ 14122400 w 108000800"/>
                <a:gd name="connsiteY330" fmla="*/ 35864800 h 39221939"/>
                <a:gd name="connsiteX331" fmla="*/ 13411200 w 108000800"/>
                <a:gd name="connsiteY331" fmla="*/ 35661600 h 39221939"/>
                <a:gd name="connsiteX332" fmla="*/ 13106400 w 108000800"/>
                <a:gd name="connsiteY332" fmla="*/ 35356800 h 39221939"/>
                <a:gd name="connsiteX333" fmla="*/ 12700000 w 108000800"/>
                <a:gd name="connsiteY333" fmla="*/ 34747200 h 39221939"/>
                <a:gd name="connsiteX334" fmla="*/ 12395200 w 108000800"/>
                <a:gd name="connsiteY334" fmla="*/ 34544000 h 39221939"/>
                <a:gd name="connsiteX335" fmla="*/ 12293600 w 108000800"/>
                <a:gd name="connsiteY335" fmla="*/ 34239200 h 39221939"/>
                <a:gd name="connsiteX336" fmla="*/ 12598400 w 108000800"/>
                <a:gd name="connsiteY336" fmla="*/ 34137600 h 39221939"/>
                <a:gd name="connsiteX337" fmla="*/ 12293600 w 108000800"/>
                <a:gd name="connsiteY337" fmla="*/ 33832800 h 39221939"/>
                <a:gd name="connsiteX338" fmla="*/ 12090400 w 108000800"/>
                <a:gd name="connsiteY338" fmla="*/ 33528000 h 39221939"/>
                <a:gd name="connsiteX339" fmla="*/ 11785600 w 108000800"/>
                <a:gd name="connsiteY339" fmla="*/ 33121600 h 39221939"/>
                <a:gd name="connsiteX340" fmla="*/ 11379200 w 108000800"/>
                <a:gd name="connsiteY340" fmla="*/ 32207200 h 39221939"/>
                <a:gd name="connsiteX341" fmla="*/ 11277600 w 108000800"/>
                <a:gd name="connsiteY341" fmla="*/ 31902400 h 39221939"/>
                <a:gd name="connsiteX342" fmla="*/ 10363200 w 108000800"/>
                <a:gd name="connsiteY342" fmla="*/ 31191200 h 39221939"/>
                <a:gd name="connsiteX343" fmla="*/ 9550400 w 108000800"/>
                <a:gd name="connsiteY343" fmla="*/ 30784800 h 39221939"/>
                <a:gd name="connsiteX344" fmla="*/ 9347200 w 108000800"/>
                <a:gd name="connsiteY344" fmla="*/ 30480000 h 39221939"/>
                <a:gd name="connsiteX345" fmla="*/ 9245600 w 108000800"/>
                <a:gd name="connsiteY345" fmla="*/ 30175200 h 39221939"/>
                <a:gd name="connsiteX346" fmla="*/ 8940800 w 108000800"/>
                <a:gd name="connsiteY346" fmla="*/ 30073600 h 39221939"/>
                <a:gd name="connsiteX347" fmla="*/ 8229600 w 108000800"/>
                <a:gd name="connsiteY347" fmla="*/ 30175200 h 39221939"/>
                <a:gd name="connsiteX348" fmla="*/ 7620000 w 108000800"/>
                <a:gd name="connsiteY348" fmla="*/ 30276800 h 39221939"/>
                <a:gd name="connsiteX349" fmla="*/ 7010400 w 108000800"/>
                <a:gd name="connsiteY349" fmla="*/ 30175200 h 39221939"/>
                <a:gd name="connsiteX350" fmla="*/ 6705600 w 108000800"/>
                <a:gd name="connsiteY350" fmla="*/ 29870400 h 39221939"/>
                <a:gd name="connsiteX351" fmla="*/ 6299200 w 108000800"/>
                <a:gd name="connsiteY351" fmla="*/ 29260800 h 39221939"/>
                <a:gd name="connsiteX352" fmla="*/ 5588000 w 108000800"/>
                <a:gd name="connsiteY352" fmla="*/ 28956000 h 39221939"/>
                <a:gd name="connsiteX353" fmla="*/ 5283200 w 108000800"/>
                <a:gd name="connsiteY353" fmla="*/ 28244800 h 39221939"/>
                <a:gd name="connsiteX354" fmla="*/ 5181600 w 108000800"/>
                <a:gd name="connsiteY354" fmla="*/ 27940000 h 39221939"/>
                <a:gd name="connsiteX355" fmla="*/ 4978400 w 108000800"/>
                <a:gd name="connsiteY355" fmla="*/ 27635200 h 39221939"/>
                <a:gd name="connsiteX356" fmla="*/ 4572000 w 108000800"/>
                <a:gd name="connsiteY356" fmla="*/ 26924000 h 39221939"/>
                <a:gd name="connsiteX357" fmla="*/ 4368800 w 108000800"/>
                <a:gd name="connsiteY357" fmla="*/ 26619200 h 39221939"/>
                <a:gd name="connsiteX358" fmla="*/ 4064000 w 108000800"/>
                <a:gd name="connsiteY358" fmla="*/ 26517600 h 39221939"/>
                <a:gd name="connsiteX359" fmla="*/ 3759200 w 108000800"/>
                <a:gd name="connsiteY359" fmla="*/ 26314400 h 39221939"/>
                <a:gd name="connsiteX360" fmla="*/ 3048000 w 108000800"/>
                <a:gd name="connsiteY360" fmla="*/ 25806400 h 39221939"/>
                <a:gd name="connsiteX361" fmla="*/ 2743200 w 108000800"/>
                <a:gd name="connsiteY361" fmla="*/ 25095200 h 39221939"/>
                <a:gd name="connsiteX362" fmla="*/ 2540000 w 108000800"/>
                <a:gd name="connsiteY362" fmla="*/ 24485600 h 39221939"/>
                <a:gd name="connsiteX363" fmla="*/ 2540000 w 108000800"/>
                <a:gd name="connsiteY363" fmla="*/ 23164800 h 39221939"/>
                <a:gd name="connsiteX364" fmla="*/ 2844800 w 108000800"/>
                <a:gd name="connsiteY364" fmla="*/ 23063200 h 39221939"/>
                <a:gd name="connsiteX365" fmla="*/ 2641600 w 108000800"/>
                <a:gd name="connsiteY365" fmla="*/ 22758400 h 39221939"/>
                <a:gd name="connsiteX366" fmla="*/ 1930400 w 108000800"/>
                <a:gd name="connsiteY366" fmla="*/ 22453600 h 39221939"/>
                <a:gd name="connsiteX367" fmla="*/ 1625600 w 108000800"/>
                <a:gd name="connsiteY367" fmla="*/ 22047200 h 39221939"/>
                <a:gd name="connsiteX368" fmla="*/ 1320800 w 108000800"/>
                <a:gd name="connsiteY368" fmla="*/ 21945600 h 39221939"/>
                <a:gd name="connsiteX369" fmla="*/ 1117600 w 108000800"/>
                <a:gd name="connsiteY369" fmla="*/ 21640800 h 39221939"/>
                <a:gd name="connsiteX370" fmla="*/ 812800 w 108000800"/>
                <a:gd name="connsiteY370" fmla="*/ 21336000 h 39221939"/>
                <a:gd name="connsiteX371" fmla="*/ 304800 w 108000800"/>
                <a:gd name="connsiteY371" fmla="*/ 20828000 h 39221939"/>
                <a:gd name="connsiteX372" fmla="*/ 203200 w 108000800"/>
                <a:gd name="connsiteY372" fmla="*/ 20523200 h 39221939"/>
                <a:gd name="connsiteX373" fmla="*/ 0 w 108000800"/>
                <a:gd name="connsiteY373" fmla="*/ 19812000 h 39221939"/>
                <a:gd name="connsiteX374" fmla="*/ 304800 w 108000800"/>
                <a:gd name="connsiteY374" fmla="*/ 18186400 h 39221939"/>
                <a:gd name="connsiteX375" fmla="*/ 508000 w 108000800"/>
                <a:gd name="connsiteY375" fmla="*/ 17983200 h 39221939"/>
                <a:gd name="connsiteX376" fmla="*/ 609600 w 108000800"/>
                <a:gd name="connsiteY376" fmla="*/ 17983200 h 39221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Lst>
              <a:rect l="l" t="t" r="r" b="b"/>
              <a:pathLst>
                <a:path w="108000800" h="39221939">
                  <a:moveTo>
                    <a:pt x="609600" y="17983200"/>
                  </a:moveTo>
                  <a:cubicBezTo>
                    <a:pt x="575733" y="17813867"/>
                    <a:pt x="508000" y="17647887"/>
                    <a:pt x="508000" y="17475200"/>
                  </a:cubicBezTo>
                  <a:cubicBezTo>
                    <a:pt x="508000" y="17368104"/>
                    <a:pt x="609600" y="17277496"/>
                    <a:pt x="609600" y="17170400"/>
                  </a:cubicBezTo>
                  <a:cubicBezTo>
                    <a:pt x="609600" y="16280032"/>
                    <a:pt x="594427" y="16312082"/>
                    <a:pt x="406400" y="15748000"/>
                  </a:cubicBezTo>
                  <a:cubicBezTo>
                    <a:pt x="440267" y="15578667"/>
                    <a:pt x="369851" y="15343612"/>
                    <a:pt x="508000" y="15240000"/>
                  </a:cubicBezTo>
                  <a:cubicBezTo>
                    <a:pt x="699579" y="15096316"/>
                    <a:pt x="989826" y="15207212"/>
                    <a:pt x="1219200" y="15138400"/>
                  </a:cubicBezTo>
                  <a:cubicBezTo>
                    <a:pt x="1336158" y="15103313"/>
                    <a:pt x="1422400" y="15002933"/>
                    <a:pt x="1524000" y="14935200"/>
                  </a:cubicBezTo>
                  <a:cubicBezTo>
                    <a:pt x="1557867" y="14664267"/>
                    <a:pt x="1488022" y="14358248"/>
                    <a:pt x="1625600" y="14122400"/>
                  </a:cubicBezTo>
                  <a:cubicBezTo>
                    <a:pt x="1748653" y="13911451"/>
                    <a:pt x="2032000" y="13851467"/>
                    <a:pt x="2235200" y="13716000"/>
                  </a:cubicBezTo>
                  <a:lnTo>
                    <a:pt x="2540000" y="13512800"/>
                  </a:lnTo>
                  <a:cubicBezTo>
                    <a:pt x="3081867" y="12700000"/>
                    <a:pt x="2370667" y="13682133"/>
                    <a:pt x="3048000" y="13004800"/>
                  </a:cubicBezTo>
                  <a:cubicBezTo>
                    <a:pt x="3134343" y="12918457"/>
                    <a:pt x="3183467" y="12801600"/>
                    <a:pt x="3251200" y="12700000"/>
                  </a:cubicBezTo>
                  <a:cubicBezTo>
                    <a:pt x="3285067" y="12530667"/>
                    <a:pt x="3307363" y="12358602"/>
                    <a:pt x="3352800" y="12192000"/>
                  </a:cubicBezTo>
                  <a:cubicBezTo>
                    <a:pt x="3409158" y="11985356"/>
                    <a:pt x="3556000" y="11582400"/>
                    <a:pt x="3556000" y="11582400"/>
                  </a:cubicBezTo>
                  <a:cubicBezTo>
                    <a:pt x="3605880" y="10834199"/>
                    <a:pt x="3600371" y="10163529"/>
                    <a:pt x="3759200" y="9448800"/>
                  </a:cubicBezTo>
                  <a:cubicBezTo>
                    <a:pt x="3782432" y="9344254"/>
                    <a:pt x="3832621" y="9247322"/>
                    <a:pt x="3860800" y="9144000"/>
                  </a:cubicBezTo>
                  <a:cubicBezTo>
                    <a:pt x="3934281" y="8874569"/>
                    <a:pt x="3996267" y="8602133"/>
                    <a:pt x="4064000" y="8331200"/>
                  </a:cubicBezTo>
                  <a:cubicBezTo>
                    <a:pt x="4097867" y="8195733"/>
                    <a:pt x="4121443" y="8057270"/>
                    <a:pt x="4165600" y="7924800"/>
                  </a:cubicBezTo>
                  <a:cubicBezTo>
                    <a:pt x="4233333" y="7721600"/>
                    <a:pt x="4316851" y="7522996"/>
                    <a:pt x="4368800" y="7315200"/>
                  </a:cubicBezTo>
                  <a:cubicBezTo>
                    <a:pt x="4402667" y="7179733"/>
                    <a:pt x="4415395" y="7037146"/>
                    <a:pt x="4470400" y="6908800"/>
                  </a:cubicBezTo>
                  <a:cubicBezTo>
                    <a:pt x="4545369" y="6733872"/>
                    <a:pt x="4831930" y="6396847"/>
                    <a:pt x="4978400" y="6299200"/>
                  </a:cubicBezTo>
                  <a:cubicBezTo>
                    <a:pt x="5067509" y="6239794"/>
                    <a:pt x="5187411" y="6245495"/>
                    <a:pt x="5283200" y="6197600"/>
                  </a:cubicBezTo>
                  <a:cubicBezTo>
                    <a:pt x="6083157" y="5797622"/>
                    <a:pt x="4863909" y="6074855"/>
                    <a:pt x="6502400" y="5892800"/>
                  </a:cubicBezTo>
                  <a:cubicBezTo>
                    <a:pt x="6604000" y="5791200"/>
                    <a:pt x="6693783" y="5676214"/>
                    <a:pt x="6807200" y="5588000"/>
                  </a:cubicBezTo>
                  <a:cubicBezTo>
                    <a:pt x="6999972" y="5438066"/>
                    <a:pt x="7416800" y="5181600"/>
                    <a:pt x="7416800" y="5181600"/>
                  </a:cubicBezTo>
                  <a:cubicBezTo>
                    <a:pt x="7484533" y="5080000"/>
                    <a:pt x="7528104" y="4957209"/>
                    <a:pt x="7620000" y="4876800"/>
                  </a:cubicBezTo>
                  <a:cubicBezTo>
                    <a:pt x="7803791" y="4715983"/>
                    <a:pt x="8229600" y="4470400"/>
                    <a:pt x="8229600" y="4470400"/>
                  </a:cubicBezTo>
                  <a:cubicBezTo>
                    <a:pt x="8297333" y="4368800"/>
                    <a:pt x="8346457" y="4251943"/>
                    <a:pt x="8432800" y="4165600"/>
                  </a:cubicBezTo>
                  <a:cubicBezTo>
                    <a:pt x="8519143" y="4079257"/>
                    <a:pt x="8643794" y="4040572"/>
                    <a:pt x="8737600" y="3962400"/>
                  </a:cubicBezTo>
                  <a:cubicBezTo>
                    <a:pt x="8847981" y="3870416"/>
                    <a:pt x="8940800" y="3759200"/>
                    <a:pt x="9042400" y="3657600"/>
                  </a:cubicBezTo>
                  <a:lnTo>
                    <a:pt x="9245600" y="3048000"/>
                  </a:lnTo>
                  <a:cubicBezTo>
                    <a:pt x="9279467" y="2946400"/>
                    <a:pt x="9271472" y="2818928"/>
                    <a:pt x="9347200" y="2743200"/>
                  </a:cubicBezTo>
                  <a:lnTo>
                    <a:pt x="9956800" y="2133600"/>
                  </a:lnTo>
                  <a:cubicBezTo>
                    <a:pt x="10212174" y="1367477"/>
                    <a:pt x="9867691" y="2311818"/>
                    <a:pt x="10261600" y="1524000"/>
                  </a:cubicBezTo>
                  <a:cubicBezTo>
                    <a:pt x="10309495" y="1428211"/>
                    <a:pt x="10311190" y="1312819"/>
                    <a:pt x="10363200" y="1219200"/>
                  </a:cubicBezTo>
                  <a:cubicBezTo>
                    <a:pt x="10711827" y="591671"/>
                    <a:pt x="10629153" y="703231"/>
                    <a:pt x="11074400" y="406400"/>
                  </a:cubicBezTo>
                  <a:cubicBezTo>
                    <a:pt x="11379108" y="457185"/>
                    <a:pt x="12025256" y="532304"/>
                    <a:pt x="12293600" y="711200"/>
                  </a:cubicBezTo>
                  <a:cubicBezTo>
                    <a:pt x="12395200" y="778933"/>
                    <a:pt x="12480595" y="882271"/>
                    <a:pt x="12598400" y="914400"/>
                  </a:cubicBezTo>
                  <a:cubicBezTo>
                    <a:pt x="12861821" y="986242"/>
                    <a:pt x="13140267" y="982133"/>
                    <a:pt x="13411200" y="1016000"/>
                  </a:cubicBezTo>
                  <a:cubicBezTo>
                    <a:pt x="14099815" y="1245538"/>
                    <a:pt x="13259744" y="985709"/>
                    <a:pt x="14427200" y="1219200"/>
                  </a:cubicBezTo>
                  <a:cubicBezTo>
                    <a:pt x="14532216" y="1240203"/>
                    <a:pt x="14627647" y="1296718"/>
                    <a:pt x="14732000" y="1320800"/>
                  </a:cubicBezTo>
                  <a:cubicBezTo>
                    <a:pt x="15068529" y="1398461"/>
                    <a:pt x="15748000" y="1524000"/>
                    <a:pt x="15748000" y="1524000"/>
                  </a:cubicBezTo>
                  <a:cubicBezTo>
                    <a:pt x="16357600" y="1490133"/>
                    <a:pt x="16979356" y="1548178"/>
                    <a:pt x="17576800" y="1422400"/>
                  </a:cubicBezTo>
                  <a:cubicBezTo>
                    <a:pt x="17681599" y="1400337"/>
                    <a:pt x="17594772" y="1184502"/>
                    <a:pt x="17678400" y="1117600"/>
                  </a:cubicBezTo>
                  <a:cubicBezTo>
                    <a:pt x="17787437" y="1030370"/>
                    <a:pt x="17949333" y="1049867"/>
                    <a:pt x="18084800" y="1016000"/>
                  </a:cubicBezTo>
                  <a:cubicBezTo>
                    <a:pt x="18220267" y="1049867"/>
                    <a:pt x="18417193" y="999189"/>
                    <a:pt x="18491200" y="1117600"/>
                  </a:cubicBezTo>
                  <a:cubicBezTo>
                    <a:pt x="18893256" y="1760889"/>
                    <a:pt x="18249148" y="2057901"/>
                    <a:pt x="18897600" y="1625600"/>
                  </a:cubicBezTo>
                  <a:cubicBezTo>
                    <a:pt x="18965333" y="1524000"/>
                    <a:pt x="18984958" y="1359414"/>
                    <a:pt x="19100800" y="1320800"/>
                  </a:cubicBezTo>
                  <a:cubicBezTo>
                    <a:pt x="19319493" y="1247902"/>
                    <a:pt x="19658753" y="1523436"/>
                    <a:pt x="19812000" y="1625600"/>
                  </a:cubicBezTo>
                  <a:cubicBezTo>
                    <a:pt x="19913600" y="1557867"/>
                    <a:pt x="19994692" y="1422400"/>
                    <a:pt x="20116800" y="1422400"/>
                  </a:cubicBezTo>
                  <a:cubicBezTo>
                    <a:pt x="20238908" y="1422400"/>
                    <a:pt x="20345320" y="1530250"/>
                    <a:pt x="20421600" y="1625600"/>
                  </a:cubicBezTo>
                  <a:cubicBezTo>
                    <a:pt x="20525512" y="1755490"/>
                    <a:pt x="20551785" y="2227277"/>
                    <a:pt x="20624800" y="2336800"/>
                  </a:cubicBezTo>
                  <a:cubicBezTo>
                    <a:pt x="20692533" y="2438400"/>
                    <a:pt x="20817365" y="2491899"/>
                    <a:pt x="20929600" y="2540000"/>
                  </a:cubicBezTo>
                  <a:cubicBezTo>
                    <a:pt x="21385339" y="2735317"/>
                    <a:pt x="21245375" y="2545487"/>
                    <a:pt x="21640800" y="2743200"/>
                  </a:cubicBezTo>
                  <a:cubicBezTo>
                    <a:pt x="21750017" y="2797808"/>
                    <a:pt x="21834016" y="2896807"/>
                    <a:pt x="21945600" y="2946400"/>
                  </a:cubicBezTo>
                  <a:cubicBezTo>
                    <a:pt x="22141331" y="3033391"/>
                    <a:pt x="22555200" y="3149600"/>
                    <a:pt x="22555200" y="3149600"/>
                  </a:cubicBezTo>
                  <a:cubicBezTo>
                    <a:pt x="22724533" y="3115733"/>
                    <a:pt x="22901508" y="3108634"/>
                    <a:pt x="23063200" y="3048000"/>
                  </a:cubicBezTo>
                  <a:cubicBezTo>
                    <a:pt x="23177533" y="3005125"/>
                    <a:pt x="23258783" y="2899408"/>
                    <a:pt x="23368000" y="2844800"/>
                  </a:cubicBezTo>
                  <a:cubicBezTo>
                    <a:pt x="23463789" y="2796905"/>
                    <a:pt x="23571200" y="2777067"/>
                    <a:pt x="23672800" y="2743200"/>
                  </a:cubicBezTo>
                  <a:cubicBezTo>
                    <a:pt x="23740533" y="2641600"/>
                    <a:pt x="23754281" y="2448138"/>
                    <a:pt x="23876000" y="2438400"/>
                  </a:cubicBezTo>
                  <a:cubicBezTo>
                    <a:pt x="24882178" y="2357906"/>
                    <a:pt x="25719704" y="2384601"/>
                    <a:pt x="26619200" y="2641600"/>
                  </a:cubicBezTo>
                  <a:cubicBezTo>
                    <a:pt x="26722175" y="2671021"/>
                    <a:pt x="26822400" y="2709333"/>
                    <a:pt x="26924000" y="2743200"/>
                  </a:cubicBezTo>
                  <a:lnTo>
                    <a:pt x="28549600" y="2540000"/>
                  </a:lnTo>
                  <a:cubicBezTo>
                    <a:pt x="29423390" y="2415173"/>
                    <a:pt x="28732050" y="2494388"/>
                    <a:pt x="29362400" y="2336800"/>
                  </a:cubicBezTo>
                  <a:cubicBezTo>
                    <a:pt x="29529931" y="2294917"/>
                    <a:pt x="29701067" y="2269067"/>
                    <a:pt x="29870400" y="2235200"/>
                  </a:cubicBezTo>
                  <a:cubicBezTo>
                    <a:pt x="30107467" y="2269067"/>
                    <a:pt x="30367408" y="2229704"/>
                    <a:pt x="30581600" y="2336800"/>
                  </a:cubicBezTo>
                  <a:cubicBezTo>
                    <a:pt x="30677389" y="2384695"/>
                    <a:pt x="30653779" y="2538625"/>
                    <a:pt x="30683200" y="2641600"/>
                  </a:cubicBezTo>
                  <a:cubicBezTo>
                    <a:pt x="30721561" y="2775863"/>
                    <a:pt x="30659906" y="2985553"/>
                    <a:pt x="30784800" y="3048000"/>
                  </a:cubicBezTo>
                  <a:cubicBezTo>
                    <a:pt x="31059099" y="3185150"/>
                    <a:pt x="31394400" y="3115733"/>
                    <a:pt x="31699200" y="3149600"/>
                  </a:cubicBezTo>
                  <a:cubicBezTo>
                    <a:pt x="31800800" y="3217333"/>
                    <a:pt x="31883553" y="3332726"/>
                    <a:pt x="32004000" y="3352800"/>
                  </a:cubicBezTo>
                  <a:cubicBezTo>
                    <a:pt x="32271827" y="3397438"/>
                    <a:pt x="32465557" y="3069770"/>
                    <a:pt x="32613600" y="2946400"/>
                  </a:cubicBezTo>
                  <a:cubicBezTo>
                    <a:pt x="32707406" y="2868228"/>
                    <a:pt x="32816800" y="2810933"/>
                    <a:pt x="32918400" y="2743200"/>
                  </a:cubicBezTo>
                  <a:cubicBezTo>
                    <a:pt x="32986133" y="2641600"/>
                    <a:pt x="33035257" y="2524743"/>
                    <a:pt x="33121600" y="2438400"/>
                  </a:cubicBezTo>
                  <a:cubicBezTo>
                    <a:pt x="33207943" y="2352057"/>
                    <a:pt x="33350120" y="2330550"/>
                    <a:pt x="33426400" y="2235200"/>
                  </a:cubicBezTo>
                  <a:cubicBezTo>
                    <a:pt x="33493302" y="2151572"/>
                    <a:pt x="33480105" y="2026189"/>
                    <a:pt x="33528000" y="1930400"/>
                  </a:cubicBezTo>
                  <a:cubicBezTo>
                    <a:pt x="33642171" y="1702058"/>
                    <a:pt x="33843401" y="1481299"/>
                    <a:pt x="34036000" y="1320800"/>
                  </a:cubicBezTo>
                  <a:cubicBezTo>
                    <a:pt x="34129806" y="1242628"/>
                    <a:pt x="34239200" y="1185333"/>
                    <a:pt x="34340800" y="1117600"/>
                  </a:cubicBezTo>
                  <a:cubicBezTo>
                    <a:pt x="34538594" y="524218"/>
                    <a:pt x="34287639" y="1069161"/>
                    <a:pt x="34747200" y="609600"/>
                  </a:cubicBezTo>
                  <a:cubicBezTo>
                    <a:pt x="34833543" y="523257"/>
                    <a:pt x="34855050" y="381080"/>
                    <a:pt x="34950400" y="304800"/>
                  </a:cubicBezTo>
                  <a:cubicBezTo>
                    <a:pt x="35034028" y="237898"/>
                    <a:pt x="35159411" y="251095"/>
                    <a:pt x="35255200" y="203200"/>
                  </a:cubicBezTo>
                  <a:cubicBezTo>
                    <a:pt x="35364417" y="148592"/>
                    <a:pt x="35458400" y="67733"/>
                    <a:pt x="35560000" y="0"/>
                  </a:cubicBezTo>
                  <a:cubicBezTo>
                    <a:pt x="35864800" y="33867"/>
                    <a:pt x="36186188" y="-3204"/>
                    <a:pt x="36474400" y="101600"/>
                  </a:cubicBezTo>
                  <a:cubicBezTo>
                    <a:pt x="36589156" y="143330"/>
                    <a:pt x="36582250" y="330120"/>
                    <a:pt x="36677600" y="406400"/>
                  </a:cubicBezTo>
                  <a:cubicBezTo>
                    <a:pt x="36761228" y="473302"/>
                    <a:pt x="36880800" y="474133"/>
                    <a:pt x="36982400" y="508000"/>
                  </a:cubicBezTo>
                  <a:cubicBezTo>
                    <a:pt x="37117867" y="474133"/>
                    <a:pt x="37250568" y="386653"/>
                    <a:pt x="37388800" y="406400"/>
                  </a:cubicBezTo>
                  <a:cubicBezTo>
                    <a:pt x="38003935" y="494276"/>
                    <a:pt x="37460958" y="647006"/>
                    <a:pt x="37795200" y="914400"/>
                  </a:cubicBezTo>
                  <a:cubicBezTo>
                    <a:pt x="37904237" y="1001630"/>
                    <a:pt x="38066133" y="982133"/>
                    <a:pt x="38201600" y="1016000"/>
                  </a:cubicBezTo>
                  <a:cubicBezTo>
                    <a:pt x="38404800" y="1151467"/>
                    <a:pt x="38579516" y="1345172"/>
                    <a:pt x="38811200" y="1422400"/>
                  </a:cubicBezTo>
                  <a:lnTo>
                    <a:pt x="39420800" y="1625600"/>
                  </a:lnTo>
                  <a:cubicBezTo>
                    <a:pt x="39522400" y="1727200"/>
                    <a:pt x="39600847" y="1859113"/>
                    <a:pt x="39725600" y="1930400"/>
                  </a:cubicBezTo>
                  <a:cubicBezTo>
                    <a:pt x="39846838" y="1999679"/>
                    <a:pt x="39998253" y="1991876"/>
                    <a:pt x="40132000" y="2032000"/>
                  </a:cubicBezTo>
                  <a:cubicBezTo>
                    <a:pt x="41146284" y="2336285"/>
                    <a:pt x="40331110" y="2176559"/>
                    <a:pt x="41452800" y="2336800"/>
                  </a:cubicBezTo>
                  <a:cubicBezTo>
                    <a:pt x="41554400" y="2370667"/>
                    <a:pt x="41653702" y="2412425"/>
                    <a:pt x="41757600" y="2438400"/>
                  </a:cubicBezTo>
                  <a:cubicBezTo>
                    <a:pt x="43075810" y="2767952"/>
                    <a:pt x="43946018" y="2489078"/>
                    <a:pt x="45618400" y="2438400"/>
                  </a:cubicBezTo>
                  <a:cubicBezTo>
                    <a:pt x="45686133" y="2336800"/>
                    <a:pt x="45766992" y="2242817"/>
                    <a:pt x="45821600" y="2133600"/>
                  </a:cubicBezTo>
                  <a:cubicBezTo>
                    <a:pt x="45869495" y="2037811"/>
                    <a:pt x="45836053" y="1891048"/>
                    <a:pt x="45923200" y="1828800"/>
                  </a:cubicBezTo>
                  <a:cubicBezTo>
                    <a:pt x="46097495" y="1704304"/>
                    <a:pt x="46329600" y="1693333"/>
                    <a:pt x="46532800" y="1625600"/>
                  </a:cubicBezTo>
                  <a:lnTo>
                    <a:pt x="46837600" y="1524000"/>
                  </a:lnTo>
                  <a:cubicBezTo>
                    <a:pt x="47006933" y="1557867"/>
                    <a:pt x="47191144" y="1548372"/>
                    <a:pt x="47345600" y="1625600"/>
                  </a:cubicBezTo>
                  <a:cubicBezTo>
                    <a:pt x="47474115" y="1689857"/>
                    <a:pt x="47540019" y="1838416"/>
                    <a:pt x="47650400" y="1930400"/>
                  </a:cubicBezTo>
                  <a:cubicBezTo>
                    <a:pt x="47913006" y="2149238"/>
                    <a:pt x="47954519" y="2133373"/>
                    <a:pt x="48260000" y="2235200"/>
                  </a:cubicBezTo>
                  <a:cubicBezTo>
                    <a:pt x="49361812" y="3061559"/>
                    <a:pt x="48546815" y="2583726"/>
                    <a:pt x="51308000" y="2438400"/>
                  </a:cubicBezTo>
                  <a:cubicBezTo>
                    <a:pt x="51715245" y="2416966"/>
                    <a:pt x="52120800" y="2370667"/>
                    <a:pt x="52527200" y="2336800"/>
                  </a:cubicBezTo>
                  <a:cubicBezTo>
                    <a:pt x="52869154" y="2222815"/>
                    <a:pt x="52886867" y="2232876"/>
                    <a:pt x="53238400" y="2032000"/>
                  </a:cubicBezTo>
                  <a:cubicBezTo>
                    <a:pt x="53344419" y="1971417"/>
                    <a:pt x="53431616" y="1878393"/>
                    <a:pt x="53543200" y="1828800"/>
                  </a:cubicBezTo>
                  <a:cubicBezTo>
                    <a:pt x="53863207" y="1686575"/>
                    <a:pt x="54797660" y="1439246"/>
                    <a:pt x="55067200" y="1422400"/>
                  </a:cubicBezTo>
                  <a:cubicBezTo>
                    <a:pt x="56385861" y="1339984"/>
                    <a:pt x="57708800" y="1354667"/>
                    <a:pt x="59029600" y="1320800"/>
                  </a:cubicBezTo>
                  <a:cubicBezTo>
                    <a:pt x="60053941" y="979353"/>
                    <a:pt x="58465055" y="1500324"/>
                    <a:pt x="59740800" y="1117600"/>
                  </a:cubicBezTo>
                  <a:cubicBezTo>
                    <a:pt x="59945958" y="1056052"/>
                    <a:pt x="60147200" y="982133"/>
                    <a:pt x="60350400" y="914400"/>
                  </a:cubicBezTo>
                  <a:lnTo>
                    <a:pt x="60655200" y="812800"/>
                  </a:lnTo>
                  <a:cubicBezTo>
                    <a:pt x="61468000" y="846667"/>
                    <a:pt x="62280095" y="914400"/>
                    <a:pt x="63093600" y="914400"/>
                  </a:cubicBezTo>
                  <a:cubicBezTo>
                    <a:pt x="63501409" y="914400"/>
                    <a:pt x="63910540" y="879843"/>
                    <a:pt x="64312800" y="812800"/>
                  </a:cubicBezTo>
                  <a:cubicBezTo>
                    <a:pt x="64524077" y="777587"/>
                    <a:pt x="64708626" y="622961"/>
                    <a:pt x="64922400" y="609600"/>
                  </a:cubicBezTo>
                  <a:lnTo>
                    <a:pt x="66548000" y="508000"/>
                  </a:lnTo>
                  <a:cubicBezTo>
                    <a:pt x="67246709" y="42194"/>
                    <a:pt x="66925916" y="178828"/>
                    <a:pt x="67462400" y="0"/>
                  </a:cubicBezTo>
                  <a:cubicBezTo>
                    <a:pt x="67868800" y="33867"/>
                    <a:pt x="68281711" y="21622"/>
                    <a:pt x="68681600" y="101600"/>
                  </a:cubicBezTo>
                  <a:cubicBezTo>
                    <a:pt x="68801337" y="125547"/>
                    <a:pt x="68877183" y="250192"/>
                    <a:pt x="68986400" y="304800"/>
                  </a:cubicBezTo>
                  <a:cubicBezTo>
                    <a:pt x="69082189" y="352695"/>
                    <a:pt x="69192763" y="364213"/>
                    <a:pt x="69291200" y="406400"/>
                  </a:cubicBezTo>
                  <a:cubicBezTo>
                    <a:pt x="69430410" y="466062"/>
                    <a:pt x="69558390" y="549938"/>
                    <a:pt x="69697600" y="609600"/>
                  </a:cubicBezTo>
                  <a:cubicBezTo>
                    <a:pt x="69796037" y="651787"/>
                    <a:pt x="69906611" y="663305"/>
                    <a:pt x="70002400" y="711200"/>
                  </a:cubicBezTo>
                  <a:cubicBezTo>
                    <a:pt x="70111617" y="765808"/>
                    <a:pt x="70194965" y="866299"/>
                    <a:pt x="70307200" y="914400"/>
                  </a:cubicBezTo>
                  <a:cubicBezTo>
                    <a:pt x="70546721" y="1017052"/>
                    <a:pt x="71259994" y="1094056"/>
                    <a:pt x="71424800" y="1117600"/>
                  </a:cubicBezTo>
                  <a:cubicBezTo>
                    <a:pt x="73715410" y="1022158"/>
                    <a:pt x="73938699" y="943654"/>
                    <a:pt x="76200000" y="1117600"/>
                  </a:cubicBezTo>
                  <a:cubicBezTo>
                    <a:pt x="76393594" y="1132492"/>
                    <a:pt x="76769479" y="1361662"/>
                    <a:pt x="76911200" y="1422400"/>
                  </a:cubicBezTo>
                  <a:cubicBezTo>
                    <a:pt x="77009637" y="1464587"/>
                    <a:pt x="77114400" y="1490133"/>
                    <a:pt x="77216000" y="1524000"/>
                  </a:cubicBezTo>
                  <a:cubicBezTo>
                    <a:pt x="77773856" y="2360785"/>
                    <a:pt x="77380070" y="2163891"/>
                    <a:pt x="78435200" y="2032000"/>
                  </a:cubicBezTo>
                  <a:cubicBezTo>
                    <a:pt x="79404757" y="1708814"/>
                    <a:pt x="78311366" y="2032000"/>
                    <a:pt x="80670400" y="2032000"/>
                  </a:cubicBezTo>
                  <a:cubicBezTo>
                    <a:pt x="80977076" y="2032000"/>
                    <a:pt x="81280000" y="1964267"/>
                    <a:pt x="81584800" y="1930400"/>
                  </a:cubicBezTo>
                  <a:cubicBezTo>
                    <a:pt x="81686400" y="1862667"/>
                    <a:pt x="81803257" y="1813543"/>
                    <a:pt x="81889600" y="1727200"/>
                  </a:cubicBezTo>
                  <a:cubicBezTo>
                    <a:pt x="81975943" y="1640857"/>
                    <a:pt x="81973600" y="1448889"/>
                    <a:pt x="82092800" y="1422400"/>
                  </a:cubicBezTo>
                  <a:cubicBezTo>
                    <a:pt x="82326571" y="1370451"/>
                    <a:pt x="82566933" y="1490133"/>
                    <a:pt x="82804000" y="1524000"/>
                  </a:cubicBezTo>
                  <a:cubicBezTo>
                    <a:pt x="82905600" y="1591733"/>
                    <a:pt x="83014994" y="1649028"/>
                    <a:pt x="83108800" y="1727200"/>
                  </a:cubicBezTo>
                  <a:cubicBezTo>
                    <a:pt x="83219181" y="1819184"/>
                    <a:pt x="83296679" y="1948485"/>
                    <a:pt x="83413600" y="2032000"/>
                  </a:cubicBezTo>
                  <a:cubicBezTo>
                    <a:pt x="83536845" y="2120032"/>
                    <a:pt x="83696755" y="2147168"/>
                    <a:pt x="83820000" y="2235200"/>
                  </a:cubicBezTo>
                  <a:cubicBezTo>
                    <a:pt x="83936921" y="2318715"/>
                    <a:pt x="84005248" y="2460298"/>
                    <a:pt x="84124800" y="2540000"/>
                  </a:cubicBezTo>
                  <a:cubicBezTo>
                    <a:pt x="84213909" y="2599406"/>
                    <a:pt x="84333811" y="2593705"/>
                    <a:pt x="84429600" y="2641600"/>
                  </a:cubicBezTo>
                  <a:cubicBezTo>
                    <a:pt x="84538817" y="2696208"/>
                    <a:pt x="84625183" y="2790192"/>
                    <a:pt x="84734400" y="2844800"/>
                  </a:cubicBezTo>
                  <a:cubicBezTo>
                    <a:pt x="84952264" y="2953732"/>
                    <a:pt x="85338524" y="3001628"/>
                    <a:pt x="85547200" y="3048000"/>
                  </a:cubicBezTo>
                  <a:cubicBezTo>
                    <a:pt x="85683511" y="3078291"/>
                    <a:pt x="85818133" y="3115733"/>
                    <a:pt x="85953600" y="3149600"/>
                  </a:cubicBezTo>
                  <a:cubicBezTo>
                    <a:pt x="86055200" y="3217333"/>
                    <a:pt x="86193683" y="3249253"/>
                    <a:pt x="86258400" y="3352800"/>
                  </a:cubicBezTo>
                  <a:lnTo>
                    <a:pt x="86563200" y="4267200"/>
                  </a:lnTo>
                  <a:lnTo>
                    <a:pt x="86664800" y="4572000"/>
                  </a:lnTo>
                  <a:cubicBezTo>
                    <a:pt x="86698667" y="4673600"/>
                    <a:pt x="86677291" y="4817394"/>
                    <a:pt x="86766400" y="4876800"/>
                  </a:cubicBezTo>
                  <a:cubicBezTo>
                    <a:pt x="86868000" y="4944533"/>
                    <a:pt x="86959616" y="5030407"/>
                    <a:pt x="87071200" y="5080000"/>
                  </a:cubicBezTo>
                  <a:cubicBezTo>
                    <a:pt x="87599695" y="5314887"/>
                    <a:pt x="87813439" y="5302148"/>
                    <a:pt x="88392000" y="5384800"/>
                  </a:cubicBezTo>
                  <a:cubicBezTo>
                    <a:pt x="88583410" y="5576210"/>
                    <a:pt x="88746989" y="5779639"/>
                    <a:pt x="89001600" y="5892800"/>
                  </a:cubicBezTo>
                  <a:cubicBezTo>
                    <a:pt x="89197331" y="5979791"/>
                    <a:pt x="89419621" y="6000211"/>
                    <a:pt x="89611200" y="6096000"/>
                  </a:cubicBezTo>
                  <a:cubicBezTo>
                    <a:pt x="89746667" y="6163733"/>
                    <a:pt x="89886099" y="6224057"/>
                    <a:pt x="90017600" y="6299200"/>
                  </a:cubicBezTo>
                  <a:cubicBezTo>
                    <a:pt x="90123619" y="6359783"/>
                    <a:pt x="90213183" y="6447792"/>
                    <a:pt x="90322400" y="6502400"/>
                  </a:cubicBezTo>
                  <a:cubicBezTo>
                    <a:pt x="90418189" y="6550295"/>
                    <a:pt x="90524225" y="6574579"/>
                    <a:pt x="90627200" y="6604000"/>
                  </a:cubicBezTo>
                  <a:cubicBezTo>
                    <a:pt x="91149314" y="6753175"/>
                    <a:pt x="91186738" y="6724742"/>
                    <a:pt x="91846400" y="6807200"/>
                  </a:cubicBezTo>
                  <a:cubicBezTo>
                    <a:pt x="91948000" y="6874933"/>
                    <a:pt x="92064857" y="6924057"/>
                    <a:pt x="92151200" y="7010400"/>
                  </a:cubicBezTo>
                  <a:cubicBezTo>
                    <a:pt x="92237543" y="7096743"/>
                    <a:pt x="92259050" y="7238920"/>
                    <a:pt x="92354400" y="7315200"/>
                  </a:cubicBezTo>
                  <a:cubicBezTo>
                    <a:pt x="92438028" y="7382102"/>
                    <a:pt x="92560763" y="7374613"/>
                    <a:pt x="92659200" y="7416800"/>
                  </a:cubicBezTo>
                  <a:cubicBezTo>
                    <a:pt x="92798410" y="7476462"/>
                    <a:pt x="92923787" y="7566820"/>
                    <a:pt x="93065600" y="7620000"/>
                  </a:cubicBezTo>
                  <a:cubicBezTo>
                    <a:pt x="93571468" y="7809700"/>
                    <a:pt x="93827841" y="7654028"/>
                    <a:pt x="94386400" y="8026400"/>
                  </a:cubicBezTo>
                  <a:lnTo>
                    <a:pt x="94996000" y="8432800"/>
                  </a:lnTo>
                  <a:cubicBezTo>
                    <a:pt x="95097600" y="8500533"/>
                    <a:pt x="95187426" y="8590650"/>
                    <a:pt x="95300800" y="8636000"/>
                  </a:cubicBezTo>
                  <a:cubicBezTo>
                    <a:pt x="96007672" y="8918749"/>
                    <a:pt x="95635781" y="8781527"/>
                    <a:pt x="96418400" y="9042400"/>
                  </a:cubicBezTo>
                  <a:cubicBezTo>
                    <a:pt x="96520000" y="9076267"/>
                    <a:pt x="96619302" y="9118025"/>
                    <a:pt x="96723200" y="9144000"/>
                  </a:cubicBezTo>
                  <a:lnTo>
                    <a:pt x="97129600" y="9245600"/>
                  </a:lnTo>
                  <a:cubicBezTo>
                    <a:pt x="97231200" y="9313333"/>
                    <a:pt x="97358120" y="9353450"/>
                    <a:pt x="97434400" y="9448800"/>
                  </a:cubicBezTo>
                  <a:cubicBezTo>
                    <a:pt x="97501302" y="9532428"/>
                    <a:pt x="97460272" y="9677872"/>
                    <a:pt x="97536000" y="9753600"/>
                  </a:cubicBezTo>
                  <a:cubicBezTo>
                    <a:pt x="97910482" y="10128082"/>
                    <a:pt x="98151135" y="10122681"/>
                    <a:pt x="98552000" y="10363200"/>
                  </a:cubicBezTo>
                  <a:cubicBezTo>
                    <a:pt x="98761413" y="10488848"/>
                    <a:pt x="98929916" y="10692372"/>
                    <a:pt x="99161600" y="10769600"/>
                  </a:cubicBezTo>
                  <a:cubicBezTo>
                    <a:pt x="99582242" y="10909814"/>
                    <a:pt x="99377291" y="10811794"/>
                    <a:pt x="99771200" y="11074400"/>
                  </a:cubicBezTo>
                  <a:lnTo>
                    <a:pt x="100177600" y="11684000"/>
                  </a:lnTo>
                  <a:cubicBezTo>
                    <a:pt x="100245333" y="11785600"/>
                    <a:pt x="100279200" y="11921067"/>
                    <a:pt x="100380800" y="11988800"/>
                  </a:cubicBezTo>
                  <a:cubicBezTo>
                    <a:pt x="100686908" y="12192872"/>
                    <a:pt x="100731068" y="12240515"/>
                    <a:pt x="101092000" y="12395200"/>
                  </a:cubicBezTo>
                  <a:cubicBezTo>
                    <a:pt x="101190437" y="12437387"/>
                    <a:pt x="101291784" y="12475797"/>
                    <a:pt x="101396800" y="12496800"/>
                  </a:cubicBezTo>
                  <a:cubicBezTo>
                    <a:pt x="101631623" y="12543765"/>
                    <a:pt x="101870933" y="12564533"/>
                    <a:pt x="102108000" y="12598400"/>
                  </a:cubicBezTo>
                  <a:cubicBezTo>
                    <a:pt x="102690925" y="12792708"/>
                    <a:pt x="102146808" y="12560850"/>
                    <a:pt x="102717600" y="13004800"/>
                  </a:cubicBezTo>
                  <a:cubicBezTo>
                    <a:pt x="102910372" y="13154734"/>
                    <a:pt x="103154513" y="13238513"/>
                    <a:pt x="103327200" y="13411200"/>
                  </a:cubicBezTo>
                  <a:cubicBezTo>
                    <a:pt x="104217678" y="14301678"/>
                    <a:pt x="103088095" y="13211946"/>
                    <a:pt x="103936800" y="13919200"/>
                  </a:cubicBezTo>
                  <a:cubicBezTo>
                    <a:pt x="104719087" y="14571106"/>
                    <a:pt x="103789640" y="13922693"/>
                    <a:pt x="104546400" y="14427200"/>
                  </a:cubicBezTo>
                  <a:cubicBezTo>
                    <a:pt x="105088267" y="15240000"/>
                    <a:pt x="104377067" y="14257867"/>
                    <a:pt x="105054400" y="14935200"/>
                  </a:cubicBezTo>
                  <a:cubicBezTo>
                    <a:pt x="105140743" y="15021543"/>
                    <a:pt x="105179428" y="15146194"/>
                    <a:pt x="105257600" y="15240000"/>
                  </a:cubicBezTo>
                  <a:cubicBezTo>
                    <a:pt x="105349584" y="15350381"/>
                    <a:pt x="105478885" y="15427879"/>
                    <a:pt x="105562400" y="15544800"/>
                  </a:cubicBezTo>
                  <a:cubicBezTo>
                    <a:pt x="105650432" y="15668045"/>
                    <a:pt x="105687676" y="15821327"/>
                    <a:pt x="105765600" y="15951200"/>
                  </a:cubicBezTo>
                  <a:cubicBezTo>
                    <a:pt x="105891248" y="16160613"/>
                    <a:pt x="106036533" y="16357600"/>
                    <a:pt x="106172000" y="16560800"/>
                  </a:cubicBezTo>
                  <a:cubicBezTo>
                    <a:pt x="106239733" y="16662400"/>
                    <a:pt x="106320592" y="16756383"/>
                    <a:pt x="106375200" y="16865600"/>
                  </a:cubicBezTo>
                  <a:cubicBezTo>
                    <a:pt x="106442933" y="17001067"/>
                    <a:pt x="106500476" y="17142127"/>
                    <a:pt x="106578400" y="17272000"/>
                  </a:cubicBezTo>
                  <a:cubicBezTo>
                    <a:pt x="106704048" y="17481413"/>
                    <a:pt x="106849333" y="17678400"/>
                    <a:pt x="106984800" y="17881600"/>
                  </a:cubicBezTo>
                  <a:lnTo>
                    <a:pt x="107391200" y="18491200"/>
                  </a:lnTo>
                  <a:lnTo>
                    <a:pt x="107594400" y="18796000"/>
                  </a:lnTo>
                  <a:cubicBezTo>
                    <a:pt x="107662133" y="18897600"/>
                    <a:pt x="107758986" y="18984958"/>
                    <a:pt x="107797600" y="19100800"/>
                  </a:cubicBezTo>
                  <a:cubicBezTo>
                    <a:pt x="107953808" y="19569425"/>
                    <a:pt x="107878197" y="19300584"/>
                    <a:pt x="108000800" y="19913600"/>
                  </a:cubicBezTo>
                  <a:cubicBezTo>
                    <a:pt x="107970184" y="20219759"/>
                    <a:pt x="108058170" y="20944664"/>
                    <a:pt x="107696000" y="21234400"/>
                  </a:cubicBezTo>
                  <a:cubicBezTo>
                    <a:pt x="107612372" y="21301302"/>
                    <a:pt x="107492800" y="21302133"/>
                    <a:pt x="107391200" y="21336000"/>
                  </a:cubicBezTo>
                  <a:cubicBezTo>
                    <a:pt x="106447641" y="22279559"/>
                    <a:pt x="106968711" y="21576742"/>
                    <a:pt x="106680000" y="22250400"/>
                  </a:cubicBezTo>
                  <a:cubicBezTo>
                    <a:pt x="106620338" y="22389610"/>
                    <a:pt x="106529980" y="22514987"/>
                    <a:pt x="106476800" y="22656800"/>
                  </a:cubicBezTo>
                  <a:cubicBezTo>
                    <a:pt x="106475218" y="22661019"/>
                    <a:pt x="106322725" y="23318875"/>
                    <a:pt x="106273600" y="23368000"/>
                  </a:cubicBezTo>
                  <a:cubicBezTo>
                    <a:pt x="106100913" y="23540687"/>
                    <a:pt x="105664000" y="23774400"/>
                    <a:pt x="105664000" y="23774400"/>
                  </a:cubicBezTo>
                  <a:cubicBezTo>
                    <a:pt x="105596267" y="23876000"/>
                    <a:pt x="105499414" y="23963358"/>
                    <a:pt x="105460800" y="24079200"/>
                  </a:cubicBezTo>
                  <a:cubicBezTo>
                    <a:pt x="105395656" y="24274632"/>
                    <a:pt x="105403888" y="24487703"/>
                    <a:pt x="105359200" y="24688800"/>
                  </a:cubicBezTo>
                  <a:cubicBezTo>
                    <a:pt x="105335968" y="24793346"/>
                    <a:pt x="105291467" y="24892000"/>
                    <a:pt x="105257600" y="24993600"/>
                  </a:cubicBezTo>
                  <a:cubicBezTo>
                    <a:pt x="105223733" y="25230667"/>
                    <a:pt x="105181069" y="25466642"/>
                    <a:pt x="105156000" y="25704800"/>
                  </a:cubicBezTo>
                  <a:cubicBezTo>
                    <a:pt x="105088383" y="26347163"/>
                    <a:pt x="105113915" y="26841244"/>
                    <a:pt x="104952800" y="27432000"/>
                  </a:cubicBezTo>
                  <a:cubicBezTo>
                    <a:pt x="104896442" y="27638644"/>
                    <a:pt x="104817333" y="27838400"/>
                    <a:pt x="104749600" y="28041600"/>
                  </a:cubicBezTo>
                  <a:cubicBezTo>
                    <a:pt x="104715733" y="28143200"/>
                    <a:pt x="104707406" y="28257291"/>
                    <a:pt x="104648000" y="28346400"/>
                  </a:cubicBezTo>
                  <a:cubicBezTo>
                    <a:pt x="104580267" y="28448000"/>
                    <a:pt x="104499408" y="28541983"/>
                    <a:pt x="104444800" y="28651200"/>
                  </a:cubicBezTo>
                  <a:cubicBezTo>
                    <a:pt x="104301664" y="28937472"/>
                    <a:pt x="104321216" y="29437461"/>
                    <a:pt x="103936800" y="29565600"/>
                  </a:cubicBezTo>
                  <a:lnTo>
                    <a:pt x="103632000" y="29667200"/>
                  </a:lnTo>
                  <a:cubicBezTo>
                    <a:pt x="103496533" y="29768800"/>
                    <a:pt x="103345337" y="29852263"/>
                    <a:pt x="103225600" y="29972000"/>
                  </a:cubicBezTo>
                  <a:cubicBezTo>
                    <a:pt x="102859577" y="30338023"/>
                    <a:pt x="103006046" y="30337065"/>
                    <a:pt x="102717600" y="30683200"/>
                  </a:cubicBezTo>
                  <a:cubicBezTo>
                    <a:pt x="102625616" y="30793581"/>
                    <a:pt x="102501014" y="30874583"/>
                    <a:pt x="102412800" y="30988000"/>
                  </a:cubicBezTo>
                  <a:cubicBezTo>
                    <a:pt x="102262866" y="31180772"/>
                    <a:pt x="102238084" y="31520372"/>
                    <a:pt x="102006400" y="31597600"/>
                  </a:cubicBezTo>
                  <a:lnTo>
                    <a:pt x="101396800" y="31800800"/>
                  </a:lnTo>
                  <a:cubicBezTo>
                    <a:pt x="101024267" y="31766933"/>
                    <a:pt x="100636728" y="31809209"/>
                    <a:pt x="100279200" y="31699200"/>
                  </a:cubicBezTo>
                  <a:cubicBezTo>
                    <a:pt x="100162492" y="31663290"/>
                    <a:pt x="100124101" y="31506635"/>
                    <a:pt x="100076000" y="31394400"/>
                  </a:cubicBezTo>
                  <a:cubicBezTo>
                    <a:pt x="99880683" y="30938661"/>
                    <a:pt x="100070513" y="31078625"/>
                    <a:pt x="99872800" y="30683200"/>
                  </a:cubicBezTo>
                  <a:cubicBezTo>
                    <a:pt x="99818192" y="30573983"/>
                    <a:pt x="99764950" y="30454680"/>
                    <a:pt x="99669600" y="30378400"/>
                  </a:cubicBezTo>
                  <a:cubicBezTo>
                    <a:pt x="99585972" y="30311498"/>
                    <a:pt x="99470439" y="30294406"/>
                    <a:pt x="99364800" y="30276800"/>
                  </a:cubicBezTo>
                  <a:cubicBezTo>
                    <a:pt x="99062297" y="30226383"/>
                    <a:pt x="98755200" y="30209067"/>
                    <a:pt x="98450400" y="30175200"/>
                  </a:cubicBezTo>
                  <a:cubicBezTo>
                    <a:pt x="97095733" y="30209067"/>
                    <a:pt x="95738617" y="30188612"/>
                    <a:pt x="94386400" y="30276800"/>
                  </a:cubicBezTo>
                  <a:lnTo>
                    <a:pt x="93472000" y="30581600"/>
                  </a:lnTo>
                  <a:lnTo>
                    <a:pt x="93167200" y="30683200"/>
                  </a:lnTo>
                  <a:lnTo>
                    <a:pt x="92862400" y="30784800"/>
                  </a:lnTo>
                  <a:cubicBezTo>
                    <a:pt x="92828533" y="30886400"/>
                    <a:pt x="92836528" y="31013872"/>
                    <a:pt x="92760800" y="31089600"/>
                  </a:cubicBezTo>
                  <a:cubicBezTo>
                    <a:pt x="92653704" y="31196696"/>
                    <a:pt x="92485901" y="31217657"/>
                    <a:pt x="92354400" y="31292800"/>
                  </a:cubicBezTo>
                  <a:cubicBezTo>
                    <a:pt x="92248381" y="31353383"/>
                    <a:pt x="92151200" y="31428267"/>
                    <a:pt x="92049600" y="31496000"/>
                  </a:cubicBezTo>
                  <a:cubicBezTo>
                    <a:pt x="91981867" y="31597600"/>
                    <a:pt x="91876016" y="31682338"/>
                    <a:pt x="91846400" y="31800800"/>
                  </a:cubicBezTo>
                  <a:cubicBezTo>
                    <a:pt x="91578300" y="32873198"/>
                    <a:pt x="92089752" y="32600216"/>
                    <a:pt x="91440000" y="32816800"/>
                  </a:cubicBezTo>
                  <a:cubicBezTo>
                    <a:pt x="91169067" y="32749067"/>
                    <a:pt x="90876988" y="32738494"/>
                    <a:pt x="90627200" y="32613600"/>
                  </a:cubicBezTo>
                  <a:cubicBezTo>
                    <a:pt x="90517983" y="32558992"/>
                    <a:pt x="90502172" y="32402606"/>
                    <a:pt x="90424000" y="32308800"/>
                  </a:cubicBezTo>
                  <a:cubicBezTo>
                    <a:pt x="90332016" y="32198419"/>
                    <a:pt x="90229581" y="32095984"/>
                    <a:pt x="90119200" y="32004000"/>
                  </a:cubicBezTo>
                  <a:cubicBezTo>
                    <a:pt x="90025394" y="31925828"/>
                    <a:pt x="89908206" y="31878972"/>
                    <a:pt x="89814400" y="31800800"/>
                  </a:cubicBezTo>
                  <a:cubicBezTo>
                    <a:pt x="89704019" y="31708816"/>
                    <a:pt x="89619981" y="31587984"/>
                    <a:pt x="89509600" y="31496000"/>
                  </a:cubicBezTo>
                  <a:cubicBezTo>
                    <a:pt x="89415794" y="31417828"/>
                    <a:pt x="89298606" y="31370972"/>
                    <a:pt x="89204800" y="31292800"/>
                  </a:cubicBezTo>
                  <a:cubicBezTo>
                    <a:pt x="88989181" y="31113117"/>
                    <a:pt x="88870386" y="30887995"/>
                    <a:pt x="88595200" y="30784800"/>
                  </a:cubicBezTo>
                  <a:cubicBezTo>
                    <a:pt x="88433508" y="30724166"/>
                    <a:pt x="88256533" y="30717067"/>
                    <a:pt x="88087200" y="30683200"/>
                  </a:cubicBezTo>
                  <a:cubicBezTo>
                    <a:pt x="87379652" y="30329426"/>
                    <a:pt x="87660467" y="30381789"/>
                    <a:pt x="86461600" y="30581600"/>
                  </a:cubicBezTo>
                  <a:cubicBezTo>
                    <a:pt x="86250323" y="30616813"/>
                    <a:pt x="85852000" y="30784800"/>
                    <a:pt x="85852000" y="30784800"/>
                  </a:cubicBezTo>
                  <a:cubicBezTo>
                    <a:pt x="85750400" y="30886400"/>
                    <a:pt x="85657581" y="30997616"/>
                    <a:pt x="85547200" y="31089600"/>
                  </a:cubicBezTo>
                  <a:cubicBezTo>
                    <a:pt x="85453394" y="31167772"/>
                    <a:pt x="85328743" y="31206457"/>
                    <a:pt x="85242400" y="31292800"/>
                  </a:cubicBezTo>
                  <a:cubicBezTo>
                    <a:pt x="84565067" y="31970133"/>
                    <a:pt x="85547200" y="31258933"/>
                    <a:pt x="84734400" y="31800800"/>
                  </a:cubicBezTo>
                  <a:cubicBezTo>
                    <a:pt x="84666667" y="31902400"/>
                    <a:pt x="84632800" y="32037867"/>
                    <a:pt x="84531200" y="32105600"/>
                  </a:cubicBezTo>
                  <a:cubicBezTo>
                    <a:pt x="84415016" y="32183056"/>
                    <a:pt x="84259063" y="32168839"/>
                    <a:pt x="84124800" y="32207200"/>
                  </a:cubicBezTo>
                  <a:cubicBezTo>
                    <a:pt x="83393909" y="32416026"/>
                    <a:pt x="84352192" y="32242276"/>
                    <a:pt x="83007200" y="32410400"/>
                  </a:cubicBezTo>
                  <a:cubicBezTo>
                    <a:pt x="82804000" y="32545867"/>
                    <a:pt x="82629284" y="32739572"/>
                    <a:pt x="82397600" y="32816800"/>
                  </a:cubicBezTo>
                  <a:cubicBezTo>
                    <a:pt x="82194400" y="32884533"/>
                    <a:pt x="81966218" y="32901188"/>
                    <a:pt x="81788000" y="33020000"/>
                  </a:cubicBezTo>
                  <a:cubicBezTo>
                    <a:pt x="81304982" y="33342012"/>
                    <a:pt x="81599042" y="33184586"/>
                    <a:pt x="80873600" y="33426400"/>
                  </a:cubicBezTo>
                  <a:cubicBezTo>
                    <a:pt x="80772000" y="33460267"/>
                    <a:pt x="80674819" y="33512854"/>
                    <a:pt x="80568800" y="33528000"/>
                  </a:cubicBezTo>
                  <a:cubicBezTo>
                    <a:pt x="79755084" y="33644245"/>
                    <a:pt x="79393285" y="33646147"/>
                    <a:pt x="78740000" y="33832800"/>
                  </a:cubicBezTo>
                  <a:cubicBezTo>
                    <a:pt x="78637025" y="33862221"/>
                    <a:pt x="78530989" y="33886505"/>
                    <a:pt x="78435200" y="33934400"/>
                  </a:cubicBezTo>
                  <a:cubicBezTo>
                    <a:pt x="78325983" y="33989008"/>
                    <a:pt x="78232000" y="34069867"/>
                    <a:pt x="78130400" y="34137600"/>
                  </a:cubicBezTo>
                  <a:cubicBezTo>
                    <a:pt x="78096533" y="34239200"/>
                    <a:pt x="78104528" y="34366672"/>
                    <a:pt x="78028800" y="34442400"/>
                  </a:cubicBezTo>
                  <a:cubicBezTo>
                    <a:pt x="77799091" y="34672109"/>
                    <a:pt x="76978423" y="34450803"/>
                    <a:pt x="76911200" y="34442400"/>
                  </a:cubicBezTo>
                  <a:cubicBezTo>
                    <a:pt x="76708000" y="34306933"/>
                    <a:pt x="76543930" y="34005709"/>
                    <a:pt x="76301600" y="34036000"/>
                  </a:cubicBezTo>
                  <a:cubicBezTo>
                    <a:pt x="75808067" y="34097692"/>
                    <a:pt x="75446244" y="34122839"/>
                    <a:pt x="74980800" y="34239200"/>
                  </a:cubicBezTo>
                  <a:cubicBezTo>
                    <a:pt x="74876902" y="34265175"/>
                    <a:pt x="74771789" y="34292905"/>
                    <a:pt x="74676000" y="34340800"/>
                  </a:cubicBezTo>
                  <a:cubicBezTo>
                    <a:pt x="74361504" y="34498048"/>
                    <a:pt x="74286948" y="34664715"/>
                    <a:pt x="73964800" y="34848800"/>
                  </a:cubicBezTo>
                  <a:cubicBezTo>
                    <a:pt x="73871815" y="34901934"/>
                    <a:pt x="73761600" y="34916533"/>
                    <a:pt x="73660000" y="34950400"/>
                  </a:cubicBezTo>
                  <a:cubicBezTo>
                    <a:pt x="73287467" y="34916533"/>
                    <a:pt x="72912710" y="34901701"/>
                    <a:pt x="72542400" y="34848800"/>
                  </a:cubicBezTo>
                  <a:cubicBezTo>
                    <a:pt x="71700410" y="34728516"/>
                    <a:pt x="72869189" y="34739963"/>
                    <a:pt x="71831200" y="34645600"/>
                  </a:cubicBezTo>
                  <a:cubicBezTo>
                    <a:pt x="71223167" y="34590324"/>
                    <a:pt x="70612000" y="34577867"/>
                    <a:pt x="70002400" y="34544000"/>
                  </a:cubicBezTo>
                  <a:cubicBezTo>
                    <a:pt x="69900800" y="34510133"/>
                    <a:pt x="69796037" y="34484587"/>
                    <a:pt x="69697600" y="34442400"/>
                  </a:cubicBezTo>
                  <a:cubicBezTo>
                    <a:pt x="68818769" y="34065758"/>
                    <a:pt x="69701210" y="34375870"/>
                    <a:pt x="68986400" y="34137600"/>
                  </a:cubicBezTo>
                  <a:cubicBezTo>
                    <a:pt x="68647733" y="34171467"/>
                    <a:pt x="68304926" y="34176476"/>
                    <a:pt x="67970400" y="34239200"/>
                  </a:cubicBezTo>
                  <a:cubicBezTo>
                    <a:pt x="67759877" y="34278673"/>
                    <a:pt x="67564000" y="34374667"/>
                    <a:pt x="67360800" y="34442400"/>
                  </a:cubicBezTo>
                  <a:cubicBezTo>
                    <a:pt x="67259200" y="34476267"/>
                    <a:pt x="67145109" y="34484594"/>
                    <a:pt x="67056000" y="34544000"/>
                  </a:cubicBezTo>
                  <a:cubicBezTo>
                    <a:pt x="66954400" y="34611733"/>
                    <a:pt x="66862784" y="34697607"/>
                    <a:pt x="66751200" y="34747200"/>
                  </a:cubicBezTo>
                  <a:cubicBezTo>
                    <a:pt x="65663037" y="35230828"/>
                    <a:pt x="66526601" y="34693733"/>
                    <a:pt x="65836800" y="35153600"/>
                  </a:cubicBezTo>
                  <a:cubicBezTo>
                    <a:pt x="65464267" y="35085867"/>
                    <a:pt x="65083272" y="35054421"/>
                    <a:pt x="64719200" y="34950400"/>
                  </a:cubicBezTo>
                  <a:cubicBezTo>
                    <a:pt x="64186455" y="34798187"/>
                    <a:pt x="64652009" y="34688993"/>
                    <a:pt x="64109600" y="34645600"/>
                  </a:cubicBezTo>
                  <a:cubicBezTo>
                    <a:pt x="63366139" y="34586123"/>
                    <a:pt x="62619467" y="34577867"/>
                    <a:pt x="61874400" y="34544000"/>
                  </a:cubicBezTo>
                  <a:cubicBezTo>
                    <a:pt x="61806667" y="34442400"/>
                    <a:pt x="61766550" y="34315480"/>
                    <a:pt x="61671200" y="34239200"/>
                  </a:cubicBezTo>
                  <a:cubicBezTo>
                    <a:pt x="61380596" y="34006717"/>
                    <a:pt x="60599070" y="34222859"/>
                    <a:pt x="60452000" y="34239200"/>
                  </a:cubicBezTo>
                  <a:cubicBezTo>
                    <a:pt x="59423492" y="34582036"/>
                    <a:pt x="60055961" y="34425972"/>
                    <a:pt x="58521600" y="34544000"/>
                  </a:cubicBezTo>
                  <a:cubicBezTo>
                    <a:pt x="58047467" y="34510133"/>
                    <a:pt x="57569282" y="34512912"/>
                    <a:pt x="57099200" y="34442400"/>
                  </a:cubicBezTo>
                  <a:cubicBezTo>
                    <a:pt x="56887378" y="34410627"/>
                    <a:pt x="56489600" y="34239200"/>
                    <a:pt x="56489600" y="34239200"/>
                  </a:cubicBezTo>
                  <a:cubicBezTo>
                    <a:pt x="55544602" y="34317950"/>
                    <a:pt x="55524497" y="34253686"/>
                    <a:pt x="54864000" y="34442400"/>
                  </a:cubicBezTo>
                  <a:cubicBezTo>
                    <a:pt x="54761025" y="34471821"/>
                    <a:pt x="54654989" y="34496105"/>
                    <a:pt x="54559200" y="34544000"/>
                  </a:cubicBezTo>
                  <a:cubicBezTo>
                    <a:pt x="54345737" y="34650731"/>
                    <a:pt x="54092590" y="34868156"/>
                    <a:pt x="53949600" y="35052000"/>
                  </a:cubicBezTo>
                  <a:cubicBezTo>
                    <a:pt x="53799666" y="35244772"/>
                    <a:pt x="53678667" y="35458400"/>
                    <a:pt x="53543200" y="35661600"/>
                  </a:cubicBezTo>
                  <a:cubicBezTo>
                    <a:pt x="53475467" y="35763200"/>
                    <a:pt x="53378614" y="35850558"/>
                    <a:pt x="53340000" y="35966400"/>
                  </a:cubicBezTo>
                  <a:cubicBezTo>
                    <a:pt x="53244532" y="36252804"/>
                    <a:pt x="53244941" y="36403033"/>
                    <a:pt x="52933600" y="36576000"/>
                  </a:cubicBezTo>
                  <a:cubicBezTo>
                    <a:pt x="52746363" y="36680021"/>
                    <a:pt x="52324000" y="36779200"/>
                    <a:pt x="52324000" y="36779200"/>
                  </a:cubicBezTo>
                  <a:cubicBezTo>
                    <a:pt x="51985333" y="36745333"/>
                    <a:pt x="51632863" y="36779120"/>
                    <a:pt x="51308000" y="36677600"/>
                  </a:cubicBezTo>
                  <a:cubicBezTo>
                    <a:pt x="51074901" y="36604756"/>
                    <a:pt x="50942421" y="36280961"/>
                    <a:pt x="50698400" y="36271200"/>
                  </a:cubicBezTo>
                  <a:lnTo>
                    <a:pt x="48158400" y="36169600"/>
                  </a:lnTo>
                  <a:cubicBezTo>
                    <a:pt x="48126671" y="36171466"/>
                    <a:pt x="45940040" y="36397498"/>
                    <a:pt x="45516800" y="36169600"/>
                  </a:cubicBezTo>
                  <a:cubicBezTo>
                    <a:pt x="45301775" y="36053817"/>
                    <a:pt x="45328833" y="35669217"/>
                    <a:pt x="45110400" y="35560000"/>
                  </a:cubicBezTo>
                  <a:cubicBezTo>
                    <a:pt x="44974933" y="35492267"/>
                    <a:pt x="44844624" y="35413049"/>
                    <a:pt x="44704000" y="35356800"/>
                  </a:cubicBezTo>
                  <a:cubicBezTo>
                    <a:pt x="44188383" y="35150553"/>
                    <a:pt x="44096580" y="35154036"/>
                    <a:pt x="43586400" y="35052000"/>
                  </a:cubicBezTo>
                  <a:cubicBezTo>
                    <a:pt x="43484800" y="34984267"/>
                    <a:pt x="43403286" y="34858941"/>
                    <a:pt x="43281600" y="34848800"/>
                  </a:cubicBezTo>
                  <a:cubicBezTo>
                    <a:pt x="42842774" y="34812231"/>
                    <a:pt x="42384990" y="34945952"/>
                    <a:pt x="41960800" y="35052000"/>
                  </a:cubicBezTo>
                  <a:cubicBezTo>
                    <a:pt x="41757600" y="35187467"/>
                    <a:pt x="41582884" y="35381172"/>
                    <a:pt x="41351200" y="35458400"/>
                  </a:cubicBezTo>
                  <a:lnTo>
                    <a:pt x="40741600" y="35661600"/>
                  </a:lnTo>
                  <a:cubicBezTo>
                    <a:pt x="40640000" y="35695467"/>
                    <a:pt x="40525909" y="35703794"/>
                    <a:pt x="40436800" y="35763200"/>
                  </a:cubicBezTo>
                  <a:cubicBezTo>
                    <a:pt x="40335200" y="35830933"/>
                    <a:pt x="40243584" y="35916807"/>
                    <a:pt x="40132000" y="35966400"/>
                  </a:cubicBezTo>
                  <a:cubicBezTo>
                    <a:pt x="39936269" y="36053391"/>
                    <a:pt x="39522400" y="36169600"/>
                    <a:pt x="39522400" y="36169600"/>
                  </a:cubicBezTo>
                  <a:cubicBezTo>
                    <a:pt x="39454667" y="36068000"/>
                    <a:pt x="39435042" y="35903414"/>
                    <a:pt x="39319200" y="35864800"/>
                  </a:cubicBezTo>
                  <a:cubicBezTo>
                    <a:pt x="39065459" y="35780220"/>
                    <a:pt x="38791896" y="36077652"/>
                    <a:pt x="38608000" y="36169600"/>
                  </a:cubicBezTo>
                  <a:cubicBezTo>
                    <a:pt x="38512211" y="36217495"/>
                    <a:pt x="38404800" y="36237333"/>
                    <a:pt x="38303200" y="36271200"/>
                  </a:cubicBezTo>
                  <a:cubicBezTo>
                    <a:pt x="38100000" y="36237333"/>
                    <a:pt x="37889032" y="36234744"/>
                    <a:pt x="37693600" y="36169600"/>
                  </a:cubicBezTo>
                  <a:cubicBezTo>
                    <a:pt x="37577758" y="36130986"/>
                    <a:pt x="37498017" y="36021008"/>
                    <a:pt x="37388800" y="35966400"/>
                  </a:cubicBezTo>
                  <a:cubicBezTo>
                    <a:pt x="37293011" y="35918505"/>
                    <a:pt x="37185600" y="35898667"/>
                    <a:pt x="37084000" y="35864800"/>
                  </a:cubicBezTo>
                  <a:cubicBezTo>
                    <a:pt x="36609867" y="35898667"/>
                    <a:pt x="36129708" y="35883793"/>
                    <a:pt x="35661600" y="35966400"/>
                  </a:cubicBezTo>
                  <a:cubicBezTo>
                    <a:pt x="35541350" y="35987621"/>
                    <a:pt x="35466017" y="36114992"/>
                    <a:pt x="35356800" y="36169600"/>
                  </a:cubicBezTo>
                  <a:cubicBezTo>
                    <a:pt x="35261011" y="36217495"/>
                    <a:pt x="35153600" y="36237333"/>
                    <a:pt x="35052000" y="36271200"/>
                  </a:cubicBezTo>
                  <a:cubicBezTo>
                    <a:pt x="34796626" y="37037323"/>
                    <a:pt x="35170812" y="36122685"/>
                    <a:pt x="34645600" y="36779200"/>
                  </a:cubicBezTo>
                  <a:cubicBezTo>
                    <a:pt x="34578698" y="36862828"/>
                    <a:pt x="34649368" y="37064842"/>
                    <a:pt x="34544000" y="37084000"/>
                  </a:cubicBezTo>
                  <a:cubicBezTo>
                    <a:pt x="33843479" y="37211367"/>
                    <a:pt x="33121600" y="37151733"/>
                    <a:pt x="32410400" y="37185600"/>
                  </a:cubicBezTo>
                  <a:cubicBezTo>
                    <a:pt x="32314742" y="37209514"/>
                    <a:pt x="31818456" y="37322547"/>
                    <a:pt x="31699200" y="37388800"/>
                  </a:cubicBezTo>
                  <a:cubicBezTo>
                    <a:pt x="31485717" y="37507402"/>
                    <a:pt x="31321284" y="37717972"/>
                    <a:pt x="31089600" y="37795200"/>
                  </a:cubicBezTo>
                  <a:cubicBezTo>
                    <a:pt x="30988000" y="37829067"/>
                    <a:pt x="30878419" y="37844790"/>
                    <a:pt x="30784800" y="37896800"/>
                  </a:cubicBezTo>
                  <a:cubicBezTo>
                    <a:pt x="30571317" y="38015402"/>
                    <a:pt x="30412124" y="38243969"/>
                    <a:pt x="30175200" y="38303200"/>
                  </a:cubicBezTo>
                  <a:cubicBezTo>
                    <a:pt x="29536477" y="38462881"/>
                    <a:pt x="29907032" y="38385053"/>
                    <a:pt x="29057600" y="38506400"/>
                  </a:cubicBezTo>
                  <a:cubicBezTo>
                    <a:pt x="28956000" y="38574133"/>
                    <a:pt x="28869758" y="38674513"/>
                    <a:pt x="28752800" y="38709600"/>
                  </a:cubicBezTo>
                  <a:cubicBezTo>
                    <a:pt x="28383499" y="38820390"/>
                    <a:pt x="26667773" y="38909331"/>
                    <a:pt x="26619200" y="38912800"/>
                  </a:cubicBezTo>
                  <a:cubicBezTo>
                    <a:pt x="26517600" y="38946667"/>
                    <a:pt x="26414677" y="38976796"/>
                    <a:pt x="26314400" y="39014400"/>
                  </a:cubicBezTo>
                  <a:cubicBezTo>
                    <a:pt x="26143635" y="39078437"/>
                    <a:pt x="25988550" y="39208492"/>
                    <a:pt x="25806400" y="39217600"/>
                  </a:cubicBezTo>
                  <a:cubicBezTo>
                    <a:pt x="25297908" y="39243025"/>
                    <a:pt x="24790400" y="39149867"/>
                    <a:pt x="24282400" y="39116000"/>
                  </a:cubicBezTo>
                  <a:cubicBezTo>
                    <a:pt x="24146933" y="39082133"/>
                    <a:pt x="24014012" y="39035633"/>
                    <a:pt x="23876000" y="39014400"/>
                  </a:cubicBezTo>
                  <a:cubicBezTo>
                    <a:pt x="23572890" y="38967768"/>
                    <a:pt x="23259119" y="38987180"/>
                    <a:pt x="22961600" y="38912800"/>
                  </a:cubicBezTo>
                  <a:cubicBezTo>
                    <a:pt x="22843138" y="38883184"/>
                    <a:pt x="22769035" y="38757701"/>
                    <a:pt x="22656800" y="38709600"/>
                  </a:cubicBezTo>
                  <a:cubicBezTo>
                    <a:pt x="22528454" y="38654595"/>
                    <a:pt x="22384147" y="38648124"/>
                    <a:pt x="22250400" y="38608000"/>
                  </a:cubicBezTo>
                  <a:cubicBezTo>
                    <a:pt x="21219167" y="38298630"/>
                    <a:pt x="22058684" y="38488377"/>
                    <a:pt x="21132800" y="38303200"/>
                  </a:cubicBezTo>
                  <a:cubicBezTo>
                    <a:pt x="21031200" y="38235467"/>
                    <a:pt x="20944958" y="38135087"/>
                    <a:pt x="20828000" y="38100000"/>
                  </a:cubicBezTo>
                  <a:cubicBezTo>
                    <a:pt x="20598626" y="38031188"/>
                    <a:pt x="20353489" y="38034814"/>
                    <a:pt x="20116800" y="37998400"/>
                  </a:cubicBezTo>
                  <a:cubicBezTo>
                    <a:pt x="19913193" y="37967076"/>
                    <a:pt x="19708297" y="37941488"/>
                    <a:pt x="19507200" y="37896800"/>
                  </a:cubicBezTo>
                  <a:cubicBezTo>
                    <a:pt x="19402654" y="37873568"/>
                    <a:pt x="19305375" y="37824621"/>
                    <a:pt x="19202400" y="37795200"/>
                  </a:cubicBezTo>
                  <a:cubicBezTo>
                    <a:pt x="19068137" y="37756839"/>
                    <a:pt x="18931467" y="37727467"/>
                    <a:pt x="18796000" y="37693600"/>
                  </a:cubicBezTo>
                  <a:cubicBezTo>
                    <a:pt x="18543339" y="37525160"/>
                    <a:pt x="18379438" y="37397689"/>
                    <a:pt x="18084800" y="37287200"/>
                  </a:cubicBezTo>
                  <a:cubicBezTo>
                    <a:pt x="17954055" y="37238171"/>
                    <a:pt x="17813867" y="37219467"/>
                    <a:pt x="17678400" y="37185600"/>
                  </a:cubicBezTo>
                  <a:cubicBezTo>
                    <a:pt x="17542933" y="37084000"/>
                    <a:pt x="17419023" y="36964813"/>
                    <a:pt x="17272000" y="36880800"/>
                  </a:cubicBezTo>
                  <a:cubicBezTo>
                    <a:pt x="17179015" y="36827666"/>
                    <a:pt x="17050828" y="36846102"/>
                    <a:pt x="16967200" y="36779200"/>
                  </a:cubicBezTo>
                  <a:cubicBezTo>
                    <a:pt x="16674299" y="36544879"/>
                    <a:pt x="16887568" y="36370054"/>
                    <a:pt x="16459200" y="36271200"/>
                  </a:cubicBezTo>
                  <a:cubicBezTo>
                    <a:pt x="16127560" y="36194668"/>
                    <a:pt x="15780928" y="36211816"/>
                    <a:pt x="15443200" y="36169600"/>
                  </a:cubicBezTo>
                  <a:cubicBezTo>
                    <a:pt x="14764145" y="36084718"/>
                    <a:pt x="14823733" y="36056073"/>
                    <a:pt x="14122400" y="35864800"/>
                  </a:cubicBezTo>
                  <a:cubicBezTo>
                    <a:pt x="13420740" y="35673438"/>
                    <a:pt x="13995238" y="35856279"/>
                    <a:pt x="13411200" y="35661600"/>
                  </a:cubicBezTo>
                  <a:cubicBezTo>
                    <a:pt x="13309600" y="35560000"/>
                    <a:pt x="13194614" y="35470217"/>
                    <a:pt x="13106400" y="35356800"/>
                  </a:cubicBezTo>
                  <a:cubicBezTo>
                    <a:pt x="12956466" y="35164028"/>
                    <a:pt x="12903200" y="34882667"/>
                    <a:pt x="12700000" y="34747200"/>
                  </a:cubicBezTo>
                  <a:lnTo>
                    <a:pt x="12395200" y="34544000"/>
                  </a:lnTo>
                  <a:cubicBezTo>
                    <a:pt x="12361333" y="34442400"/>
                    <a:pt x="12245705" y="34334989"/>
                    <a:pt x="12293600" y="34239200"/>
                  </a:cubicBezTo>
                  <a:cubicBezTo>
                    <a:pt x="12341495" y="34143411"/>
                    <a:pt x="12598400" y="34244696"/>
                    <a:pt x="12598400" y="34137600"/>
                  </a:cubicBezTo>
                  <a:cubicBezTo>
                    <a:pt x="12598400" y="33993916"/>
                    <a:pt x="12385584" y="33943181"/>
                    <a:pt x="12293600" y="33832800"/>
                  </a:cubicBezTo>
                  <a:cubicBezTo>
                    <a:pt x="12215428" y="33738994"/>
                    <a:pt x="12161374" y="33627363"/>
                    <a:pt x="12090400" y="33528000"/>
                  </a:cubicBezTo>
                  <a:cubicBezTo>
                    <a:pt x="11991977" y="33390208"/>
                    <a:pt x="11887200" y="33257067"/>
                    <a:pt x="11785600" y="33121600"/>
                  </a:cubicBezTo>
                  <a:cubicBezTo>
                    <a:pt x="11261363" y="31548888"/>
                    <a:pt x="11862218" y="33173236"/>
                    <a:pt x="11379200" y="32207200"/>
                  </a:cubicBezTo>
                  <a:cubicBezTo>
                    <a:pt x="11331305" y="32111411"/>
                    <a:pt x="11343350" y="31986936"/>
                    <a:pt x="11277600" y="31902400"/>
                  </a:cubicBezTo>
                  <a:cubicBezTo>
                    <a:pt x="10512825" y="30919118"/>
                    <a:pt x="10970230" y="31494715"/>
                    <a:pt x="10363200" y="31191200"/>
                  </a:cubicBezTo>
                  <a:cubicBezTo>
                    <a:pt x="9403466" y="30711333"/>
                    <a:pt x="10237725" y="31013908"/>
                    <a:pt x="9550400" y="30784800"/>
                  </a:cubicBezTo>
                  <a:cubicBezTo>
                    <a:pt x="9482667" y="30683200"/>
                    <a:pt x="9401808" y="30589217"/>
                    <a:pt x="9347200" y="30480000"/>
                  </a:cubicBezTo>
                  <a:cubicBezTo>
                    <a:pt x="9299305" y="30384211"/>
                    <a:pt x="9321328" y="30250928"/>
                    <a:pt x="9245600" y="30175200"/>
                  </a:cubicBezTo>
                  <a:cubicBezTo>
                    <a:pt x="9169872" y="30099472"/>
                    <a:pt x="9042400" y="30107467"/>
                    <a:pt x="8940800" y="30073600"/>
                  </a:cubicBezTo>
                  <a:lnTo>
                    <a:pt x="8229600" y="30175200"/>
                  </a:lnTo>
                  <a:cubicBezTo>
                    <a:pt x="8025993" y="30206524"/>
                    <a:pt x="7826003" y="30276800"/>
                    <a:pt x="7620000" y="30276800"/>
                  </a:cubicBezTo>
                  <a:cubicBezTo>
                    <a:pt x="7413997" y="30276800"/>
                    <a:pt x="7213600" y="30209067"/>
                    <a:pt x="7010400" y="30175200"/>
                  </a:cubicBezTo>
                  <a:cubicBezTo>
                    <a:pt x="6908800" y="30073600"/>
                    <a:pt x="6793814" y="29983817"/>
                    <a:pt x="6705600" y="29870400"/>
                  </a:cubicBezTo>
                  <a:cubicBezTo>
                    <a:pt x="6555666" y="29677628"/>
                    <a:pt x="6517633" y="29370017"/>
                    <a:pt x="6299200" y="29260800"/>
                  </a:cubicBezTo>
                  <a:cubicBezTo>
                    <a:pt x="5797011" y="29009705"/>
                    <a:pt x="6036484" y="29105495"/>
                    <a:pt x="5588000" y="28956000"/>
                  </a:cubicBezTo>
                  <a:cubicBezTo>
                    <a:pt x="5349730" y="28241190"/>
                    <a:pt x="5659842" y="29123631"/>
                    <a:pt x="5283200" y="28244800"/>
                  </a:cubicBezTo>
                  <a:cubicBezTo>
                    <a:pt x="5241013" y="28146363"/>
                    <a:pt x="5229495" y="28035789"/>
                    <a:pt x="5181600" y="27940000"/>
                  </a:cubicBezTo>
                  <a:cubicBezTo>
                    <a:pt x="5126992" y="27830783"/>
                    <a:pt x="5033008" y="27744417"/>
                    <a:pt x="4978400" y="27635200"/>
                  </a:cubicBezTo>
                  <a:cubicBezTo>
                    <a:pt x="4538738" y="26755875"/>
                    <a:pt x="5390914" y="28070480"/>
                    <a:pt x="4572000" y="26924000"/>
                  </a:cubicBezTo>
                  <a:cubicBezTo>
                    <a:pt x="4501026" y="26824637"/>
                    <a:pt x="4464150" y="26695480"/>
                    <a:pt x="4368800" y="26619200"/>
                  </a:cubicBezTo>
                  <a:cubicBezTo>
                    <a:pt x="4285172" y="26552298"/>
                    <a:pt x="4159789" y="26565495"/>
                    <a:pt x="4064000" y="26517600"/>
                  </a:cubicBezTo>
                  <a:cubicBezTo>
                    <a:pt x="3954783" y="26462992"/>
                    <a:pt x="3858563" y="26385374"/>
                    <a:pt x="3759200" y="26314400"/>
                  </a:cubicBezTo>
                  <a:cubicBezTo>
                    <a:pt x="2877049" y="25684292"/>
                    <a:pt x="3766320" y="26285280"/>
                    <a:pt x="3048000" y="25806400"/>
                  </a:cubicBezTo>
                  <a:cubicBezTo>
                    <a:pt x="2725619" y="25322828"/>
                    <a:pt x="2922130" y="25691634"/>
                    <a:pt x="2743200" y="25095200"/>
                  </a:cubicBezTo>
                  <a:cubicBezTo>
                    <a:pt x="2681652" y="24890042"/>
                    <a:pt x="2540000" y="24485600"/>
                    <a:pt x="2540000" y="24485600"/>
                  </a:cubicBezTo>
                  <a:cubicBezTo>
                    <a:pt x="2488862" y="24127637"/>
                    <a:pt x="2330560" y="23531320"/>
                    <a:pt x="2540000" y="23164800"/>
                  </a:cubicBezTo>
                  <a:cubicBezTo>
                    <a:pt x="2593134" y="23071815"/>
                    <a:pt x="2743200" y="23097067"/>
                    <a:pt x="2844800" y="23063200"/>
                  </a:cubicBezTo>
                  <a:cubicBezTo>
                    <a:pt x="2777067" y="22961600"/>
                    <a:pt x="2735406" y="22836572"/>
                    <a:pt x="2641600" y="22758400"/>
                  </a:cubicBezTo>
                  <a:cubicBezTo>
                    <a:pt x="2474204" y="22618903"/>
                    <a:pt x="2142150" y="22524183"/>
                    <a:pt x="1930400" y="22453600"/>
                  </a:cubicBezTo>
                  <a:cubicBezTo>
                    <a:pt x="1828800" y="22318133"/>
                    <a:pt x="1755685" y="22155605"/>
                    <a:pt x="1625600" y="22047200"/>
                  </a:cubicBezTo>
                  <a:cubicBezTo>
                    <a:pt x="1543327" y="21978639"/>
                    <a:pt x="1404428" y="22012502"/>
                    <a:pt x="1320800" y="21945600"/>
                  </a:cubicBezTo>
                  <a:cubicBezTo>
                    <a:pt x="1225450" y="21869320"/>
                    <a:pt x="1195772" y="21734606"/>
                    <a:pt x="1117600" y="21640800"/>
                  </a:cubicBezTo>
                  <a:cubicBezTo>
                    <a:pt x="1025616" y="21530419"/>
                    <a:pt x="904784" y="21446381"/>
                    <a:pt x="812800" y="21336000"/>
                  </a:cubicBezTo>
                  <a:cubicBezTo>
                    <a:pt x="389467" y="20828000"/>
                    <a:pt x="863600" y="21200533"/>
                    <a:pt x="304800" y="20828000"/>
                  </a:cubicBezTo>
                  <a:cubicBezTo>
                    <a:pt x="270933" y="20726400"/>
                    <a:pt x="232621" y="20626175"/>
                    <a:pt x="203200" y="20523200"/>
                  </a:cubicBezTo>
                  <a:cubicBezTo>
                    <a:pt x="-51949" y="19630178"/>
                    <a:pt x="243602" y="20542806"/>
                    <a:pt x="0" y="19812000"/>
                  </a:cubicBezTo>
                  <a:cubicBezTo>
                    <a:pt x="76485" y="18817691"/>
                    <a:pt x="-133803" y="18734653"/>
                    <a:pt x="304800" y="18186400"/>
                  </a:cubicBezTo>
                  <a:cubicBezTo>
                    <a:pt x="364639" y="18111601"/>
                    <a:pt x="440267" y="18050933"/>
                    <a:pt x="508000" y="17983200"/>
                  </a:cubicBezTo>
                  <a:lnTo>
                    <a:pt x="609600" y="17983200"/>
                  </a:lnTo>
                  <a:close/>
                </a:path>
              </a:pathLst>
            </a:custGeom>
            <a:solidFill>
              <a:schemeClr val="bg1">
                <a:lumMod val="95000"/>
              </a:schemeClr>
            </a:solidFill>
            <a:ln w="3175">
              <a:solidFill>
                <a:srgbClr val="7F7F7F">
                  <a:alpha val="2509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TextBox 21"/>
            <p:cNvSpPr txBox="1"/>
            <p:nvPr/>
          </p:nvSpPr>
          <p:spPr>
            <a:xfrm rot="21445479">
              <a:off x="2591326" y="1967658"/>
              <a:ext cx="5810548" cy="646331"/>
            </a:xfrm>
            <a:prstGeom prst="rect">
              <a:avLst/>
            </a:prstGeom>
            <a:noFill/>
          </p:spPr>
          <p:txBody>
            <a:bodyPr wrap="square" rtlCol="0">
              <a:spAutoFit/>
            </a:bodyPr>
            <a:lstStyle/>
            <a:p>
              <a:pPr algn="ctr"/>
              <a:r>
                <a:rPr lang="en-US" sz="3600" dirty="0" smtClean="0">
                  <a:solidFill>
                    <a:schemeClr val="accent2">
                      <a:lumMod val="7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Paper news PowerPoint</a:t>
              </a:r>
              <a:endParaRPr lang="en-US" sz="3600" dirty="0">
                <a:solidFill>
                  <a:schemeClr val="accent2">
                    <a:lumMod val="75000"/>
                  </a:schemeClr>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cxnSp>
          <p:nvCxnSpPr>
            <p:cNvPr id="8" name="Straight Connector 7"/>
            <p:cNvCxnSpPr/>
            <p:nvPr/>
          </p:nvCxnSpPr>
          <p:spPr>
            <a:xfrm flipV="1">
              <a:off x="2592439" y="2489776"/>
              <a:ext cx="6421796" cy="275082"/>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rot="21417595">
              <a:off x="4121181" y="3042762"/>
              <a:ext cx="1512000" cy="252000"/>
            </a:xfrm>
            <a:prstGeom prst="rect">
              <a:avLst/>
            </a:prstGeom>
            <a:solidFill>
              <a:srgbClr val="F4F165">
                <a:alpha val="6235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Rectangle 27"/>
            <p:cNvSpPr/>
            <p:nvPr/>
          </p:nvSpPr>
          <p:spPr>
            <a:xfrm rot="21445877">
              <a:off x="2663941" y="2631233"/>
              <a:ext cx="7778250" cy="1200329"/>
            </a:xfrm>
            <a:prstGeom prst="rect">
              <a:avLst/>
            </a:prstGeom>
          </p:spPr>
          <p:txBody>
            <a:bodyPr wrap="square">
              <a:spAutoFit/>
            </a:bodyPr>
            <a:lstStyle/>
            <a:p>
              <a:r>
                <a:rPr lang="en-US" sz="1800" dirty="0" smtClean="0">
                  <a:solidFill>
                    <a:schemeClr val="tx1">
                      <a:lumMod val="50000"/>
                      <a:lumOff val="50000"/>
                    </a:schemeClr>
                  </a:solidFill>
                </a:rPr>
                <a:t>Lorem ipsum dolor sit amet, consectetur adipiscing elit. Nullam malesuada dictum lacinia. Donec non velit euismod nisi fermentum facilisis. In nec dui ipsum. Proin vitae justo libero. Morbid malesuada, risus quis ullamcorper hendrerit, mauris dolor interdum ipsum, aliquet tincidunt nibh est vel ex. </a:t>
              </a:r>
            </a:p>
          </p:txBody>
        </p:sp>
        <p:cxnSp>
          <p:nvCxnSpPr>
            <p:cNvPr id="29" name="Straight Connector 28"/>
            <p:cNvCxnSpPr/>
            <p:nvPr/>
          </p:nvCxnSpPr>
          <p:spPr>
            <a:xfrm flipV="1">
              <a:off x="2819400" y="3795305"/>
              <a:ext cx="8134186" cy="419909"/>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5867400" y="1572478"/>
            <a:ext cx="495388" cy="706465"/>
            <a:chOff x="5940937" y="1569543"/>
            <a:chExt cx="454654" cy="648374"/>
          </a:xfrm>
        </p:grpSpPr>
        <p:sp>
          <p:nvSpPr>
            <p:cNvPr id="23" name="Freeform 22"/>
            <p:cNvSpPr/>
            <p:nvPr/>
          </p:nvSpPr>
          <p:spPr>
            <a:xfrm>
              <a:off x="5940937" y="1741409"/>
              <a:ext cx="454654" cy="476508"/>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38275 h 2709376"/>
                <a:gd name="connsiteX1" fmla="*/ 2609990 w 2737278"/>
                <a:gd name="connsiteY1" fmla="*/ 849677 h 2709376"/>
                <a:gd name="connsiteX2" fmla="*/ 140 w 2737278"/>
                <a:gd name="connsiteY2" fmla="*/ 1516427 h 2709376"/>
                <a:gd name="connsiteX3" fmla="*/ 361052 w 2737278"/>
                <a:gd name="connsiteY3" fmla="*/ 266875 h 2709376"/>
                <a:gd name="connsiteX4" fmla="*/ 1985733 w 2737278"/>
                <a:gd name="connsiteY4" fmla="*/ 38275 h 2709376"/>
                <a:gd name="connsiteX0" fmla="*/ 1985733 w 2737278"/>
                <a:gd name="connsiteY0" fmla="*/ 197737 h 2868838"/>
                <a:gd name="connsiteX1" fmla="*/ 2609990 w 2737278"/>
                <a:gd name="connsiteY1" fmla="*/ 1009139 h 2868838"/>
                <a:gd name="connsiteX2" fmla="*/ 140 w 2737278"/>
                <a:gd name="connsiteY2" fmla="*/ 1675889 h 2868838"/>
                <a:gd name="connsiteX3" fmla="*/ 361052 w 2737278"/>
                <a:gd name="connsiteY3" fmla="*/ 426337 h 2868838"/>
                <a:gd name="connsiteX4" fmla="*/ 1985733 w 2737278"/>
                <a:gd name="connsiteY4" fmla="*/ 197737 h 2868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868838">
                  <a:moveTo>
                    <a:pt x="1985733" y="197737"/>
                  </a:moveTo>
                  <a:cubicBezTo>
                    <a:pt x="2305470" y="456969"/>
                    <a:pt x="2470290" y="583689"/>
                    <a:pt x="2609990" y="1009139"/>
                  </a:cubicBezTo>
                  <a:cubicBezTo>
                    <a:pt x="3435490" y="2869689"/>
                    <a:pt x="-25260" y="3739639"/>
                    <a:pt x="140" y="1675889"/>
                  </a:cubicBezTo>
                  <a:cubicBezTo>
                    <a:pt x="140" y="1218689"/>
                    <a:pt x="90997" y="830780"/>
                    <a:pt x="361052" y="426337"/>
                  </a:cubicBezTo>
                  <a:cubicBezTo>
                    <a:pt x="762054" y="-51461"/>
                    <a:pt x="1504414" y="-127657"/>
                    <a:pt x="1985733" y="197737"/>
                  </a:cubicBezTo>
                  <a:close/>
                </a:path>
              </a:pathLst>
            </a:custGeom>
            <a:solidFill>
              <a:srgbClr val="262626">
                <a:alpha val="50196"/>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40" name="Group 39"/>
            <p:cNvGrpSpPr/>
            <p:nvPr/>
          </p:nvGrpSpPr>
          <p:grpSpPr>
            <a:xfrm>
              <a:off x="5965097" y="1569543"/>
              <a:ext cx="395642" cy="563571"/>
              <a:chOff x="-17068800" y="-21587295"/>
              <a:chExt cx="5638800" cy="8032186"/>
            </a:xfrm>
          </p:grpSpPr>
          <p:sp>
            <p:nvSpPr>
              <p:cNvPr id="41" name="Oval 40"/>
              <p:cNvSpPr/>
              <p:nvPr/>
            </p:nvSpPr>
            <p:spPr>
              <a:xfrm>
                <a:off x="-16916400" y="-18508109"/>
                <a:ext cx="5486400" cy="49530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2" name="Freeform 41"/>
              <p:cNvSpPr/>
              <p:nvPr/>
            </p:nvSpPr>
            <p:spPr>
              <a:xfrm>
                <a:off x="-16306799" y="-18685323"/>
                <a:ext cx="4017464" cy="3920345"/>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671101">
                    <a:moveTo>
                      <a:pt x="1985733" y="0"/>
                    </a:moveTo>
                    <a:cubicBezTo>
                      <a:pt x="2305470" y="259232"/>
                      <a:pt x="2470290" y="385952"/>
                      <a:pt x="2609990" y="811402"/>
                    </a:cubicBezTo>
                    <a:cubicBezTo>
                      <a:pt x="3435490" y="2671952"/>
                      <a:pt x="-25260" y="3541902"/>
                      <a:pt x="140" y="1478152"/>
                    </a:cubicBezTo>
                    <a:cubicBezTo>
                      <a:pt x="140" y="1020952"/>
                      <a:pt x="90997" y="633043"/>
                      <a:pt x="361052" y="228600"/>
                    </a:cubicBezTo>
                    <a:lnTo>
                      <a:pt x="1985733" y="0"/>
                    </a:lnTo>
                    <a:close/>
                  </a:path>
                </a:pathLst>
              </a:custGeom>
              <a:solidFill>
                <a:srgbClr val="262626">
                  <a:alpha val="29020"/>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Freeform 42"/>
              <p:cNvSpPr/>
              <p:nvPr/>
            </p:nvSpPr>
            <p:spPr>
              <a:xfrm>
                <a:off x="-15735440" y="-18317609"/>
                <a:ext cx="2737278" cy="2735999"/>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735999">
                    <a:moveTo>
                      <a:pt x="2076590" y="0"/>
                    </a:moveTo>
                    <a:cubicBezTo>
                      <a:pt x="2292490" y="311150"/>
                      <a:pt x="2470290" y="450850"/>
                      <a:pt x="2609990" y="876300"/>
                    </a:cubicBezTo>
                    <a:cubicBezTo>
                      <a:pt x="3435490" y="2736850"/>
                      <a:pt x="-25260" y="3606800"/>
                      <a:pt x="140" y="1543050"/>
                    </a:cubicBezTo>
                    <a:cubicBezTo>
                      <a:pt x="140" y="1085850"/>
                      <a:pt x="140" y="723900"/>
                      <a:pt x="114440" y="228600"/>
                    </a:cubicBezTo>
                    <a:lnTo>
                      <a:pt x="2076590" y="0"/>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4" name="Oval 43"/>
              <p:cNvSpPr/>
              <p:nvPr/>
            </p:nvSpPr>
            <p:spPr>
              <a:xfrm>
                <a:off x="-17068800" y="-21389837"/>
                <a:ext cx="4419600" cy="44196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 name="Oval 44"/>
              <p:cNvSpPr/>
              <p:nvPr/>
            </p:nvSpPr>
            <p:spPr>
              <a:xfrm>
                <a:off x="-17068800" y="-21587295"/>
                <a:ext cx="4419600" cy="44196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spTree>
    <p:extLst>
      <p:ext uri="{BB962C8B-B14F-4D97-AF65-F5344CB8AC3E}">
        <p14:creationId xmlns:p14="http://schemas.microsoft.com/office/powerpoint/2010/main" val="35772420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2" name="Group 11"/>
          <p:cNvGrpSpPr/>
          <p:nvPr/>
        </p:nvGrpSpPr>
        <p:grpSpPr>
          <a:xfrm>
            <a:off x="4314506" y="469787"/>
            <a:ext cx="3562988" cy="6160568"/>
            <a:chOff x="846812" y="469787"/>
            <a:chExt cx="3562988" cy="6160568"/>
          </a:xfrm>
        </p:grpSpPr>
        <p:sp>
          <p:nvSpPr>
            <p:cNvPr id="119" name="Freeform 118"/>
            <p:cNvSpPr/>
            <p:nvPr/>
          </p:nvSpPr>
          <p:spPr>
            <a:xfrm>
              <a:off x="846812" y="813865"/>
              <a:ext cx="624272" cy="5586935"/>
            </a:xfrm>
            <a:custGeom>
              <a:avLst/>
              <a:gdLst>
                <a:gd name="connsiteX0" fmla="*/ 624272 w 624272"/>
                <a:gd name="connsiteY0" fmla="*/ 0 h 5586935"/>
                <a:gd name="connsiteX1" fmla="*/ 624272 w 624272"/>
                <a:gd name="connsiteY1" fmla="*/ 5586415 h 5586935"/>
                <a:gd name="connsiteX2" fmla="*/ 619868 w 624272"/>
                <a:gd name="connsiteY2" fmla="*/ 5584088 h 5586935"/>
                <a:gd name="connsiteX3" fmla="*/ 536008 w 624272"/>
                <a:gd name="connsiteY3" fmla="*/ 5577202 h 5586935"/>
                <a:gd name="connsiteX4" fmla="*/ 392530 w 624272"/>
                <a:gd name="connsiteY4" fmla="*/ 5577202 h 5586935"/>
                <a:gd name="connsiteX5" fmla="*/ 365628 w 624272"/>
                <a:gd name="connsiteY5" fmla="*/ 5559268 h 5586935"/>
                <a:gd name="connsiteX6" fmla="*/ 320791 w 624272"/>
                <a:gd name="connsiteY6" fmla="*/ 5514431 h 5586935"/>
                <a:gd name="connsiteX7" fmla="*/ 302857 w 624272"/>
                <a:gd name="connsiteY7" fmla="*/ 5487529 h 5586935"/>
                <a:gd name="connsiteX8" fmla="*/ 275955 w 624272"/>
                <a:gd name="connsiteY8" fmla="*/ 5469594 h 5586935"/>
                <a:gd name="connsiteX9" fmla="*/ 249053 w 624272"/>
                <a:gd name="connsiteY9" fmla="*/ 5442692 h 5586935"/>
                <a:gd name="connsiteX10" fmla="*/ 195249 w 624272"/>
                <a:gd name="connsiteY10" fmla="*/ 5406823 h 5586935"/>
                <a:gd name="connsiteX11" fmla="*/ 168347 w 624272"/>
                <a:gd name="connsiteY11" fmla="*/ 5379921 h 5586935"/>
                <a:gd name="connsiteX12" fmla="*/ 114542 w 624272"/>
                <a:gd name="connsiteY12" fmla="*/ 5344051 h 5586935"/>
                <a:gd name="connsiteX13" fmla="*/ 69706 w 624272"/>
                <a:gd name="connsiteY13" fmla="*/ 5245411 h 5586935"/>
                <a:gd name="connsiteX14" fmla="*/ 51771 w 624272"/>
                <a:gd name="connsiteY14" fmla="*/ 5191607 h 5586935"/>
                <a:gd name="connsiteX15" fmla="*/ 42804 w 624272"/>
                <a:gd name="connsiteY15" fmla="*/ 5119868 h 5586935"/>
                <a:gd name="connsiteX16" fmla="*/ 33836 w 624272"/>
                <a:gd name="connsiteY16" fmla="*/ 5092966 h 5586935"/>
                <a:gd name="connsiteX17" fmla="*/ 24869 w 624272"/>
                <a:gd name="connsiteY17" fmla="*/ 5030194 h 5586935"/>
                <a:gd name="connsiteX18" fmla="*/ 15902 w 624272"/>
                <a:gd name="connsiteY18" fmla="*/ 4895684 h 5586935"/>
                <a:gd name="connsiteX19" fmla="*/ 42804 w 624272"/>
                <a:gd name="connsiteY19" fmla="*/ 4545957 h 5586935"/>
                <a:gd name="connsiteX20" fmla="*/ 69706 w 624272"/>
                <a:gd name="connsiteY20" fmla="*/ 4169329 h 5586935"/>
                <a:gd name="connsiteX21" fmla="*/ 78673 w 624272"/>
                <a:gd name="connsiteY21" fmla="*/ 3945145 h 5586935"/>
                <a:gd name="connsiteX22" fmla="*/ 87640 w 624272"/>
                <a:gd name="connsiteY22" fmla="*/ 3828570 h 5586935"/>
                <a:gd name="connsiteX23" fmla="*/ 96608 w 624272"/>
                <a:gd name="connsiteY23" fmla="*/ 3416071 h 5586935"/>
                <a:gd name="connsiteX24" fmla="*/ 123510 w 624272"/>
                <a:gd name="connsiteY24" fmla="*/ 3353300 h 5586935"/>
                <a:gd name="connsiteX25" fmla="*/ 132477 w 624272"/>
                <a:gd name="connsiteY25" fmla="*/ 3317431 h 5586935"/>
                <a:gd name="connsiteX26" fmla="*/ 159379 w 624272"/>
                <a:gd name="connsiteY26" fmla="*/ 3263627 h 5586935"/>
                <a:gd name="connsiteX27" fmla="*/ 168347 w 624272"/>
                <a:gd name="connsiteY27" fmla="*/ 3209822 h 5586935"/>
                <a:gd name="connsiteX28" fmla="*/ 186281 w 624272"/>
                <a:gd name="connsiteY28" fmla="*/ 3156018 h 5586935"/>
                <a:gd name="connsiteX29" fmla="*/ 195249 w 624272"/>
                <a:gd name="connsiteY29" fmla="*/ 3093247 h 5586935"/>
                <a:gd name="connsiteX30" fmla="*/ 213183 w 624272"/>
                <a:gd name="connsiteY30" fmla="*/ 3039443 h 5586935"/>
                <a:gd name="connsiteX31" fmla="*/ 222151 w 624272"/>
                <a:gd name="connsiteY31" fmla="*/ 3012541 h 5586935"/>
                <a:gd name="connsiteX32" fmla="*/ 231118 w 624272"/>
                <a:gd name="connsiteY32" fmla="*/ 2967704 h 5586935"/>
                <a:gd name="connsiteX33" fmla="*/ 240085 w 624272"/>
                <a:gd name="connsiteY33" fmla="*/ 2842161 h 5586935"/>
                <a:gd name="connsiteX34" fmla="*/ 249053 w 624272"/>
                <a:gd name="connsiteY34" fmla="*/ 2806292 h 5586935"/>
                <a:gd name="connsiteX35" fmla="*/ 240085 w 624272"/>
                <a:gd name="connsiteY35" fmla="*/ 2591075 h 5586935"/>
                <a:gd name="connsiteX36" fmla="*/ 213183 w 624272"/>
                <a:gd name="connsiteY36" fmla="*/ 2573141 h 5586935"/>
                <a:gd name="connsiteX37" fmla="*/ 213183 w 624272"/>
                <a:gd name="connsiteY37" fmla="*/ 2447598 h 5586935"/>
                <a:gd name="connsiteX38" fmla="*/ 231118 w 624272"/>
                <a:gd name="connsiteY38" fmla="*/ 2420696 h 5586935"/>
                <a:gd name="connsiteX39" fmla="*/ 222151 w 624272"/>
                <a:gd name="connsiteY39" fmla="*/ 2348957 h 5586935"/>
                <a:gd name="connsiteX40" fmla="*/ 204216 w 624272"/>
                <a:gd name="connsiteY40" fmla="*/ 2322055 h 5586935"/>
                <a:gd name="connsiteX41" fmla="*/ 195249 w 624272"/>
                <a:gd name="connsiteY41" fmla="*/ 2286186 h 5586935"/>
                <a:gd name="connsiteX42" fmla="*/ 222151 w 624272"/>
                <a:gd name="connsiteY42" fmla="*/ 2115806 h 5586935"/>
                <a:gd name="connsiteX43" fmla="*/ 249053 w 624272"/>
                <a:gd name="connsiteY43" fmla="*/ 2097871 h 5586935"/>
                <a:gd name="connsiteX44" fmla="*/ 266987 w 624272"/>
                <a:gd name="connsiteY44" fmla="*/ 2017165 h 5586935"/>
                <a:gd name="connsiteX45" fmla="*/ 249053 w 624272"/>
                <a:gd name="connsiteY45" fmla="*/ 1918524 h 5586935"/>
                <a:gd name="connsiteX46" fmla="*/ 231118 w 624272"/>
                <a:gd name="connsiteY46" fmla="*/ 1891622 h 5586935"/>
                <a:gd name="connsiteX47" fmla="*/ 222151 w 624272"/>
                <a:gd name="connsiteY47" fmla="*/ 1864720 h 5586935"/>
                <a:gd name="connsiteX48" fmla="*/ 186281 w 624272"/>
                <a:gd name="connsiteY48" fmla="*/ 1810916 h 5586935"/>
                <a:gd name="connsiteX49" fmla="*/ 168347 w 624272"/>
                <a:gd name="connsiteY49" fmla="*/ 1784014 h 5586935"/>
                <a:gd name="connsiteX50" fmla="*/ 159379 w 624272"/>
                <a:gd name="connsiteY50" fmla="*/ 1757112 h 5586935"/>
                <a:gd name="connsiteX51" fmla="*/ 150412 w 624272"/>
                <a:gd name="connsiteY51" fmla="*/ 1685373 h 5586935"/>
                <a:gd name="connsiteX52" fmla="*/ 168347 w 624272"/>
                <a:gd name="connsiteY52" fmla="*/ 1443255 h 5586935"/>
                <a:gd name="connsiteX53" fmla="*/ 177314 w 624272"/>
                <a:gd name="connsiteY53" fmla="*/ 1326680 h 5586935"/>
                <a:gd name="connsiteX54" fmla="*/ 195249 w 624272"/>
                <a:gd name="connsiteY54" fmla="*/ 1219071 h 5586935"/>
                <a:gd name="connsiteX55" fmla="*/ 186281 w 624272"/>
                <a:gd name="connsiteY55" fmla="*/ 1039724 h 5586935"/>
                <a:gd name="connsiteX56" fmla="*/ 159379 w 624272"/>
                <a:gd name="connsiteY56" fmla="*/ 976953 h 5586935"/>
                <a:gd name="connsiteX57" fmla="*/ 150412 w 624272"/>
                <a:gd name="connsiteY57" fmla="*/ 950051 h 5586935"/>
                <a:gd name="connsiteX58" fmla="*/ 123510 w 624272"/>
                <a:gd name="connsiteY58" fmla="*/ 887279 h 5586935"/>
                <a:gd name="connsiteX59" fmla="*/ 132477 w 624272"/>
                <a:gd name="connsiteY59" fmla="*/ 761737 h 5586935"/>
                <a:gd name="connsiteX60" fmla="*/ 159379 w 624272"/>
                <a:gd name="connsiteY60" fmla="*/ 734834 h 5586935"/>
                <a:gd name="connsiteX61" fmla="*/ 168347 w 624272"/>
                <a:gd name="connsiteY61" fmla="*/ 698965 h 5586935"/>
                <a:gd name="connsiteX62" fmla="*/ 195249 w 624272"/>
                <a:gd name="connsiteY62" fmla="*/ 591357 h 5586935"/>
                <a:gd name="connsiteX63" fmla="*/ 222151 w 624272"/>
                <a:gd name="connsiteY63" fmla="*/ 564455 h 5586935"/>
                <a:gd name="connsiteX64" fmla="*/ 249053 w 624272"/>
                <a:gd name="connsiteY64" fmla="*/ 510651 h 5586935"/>
                <a:gd name="connsiteX65" fmla="*/ 258020 w 624272"/>
                <a:gd name="connsiteY65" fmla="*/ 483749 h 5586935"/>
                <a:gd name="connsiteX66" fmla="*/ 275955 w 624272"/>
                <a:gd name="connsiteY66" fmla="*/ 456847 h 5586935"/>
                <a:gd name="connsiteX67" fmla="*/ 293889 w 624272"/>
                <a:gd name="connsiteY67" fmla="*/ 403043 h 5586935"/>
                <a:gd name="connsiteX68" fmla="*/ 302857 w 624272"/>
                <a:gd name="connsiteY68" fmla="*/ 286467 h 5586935"/>
                <a:gd name="connsiteX69" fmla="*/ 320791 w 624272"/>
                <a:gd name="connsiteY69" fmla="*/ 259565 h 5586935"/>
                <a:gd name="connsiteX70" fmla="*/ 347694 w 624272"/>
                <a:gd name="connsiteY70" fmla="*/ 205761 h 5586935"/>
                <a:gd name="connsiteX71" fmla="*/ 401498 w 624272"/>
                <a:gd name="connsiteY71" fmla="*/ 169892 h 5586935"/>
                <a:gd name="connsiteX72" fmla="*/ 428400 w 624272"/>
                <a:gd name="connsiteY72" fmla="*/ 151957 h 5586935"/>
                <a:gd name="connsiteX73" fmla="*/ 455302 w 624272"/>
                <a:gd name="connsiteY73" fmla="*/ 125055 h 5586935"/>
                <a:gd name="connsiteX74" fmla="*/ 482204 w 624272"/>
                <a:gd name="connsiteY74" fmla="*/ 116087 h 5586935"/>
                <a:gd name="connsiteX75" fmla="*/ 527040 w 624272"/>
                <a:gd name="connsiteY75" fmla="*/ 71251 h 5586935"/>
                <a:gd name="connsiteX76" fmla="*/ 553943 w 624272"/>
                <a:gd name="connsiteY76" fmla="*/ 44349 h 5586935"/>
                <a:gd name="connsiteX77" fmla="*/ 607747 w 624272"/>
                <a:gd name="connsiteY77" fmla="*/ 17447 h 5586935"/>
                <a:gd name="connsiteX78" fmla="*/ 620694 w 624272"/>
                <a:gd name="connsiteY78" fmla="*/ 3261 h 55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24272" h="5586935">
                  <a:moveTo>
                    <a:pt x="624272" y="0"/>
                  </a:moveTo>
                  <a:lnTo>
                    <a:pt x="624272" y="5586415"/>
                  </a:lnTo>
                  <a:lnTo>
                    <a:pt x="619868" y="5584088"/>
                  </a:lnTo>
                  <a:cubicBezTo>
                    <a:pt x="607738" y="5580834"/>
                    <a:pt x="591569" y="5582758"/>
                    <a:pt x="536008" y="5577202"/>
                  </a:cubicBezTo>
                  <a:cubicBezTo>
                    <a:pt x="488236" y="5581183"/>
                    <a:pt x="438625" y="5596957"/>
                    <a:pt x="392530" y="5577202"/>
                  </a:cubicBezTo>
                  <a:cubicBezTo>
                    <a:pt x="382624" y="5572957"/>
                    <a:pt x="374596" y="5565246"/>
                    <a:pt x="365628" y="5559268"/>
                  </a:cubicBezTo>
                  <a:cubicBezTo>
                    <a:pt x="317802" y="5487529"/>
                    <a:pt x="380574" y="5574213"/>
                    <a:pt x="320791" y="5514431"/>
                  </a:cubicBezTo>
                  <a:cubicBezTo>
                    <a:pt x="313171" y="5506810"/>
                    <a:pt x="310478" y="5495150"/>
                    <a:pt x="302857" y="5487529"/>
                  </a:cubicBezTo>
                  <a:cubicBezTo>
                    <a:pt x="295236" y="5479908"/>
                    <a:pt x="284234" y="5476494"/>
                    <a:pt x="275955" y="5469594"/>
                  </a:cubicBezTo>
                  <a:cubicBezTo>
                    <a:pt x="266212" y="5461476"/>
                    <a:pt x="259063" y="5450478"/>
                    <a:pt x="249053" y="5442692"/>
                  </a:cubicBezTo>
                  <a:cubicBezTo>
                    <a:pt x="232038" y="5429459"/>
                    <a:pt x="210490" y="5422065"/>
                    <a:pt x="195249" y="5406823"/>
                  </a:cubicBezTo>
                  <a:cubicBezTo>
                    <a:pt x="186281" y="5397856"/>
                    <a:pt x="178357" y="5387707"/>
                    <a:pt x="168347" y="5379921"/>
                  </a:cubicBezTo>
                  <a:cubicBezTo>
                    <a:pt x="151332" y="5366688"/>
                    <a:pt x="114542" y="5344051"/>
                    <a:pt x="114542" y="5344051"/>
                  </a:cubicBezTo>
                  <a:cubicBezTo>
                    <a:pt x="58735" y="5260341"/>
                    <a:pt x="91020" y="5323564"/>
                    <a:pt x="69706" y="5245411"/>
                  </a:cubicBezTo>
                  <a:cubicBezTo>
                    <a:pt x="64732" y="5227172"/>
                    <a:pt x="51771" y="5191607"/>
                    <a:pt x="51771" y="5191607"/>
                  </a:cubicBezTo>
                  <a:cubicBezTo>
                    <a:pt x="48782" y="5167694"/>
                    <a:pt x="47115" y="5143578"/>
                    <a:pt x="42804" y="5119868"/>
                  </a:cubicBezTo>
                  <a:cubicBezTo>
                    <a:pt x="41113" y="5110568"/>
                    <a:pt x="35690" y="5102234"/>
                    <a:pt x="33836" y="5092966"/>
                  </a:cubicBezTo>
                  <a:cubicBezTo>
                    <a:pt x="29691" y="5072240"/>
                    <a:pt x="27858" y="5051118"/>
                    <a:pt x="24869" y="5030194"/>
                  </a:cubicBezTo>
                  <a:cubicBezTo>
                    <a:pt x="21880" y="4985358"/>
                    <a:pt x="15902" y="4940621"/>
                    <a:pt x="15902" y="4895684"/>
                  </a:cubicBezTo>
                  <a:cubicBezTo>
                    <a:pt x="15902" y="4575986"/>
                    <a:pt x="-33917" y="4661038"/>
                    <a:pt x="42804" y="4545957"/>
                  </a:cubicBezTo>
                  <a:cubicBezTo>
                    <a:pt x="61944" y="4210999"/>
                    <a:pt x="45919" y="4335837"/>
                    <a:pt x="69706" y="4169329"/>
                  </a:cubicBezTo>
                  <a:cubicBezTo>
                    <a:pt x="72695" y="4094601"/>
                    <a:pt x="74742" y="4019830"/>
                    <a:pt x="78673" y="3945145"/>
                  </a:cubicBezTo>
                  <a:cubicBezTo>
                    <a:pt x="80721" y="3906225"/>
                    <a:pt x="86320" y="3867520"/>
                    <a:pt x="87640" y="3828570"/>
                  </a:cubicBezTo>
                  <a:cubicBezTo>
                    <a:pt x="92300" y="3691116"/>
                    <a:pt x="90999" y="3553489"/>
                    <a:pt x="96608" y="3416071"/>
                  </a:cubicBezTo>
                  <a:cubicBezTo>
                    <a:pt x="97288" y="3399413"/>
                    <a:pt x="119046" y="3365203"/>
                    <a:pt x="123510" y="3353300"/>
                  </a:cubicBezTo>
                  <a:cubicBezTo>
                    <a:pt x="127837" y="3341760"/>
                    <a:pt x="127622" y="3328759"/>
                    <a:pt x="132477" y="3317431"/>
                  </a:cubicBezTo>
                  <a:cubicBezTo>
                    <a:pt x="154801" y="3265341"/>
                    <a:pt x="147753" y="3315946"/>
                    <a:pt x="159379" y="3263627"/>
                  </a:cubicBezTo>
                  <a:cubicBezTo>
                    <a:pt x="163323" y="3245877"/>
                    <a:pt x="163937" y="3227462"/>
                    <a:pt x="168347" y="3209822"/>
                  </a:cubicBezTo>
                  <a:cubicBezTo>
                    <a:pt x="172932" y="3191482"/>
                    <a:pt x="186281" y="3156018"/>
                    <a:pt x="186281" y="3156018"/>
                  </a:cubicBezTo>
                  <a:cubicBezTo>
                    <a:pt x="189270" y="3135095"/>
                    <a:pt x="190496" y="3113842"/>
                    <a:pt x="195249" y="3093247"/>
                  </a:cubicBezTo>
                  <a:cubicBezTo>
                    <a:pt x="199500" y="3074826"/>
                    <a:pt x="207205" y="3057378"/>
                    <a:pt x="213183" y="3039443"/>
                  </a:cubicBezTo>
                  <a:cubicBezTo>
                    <a:pt x="216172" y="3030476"/>
                    <a:pt x="220297" y="3021810"/>
                    <a:pt x="222151" y="3012541"/>
                  </a:cubicBezTo>
                  <a:lnTo>
                    <a:pt x="231118" y="2967704"/>
                  </a:lnTo>
                  <a:cubicBezTo>
                    <a:pt x="234107" y="2925856"/>
                    <a:pt x="235452" y="2883859"/>
                    <a:pt x="240085" y="2842161"/>
                  </a:cubicBezTo>
                  <a:cubicBezTo>
                    <a:pt x="241446" y="2829912"/>
                    <a:pt x="249053" y="2818616"/>
                    <a:pt x="249053" y="2806292"/>
                  </a:cubicBezTo>
                  <a:cubicBezTo>
                    <a:pt x="249053" y="2734491"/>
                    <a:pt x="251003" y="2662042"/>
                    <a:pt x="240085" y="2591075"/>
                  </a:cubicBezTo>
                  <a:cubicBezTo>
                    <a:pt x="238447" y="2580423"/>
                    <a:pt x="222151" y="2579119"/>
                    <a:pt x="213183" y="2573141"/>
                  </a:cubicBezTo>
                  <a:cubicBezTo>
                    <a:pt x="199774" y="2519503"/>
                    <a:pt x="196058" y="2521808"/>
                    <a:pt x="213183" y="2447598"/>
                  </a:cubicBezTo>
                  <a:cubicBezTo>
                    <a:pt x="215607" y="2437096"/>
                    <a:pt x="225140" y="2429663"/>
                    <a:pt x="231118" y="2420696"/>
                  </a:cubicBezTo>
                  <a:cubicBezTo>
                    <a:pt x="228129" y="2396783"/>
                    <a:pt x="228492" y="2372207"/>
                    <a:pt x="222151" y="2348957"/>
                  </a:cubicBezTo>
                  <a:cubicBezTo>
                    <a:pt x="219315" y="2338559"/>
                    <a:pt x="208461" y="2331961"/>
                    <a:pt x="204216" y="2322055"/>
                  </a:cubicBezTo>
                  <a:cubicBezTo>
                    <a:pt x="199361" y="2310727"/>
                    <a:pt x="198238" y="2298142"/>
                    <a:pt x="195249" y="2286186"/>
                  </a:cubicBezTo>
                  <a:cubicBezTo>
                    <a:pt x="197694" y="2249505"/>
                    <a:pt x="186325" y="2158798"/>
                    <a:pt x="222151" y="2115806"/>
                  </a:cubicBezTo>
                  <a:cubicBezTo>
                    <a:pt x="229050" y="2107527"/>
                    <a:pt x="240085" y="2103850"/>
                    <a:pt x="249053" y="2097871"/>
                  </a:cubicBezTo>
                  <a:cubicBezTo>
                    <a:pt x="258300" y="2070130"/>
                    <a:pt x="266987" y="2048729"/>
                    <a:pt x="266987" y="2017165"/>
                  </a:cubicBezTo>
                  <a:cubicBezTo>
                    <a:pt x="266987" y="1998618"/>
                    <a:pt x="261664" y="1943746"/>
                    <a:pt x="249053" y="1918524"/>
                  </a:cubicBezTo>
                  <a:cubicBezTo>
                    <a:pt x="244233" y="1908885"/>
                    <a:pt x="235938" y="1901262"/>
                    <a:pt x="231118" y="1891622"/>
                  </a:cubicBezTo>
                  <a:cubicBezTo>
                    <a:pt x="226891" y="1883168"/>
                    <a:pt x="226741" y="1872983"/>
                    <a:pt x="222151" y="1864720"/>
                  </a:cubicBezTo>
                  <a:cubicBezTo>
                    <a:pt x="211683" y="1845878"/>
                    <a:pt x="198238" y="1828851"/>
                    <a:pt x="186281" y="1810916"/>
                  </a:cubicBezTo>
                  <a:cubicBezTo>
                    <a:pt x="180303" y="1801949"/>
                    <a:pt x="171755" y="1794239"/>
                    <a:pt x="168347" y="1784014"/>
                  </a:cubicBezTo>
                  <a:lnTo>
                    <a:pt x="159379" y="1757112"/>
                  </a:lnTo>
                  <a:cubicBezTo>
                    <a:pt x="156390" y="1733199"/>
                    <a:pt x="150412" y="1709473"/>
                    <a:pt x="150412" y="1685373"/>
                  </a:cubicBezTo>
                  <a:cubicBezTo>
                    <a:pt x="150412" y="1521163"/>
                    <a:pt x="148706" y="1541459"/>
                    <a:pt x="168347" y="1443255"/>
                  </a:cubicBezTo>
                  <a:cubicBezTo>
                    <a:pt x="171336" y="1404397"/>
                    <a:pt x="172670" y="1365375"/>
                    <a:pt x="177314" y="1326680"/>
                  </a:cubicBezTo>
                  <a:cubicBezTo>
                    <a:pt x="181646" y="1290574"/>
                    <a:pt x="195249" y="1219071"/>
                    <a:pt x="195249" y="1219071"/>
                  </a:cubicBezTo>
                  <a:cubicBezTo>
                    <a:pt x="192259" y="1159289"/>
                    <a:pt x="191252" y="1099375"/>
                    <a:pt x="186281" y="1039724"/>
                  </a:cubicBezTo>
                  <a:cubicBezTo>
                    <a:pt x="182549" y="994933"/>
                    <a:pt x="177287" y="1012768"/>
                    <a:pt x="159379" y="976953"/>
                  </a:cubicBezTo>
                  <a:cubicBezTo>
                    <a:pt x="155152" y="968498"/>
                    <a:pt x="154135" y="958739"/>
                    <a:pt x="150412" y="950051"/>
                  </a:cubicBezTo>
                  <a:cubicBezTo>
                    <a:pt x="117169" y="872484"/>
                    <a:pt x="144540" y="950370"/>
                    <a:pt x="123510" y="887279"/>
                  </a:cubicBezTo>
                  <a:cubicBezTo>
                    <a:pt x="126499" y="845432"/>
                    <a:pt x="122868" y="802576"/>
                    <a:pt x="132477" y="761737"/>
                  </a:cubicBezTo>
                  <a:cubicBezTo>
                    <a:pt x="135382" y="749392"/>
                    <a:pt x="153087" y="745845"/>
                    <a:pt x="159379" y="734834"/>
                  </a:cubicBezTo>
                  <a:cubicBezTo>
                    <a:pt x="165494" y="724134"/>
                    <a:pt x="165930" y="711050"/>
                    <a:pt x="168347" y="698965"/>
                  </a:cubicBezTo>
                  <a:cubicBezTo>
                    <a:pt x="172051" y="680442"/>
                    <a:pt x="180267" y="606338"/>
                    <a:pt x="195249" y="591357"/>
                  </a:cubicBezTo>
                  <a:lnTo>
                    <a:pt x="222151" y="564455"/>
                  </a:lnTo>
                  <a:cubicBezTo>
                    <a:pt x="244690" y="496836"/>
                    <a:pt x="214286" y="580185"/>
                    <a:pt x="249053" y="510651"/>
                  </a:cubicBezTo>
                  <a:cubicBezTo>
                    <a:pt x="253280" y="502196"/>
                    <a:pt x="253793" y="492203"/>
                    <a:pt x="258020" y="483749"/>
                  </a:cubicBezTo>
                  <a:cubicBezTo>
                    <a:pt x="262840" y="474109"/>
                    <a:pt x="271578" y="466695"/>
                    <a:pt x="275955" y="456847"/>
                  </a:cubicBezTo>
                  <a:cubicBezTo>
                    <a:pt x="283633" y="439571"/>
                    <a:pt x="293889" y="403043"/>
                    <a:pt x="293889" y="403043"/>
                  </a:cubicBezTo>
                  <a:cubicBezTo>
                    <a:pt x="296879" y="364184"/>
                    <a:pt x="295674" y="324773"/>
                    <a:pt x="302857" y="286467"/>
                  </a:cubicBezTo>
                  <a:cubicBezTo>
                    <a:pt x="304843" y="275874"/>
                    <a:pt x="315972" y="269205"/>
                    <a:pt x="320791" y="259565"/>
                  </a:cubicBezTo>
                  <a:cubicBezTo>
                    <a:pt x="332874" y="235401"/>
                    <a:pt x="324850" y="225749"/>
                    <a:pt x="347694" y="205761"/>
                  </a:cubicBezTo>
                  <a:cubicBezTo>
                    <a:pt x="363915" y="191567"/>
                    <a:pt x="383563" y="181848"/>
                    <a:pt x="401498" y="169892"/>
                  </a:cubicBezTo>
                  <a:cubicBezTo>
                    <a:pt x="410465" y="163913"/>
                    <a:pt x="420779" y="159578"/>
                    <a:pt x="428400" y="151957"/>
                  </a:cubicBezTo>
                  <a:cubicBezTo>
                    <a:pt x="437367" y="142989"/>
                    <a:pt x="444750" y="132089"/>
                    <a:pt x="455302" y="125055"/>
                  </a:cubicBezTo>
                  <a:cubicBezTo>
                    <a:pt x="463167" y="119812"/>
                    <a:pt x="473236" y="119077"/>
                    <a:pt x="482204" y="116087"/>
                  </a:cubicBezTo>
                  <a:cubicBezTo>
                    <a:pt x="515084" y="66767"/>
                    <a:pt x="482204" y="108615"/>
                    <a:pt x="527040" y="71251"/>
                  </a:cubicBezTo>
                  <a:cubicBezTo>
                    <a:pt x="536783" y="63132"/>
                    <a:pt x="543391" y="51383"/>
                    <a:pt x="553943" y="44349"/>
                  </a:cubicBezTo>
                  <a:cubicBezTo>
                    <a:pt x="634829" y="-9576"/>
                    <a:pt x="523085" y="87998"/>
                    <a:pt x="607747" y="17447"/>
                  </a:cubicBezTo>
                  <a:cubicBezTo>
                    <a:pt x="612618" y="13387"/>
                    <a:pt x="616572" y="8202"/>
                    <a:pt x="620694" y="3261"/>
                  </a:cubicBezTo>
                  <a:close/>
                </a:path>
              </a:pathLst>
            </a:custGeom>
            <a:solidFill>
              <a:schemeClr val="bg1">
                <a:lumMod val="5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62" name="Freeform 61"/>
            <p:cNvSpPr/>
            <p:nvPr/>
          </p:nvSpPr>
          <p:spPr>
            <a:xfrm>
              <a:off x="914400" y="469787"/>
              <a:ext cx="3495400" cy="6160568"/>
            </a:xfrm>
            <a:custGeom>
              <a:avLst/>
              <a:gdLst>
                <a:gd name="connsiteX0" fmla="*/ 8982961 w 14851072"/>
                <a:gd name="connsiteY0" fmla="*/ 114300 h 26174700"/>
                <a:gd name="connsiteX1" fmla="*/ 9173461 w 14851072"/>
                <a:gd name="connsiteY1" fmla="*/ 38100 h 26174700"/>
                <a:gd name="connsiteX2" fmla="*/ 9287761 w 14851072"/>
                <a:gd name="connsiteY2" fmla="*/ 0 h 26174700"/>
                <a:gd name="connsiteX3" fmla="*/ 9821161 w 14851072"/>
                <a:gd name="connsiteY3" fmla="*/ 38100 h 26174700"/>
                <a:gd name="connsiteX4" fmla="*/ 10049761 w 14851072"/>
                <a:gd name="connsiteY4" fmla="*/ 190500 h 26174700"/>
                <a:gd name="connsiteX5" fmla="*/ 10125961 w 14851072"/>
                <a:gd name="connsiteY5" fmla="*/ 304800 h 26174700"/>
                <a:gd name="connsiteX6" fmla="*/ 10506961 w 14851072"/>
                <a:gd name="connsiteY6" fmla="*/ 342900 h 26174700"/>
                <a:gd name="connsiteX7" fmla="*/ 10621261 w 14851072"/>
                <a:gd name="connsiteY7" fmla="*/ 457200 h 26174700"/>
                <a:gd name="connsiteX8" fmla="*/ 10735561 w 14851072"/>
                <a:gd name="connsiteY8" fmla="*/ 533400 h 26174700"/>
                <a:gd name="connsiteX9" fmla="*/ 11459461 w 14851072"/>
                <a:gd name="connsiteY9" fmla="*/ 609600 h 26174700"/>
                <a:gd name="connsiteX10" fmla="*/ 11573761 w 14851072"/>
                <a:gd name="connsiteY10" fmla="*/ 685800 h 26174700"/>
                <a:gd name="connsiteX11" fmla="*/ 11688061 w 14851072"/>
                <a:gd name="connsiteY11" fmla="*/ 800100 h 26174700"/>
                <a:gd name="connsiteX12" fmla="*/ 11916661 w 14851072"/>
                <a:gd name="connsiteY12" fmla="*/ 876300 h 26174700"/>
                <a:gd name="connsiteX13" fmla="*/ 12030961 w 14851072"/>
                <a:gd name="connsiteY13" fmla="*/ 952500 h 26174700"/>
                <a:gd name="connsiteX14" fmla="*/ 12640561 w 14851072"/>
                <a:gd name="connsiteY14" fmla="*/ 914400 h 26174700"/>
                <a:gd name="connsiteX15" fmla="*/ 12754861 w 14851072"/>
                <a:gd name="connsiteY15" fmla="*/ 838200 h 26174700"/>
                <a:gd name="connsiteX16" fmla="*/ 12869161 w 14851072"/>
                <a:gd name="connsiteY16" fmla="*/ 800100 h 26174700"/>
                <a:gd name="connsiteX17" fmla="*/ 13021561 w 14851072"/>
                <a:gd name="connsiteY17" fmla="*/ 838200 h 26174700"/>
                <a:gd name="connsiteX18" fmla="*/ 13097761 w 14851072"/>
                <a:gd name="connsiteY18" fmla="*/ 952500 h 26174700"/>
                <a:gd name="connsiteX19" fmla="*/ 13212061 w 14851072"/>
                <a:gd name="connsiteY19" fmla="*/ 1066800 h 26174700"/>
                <a:gd name="connsiteX20" fmla="*/ 13326361 w 14851072"/>
                <a:gd name="connsiteY20" fmla="*/ 1295400 h 26174700"/>
                <a:gd name="connsiteX21" fmla="*/ 13440661 w 14851072"/>
                <a:gd name="connsiteY21" fmla="*/ 1866900 h 26174700"/>
                <a:gd name="connsiteX22" fmla="*/ 13478761 w 14851072"/>
                <a:gd name="connsiteY22" fmla="*/ 1981200 h 26174700"/>
                <a:gd name="connsiteX23" fmla="*/ 13593061 w 14851072"/>
                <a:gd name="connsiteY23" fmla="*/ 2095500 h 26174700"/>
                <a:gd name="connsiteX24" fmla="*/ 13745461 w 14851072"/>
                <a:gd name="connsiteY24" fmla="*/ 2476500 h 26174700"/>
                <a:gd name="connsiteX25" fmla="*/ 13897861 w 14851072"/>
                <a:gd name="connsiteY25" fmla="*/ 2705100 h 26174700"/>
                <a:gd name="connsiteX26" fmla="*/ 14012161 w 14851072"/>
                <a:gd name="connsiteY26" fmla="*/ 3048000 h 26174700"/>
                <a:gd name="connsiteX27" fmla="*/ 14050261 w 14851072"/>
                <a:gd name="connsiteY27" fmla="*/ 3162300 h 26174700"/>
                <a:gd name="connsiteX28" fmla="*/ 14126461 w 14851072"/>
                <a:gd name="connsiteY28" fmla="*/ 3276600 h 26174700"/>
                <a:gd name="connsiteX29" fmla="*/ 14164561 w 14851072"/>
                <a:gd name="connsiteY29" fmla="*/ 3467100 h 26174700"/>
                <a:gd name="connsiteX30" fmla="*/ 14278861 w 14851072"/>
                <a:gd name="connsiteY30" fmla="*/ 3848100 h 26174700"/>
                <a:gd name="connsiteX31" fmla="*/ 14316961 w 14851072"/>
                <a:gd name="connsiteY31" fmla="*/ 4076700 h 26174700"/>
                <a:gd name="connsiteX32" fmla="*/ 14393161 w 14851072"/>
                <a:gd name="connsiteY32" fmla="*/ 4305300 h 26174700"/>
                <a:gd name="connsiteX33" fmla="*/ 14507461 w 14851072"/>
                <a:gd name="connsiteY33" fmla="*/ 4686300 h 26174700"/>
                <a:gd name="connsiteX34" fmla="*/ 14583661 w 14851072"/>
                <a:gd name="connsiteY34" fmla="*/ 4800600 h 26174700"/>
                <a:gd name="connsiteX35" fmla="*/ 14621761 w 14851072"/>
                <a:gd name="connsiteY35" fmla="*/ 4991100 h 26174700"/>
                <a:gd name="connsiteX36" fmla="*/ 14545561 w 14851072"/>
                <a:gd name="connsiteY36" fmla="*/ 5562600 h 26174700"/>
                <a:gd name="connsiteX37" fmla="*/ 14583661 w 14851072"/>
                <a:gd name="connsiteY37" fmla="*/ 5981700 h 26174700"/>
                <a:gd name="connsiteX38" fmla="*/ 14621761 w 14851072"/>
                <a:gd name="connsiteY38" fmla="*/ 6096000 h 26174700"/>
                <a:gd name="connsiteX39" fmla="*/ 14545561 w 14851072"/>
                <a:gd name="connsiteY39" fmla="*/ 6629400 h 26174700"/>
                <a:gd name="connsiteX40" fmla="*/ 14469361 w 14851072"/>
                <a:gd name="connsiteY40" fmla="*/ 6743700 h 26174700"/>
                <a:gd name="connsiteX41" fmla="*/ 14431261 w 14851072"/>
                <a:gd name="connsiteY41" fmla="*/ 7581900 h 26174700"/>
                <a:gd name="connsiteX42" fmla="*/ 14393161 w 14851072"/>
                <a:gd name="connsiteY42" fmla="*/ 7772400 h 26174700"/>
                <a:gd name="connsiteX43" fmla="*/ 14469361 w 14851072"/>
                <a:gd name="connsiteY43" fmla="*/ 8991600 h 26174700"/>
                <a:gd name="connsiteX44" fmla="*/ 14431261 w 14851072"/>
                <a:gd name="connsiteY44" fmla="*/ 9410700 h 26174700"/>
                <a:gd name="connsiteX45" fmla="*/ 14393161 w 14851072"/>
                <a:gd name="connsiteY45" fmla="*/ 9563100 h 26174700"/>
                <a:gd name="connsiteX46" fmla="*/ 14355061 w 14851072"/>
                <a:gd name="connsiteY46" fmla="*/ 9982200 h 26174700"/>
                <a:gd name="connsiteX47" fmla="*/ 14393161 w 14851072"/>
                <a:gd name="connsiteY47" fmla="*/ 10896600 h 26174700"/>
                <a:gd name="connsiteX48" fmla="*/ 14507461 w 14851072"/>
                <a:gd name="connsiteY48" fmla="*/ 11391900 h 26174700"/>
                <a:gd name="connsiteX49" fmla="*/ 14583661 w 14851072"/>
                <a:gd name="connsiteY49" fmla="*/ 11506200 h 26174700"/>
                <a:gd name="connsiteX50" fmla="*/ 14621761 w 14851072"/>
                <a:gd name="connsiteY50" fmla="*/ 11734800 h 26174700"/>
                <a:gd name="connsiteX51" fmla="*/ 14697961 w 14851072"/>
                <a:gd name="connsiteY51" fmla="*/ 12763500 h 26174700"/>
                <a:gd name="connsiteX52" fmla="*/ 14736061 w 14851072"/>
                <a:gd name="connsiteY52" fmla="*/ 13525500 h 26174700"/>
                <a:gd name="connsiteX53" fmla="*/ 14774161 w 14851072"/>
                <a:gd name="connsiteY53" fmla="*/ 13906500 h 26174700"/>
                <a:gd name="connsiteX54" fmla="*/ 14850361 w 14851072"/>
                <a:gd name="connsiteY54" fmla="*/ 15925800 h 26174700"/>
                <a:gd name="connsiteX55" fmla="*/ 14812261 w 14851072"/>
                <a:gd name="connsiteY55" fmla="*/ 16154400 h 26174700"/>
                <a:gd name="connsiteX56" fmla="*/ 14774161 w 14851072"/>
                <a:gd name="connsiteY56" fmla="*/ 16268700 h 26174700"/>
                <a:gd name="connsiteX57" fmla="*/ 14812261 w 14851072"/>
                <a:gd name="connsiteY57" fmla="*/ 16573500 h 26174700"/>
                <a:gd name="connsiteX58" fmla="*/ 14812261 w 14851072"/>
                <a:gd name="connsiteY58" fmla="*/ 18097500 h 26174700"/>
                <a:gd name="connsiteX59" fmla="*/ 14621761 w 14851072"/>
                <a:gd name="connsiteY59" fmla="*/ 18326100 h 26174700"/>
                <a:gd name="connsiteX60" fmla="*/ 14545561 w 14851072"/>
                <a:gd name="connsiteY60" fmla="*/ 18554700 h 26174700"/>
                <a:gd name="connsiteX61" fmla="*/ 14507461 w 14851072"/>
                <a:gd name="connsiteY61" fmla="*/ 18669000 h 26174700"/>
                <a:gd name="connsiteX62" fmla="*/ 14431261 w 14851072"/>
                <a:gd name="connsiteY62" fmla="*/ 19735800 h 26174700"/>
                <a:gd name="connsiteX63" fmla="*/ 14393161 w 14851072"/>
                <a:gd name="connsiteY63" fmla="*/ 19888200 h 26174700"/>
                <a:gd name="connsiteX64" fmla="*/ 14316961 w 14851072"/>
                <a:gd name="connsiteY64" fmla="*/ 20193000 h 26174700"/>
                <a:gd name="connsiteX65" fmla="*/ 14278861 w 14851072"/>
                <a:gd name="connsiteY65" fmla="*/ 20688300 h 26174700"/>
                <a:gd name="connsiteX66" fmla="*/ 14164561 w 14851072"/>
                <a:gd name="connsiteY66" fmla="*/ 21031200 h 26174700"/>
                <a:gd name="connsiteX67" fmla="*/ 14126461 w 14851072"/>
                <a:gd name="connsiteY67" fmla="*/ 21221700 h 26174700"/>
                <a:gd name="connsiteX68" fmla="*/ 14050261 w 14851072"/>
                <a:gd name="connsiteY68" fmla="*/ 21450300 h 26174700"/>
                <a:gd name="connsiteX69" fmla="*/ 14012161 w 14851072"/>
                <a:gd name="connsiteY69" fmla="*/ 22517100 h 26174700"/>
                <a:gd name="connsiteX70" fmla="*/ 13935961 w 14851072"/>
                <a:gd name="connsiteY70" fmla="*/ 22669500 h 26174700"/>
                <a:gd name="connsiteX71" fmla="*/ 13783561 w 14851072"/>
                <a:gd name="connsiteY71" fmla="*/ 22898100 h 26174700"/>
                <a:gd name="connsiteX72" fmla="*/ 13631161 w 14851072"/>
                <a:gd name="connsiteY72" fmla="*/ 23126700 h 26174700"/>
                <a:gd name="connsiteX73" fmla="*/ 13593061 w 14851072"/>
                <a:gd name="connsiteY73" fmla="*/ 23279100 h 26174700"/>
                <a:gd name="connsiteX74" fmla="*/ 13554961 w 14851072"/>
                <a:gd name="connsiteY74" fmla="*/ 23393400 h 26174700"/>
                <a:gd name="connsiteX75" fmla="*/ 13516861 w 14851072"/>
                <a:gd name="connsiteY75" fmla="*/ 23698200 h 26174700"/>
                <a:gd name="connsiteX76" fmla="*/ 13402561 w 14851072"/>
                <a:gd name="connsiteY76" fmla="*/ 23812500 h 26174700"/>
                <a:gd name="connsiteX77" fmla="*/ 13364461 w 14851072"/>
                <a:gd name="connsiteY77" fmla="*/ 23926800 h 26174700"/>
                <a:gd name="connsiteX78" fmla="*/ 13212061 w 14851072"/>
                <a:gd name="connsiteY78" fmla="*/ 24193500 h 26174700"/>
                <a:gd name="connsiteX79" fmla="*/ 13173961 w 14851072"/>
                <a:gd name="connsiteY79" fmla="*/ 24345900 h 26174700"/>
                <a:gd name="connsiteX80" fmla="*/ 13059661 w 14851072"/>
                <a:gd name="connsiteY80" fmla="*/ 24384000 h 26174700"/>
                <a:gd name="connsiteX81" fmla="*/ 12983461 w 14851072"/>
                <a:gd name="connsiteY81" fmla="*/ 24612600 h 26174700"/>
                <a:gd name="connsiteX82" fmla="*/ 12945361 w 14851072"/>
                <a:gd name="connsiteY82" fmla="*/ 24726900 h 26174700"/>
                <a:gd name="connsiteX83" fmla="*/ 12907261 w 14851072"/>
                <a:gd name="connsiteY83" fmla="*/ 24841200 h 26174700"/>
                <a:gd name="connsiteX84" fmla="*/ 12831061 w 14851072"/>
                <a:gd name="connsiteY84" fmla="*/ 24955500 h 26174700"/>
                <a:gd name="connsiteX85" fmla="*/ 12716761 w 14851072"/>
                <a:gd name="connsiteY85" fmla="*/ 25069800 h 26174700"/>
                <a:gd name="connsiteX86" fmla="*/ 12488161 w 14851072"/>
                <a:gd name="connsiteY86" fmla="*/ 25146000 h 26174700"/>
                <a:gd name="connsiteX87" fmla="*/ 12030961 w 14851072"/>
                <a:gd name="connsiteY87" fmla="*/ 25107900 h 26174700"/>
                <a:gd name="connsiteX88" fmla="*/ 11573761 w 14851072"/>
                <a:gd name="connsiteY88" fmla="*/ 24879300 h 26174700"/>
                <a:gd name="connsiteX89" fmla="*/ 11459461 w 14851072"/>
                <a:gd name="connsiteY89" fmla="*/ 24841200 h 26174700"/>
                <a:gd name="connsiteX90" fmla="*/ 11002261 w 14851072"/>
                <a:gd name="connsiteY90" fmla="*/ 24879300 h 26174700"/>
                <a:gd name="connsiteX91" fmla="*/ 10887961 w 14851072"/>
                <a:gd name="connsiteY91" fmla="*/ 24955500 h 26174700"/>
                <a:gd name="connsiteX92" fmla="*/ 10659361 w 14851072"/>
                <a:gd name="connsiteY92" fmla="*/ 25069800 h 26174700"/>
                <a:gd name="connsiteX93" fmla="*/ 9935461 w 14851072"/>
                <a:gd name="connsiteY93" fmla="*/ 25031700 h 26174700"/>
                <a:gd name="connsiteX94" fmla="*/ 9478261 w 14851072"/>
                <a:gd name="connsiteY94" fmla="*/ 24955500 h 26174700"/>
                <a:gd name="connsiteX95" fmla="*/ 8601961 w 14851072"/>
                <a:gd name="connsiteY95" fmla="*/ 24993600 h 26174700"/>
                <a:gd name="connsiteX96" fmla="*/ 8449561 w 14851072"/>
                <a:gd name="connsiteY96" fmla="*/ 25031700 h 26174700"/>
                <a:gd name="connsiteX97" fmla="*/ 8373361 w 14851072"/>
                <a:gd name="connsiteY97" fmla="*/ 25146000 h 26174700"/>
                <a:gd name="connsiteX98" fmla="*/ 8259061 w 14851072"/>
                <a:gd name="connsiteY98" fmla="*/ 25222200 h 26174700"/>
                <a:gd name="connsiteX99" fmla="*/ 8068561 w 14851072"/>
                <a:gd name="connsiteY99" fmla="*/ 25450800 h 26174700"/>
                <a:gd name="connsiteX100" fmla="*/ 7992361 w 14851072"/>
                <a:gd name="connsiteY100" fmla="*/ 25565100 h 26174700"/>
                <a:gd name="connsiteX101" fmla="*/ 7649461 w 14851072"/>
                <a:gd name="connsiteY101" fmla="*/ 25717500 h 26174700"/>
                <a:gd name="connsiteX102" fmla="*/ 7420861 w 14851072"/>
                <a:gd name="connsiteY102" fmla="*/ 25946100 h 26174700"/>
                <a:gd name="connsiteX103" fmla="*/ 7230361 w 14851072"/>
                <a:gd name="connsiteY103" fmla="*/ 26174700 h 26174700"/>
                <a:gd name="connsiteX104" fmla="*/ 6849361 w 14851072"/>
                <a:gd name="connsiteY104" fmla="*/ 26136600 h 26174700"/>
                <a:gd name="connsiteX105" fmla="*/ 6620761 w 14851072"/>
                <a:gd name="connsiteY105" fmla="*/ 26022300 h 26174700"/>
                <a:gd name="connsiteX106" fmla="*/ 6354061 w 14851072"/>
                <a:gd name="connsiteY106" fmla="*/ 25946100 h 26174700"/>
                <a:gd name="connsiteX107" fmla="*/ 6239761 w 14851072"/>
                <a:gd name="connsiteY107" fmla="*/ 25869900 h 26174700"/>
                <a:gd name="connsiteX108" fmla="*/ 6049261 w 14851072"/>
                <a:gd name="connsiteY108" fmla="*/ 25831800 h 26174700"/>
                <a:gd name="connsiteX109" fmla="*/ 5782561 w 14851072"/>
                <a:gd name="connsiteY109" fmla="*/ 25755600 h 26174700"/>
                <a:gd name="connsiteX110" fmla="*/ 5249161 w 14851072"/>
                <a:gd name="connsiteY110" fmla="*/ 25679400 h 26174700"/>
                <a:gd name="connsiteX111" fmla="*/ 4906261 w 14851072"/>
                <a:gd name="connsiteY111" fmla="*/ 25717500 h 26174700"/>
                <a:gd name="connsiteX112" fmla="*/ 4791961 w 14851072"/>
                <a:gd name="connsiteY112" fmla="*/ 25755600 h 26174700"/>
                <a:gd name="connsiteX113" fmla="*/ 4753861 w 14851072"/>
                <a:gd name="connsiteY113" fmla="*/ 25869900 h 26174700"/>
                <a:gd name="connsiteX114" fmla="*/ 4639561 w 14851072"/>
                <a:gd name="connsiteY114" fmla="*/ 25908000 h 26174700"/>
                <a:gd name="connsiteX115" fmla="*/ 4487161 w 14851072"/>
                <a:gd name="connsiteY115" fmla="*/ 25984200 h 26174700"/>
                <a:gd name="connsiteX116" fmla="*/ 4106161 w 14851072"/>
                <a:gd name="connsiteY116" fmla="*/ 26060400 h 26174700"/>
                <a:gd name="connsiteX117" fmla="*/ 3915661 w 14851072"/>
                <a:gd name="connsiteY117" fmla="*/ 26098500 h 26174700"/>
                <a:gd name="connsiteX118" fmla="*/ 3534661 w 14851072"/>
                <a:gd name="connsiteY118" fmla="*/ 26060400 h 26174700"/>
                <a:gd name="connsiteX119" fmla="*/ 3420361 w 14851072"/>
                <a:gd name="connsiteY119" fmla="*/ 25984200 h 26174700"/>
                <a:gd name="connsiteX120" fmla="*/ 3267961 w 14851072"/>
                <a:gd name="connsiteY120" fmla="*/ 25869900 h 26174700"/>
                <a:gd name="connsiteX121" fmla="*/ 3115561 w 14851072"/>
                <a:gd name="connsiteY121" fmla="*/ 25641300 h 26174700"/>
                <a:gd name="connsiteX122" fmla="*/ 3001261 w 14851072"/>
                <a:gd name="connsiteY122" fmla="*/ 25527000 h 26174700"/>
                <a:gd name="connsiteX123" fmla="*/ 2886961 w 14851072"/>
                <a:gd name="connsiteY123" fmla="*/ 25184100 h 26174700"/>
                <a:gd name="connsiteX124" fmla="*/ 2277361 w 14851072"/>
                <a:gd name="connsiteY124" fmla="*/ 24993600 h 26174700"/>
                <a:gd name="connsiteX125" fmla="*/ 1667761 w 14851072"/>
                <a:gd name="connsiteY125" fmla="*/ 24993600 h 26174700"/>
                <a:gd name="connsiteX126" fmla="*/ 1553461 w 14851072"/>
                <a:gd name="connsiteY126" fmla="*/ 24917400 h 26174700"/>
                <a:gd name="connsiteX127" fmla="*/ 1362961 w 14851072"/>
                <a:gd name="connsiteY127" fmla="*/ 24726900 h 26174700"/>
                <a:gd name="connsiteX128" fmla="*/ 1286761 w 14851072"/>
                <a:gd name="connsiteY128" fmla="*/ 24612600 h 26174700"/>
                <a:gd name="connsiteX129" fmla="*/ 1172461 w 14851072"/>
                <a:gd name="connsiteY129" fmla="*/ 24536400 h 26174700"/>
                <a:gd name="connsiteX130" fmla="*/ 1058161 w 14851072"/>
                <a:gd name="connsiteY130" fmla="*/ 24422100 h 26174700"/>
                <a:gd name="connsiteX131" fmla="*/ 829561 w 14851072"/>
                <a:gd name="connsiteY131" fmla="*/ 24269700 h 26174700"/>
                <a:gd name="connsiteX132" fmla="*/ 715261 w 14851072"/>
                <a:gd name="connsiteY132" fmla="*/ 24155400 h 26174700"/>
                <a:gd name="connsiteX133" fmla="*/ 486661 w 14851072"/>
                <a:gd name="connsiteY133" fmla="*/ 24003000 h 26174700"/>
                <a:gd name="connsiteX134" fmla="*/ 296161 w 14851072"/>
                <a:gd name="connsiteY134" fmla="*/ 23583900 h 26174700"/>
                <a:gd name="connsiteX135" fmla="*/ 219961 w 14851072"/>
                <a:gd name="connsiteY135" fmla="*/ 23355300 h 26174700"/>
                <a:gd name="connsiteX136" fmla="*/ 181861 w 14851072"/>
                <a:gd name="connsiteY136" fmla="*/ 23050500 h 26174700"/>
                <a:gd name="connsiteX137" fmla="*/ 143761 w 14851072"/>
                <a:gd name="connsiteY137" fmla="*/ 22936200 h 26174700"/>
                <a:gd name="connsiteX138" fmla="*/ 105661 w 14851072"/>
                <a:gd name="connsiteY138" fmla="*/ 22669500 h 26174700"/>
                <a:gd name="connsiteX139" fmla="*/ 67561 w 14851072"/>
                <a:gd name="connsiteY139" fmla="*/ 22098000 h 26174700"/>
                <a:gd name="connsiteX140" fmla="*/ 181861 w 14851072"/>
                <a:gd name="connsiteY140" fmla="*/ 20612100 h 26174700"/>
                <a:gd name="connsiteX141" fmla="*/ 296161 w 14851072"/>
                <a:gd name="connsiteY141" fmla="*/ 19011900 h 26174700"/>
                <a:gd name="connsiteX142" fmla="*/ 334261 w 14851072"/>
                <a:gd name="connsiteY142" fmla="*/ 18059400 h 26174700"/>
                <a:gd name="connsiteX143" fmla="*/ 372361 w 14851072"/>
                <a:gd name="connsiteY143" fmla="*/ 17564100 h 26174700"/>
                <a:gd name="connsiteX144" fmla="*/ 410461 w 14851072"/>
                <a:gd name="connsiteY144" fmla="*/ 15811500 h 26174700"/>
                <a:gd name="connsiteX145" fmla="*/ 524761 w 14851072"/>
                <a:gd name="connsiteY145" fmla="*/ 15544800 h 26174700"/>
                <a:gd name="connsiteX146" fmla="*/ 562861 w 14851072"/>
                <a:gd name="connsiteY146" fmla="*/ 15392400 h 26174700"/>
                <a:gd name="connsiteX147" fmla="*/ 677161 w 14851072"/>
                <a:gd name="connsiteY147" fmla="*/ 15163800 h 26174700"/>
                <a:gd name="connsiteX148" fmla="*/ 715261 w 14851072"/>
                <a:gd name="connsiteY148" fmla="*/ 14935200 h 26174700"/>
                <a:gd name="connsiteX149" fmla="*/ 791461 w 14851072"/>
                <a:gd name="connsiteY149" fmla="*/ 14706600 h 26174700"/>
                <a:gd name="connsiteX150" fmla="*/ 829561 w 14851072"/>
                <a:gd name="connsiteY150" fmla="*/ 14439900 h 26174700"/>
                <a:gd name="connsiteX151" fmla="*/ 905761 w 14851072"/>
                <a:gd name="connsiteY151" fmla="*/ 14211300 h 26174700"/>
                <a:gd name="connsiteX152" fmla="*/ 943861 w 14851072"/>
                <a:gd name="connsiteY152" fmla="*/ 14097000 h 26174700"/>
                <a:gd name="connsiteX153" fmla="*/ 981961 w 14851072"/>
                <a:gd name="connsiteY153" fmla="*/ 13906500 h 26174700"/>
                <a:gd name="connsiteX154" fmla="*/ 1020061 w 14851072"/>
                <a:gd name="connsiteY154" fmla="*/ 13373100 h 26174700"/>
                <a:gd name="connsiteX155" fmla="*/ 1058161 w 14851072"/>
                <a:gd name="connsiteY155" fmla="*/ 13220700 h 26174700"/>
                <a:gd name="connsiteX156" fmla="*/ 1020061 w 14851072"/>
                <a:gd name="connsiteY156" fmla="*/ 12306300 h 26174700"/>
                <a:gd name="connsiteX157" fmla="*/ 905761 w 14851072"/>
                <a:gd name="connsiteY157" fmla="*/ 12230100 h 26174700"/>
                <a:gd name="connsiteX158" fmla="*/ 905761 w 14851072"/>
                <a:gd name="connsiteY158" fmla="*/ 11696700 h 26174700"/>
                <a:gd name="connsiteX159" fmla="*/ 981961 w 14851072"/>
                <a:gd name="connsiteY159" fmla="*/ 11582400 h 26174700"/>
                <a:gd name="connsiteX160" fmla="*/ 943861 w 14851072"/>
                <a:gd name="connsiteY160" fmla="*/ 11277600 h 26174700"/>
                <a:gd name="connsiteX161" fmla="*/ 867661 w 14851072"/>
                <a:gd name="connsiteY161" fmla="*/ 11163300 h 26174700"/>
                <a:gd name="connsiteX162" fmla="*/ 829561 w 14851072"/>
                <a:gd name="connsiteY162" fmla="*/ 11010900 h 26174700"/>
                <a:gd name="connsiteX163" fmla="*/ 943861 w 14851072"/>
                <a:gd name="connsiteY163" fmla="*/ 10287000 h 26174700"/>
                <a:gd name="connsiteX164" fmla="*/ 1058161 w 14851072"/>
                <a:gd name="connsiteY164" fmla="*/ 10210800 h 26174700"/>
                <a:gd name="connsiteX165" fmla="*/ 1134361 w 14851072"/>
                <a:gd name="connsiteY165" fmla="*/ 9867900 h 26174700"/>
                <a:gd name="connsiteX166" fmla="*/ 1058161 w 14851072"/>
                <a:gd name="connsiteY166" fmla="*/ 9448800 h 26174700"/>
                <a:gd name="connsiteX167" fmla="*/ 981961 w 14851072"/>
                <a:gd name="connsiteY167" fmla="*/ 9334500 h 26174700"/>
                <a:gd name="connsiteX168" fmla="*/ 943861 w 14851072"/>
                <a:gd name="connsiteY168" fmla="*/ 9220200 h 26174700"/>
                <a:gd name="connsiteX169" fmla="*/ 791461 w 14851072"/>
                <a:gd name="connsiteY169" fmla="*/ 8991600 h 26174700"/>
                <a:gd name="connsiteX170" fmla="*/ 715261 w 14851072"/>
                <a:gd name="connsiteY170" fmla="*/ 8877300 h 26174700"/>
                <a:gd name="connsiteX171" fmla="*/ 677161 w 14851072"/>
                <a:gd name="connsiteY171" fmla="*/ 8763000 h 26174700"/>
                <a:gd name="connsiteX172" fmla="*/ 639061 w 14851072"/>
                <a:gd name="connsiteY172" fmla="*/ 8458200 h 26174700"/>
                <a:gd name="connsiteX173" fmla="*/ 715261 w 14851072"/>
                <a:gd name="connsiteY173" fmla="*/ 7429500 h 26174700"/>
                <a:gd name="connsiteX174" fmla="*/ 753361 w 14851072"/>
                <a:gd name="connsiteY174" fmla="*/ 6934200 h 26174700"/>
                <a:gd name="connsiteX175" fmla="*/ 829561 w 14851072"/>
                <a:gd name="connsiteY175" fmla="*/ 6477000 h 26174700"/>
                <a:gd name="connsiteX176" fmla="*/ 791461 w 14851072"/>
                <a:gd name="connsiteY176" fmla="*/ 5715000 h 26174700"/>
                <a:gd name="connsiteX177" fmla="*/ 677161 w 14851072"/>
                <a:gd name="connsiteY177" fmla="*/ 5448300 h 26174700"/>
                <a:gd name="connsiteX178" fmla="*/ 639061 w 14851072"/>
                <a:gd name="connsiteY178" fmla="*/ 5334000 h 26174700"/>
                <a:gd name="connsiteX179" fmla="*/ 524761 w 14851072"/>
                <a:gd name="connsiteY179" fmla="*/ 5067300 h 26174700"/>
                <a:gd name="connsiteX180" fmla="*/ 562861 w 14851072"/>
                <a:gd name="connsiteY180" fmla="*/ 4533900 h 26174700"/>
                <a:gd name="connsiteX181" fmla="*/ 677161 w 14851072"/>
                <a:gd name="connsiteY181" fmla="*/ 4419600 h 26174700"/>
                <a:gd name="connsiteX182" fmla="*/ 715261 w 14851072"/>
                <a:gd name="connsiteY182" fmla="*/ 4267200 h 26174700"/>
                <a:gd name="connsiteX183" fmla="*/ 829561 w 14851072"/>
                <a:gd name="connsiteY183" fmla="*/ 3810000 h 26174700"/>
                <a:gd name="connsiteX184" fmla="*/ 943861 w 14851072"/>
                <a:gd name="connsiteY184" fmla="*/ 3695700 h 26174700"/>
                <a:gd name="connsiteX185" fmla="*/ 1058161 w 14851072"/>
                <a:gd name="connsiteY185" fmla="*/ 3467100 h 26174700"/>
                <a:gd name="connsiteX186" fmla="*/ 1096261 w 14851072"/>
                <a:gd name="connsiteY186" fmla="*/ 3352800 h 26174700"/>
                <a:gd name="connsiteX187" fmla="*/ 1172461 w 14851072"/>
                <a:gd name="connsiteY187" fmla="*/ 3238500 h 26174700"/>
                <a:gd name="connsiteX188" fmla="*/ 1248661 w 14851072"/>
                <a:gd name="connsiteY188" fmla="*/ 3009900 h 26174700"/>
                <a:gd name="connsiteX189" fmla="*/ 1286761 w 14851072"/>
                <a:gd name="connsiteY189" fmla="*/ 2514600 h 26174700"/>
                <a:gd name="connsiteX190" fmla="*/ 1362961 w 14851072"/>
                <a:gd name="connsiteY190" fmla="*/ 2400300 h 26174700"/>
                <a:gd name="connsiteX191" fmla="*/ 1477261 w 14851072"/>
                <a:gd name="connsiteY191" fmla="*/ 2171700 h 26174700"/>
                <a:gd name="connsiteX192" fmla="*/ 1705861 w 14851072"/>
                <a:gd name="connsiteY192" fmla="*/ 2019300 h 26174700"/>
                <a:gd name="connsiteX193" fmla="*/ 1820161 w 14851072"/>
                <a:gd name="connsiteY193" fmla="*/ 1943100 h 26174700"/>
                <a:gd name="connsiteX194" fmla="*/ 1934461 w 14851072"/>
                <a:gd name="connsiteY194" fmla="*/ 1828800 h 26174700"/>
                <a:gd name="connsiteX195" fmla="*/ 2048761 w 14851072"/>
                <a:gd name="connsiteY195" fmla="*/ 1790700 h 26174700"/>
                <a:gd name="connsiteX196" fmla="*/ 2239261 w 14851072"/>
                <a:gd name="connsiteY196" fmla="*/ 1600200 h 26174700"/>
                <a:gd name="connsiteX197" fmla="*/ 2353561 w 14851072"/>
                <a:gd name="connsiteY197" fmla="*/ 1485900 h 26174700"/>
                <a:gd name="connsiteX198" fmla="*/ 2582161 w 14851072"/>
                <a:gd name="connsiteY198" fmla="*/ 1371600 h 26174700"/>
                <a:gd name="connsiteX199" fmla="*/ 2696461 w 14851072"/>
                <a:gd name="connsiteY199" fmla="*/ 1257300 h 26174700"/>
                <a:gd name="connsiteX200" fmla="*/ 2925061 w 14851072"/>
                <a:gd name="connsiteY200" fmla="*/ 1181100 h 26174700"/>
                <a:gd name="connsiteX201" fmla="*/ 3115561 w 14851072"/>
                <a:gd name="connsiteY201" fmla="*/ 1028700 h 26174700"/>
                <a:gd name="connsiteX202" fmla="*/ 3382261 w 14851072"/>
                <a:gd name="connsiteY202" fmla="*/ 838200 h 26174700"/>
                <a:gd name="connsiteX203" fmla="*/ 3496561 w 14851072"/>
                <a:gd name="connsiteY203" fmla="*/ 723900 h 26174700"/>
                <a:gd name="connsiteX204" fmla="*/ 3610861 w 14851072"/>
                <a:gd name="connsiteY204" fmla="*/ 685800 h 26174700"/>
                <a:gd name="connsiteX205" fmla="*/ 3725161 w 14851072"/>
                <a:gd name="connsiteY205" fmla="*/ 609600 h 26174700"/>
                <a:gd name="connsiteX206" fmla="*/ 3801361 w 14851072"/>
                <a:gd name="connsiteY206" fmla="*/ 495300 h 26174700"/>
                <a:gd name="connsiteX207" fmla="*/ 4029961 w 14851072"/>
                <a:gd name="connsiteY207" fmla="*/ 381000 h 26174700"/>
                <a:gd name="connsiteX208" fmla="*/ 4791961 w 14851072"/>
                <a:gd name="connsiteY208" fmla="*/ 304800 h 26174700"/>
                <a:gd name="connsiteX209" fmla="*/ 5287261 w 14851072"/>
                <a:gd name="connsiteY209" fmla="*/ 266700 h 26174700"/>
                <a:gd name="connsiteX210" fmla="*/ 5782561 w 14851072"/>
                <a:gd name="connsiteY210" fmla="*/ 304800 h 26174700"/>
                <a:gd name="connsiteX211" fmla="*/ 5973061 w 14851072"/>
                <a:gd name="connsiteY211" fmla="*/ 342900 h 26174700"/>
                <a:gd name="connsiteX212" fmla="*/ 6430261 w 14851072"/>
                <a:gd name="connsiteY212" fmla="*/ 304800 h 26174700"/>
                <a:gd name="connsiteX213" fmla="*/ 6582661 w 14851072"/>
                <a:gd name="connsiteY213" fmla="*/ 228600 h 26174700"/>
                <a:gd name="connsiteX214" fmla="*/ 6696961 w 14851072"/>
                <a:gd name="connsiteY214" fmla="*/ 190500 h 26174700"/>
                <a:gd name="connsiteX215" fmla="*/ 8297161 w 14851072"/>
                <a:gd name="connsiteY215" fmla="*/ 152400 h 26174700"/>
                <a:gd name="connsiteX216" fmla="*/ 8525761 w 14851072"/>
                <a:gd name="connsiteY216" fmla="*/ 38100 h 26174700"/>
                <a:gd name="connsiteX217" fmla="*/ 8906761 w 14851072"/>
                <a:gd name="connsiteY217" fmla="*/ 76200 h 26174700"/>
                <a:gd name="connsiteX218" fmla="*/ 9173461 w 14851072"/>
                <a:gd name="connsiteY218" fmla="*/ 76200 h 26174700"/>
                <a:gd name="connsiteX0" fmla="*/ 8982961 w 14851072"/>
                <a:gd name="connsiteY0" fmla="*/ 114300 h 26174700"/>
                <a:gd name="connsiteX1" fmla="*/ 9173461 w 14851072"/>
                <a:gd name="connsiteY1" fmla="*/ 38100 h 26174700"/>
                <a:gd name="connsiteX2" fmla="*/ 9287761 w 14851072"/>
                <a:gd name="connsiteY2" fmla="*/ 0 h 26174700"/>
                <a:gd name="connsiteX3" fmla="*/ 9821161 w 14851072"/>
                <a:gd name="connsiteY3" fmla="*/ 38100 h 26174700"/>
                <a:gd name="connsiteX4" fmla="*/ 10049761 w 14851072"/>
                <a:gd name="connsiteY4" fmla="*/ 190500 h 26174700"/>
                <a:gd name="connsiteX5" fmla="*/ 10125961 w 14851072"/>
                <a:gd name="connsiteY5" fmla="*/ 304800 h 26174700"/>
                <a:gd name="connsiteX6" fmla="*/ 10506961 w 14851072"/>
                <a:gd name="connsiteY6" fmla="*/ 342900 h 26174700"/>
                <a:gd name="connsiteX7" fmla="*/ 10621261 w 14851072"/>
                <a:gd name="connsiteY7" fmla="*/ 457200 h 26174700"/>
                <a:gd name="connsiteX8" fmla="*/ 10735561 w 14851072"/>
                <a:gd name="connsiteY8" fmla="*/ 533400 h 26174700"/>
                <a:gd name="connsiteX9" fmla="*/ 11459461 w 14851072"/>
                <a:gd name="connsiteY9" fmla="*/ 609600 h 26174700"/>
                <a:gd name="connsiteX10" fmla="*/ 11573761 w 14851072"/>
                <a:gd name="connsiteY10" fmla="*/ 685800 h 26174700"/>
                <a:gd name="connsiteX11" fmla="*/ 11688061 w 14851072"/>
                <a:gd name="connsiteY11" fmla="*/ 800100 h 26174700"/>
                <a:gd name="connsiteX12" fmla="*/ 11916661 w 14851072"/>
                <a:gd name="connsiteY12" fmla="*/ 876300 h 26174700"/>
                <a:gd name="connsiteX13" fmla="*/ 12030961 w 14851072"/>
                <a:gd name="connsiteY13" fmla="*/ 952500 h 26174700"/>
                <a:gd name="connsiteX14" fmla="*/ 12640561 w 14851072"/>
                <a:gd name="connsiteY14" fmla="*/ 914400 h 26174700"/>
                <a:gd name="connsiteX15" fmla="*/ 12754861 w 14851072"/>
                <a:gd name="connsiteY15" fmla="*/ 838200 h 26174700"/>
                <a:gd name="connsiteX16" fmla="*/ 12869161 w 14851072"/>
                <a:gd name="connsiteY16" fmla="*/ 800100 h 26174700"/>
                <a:gd name="connsiteX17" fmla="*/ 13021561 w 14851072"/>
                <a:gd name="connsiteY17" fmla="*/ 838200 h 26174700"/>
                <a:gd name="connsiteX18" fmla="*/ 13097761 w 14851072"/>
                <a:gd name="connsiteY18" fmla="*/ 952500 h 26174700"/>
                <a:gd name="connsiteX19" fmla="*/ 13212061 w 14851072"/>
                <a:gd name="connsiteY19" fmla="*/ 1066800 h 26174700"/>
                <a:gd name="connsiteX20" fmla="*/ 13326361 w 14851072"/>
                <a:gd name="connsiteY20" fmla="*/ 1295400 h 26174700"/>
                <a:gd name="connsiteX21" fmla="*/ 13440661 w 14851072"/>
                <a:gd name="connsiteY21" fmla="*/ 1866900 h 26174700"/>
                <a:gd name="connsiteX22" fmla="*/ 13478761 w 14851072"/>
                <a:gd name="connsiteY22" fmla="*/ 1981200 h 26174700"/>
                <a:gd name="connsiteX23" fmla="*/ 13593061 w 14851072"/>
                <a:gd name="connsiteY23" fmla="*/ 2095500 h 26174700"/>
                <a:gd name="connsiteX24" fmla="*/ 13745461 w 14851072"/>
                <a:gd name="connsiteY24" fmla="*/ 2476500 h 26174700"/>
                <a:gd name="connsiteX25" fmla="*/ 13897861 w 14851072"/>
                <a:gd name="connsiteY25" fmla="*/ 2705100 h 26174700"/>
                <a:gd name="connsiteX26" fmla="*/ 14012161 w 14851072"/>
                <a:gd name="connsiteY26" fmla="*/ 3048000 h 26174700"/>
                <a:gd name="connsiteX27" fmla="*/ 14050261 w 14851072"/>
                <a:gd name="connsiteY27" fmla="*/ 3162300 h 26174700"/>
                <a:gd name="connsiteX28" fmla="*/ 14126461 w 14851072"/>
                <a:gd name="connsiteY28" fmla="*/ 3276600 h 26174700"/>
                <a:gd name="connsiteX29" fmla="*/ 14164561 w 14851072"/>
                <a:gd name="connsiteY29" fmla="*/ 3467100 h 26174700"/>
                <a:gd name="connsiteX30" fmla="*/ 14278861 w 14851072"/>
                <a:gd name="connsiteY30" fmla="*/ 3848100 h 26174700"/>
                <a:gd name="connsiteX31" fmla="*/ 14316961 w 14851072"/>
                <a:gd name="connsiteY31" fmla="*/ 4076700 h 26174700"/>
                <a:gd name="connsiteX32" fmla="*/ 14393161 w 14851072"/>
                <a:gd name="connsiteY32" fmla="*/ 4305300 h 26174700"/>
                <a:gd name="connsiteX33" fmla="*/ 14507461 w 14851072"/>
                <a:gd name="connsiteY33" fmla="*/ 4686300 h 26174700"/>
                <a:gd name="connsiteX34" fmla="*/ 14583661 w 14851072"/>
                <a:gd name="connsiteY34" fmla="*/ 4800600 h 26174700"/>
                <a:gd name="connsiteX35" fmla="*/ 14621761 w 14851072"/>
                <a:gd name="connsiteY35" fmla="*/ 4991100 h 26174700"/>
                <a:gd name="connsiteX36" fmla="*/ 14545561 w 14851072"/>
                <a:gd name="connsiteY36" fmla="*/ 5562600 h 26174700"/>
                <a:gd name="connsiteX37" fmla="*/ 14583661 w 14851072"/>
                <a:gd name="connsiteY37" fmla="*/ 5981700 h 26174700"/>
                <a:gd name="connsiteX38" fmla="*/ 14621761 w 14851072"/>
                <a:gd name="connsiteY38" fmla="*/ 6096000 h 26174700"/>
                <a:gd name="connsiteX39" fmla="*/ 14545561 w 14851072"/>
                <a:gd name="connsiteY39" fmla="*/ 6629400 h 26174700"/>
                <a:gd name="connsiteX40" fmla="*/ 14469361 w 14851072"/>
                <a:gd name="connsiteY40" fmla="*/ 6743700 h 26174700"/>
                <a:gd name="connsiteX41" fmla="*/ 14431261 w 14851072"/>
                <a:gd name="connsiteY41" fmla="*/ 7581900 h 26174700"/>
                <a:gd name="connsiteX42" fmla="*/ 14393161 w 14851072"/>
                <a:gd name="connsiteY42" fmla="*/ 7772400 h 26174700"/>
                <a:gd name="connsiteX43" fmla="*/ 14469361 w 14851072"/>
                <a:gd name="connsiteY43" fmla="*/ 8991600 h 26174700"/>
                <a:gd name="connsiteX44" fmla="*/ 14431261 w 14851072"/>
                <a:gd name="connsiteY44" fmla="*/ 9410700 h 26174700"/>
                <a:gd name="connsiteX45" fmla="*/ 14393161 w 14851072"/>
                <a:gd name="connsiteY45" fmla="*/ 9563100 h 26174700"/>
                <a:gd name="connsiteX46" fmla="*/ 14355061 w 14851072"/>
                <a:gd name="connsiteY46" fmla="*/ 9982200 h 26174700"/>
                <a:gd name="connsiteX47" fmla="*/ 14393161 w 14851072"/>
                <a:gd name="connsiteY47" fmla="*/ 10896600 h 26174700"/>
                <a:gd name="connsiteX48" fmla="*/ 14507461 w 14851072"/>
                <a:gd name="connsiteY48" fmla="*/ 11391900 h 26174700"/>
                <a:gd name="connsiteX49" fmla="*/ 14583661 w 14851072"/>
                <a:gd name="connsiteY49" fmla="*/ 11506200 h 26174700"/>
                <a:gd name="connsiteX50" fmla="*/ 14621761 w 14851072"/>
                <a:gd name="connsiteY50" fmla="*/ 11734800 h 26174700"/>
                <a:gd name="connsiteX51" fmla="*/ 14697961 w 14851072"/>
                <a:gd name="connsiteY51" fmla="*/ 12763500 h 26174700"/>
                <a:gd name="connsiteX52" fmla="*/ 14736061 w 14851072"/>
                <a:gd name="connsiteY52" fmla="*/ 13525500 h 26174700"/>
                <a:gd name="connsiteX53" fmla="*/ 14774161 w 14851072"/>
                <a:gd name="connsiteY53" fmla="*/ 13906500 h 26174700"/>
                <a:gd name="connsiteX54" fmla="*/ 14850361 w 14851072"/>
                <a:gd name="connsiteY54" fmla="*/ 15925800 h 26174700"/>
                <a:gd name="connsiteX55" fmla="*/ 14812261 w 14851072"/>
                <a:gd name="connsiteY55" fmla="*/ 16154400 h 26174700"/>
                <a:gd name="connsiteX56" fmla="*/ 14774161 w 14851072"/>
                <a:gd name="connsiteY56" fmla="*/ 16268700 h 26174700"/>
                <a:gd name="connsiteX57" fmla="*/ 14812261 w 14851072"/>
                <a:gd name="connsiteY57" fmla="*/ 16573500 h 26174700"/>
                <a:gd name="connsiteX58" fmla="*/ 14812261 w 14851072"/>
                <a:gd name="connsiteY58" fmla="*/ 18097500 h 26174700"/>
                <a:gd name="connsiteX59" fmla="*/ 14621761 w 14851072"/>
                <a:gd name="connsiteY59" fmla="*/ 18326100 h 26174700"/>
                <a:gd name="connsiteX60" fmla="*/ 14545561 w 14851072"/>
                <a:gd name="connsiteY60" fmla="*/ 18554700 h 26174700"/>
                <a:gd name="connsiteX61" fmla="*/ 14507461 w 14851072"/>
                <a:gd name="connsiteY61" fmla="*/ 18669000 h 26174700"/>
                <a:gd name="connsiteX62" fmla="*/ 14431261 w 14851072"/>
                <a:gd name="connsiteY62" fmla="*/ 19735800 h 26174700"/>
                <a:gd name="connsiteX63" fmla="*/ 14393161 w 14851072"/>
                <a:gd name="connsiteY63" fmla="*/ 19888200 h 26174700"/>
                <a:gd name="connsiteX64" fmla="*/ 14316961 w 14851072"/>
                <a:gd name="connsiteY64" fmla="*/ 20193000 h 26174700"/>
                <a:gd name="connsiteX65" fmla="*/ 14278861 w 14851072"/>
                <a:gd name="connsiteY65" fmla="*/ 20688300 h 26174700"/>
                <a:gd name="connsiteX66" fmla="*/ 14164561 w 14851072"/>
                <a:gd name="connsiteY66" fmla="*/ 21031200 h 26174700"/>
                <a:gd name="connsiteX67" fmla="*/ 14126461 w 14851072"/>
                <a:gd name="connsiteY67" fmla="*/ 21221700 h 26174700"/>
                <a:gd name="connsiteX68" fmla="*/ 14050261 w 14851072"/>
                <a:gd name="connsiteY68" fmla="*/ 21450300 h 26174700"/>
                <a:gd name="connsiteX69" fmla="*/ 14012161 w 14851072"/>
                <a:gd name="connsiteY69" fmla="*/ 22517100 h 26174700"/>
                <a:gd name="connsiteX70" fmla="*/ 13935961 w 14851072"/>
                <a:gd name="connsiteY70" fmla="*/ 22669500 h 26174700"/>
                <a:gd name="connsiteX71" fmla="*/ 13783561 w 14851072"/>
                <a:gd name="connsiteY71" fmla="*/ 22898100 h 26174700"/>
                <a:gd name="connsiteX72" fmla="*/ 13631161 w 14851072"/>
                <a:gd name="connsiteY72" fmla="*/ 23126700 h 26174700"/>
                <a:gd name="connsiteX73" fmla="*/ 13593061 w 14851072"/>
                <a:gd name="connsiteY73" fmla="*/ 23279100 h 26174700"/>
                <a:gd name="connsiteX74" fmla="*/ 13554961 w 14851072"/>
                <a:gd name="connsiteY74" fmla="*/ 23393400 h 26174700"/>
                <a:gd name="connsiteX75" fmla="*/ 13516861 w 14851072"/>
                <a:gd name="connsiteY75" fmla="*/ 23698200 h 26174700"/>
                <a:gd name="connsiteX76" fmla="*/ 13402561 w 14851072"/>
                <a:gd name="connsiteY76" fmla="*/ 23812500 h 26174700"/>
                <a:gd name="connsiteX77" fmla="*/ 13364461 w 14851072"/>
                <a:gd name="connsiteY77" fmla="*/ 23926800 h 26174700"/>
                <a:gd name="connsiteX78" fmla="*/ 13212061 w 14851072"/>
                <a:gd name="connsiteY78" fmla="*/ 24193500 h 26174700"/>
                <a:gd name="connsiteX79" fmla="*/ 13173961 w 14851072"/>
                <a:gd name="connsiteY79" fmla="*/ 24345900 h 26174700"/>
                <a:gd name="connsiteX80" fmla="*/ 13059661 w 14851072"/>
                <a:gd name="connsiteY80" fmla="*/ 24384000 h 26174700"/>
                <a:gd name="connsiteX81" fmla="*/ 12983461 w 14851072"/>
                <a:gd name="connsiteY81" fmla="*/ 24612600 h 26174700"/>
                <a:gd name="connsiteX82" fmla="*/ 12945361 w 14851072"/>
                <a:gd name="connsiteY82" fmla="*/ 24726900 h 26174700"/>
                <a:gd name="connsiteX83" fmla="*/ 12907261 w 14851072"/>
                <a:gd name="connsiteY83" fmla="*/ 24841200 h 26174700"/>
                <a:gd name="connsiteX84" fmla="*/ 12831061 w 14851072"/>
                <a:gd name="connsiteY84" fmla="*/ 24955500 h 26174700"/>
                <a:gd name="connsiteX85" fmla="*/ 12716761 w 14851072"/>
                <a:gd name="connsiteY85" fmla="*/ 25069800 h 26174700"/>
                <a:gd name="connsiteX86" fmla="*/ 12488161 w 14851072"/>
                <a:gd name="connsiteY86" fmla="*/ 25146000 h 26174700"/>
                <a:gd name="connsiteX87" fmla="*/ 12030961 w 14851072"/>
                <a:gd name="connsiteY87" fmla="*/ 25107900 h 26174700"/>
                <a:gd name="connsiteX88" fmla="*/ 11573761 w 14851072"/>
                <a:gd name="connsiteY88" fmla="*/ 24879300 h 26174700"/>
                <a:gd name="connsiteX89" fmla="*/ 11459461 w 14851072"/>
                <a:gd name="connsiteY89" fmla="*/ 24841200 h 26174700"/>
                <a:gd name="connsiteX90" fmla="*/ 11002261 w 14851072"/>
                <a:gd name="connsiteY90" fmla="*/ 24879300 h 26174700"/>
                <a:gd name="connsiteX91" fmla="*/ 10887961 w 14851072"/>
                <a:gd name="connsiteY91" fmla="*/ 24955500 h 26174700"/>
                <a:gd name="connsiteX92" fmla="*/ 10659361 w 14851072"/>
                <a:gd name="connsiteY92" fmla="*/ 25069800 h 26174700"/>
                <a:gd name="connsiteX93" fmla="*/ 9935461 w 14851072"/>
                <a:gd name="connsiteY93" fmla="*/ 25031700 h 26174700"/>
                <a:gd name="connsiteX94" fmla="*/ 9478261 w 14851072"/>
                <a:gd name="connsiteY94" fmla="*/ 24955500 h 26174700"/>
                <a:gd name="connsiteX95" fmla="*/ 8601961 w 14851072"/>
                <a:gd name="connsiteY95" fmla="*/ 24993600 h 26174700"/>
                <a:gd name="connsiteX96" fmla="*/ 8449561 w 14851072"/>
                <a:gd name="connsiteY96" fmla="*/ 25031700 h 26174700"/>
                <a:gd name="connsiteX97" fmla="*/ 8373361 w 14851072"/>
                <a:gd name="connsiteY97" fmla="*/ 25146000 h 26174700"/>
                <a:gd name="connsiteX98" fmla="*/ 8259061 w 14851072"/>
                <a:gd name="connsiteY98" fmla="*/ 25222200 h 26174700"/>
                <a:gd name="connsiteX99" fmla="*/ 8068561 w 14851072"/>
                <a:gd name="connsiteY99" fmla="*/ 25450800 h 26174700"/>
                <a:gd name="connsiteX100" fmla="*/ 7992361 w 14851072"/>
                <a:gd name="connsiteY100" fmla="*/ 25565100 h 26174700"/>
                <a:gd name="connsiteX101" fmla="*/ 7649461 w 14851072"/>
                <a:gd name="connsiteY101" fmla="*/ 25717500 h 26174700"/>
                <a:gd name="connsiteX102" fmla="*/ 7420861 w 14851072"/>
                <a:gd name="connsiteY102" fmla="*/ 25946100 h 26174700"/>
                <a:gd name="connsiteX103" fmla="*/ 7230361 w 14851072"/>
                <a:gd name="connsiteY103" fmla="*/ 26174700 h 26174700"/>
                <a:gd name="connsiteX104" fmla="*/ 6849361 w 14851072"/>
                <a:gd name="connsiteY104" fmla="*/ 26136600 h 26174700"/>
                <a:gd name="connsiteX105" fmla="*/ 6620761 w 14851072"/>
                <a:gd name="connsiteY105" fmla="*/ 26022300 h 26174700"/>
                <a:gd name="connsiteX106" fmla="*/ 6354061 w 14851072"/>
                <a:gd name="connsiteY106" fmla="*/ 25946100 h 26174700"/>
                <a:gd name="connsiteX107" fmla="*/ 6239761 w 14851072"/>
                <a:gd name="connsiteY107" fmla="*/ 25869900 h 26174700"/>
                <a:gd name="connsiteX108" fmla="*/ 6049261 w 14851072"/>
                <a:gd name="connsiteY108" fmla="*/ 25831800 h 26174700"/>
                <a:gd name="connsiteX109" fmla="*/ 5782561 w 14851072"/>
                <a:gd name="connsiteY109" fmla="*/ 25755600 h 26174700"/>
                <a:gd name="connsiteX110" fmla="*/ 5249161 w 14851072"/>
                <a:gd name="connsiteY110" fmla="*/ 25679400 h 26174700"/>
                <a:gd name="connsiteX111" fmla="*/ 4906261 w 14851072"/>
                <a:gd name="connsiteY111" fmla="*/ 25717500 h 26174700"/>
                <a:gd name="connsiteX112" fmla="*/ 4791961 w 14851072"/>
                <a:gd name="connsiteY112" fmla="*/ 25755600 h 26174700"/>
                <a:gd name="connsiteX113" fmla="*/ 4753861 w 14851072"/>
                <a:gd name="connsiteY113" fmla="*/ 25869900 h 26174700"/>
                <a:gd name="connsiteX114" fmla="*/ 4639561 w 14851072"/>
                <a:gd name="connsiteY114" fmla="*/ 25908000 h 26174700"/>
                <a:gd name="connsiteX115" fmla="*/ 4487161 w 14851072"/>
                <a:gd name="connsiteY115" fmla="*/ 25984200 h 26174700"/>
                <a:gd name="connsiteX116" fmla="*/ 4106161 w 14851072"/>
                <a:gd name="connsiteY116" fmla="*/ 26060400 h 26174700"/>
                <a:gd name="connsiteX117" fmla="*/ 3915661 w 14851072"/>
                <a:gd name="connsiteY117" fmla="*/ 26098500 h 26174700"/>
                <a:gd name="connsiteX118" fmla="*/ 3534661 w 14851072"/>
                <a:gd name="connsiteY118" fmla="*/ 26060400 h 26174700"/>
                <a:gd name="connsiteX119" fmla="*/ 3420361 w 14851072"/>
                <a:gd name="connsiteY119" fmla="*/ 25984200 h 26174700"/>
                <a:gd name="connsiteX120" fmla="*/ 3267961 w 14851072"/>
                <a:gd name="connsiteY120" fmla="*/ 25869900 h 26174700"/>
                <a:gd name="connsiteX121" fmla="*/ 3115561 w 14851072"/>
                <a:gd name="connsiteY121" fmla="*/ 25641300 h 26174700"/>
                <a:gd name="connsiteX122" fmla="*/ 3001261 w 14851072"/>
                <a:gd name="connsiteY122" fmla="*/ 25527000 h 26174700"/>
                <a:gd name="connsiteX123" fmla="*/ 2886961 w 14851072"/>
                <a:gd name="connsiteY123" fmla="*/ 25184100 h 26174700"/>
                <a:gd name="connsiteX124" fmla="*/ 2277361 w 14851072"/>
                <a:gd name="connsiteY124" fmla="*/ 24993600 h 26174700"/>
                <a:gd name="connsiteX125" fmla="*/ 1667761 w 14851072"/>
                <a:gd name="connsiteY125" fmla="*/ 24993600 h 26174700"/>
                <a:gd name="connsiteX126" fmla="*/ 1553461 w 14851072"/>
                <a:gd name="connsiteY126" fmla="*/ 24917400 h 26174700"/>
                <a:gd name="connsiteX127" fmla="*/ 1362961 w 14851072"/>
                <a:gd name="connsiteY127" fmla="*/ 24726900 h 26174700"/>
                <a:gd name="connsiteX128" fmla="*/ 1286761 w 14851072"/>
                <a:gd name="connsiteY128" fmla="*/ 24612600 h 26174700"/>
                <a:gd name="connsiteX129" fmla="*/ 1172461 w 14851072"/>
                <a:gd name="connsiteY129" fmla="*/ 24536400 h 26174700"/>
                <a:gd name="connsiteX130" fmla="*/ 1058161 w 14851072"/>
                <a:gd name="connsiteY130" fmla="*/ 24422100 h 26174700"/>
                <a:gd name="connsiteX131" fmla="*/ 829561 w 14851072"/>
                <a:gd name="connsiteY131" fmla="*/ 24269700 h 26174700"/>
                <a:gd name="connsiteX132" fmla="*/ 715261 w 14851072"/>
                <a:gd name="connsiteY132" fmla="*/ 24155400 h 26174700"/>
                <a:gd name="connsiteX133" fmla="*/ 486661 w 14851072"/>
                <a:gd name="connsiteY133" fmla="*/ 24003000 h 26174700"/>
                <a:gd name="connsiteX134" fmla="*/ 296161 w 14851072"/>
                <a:gd name="connsiteY134" fmla="*/ 23583900 h 26174700"/>
                <a:gd name="connsiteX135" fmla="*/ 219961 w 14851072"/>
                <a:gd name="connsiteY135" fmla="*/ 23355300 h 26174700"/>
                <a:gd name="connsiteX136" fmla="*/ 181861 w 14851072"/>
                <a:gd name="connsiteY136" fmla="*/ 23050500 h 26174700"/>
                <a:gd name="connsiteX137" fmla="*/ 143761 w 14851072"/>
                <a:gd name="connsiteY137" fmla="*/ 22936200 h 26174700"/>
                <a:gd name="connsiteX138" fmla="*/ 105661 w 14851072"/>
                <a:gd name="connsiteY138" fmla="*/ 22669500 h 26174700"/>
                <a:gd name="connsiteX139" fmla="*/ 67561 w 14851072"/>
                <a:gd name="connsiteY139" fmla="*/ 22098000 h 26174700"/>
                <a:gd name="connsiteX140" fmla="*/ 181861 w 14851072"/>
                <a:gd name="connsiteY140" fmla="*/ 20612100 h 26174700"/>
                <a:gd name="connsiteX141" fmla="*/ 296161 w 14851072"/>
                <a:gd name="connsiteY141" fmla="*/ 19011900 h 26174700"/>
                <a:gd name="connsiteX142" fmla="*/ 334261 w 14851072"/>
                <a:gd name="connsiteY142" fmla="*/ 18059400 h 26174700"/>
                <a:gd name="connsiteX143" fmla="*/ 372361 w 14851072"/>
                <a:gd name="connsiteY143" fmla="*/ 17564100 h 26174700"/>
                <a:gd name="connsiteX144" fmla="*/ 410461 w 14851072"/>
                <a:gd name="connsiteY144" fmla="*/ 15811500 h 26174700"/>
                <a:gd name="connsiteX145" fmla="*/ 524761 w 14851072"/>
                <a:gd name="connsiteY145" fmla="*/ 15544800 h 26174700"/>
                <a:gd name="connsiteX146" fmla="*/ 562861 w 14851072"/>
                <a:gd name="connsiteY146" fmla="*/ 15392400 h 26174700"/>
                <a:gd name="connsiteX147" fmla="*/ 677161 w 14851072"/>
                <a:gd name="connsiteY147" fmla="*/ 15163800 h 26174700"/>
                <a:gd name="connsiteX148" fmla="*/ 715261 w 14851072"/>
                <a:gd name="connsiteY148" fmla="*/ 14935200 h 26174700"/>
                <a:gd name="connsiteX149" fmla="*/ 791461 w 14851072"/>
                <a:gd name="connsiteY149" fmla="*/ 14706600 h 26174700"/>
                <a:gd name="connsiteX150" fmla="*/ 829561 w 14851072"/>
                <a:gd name="connsiteY150" fmla="*/ 14439900 h 26174700"/>
                <a:gd name="connsiteX151" fmla="*/ 905761 w 14851072"/>
                <a:gd name="connsiteY151" fmla="*/ 14211300 h 26174700"/>
                <a:gd name="connsiteX152" fmla="*/ 943861 w 14851072"/>
                <a:gd name="connsiteY152" fmla="*/ 14097000 h 26174700"/>
                <a:gd name="connsiteX153" fmla="*/ 981961 w 14851072"/>
                <a:gd name="connsiteY153" fmla="*/ 13906500 h 26174700"/>
                <a:gd name="connsiteX154" fmla="*/ 1020061 w 14851072"/>
                <a:gd name="connsiteY154" fmla="*/ 13373100 h 26174700"/>
                <a:gd name="connsiteX155" fmla="*/ 1058161 w 14851072"/>
                <a:gd name="connsiteY155" fmla="*/ 13220700 h 26174700"/>
                <a:gd name="connsiteX156" fmla="*/ 1020061 w 14851072"/>
                <a:gd name="connsiteY156" fmla="*/ 12306300 h 26174700"/>
                <a:gd name="connsiteX157" fmla="*/ 905761 w 14851072"/>
                <a:gd name="connsiteY157" fmla="*/ 12230100 h 26174700"/>
                <a:gd name="connsiteX158" fmla="*/ 905761 w 14851072"/>
                <a:gd name="connsiteY158" fmla="*/ 11696700 h 26174700"/>
                <a:gd name="connsiteX159" fmla="*/ 981961 w 14851072"/>
                <a:gd name="connsiteY159" fmla="*/ 11582400 h 26174700"/>
                <a:gd name="connsiteX160" fmla="*/ 943861 w 14851072"/>
                <a:gd name="connsiteY160" fmla="*/ 11277600 h 26174700"/>
                <a:gd name="connsiteX161" fmla="*/ 867661 w 14851072"/>
                <a:gd name="connsiteY161" fmla="*/ 11163300 h 26174700"/>
                <a:gd name="connsiteX162" fmla="*/ 829561 w 14851072"/>
                <a:gd name="connsiteY162" fmla="*/ 11010900 h 26174700"/>
                <a:gd name="connsiteX163" fmla="*/ 943861 w 14851072"/>
                <a:gd name="connsiteY163" fmla="*/ 10287000 h 26174700"/>
                <a:gd name="connsiteX164" fmla="*/ 1058161 w 14851072"/>
                <a:gd name="connsiteY164" fmla="*/ 10210800 h 26174700"/>
                <a:gd name="connsiteX165" fmla="*/ 1134361 w 14851072"/>
                <a:gd name="connsiteY165" fmla="*/ 9867900 h 26174700"/>
                <a:gd name="connsiteX166" fmla="*/ 1058161 w 14851072"/>
                <a:gd name="connsiteY166" fmla="*/ 9448800 h 26174700"/>
                <a:gd name="connsiteX167" fmla="*/ 981961 w 14851072"/>
                <a:gd name="connsiteY167" fmla="*/ 9334500 h 26174700"/>
                <a:gd name="connsiteX168" fmla="*/ 943861 w 14851072"/>
                <a:gd name="connsiteY168" fmla="*/ 9220200 h 26174700"/>
                <a:gd name="connsiteX169" fmla="*/ 791461 w 14851072"/>
                <a:gd name="connsiteY169" fmla="*/ 8991600 h 26174700"/>
                <a:gd name="connsiteX170" fmla="*/ 715261 w 14851072"/>
                <a:gd name="connsiteY170" fmla="*/ 8877300 h 26174700"/>
                <a:gd name="connsiteX171" fmla="*/ 677161 w 14851072"/>
                <a:gd name="connsiteY171" fmla="*/ 8763000 h 26174700"/>
                <a:gd name="connsiteX172" fmla="*/ 639061 w 14851072"/>
                <a:gd name="connsiteY172" fmla="*/ 8458200 h 26174700"/>
                <a:gd name="connsiteX173" fmla="*/ 715261 w 14851072"/>
                <a:gd name="connsiteY173" fmla="*/ 7429500 h 26174700"/>
                <a:gd name="connsiteX174" fmla="*/ 753361 w 14851072"/>
                <a:gd name="connsiteY174" fmla="*/ 6934200 h 26174700"/>
                <a:gd name="connsiteX175" fmla="*/ 829561 w 14851072"/>
                <a:gd name="connsiteY175" fmla="*/ 6477000 h 26174700"/>
                <a:gd name="connsiteX176" fmla="*/ 791461 w 14851072"/>
                <a:gd name="connsiteY176" fmla="*/ 5715000 h 26174700"/>
                <a:gd name="connsiteX177" fmla="*/ 677161 w 14851072"/>
                <a:gd name="connsiteY177" fmla="*/ 5448300 h 26174700"/>
                <a:gd name="connsiteX178" fmla="*/ 639061 w 14851072"/>
                <a:gd name="connsiteY178" fmla="*/ 5334000 h 26174700"/>
                <a:gd name="connsiteX179" fmla="*/ 524761 w 14851072"/>
                <a:gd name="connsiteY179" fmla="*/ 5067300 h 26174700"/>
                <a:gd name="connsiteX180" fmla="*/ 562861 w 14851072"/>
                <a:gd name="connsiteY180" fmla="*/ 4533900 h 26174700"/>
                <a:gd name="connsiteX181" fmla="*/ 677161 w 14851072"/>
                <a:gd name="connsiteY181" fmla="*/ 4419600 h 26174700"/>
                <a:gd name="connsiteX182" fmla="*/ 715261 w 14851072"/>
                <a:gd name="connsiteY182" fmla="*/ 4267200 h 26174700"/>
                <a:gd name="connsiteX183" fmla="*/ 829561 w 14851072"/>
                <a:gd name="connsiteY183" fmla="*/ 3810000 h 26174700"/>
                <a:gd name="connsiteX184" fmla="*/ 943861 w 14851072"/>
                <a:gd name="connsiteY184" fmla="*/ 3695700 h 26174700"/>
                <a:gd name="connsiteX185" fmla="*/ 1058161 w 14851072"/>
                <a:gd name="connsiteY185" fmla="*/ 3467100 h 26174700"/>
                <a:gd name="connsiteX186" fmla="*/ 1096261 w 14851072"/>
                <a:gd name="connsiteY186" fmla="*/ 3352800 h 26174700"/>
                <a:gd name="connsiteX187" fmla="*/ 1172461 w 14851072"/>
                <a:gd name="connsiteY187" fmla="*/ 3238500 h 26174700"/>
                <a:gd name="connsiteX188" fmla="*/ 1248661 w 14851072"/>
                <a:gd name="connsiteY188" fmla="*/ 3009900 h 26174700"/>
                <a:gd name="connsiteX189" fmla="*/ 1286761 w 14851072"/>
                <a:gd name="connsiteY189" fmla="*/ 2514600 h 26174700"/>
                <a:gd name="connsiteX190" fmla="*/ 1362961 w 14851072"/>
                <a:gd name="connsiteY190" fmla="*/ 2400300 h 26174700"/>
                <a:gd name="connsiteX191" fmla="*/ 1477261 w 14851072"/>
                <a:gd name="connsiteY191" fmla="*/ 2171700 h 26174700"/>
                <a:gd name="connsiteX192" fmla="*/ 1705861 w 14851072"/>
                <a:gd name="connsiteY192" fmla="*/ 2019300 h 26174700"/>
                <a:gd name="connsiteX193" fmla="*/ 1820161 w 14851072"/>
                <a:gd name="connsiteY193" fmla="*/ 1943100 h 26174700"/>
                <a:gd name="connsiteX194" fmla="*/ 1934461 w 14851072"/>
                <a:gd name="connsiteY194" fmla="*/ 1828800 h 26174700"/>
                <a:gd name="connsiteX195" fmla="*/ 2048761 w 14851072"/>
                <a:gd name="connsiteY195" fmla="*/ 1790700 h 26174700"/>
                <a:gd name="connsiteX196" fmla="*/ 2239261 w 14851072"/>
                <a:gd name="connsiteY196" fmla="*/ 1600200 h 26174700"/>
                <a:gd name="connsiteX197" fmla="*/ 2353561 w 14851072"/>
                <a:gd name="connsiteY197" fmla="*/ 1485900 h 26174700"/>
                <a:gd name="connsiteX198" fmla="*/ 2582161 w 14851072"/>
                <a:gd name="connsiteY198" fmla="*/ 1371600 h 26174700"/>
                <a:gd name="connsiteX199" fmla="*/ 2696461 w 14851072"/>
                <a:gd name="connsiteY199" fmla="*/ 1257300 h 26174700"/>
                <a:gd name="connsiteX200" fmla="*/ 2925061 w 14851072"/>
                <a:gd name="connsiteY200" fmla="*/ 1181100 h 26174700"/>
                <a:gd name="connsiteX201" fmla="*/ 3115561 w 14851072"/>
                <a:gd name="connsiteY201" fmla="*/ 1028700 h 26174700"/>
                <a:gd name="connsiteX202" fmla="*/ 3382261 w 14851072"/>
                <a:gd name="connsiteY202" fmla="*/ 838200 h 26174700"/>
                <a:gd name="connsiteX203" fmla="*/ 3496561 w 14851072"/>
                <a:gd name="connsiteY203" fmla="*/ 723900 h 26174700"/>
                <a:gd name="connsiteX204" fmla="*/ 3610861 w 14851072"/>
                <a:gd name="connsiteY204" fmla="*/ 685800 h 26174700"/>
                <a:gd name="connsiteX205" fmla="*/ 3725161 w 14851072"/>
                <a:gd name="connsiteY205" fmla="*/ 609600 h 26174700"/>
                <a:gd name="connsiteX206" fmla="*/ 3801361 w 14851072"/>
                <a:gd name="connsiteY206" fmla="*/ 495300 h 26174700"/>
                <a:gd name="connsiteX207" fmla="*/ 4029961 w 14851072"/>
                <a:gd name="connsiteY207" fmla="*/ 381000 h 26174700"/>
                <a:gd name="connsiteX208" fmla="*/ 4791961 w 14851072"/>
                <a:gd name="connsiteY208" fmla="*/ 304800 h 26174700"/>
                <a:gd name="connsiteX209" fmla="*/ 5287261 w 14851072"/>
                <a:gd name="connsiteY209" fmla="*/ 266700 h 26174700"/>
                <a:gd name="connsiteX210" fmla="*/ 5782561 w 14851072"/>
                <a:gd name="connsiteY210" fmla="*/ 304800 h 26174700"/>
                <a:gd name="connsiteX211" fmla="*/ 5973061 w 14851072"/>
                <a:gd name="connsiteY211" fmla="*/ 342900 h 26174700"/>
                <a:gd name="connsiteX212" fmla="*/ 6430261 w 14851072"/>
                <a:gd name="connsiteY212" fmla="*/ 304800 h 26174700"/>
                <a:gd name="connsiteX213" fmla="*/ 6582661 w 14851072"/>
                <a:gd name="connsiteY213" fmla="*/ 228600 h 26174700"/>
                <a:gd name="connsiteX214" fmla="*/ 6696961 w 14851072"/>
                <a:gd name="connsiteY214" fmla="*/ 190500 h 26174700"/>
                <a:gd name="connsiteX215" fmla="*/ 8297161 w 14851072"/>
                <a:gd name="connsiteY215" fmla="*/ 152400 h 26174700"/>
                <a:gd name="connsiteX216" fmla="*/ 8525761 w 14851072"/>
                <a:gd name="connsiteY216" fmla="*/ 38100 h 26174700"/>
                <a:gd name="connsiteX217" fmla="*/ 8906761 w 14851072"/>
                <a:gd name="connsiteY217" fmla="*/ 76200 h 26174700"/>
                <a:gd name="connsiteX218" fmla="*/ 9173461 w 14851072"/>
                <a:gd name="connsiteY218" fmla="*/ 76200 h 26174700"/>
                <a:gd name="connsiteX219" fmla="*/ 8982961 w 14851072"/>
                <a:gd name="connsiteY219" fmla="*/ 114300 h 26174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Lst>
              <a:rect l="l" t="t" r="r" b="b"/>
              <a:pathLst>
                <a:path w="14851072" h="26174700">
                  <a:moveTo>
                    <a:pt x="8982961" y="114300"/>
                  </a:moveTo>
                  <a:cubicBezTo>
                    <a:pt x="9046461" y="88900"/>
                    <a:pt x="9109424" y="62114"/>
                    <a:pt x="9173461" y="38100"/>
                  </a:cubicBezTo>
                  <a:cubicBezTo>
                    <a:pt x="9211065" y="23999"/>
                    <a:pt x="9247600" y="0"/>
                    <a:pt x="9287761" y="0"/>
                  </a:cubicBezTo>
                  <a:cubicBezTo>
                    <a:pt x="9466014" y="0"/>
                    <a:pt x="9643361" y="25400"/>
                    <a:pt x="9821161" y="38100"/>
                  </a:cubicBezTo>
                  <a:cubicBezTo>
                    <a:pt x="9897361" y="88900"/>
                    <a:pt x="9998961" y="114300"/>
                    <a:pt x="10049761" y="190500"/>
                  </a:cubicBezTo>
                  <a:cubicBezTo>
                    <a:pt x="10075161" y="228600"/>
                    <a:pt x="10082520" y="290320"/>
                    <a:pt x="10125961" y="304800"/>
                  </a:cubicBezTo>
                  <a:cubicBezTo>
                    <a:pt x="10247045" y="345161"/>
                    <a:pt x="10379961" y="330200"/>
                    <a:pt x="10506961" y="342900"/>
                  </a:cubicBezTo>
                  <a:cubicBezTo>
                    <a:pt x="10545061" y="381000"/>
                    <a:pt x="10579868" y="422706"/>
                    <a:pt x="10621261" y="457200"/>
                  </a:cubicBezTo>
                  <a:cubicBezTo>
                    <a:pt x="10656438" y="486514"/>
                    <a:pt x="10694605" y="512922"/>
                    <a:pt x="10735561" y="533400"/>
                  </a:cubicBezTo>
                  <a:cubicBezTo>
                    <a:pt x="10925886" y="628563"/>
                    <a:pt x="11403537" y="606105"/>
                    <a:pt x="11459461" y="609600"/>
                  </a:cubicBezTo>
                  <a:cubicBezTo>
                    <a:pt x="11497561" y="635000"/>
                    <a:pt x="11538584" y="656486"/>
                    <a:pt x="11573761" y="685800"/>
                  </a:cubicBezTo>
                  <a:cubicBezTo>
                    <a:pt x="11615154" y="720294"/>
                    <a:pt x="11640960" y="773933"/>
                    <a:pt x="11688061" y="800100"/>
                  </a:cubicBezTo>
                  <a:cubicBezTo>
                    <a:pt x="11758275" y="839108"/>
                    <a:pt x="11840461" y="850900"/>
                    <a:pt x="11916661" y="876300"/>
                  </a:cubicBezTo>
                  <a:cubicBezTo>
                    <a:pt x="11960102" y="890780"/>
                    <a:pt x="11992861" y="927100"/>
                    <a:pt x="12030961" y="952500"/>
                  </a:cubicBezTo>
                  <a:cubicBezTo>
                    <a:pt x="12234161" y="939800"/>
                    <a:pt x="12439456" y="946153"/>
                    <a:pt x="12640561" y="914400"/>
                  </a:cubicBezTo>
                  <a:cubicBezTo>
                    <a:pt x="12685791" y="907258"/>
                    <a:pt x="12713905" y="858678"/>
                    <a:pt x="12754861" y="838200"/>
                  </a:cubicBezTo>
                  <a:cubicBezTo>
                    <a:pt x="12790782" y="820239"/>
                    <a:pt x="12831061" y="812800"/>
                    <a:pt x="12869161" y="800100"/>
                  </a:cubicBezTo>
                  <a:cubicBezTo>
                    <a:pt x="12919961" y="812800"/>
                    <a:pt x="12977992" y="809154"/>
                    <a:pt x="13021561" y="838200"/>
                  </a:cubicBezTo>
                  <a:cubicBezTo>
                    <a:pt x="13059661" y="863600"/>
                    <a:pt x="13068447" y="917323"/>
                    <a:pt x="13097761" y="952500"/>
                  </a:cubicBezTo>
                  <a:cubicBezTo>
                    <a:pt x="13132255" y="993893"/>
                    <a:pt x="13177567" y="1025407"/>
                    <a:pt x="13212061" y="1066800"/>
                  </a:cubicBezTo>
                  <a:cubicBezTo>
                    <a:pt x="13294125" y="1165277"/>
                    <a:pt x="13288176" y="1180844"/>
                    <a:pt x="13326361" y="1295400"/>
                  </a:cubicBezTo>
                  <a:cubicBezTo>
                    <a:pt x="13382801" y="1916238"/>
                    <a:pt x="13296384" y="1530254"/>
                    <a:pt x="13440661" y="1866900"/>
                  </a:cubicBezTo>
                  <a:cubicBezTo>
                    <a:pt x="13456481" y="1903814"/>
                    <a:pt x="13456484" y="1947784"/>
                    <a:pt x="13478761" y="1981200"/>
                  </a:cubicBezTo>
                  <a:cubicBezTo>
                    <a:pt x="13508649" y="2026032"/>
                    <a:pt x="13554961" y="2057400"/>
                    <a:pt x="13593061" y="2095500"/>
                  </a:cubicBezTo>
                  <a:cubicBezTo>
                    <a:pt x="13647581" y="2259059"/>
                    <a:pt x="13661370" y="2336349"/>
                    <a:pt x="13745461" y="2476500"/>
                  </a:cubicBezTo>
                  <a:cubicBezTo>
                    <a:pt x="13792579" y="2555030"/>
                    <a:pt x="13868901" y="2618219"/>
                    <a:pt x="13897861" y="2705100"/>
                  </a:cubicBezTo>
                  <a:lnTo>
                    <a:pt x="14012161" y="3048000"/>
                  </a:lnTo>
                  <a:cubicBezTo>
                    <a:pt x="14024861" y="3086100"/>
                    <a:pt x="14027984" y="3128884"/>
                    <a:pt x="14050261" y="3162300"/>
                  </a:cubicBezTo>
                  <a:lnTo>
                    <a:pt x="14126461" y="3276600"/>
                  </a:lnTo>
                  <a:cubicBezTo>
                    <a:pt x="14139161" y="3340100"/>
                    <a:pt x="14147522" y="3404624"/>
                    <a:pt x="14164561" y="3467100"/>
                  </a:cubicBezTo>
                  <a:cubicBezTo>
                    <a:pt x="14237455" y="3734379"/>
                    <a:pt x="14234230" y="3624946"/>
                    <a:pt x="14278861" y="3848100"/>
                  </a:cubicBezTo>
                  <a:cubicBezTo>
                    <a:pt x="14294011" y="3923851"/>
                    <a:pt x="14298225" y="4001755"/>
                    <a:pt x="14316961" y="4076700"/>
                  </a:cubicBezTo>
                  <a:cubicBezTo>
                    <a:pt x="14336442" y="4154624"/>
                    <a:pt x="14373680" y="4227376"/>
                    <a:pt x="14393161" y="4305300"/>
                  </a:cubicBezTo>
                  <a:cubicBezTo>
                    <a:pt x="14414459" y="4390492"/>
                    <a:pt x="14470357" y="4630645"/>
                    <a:pt x="14507461" y="4686300"/>
                  </a:cubicBezTo>
                  <a:lnTo>
                    <a:pt x="14583661" y="4800600"/>
                  </a:lnTo>
                  <a:cubicBezTo>
                    <a:pt x="14596361" y="4864100"/>
                    <a:pt x="14621761" y="4926342"/>
                    <a:pt x="14621761" y="4991100"/>
                  </a:cubicBezTo>
                  <a:cubicBezTo>
                    <a:pt x="14621761" y="5364017"/>
                    <a:pt x="14621140" y="5335864"/>
                    <a:pt x="14545561" y="5562600"/>
                  </a:cubicBezTo>
                  <a:cubicBezTo>
                    <a:pt x="14558261" y="5702300"/>
                    <a:pt x="14563823" y="5842834"/>
                    <a:pt x="14583661" y="5981700"/>
                  </a:cubicBezTo>
                  <a:cubicBezTo>
                    <a:pt x="14589341" y="6021457"/>
                    <a:pt x="14621761" y="6055839"/>
                    <a:pt x="14621761" y="6096000"/>
                  </a:cubicBezTo>
                  <a:cubicBezTo>
                    <a:pt x="14621761" y="6183606"/>
                    <a:pt x="14616071" y="6488380"/>
                    <a:pt x="14545561" y="6629400"/>
                  </a:cubicBezTo>
                  <a:cubicBezTo>
                    <a:pt x="14525083" y="6670356"/>
                    <a:pt x="14494761" y="6705600"/>
                    <a:pt x="14469361" y="6743700"/>
                  </a:cubicBezTo>
                  <a:cubicBezTo>
                    <a:pt x="14456661" y="7023100"/>
                    <a:pt x="14451922" y="7302976"/>
                    <a:pt x="14431261" y="7581900"/>
                  </a:cubicBezTo>
                  <a:cubicBezTo>
                    <a:pt x="14426477" y="7646481"/>
                    <a:pt x="14393161" y="7707642"/>
                    <a:pt x="14393161" y="7772400"/>
                  </a:cubicBezTo>
                  <a:cubicBezTo>
                    <a:pt x="14393161" y="8798985"/>
                    <a:pt x="14319028" y="8540601"/>
                    <a:pt x="14469361" y="8991600"/>
                  </a:cubicBezTo>
                  <a:cubicBezTo>
                    <a:pt x="14456661" y="9131300"/>
                    <a:pt x="14449800" y="9271654"/>
                    <a:pt x="14431261" y="9410700"/>
                  </a:cubicBezTo>
                  <a:cubicBezTo>
                    <a:pt x="14424340" y="9462604"/>
                    <a:pt x="14400082" y="9511196"/>
                    <a:pt x="14393161" y="9563100"/>
                  </a:cubicBezTo>
                  <a:cubicBezTo>
                    <a:pt x="14374622" y="9702146"/>
                    <a:pt x="14367761" y="9842500"/>
                    <a:pt x="14355061" y="9982200"/>
                  </a:cubicBezTo>
                  <a:cubicBezTo>
                    <a:pt x="14367761" y="10287000"/>
                    <a:pt x="14373520" y="10592168"/>
                    <a:pt x="14393161" y="10896600"/>
                  </a:cubicBezTo>
                  <a:cubicBezTo>
                    <a:pt x="14400062" y="11003560"/>
                    <a:pt x="14440928" y="11292101"/>
                    <a:pt x="14507461" y="11391900"/>
                  </a:cubicBezTo>
                  <a:lnTo>
                    <a:pt x="14583661" y="11506200"/>
                  </a:lnTo>
                  <a:cubicBezTo>
                    <a:pt x="14596361" y="11582400"/>
                    <a:pt x="14616622" y="11657720"/>
                    <a:pt x="14621761" y="11734800"/>
                  </a:cubicBezTo>
                  <a:cubicBezTo>
                    <a:pt x="14691362" y="12778813"/>
                    <a:pt x="14559464" y="12348010"/>
                    <a:pt x="14697961" y="12763500"/>
                  </a:cubicBezTo>
                  <a:cubicBezTo>
                    <a:pt x="14710661" y="13017500"/>
                    <a:pt x="14719144" y="13271746"/>
                    <a:pt x="14736061" y="13525500"/>
                  </a:cubicBezTo>
                  <a:cubicBezTo>
                    <a:pt x="14744551" y="13652851"/>
                    <a:pt x="14769837" y="13778940"/>
                    <a:pt x="14774161" y="13906500"/>
                  </a:cubicBezTo>
                  <a:cubicBezTo>
                    <a:pt x="14843282" y="15945562"/>
                    <a:pt x="14658780" y="15159475"/>
                    <a:pt x="14850361" y="15925800"/>
                  </a:cubicBezTo>
                  <a:cubicBezTo>
                    <a:pt x="14837661" y="16002000"/>
                    <a:pt x="14829019" y="16078988"/>
                    <a:pt x="14812261" y="16154400"/>
                  </a:cubicBezTo>
                  <a:cubicBezTo>
                    <a:pt x="14803549" y="16193605"/>
                    <a:pt x="14774161" y="16228539"/>
                    <a:pt x="14774161" y="16268700"/>
                  </a:cubicBezTo>
                  <a:cubicBezTo>
                    <a:pt x="14774161" y="16371091"/>
                    <a:pt x="14799561" y="16471900"/>
                    <a:pt x="14812261" y="16573500"/>
                  </a:cubicBezTo>
                  <a:cubicBezTo>
                    <a:pt x="14822430" y="16858243"/>
                    <a:pt x="14894261" y="17687501"/>
                    <a:pt x="14812261" y="18097500"/>
                  </a:cubicBezTo>
                  <a:cubicBezTo>
                    <a:pt x="14799000" y="18163805"/>
                    <a:pt x="14659210" y="18288651"/>
                    <a:pt x="14621761" y="18326100"/>
                  </a:cubicBezTo>
                  <a:lnTo>
                    <a:pt x="14545561" y="18554700"/>
                  </a:lnTo>
                  <a:lnTo>
                    <a:pt x="14507461" y="18669000"/>
                  </a:lnTo>
                  <a:cubicBezTo>
                    <a:pt x="14482061" y="19024600"/>
                    <a:pt x="14464538" y="19380850"/>
                    <a:pt x="14431261" y="19735800"/>
                  </a:cubicBezTo>
                  <a:cubicBezTo>
                    <a:pt x="14426373" y="19787935"/>
                    <a:pt x="14404520" y="19837083"/>
                    <a:pt x="14393161" y="19888200"/>
                  </a:cubicBezTo>
                  <a:cubicBezTo>
                    <a:pt x="14331859" y="20164057"/>
                    <a:pt x="14385044" y="19988752"/>
                    <a:pt x="14316961" y="20193000"/>
                  </a:cubicBezTo>
                  <a:cubicBezTo>
                    <a:pt x="14304261" y="20358100"/>
                    <a:pt x="14308482" y="20525383"/>
                    <a:pt x="14278861" y="20688300"/>
                  </a:cubicBezTo>
                  <a:cubicBezTo>
                    <a:pt x="14257308" y="20806839"/>
                    <a:pt x="14188190" y="20913057"/>
                    <a:pt x="14164561" y="21031200"/>
                  </a:cubicBezTo>
                  <a:cubicBezTo>
                    <a:pt x="14151861" y="21094700"/>
                    <a:pt x="14143500" y="21159224"/>
                    <a:pt x="14126461" y="21221700"/>
                  </a:cubicBezTo>
                  <a:cubicBezTo>
                    <a:pt x="14105327" y="21299192"/>
                    <a:pt x="14050261" y="21450300"/>
                    <a:pt x="14050261" y="21450300"/>
                  </a:cubicBezTo>
                  <a:cubicBezTo>
                    <a:pt x="14037561" y="21805900"/>
                    <a:pt x="14045374" y="22162827"/>
                    <a:pt x="14012161" y="22517100"/>
                  </a:cubicBezTo>
                  <a:cubicBezTo>
                    <a:pt x="14006860" y="22573648"/>
                    <a:pt x="13958334" y="22617296"/>
                    <a:pt x="13935961" y="22669500"/>
                  </a:cubicBezTo>
                  <a:cubicBezTo>
                    <a:pt x="13816726" y="22947714"/>
                    <a:pt x="14012253" y="22604068"/>
                    <a:pt x="13783561" y="22898100"/>
                  </a:cubicBezTo>
                  <a:cubicBezTo>
                    <a:pt x="13727336" y="22970390"/>
                    <a:pt x="13631161" y="23126700"/>
                    <a:pt x="13631161" y="23126700"/>
                  </a:cubicBezTo>
                  <a:cubicBezTo>
                    <a:pt x="13618461" y="23177500"/>
                    <a:pt x="13607446" y="23228751"/>
                    <a:pt x="13593061" y="23279100"/>
                  </a:cubicBezTo>
                  <a:cubicBezTo>
                    <a:pt x="13582028" y="23317716"/>
                    <a:pt x="13562145" y="23353887"/>
                    <a:pt x="13554961" y="23393400"/>
                  </a:cubicBezTo>
                  <a:cubicBezTo>
                    <a:pt x="13536645" y="23494139"/>
                    <a:pt x="13551852" y="23601974"/>
                    <a:pt x="13516861" y="23698200"/>
                  </a:cubicBezTo>
                  <a:cubicBezTo>
                    <a:pt x="13498447" y="23748838"/>
                    <a:pt x="13440661" y="23774400"/>
                    <a:pt x="13402561" y="23812500"/>
                  </a:cubicBezTo>
                  <a:cubicBezTo>
                    <a:pt x="13389861" y="23850600"/>
                    <a:pt x="13380281" y="23889886"/>
                    <a:pt x="13364461" y="23926800"/>
                  </a:cubicBezTo>
                  <a:cubicBezTo>
                    <a:pt x="13306454" y="24062149"/>
                    <a:pt x="13288588" y="24078709"/>
                    <a:pt x="13212061" y="24193500"/>
                  </a:cubicBezTo>
                  <a:cubicBezTo>
                    <a:pt x="13199361" y="24244300"/>
                    <a:pt x="13206672" y="24305011"/>
                    <a:pt x="13173961" y="24345900"/>
                  </a:cubicBezTo>
                  <a:cubicBezTo>
                    <a:pt x="13148873" y="24377260"/>
                    <a:pt x="13083004" y="24351320"/>
                    <a:pt x="13059661" y="24384000"/>
                  </a:cubicBezTo>
                  <a:cubicBezTo>
                    <a:pt x="13012975" y="24449361"/>
                    <a:pt x="13008861" y="24536400"/>
                    <a:pt x="12983461" y="24612600"/>
                  </a:cubicBezTo>
                  <a:lnTo>
                    <a:pt x="12945361" y="24726900"/>
                  </a:lnTo>
                  <a:cubicBezTo>
                    <a:pt x="12932661" y="24765000"/>
                    <a:pt x="12929538" y="24807784"/>
                    <a:pt x="12907261" y="24841200"/>
                  </a:cubicBezTo>
                  <a:cubicBezTo>
                    <a:pt x="12881861" y="24879300"/>
                    <a:pt x="12860375" y="24920323"/>
                    <a:pt x="12831061" y="24955500"/>
                  </a:cubicBezTo>
                  <a:cubicBezTo>
                    <a:pt x="12796567" y="24996893"/>
                    <a:pt x="12763862" y="25043633"/>
                    <a:pt x="12716761" y="25069800"/>
                  </a:cubicBezTo>
                  <a:cubicBezTo>
                    <a:pt x="12646547" y="25108808"/>
                    <a:pt x="12488161" y="25146000"/>
                    <a:pt x="12488161" y="25146000"/>
                  </a:cubicBezTo>
                  <a:cubicBezTo>
                    <a:pt x="12335761" y="25133300"/>
                    <a:pt x="12181808" y="25133041"/>
                    <a:pt x="12030961" y="25107900"/>
                  </a:cubicBezTo>
                  <a:cubicBezTo>
                    <a:pt x="11512739" y="25021530"/>
                    <a:pt x="12100352" y="25054830"/>
                    <a:pt x="11573761" y="24879300"/>
                  </a:cubicBezTo>
                  <a:lnTo>
                    <a:pt x="11459461" y="24841200"/>
                  </a:lnTo>
                  <a:cubicBezTo>
                    <a:pt x="11307061" y="24853900"/>
                    <a:pt x="11152219" y="24849308"/>
                    <a:pt x="11002261" y="24879300"/>
                  </a:cubicBezTo>
                  <a:cubicBezTo>
                    <a:pt x="10957360" y="24888280"/>
                    <a:pt x="10928917" y="24935022"/>
                    <a:pt x="10887961" y="24955500"/>
                  </a:cubicBezTo>
                  <a:cubicBezTo>
                    <a:pt x="10572480" y="25113241"/>
                    <a:pt x="10986929" y="24851421"/>
                    <a:pt x="10659361" y="25069800"/>
                  </a:cubicBezTo>
                  <a:lnTo>
                    <a:pt x="9935461" y="25031700"/>
                  </a:lnTo>
                  <a:cubicBezTo>
                    <a:pt x="9610648" y="25008499"/>
                    <a:pt x="9681408" y="25023216"/>
                    <a:pt x="9478261" y="24955500"/>
                  </a:cubicBezTo>
                  <a:cubicBezTo>
                    <a:pt x="9186161" y="24968200"/>
                    <a:pt x="8893538" y="24972002"/>
                    <a:pt x="8601961" y="24993600"/>
                  </a:cubicBezTo>
                  <a:cubicBezTo>
                    <a:pt x="8549741" y="24997468"/>
                    <a:pt x="8493130" y="25002654"/>
                    <a:pt x="8449561" y="25031700"/>
                  </a:cubicBezTo>
                  <a:cubicBezTo>
                    <a:pt x="8411461" y="25057100"/>
                    <a:pt x="8405740" y="25113621"/>
                    <a:pt x="8373361" y="25146000"/>
                  </a:cubicBezTo>
                  <a:cubicBezTo>
                    <a:pt x="8340982" y="25178379"/>
                    <a:pt x="8297161" y="25196800"/>
                    <a:pt x="8259061" y="25222200"/>
                  </a:cubicBezTo>
                  <a:cubicBezTo>
                    <a:pt x="8069871" y="25505985"/>
                    <a:pt x="8313026" y="25157442"/>
                    <a:pt x="8068561" y="25450800"/>
                  </a:cubicBezTo>
                  <a:cubicBezTo>
                    <a:pt x="8039247" y="25485977"/>
                    <a:pt x="8031191" y="25540831"/>
                    <a:pt x="7992361" y="25565100"/>
                  </a:cubicBezTo>
                  <a:cubicBezTo>
                    <a:pt x="7687203" y="25755824"/>
                    <a:pt x="7849473" y="25539712"/>
                    <a:pt x="7649461" y="25717500"/>
                  </a:cubicBezTo>
                  <a:cubicBezTo>
                    <a:pt x="7568918" y="25789094"/>
                    <a:pt x="7469054" y="25849714"/>
                    <a:pt x="7420861" y="25946100"/>
                  </a:cubicBezTo>
                  <a:cubicBezTo>
                    <a:pt x="7324183" y="26139456"/>
                    <a:pt x="7391918" y="26066995"/>
                    <a:pt x="7230361" y="26174700"/>
                  </a:cubicBezTo>
                  <a:cubicBezTo>
                    <a:pt x="7103361" y="26162000"/>
                    <a:pt x="6975510" y="26156008"/>
                    <a:pt x="6849361" y="26136600"/>
                  </a:cubicBezTo>
                  <a:cubicBezTo>
                    <a:pt x="6682396" y="26110913"/>
                    <a:pt x="6778994" y="26090114"/>
                    <a:pt x="6620761" y="26022300"/>
                  </a:cubicBezTo>
                  <a:cubicBezTo>
                    <a:pt x="6449859" y="25949056"/>
                    <a:pt x="6502345" y="26020242"/>
                    <a:pt x="6354061" y="25946100"/>
                  </a:cubicBezTo>
                  <a:cubicBezTo>
                    <a:pt x="6313105" y="25925622"/>
                    <a:pt x="6282636" y="25885978"/>
                    <a:pt x="6239761" y="25869900"/>
                  </a:cubicBezTo>
                  <a:cubicBezTo>
                    <a:pt x="6179127" y="25847162"/>
                    <a:pt x="6112085" y="25847506"/>
                    <a:pt x="6049261" y="25831800"/>
                  </a:cubicBezTo>
                  <a:cubicBezTo>
                    <a:pt x="5889940" y="25791970"/>
                    <a:pt x="5967853" y="25784107"/>
                    <a:pt x="5782561" y="25755600"/>
                  </a:cubicBezTo>
                  <a:cubicBezTo>
                    <a:pt x="4998206" y="25634930"/>
                    <a:pt x="5764770" y="25782522"/>
                    <a:pt x="5249161" y="25679400"/>
                  </a:cubicBezTo>
                  <a:cubicBezTo>
                    <a:pt x="5134861" y="25692100"/>
                    <a:pt x="5019700" y="25698594"/>
                    <a:pt x="4906261" y="25717500"/>
                  </a:cubicBezTo>
                  <a:cubicBezTo>
                    <a:pt x="4866647" y="25724102"/>
                    <a:pt x="4820359" y="25727202"/>
                    <a:pt x="4791961" y="25755600"/>
                  </a:cubicBezTo>
                  <a:cubicBezTo>
                    <a:pt x="4763563" y="25783998"/>
                    <a:pt x="4782259" y="25841502"/>
                    <a:pt x="4753861" y="25869900"/>
                  </a:cubicBezTo>
                  <a:cubicBezTo>
                    <a:pt x="4725463" y="25898298"/>
                    <a:pt x="4676475" y="25892180"/>
                    <a:pt x="4639561" y="25908000"/>
                  </a:cubicBezTo>
                  <a:cubicBezTo>
                    <a:pt x="4587357" y="25930373"/>
                    <a:pt x="4540341" y="25964258"/>
                    <a:pt x="4487161" y="25984200"/>
                  </a:cubicBezTo>
                  <a:cubicBezTo>
                    <a:pt x="4392023" y="26019877"/>
                    <a:pt x="4191370" y="26044907"/>
                    <a:pt x="4106161" y="26060400"/>
                  </a:cubicBezTo>
                  <a:cubicBezTo>
                    <a:pt x="4042448" y="26071984"/>
                    <a:pt x="3979161" y="26085800"/>
                    <a:pt x="3915661" y="26098500"/>
                  </a:cubicBezTo>
                  <a:cubicBezTo>
                    <a:pt x="3788661" y="26085800"/>
                    <a:pt x="3659026" y="26089100"/>
                    <a:pt x="3534661" y="26060400"/>
                  </a:cubicBezTo>
                  <a:cubicBezTo>
                    <a:pt x="3490043" y="26050104"/>
                    <a:pt x="3457622" y="26010815"/>
                    <a:pt x="3420361" y="25984200"/>
                  </a:cubicBezTo>
                  <a:cubicBezTo>
                    <a:pt x="3368689" y="25947291"/>
                    <a:pt x="3310148" y="25917360"/>
                    <a:pt x="3267961" y="25869900"/>
                  </a:cubicBezTo>
                  <a:cubicBezTo>
                    <a:pt x="3207118" y="25801452"/>
                    <a:pt x="3180319" y="25706058"/>
                    <a:pt x="3115561" y="25641300"/>
                  </a:cubicBezTo>
                  <a:lnTo>
                    <a:pt x="3001261" y="25527000"/>
                  </a:lnTo>
                  <a:cubicBezTo>
                    <a:pt x="2963161" y="25412700"/>
                    <a:pt x="2987209" y="25250932"/>
                    <a:pt x="2886961" y="25184100"/>
                  </a:cubicBezTo>
                  <a:cubicBezTo>
                    <a:pt x="2552164" y="24960902"/>
                    <a:pt x="2749488" y="25040813"/>
                    <a:pt x="2277361" y="24993600"/>
                  </a:cubicBezTo>
                  <a:cubicBezTo>
                    <a:pt x="2074390" y="25010514"/>
                    <a:pt x="1863606" y="25077534"/>
                    <a:pt x="1667761" y="24993600"/>
                  </a:cubicBezTo>
                  <a:cubicBezTo>
                    <a:pt x="1625673" y="24975562"/>
                    <a:pt x="1591561" y="24942800"/>
                    <a:pt x="1553461" y="24917400"/>
                  </a:cubicBezTo>
                  <a:cubicBezTo>
                    <a:pt x="1350261" y="24612600"/>
                    <a:pt x="1616961" y="24980900"/>
                    <a:pt x="1362961" y="24726900"/>
                  </a:cubicBezTo>
                  <a:cubicBezTo>
                    <a:pt x="1330582" y="24694521"/>
                    <a:pt x="1319140" y="24644979"/>
                    <a:pt x="1286761" y="24612600"/>
                  </a:cubicBezTo>
                  <a:cubicBezTo>
                    <a:pt x="1254382" y="24580221"/>
                    <a:pt x="1207638" y="24565714"/>
                    <a:pt x="1172461" y="24536400"/>
                  </a:cubicBezTo>
                  <a:cubicBezTo>
                    <a:pt x="1131068" y="24501906"/>
                    <a:pt x="1100693" y="24455180"/>
                    <a:pt x="1058161" y="24422100"/>
                  </a:cubicBezTo>
                  <a:cubicBezTo>
                    <a:pt x="985871" y="24365875"/>
                    <a:pt x="894319" y="24334458"/>
                    <a:pt x="829561" y="24269700"/>
                  </a:cubicBezTo>
                  <a:cubicBezTo>
                    <a:pt x="791461" y="24231600"/>
                    <a:pt x="757793" y="24188480"/>
                    <a:pt x="715261" y="24155400"/>
                  </a:cubicBezTo>
                  <a:cubicBezTo>
                    <a:pt x="642971" y="24099175"/>
                    <a:pt x="486661" y="24003000"/>
                    <a:pt x="486661" y="24003000"/>
                  </a:cubicBezTo>
                  <a:cubicBezTo>
                    <a:pt x="249551" y="23647336"/>
                    <a:pt x="386720" y="23915951"/>
                    <a:pt x="296161" y="23583900"/>
                  </a:cubicBezTo>
                  <a:cubicBezTo>
                    <a:pt x="275027" y="23506408"/>
                    <a:pt x="219961" y="23355300"/>
                    <a:pt x="219961" y="23355300"/>
                  </a:cubicBezTo>
                  <a:cubicBezTo>
                    <a:pt x="207261" y="23253700"/>
                    <a:pt x="200177" y="23151239"/>
                    <a:pt x="181861" y="23050500"/>
                  </a:cubicBezTo>
                  <a:cubicBezTo>
                    <a:pt x="174677" y="23010987"/>
                    <a:pt x="151637" y="22975581"/>
                    <a:pt x="143761" y="22936200"/>
                  </a:cubicBezTo>
                  <a:cubicBezTo>
                    <a:pt x="126149" y="22848141"/>
                    <a:pt x="118361" y="22758400"/>
                    <a:pt x="105661" y="22669500"/>
                  </a:cubicBezTo>
                  <a:cubicBezTo>
                    <a:pt x="92961" y="22479000"/>
                    <a:pt x="67561" y="22288923"/>
                    <a:pt x="67561" y="22098000"/>
                  </a:cubicBezTo>
                  <a:cubicBezTo>
                    <a:pt x="67561" y="20739684"/>
                    <a:pt x="-144104" y="21101048"/>
                    <a:pt x="181861" y="20612100"/>
                  </a:cubicBezTo>
                  <a:cubicBezTo>
                    <a:pt x="263184" y="19188944"/>
                    <a:pt x="195097" y="19719350"/>
                    <a:pt x="296161" y="19011900"/>
                  </a:cubicBezTo>
                  <a:cubicBezTo>
                    <a:pt x="308861" y="18694400"/>
                    <a:pt x="317560" y="18376715"/>
                    <a:pt x="334261" y="18059400"/>
                  </a:cubicBezTo>
                  <a:cubicBezTo>
                    <a:pt x="342964" y="17894041"/>
                    <a:pt x="366751" y="17729593"/>
                    <a:pt x="372361" y="17564100"/>
                  </a:cubicBezTo>
                  <a:cubicBezTo>
                    <a:pt x="392158" y="16980097"/>
                    <a:pt x="386630" y="16395352"/>
                    <a:pt x="410461" y="15811500"/>
                  </a:cubicBezTo>
                  <a:cubicBezTo>
                    <a:pt x="413350" y="15740722"/>
                    <a:pt x="505796" y="15595372"/>
                    <a:pt x="524761" y="15544800"/>
                  </a:cubicBezTo>
                  <a:cubicBezTo>
                    <a:pt x="543147" y="15495771"/>
                    <a:pt x="542234" y="15440530"/>
                    <a:pt x="562861" y="15392400"/>
                  </a:cubicBezTo>
                  <a:cubicBezTo>
                    <a:pt x="657710" y="15171086"/>
                    <a:pt x="627763" y="15386090"/>
                    <a:pt x="677161" y="15163800"/>
                  </a:cubicBezTo>
                  <a:cubicBezTo>
                    <a:pt x="693919" y="15088388"/>
                    <a:pt x="696525" y="15010145"/>
                    <a:pt x="715261" y="14935200"/>
                  </a:cubicBezTo>
                  <a:cubicBezTo>
                    <a:pt x="734742" y="14857276"/>
                    <a:pt x="791461" y="14706600"/>
                    <a:pt x="791461" y="14706600"/>
                  </a:cubicBezTo>
                  <a:cubicBezTo>
                    <a:pt x="804161" y="14617700"/>
                    <a:pt x="809368" y="14527403"/>
                    <a:pt x="829561" y="14439900"/>
                  </a:cubicBezTo>
                  <a:cubicBezTo>
                    <a:pt x="847622" y="14361635"/>
                    <a:pt x="880361" y="14287500"/>
                    <a:pt x="905761" y="14211300"/>
                  </a:cubicBezTo>
                  <a:cubicBezTo>
                    <a:pt x="918461" y="14173200"/>
                    <a:pt x="935985" y="14136381"/>
                    <a:pt x="943861" y="14097000"/>
                  </a:cubicBezTo>
                  <a:lnTo>
                    <a:pt x="981961" y="13906500"/>
                  </a:lnTo>
                  <a:cubicBezTo>
                    <a:pt x="994661" y="13728700"/>
                    <a:pt x="1000376" y="13550263"/>
                    <a:pt x="1020061" y="13373100"/>
                  </a:cubicBezTo>
                  <a:cubicBezTo>
                    <a:pt x="1025844" y="13321057"/>
                    <a:pt x="1058161" y="13273063"/>
                    <a:pt x="1058161" y="13220700"/>
                  </a:cubicBezTo>
                  <a:cubicBezTo>
                    <a:pt x="1058161" y="12915636"/>
                    <a:pt x="1066448" y="12607817"/>
                    <a:pt x="1020061" y="12306300"/>
                  </a:cubicBezTo>
                  <a:cubicBezTo>
                    <a:pt x="1013098" y="12261042"/>
                    <a:pt x="943861" y="12255500"/>
                    <a:pt x="905761" y="12230100"/>
                  </a:cubicBezTo>
                  <a:cubicBezTo>
                    <a:pt x="848788" y="12002208"/>
                    <a:pt x="833000" y="12011999"/>
                    <a:pt x="905761" y="11696700"/>
                  </a:cubicBezTo>
                  <a:cubicBezTo>
                    <a:pt x="916057" y="11652082"/>
                    <a:pt x="956561" y="11620500"/>
                    <a:pt x="981961" y="11582400"/>
                  </a:cubicBezTo>
                  <a:cubicBezTo>
                    <a:pt x="969261" y="11480800"/>
                    <a:pt x="970802" y="11376383"/>
                    <a:pt x="943861" y="11277600"/>
                  </a:cubicBezTo>
                  <a:cubicBezTo>
                    <a:pt x="931813" y="11233423"/>
                    <a:pt x="885699" y="11205388"/>
                    <a:pt x="867661" y="11163300"/>
                  </a:cubicBezTo>
                  <a:cubicBezTo>
                    <a:pt x="847034" y="11115170"/>
                    <a:pt x="842261" y="11061700"/>
                    <a:pt x="829561" y="11010900"/>
                  </a:cubicBezTo>
                  <a:cubicBezTo>
                    <a:pt x="839951" y="10855051"/>
                    <a:pt x="791645" y="10469659"/>
                    <a:pt x="943861" y="10287000"/>
                  </a:cubicBezTo>
                  <a:cubicBezTo>
                    <a:pt x="973175" y="10251823"/>
                    <a:pt x="1020061" y="10236200"/>
                    <a:pt x="1058161" y="10210800"/>
                  </a:cubicBezTo>
                  <a:cubicBezTo>
                    <a:pt x="1097450" y="10092932"/>
                    <a:pt x="1134361" y="10002007"/>
                    <a:pt x="1134361" y="9867900"/>
                  </a:cubicBezTo>
                  <a:cubicBezTo>
                    <a:pt x="1134361" y="9789098"/>
                    <a:pt x="1111742" y="9555962"/>
                    <a:pt x="1058161" y="9448800"/>
                  </a:cubicBezTo>
                  <a:cubicBezTo>
                    <a:pt x="1037683" y="9407844"/>
                    <a:pt x="1002439" y="9375456"/>
                    <a:pt x="981961" y="9334500"/>
                  </a:cubicBezTo>
                  <a:cubicBezTo>
                    <a:pt x="964000" y="9298579"/>
                    <a:pt x="963365" y="9255307"/>
                    <a:pt x="943861" y="9220200"/>
                  </a:cubicBezTo>
                  <a:cubicBezTo>
                    <a:pt x="899385" y="9140144"/>
                    <a:pt x="842261" y="9067800"/>
                    <a:pt x="791461" y="8991600"/>
                  </a:cubicBezTo>
                  <a:cubicBezTo>
                    <a:pt x="766061" y="8953500"/>
                    <a:pt x="729741" y="8920741"/>
                    <a:pt x="715261" y="8877300"/>
                  </a:cubicBezTo>
                  <a:lnTo>
                    <a:pt x="677161" y="8763000"/>
                  </a:lnTo>
                  <a:cubicBezTo>
                    <a:pt x="664461" y="8661400"/>
                    <a:pt x="639061" y="8560591"/>
                    <a:pt x="639061" y="8458200"/>
                  </a:cubicBezTo>
                  <a:cubicBezTo>
                    <a:pt x="639061" y="7760512"/>
                    <a:pt x="631812" y="7846746"/>
                    <a:pt x="715261" y="7429500"/>
                  </a:cubicBezTo>
                  <a:cubicBezTo>
                    <a:pt x="727961" y="7264400"/>
                    <a:pt x="733632" y="7098608"/>
                    <a:pt x="753361" y="6934200"/>
                  </a:cubicBezTo>
                  <a:cubicBezTo>
                    <a:pt x="771769" y="6780798"/>
                    <a:pt x="829561" y="6477000"/>
                    <a:pt x="829561" y="6477000"/>
                  </a:cubicBezTo>
                  <a:cubicBezTo>
                    <a:pt x="816861" y="6223000"/>
                    <a:pt x="812581" y="5968439"/>
                    <a:pt x="791461" y="5715000"/>
                  </a:cubicBezTo>
                  <a:cubicBezTo>
                    <a:pt x="775602" y="5524694"/>
                    <a:pt x="753246" y="5600470"/>
                    <a:pt x="677161" y="5448300"/>
                  </a:cubicBezTo>
                  <a:cubicBezTo>
                    <a:pt x="659200" y="5412379"/>
                    <a:pt x="654881" y="5370914"/>
                    <a:pt x="639061" y="5334000"/>
                  </a:cubicBezTo>
                  <a:cubicBezTo>
                    <a:pt x="497820" y="5004438"/>
                    <a:pt x="614112" y="5335354"/>
                    <a:pt x="524761" y="5067300"/>
                  </a:cubicBezTo>
                  <a:cubicBezTo>
                    <a:pt x="537461" y="4889500"/>
                    <a:pt x="522034" y="4707415"/>
                    <a:pt x="562861" y="4533900"/>
                  </a:cubicBezTo>
                  <a:cubicBezTo>
                    <a:pt x="575202" y="4481451"/>
                    <a:pt x="650428" y="4466382"/>
                    <a:pt x="677161" y="4419600"/>
                  </a:cubicBezTo>
                  <a:cubicBezTo>
                    <a:pt x="703141" y="4374136"/>
                    <a:pt x="704992" y="4318547"/>
                    <a:pt x="715261" y="4267200"/>
                  </a:cubicBezTo>
                  <a:cubicBezTo>
                    <a:pt x="731001" y="4188499"/>
                    <a:pt x="765910" y="3873651"/>
                    <a:pt x="829561" y="3810000"/>
                  </a:cubicBezTo>
                  <a:lnTo>
                    <a:pt x="943861" y="3695700"/>
                  </a:lnTo>
                  <a:cubicBezTo>
                    <a:pt x="1039626" y="3408404"/>
                    <a:pt x="910445" y="3762532"/>
                    <a:pt x="1058161" y="3467100"/>
                  </a:cubicBezTo>
                  <a:cubicBezTo>
                    <a:pt x="1076122" y="3431179"/>
                    <a:pt x="1078300" y="3388721"/>
                    <a:pt x="1096261" y="3352800"/>
                  </a:cubicBezTo>
                  <a:cubicBezTo>
                    <a:pt x="1116739" y="3311844"/>
                    <a:pt x="1153864" y="3280344"/>
                    <a:pt x="1172461" y="3238500"/>
                  </a:cubicBezTo>
                  <a:cubicBezTo>
                    <a:pt x="1205083" y="3165101"/>
                    <a:pt x="1248661" y="3009900"/>
                    <a:pt x="1248661" y="3009900"/>
                  </a:cubicBezTo>
                  <a:cubicBezTo>
                    <a:pt x="1261361" y="2844800"/>
                    <a:pt x="1256245" y="2677352"/>
                    <a:pt x="1286761" y="2514600"/>
                  </a:cubicBezTo>
                  <a:cubicBezTo>
                    <a:pt x="1295200" y="2469594"/>
                    <a:pt x="1342483" y="2441256"/>
                    <a:pt x="1362961" y="2400300"/>
                  </a:cubicBezTo>
                  <a:cubicBezTo>
                    <a:pt x="1414296" y="2297631"/>
                    <a:pt x="1380204" y="2256625"/>
                    <a:pt x="1477261" y="2171700"/>
                  </a:cubicBezTo>
                  <a:cubicBezTo>
                    <a:pt x="1546183" y="2111393"/>
                    <a:pt x="1629661" y="2070100"/>
                    <a:pt x="1705861" y="2019300"/>
                  </a:cubicBezTo>
                  <a:cubicBezTo>
                    <a:pt x="1743961" y="1993900"/>
                    <a:pt x="1787782" y="1975479"/>
                    <a:pt x="1820161" y="1943100"/>
                  </a:cubicBezTo>
                  <a:cubicBezTo>
                    <a:pt x="1858261" y="1905000"/>
                    <a:pt x="1889629" y="1858688"/>
                    <a:pt x="1934461" y="1828800"/>
                  </a:cubicBezTo>
                  <a:cubicBezTo>
                    <a:pt x="1967877" y="1806523"/>
                    <a:pt x="2010661" y="1803400"/>
                    <a:pt x="2048761" y="1790700"/>
                  </a:cubicBezTo>
                  <a:cubicBezTo>
                    <a:pt x="2188461" y="1581150"/>
                    <a:pt x="2048761" y="1758950"/>
                    <a:pt x="2239261" y="1600200"/>
                  </a:cubicBezTo>
                  <a:cubicBezTo>
                    <a:pt x="2280654" y="1565706"/>
                    <a:pt x="2308729" y="1515788"/>
                    <a:pt x="2353561" y="1485900"/>
                  </a:cubicBezTo>
                  <a:cubicBezTo>
                    <a:pt x="2697228" y="1256789"/>
                    <a:pt x="2222457" y="1671353"/>
                    <a:pt x="2582161" y="1371600"/>
                  </a:cubicBezTo>
                  <a:cubicBezTo>
                    <a:pt x="2623554" y="1337106"/>
                    <a:pt x="2649360" y="1283467"/>
                    <a:pt x="2696461" y="1257300"/>
                  </a:cubicBezTo>
                  <a:cubicBezTo>
                    <a:pt x="2766675" y="1218292"/>
                    <a:pt x="2925061" y="1181100"/>
                    <a:pt x="2925061" y="1181100"/>
                  </a:cubicBezTo>
                  <a:cubicBezTo>
                    <a:pt x="3110739" y="902583"/>
                    <a:pt x="2881340" y="1196001"/>
                    <a:pt x="3115561" y="1028700"/>
                  </a:cubicBezTo>
                  <a:cubicBezTo>
                    <a:pt x="3431958" y="802702"/>
                    <a:pt x="3124004" y="924286"/>
                    <a:pt x="3382261" y="838200"/>
                  </a:cubicBezTo>
                  <a:cubicBezTo>
                    <a:pt x="3420361" y="800100"/>
                    <a:pt x="3451729" y="753788"/>
                    <a:pt x="3496561" y="723900"/>
                  </a:cubicBezTo>
                  <a:cubicBezTo>
                    <a:pt x="3529977" y="701623"/>
                    <a:pt x="3574940" y="703761"/>
                    <a:pt x="3610861" y="685800"/>
                  </a:cubicBezTo>
                  <a:cubicBezTo>
                    <a:pt x="3651817" y="665322"/>
                    <a:pt x="3687061" y="635000"/>
                    <a:pt x="3725161" y="609600"/>
                  </a:cubicBezTo>
                  <a:cubicBezTo>
                    <a:pt x="3750561" y="571500"/>
                    <a:pt x="3768982" y="527679"/>
                    <a:pt x="3801361" y="495300"/>
                  </a:cubicBezTo>
                  <a:cubicBezTo>
                    <a:pt x="3868153" y="428508"/>
                    <a:pt x="3943196" y="405790"/>
                    <a:pt x="4029961" y="381000"/>
                  </a:cubicBezTo>
                  <a:cubicBezTo>
                    <a:pt x="4327299" y="296046"/>
                    <a:pt x="4334535" y="336347"/>
                    <a:pt x="4791961" y="304800"/>
                  </a:cubicBezTo>
                  <a:lnTo>
                    <a:pt x="5287261" y="266700"/>
                  </a:lnTo>
                  <a:cubicBezTo>
                    <a:pt x="5452361" y="279400"/>
                    <a:pt x="5617986" y="286514"/>
                    <a:pt x="5782561" y="304800"/>
                  </a:cubicBezTo>
                  <a:cubicBezTo>
                    <a:pt x="5846922" y="311951"/>
                    <a:pt x="5908303" y="342900"/>
                    <a:pt x="5973061" y="342900"/>
                  </a:cubicBezTo>
                  <a:cubicBezTo>
                    <a:pt x="6125989" y="342900"/>
                    <a:pt x="6277861" y="317500"/>
                    <a:pt x="6430261" y="304800"/>
                  </a:cubicBezTo>
                  <a:cubicBezTo>
                    <a:pt x="6481061" y="279400"/>
                    <a:pt x="6530457" y="250973"/>
                    <a:pt x="6582661" y="228600"/>
                  </a:cubicBezTo>
                  <a:cubicBezTo>
                    <a:pt x="6619575" y="212780"/>
                    <a:pt x="6656840" y="192283"/>
                    <a:pt x="6696961" y="190500"/>
                  </a:cubicBezTo>
                  <a:cubicBezTo>
                    <a:pt x="7229986" y="166810"/>
                    <a:pt x="7763761" y="165100"/>
                    <a:pt x="8297161" y="152400"/>
                  </a:cubicBezTo>
                  <a:cubicBezTo>
                    <a:pt x="8354951" y="113873"/>
                    <a:pt x="8446891" y="38100"/>
                    <a:pt x="8525761" y="38100"/>
                  </a:cubicBezTo>
                  <a:cubicBezTo>
                    <a:pt x="8653394" y="38100"/>
                    <a:pt x="8779348" y="68705"/>
                    <a:pt x="8906761" y="76200"/>
                  </a:cubicBezTo>
                  <a:cubicBezTo>
                    <a:pt x="8995508" y="81420"/>
                    <a:pt x="9084561" y="76200"/>
                    <a:pt x="9173461" y="76200"/>
                  </a:cubicBezTo>
                  <a:lnTo>
                    <a:pt x="8982961" y="114300"/>
                  </a:lnTo>
                  <a:close/>
                </a:path>
              </a:pathLst>
            </a:cu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3" name="Freeform 62"/>
            <p:cNvSpPr/>
            <p:nvPr/>
          </p:nvSpPr>
          <p:spPr>
            <a:xfrm>
              <a:off x="4019826" y="1617015"/>
              <a:ext cx="372252" cy="2545412"/>
            </a:xfrm>
            <a:custGeom>
              <a:avLst/>
              <a:gdLst>
                <a:gd name="connsiteX0" fmla="*/ 0 w 1581604"/>
                <a:gd name="connsiteY0" fmla="*/ 0 h 10820400"/>
                <a:gd name="connsiteX1" fmla="*/ 1390744 w 1581604"/>
                <a:gd name="connsiteY1" fmla="*/ 0 h 10820400"/>
                <a:gd name="connsiteX2" fmla="*/ 1395412 w 1581604"/>
                <a:gd name="connsiteY2" fmla="*/ 18578 h 10820400"/>
                <a:gd name="connsiteX3" fmla="*/ 1409700 w 1581604"/>
                <a:gd name="connsiteY3" fmla="*/ 114300 h 10820400"/>
                <a:gd name="connsiteX4" fmla="*/ 1333500 w 1581604"/>
                <a:gd name="connsiteY4" fmla="*/ 685800 h 10820400"/>
                <a:gd name="connsiteX5" fmla="*/ 1371600 w 1581604"/>
                <a:gd name="connsiteY5" fmla="*/ 1104900 h 10820400"/>
                <a:gd name="connsiteX6" fmla="*/ 1409700 w 1581604"/>
                <a:gd name="connsiteY6" fmla="*/ 1219200 h 10820400"/>
                <a:gd name="connsiteX7" fmla="*/ 1333500 w 1581604"/>
                <a:gd name="connsiteY7" fmla="*/ 1752600 h 10820400"/>
                <a:gd name="connsiteX8" fmla="*/ 1257300 w 1581604"/>
                <a:gd name="connsiteY8" fmla="*/ 1866900 h 10820400"/>
                <a:gd name="connsiteX9" fmla="*/ 1219200 w 1581604"/>
                <a:gd name="connsiteY9" fmla="*/ 2705100 h 10820400"/>
                <a:gd name="connsiteX10" fmla="*/ 1181100 w 1581604"/>
                <a:gd name="connsiteY10" fmla="*/ 2895600 h 10820400"/>
                <a:gd name="connsiteX11" fmla="*/ 1257300 w 1581604"/>
                <a:gd name="connsiteY11" fmla="*/ 4114800 h 10820400"/>
                <a:gd name="connsiteX12" fmla="*/ 1219200 w 1581604"/>
                <a:gd name="connsiteY12" fmla="*/ 4533900 h 10820400"/>
                <a:gd name="connsiteX13" fmla="*/ 1181100 w 1581604"/>
                <a:gd name="connsiteY13" fmla="*/ 4686300 h 10820400"/>
                <a:gd name="connsiteX14" fmla="*/ 1143000 w 1581604"/>
                <a:gd name="connsiteY14" fmla="*/ 5105400 h 10820400"/>
                <a:gd name="connsiteX15" fmla="*/ 1181100 w 1581604"/>
                <a:gd name="connsiteY15" fmla="*/ 6019800 h 10820400"/>
                <a:gd name="connsiteX16" fmla="*/ 1295400 w 1581604"/>
                <a:gd name="connsiteY16" fmla="*/ 6515100 h 10820400"/>
                <a:gd name="connsiteX17" fmla="*/ 1371600 w 1581604"/>
                <a:gd name="connsiteY17" fmla="*/ 6629400 h 10820400"/>
                <a:gd name="connsiteX18" fmla="*/ 1409700 w 1581604"/>
                <a:gd name="connsiteY18" fmla="*/ 6858000 h 10820400"/>
                <a:gd name="connsiteX19" fmla="*/ 1485900 w 1581604"/>
                <a:gd name="connsiteY19" fmla="*/ 7886700 h 10820400"/>
                <a:gd name="connsiteX20" fmla="*/ 1524000 w 1581604"/>
                <a:gd name="connsiteY20" fmla="*/ 8648700 h 10820400"/>
                <a:gd name="connsiteX21" fmla="*/ 1562100 w 1581604"/>
                <a:gd name="connsiteY21" fmla="*/ 9029700 h 10820400"/>
                <a:gd name="connsiteX22" fmla="*/ 1566048 w 1581604"/>
                <a:gd name="connsiteY22" fmla="*/ 10752818 h 10820400"/>
                <a:gd name="connsiteX23" fmla="*/ 1581604 w 1581604"/>
                <a:gd name="connsiteY23" fmla="*/ 10820400 h 10820400"/>
                <a:gd name="connsiteX24" fmla="*/ 0 w 1581604"/>
                <a:gd name="connsiteY24" fmla="*/ 10820400 h 10820400"/>
                <a:gd name="connsiteX25" fmla="*/ 0 w 1581604"/>
                <a:gd name="connsiteY25" fmla="*/ 0 h 10820400"/>
                <a:gd name="connsiteX0" fmla="*/ 0 w 1581604"/>
                <a:gd name="connsiteY0" fmla="*/ 0 h 10820400"/>
                <a:gd name="connsiteX1" fmla="*/ 1390744 w 1581604"/>
                <a:gd name="connsiteY1" fmla="*/ 0 h 10820400"/>
                <a:gd name="connsiteX2" fmla="*/ 1395412 w 1581604"/>
                <a:gd name="connsiteY2" fmla="*/ 18578 h 10820400"/>
                <a:gd name="connsiteX3" fmla="*/ 1409700 w 1581604"/>
                <a:gd name="connsiteY3" fmla="*/ 114300 h 10820400"/>
                <a:gd name="connsiteX4" fmla="*/ 1398956 w 1581604"/>
                <a:gd name="connsiteY4" fmla="*/ 309750 h 10820400"/>
                <a:gd name="connsiteX5" fmla="*/ 1333500 w 1581604"/>
                <a:gd name="connsiteY5" fmla="*/ 685800 h 10820400"/>
                <a:gd name="connsiteX6" fmla="*/ 1371600 w 1581604"/>
                <a:gd name="connsiteY6" fmla="*/ 1104900 h 10820400"/>
                <a:gd name="connsiteX7" fmla="*/ 1409700 w 1581604"/>
                <a:gd name="connsiteY7" fmla="*/ 1219200 h 10820400"/>
                <a:gd name="connsiteX8" fmla="*/ 1333500 w 1581604"/>
                <a:gd name="connsiteY8" fmla="*/ 1752600 h 10820400"/>
                <a:gd name="connsiteX9" fmla="*/ 1257300 w 1581604"/>
                <a:gd name="connsiteY9" fmla="*/ 1866900 h 10820400"/>
                <a:gd name="connsiteX10" fmla="*/ 1219200 w 1581604"/>
                <a:gd name="connsiteY10" fmla="*/ 2705100 h 10820400"/>
                <a:gd name="connsiteX11" fmla="*/ 1181100 w 1581604"/>
                <a:gd name="connsiteY11" fmla="*/ 2895600 h 10820400"/>
                <a:gd name="connsiteX12" fmla="*/ 1257300 w 1581604"/>
                <a:gd name="connsiteY12" fmla="*/ 4114800 h 10820400"/>
                <a:gd name="connsiteX13" fmla="*/ 1219200 w 1581604"/>
                <a:gd name="connsiteY13" fmla="*/ 4533900 h 10820400"/>
                <a:gd name="connsiteX14" fmla="*/ 1181100 w 1581604"/>
                <a:gd name="connsiteY14" fmla="*/ 4686300 h 10820400"/>
                <a:gd name="connsiteX15" fmla="*/ 1143000 w 1581604"/>
                <a:gd name="connsiteY15" fmla="*/ 5105400 h 10820400"/>
                <a:gd name="connsiteX16" fmla="*/ 1181100 w 1581604"/>
                <a:gd name="connsiteY16" fmla="*/ 6019800 h 10820400"/>
                <a:gd name="connsiteX17" fmla="*/ 1295400 w 1581604"/>
                <a:gd name="connsiteY17" fmla="*/ 6515100 h 10820400"/>
                <a:gd name="connsiteX18" fmla="*/ 1371600 w 1581604"/>
                <a:gd name="connsiteY18" fmla="*/ 6629400 h 10820400"/>
                <a:gd name="connsiteX19" fmla="*/ 1409700 w 1581604"/>
                <a:gd name="connsiteY19" fmla="*/ 6858000 h 10820400"/>
                <a:gd name="connsiteX20" fmla="*/ 1485900 w 1581604"/>
                <a:gd name="connsiteY20" fmla="*/ 7886700 h 10820400"/>
                <a:gd name="connsiteX21" fmla="*/ 1524000 w 1581604"/>
                <a:gd name="connsiteY21" fmla="*/ 8648700 h 10820400"/>
                <a:gd name="connsiteX22" fmla="*/ 1562100 w 1581604"/>
                <a:gd name="connsiteY22" fmla="*/ 9029700 h 10820400"/>
                <a:gd name="connsiteX23" fmla="*/ 1566048 w 1581604"/>
                <a:gd name="connsiteY23" fmla="*/ 10752818 h 10820400"/>
                <a:gd name="connsiteX24" fmla="*/ 1581604 w 1581604"/>
                <a:gd name="connsiteY24" fmla="*/ 10820400 h 10820400"/>
                <a:gd name="connsiteX25" fmla="*/ 0 w 1581604"/>
                <a:gd name="connsiteY25" fmla="*/ 10820400 h 10820400"/>
                <a:gd name="connsiteX26" fmla="*/ 0 w 1581604"/>
                <a:gd name="connsiteY26" fmla="*/ 0 h 10820400"/>
                <a:gd name="connsiteX0" fmla="*/ 0 w 1581604"/>
                <a:gd name="connsiteY0" fmla="*/ 0 h 10820400"/>
                <a:gd name="connsiteX1" fmla="*/ 1390744 w 1581604"/>
                <a:gd name="connsiteY1" fmla="*/ 0 h 10820400"/>
                <a:gd name="connsiteX2" fmla="*/ 1395412 w 1581604"/>
                <a:gd name="connsiteY2" fmla="*/ 18578 h 10820400"/>
                <a:gd name="connsiteX3" fmla="*/ 1409700 w 1581604"/>
                <a:gd name="connsiteY3" fmla="*/ 114300 h 10820400"/>
                <a:gd name="connsiteX4" fmla="*/ 1333500 w 1581604"/>
                <a:gd name="connsiteY4" fmla="*/ 685800 h 10820400"/>
                <a:gd name="connsiteX5" fmla="*/ 1371600 w 1581604"/>
                <a:gd name="connsiteY5" fmla="*/ 1104900 h 10820400"/>
                <a:gd name="connsiteX6" fmla="*/ 1409700 w 1581604"/>
                <a:gd name="connsiteY6" fmla="*/ 1219200 h 10820400"/>
                <a:gd name="connsiteX7" fmla="*/ 1333500 w 1581604"/>
                <a:gd name="connsiteY7" fmla="*/ 1752600 h 10820400"/>
                <a:gd name="connsiteX8" fmla="*/ 1257300 w 1581604"/>
                <a:gd name="connsiteY8" fmla="*/ 1866900 h 10820400"/>
                <a:gd name="connsiteX9" fmla="*/ 1219200 w 1581604"/>
                <a:gd name="connsiteY9" fmla="*/ 2705100 h 10820400"/>
                <a:gd name="connsiteX10" fmla="*/ 1181100 w 1581604"/>
                <a:gd name="connsiteY10" fmla="*/ 2895600 h 10820400"/>
                <a:gd name="connsiteX11" fmla="*/ 1257300 w 1581604"/>
                <a:gd name="connsiteY11" fmla="*/ 4114800 h 10820400"/>
                <a:gd name="connsiteX12" fmla="*/ 1219200 w 1581604"/>
                <a:gd name="connsiteY12" fmla="*/ 4533900 h 10820400"/>
                <a:gd name="connsiteX13" fmla="*/ 1181100 w 1581604"/>
                <a:gd name="connsiteY13" fmla="*/ 4686300 h 10820400"/>
                <a:gd name="connsiteX14" fmla="*/ 1143000 w 1581604"/>
                <a:gd name="connsiteY14" fmla="*/ 5105400 h 10820400"/>
                <a:gd name="connsiteX15" fmla="*/ 1181100 w 1581604"/>
                <a:gd name="connsiteY15" fmla="*/ 6019800 h 10820400"/>
                <a:gd name="connsiteX16" fmla="*/ 1295400 w 1581604"/>
                <a:gd name="connsiteY16" fmla="*/ 6515100 h 10820400"/>
                <a:gd name="connsiteX17" fmla="*/ 1371600 w 1581604"/>
                <a:gd name="connsiteY17" fmla="*/ 6629400 h 10820400"/>
                <a:gd name="connsiteX18" fmla="*/ 1409700 w 1581604"/>
                <a:gd name="connsiteY18" fmla="*/ 6858000 h 10820400"/>
                <a:gd name="connsiteX19" fmla="*/ 1485900 w 1581604"/>
                <a:gd name="connsiteY19" fmla="*/ 7886700 h 10820400"/>
                <a:gd name="connsiteX20" fmla="*/ 1524000 w 1581604"/>
                <a:gd name="connsiteY20" fmla="*/ 8648700 h 10820400"/>
                <a:gd name="connsiteX21" fmla="*/ 1562100 w 1581604"/>
                <a:gd name="connsiteY21" fmla="*/ 9029700 h 10820400"/>
                <a:gd name="connsiteX22" fmla="*/ 1566048 w 1581604"/>
                <a:gd name="connsiteY22" fmla="*/ 10752818 h 10820400"/>
                <a:gd name="connsiteX23" fmla="*/ 1581604 w 1581604"/>
                <a:gd name="connsiteY23" fmla="*/ 10820400 h 10820400"/>
                <a:gd name="connsiteX24" fmla="*/ 0 w 1581604"/>
                <a:gd name="connsiteY24" fmla="*/ 10820400 h 10820400"/>
                <a:gd name="connsiteX25" fmla="*/ 0 w 1581604"/>
                <a:gd name="connsiteY25" fmla="*/ 0 h 10820400"/>
                <a:gd name="connsiteX0" fmla="*/ 0 w 1581604"/>
                <a:gd name="connsiteY0" fmla="*/ 0 h 10820400"/>
                <a:gd name="connsiteX1" fmla="*/ 1390744 w 1581604"/>
                <a:gd name="connsiteY1" fmla="*/ 0 h 10820400"/>
                <a:gd name="connsiteX2" fmla="*/ 1395412 w 1581604"/>
                <a:gd name="connsiteY2" fmla="*/ 18578 h 10820400"/>
                <a:gd name="connsiteX3" fmla="*/ 1333500 w 1581604"/>
                <a:gd name="connsiteY3" fmla="*/ 685800 h 10820400"/>
                <a:gd name="connsiteX4" fmla="*/ 1371600 w 1581604"/>
                <a:gd name="connsiteY4" fmla="*/ 1104900 h 10820400"/>
                <a:gd name="connsiteX5" fmla="*/ 1409700 w 1581604"/>
                <a:gd name="connsiteY5" fmla="*/ 1219200 h 10820400"/>
                <a:gd name="connsiteX6" fmla="*/ 1333500 w 1581604"/>
                <a:gd name="connsiteY6" fmla="*/ 1752600 h 10820400"/>
                <a:gd name="connsiteX7" fmla="*/ 1257300 w 1581604"/>
                <a:gd name="connsiteY7" fmla="*/ 1866900 h 10820400"/>
                <a:gd name="connsiteX8" fmla="*/ 1219200 w 1581604"/>
                <a:gd name="connsiteY8" fmla="*/ 2705100 h 10820400"/>
                <a:gd name="connsiteX9" fmla="*/ 1181100 w 1581604"/>
                <a:gd name="connsiteY9" fmla="*/ 2895600 h 10820400"/>
                <a:gd name="connsiteX10" fmla="*/ 1257300 w 1581604"/>
                <a:gd name="connsiteY10" fmla="*/ 4114800 h 10820400"/>
                <a:gd name="connsiteX11" fmla="*/ 1219200 w 1581604"/>
                <a:gd name="connsiteY11" fmla="*/ 4533900 h 10820400"/>
                <a:gd name="connsiteX12" fmla="*/ 1181100 w 1581604"/>
                <a:gd name="connsiteY12" fmla="*/ 4686300 h 10820400"/>
                <a:gd name="connsiteX13" fmla="*/ 1143000 w 1581604"/>
                <a:gd name="connsiteY13" fmla="*/ 5105400 h 10820400"/>
                <a:gd name="connsiteX14" fmla="*/ 1181100 w 1581604"/>
                <a:gd name="connsiteY14" fmla="*/ 6019800 h 10820400"/>
                <a:gd name="connsiteX15" fmla="*/ 1295400 w 1581604"/>
                <a:gd name="connsiteY15" fmla="*/ 6515100 h 10820400"/>
                <a:gd name="connsiteX16" fmla="*/ 1371600 w 1581604"/>
                <a:gd name="connsiteY16" fmla="*/ 6629400 h 10820400"/>
                <a:gd name="connsiteX17" fmla="*/ 1409700 w 1581604"/>
                <a:gd name="connsiteY17" fmla="*/ 6858000 h 10820400"/>
                <a:gd name="connsiteX18" fmla="*/ 1485900 w 1581604"/>
                <a:gd name="connsiteY18" fmla="*/ 7886700 h 10820400"/>
                <a:gd name="connsiteX19" fmla="*/ 1524000 w 1581604"/>
                <a:gd name="connsiteY19" fmla="*/ 8648700 h 10820400"/>
                <a:gd name="connsiteX20" fmla="*/ 1562100 w 1581604"/>
                <a:gd name="connsiteY20" fmla="*/ 9029700 h 10820400"/>
                <a:gd name="connsiteX21" fmla="*/ 1566048 w 1581604"/>
                <a:gd name="connsiteY21" fmla="*/ 10752818 h 10820400"/>
                <a:gd name="connsiteX22" fmla="*/ 1581604 w 1581604"/>
                <a:gd name="connsiteY22" fmla="*/ 10820400 h 10820400"/>
                <a:gd name="connsiteX23" fmla="*/ 0 w 1581604"/>
                <a:gd name="connsiteY23" fmla="*/ 10820400 h 10820400"/>
                <a:gd name="connsiteX24" fmla="*/ 0 w 1581604"/>
                <a:gd name="connsiteY24" fmla="*/ 0 h 10820400"/>
                <a:gd name="connsiteX0" fmla="*/ 0 w 1581604"/>
                <a:gd name="connsiteY0" fmla="*/ 0 h 10820400"/>
                <a:gd name="connsiteX1" fmla="*/ 1390744 w 1581604"/>
                <a:gd name="connsiteY1" fmla="*/ 0 h 10820400"/>
                <a:gd name="connsiteX2" fmla="*/ 1395412 w 1581604"/>
                <a:gd name="connsiteY2" fmla="*/ 18578 h 10820400"/>
                <a:gd name="connsiteX3" fmla="*/ 1371600 w 1581604"/>
                <a:gd name="connsiteY3" fmla="*/ 1104900 h 10820400"/>
                <a:gd name="connsiteX4" fmla="*/ 1409700 w 1581604"/>
                <a:gd name="connsiteY4" fmla="*/ 1219200 h 10820400"/>
                <a:gd name="connsiteX5" fmla="*/ 1333500 w 1581604"/>
                <a:gd name="connsiteY5" fmla="*/ 1752600 h 10820400"/>
                <a:gd name="connsiteX6" fmla="*/ 1257300 w 1581604"/>
                <a:gd name="connsiteY6" fmla="*/ 1866900 h 10820400"/>
                <a:gd name="connsiteX7" fmla="*/ 1219200 w 1581604"/>
                <a:gd name="connsiteY7" fmla="*/ 2705100 h 10820400"/>
                <a:gd name="connsiteX8" fmla="*/ 1181100 w 1581604"/>
                <a:gd name="connsiteY8" fmla="*/ 2895600 h 10820400"/>
                <a:gd name="connsiteX9" fmla="*/ 1257300 w 1581604"/>
                <a:gd name="connsiteY9" fmla="*/ 4114800 h 10820400"/>
                <a:gd name="connsiteX10" fmla="*/ 1219200 w 1581604"/>
                <a:gd name="connsiteY10" fmla="*/ 4533900 h 10820400"/>
                <a:gd name="connsiteX11" fmla="*/ 1181100 w 1581604"/>
                <a:gd name="connsiteY11" fmla="*/ 4686300 h 10820400"/>
                <a:gd name="connsiteX12" fmla="*/ 1143000 w 1581604"/>
                <a:gd name="connsiteY12" fmla="*/ 5105400 h 10820400"/>
                <a:gd name="connsiteX13" fmla="*/ 1181100 w 1581604"/>
                <a:gd name="connsiteY13" fmla="*/ 6019800 h 10820400"/>
                <a:gd name="connsiteX14" fmla="*/ 1295400 w 1581604"/>
                <a:gd name="connsiteY14" fmla="*/ 6515100 h 10820400"/>
                <a:gd name="connsiteX15" fmla="*/ 1371600 w 1581604"/>
                <a:gd name="connsiteY15" fmla="*/ 6629400 h 10820400"/>
                <a:gd name="connsiteX16" fmla="*/ 1409700 w 1581604"/>
                <a:gd name="connsiteY16" fmla="*/ 6858000 h 10820400"/>
                <a:gd name="connsiteX17" fmla="*/ 1485900 w 1581604"/>
                <a:gd name="connsiteY17" fmla="*/ 7886700 h 10820400"/>
                <a:gd name="connsiteX18" fmla="*/ 1524000 w 1581604"/>
                <a:gd name="connsiteY18" fmla="*/ 8648700 h 10820400"/>
                <a:gd name="connsiteX19" fmla="*/ 1562100 w 1581604"/>
                <a:gd name="connsiteY19" fmla="*/ 9029700 h 10820400"/>
                <a:gd name="connsiteX20" fmla="*/ 1566048 w 1581604"/>
                <a:gd name="connsiteY20" fmla="*/ 10752818 h 10820400"/>
                <a:gd name="connsiteX21" fmla="*/ 1581604 w 1581604"/>
                <a:gd name="connsiteY21" fmla="*/ 10820400 h 10820400"/>
                <a:gd name="connsiteX22" fmla="*/ 0 w 1581604"/>
                <a:gd name="connsiteY22" fmla="*/ 10820400 h 10820400"/>
                <a:gd name="connsiteX23" fmla="*/ 0 w 1581604"/>
                <a:gd name="connsiteY23" fmla="*/ 0 h 10820400"/>
                <a:gd name="connsiteX0" fmla="*/ 0 w 1581604"/>
                <a:gd name="connsiteY0" fmla="*/ 0 h 10820400"/>
                <a:gd name="connsiteX1" fmla="*/ 1390744 w 1581604"/>
                <a:gd name="connsiteY1" fmla="*/ 0 h 10820400"/>
                <a:gd name="connsiteX2" fmla="*/ 1395412 w 1581604"/>
                <a:gd name="connsiteY2" fmla="*/ 18578 h 10820400"/>
                <a:gd name="connsiteX3" fmla="*/ 1371600 w 1581604"/>
                <a:gd name="connsiteY3" fmla="*/ 1104900 h 10820400"/>
                <a:gd name="connsiteX4" fmla="*/ 1333500 w 1581604"/>
                <a:gd name="connsiteY4" fmla="*/ 1752600 h 10820400"/>
                <a:gd name="connsiteX5" fmla="*/ 1257300 w 1581604"/>
                <a:gd name="connsiteY5" fmla="*/ 1866900 h 10820400"/>
                <a:gd name="connsiteX6" fmla="*/ 1219200 w 1581604"/>
                <a:gd name="connsiteY6" fmla="*/ 2705100 h 10820400"/>
                <a:gd name="connsiteX7" fmla="*/ 1181100 w 1581604"/>
                <a:gd name="connsiteY7" fmla="*/ 2895600 h 10820400"/>
                <a:gd name="connsiteX8" fmla="*/ 1257300 w 1581604"/>
                <a:gd name="connsiteY8" fmla="*/ 4114800 h 10820400"/>
                <a:gd name="connsiteX9" fmla="*/ 1219200 w 1581604"/>
                <a:gd name="connsiteY9" fmla="*/ 4533900 h 10820400"/>
                <a:gd name="connsiteX10" fmla="*/ 1181100 w 1581604"/>
                <a:gd name="connsiteY10" fmla="*/ 4686300 h 10820400"/>
                <a:gd name="connsiteX11" fmla="*/ 1143000 w 1581604"/>
                <a:gd name="connsiteY11" fmla="*/ 5105400 h 10820400"/>
                <a:gd name="connsiteX12" fmla="*/ 1181100 w 1581604"/>
                <a:gd name="connsiteY12" fmla="*/ 6019800 h 10820400"/>
                <a:gd name="connsiteX13" fmla="*/ 1295400 w 1581604"/>
                <a:gd name="connsiteY13" fmla="*/ 6515100 h 10820400"/>
                <a:gd name="connsiteX14" fmla="*/ 1371600 w 1581604"/>
                <a:gd name="connsiteY14" fmla="*/ 6629400 h 10820400"/>
                <a:gd name="connsiteX15" fmla="*/ 1409700 w 1581604"/>
                <a:gd name="connsiteY15" fmla="*/ 6858000 h 10820400"/>
                <a:gd name="connsiteX16" fmla="*/ 1485900 w 1581604"/>
                <a:gd name="connsiteY16" fmla="*/ 7886700 h 10820400"/>
                <a:gd name="connsiteX17" fmla="*/ 1524000 w 1581604"/>
                <a:gd name="connsiteY17" fmla="*/ 8648700 h 10820400"/>
                <a:gd name="connsiteX18" fmla="*/ 1562100 w 1581604"/>
                <a:gd name="connsiteY18" fmla="*/ 9029700 h 10820400"/>
                <a:gd name="connsiteX19" fmla="*/ 1566048 w 1581604"/>
                <a:gd name="connsiteY19" fmla="*/ 10752818 h 10820400"/>
                <a:gd name="connsiteX20" fmla="*/ 1581604 w 1581604"/>
                <a:gd name="connsiteY20" fmla="*/ 10820400 h 10820400"/>
                <a:gd name="connsiteX21" fmla="*/ 0 w 1581604"/>
                <a:gd name="connsiteY21" fmla="*/ 10820400 h 10820400"/>
                <a:gd name="connsiteX22" fmla="*/ 0 w 1581604"/>
                <a:gd name="connsiteY22" fmla="*/ 0 h 10820400"/>
                <a:gd name="connsiteX0" fmla="*/ 0 w 1581604"/>
                <a:gd name="connsiteY0" fmla="*/ 0 h 10820400"/>
                <a:gd name="connsiteX1" fmla="*/ 1390744 w 1581604"/>
                <a:gd name="connsiteY1" fmla="*/ 0 h 10820400"/>
                <a:gd name="connsiteX2" fmla="*/ 1395412 w 1581604"/>
                <a:gd name="connsiteY2" fmla="*/ 18578 h 10820400"/>
                <a:gd name="connsiteX3" fmla="*/ 1333500 w 1581604"/>
                <a:gd name="connsiteY3" fmla="*/ 1752600 h 10820400"/>
                <a:gd name="connsiteX4" fmla="*/ 1257300 w 1581604"/>
                <a:gd name="connsiteY4" fmla="*/ 1866900 h 10820400"/>
                <a:gd name="connsiteX5" fmla="*/ 1219200 w 1581604"/>
                <a:gd name="connsiteY5" fmla="*/ 2705100 h 10820400"/>
                <a:gd name="connsiteX6" fmla="*/ 1181100 w 1581604"/>
                <a:gd name="connsiteY6" fmla="*/ 2895600 h 10820400"/>
                <a:gd name="connsiteX7" fmla="*/ 1257300 w 1581604"/>
                <a:gd name="connsiteY7" fmla="*/ 4114800 h 10820400"/>
                <a:gd name="connsiteX8" fmla="*/ 1219200 w 1581604"/>
                <a:gd name="connsiteY8" fmla="*/ 4533900 h 10820400"/>
                <a:gd name="connsiteX9" fmla="*/ 1181100 w 1581604"/>
                <a:gd name="connsiteY9" fmla="*/ 4686300 h 10820400"/>
                <a:gd name="connsiteX10" fmla="*/ 1143000 w 1581604"/>
                <a:gd name="connsiteY10" fmla="*/ 5105400 h 10820400"/>
                <a:gd name="connsiteX11" fmla="*/ 1181100 w 1581604"/>
                <a:gd name="connsiteY11" fmla="*/ 6019800 h 10820400"/>
                <a:gd name="connsiteX12" fmla="*/ 1295400 w 1581604"/>
                <a:gd name="connsiteY12" fmla="*/ 6515100 h 10820400"/>
                <a:gd name="connsiteX13" fmla="*/ 1371600 w 1581604"/>
                <a:gd name="connsiteY13" fmla="*/ 6629400 h 10820400"/>
                <a:gd name="connsiteX14" fmla="*/ 1409700 w 1581604"/>
                <a:gd name="connsiteY14" fmla="*/ 6858000 h 10820400"/>
                <a:gd name="connsiteX15" fmla="*/ 1485900 w 1581604"/>
                <a:gd name="connsiteY15" fmla="*/ 7886700 h 10820400"/>
                <a:gd name="connsiteX16" fmla="*/ 1524000 w 1581604"/>
                <a:gd name="connsiteY16" fmla="*/ 8648700 h 10820400"/>
                <a:gd name="connsiteX17" fmla="*/ 1562100 w 1581604"/>
                <a:gd name="connsiteY17" fmla="*/ 9029700 h 10820400"/>
                <a:gd name="connsiteX18" fmla="*/ 1566048 w 1581604"/>
                <a:gd name="connsiteY18" fmla="*/ 10752818 h 10820400"/>
                <a:gd name="connsiteX19" fmla="*/ 1581604 w 1581604"/>
                <a:gd name="connsiteY19" fmla="*/ 10820400 h 10820400"/>
                <a:gd name="connsiteX20" fmla="*/ 0 w 1581604"/>
                <a:gd name="connsiteY20" fmla="*/ 10820400 h 10820400"/>
                <a:gd name="connsiteX21" fmla="*/ 0 w 1581604"/>
                <a:gd name="connsiteY21" fmla="*/ 0 h 10820400"/>
                <a:gd name="connsiteX0" fmla="*/ 0 w 1581604"/>
                <a:gd name="connsiteY0" fmla="*/ 0 h 10820400"/>
                <a:gd name="connsiteX1" fmla="*/ 1390744 w 1581604"/>
                <a:gd name="connsiteY1" fmla="*/ 0 h 10820400"/>
                <a:gd name="connsiteX2" fmla="*/ 1395412 w 1581604"/>
                <a:gd name="connsiteY2" fmla="*/ 18578 h 10820400"/>
                <a:gd name="connsiteX3" fmla="*/ 1398956 w 1581604"/>
                <a:gd name="connsiteY3" fmla="*/ 1240210 h 10820400"/>
                <a:gd name="connsiteX4" fmla="*/ 1333500 w 1581604"/>
                <a:gd name="connsiteY4" fmla="*/ 1752600 h 10820400"/>
                <a:gd name="connsiteX5" fmla="*/ 1257300 w 1581604"/>
                <a:gd name="connsiteY5" fmla="*/ 1866900 h 10820400"/>
                <a:gd name="connsiteX6" fmla="*/ 1219200 w 1581604"/>
                <a:gd name="connsiteY6" fmla="*/ 2705100 h 10820400"/>
                <a:gd name="connsiteX7" fmla="*/ 1181100 w 1581604"/>
                <a:gd name="connsiteY7" fmla="*/ 2895600 h 10820400"/>
                <a:gd name="connsiteX8" fmla="*/ 1257300 w 1581604"/>
                <a:gd name="connsiteY8" fmla="*/ 4114800 h 10820400"/>
                <a:gd name="connsiteX9" fmla="*/ 1219200 w 1581604"/>
                <a:gd name="connsiteY9" fmla="*/ 4533900 h 10820400"/>
                <a:gd name="connsiteX10" fmla="*/ 1181100 w 1581604"/>
                <a:gd name="connsiteY10" fmla="*/ 4686300 h 10820400"/>
                <a:gd name="connsiteX11" fmla="*/ 1143000 w 1581604"/>
                <a:gd name="connsiteY11" fmla="*/ 5105400 h 10820400"/>
                <a:gd name="connsiteX12" fmla="*/ 1181100 w 1581604"/>
                <a:gd name="connsiteY12" fmla="*/ 6019800 h 10820400"/>
                <a:gd name="connsiteX13" fmla="*/ 1295400 w 1581604"/>
                <a:gd name="connsiteY13" fmla="*/ 6515100 h 10820400"/>
                <a:gd name="connsiteX14" fmla="*/ 1371600 w 1581604"/>
                <a:gd name="connsiteY14" fmla="*/ 6629400 h 10820400"/>
                <a:gd name="connsiteX15" fmla="*/ 1409700 w 1581604"/>
                <a:gd name="connsiteY15" fmla="*/ 6858000 h 10820400"/>
                <a:gd name="connsiteX16" fmla="*/ 1485900 w 1581604"/>
                <a:gd name="connsiteY16" fmla="*/ 7886700 h 10820400"/>
                <a:gd name="connsiteX17" fmla="*/ 1524000 w 1581604"/>
                <a:gd name="connsiteY17" fmla="*/ 8648700 h 10820400"/>
                <a:gd name="connsiteX18" fmla="*/ 1562100 w 1581604"/>
                <a:gd name="connsiteY18" fmla="*/ 9029700 h 10820400"/>
                <a:gd name="connsiteX19" fmla="*/ 1566048 w 1581604"/>
                <a:gd name="connsiteY19" fmla="*/ 10752818 h 10820400"/>
                <a:gd name="connsiteX20" fmla="*/ 1581604 w 1581604"/>
                <a:gd name="connsiteY20" fmla="*/ 10820400 h 10820400"/>
                <a:gd name="connsiteX21" fmla="*/ 0 w 1581604"/>
                <a:gd name="connsiteY21" fmla="*/ 10820400 h 10820400"/>
                <a:gd name="connsiteX22" fmla="*/ 0 w 1581604"/>
                <a:gd name="connsiteY22" fmla="*/ 0 h 10820400"/>
                <a:gd name="connsiteX0" fmla="*/ 1398956 w 1629848"/>
                <a:gd name="connsiteY0" fmla="*/ 1240210 h 10820400"/>
                <a:gd name="connsiteX1" fmla="*/ 1333500 w 1629848"/>
                <a:gd name="connsiteY1" fmla="*/ 1752600 h 10820400"/>
                <a:gd name="connsiteX2" fmla="*/ 1257300 w 1629848"/>
                <a:gd name="connsiteY2" fmla="*/ 1866900 h 10820400"/>
                <a:gd name="connsiteX3" fmla="*/ 1219200 w 1629848"/>
                <a:gd name="connsiteY3" fmla="*/ 2705100 h 10820400"/>
                <a:gd name="connsiteX4" fmla="*/ 1181100 w 1629848"/>
                <a:gd name="connsiteY4" fmla="*/ 2895600 h 10820400"/>
                <a:gd name="connsiteX5" fmla="*/ 1257300 w 1629848"/>
                <a:gd name="connsiteY5" fmla="*/ 4114800 h 10820400"/>
                <a:gd name="connsiteX6" fmla="*/ 1219200 w 1629848"/>
                <a:gd name="connsiteY6" fmla="*/ 4533900 h 10820400"/>
                <a:gd name="connsiteX7" fmla="*/ 1181100 w 1629848"/>
                <a:gd name="connsiteY7" fmla="*/ 4686300 h 10820400"/>
                <a:gd name="connsiteX8" fmla="*/ 1143000 w 1629848"/>
                <a:gd name="connsiteY8" fmla="*/ 5105400 h 10820400"/>
                <a:gd name="connsiteX9" fmla="*/ 1181100 w 1629848"/>
                <a:gd name="connsiteY9" fmla="*/ 6019800 h 10820400"/>
                <a:gd name="connsiteX10" fmla="*/ 1295400 w 1629848"/>
                <a:gd name="connsiteY10" fmla="*/ 6515100 h 10820400"/>
                <a:gd name="connsiteX11" fmla="*/ 1371600 w 1629848"/>
                <a:gd name="connsiteY11" fmla="*/ 6629400 h 10820400"/>
                <a:gd name="connsiteX12" fmla="*/ 1409700 w 1629848"/>
                <a:gd name="connsiteY12" fmla="*/ 6858000 h 10820400"/>
                <a:gd name="connsiteX13" fmla="*/ 1485900 w 1629848"/>
                <a:gd name="connsiteY13" fmla="*/ 7886700 h 10820400"/>
                <a:gd name="connsiteX14" fmla="*/ 1524000 w 1629848"/>
                <a:gd name="connsiteY14" fmla="*/ 8648700 h 10820400"/>
                <a:gd name="connsiteX15" fmla="*/ 1562100 w 1629848"/>
                <a:gd name="connsiteY15" fmla="*/ 9029700 h 10820400"/>
                <a:gd name="connsiteX16" fmla="*/ 1566048 w 1629848"/>
                <a:gd name="connsiteY16" fmla="*/ 10752818 h 10820400"/>
                <a:gd name="connsiteX17" fmla="*/ 1581604 w 1629848"/>
                <a:gd name="connsiteY17" fmla="*/ 10820400 h 10820400"/>
                <a:gd name="connsiteX18" fmla="*/ 0 w 1629848"/>
                <a:gd name="connsiteY18" fmla="*/ 10820400 h 10820400"/>
                <a:gd name="connsiteX19" fmla="*/ 0 w 1629848"/>
                <a:gd name="connsiteY19" fmla="*/ 0 h 10820400"/>
                <a:gd name="connsiteX20" fmla="*/ 1390744 w 1629848"/>
                <a:gd name="connsiteY20" fmla="*/ 0 h 10820400"/>
                <a:gd name="connsiteX21" fmla="*/ 1395412 w 1629848"/>
                <a:gd name="connsiteY21" fmla="*/ 18578 h 10820400"/>
                <a:gd name="connsiteX22" fmla="*/ 1629847 w 1629848"/>
                <a:gd name="connsiteY22" fmla="*/ 1471221 h 10820400"/>
                <a:gd name="connsiteX0" fmla="*/ 1398956 w 1581604"/>
                <a:gd name="connsiteY0" fmla="*/ 1240210 h 10820400"/>
                <a:gd name="connsiteX1" fmla="*/ 1333500 w 1581604"/>
                <a:gd name="connsiteY1" fmla="*/ 1752600 h 10820400"/>
                <a:gd name="connsiteX2" fmla="*/ 1257300 w 1581604"/>
                <a:gd name="connsiteY2" fmla="*/ 1866900 h 10820400"/>
                <a:gd name="connsiteX3" fmla="*/ 1219200 w 1581604"/>
                <a:gd name="connsiteY3" fmla="*/ 2705100 h 10820400"/>
                <a:gd name="connsiteX4" fmla="*/ 1181100 w 1581604"/>
                <a:gd name="connsiteY4" fmla="*/ 2895600 h 10820400"/>
                <a:gd name="connsiteX5" fmla="*/ 1257300 w 1581604"/>
                <a:gd name="connsiteY5" fmla="*/ 4114800 h 10820400"/>
                <a:gd name="connsiteX6" fmla="*/ 1219200 w 1581604"/>
                <a:gd name="connsiteY6" fmla="*/ 4533900 h 10820400"/>
                <a:gd name="connsiteX7" fmla="*/ 1181100 w 1581604"/>
                <a:gd name="connsiteY7" fmla="*/ 4686300 h 10820400"/>
                <a:gd name="connsiteX8" fmla="*/ 1143000 w 1581604"/>
                <a:gd name="connsiteY8" fmla="*/ 5105400 h 10820400"/>
                <a:gd name="connsiteX9" fmla="*/ 1181100 w 1581604"/>
                <a:gd name="connsiteY9" fmla="*/ 6019800 h 10820400"/>
                <a:gd name="connsiteX10" fmla="*/ 1295400 w 1581604"/>
                <a:gd name="connsiteY10" fmla="*/ 6515100 h 10820400"/>
                <a:gd name="connsiteX11" fmla="*/ 1371600 w 1581604"/>
                <a:gd name="connsiteY11" fmla="*/ 6629400 h 10820400"/>
                <a:gd name="connsiteX12" fmla="*/ 1409700 w 1581604"/>
                <a:gd name="connsiteY12" fmla="*/ 6858000 h 10820400"/>
                <a:gd name="connsiteX13" fmla="*/ 1485900 w 1581604"/>
                <a:gd name="connsiteY13" fmla="*/ 7886700 h 10820400"/>
                <a:gd name="connsiteX14" fmla="*/ 1524000 w 1581604"/>
                <a:gd name="connsiteY14" fmla="*/ 8648700 h 10820400"/>
                <a:gd name="connsiteX15" fmla="*/ 1562100 w 1581604"/>
                <a:gd name="connsiteY15" fmla="*/ 9029700 h 10820400"/>
                <a:gd name="connsiteX16" fmla="*/ 1566048 w 1581604"/>
                <a:gd name="connsiteY16" fmla="*/ 10752818 h 10820400"/>
                <a:gd name="connsiteX17" fmla="*/ 1581604 w 1581604"/>
                <a:gd name="connsiteY17" fmla="*/ 10820400 h 10820400"/>
                <a:gd name="connsiteX18" fmla="*/ 0 w 1581604"/>
                <a:gd name="connsiteY18" fmla="*/ 10820400 h 10820400"/>
                <a:gd name="connsiteX19" fmla="*/ 0 w 1581604"/>
                <a:gd name="connsiteY19" fmla="*/ 0 h 10820400"/>
                <a:gd name="connsiteX20" fmla="*/ 1390744 w 1581604"/>
                <a:gd name="connsiteY20" fmla="*/ 0 h 10820400"/>
                <a:gd name="connsiteX21" fmla="*/ 1395412 w 1581604"/>
                <a:gd name="connsiteY21" fmla="*/ 18578 h 10820400"/>
                <a:gd name="connsiteX0" fmla="*/ 1333500 w 1581604"/>
                <a:gd name="connsiteY0" fmla="*/ 1752600 h 10820400"/>
                <a:gd name="connsiteX1" fmla="*/ 1257300 w 1581604"/>
                <a:gd name="connsiteY1" fmla="*/ 1866900 h 10820400"/>
                <a:gd name="connsiteX2" fmla="*/ 1219200 w 1581604"/>
                <a:gd name="connsiteY2" fmla="*/ 2705100 h 10820400"/>
                <a:gd name="connsiteX3" fmla="*/ 1181100 w 1581604"/>
                <a:gd name="connsiteY3" fmla="*/ 2895600 h 10820400"/>
                <a:gd name="connsiteX4" fmla="*/ 1257300 w 1581604"/>
                <a:gd name="connsiteY4" fmla="*/ 4114800 h 10820400"/>
                <a:gd name="connsiteX5" fmla="*/ 1219200 w 1581604"/>
                <a:gd name="connsiteY5" fmla="*/ 4533900 h 10820400"/>
                <a:gd name="connsiteX6" fmla="*/ 1181100 w 1581604"/>
                <a:gd name="connsiteY6" fmla="*/ 4686300 h 10820400"/>
                <a:gd name="connsiteX7" fmla="*/ 1143000 w 1581604"/>
                <a:gd name="connsiteY7" fmla="*/ 5105400 h 10820400"/>
                <a:gd name="connsiteX8" fmla="*/ 1181100 w 1581604"/>
                <a:gd name="connsiteY8" fmla="*/ 6019800 h 10820400"/>
                <a:gd name="connsiteX9" fmla="*/ 1295400 w 1581604"/>
                <a:gd name="connsiteY9" fmla="*/ 6515100 h 10820400"/>
                <a:gd name="connsiteX10" fmla="*/ 1371600 w 1581604"/>
                <a:gd name="connsiteY10" fmla="*/ 6629400 h 10820400"/>
                <a:gd name="connsiteX11" fmla="*/ 1409700 w 1581604"/>
                <a:gd name="connsiteY11" fmla="*/ 6858000 h 10820400"/>
                <a:gd name="connsiteX12" fmla="*/ 1485900 w 1581604"/>
                <a:gd name="connsiteY12" fmla="*/ 7886700 h 10820400"/>
                <a:gd name="connsiteX13" fmla="*/ 1524000 w 1581604"/>
                <a:gd name="connsiteY13" fmla="*/ 8648700 h 10820400"/>
                <a:gd name="connsiteX14" fmla="*/ 1562100 w 1581604"/>
                <a:gd name="connsiteY14" fmla="*/ 9029700 h 10820400"/>
                <a:gd name="connsiteX15" fmla="*/ 1566048 w 1581604"/>
                <a:gd name="connsiteY15" fmla="*/ 10752818 h 10820400"/>
                <a:gd name="connsiteX16" fmla="*/ 1581604 w 1581604"/>
                <a:gd name="connsiteY16" fmla="*/ 10820400 h 10820400"/>
                <a:gd name="connsiteX17" fmla="*/ 0 w 1581604"/>
                <a:gd name="connsiteY17" fmla="*/ 10820400 h 10820400"/>
                <a:gd name="connsiteX18" fmla="*/ 0 w 1581604"/>
                <a:gd name="connsiteY18" fmla="*/ 0 h 10820400"/>
                <a:gd name="connsiteX19" fmla="*/ 1390744 w 1581604"/>
                <a:gd name="connsiteY19" fmla="*/ 0 h 10820400"/>
                <a:gd name="connsiteX20" fmla="*/ 1395412 w 1581604"/>
                <a:gd name="connsiteY20" fmla="*/ 18578 h 10820400"/>
                <a:gd name="connsiteX0" fmla="*/ 1333500 w 1581604"/>
                <a:gd name="connsiteY0" fmla="*/ 1752600 h 10820400"/>
                <a:gd name="connsiteX1" fmla="*/ 1219200 w 1581604"/>
                <a:gd name="connsiteY1" fmla="*/ 2705100 h 10820400"/>
                <a:gd name="connsiteX2" fmla="*/ 1181100 w 1581604"/>
                <a:gd name="connsiteY2" fmla="*/ 2895600 h 10820400"/>
                <a:gd name="connsiteX3" fmla="*/ 1257300 w 1581604"/>
                <a:gd name="connsiteY3" fmla="*/ 4114800 h 10820400"/>
                <a:gd name="connsiteX4" fmla="*/ 1219200 w 1581604"/>
                <a:gd name="connsiteY4" fmla="*/ 4533900 h 10820400"/>
                <a:gd name="connsiteX5" fmla="*/ 1181100 w 1581604"/>
                <a:gd name="connsiteY5" fmla="*/ 4686300 h 10820400"/>
                <a:gd name="connsiteX6" fmla="*/ 1143000 w 1581604"/>
                <a:gd name="connsiteY6" fmla="*/ 5105400 h 10820400"/>
                <a:gd name="connsiteX7" fmla="*/ 1181100 w 1581604"/>
                <a:gd name="connsiteY7" fmla="*/ 6019800 h 10820400"/>
                <a:gd name="connsiteX8" fmla="*/ 1295400 w 1581604"/>
                <a:gd name="connsiteY8" fmla="*/ 6515100 h 10820400"/>
                <a:gd name="connsiteX9" fmla="*/ 1371600 w 1581604"/>
                <a:gd name="connsiteY9" fmla="*/ 6629400 h 10820400"/>
                <a:gd name="connsiteX10" fmla="*/ 1409700 w 1581604"/>
                <a:gd name="connsiteY10" fmla="*/ 6858000 h 10820400"/>
                <a:gd name="connsiteX11" fmla="*/ 1485900 w 1581604"/>
                <a:gd name="connsiteY11" fmla="*/ 7886700 h 10820400"/>
                <a:gd name="connsiteX12" fmla="*/ 1524000 w 1581604"/>
                <a:gd name="connsiteY12" fmla="*/ 8648700 h 10820400"/>
                <a:gd name="connsiteX13" fmla="*/ 1562100 w 1581604"/>
                <a:gd name="connsiteY13" fmla="*/ 9029700 h 10820400"/>
                <a:gd name="connsiteX14" fmla="*/ 1566048 w 1581604"/>
                <a:gd name="connsiteY14" fmla="*/ 10752818 h 10820400"/>
                <a:gd name="connsiteX15" fmla="*/ 1581604 w 1581604"/>
                <a:gd name="connsiteY15" fmla="*/ 10820400 h 10820400"/>
                <a:gd name="connsiteX16" fmla="*/ 0 w 1581604"/>
                <a:gd name="connsiteY16" fmla="*/ 10820400 h 10820400"/>
                <a:gd name="connsiteX17" fmla="*/ 0 w 1581604"/>
                <a:gd name="connsiteY17" fmla="*/ 0 h 10820400"/>
                <a:gd name="connsiteX18" fmla="*/ 1390744 w 1581604"/>
                <a:gd name="connsiteY18" fmla="*/ 0 h 10820400"/>
                <a:gd name="connsiteX19" fmla="*/ 1395412 w 1581604"/>
                <a:gd name="connsiteY19" fmla="*/ 18578 h 10820400"/>
                <a:gd name="connsiteX0" fmla="*/ 1219200 w 1581604"/>
                <a:gd name="connsiteY0" fmla="*/ 2705100 h 10820400"/>
                <a:gd name="connsiteX1" fmla="*/ 1181100 w 1581604"/>
                <a:gd name="connsiteY1" fmla="*/ 2895600 h 10820400"/>
                <a:gd name="connsiteX2" fmla="*/ 1257300 w 1581604"/>
                <a:gd name="connsiteY2" fmla="*/ 4114800 h 10820400"/>
                <a:gd name="connsiteX3" fmla="*/ 1219200 w 1581604"/>
                <a:gd name="connsiteY3" fmla="*/ 4533900 h 10820400"/>
                <a:gd name="connsiteX4" fmla="*/ 1181100 w 1581604"/>
                <a:gd name="connsiteY4" fmla="*/ 4686300 h 10820400"/>
                <a:gd name="connsiteX5" fmla="*/ 1143000 w 1581604"/>
                <a:gd name="connsiteY5" fmla="*/ 5105400 h 10820400"/>
                <a:gd name="connsiteX6" fmla="*/ 1181100 w 1581604"/>
                <a:gd name="connsiteY6" fmla="*/ 6019800 h 10820400"/>
                <a:gd name="connsiteX7" fmla="*/ 1295400 w 1581604"/>
                <a:gd name="connsiteY7" fmla="*/ 6515100 h 10820400"/>
                <a:gd name="connsiteX8" fmla="*/ 1371600 w 1581604"/>
                <a:gd name="connsiteY8" fmla="*/ 6629400 h 10820400"/>
                <a:gd name="connsiteX9" fmla="*/ 1409700 w 1581604"/>
                <a:gd name="connsiteY9" fmla="*/ 6858000 h 10820400"/>
                <a:gd name="connsiteX10" fmla="*/ 1485900 w 1581604"/>
                <a:gd name="connsiteY10" fmla="*/ 7886700 h 10820400"/>
                <a:gd name="connsiteX11" fmla="*/ 1524000 w 1581604"/>
                <a:gd name="connsiteY11" fmla="*/ 8648700 h 10820400"/>
                <a:gd name="connsiteX12" fmla="*/ 1562100 w 1581604"/>
                <a:gd name="connsiteY12" fmla="*/ 9029700 h 10820400"/>
                <a:gd name="connsiteX13" fmla="*/ 1566048 w 1581604"/>
                <a:gd name="connsiteY13" fmla="*/ 10752818 h 10820400"/>
                <a:gd name="connsiteX14" fmla="*/ 1581604 w 1581604"/>
                <a:gd name="connsiteY14" fmla="*/ 10820400 h 10820400"/>
                <a:gd name="connsiteX15" fmla="*/ 0 w 1581604"/>
                <a:gd name="connsiteY15" fmla="*/ 10820400 h 10820400"/>
                <a:gd name="connsiteX16" fmla="*/ 0 w 1581604"/>
                <a:gd name="connsiteY16" fmla="*/ 0 h 10820400"/>
                <a:gd name="connsiteX17" fmla="*/ 1390744 w 1581604"/>
                <a:gd name="connsiteY17" fmla="*/ 0 h 10820400"/>
                <a:gd name="connsiteX18" fmla="*/ 1395412 w 1581604"/>
                <a:gd name="connsiteY18" fmla="*/ 18578 h 10820400"/>
                <a:gd name="connsiteX0" fmla="*/ 1219200 w 1581604"/>
                <a:gd name="connsiteY0" fmla="*/ 2705100 h 10820400"/>
                <a:gd name="connsiteX1" fmla="*/ 1257300 w 1581604"/>
                <a:gd name="connsiteY1" fmla="*/ 4114800 h 10820400"/>
                <a:gd name="connsiteX2" fmla="*/ 1219200 w 1581604"/>
                <a:gd name="connsiteY2" fmla="*/ 4533900 h 10820400"/>
                <a:gd name="connsiteX3" fmla="*/ 1181100 w 1581604"/>
                <a:gd name="connsiteY3" fmla="*/ 4686300 h 10820400"/>
                <a:gd name="connsiteX4" fmla="*/ 1143000 w 1581604"/>
                <a:gd name="connsiteY4" fmla="*/ 5105400 h 10820400"/>
                <a:gd name="connsiteX5" fmla="*/ 1181100 w 1581604"/>
                <a:gd name="connsiteY5" fmla="*/ 6019800 h 10820400"/>
                <a:gd name="connsiteX6" fmla="*/ 1295400 w 1581604"/>
                <a:gd name="connsiteY6" fmla="*/ 6515100 h 10820400"/>
                <a:gd name="connsiteX7" fmla="*/ 1371600 w 1581604"/>
                <a:gd name="connsiteY7" fmla="*/ 6629400 h 10820400"/>
                <a:gd name="connsiteX8" fmla="*/ 1409700 w 1581604"/>
                <a:gd name="connsiteY8" fmla="*/ 6858000 h 10820400"/>
                <a:gd name="connsiteX9" fmla="*/ 1485900 w 1581604"/>
                <a:gd name="connsiteY9" fmla="*/ 7886700 h 10820400"/>
                <a:gd name="connsiteX10" fmla="*/ 1524000 w 1581604"/>
                <a:gd name="connsiteY10" fmla="*/ 8648700 h 10820400"/>
                <a:gd name="connsiteX11" fmla="*/ 1562100 w 1581604"/>
                <a:gd name="connsiteY11" fmla="*/ 9029700 h 10820400"/>
                <a:gd name="connsiteX12" fmla="*/ 1566048 w 1581604"/>
                <a:gd name="connsiteY12" fmla="*/ 10752818 h 10820400"/>
                <a:gd name="connsiteX13" fmla="*/ 1581604 w 1581604"/>
                <a:gd name="connsiteY13" fmla="*/ 10820400 h 10820400"/>
                <a:gd name="connsiteX14" fmla="*/ 0 w 1581604"/>
                <a:gd name="connsiteY14" fmla="*/ 10820400 h 10820400"/>
                <a:gd name="connsiteX15" fmla="*/ 0 w 1581604"/>
                <a:gd name="connsiteY15" fmla="*/ 0 h 10820400"/>
                <a:gd name="connsiteX16" fmla="*/ 1390744 w 1581604"/>
                <a:gd name="connsiteY16" fmla="*/ 0 h 10820400"/>
                <a:gd name="connsiteX17" fmla="*/ 1395412 w 1581604"/>
                <a:gd name="connsiteY17" fmla="*/ 18578 h 10820400"/>
                <a:gd name="connsiteX0" fmla="*/ 1257300 w 1581604"/>
                <a:gd name="connsiteY0" fmla="*/ 4114800 h 10820400"/>
                <a:gd name="connsiteX1" fmla="*/ 1219200 w 1581604"/>
                <a:gd name="connsiteY1" fmla="*/ 4533900 h 10820400"/>
                <a:gd name="connsiteX2" fmla="*/ 1181100 w 1581604"/>
                <a:gd name="connsiteY2" fmla="*/ 4686300 h 10820400"/>
                <a:gd name="connsiteX3" fmla="*/ 1143000 w 1581604"/>
                <a:gd name="connsiteY3" fmla="*/ 5105400 h 10820400"/>
                <a:gd name="connsiteX4" fmla="*/ 1181100 w 1581604"/>
                <a:gd name="connsiteY4" fmla="*/ 6019800 h 10820400"/>
                <a:gd name="connsiteX5" fmla="*/ 1295400 w 1581604"/>
                <a:gd name="connsiteY5" fmla="*/ 6515100 h 10820400"/>
                <a:gd name="connsiteX6" fmla="*/ 1371600 w 1581604"/>
                <a:gd name="connsiteY6" fmla="*/ 6629400 h 10820400"/>
                <a:gd name="connsiteX7" fmla="*/ 1409700 w 1581604"/>
                <a:gd name="connsiteY7" fmla="*/ 6858000 h 10820400"/>
                <a:gd name="connsiteX8" fmla="*/ 1485900 w 1581604"/>
                <a:gd name="connsiteY8" fmla="*/ 7886700 h 10820400"/>
                <a:gd name="connsiteX9" fmla="*/ 1524000 w 1581604"/>
                <a:gd name="connsiteY9" fmla="*/ 8648700 h 10820400"/>
                <a:gd name="connsiteX10" fmla="*/ 1562100 w 1581604"/>
                <a:gd name="connsiteY10" fmla="*/ 9029700 h 10820400"/>
                <a:gd name="connsiteX11" fmla="*/ 1566048 w 1581604"/>
                <a:gd name="connsiteY11" fmla="*/ 10752818 h 10820400"/>
                <a:gd name="connsiteX12" fmla="*/ 1581604 w 1581604"/>
                <a:gd name="connsiteY12" fmla="*/ 10820400 h 10820400"/>
                <a:gd name="connsiteX13" fmla="*/ 0 w 1581604"/>
                <a:gd name="connsiteY13" fmla="*/ 10820400 h 10820400"/>
                <a:gd name="connsiteX14" fmla="*/ 0 w 1581604"/>
                <a:gd name="connsiteY14" fmla="*/ 0 h 10820400"/>
                <a:gd name="connsiteX15" fmla="*/ 1390744 w 1581604"/>
                <a:gd name="connsiteY15" fmla="*/ 0 h 10820400"/>
                <a:gd name="connsiteX16" fmla="*/ 1395412 w 1581604"/>
                <a:gd name="connsiteY16" fmla="*/ 18578 h 10820400"/>
                <a:gd name="connsiteX0" fmla="*/ 1219200 w 1581604"/>
                <a:gd name="connsiteY0" fmla="*/ 4533900 h 10820400"/>
                <a:gd name="connsiteX1" fmla="*/ 1181100 w 1581604"/>
                <a:gd name="connsiteY1" fmla="*/ 4686300 h 10820400"/>
                <a:gd name="connsiteX2" fmla="*/ 1143000 w 1581604"/>
                <a:gd name="connsiteY2" fmla="*/ 5105400 h 10820400"/>
                <a:gd name="connsiteX3" fmla="*/ 1181100 w 1581604"/>
                <a:gd name="connsiteY3" fmla="*/ 6019800 h 10820400"/>
                <a:gd name="connsiteX4" fmla="*/ 1295400 w 1581604"/>
                <a:gd name="connsiteY4" fmla="*/ 6515100 h 10820400"/>
                <a:gd name="connsiteX5" fmla="*/ 1371600 w 1581604"/>
                <a:gd name="connsiteY5" fmla="*/ 6629400 h 10820400"/>
                <a:gd name="connsiteX6" fmla="*/ 1409700 w 1581604"/>
                <a:gd name="connsiteY6" fmla="*/ 6858000 h 10820400"/>
                <a:gd name="connsiteX7" fmla="*/ 1485900 w 1581604"/>
                <a:gd name="connsiteY7" fmla="*/ 7886700 h 10820400"/>
                <a:gd name="connsiteX8" fmla="*/ 1524000 w 1581604"/>
                <a:gd name="connsiteY8" fmla="*/ 8648700 h 10820400"/>
                <a:gd name="connsiteX9" fmla="*/ 1562100 w 1581604"/>
                <a:gd name="connsiteY9" fmla="*/ 9029700 h 10820400"/>
                <a:gd name="connsiteX10" fmla="*/ 1566048 w 1581604"/>
                <a:gd name="connsiteY10" fmla="*/ 10752818 h 10820400"/>
                <a:gd name="connsiteX11" fmla="*/ 1581604 w 1581604"/>
                <a:gd name="connsiteY11" fmla="*/ 10820400 h 10820400"/>
                <a:gd name="connsiteX12" fmla="*/ 0 w 1581604"/>
                <a:gd name="connsiteY12" fmla="*/ 10820400 h 10820400"/>
                <a:gd name="connsiteX13" fmla="*/ 0 w 1581604"/>
                <a:gd name="connsiteY13" fmla="*/ 0 h 10820400"/>
                <a:gd name="connsiteX14" fmla="*/ 1390744 w 1581604"/>
                <a:gd name="connsiteY14" fmla="*/ 0 h 10820400"/>
                <a:gd name="connsiteX15" fmla="*/ 1395412 w 1581604"/>
                <a:gd name="connsiteY15" fmla="*/ 18578 h 10820400"/>
                <a:gd name="connsiteX0" fmla="*/ 1181100 w 1581604"/>
                <a:gd name="connsiteY0" fmla="*/ 4686300 h 10820400"/>
                <a:gd name="connsiteX1" fmla="*/ 1143000 w 1581604"/>
                <a:gd name="connsiteY1" fmla="*/ 5105400 h 10820400"/>
                <a:gd name="connsiteX2" fmla="*/ 1181100 w 1581604"/>
                <a:gd name="connsiteY2" fmla="*/ 6019800 h 10820400"/>
                <a:gd name="connsiteX3" fmla="*/ 1295400 w 1581604"/>
                <a:gd name="connsiteY3" fmla="*/ 6515100 h 10820400"/>
                <a:gd name="connsiteX4" fmla="*/ 1371600 w 1581604"/>
                <a:gd name="connsiteY4" fmla="*/ 6629400 h 10820400"/>
                <a:gd name="connsiteX5" fmla="*/ 1409700 w 1581604"/>
                <a:gd name="connsiteY5" fmla="*/ 6858000 h 10820400"/>
                <a:gd name="connsiteX6" fmla="*/ 1485900 w 1581604"/>
                <a:gd name="connsiteY6" fmla="*/ 7886700 h 10820400"/>
                <a:gd name="connsiteX7" fmla="*/ 1524000 w 1581604"/>
                <a:gd name="connsiteY7" fmla="*/ 8648700 h 10820400"/>
                <a:gd name="connsiteX8" fmla="*/ 1562100 w 1581604"/>
                <a:gd name="connsiteY8" fmla="*/ 9029700 h 10820400"/>
                <a:gd name="connsiteX9" fmla="*/ 1566048 w 1581604"/>
                <a:gd name="connsiteY9" fmla="*/ 10752818 h 10820400"/>
                <a:gd name="connsiteX10" fmla="*/ 1581604 w 1581604"/>
                <a:gd name="connsiteY10" fmla="*/ 10820400 h 10820400"/>
                <a:gd name="connsiteX11" fmla="*/ 0 w 1581604"/>
                <a:gd name="connsiteY11" fmla="*/ 10820400 h 10820400"/>
                <a:gd name="connsiteX12" fmla="*/ 0 w 1581604"/>
                <a:gd name="connsiteY12" fmla="*/ 0 h 10820400"/>
                <a:gd name="connsiteX13" fmla="*/ 1390744 w 1581604"/>
                <a:gd name="connsiteY13" fmla="*/ 0 h 10820400"/>
                <a:gd name="connsiteX14" fmla="*/ 1395412 w 1581604"/>
                <a:gd name="connsiteY14" fmla="*/ 18578 h 10820400"/>
                <a:gd name="connsiteX0" fmla="*/ 1143000 w 1581604"/>
                <a:gd name="connsiteY0" fmla="*/ 5105400 h 10820400"/>
                <a:gd name="connsiteX1" fmla="*/ 1181100 w 1581604"/>
                <a:gd name="connsiteY1" fmla="*/ 6019800 h 10820400"/>
                <a:gd name="connsiteX2" fmla="*/ 1295400 w 1581604"/>
                <a:gd name="connsiteY2" fmla="*/ 6515100 h 10820400"/>
                <a:gd name="connsiteX3" fmla="*/ 1371600 w 1581604"/>
                <a:gd name="connsiteY3" fmla="*/ 6629400 h 10820400"/>
                <a:gd name="connsiteX4" fmla="*/ 1409700 w 1581604"/>
                <a:gd name="connsiteY4" fmla="*/ 6858000 h 10820400"/>
                <a:gd name="connsiteX5" fmla="*/ 1485900 w 1581604"/>
                <a:gd name="connsiteY5" fmla="*/ 7886700 h 10820400"/>
                <a:gd name="connsiteX6" fmla="*/ 1524000 w 1581604"/>
                <a:gd name="connsiteY6" fmla="*/ 8648700 h 10820400"/>
                <a:gd name="connsiteX7" fmla="*/ 1562100 w 1581604"/>
                <a:gd name="connsiteY7" fmla="*/ 9029700 h 10820400"/>
                <a:gd name="connsiteX8" fmla="*/ 1566048 w 1581604"/>
                <a:gd name="connsiteY8" fmla="*/ 10752818 h 10820400"/>
                <a:gd name="connsiteX9" fmla="*/ 1581604 w 1581604"/>
                <a:gd name="connsiteY9" fmla="*/ 10820400 h 10820400"/>
                <a:gd name="connsiteX10" fmla="*/ 0 w 1581604"/>
                <a:gd name="connsiteY10" fmla="*/ 10820400 h 10820400"/>
                <a:gd name="connsiteX11" fmla="*/ 0 w 1581604"/>
                <a:gd name="connsiteY11" fmla="*/ 0 h 10820400"/>
                <a:gd name="connsiteX12" fmla="*/ 1390744 w 1581604"/>
                <a:gd name="connsiteY12" fmla="*/ 0 h 10820400"/>
                <a:gd name="connsiteX13" fmla="*/ 1395412 w 1581604"/>
                <a:gd name="connsiteY13" fmla="*/ 18578 h 10820400"/>
                <a:gd name="connsiteX0" fmla="*/ 1181100 w 1581604"/>
                <a:gd name="connsiteY0" fmla="*/ 6019800 h 10820400"/>
                <a:gd name="connsiteX1" fmla="*/ 1295400 w 1581604"/>
                <a:gd name="connsiteY1" fmla="*/ 6515100 h 10820400"/>
                <a:gd name="connsiteX2" fmla="*/ 1371600 w 1581604"/>
                <a:gd name="connsiteY2" fmla="*/ 6629400 h 10820400"/>
                <a:gd name="connsiteX3" fmla="*/ 1409700 w 1581604"/>
                <a:gd name="connsiteY3" fmla="*/ 6858000 h 10820400"/>
                <a:gd name="connsiteX4" fmla="*/ 1485900 w 1581604"/>
                <a:gd name="connsiteY4" fmla="*/ 7886700 h 10820400"/>
                <a:gd name="connsiteX5" fmla="*/ 1524000 w 1581604"/>
                <a:gd name="connsiteY5" fmla="*/ 8648700 h 10820400"/>
                <a:gd name="connsiteX6" fmla="*/ 1562100 w 1581604"/>
                <a:gd name="connsiteY6" fmla="*/ 9029700 h 10820400"/>
                <a:gd name="connsiteX7" fmla="*/ 1566048 w 1581604"/>
                <a:gd name="connsiteY7" fmla="*/ 10752818 h 10820400"/>
                <a:gd name="connsiteX8" fmla="*/ 1581604 w 1581604"/>
                <a:gd name="connsiteY8" fmla="*/ 10820400 h 10820400"/>
                <a:gd name="connsiteX9" fmla="*/ 0 w 1581604"/>
                <a:gd name="connsiteY9" fmla="*/ 10820400 h 10820400"/>
                <a:gd name="connsiteX10" fmla="*/ 0 w 1581604"/>
                <a:gd name="connsiteY10" fmla="*/ 0 h 10820400"/>
                <a:gd name="connsiteX11" fmla="*/ 1390744 w 1581604"/>
                <a:gd name="connsiteY11" fmla="*/ 0 h 10820400"/>
                <a:gd name="connsiteX12" fmla="*/ 1395412 w 1581604"/>
                <a:gd name="connsiteY12" fmla="*/ 18578 h 10820400"/>
                <a:gd name="connsiteX0" fmla="*/ 1295400 w 1581604"/>
                <a:gd name="connsiteY0" fmla="*/ 6515100 h 10820400"/>
                <a:gd name="connsiteX1" fmla="*/ 1371600 w 1581604"/>
                <a:gd name="connsiteY1" fmla="*/ 6629400 h 10820400"/>
                <a:gd name="connsiteX2" fmla="*/ 1409700 w 1581604"/>
                <a:gd name="connsiteY2" fmla="*/ 6858000 h 10820400"/>
                <a:gd name="connsiteX3" fmla="*/ 1485900 w 1581604"/>
                <a:gd name="connsiteY3" fmla="*/ 7886700 h 10820400"/>
                <a:gd name="connsiteX4" fmla="*/ 1524000 w 1581604"/>
                <a:gd name="connsiteY4" fmla="*/ 8648700 h 10820400"/>
                <a:gd name="connsiteX5" fmla="*/ 1562100 w 1581604"/>
                <a:gd name="connsiteY5" fmla="*/ 9029700 h 10820400"/>
                <a:gd name="connsiteX6" fmla="*/ 1566048 w 1581604"/>
                <a:gd name="connsiteY6" fmla="*/ 10752818 h 10820400"/>
                <a:gd name="connsiteX7" fmla="*/ 1581604 w 1581604"/>
                <a:gd name="connsiteY7" fmla="*/ 10820400 h 10820400"/>
                <a:gd name="connsiteX8" fmla="*/ 0 w 1581604"/>
                <a:gd name="connsiteY8" fmla="*/ 10820400 h 10820400"/>
                <a:gd name="connsiteX9" fmla="*/ 0 w 1581604"/>
                <a:gd name="connsiteY9" fmla="*/ 0 h 10820400"/>
                <a:gd name="connsiteX10" fmla="*/ 1390744 w 1581604"/>
                <a:gd name="connsiteY10" fmla="*/ 0 h 10820400"/>
                <a:gd name="connsiteX11" fmla="*/ 1395412 w 1581604"/>
                <a:gd name="connsiteY11" fmla="*/ 18578 h 10820400"/>
                <a:gd name="connsiteX0" fmla="*/ 1295400 w 1581604"/>
                <a:gd name="connsiteY0" fmla="*/ 6515100 h 10820400"/>
                <a:gd name="connsiteX1" fmla="*/ 1371600 w 1581604"/>
                <a:gd name="connsiteY1" fmla="*/ 6629400 h 10820400"/>
                <a:gd name="connsiteX2" fmla="*/ 1485900 w 1581604"/>
                <a:gd name="connsiteY2" fmla="*/ 7886700 h 10820400"/>
                <a:gd name="connsiteX3" fmla="*/ 1524000 w 1581604"/>
                <a:gd name="connsiteY3" fmla="*/ 8648700 h 10820400"/>
                <a:gd name="connsiteX4" fmla="*/ 1562100 w 1581604"/>
                <a:gd name="connsiteY4" fmla="*/ 9029700 h 10820400"/>
                <a:gd name="connsiteX5" fmla="*/ 1566048 w 1581604"/>
                <a:gd name="connsiteY5" fmla="*/ 10752818 h 10820400"/>
                <a:gd name="connsiteX6" fmla="*/ 1581604 w 1581604"/>
                <a:gd name="connsiteY6" fmla="*/ 10820400 h 10820400"/>
                <a:gd name="connsiteX7" fmla="*/ 0 w 1581604"/>
                <a:gd name="connsiteY7" fmla="*/ 10820400 h 10820400"/>
                <a:gd name="connsiteX8" fmla="*/ 0 w 1581604"/>
                <a:gd name="connsiteY8" fmla="*/ 0 h 10820400"/>
                <a:gd name="connsiteX9" fmla="*/ 1390744 w 1581604"/>
                <a:gd name="connsiteY9" fmla="*/ 0 h 10820400"/>
                <a:gd name="connsiteX10" fmla="*/ 1395412 w 1581604"/>
                <a:gd name="connsiteY10" fmla="*/ 18578 h 10820400"/>
                <a:gd name="connsiteX0" fmla="*/ 1295400 w 1581604"/>
                <a:gd name="connsiteY0" fmla="*/ 6515100 h 10820400"/>
                <a:gd name="connsiteX1" fmla="*/ 1485900 w 1581604"/>
                <a:gd name="connsiteY1" fmla="*/ 7886700 h 10820400"/>
                <a:gd name="connsiteX2" fmla="*/ 1524000 w 1581604"/>
                <a:gd name="connsiteY2" fmla="*/ 8648700 h 10820400"/>
                <a:gd name="connsiteX3" fmla="*/ 1562100 w 1581604"/>
                <a:gd name="connsiteY3" fmla="*/ 9029700 h 10820400"/>
                <a:gd name="connsiteX4" fmla="*/ 1566048 w 1581604"/>
                <a:gd name="connsiteY4" fmla="*/ 10752818 h 10820400"/>
                <a:gd name="connsiteX5" fmla="*/ 1581604 w 1581604"/>
                <a:gd name="connsiteY5" fmla="*/ 10820400 h 10820400"/>
                <a:gd name="connsiteX6" fmla="*/ 0 w 1581604"/>
                <a:gd name="connsiteY6" fmla="*/ 10820400 h 10820400"/>
                <a:gd name="connsiteX7" fmla="*/ 0 w 1581604"/>
                <a:gd name="connsiteY7" fmla="*/ 0 h 10820400"/>
                <a:gd name="connsiteX8" fmla="*/ 1390744 w 1581604"/>
                <a:gd name="connsiteY8" fmla="*/ 0 h 10820400"/>
                <a:gd name="connsiteX9" fmla="*/ 1395412 w 1581604"/>
                <a:gd name="connsiteY9" fmla="*/ 18578 h 10820400"/>
                <a:gd name="connsiteX0" fmla="*/ 1485900 w 1581604"/>
                <a:gd name="connsiteY0" fmla="*/ 7886700 h 10820400"/>
                <a:gd name="connsiteX1" fmla="*/ 1524000 w 1581604"/>
                <a:gd name="connsiteY1" fmla="*/ 8648700 h 10820400"/>
                <a:gd name="connsiteX2" fmla="*/ 1562100 w 1581604"/>
                <a:gd name="connsiteY2" fmla="*/ 9029700 h 10820400"/>
                <a:gd name="connsiteX3" fmla="*/ 1566048 w 1581604"/>
                <a:gd name="connsiteY3" fmla="*/ 10752818 h 10820400"/>
                <a:gd name="connsiteX4" fmla="*/ 1581604 w 1581604"/>
                <a:gd name="connsiteY4" fmla="*/ 10820400 h 10820400"/>
                <a:gd name="connsiteX5" fmla="*/ 0 w 1581604"/>
                <a:gd name="connsiteY5" fmla="*/ 10820400 h 10820400"/>
                <a:gd name="connsiteX6" fmla="*/ 0 w 1581604"/>
                <a:gd name="connsiteY6" fmla="*/ 0 h 10820400"/>
                <a:gd name="connsiteX7" fmla="*/ 1390744 w 1581604"/>
                <a:gd name="connsiteY7" fmla="*/ 0 h 10820400"/>
                <a:gd name="connsiteX8" fmla="*/ 1395412 w 1581604"/>
                <a:gd name="connsiteY8" fmla="*/ 18578 h 10820400"/>
                <a:gd name="connsiteX0" fmla="*/ 1524000 w 1581604"/>
                <a:gd name="connsiteY0" fmla="*/ 8648700 h 10820400"/>
                <a:gd name="connsiteX1" fmla="*/ 1562100 w 1581604"/>
                <a:gd name="connsiteY1" fmla="*/ 9029700 h 10820400"/>
                <a:gd name="connsiteX2" fmla="*/ 1566048 w 1581604"/>
                <a:gd name="connsiteY2" fmla="*/ 10752818 h 10820400"/>
                <a:gd name="connsiteX3" fmla="*/ 1581604 w 1581604"/>
                <a:gd name="connsiteY3" fmla="*/ 10820400 h 10820400"/>
                <a:gd name="connsiteX4" fmla="*/ 0 w 1581604"/>
                <a:gd name="connsiteY4" fmla="*/ 10820400 h 10820400"/>
                <a:gd name="connsiteX5" fmla="*/ 0 w 1581604"/>
                <a:gd name="connsiteY5" fmla="*/ 0 h 10820400"/>
                <a:gd name="connsiteX6" fmla="*/ 1390744 w 1581604"/>
                <a:gd name="connsiteY6" fmla="*/ 0 h 10820400"/>
                <a:gd name="connsiteX7" fmla="*/ 1395412 w 1581604"/>
                <a:gd name="connsiteY7" fmla="*/ 18578 h 10820400"/>
                <a:gd name="connsiteX0" fmla="*/ 1562100 w 1581604"/>
                <a:gd name="connsiteY0" fmla="*/ 9029700 h 10820400"/>
                <a:gd name="connsiteX1" fmla="*/ 1566048 w 1581604"/>
                <a:gd name="connsiteY1" fmla="*/ 10752818 h 10820400"/>
                <a:gd name="connsiteX2" fmla="*/ 1581604 w 1581604"/>
                <a:gd name="connsiteY2" fmla="*/ 10820400 h 10820400"/>
                <a:gd name="connsiteX3" fmla="*/ 0 w 1581604"/>
                <a:gd name="connsiteY3" fmla="*/ 10820400 h 10820400"/>
                <a:gd name="connsiteX4" fmla="*/ 0 w 1581604"/>
                <a:gd name="connsiteY4" fmla="*/ 0 h 10820400"/>
                <a:gd name="connsiteX5" fmla="*/ 1390744 w 1581604"/>
                <a:gd name="connsiteY5" fmla="*/ 0 h 10820400"/>
                <a:gd name="connsiteX6" fmla="*/ 1395412 w 1581604"/>
                <a:gd name="connsiteY6" fmla="*/ 18578 h 10820400"/>
                <a:gd name="connsiteX0" fmla="*/ 1566048 w 1581604"/>
                <a:gd name="connsiteY0" fmla="*/ 10752818 h 10820400"/>
                <a:gd name="connsiteX1" fmla="*/ 1581604 w 1581604"/>
                <a:gd name="connsiteY1" fmla="*/ 10820400 h 10820400"/>
                <a:gd name="connsiteX2" fmla="*/ 0 w 1581604"/>
                <a:gd name="connsiteY2" fmla="*/ 10820400 h 10820400"/>
                <a:gd name="connsiteX3" fmla="*/ 0 w 1581604"/>
                <a:gd name="connsiteY3" fmla="*/ 0 h 10820400"/>
                <a:gd name="connsiteX4" fmla="*/ 1390744 w 1581604"/>
                <a:gd name="connsiteY4" fmla="*/ 0 h 10820400"/>
                <a:gd name="connsiteX5" fmla="*/ 1395412 w 1581604"/>
                <a:gd name="connsiteY5" fmla="*/ 18578 h 10820400"/>
                <a:gd name="connsiteX0" fmla="*/ 1581604 w 1581604"/>
                <a:gd name="connsiteY0" fmla="*/ 10820400 h 10820400"/>
                <a:gd name="connsiteX1" fmla="*/ 0 w 1581604"/>
                <a:gd name="connsiteY1" fmla="*/ 10820400 h 10820400"/>
                <a:gd name="connsiteX2" fmla="*/ 0 w 1581604"/>
                <a:gd name="connsiteY2" fmla="*/ 0 h 10820400"/>
                <a:gd name="connsiteX3" fmla="*/ 1390744 w 1581604"/>
                <a:gd name="connsiteY3" fmla="*/ 0 h 10820400"/>
                <a:gd name="connsiteX4" fmla="*/ 1395412 w 1581604"/>
                <a:gd name="connsiteY4" fmla="*/ 18578 h 1082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1604" h="10820400">
                  <a:moveTo>
                    <a:pt x="1581604" y="10820400"/>
                  </a:moveTo>
                  <a:lnTo>
                    <a:pt x="0" y="10820400"/>
                  </a:lnTo>
                  <a:lnTo>
                    <a:pt x="0" y="0"/>
                  </a:lnTo>
                  <a:lnTo>
                    <a:pt x="1390744" y="0"/>
                  </a:lnTo>
                  <a:lnTo>
                    <a:pt x="1395412" y="18578"/>
                  </a:lnTo>
                </a:path>
              </a:pathLst>
            </a:cu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4" name="Freeform 63"/>
            <p:cNvSpPr/>
            <p:nvPr/>
          </p:nvSpPr>
          <p:spPr>
            <a:xfrm>
              <a:off x="4018323" y="720743"/>
              <a:ext cx="269020" cy="734943"/>
            </a:xfrm>
            <a:custGeom>
              <a:avLst/>
              <a:gdLst>
                <a:gd name="connsiteX0" fmla="*/ 0 w 1143000"/>
                <a:gd name="connsiteY0" fmla="*/ 0 h 3124200"/>
                <a:gd name="connsiteX1" fmla="*/ 114300 w 1143000"/>
                <a:gd name="connsiteY1" fmla="*/ 228600 h 3124200"/>
                <a:gd name="connsiteX2" fmla="*/ 228600 w 1143000"/>
                <a:gd name="connsiteY2" fmla="*/ 800100 h 3124200"/>
                <a:gd name="connsiteX3" fmla="*/ 266700 w 1143000"/>
                <a:gd name="connsiteY3" fmla="*/ 914400 h 3124200"/>
                <a:gd name="connsiteX4" fmla="*/ 381000 w 1143000"/>
                <a:gd name="connsiteY4" fmla="*/ 1028700 h 3124200"/>
                <a:gd name="connsiteX5" fmla="*/ 533400 w 1143000"/>
                <a:gd name="connsiteY5" fmla="*/ 1409700 h 3124200"/>
                <a:gd name="connsiteX6" fmla="*/ 685800 w 1143000"/>
                <a:gd name="connsiteY6" fmla="*/ 1638300 h 3124200"/>
                <a:gd name="connsiteX7" fmla="*/ 800100 w 1143000"/>
                <a:gd name="connsiteY7" fmla="*/ 1981200 h 3124200"/>
                <a:gd name="connsiteX8" fmla="*/ 838200 w 1143000"/>
                <a:gd name="connsiteY8" fmla="*/ 2095500 h 3124200"/>
                <a:gd name="connsiteX9" fmla="*/ 914400 w 1143000"/>
                <a:gd name="connsiteY9" fmla="*/ 2209800 h 3124200"/>
                <a:gd name="connsiteX10" fmla="*/ 952500 w 1143000"/>
                <a:gd name="connsiteY10" fmla="*/ 2400300 h 3124200"/>
                <a:gd name="connsiteX11" fmla="*/ 1066800 w 1143000"/>
                <a:gd name="connsiteY11" fmla="*/ 2781300 h 3124200"/>
                <a:gd name="connsiteX12" fmla="*/ 1104900 w 1143000"/>
                <a:gd name="connsiteY12" fmla="*/ 3009900 h 3124200"/>
                <a:gd name="connsiteX13" fmla="*/ 1143000 w 1143000"/>
                <a:gd name="connsiteY13" fmla="*/ 3124200 h 3124200"/>
                <a:gd name="connsiteX14" fmla="*/ 0 w 1143000"/>
                <a:gd name="connsiteY14" fmla="*/ 3124200 h 3124200"/>
                <a:gd name="connsiteX15" fmla="*/ 0 w 1143000"/>
                <a:gd name="connsiteY15" fmla="*/ 0 h 3124200"/>
                <a:gd name="connsiteX0" fmla="*/ 914400 w 1145293"/>
                <a:gd name="connsiteY0" fmla="*/ 2209800 h 3124200"/>
                <a:gd name="connsiteX1" fmla="*/ 952500 w 1145293"/>
                <a:gd name="connsiteY1" fmla="*/ 2400300 h 3124200"/>
                <a:gd name="connsiteX2" fmla="*/ 1066800 w 1145293"/>
                <a:gd name="connsiteY2" fmla="*/ 2781300 h 3124200"/>
                <a:gd name="connsiteX3" fmla="*/ 1104900 w 1145293"/>
                <a:gd name="connsiteY3" fmla="*/ 3009900 h 3124200"/>
                <a:gd name="connsiteX4" fmla="*/ 1143000 w 1145293"/>
                <a:gd name="connsiteY4" fmla="*/ 3124200 h 3124200"/>
                <a:gd name="connsiteX5" fmla="*/ 0 w 1145293"/>
                <a:gd name="connsiteY5" fmla="*/ 3124200 h 3124200"/>
                <a:gd name="connsiteX6" fmla="*/ 0 w 1145293"/>
                <a:gd name="connsiteY6" fmla="*/ 0 h 3124200"/>
                <a:gd name="connsiteX7" fmla="*/ 114300 w 1145293"/>
                <a:gd name="connsiteY7" fmla="*/ 228600 h 3124200"/>
                <a:gd name="connsiteX8" fmla="*/ 228600 w 1145293"/>
                <a:gd name="connsiteY8" fmla="*/ 800100 h 3124200"/>
                <a:gd name="connsiteX9" fmla="*/ 266700 w 1145293"/>
                <a:gd name="connsiteY9" fmla="*/ 914400 h 3124200"/>
                <a:gd name="connsiteX10" fmla="*/ 381000 w 1145293"/>
                <a:gd name="connsiteY10" fmla="*/ 1028700 h 3124200"/>
                <a:gd name="connsiteX11" fmla="*/ 533400 w 1145293"/>
                <a:gd name="connsiteY11" fmla="*/ 1409700 h 3124200"/>
                <a:gd name="connsiteX12" fmla="*/ 685800 w 1145293"/>
                <a:gd name="connsiteY12" fmla="*/ 1638300 h 3124200"/>
                <a:gd name="connsiteX13" fmla="*/ 800100 w 1145293"/>
                <a:gd name="connsiteY13" fmla="*/ 1981200 h 3124200"/>
                <a:gd name="connsiteX14" fmla="*/ 838200 w 1145293"/>
                <a:gd name="connsiteY14" fmla="*/ 2095500 h 3124200"/>
                <a:gd name="connsiteX15" fmla="*/ 1145292 w 1145293"/>
                <a:gd name="connsiteY15" fmla="*/ 2440811 h 3124200"/>
                <a:gd name="connsiteX0" fmla="*/ 914400 w 1145293"/>
                <a:gd name="connsiteY0" fmla="*/ 2209800 h 3124200"/>
                <a:gd name="connsiteX1" fmla="*/ 952500 w 1145293"/>
                <a:gd name="connsiteY1" fmla="*/ 2400300 h 3124200"/>
                <a:gd name="connsiteX2" fmla="*/ 1066800 w 1145293"/>
                <a:gd name="connsiteY2" fmla="*/ 2781300 h 3124200"/>
                <a:gd name="connsiteX3" fmla="*/ 1104900 w 1145293"/>
                <a:gd name="connsiteY3" fmla="*/ 3009900 h 3124200"/>
                <a:gd name="connsiteX4" fmla="*/ 1143000 w 1145293"/>
                <a:gd name="connsiteY4" fmla="*/ 3124200 h 3124200"/>
                <a:gd name="connsiteX5" fmla="*/ 0 w 1145293"/>
                <a:gd name="connsiteY5" fmla="*/ 3124200 h 3124200"/>
                <a:gd name="connsiteX6" fmla="*/ 0 w 1145293"/>
                <a:gd name="connsiteY6" fmla="*/ 0 h 3124200"/>
                <a:gd name="connsiteX7" fmla="*/ 114300 w 1145293"/>
                <a:gd name="connsiteY7" fmla="*/ 228600 h 3124200"/>
                <a:gd name="connsiteX8" fmla="*/ 228600 w 1145293"/>
                <a:gd name="connsiteY8" fmla="*/ 800100 h 3124200"/>
                <a:gd name="connsiteX9" fmla="*/ 266700 w 1145293"/>
                <a:gd name="connsiteY9" fmla="*/ 914400 h 3124200"/>
                <a:gd name="connsiteX10" fmla="*/ 381000 w 1145293"/>
                <a:gd name="connsiteY10" fmla="*/ 1028700 h 3124200"/>
                <a:gd name="connsiteX11" fmla="*/ 533400 w 1145293"/>
                <a:gd name="connsiteY11" fmla="*/ 1409700 h 3124200"/>
                <a:gd name="connsiteX12" fmla="*/ 685800 w 1145293"/>
                <a:gd name="connsiteY12" fmla="*/ 1638300 h 3124200"/>
                <a:gd name="connsiteX13" fmla="*/ 800100 w 1145293"/>
                <a:gd name="connsiteY13" fmla="*/ 1981200 h 3124200"/>
                <a:gd name="connsiteX14" fmla="*/ 1145292 w 1145293"/>
                <a:gd name="connsiteY14" fmla="*/ 2440811 h 3124200"/>
                <a:gd name="connsiteX0" fmla="*/ 914400 w 1145293"/>
                <a:gd name="connsiteY0" fmla="*/ 2209800 h 3124200"/>
                <a:gd name="connsiteX1" fmla="*/ 952500 w 1145293"/>
                <a:gd name="connsiteY1" fmla="*/ 2400300 h 3124200"/>
                <a:gd name="connsiteX2" fmla="*/ 1066800 w 1145293"/>
                <a:gd name="connsiteY2" fmla="*/ 2781300 h 3124200"/>
                <a:gd name="connsiteX3" fmla="*/ 1104900 w 1145293"/>
                <a:gd name="connsiteY3" fmla="*/ 3009900 h 3124200"/>
                <a:gd name="connsiteX4" fmla="*/ 1143000 w 1145293"/>
                <a:gd name="connsiteY4" fmla="*/ 3124200 h 3124200"/>
                <a:gd name="connsiteX5" fmla="*/ 0 w 1145293"/>
                <a:gd name="connsiteY5" fmla="*/ 3124200 h 3124200"/>
                <a:gd name="connsiteX6" fmla="*/ 0 w 1145293"/>
                <a:gd name="connsiteY6" fmla="*/ 0 h 3124200"/>
                <a:gd name="connsiteX7" fmla="*/ 114300 w 1145293"/>
                <a:gd name="connsiteY7" fmla="*/ 228600 h 3124200"/>
                <a:gd name="connsiteX8" fmla="*/ 228600 w 1145293"/>
                <a:gd name="connsiteY8" fmla="*/ 800100 h 3124200"/>
                <a:gd name="connsiteX9" fmla="*/ 266700 w 1145293"/>
                <a:gd name="connsiteY9" fmla="*/ 914400 h 3124200"/>
                <a:gd name="connsiteX10" fmla="*/ 381000 w 1145293"/>
                <a:gd name="connsiteY10" fmla="*/ 1028700 h 3124200"/>
                <a:gd name="connsiteX11" fmla="*/ 533400 w 1145293"/>
                <a:gd name="connsiteY11" fmla="*/ 1409700 h 3124200"/>
                <a:gd name="connsiteX12" fmla="*/ 685800 w 1145293"/>
                <a:gd name="connsiteY12" fmla="*/ 1638300 h 3124200"/>
                <a:gd name="connsiteX13" fmla="*/ 1145292 w 1145293"/>
                <a:gd name="connsiteY13" fmla="*/ 2440811 h 3124200"/>
                <a:gd name="connsiteX0" fmla="*/ 952500 w 1145293"/>
                <a:gd name="connsiteY0" fmla="*/ 2400300 h 3124200"/>
                <a:gd name="connsiteX1" fmla="*/ 1066800 w 1145293"/>
                <a:gd name="connsiteY1" fmla="*/ 2781300 h 3124200"/>
                <a:gd name="connsiteX2" fmla="*/ 1104900 w 1145293"/>
                <a:gd name="connsiteY2" fmla="*/ 3009900 h 3124200"/>
                <a:gd name="connsiteX3" fmla="*/ 1143000 w 1145293"/>
                <a:gd name="connsiteY3" fmla="*/ 3124200 h 3124200"/>
                <a:gd name="connsiteX4" fmla="*/ 0 w 1145293"/>
                <a:gd name="connsiteY4" fmla="*/ 3124200 h 3124200"/>
                <a:gd name="connsiteX5" fmla="*/ 0 w 1145293"/>
                <a:gd name="connsiteY5" fmla="*/ 0 h 3124200"/>
                <a:gd name="connsiteX6" fmla="*/ 114300 w 1145293"/>
                <a:gd name="connsiteY6" fmla="*/ 228600 h 3124200"/>
                <a:gd name="connsiteX7" fmla="*/ 228600 w 1145293"/>
                <a:gd name="connsiteY7" fmla="*/ 800100 h 3124200"/>
                <a:gd name="connsiteX8" fmla="*/ 266700 w 1145293"/>
                <a:gd name="connsiteY8" fmla="*/ 914400 h 3124200"/>
                <a:gd name="connsiteX9" fmla="*/ 381000 w 1145293"/>
                <a:gd name="connsiteY9" fmla="*/ 1028700 h 3124200"/>
                <a:gd name="connsiteX10" fmla="*/ 533400 w 1145293"/>
                <a:gd name="connsiteY10" fmla="*/ 1409700 h 3124200"/>
                <a:gd name="connsiteX11" fmla="*/ 685800 w 1145293"/>
                <a:gd name="connsiteY11" fmla="*/ 1638300 h 3124200"/>
                <a:gd name="connsiteX12" fmla="*/ 1145292 w 1145293"/>
                <a:gd name="connsiteY12" fmla="*/ 2440811 h 3124200"/>
                <a:gd name="connsiteX0" fmla="*/ 952500 w 1143000"/>
                <a:gd name="connsiteY0" fmla="*/ 2400300 h 3124200"/>
                <a:gd name="connsiteX1" fmla="*/ 1066800 w 1143000"/>
                <a:gd name="connsiteY1" fmla="*/ 2781300 h 3124200"/>
                <a:gd name="connsiteX2" fmla="*/ 1104900 w 1143000"/>
                <a:gd name="connsiteY2" fmla="*/ 3009900 h 3124200"/>
                <a:gd name="connsiteX3" fmla="*/ 1143000 w 1143000"/>
                <a:gd name="connsiteY3" fmla="*/ 3124200 h 3124200"/>
                <a:gd name="connsiteX4" fmla="*/ 0 w 1143000"/>
                <a:gd name="connsiteY4" fmla="*/ 3124200 h 3124200"/>
                <a:gd name="connsiteX5" fmla="*/ 0 w 1143000"/>
                <a:gd name="connsiteY5" fmla="*/ 0 h 3124200"/>
                <a:gd name="connsiteX6" fmla="*/ 114300 w 1143000"/>
                <a:gd name="connsiteY6" fmla="*/ 228600 h 3124200"/>
                <a:gd name="connsiteX7" fmla="*/ 228600 w 1143000"/>
                <a:gd name="connsiteY7" fmla="*/ 800100 h 3124200"/>
                <a:gd name="connsiteX8" fmla="*/ 266700 w 1143000"/>
                <a:gd name="connsiteY8" fmla="*/ 914400 h 3124200"/>
                <a:gd name="connsiteX9" fmla="*/ 381000 w 1143000"/>
                <a:gd name="connsiteY9" fmla="*/ 1028700 h 3124200"/>
                <a:gd name="connsiteX10" fmla="*/ 533400 w 1143000"/>
                <a:gd name="connsiteY10" fmla="*/ 1409700 h 3124200"/>
                <a:gd name="connsiteX11" fmla="*/ 685800 w 1143000"/>
                <a:gd name="connsiteY11" fmla="*/ 1638300 h 3124200"/>
                <a:gd name="connsiteX0" fmla="*/ 1066800 w 1143000"/>
                <a:gd name="connsiteY0" fmla="*/ 2781300 h 3124200"/>
                <a:gd name="connsiteX1" fmla="*/ 1104900 w 1143000"/>
                <a:gd name="connsiteY1" fmla="*/ 3009900 h 3124200"/>
                <a:gd name="connsiteX2" fmla="*/ 1143000 w 1143000"/>
                <a:gd name="connsiteY2" fmla="*/ 3124200 h 3124200"/>
                <a:gd name="connsiteX3" fmla="*/ 0 w 1143000"/>
                <a:gd name="connsiteY3" fmla="*/ 3124200 h 3124200"/>
                <a:gd name="connsiteX4" fmla="*/ 0 w 1143000"/>
                <a:gd name="connsiteY4" fmla="*/ 0 h 3124200"/>
                <a:gd name="connsiteX5" fmla="*/ 114300 w 1143000"/>
                <a:gd name="connsiteY5" fmla="*/ 228600 h 3124200"/>
                <a:gd name="connsiteX6" fmla="*/ 228600 w 1143000"/>
                <a:gd name="connsiteY6" fmla="*/ 800100 h 3124200"/>
                <a:gd name="connsiteX7" fmla="*/ 266700 w 1143000"/>
                <a:gd name="connsiteY7" fmla="*/ 914400 h 3124200"/>
                <a:gd name="connsiteX8" fmla="*/ 381000 w 1143000"/>
                <a:gd name="connsiteY8" fmla="*/ 1028700 h 3124200"/>
                <a:gd name="connsiteX9" fmla="*/ 533400 w 1143000"/>
                <a:gd name="connsiteY9" fmla="*/ 1409700 h 3124200"/>
                <a:gd name="connsiteX10" fmla="*/ 685800 w 1143000"/>
                <a:gd name="connsiteY10" fmla="*/ 1638300 h 3124200"/>
                <a:gd name="connsiteX0" fmla="*/ 1104900 w 1143000"/>
                <a:gd name="connsiteY0" fmla="*/ 3009900 h 3124200"/>
                <a:gd name="connsiteX1" fmla="*/ 1143000 w 1143000"/>
                <a:gd name="connsiteY1" fmla="*/ 3124200 h 3124200"/>
                <a:gd name="connsiteX2" fmla="*/ 0 w 1143000"/>
                <a:gd name="connsiteY2" fmla="*/ 3124200 h 3124200"/>
                <a:gd name="connsiteX3" fmla="*/ 0 w 1143000"/>
                <a:gd name="connsiteY3" fmla="*/ 0 h 3124200"/>
                <a:gd name="connsiteX4" fmla="*/ 114300 w 1143000"/>
                <a:gd name="connsiteY4" fmla="*/ 228600 h 3124200"/>
                <a:gd name="connsiteX5" fmla="*/ 228600 w 1143000"/>
                <a:gd name="connsiteY5" fmla="*/ 800100 h 3124200"/>
                <a:gd name="connsiteX6" fmla="*/ 266700 w 1143000"/>
                <a:gd name="connsiteY6" fmla="*/ 914400 h 3124200"/>
                <a:gd name="connsiteX7" fmla="*/ 381000 w 1143000"/>
                <a:gd name="connsiteY7" fmla="*/ 1028700 h 3124200"/>
                <a:gd name="connsiteX8" fmla="*/ 533400 w 1143000"/>
                <a:gd name="connsiteY8" fmla="*/ 1409700 h 3124200"/>
                <a:gd name="connsiteX9" fmla="*/ 685800 w 1143000"/>
                <a:gd name="connsiteY9" fmla="*/ 1638300 h 3124200"/>
                <a:gd name="connsiteX0" fmla="*/ 1143000 w 1143000"/>
                <a:gd name="connsiteY0" fmla="*/ 3124200 h 3124200"/>
                <a:gd name="connsiteX1" fmla="*/ 0 w 1143000"/>
                <a:gd name="connsiteY1" fmla="*/ 3124200 h 3124200"/>
                <a:gd name="connsiteX2" fmla="*/ 0 w 1143000"/>
                <a:gd name="connsiteY2" fmla="*/ 0 h 3124200"/>
                <a:gd name="connsiteX3" fmla="*/ 114300 w 1143000"/>
                <a:gd name="connsiteY3" fmla="*/ 228600 h 3124200"/>
                <a:gd name="connsiteX4" fmla="*/ 228600 w 1143000"/>
                <a:gd name="connsiteY4" fmla="*/ 800100 h 3124200"/>
                <a:gd name="connsiteX5" fmla="*/ 266700 w 1143000"/>
                <a:gd name="connsiteY5" fmla="*/ 914400 h 3124200"/>
                <a:gd name="connsiteX6" fmla="*/ 381000 w 1143000"/>
                <a:gd name="connsiteY6" fmla="*/ 1028700 h 3124200"/>
                <a:gd name="connsiteX7" fmla="*/ 533400 w 1143000"/>
                <a:gd name="connsiteY7" fmla="*/ 1409700 h 3124200"/>
                <a:gd name="connsiteX8" fmla="*/ 685800 w 1143000"/>
                <a:gd name="connsiteY8" fmla="*/ 1638300 h 3124200"/>
                <a:gd name="connsiteX0" fmla="*/ 1143000 w 1143000"/>
                <a:gd name="connsiteY0" fmla="*/ 3124200 h 3124200"/>
                <a:gd name="connsiteX1" fmla="*/ 0 w 1143000"/>
                <a:gd name="connsiteY1" fmla="*/ 3124200 h 3124200"/>
                <a:gd name="connsiteX2" fmla="*/ 0 w 1143000"/>
                <a:gd name="connsiteY2" fmla="*/ 0 h 3124200"/>
                <a:gd name="connsiteX3" fmla="*/ 114300 w 1143000"/>
                <a:gd name="connsiteY3" fmla="*/ 228600 h 3124200"/>
                <a:gd name="connsiteX4" fmla="*/ 228600 w 1143000"/>
                <a:gd name="connsiteY4" fmla="*/ 800100 h 3124200"/>
                <a:gd name="connsiteX5" fmla="*/ 266700 w 1143000"/>
                <a:gd name="connsiteY5" fmla="*/ 914400 h 3124200"/>
                <a:gd name="connsiteX6" fmla="*/ 381000 w 1143000"/>
                <a:gd name="connsiteY6" fmla="*/ 1028700 h 3124200"/>
                <a:gd name="connsiteX7" fmla="*/ 533400 w 1143000"/>
                <a:gd name="connsiteY7" fmla="*/ 1409700 h 3124200"/>
                <a:gd name="connsiteX0" fmla="*/ 1143000 w 1143000"/>
                <a:gd name="connsiteY0" fmla="*/ 3124200 h 3124200"/>
                <a:gd name="connsiteX1" fmla="*/ 0 w 1143000"/>
                <a:gd name="connsiteY1" fmla="*/ 3124200 h 3124200"/>
                <a:gd name="connsiteX2" fmla="*/ 0 w 1143000"/>
                <a:gd name="connsiteY2" fmla="*/ 0 h 3124200"/>
                <a:gd name="connsiteX3" fmla="*/ 114300 w 1143000"/>
                <a:gd name="connsiteY3" fmla="*/ 228600 h 3124200"/>
                <a:gd name="connsiteX4" fmla="*/ 228600 w 1143000"/>
                <a:gd name="connsiteY4" fmla="*/ 800100 h 3124200"/>
                <a:gd name="connsiteX5" fmla="*/ 266700 w 1143000"/>
                <a:gd name="connsiteY5" fmla="*/ 914400 h 3124200"/>
                <a:gd name="connsiteX6" fmla="*/ 381000 w 1143000"/>
                <a:gd name="connsiteY6" fmla="*/ 1028700 h 3124200"/>
                <a:gd name="connsiteX0" fmla="*/ 1143000 w 1143000"/>
                <a:gd name="connsiteY0" fmla="*/ 3124200 h 3124200"/>
                <a:gd name="connsiteX1" fmla="*/ 0 w 1143000"/>
                <a:gd name="connsiteY1" fmla="*/ 3124200 h 3124200"/>
                <a:gd name="connsiteX2" fmla="*/ 0 w 1143000"/>
                <a:gd name="connsiteY2" fmla="*/ 0 h 3124200"/>
                <a:gd name="connsiteX3" fmla="*/ 114300 w 1143000"/>
                <a:gd name="connsiteY3" fmla="*/ 228600 h 3124200"/>
                <a:gd name="connsiteX4" fmla="*/ 228600 w 1143000"/>
                <a:gd name="connsiteY4" fmla="*/ 800100 h 3124200"/>
                <a:gd name="connsiteX5" fmla="*/ 266700 w 1143000"/>
                <a:gd name="connsiteY5" fmla="*/ 914400 h 3124200"/>
                <a:gd name="connsiteX0" fmla="*/ 1143000 w 1143000"/>
                <a:gd name="connsiteY0" fmla="*/ 3124200 h 3124200"/>
                <a:gd name="connsiteX1" fmla="*/ 0 w 1143000"/>
                <a:gd name="connsiteY1" fmla="*/ 3124200 h 3124200"/>
                <a:gd name="connsiteX2" fmla="*/ 0 w 1143000"/>
                <a:gd name="connsiteY2" fmla="*/ 0 h 3124200"/>
                <a:gd name="connsiteX3" fmla="*/ 114300 w 1143000"/>
                <a:gd name="connsiteY3" fmla="*/ 228600 h 3124200"/>
                <a:gd name="connsiteX4" fmla="*/ 228600 w 1143000"/>
                <a:gd name="connsiteY4" fmla="*/ 800100 h 3124200"/>
                <a:gd name="connsiteX0" fmla="*/ 1143000 w 1143000"/>
                <a:gd name="connsiteY0" fmla="*/ 3124200 h 3124200"/>
                <a:gd name="connsiteX1" fmla="*/ 0 w 1143000"/>
                <a:gd name="connsiteY1" fmla="*/ 3124200 h 3124200"/>
                <a:gd name="connsiteX2" fmla="*/ 0 w 1143000"/>
                <a:gd name="connsiteY2" fmla="*/ 0 h 3124200"/>
                <a:gd name="connsiteX3" fmla="*/ 114300 w 1143000"/>
                <a:gd name="connsiteY3" fmla="*/ 228600 h 3124200"/>
                <a:gd name="connsiteX0" fmla="*/ 1143000 w 1143000"/>
                <a:gd name="connsiteY0" fmla="*/ 3124200 h 3124200"/>
                <a:gd name="connsiteX1" fmla="*/ 0 w 1143000"/>
                <a:gd name="connsiteY1" fmla="*/ 3124200 h 3124200"/>
                <a:gd name="connsiteX2" fmla="*/ 0 w 1143000"/>
                <a:gd name="connsiteY2" fmla="*/ 0 h 3124200"/>
              </a:gdLst>
              <a:ahLst/>
              <a:cxnLst>
                <a:cxn ang="0">
                  <a:pos x="connsiteX0" y="connsiteY0"/>
                </a:cxn>
                <a:cxn ang="0">
                  <a:pos x="connsiteX1" y="connsiteY1"/>
                </a:cxn>
                <a:cxn ang="0">
                  <a:pos x="connsiteX2" y="connsiteY2"/>
                </a:cxn>
              </a:cxnLst>
              <a:rect l="l" t="t" r="r" b="b"/>
              <a:pathLst>
                <a:path w="1143000" h="3124200">
                  <a:moveTo>
                    <a:pt x="1143000" y="3124200"/>
                  </a:moveTo>
                  <a:lnTo>
                    <a:pt x="0" y="3124200"/>
                  </a:lnTo>
                  <a:lnTo>
                    <a:pt x="0" y="0"/>
                  </a:lnTo>
                </a:path>
              </a:pathLst>
            </a:cu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Freeform 10"/>
            <p:cNvSpPr/>
            <p:nvPr/>
          </p:nvSpPr>
          <p:spPr>
            <a:xfrm>
              <a:off x="1165317" y="3501329"/>
              <a:ext cx="153973" cy="2848501"/>
            </a:xfrm>
            <a:custGeom>
              <a:avLst/>
              <a:gdLst>
                <a:gd name="connsiteX0" fmla="*/ 0 w 259080"/>
                <a:gd name="connsiteY0" fmla="*/ 15266 h 4800626"/>
                <a:gd name="connsiteX1" fmla="*/ 0 w 259080"/>
                <a:gd name="connsiteY1" fmla="*/ 15266 h 4800626"/>
                <a:gd name="connsiteX2" fmla="*/ 152400 w 259080"/>
                <a:gd name="connsiteY2" fmla="*/ 26 h 4800626"/>
                <a:gd name="connsiteX3" fmla="*/ 190500 w 259080"/>
                <a:gd name="connsiteY3" fmla="*/ 7646 h 4800626"/>
                <a:gd name="connsiteX4" fmla="*/ 259080 w 259080"/>
                <a:gd name="connsiteY4" fmla="*/ 7646 h 4800626"/>
                <a:gd name="connsiteX5" fmla="*/ 259080 w 259080"/>
                <a:gd name="connsiteY5" fmla="*/ 4800626 h 4800626"/>
                <a:gd name="connsiteX0" fmla="*/ 0 w 259080"/>
                <a:gd name="connsiteY0" fmla="*/ 8185 h 4793545"/>
                <a:gd name="connsiteX1" fmla="*/ 0 w 259080"/>
                <a:gd name="connsiteY1" fmla="*/ 8185 h 4793545"/>
                <a:gd name="connsiteX2" fmla="*/ 190500 w 259080"/>
                <a:gd name="connsiteY2" fmla="*/ 565 h 4793545"/>
                <a:gd name="connsiteX3" fmla="*/ 259080 w 259080"/>
                <a:gd name="connsiteY3" fmla="*/ 565 h 4793545"/>
                <a:gd name="connsiteX4" fmla="*/ 259080 w 259080"/>
                <a:gd name="connsiteY4" fmla="*/ 4793545 h 4793545"/>
                <a:gd name="connsiteX0" fmla="*/ 0 w 259080"/>
                <a:gd name="connsiteY0" fmla="*/ 7620 h 4792980"/>
                <a:gd name="connsiteX1" fmla="*/ 0 w 259080"/>
                <a:gd name="connsiteY1" fmla="*/ 7620 h 4792980"/>
                <a:gd name="connsiteX2" fmla="*/ 259080 w 259080"/>
                <a:gd name="connsiteY2" fmla="*/ 0 h 4792980"/>
                <a:gd name="connsiteX3" fmla="*/ 259080 w 259080"/>
                <a:gd name="connsiteY3" fmla="*/ 4792980 h 4792980"/>
                <a:gd name="connsiteX0" fmla="*/ 0 w 259080"/>
                <a:gd name="connsiteY0" fmla="*/ 7620 h 4792980"/>
                <a:gd name="connsiteX1" fmla="*/ 259080 w 259080"/>
                <a:gd name="connsiteY1" fmla="*/ 0 h 4792980"/>
                <a:gd name="connsiteX2" fmla="*/ 259080 w 259080"/>
                <a:gd name="connsiteY2" fmla="*/ 4792980 h 4792980"/>
                <a:gd name="connsiteX0" fmla="*/ 0 w 259080"/>
                <a:gd name="connsiteY0" fmla="*/ 476 h 4792980"/>
                <a:gd name="connsiteX1" fmla="*/ 259080 w 259080"/>
                <a:gd name="connsiteY1" fmla="*/ 0 h 4792980"/>
                <a:gd name="connsiteX2" fmla="*/ 259080 w 259080"/>
                <a:gd name="connsiteY2" fmla="*/ 4792980 h 4792980"/>
              </a:gdLst>
              <a:ahLst/>
              <a:cxnLst>
                <a:cxn ang="0">
                  <a:pos x="connsiteX0" y="connsiteY0"/>
                </a:cxn>
                <a:cxn ang="0">
                  <a:pos x="connsiteX1" y="connsiteY1"/>
                </a:cxn>
                <a:cxn ang="0">
                  <a:pos x="connsiteX2" y="connsiteY2"/>
                </a:cxn>
              </a:cxnLst>
              <a:rect l="l" t="t" r="r" b="b"/>
              <a:pathLst>
                <a:path w="259080" h="4792980">
                  <a:moveTo>
                    <a:pt x="0" y="476"/>
                  </a:moveTo>
                  <a:lnTo>
                    <a:pt x="259080" y="0"/>
                  </a:lnTo>
                  <a:lnTo>
                    <a:pt x="259080" y="4792980"/>
                  </a:lnTo>
                </a:path>
              </a:pathLst>
            </a:cu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reeform 14"/>
            <p:cNvSpPr/>
            <p:nvPr/>
          </p:nvSpPr>
          <p:spPr>
            <a:xfrm>
              <a:off x="1134371" y="941399"/>
              <a:ext cx="184919" cy="2279405"/>
            </a:xfrm>
            <a:custGeom>
              <a:avLst/>
              <a:gdLst>
                <a:gd name="connsiteX0" fmla="*/ 311150 w 311150"/>
                <a:gd name="connsiteY0" fmla="*/ 0 h 3835400"/>
                <a:gd name="connsiteX1" fmla="*/ 311150 w 311150"/>
                <a:gd name="connsiteY1" fmla="*/ 3835400 h 3835400"/>
                <a:gd name="connsiteX2" fmla="*/ 0 w 311150"/>
                <a:gd name="connsiteY2" fmla="*/ 3835400 h 3835400"/>
              </a:gdLst>
              <a:ahLst/>
              <a:cxnLst>
                <a:cxn ang="0">
                  <a:pos x="connsiteX0" y="connsiteY0"/>
                </a:cxn>
                <a:cxn ang="0">
                  <a:pos x="connsiteX1" y="connsiteY1"/>
                </a:cxn>
                <a:cxn ang="0">
                  <a:pos x="connsiteX2" y="connsiteY2"/>
                </a:cxn>
              </a:cxnLst>
              <a:rect l="l" t="t" r="r" b="b"/>
              <a:pathLst>
                <a:path w="311150" h="3835400">
                  <a:moveTo>
                    <a:pt x="311150" y="0"/>
                  </a:moveTo>
                  <a:lnTo>
                    <a:pt x="311150" y="3835400"/>
                  </a:lnTo>
                  <a:lnTo>
                    <a:pt x="0" y="3835400"/>
                  </a:lnTo>
                </a:path>
              </a:pathLst>
            </a:cu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Freeform 15"/>
            <p:cNvSpPr/>
            <p:nvPr/>
          </p:nvSpPr>
          <p:spPr>
            <a:xfrm>
              <a:off x="1593541" y="693585"/>
              <a:ext cx="2135999" cy="430219"/>
            </a:xfrm>
            <a:custGeom>
              <a:avLst/>
              <a:gdLst>
                <a:gd name="connsiteX0" fmla="*/ 0 w 3594100"/>
                <a:gd name="connsiteY0" fmla="*/ 95250 h 723900"/>
                <a:gd name="connsiteX1" fmla="*/ 0 w 3594100"/>
                <a:gd name="connsiteY1" fmla="*/ 723900 h 723900"/>
                <a:gd name="connsiteX2" fmla="*/ 3594100 w 3594100"/>
                <a:gd name="connsiteY2" fmla="*/ 723900 h 723900"/>
                <a:gd name="connsiteX3" fmla="*/ 3594100 w 3594100"/>
                <a:gd name="connsiteY3" fmla="*/ 0 h 723900"/>
              </a:gdLst>
              <a:ahLst/>
              <a:cxnLst>
                <a:cxn ang="0">
                  <a:pos x="connsiteX0" y="connsiteY0"/>
                </a:cxn>
                <a:cxn ang="0">
                  <a:pos x="connsiteX1" y="connsiteY1"/>
                </a:cxn>
                <a:cxn ang="0">
                  <a:pos x="connsiteX2" y="connsiteY2"/>
                </a:cxn>
                <a:cxn ang="0">
                  <a:pos x="connsiteX3" y="connsiteY3"/>
                </a:cxn>
              </a:cxnLst>
              <a:rect l="l" t="t" r="r" b="b"/>
              <a:pathLst>
                <a:path w="3594100" h="723900">
                  <a:moveTo>
                    <a:pt x="0" y="95250"/>
                  </a:moveTo>
                  <a:lnTo>
                    <a:pt x="0" y="723900"/>
                  </a:lnTo>
                  <a:lnTo>
                    <a:pt x="3594100" y="723900"/>
                  </a:lnTo>
                  <a:lnTo>
                    <a:pt x="3594100" y="0"/>
                  </a:lnTo>
                </a:path>
              </a:pathLst>
            </a:cu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Rectangle 80"/>
            <p:cNvSpPr/>
            <p:nvPr/>
          </p:nvSpPr>
          <p:spPr>
            <a:xfrm>
              <a:off x="1593541" y="1336146"/>
              <a:ext cx="2135999" cy="466950"/>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3" name="Rectangle 82"/>
            <p:cNvSpPr/>
            <p:nvPr/>
          </p:nvSpPr>
          <p:spPr>
            <a:xfrm>
              <a:off x="1593541" y="2015437"/>
              <a:ext cx="2135999" cy="3367292"/>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4" name="Rectangle 83"/>
            <p:cNvSpPr/>
            <p:nvPr/>
          </p:nvSpPr>
          <p:spPr>
            <a:xfrm>
              <a:off x="1593541" y="5603487"/>
              <a:ext cx="2135999" cy="466950"/>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85" name="Straight Connector 84"/>
            <p:cNvCxnSpPr/>
            <p:nvPr/>
          </p:nvCxnSpPr>
          <p:spPr>
            <a:xfrm>
              <a:off x="3873931" y="806800"/>
              <a:ext cx="0" cy="5438417"/>
            </a:xfrm>
            <a:prstGeom prst="lin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87" name="Straight Connector 86"/>
            <p:cNvCxnSpPr/>
            <p:nvPr/>
          </p:nvCxnSpPr>
          <p:spPr>
            <a:xfrm>
              <a:off x="1463907" y="941399"/>
              <a:ext cx="0" cy="5303818"/>
            </a:xfrm>
            <a:prstGeom prst="lin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88" name="TextBox 87"/>
            <p:cNvSpPr txBox="1"/>
            <p:nvPr/>
          </p:nvSpPr>
          <p:spPr>
            <a:xfrm>
              <a:off x="1805637" y="2162222"/>
              <a:ext cx="1735250" cy="3170099"/>
            </a:xfrm>
            <a:prstGeom prst="rect">
              <a:avLst/>
            </a:prstGeom>
            <a:noFill/>
          </p:spPr>
          <p:txBody>
            <a:bodyPr wrap="square" rtlCol="0">
              <a:spAutoFit/>
            </a:bodyPr>
            <a:lstStyle/>
            <a:p>
              <a:pPr algn="ctr"/>
              <a:r>
                <a:rPr lang="en-US" sz="4000" dirty="0" smtClean="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Join</a:t>
              </a:r>
            </a:p>
            <a:p>
              <a:pPr algn="ctr"/>
              <a:r>
                <a:rPr lang="en-US" sz="4000" dirty="0" smtClean="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Us</a:t>
              </a:r>
            </a:p>
            <a:p>
              <a:pPr algn="ctr"/>
              <a:r>
                <a:rPr lang="en-US" sz="4000" dirty="0" smtClean="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We</a:t>
              </a:r>
            </a:p>
            <a:p>
              <a:pPr algn="ctr"/>
              <a:r>
                <a:rPr lang="en-US" sz="4000" dirty="0" smtClean="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are Hiring</a:t>
              </a:r>
            </a:p>
          </p:txBody>
        </p:sp>
        <p:sp>
          <p:nvSpPr>
            <p:cNvPr id="89" name="TextBox 88"/>
            <p:cNvSpPr txBox="1"/>
            <p:nvPr/>
          </p:nvSpPr>
          <p:spPr>
            <a:xfrm>
              <a:off x="1600588" y="5632699"/>
              <a:ext cx="2139279" cy="400110"/>
            </a:xfrm>
            <a:prstGeom prst="rect">
              <a:avLst/>
            </a:prstGeom>
            <a:noFill/>
          </p:spPr>
          <p:txBody>
            <a:bodyPr wrap="square" rtlCol="0">
              <a:spAutoFit/>
            </a:bodyPr>
            <a:lstStyle/>
            <a:p>
              <a:pPr algn="ctr"/>
              <a:r>
                <a:rPr lang="en-US" sz="2000" dirty="0" smtClean="0">
                  <a:latin typeface="Calibri Light" panose="020F0302020204030204" pitchFamily="34" charset="0"/>
                </a:rPr>
                <a:t>Calcification</a:t>
              </a:r>
              <a:endParaRPr lang="en-US" sz="2000" dirty="0">
                <a:latin typeface="Calibri Light" panose="020F0302020204030204" pitchFamily="34" charset="0"/>
              </a:endParaRPr>
            </a:p>
          </p:txBody>
        </p:sp>
        <p:sp>
          <p:nvSpPr>
            <p:cNvPr id="113" name="Freeform 112"/>
            <p:cNvSpPr/>
            <p:nvPr/>
          </p:nvSpPr>
          <p:spPr>
            <a:xfrm>
              <a:off x="1712126" y="6346188"/>
              <a:ext cx="1130083" cy="155261"/>
            </a:xfrm>
            <a:custGeom>
              <a:avLst/>
              <a:gdLst>
                <a:gd name="connsiteX0" fmla="*/ 1000358 w 1174952"/>
                <a:gd name="connsiteY0" fmla="*/ 49928 h 155261"/>
                <a:gd name="connsiteX1" fmla="*/ 990903 w 1174952"/>
                <a:gd name="connsiteY1" fmla="*/ 52579 h 155261"/>
                <a:gd name="connsiteX2" fmla="*/ 984584 w 1174952"/>
                <a:gd name="connsiteY2" fmla="*/ 59560 h 155261"/>
                <a:gd name="connsiteX3" fmla="*/ 981050 w 1174952"/>
                <a:gd name="connsiteY3" fmla="*/ 69368 h 155261"/>
                <a:gd name="connsiteX4" fmla="*/ 979945 w 1174952"/>
                <a:gd name="connsiteY4" fmla="*/ 80502 h 155261"/>
                <a:gd name="connsiteX5" fmla="*/ 980873 w 1174952"/>
                <a:gd name="connsiteY5" fmla="*/ 92255 h 155261"/>
                <a:gd name="connsiteX6" fmla="*/ 984098 w 1174952"/>
                <a:gd name="connsiteY6" fmla="*/ 102462 h 155261"/>
                <a:gd name="connsiteX7" fmla="*/ 990196 w 1174952"/>
                <a:gd name="connsiteY7" fmla="*/ 109619 h 155261"/>
                <a:gd name="connsiteX8" fmla="*/ 999739 w 1174952"/>
                <a:gd name="connsiteY8" fmla="*/ 112314 h 155261"/>
                <a:gd name="connsiteX9" fmla="*/ 1005351 w 1174952"/>
                <a:gd name="connsiteY9" fmla="*/ 111519 h 155261"/>
                <a:gd name="connsiteX10" fmla="*/ 1010873 w 1174952"/>
                <a:gd name="connsiteY10" fmla="*/ 108868 h 155261"/>
                <a:gd name="connsiteX11" fmla="*/ 1016794 w 1174952"/>
                <a:gd name="connsiteY11" fmla="*/ 104052 h 155261"/>
                <a:gd name="connsiteX12" fmla="*/ 1023333 w 1174952"/>
                <a:gd name="connsiteY12" fmla="*/ 96762 h 155261"/>
                <a:gd name="connsiteX13" fmla="*/ 1023333 w 1174952"/>
                <a:gd name="connsiteY13" fmla="*/ 64950 h 155261"/>
                <a:gd name="connsiteX14" fmla="*/ 1011890 w 1174952"/>
                <a:gd name="connsiteY14" fmla="*/ 53772 h 155261"/>
                <a:gd name="connsiteX15" fmla="*/ 1000358 w 1174952"/>
                <a:gd name="connsiteY15" fmla="*/ 49928 h 155261"/>
                <a:gd name="connsiteX16" fmla="*/ 570041 w 1174952"/>
                <a:gd name="connsiteY16" fmla="*/ 49928 h 155261"/>
                <a:gd name="connsiteX17" fmla="*/ 564439 w 1174952"/>
                <a:gd name="connsiteY17" fmla="*/ 50767 h 155261"/>
                <a:gd name="connsiteX18" fmla="*/ 558838 w 1174952"/>
                <a:gd name="connsiteY18" fmla="*/ 53418 h 155261"/>
                <a:gd name="connsiteX19" fmla="*/ 552881 w 1174952"/>
                <a:gd name="connsiteY19" fmla="*/ 58190 h 155261"/>
                <a:gd name="connsiteX20" fmla="*/ 546302 w 1174952"/>
                <a:gd name="connsiteY20" fmla="*/ 65480 h 155261"/>
                <a:gd name="connsiteX21" fmla="*/ 546302 w 1174952"/>
                <a:gd name="connsiteY21" fmla="*/ 97115 h 155261"/>
                <a:gd name="connsiteX22" fmla="*/ 557772 w 1174952"/>
                <a:gd name="connsiteY22" fmla="*/ 108338 h 155261"/>
                <a:gd name="connsiteX23" fmla="*/ 569152 w 1174952"/>
                <a:gd name="connsiteY23" fmla="*/ 112226 h 155261"/>
                <a:gd name="connsiteX24" fmla="*/ 578620 w 1174952"/>
                <a:gd name="connsiteY24" fmla="*/ 109575 h 155261"/>
                <a:gd name="connsiteX25" fmla="*/ 585022 w 1174952"/>
                <a:gd name="connsiteY25" fmla="*/ 102506 h 155261"/>
                <a:gd name="connsiteX26" fmla="*/ 588623 w 1174952"/>
                <a:gd name="connsiteY26" fmla="*/ 92609 h 155261"/>
                <a:gd name="connsiteX27" fmla="*/ 589778 w 1174952"/>
                <a:gd name="connsiteY27" fmla="*/ 81563 h 155261"/>
                <a:gd name="connsiteX28" fmla="*/ 588845 w 1174952"/>
                <a:gd name="connsiteY28" fmla="*/ 69766 h 155261"/>
                <a:gd name="connsiteX29" fmla="*/ 585644 w 1174952"/>
                <a:gd name="connsiteY29" fmla="*/ 59648 h 155261"/>
                <a:gd name="connsiteX30" fmla="*/ 579554 w 1174952"/>
                <a:gd name="connsiteY30" fmla="*/ 52579 h 155261"/>
                <a:gd name="connsiteX31" fmla="*/ 570041 w 1174952"/>
                <a:gd name="connsiteY31" fmla="*/ 49928 h 155261"/>
                <a:gd name="connsiteX32" fmla="*/ 1099541 w 1174952"/>
                <a:gd name="connsiteY32" fmla="*/ 49574 h 155261"/>
                <a:gd name="connsiteX33" fmla="*/ 1088351 w 1174952"/>
                <a:gd name="connsiteY33" fmla="*/ 51872 h 155261"/>
                <a:gd name="connsiteX34" fmla="*/ 1080639 w 1174952"/>
                <a:gd name="connsiteY34" fmla="*/ 58367 h 155261"/>
                <a:gd name="connsiteX35" fmla="*/ 1076136 w 1174952"/>
                <a:gd name="connsiteY35" fmla="*/ 68308 h 155261"/>
                <a:gd name="connsiteX36" fmla="*/ 1074665 w 1174952"/>
                <a:gd name="connsiteY36" fmla="*/ 80856 h 155261"/>
                <a:gd name="connsiteX37" fmla="*/ 1075869 w 1174952"/>
                <a:gd name="connsiteY37" fmla="*/ 93139 h 155261"/>
                <a:gd name="connsiteX38" fmla="*/ 1079881 w 1174952"/>
                <a:gd name="connsiteY38" fmla="*/ 103169 h 155261"/>
                <a:gd name="connsiteX39" fmla="*/ 1087415 w 1174952"/>
                <a:gd name="connsiteY39" fmla="*/ 109973 h 155261"/>
                <a:gd name="connsiteX40" fmla="*/ 1099185 w 1174952"/>
                <a:gd name="connsiteY40" fmla="*/ 112491 h 155261"/>
                <a:gd name="connsiteX41" fmla="*/ 1110331 w 1174952"/>
                <a:gd name="connsiteY41" fmla="*/ 110194 h 155261"/>
                <a:gd name="connsiteX42" fmla="*/ 1118088 w 1174952"/>
                <a:gd name="connsiteY42" fmla="*/ 103743 h 155261"/>
                <a:gd name="connsiteX43" fmla="*/ 1122546 w 1174952"/>
                <a:gd name="connsiteY43" fmla="*/ 93846 h 155261"/>
                <a:gd name="connsiteX44" fmla="*/ 1123974 w 1174952"/>
                <a:gd name="connsiteY44" fmla="*/ 81209 h 155261"/>
                <a:gd name="connsiteX45" fmla="*/ 1122770 w 1174952"/>
                <a:gd name="connsiteY45" fmla="*/ 69015 h 155261"/>
                <a:gd name="connsiteX46" fmla="*/ 1118801 w 1174952"/>
                <a:gd name="connsiteY46" fmla="*/ 58941 h 155261"/>
                <a:gd name="connsiteX47" fmla="*/ 1111311 w 1174952"/>
                <a:gd name="connsiteY47" fmla="*/ 52093 h 155261"/>
                <a:gd name="connsiteX48" fmla="*/ 1099541 w 1174952"/>
                <a:gd name="connsiteY48" fmla="*/ 49574 h 155261"/>
                <a:gd name="connsiteX49" fmla="*/ 108942 w 1174952"/>
                <a:gd name="connsiteY49" fmla="*/ 49574 h 155261"/>
                <a:gd name="connsiteX50" fmla="*/ 97751 w 1174952"/>
                <a:gd name="connsiteY50" fmla="*/ 51872 h 155261"/>
                <a:gd name="connsiteX51" fmla="*/ 90039 w 1174952"/>
                <a:gd name="connsiteY51" fmla="*/ 58367 h 155261"/>
                <a:gd name="connsiteX52" fmla="*/ 85536 w 1174952"/>
                <a:gd name="connsiteY52" fmla="*/ 68308 h 155261"/>
                <a:gd name="connsiteX53" fmla="*/ 84065 w 1174952"/>
                <a:gd name="connsiteY53" fmla="*/ 80856 h 155261"/>
                <a:gd name="connsiteX54" fmla="*/ 85269 w 1174952"/>
                <a:gd name="connsiteY54" fmla="*/ 93139 h 155261"/>
                <a:gd name="connsiteX55" fmla="*/ 89281 w 1174952"/>
                <a:gd name="connsiteY55" fmla="*/ 103169 h 155261"/>
                <a:gd name="connsiteX56" fmla="*/ 96815 w 1174952"/>
                <a:gd name="connsiteY56" fmla="*/ 109973 h 155261"/>
                <a:gd name="connsiteX57" fmla="*/ 108585 w 1174952"/>
                <a:gd name="connsiteY57" fmla="*/ 112491 h 155261"/>
                <a:gd name="connsiteX58" fmla="*/ 119731 w 1174952"/>
                <a:gd name="connsiteY58" fmla="*/ 110194 h 155261"/>
                <a:gd name="connsiteX59" fmla="*/ 127488 w 1174952"/>
                <a:gd name="connsiteY59" fmla="*/ 103743 h 155261"/>
                <a:gd name="connsiteX60" fmla="*/ 131947 w 1174952"/>
                <a:gd name="connsiteY60" fmla="*/ 93846 h 155261"/>
                <a:gd name="connsiteX61" fmla="*/ 133374 w 1174952"/>
                <a:gd name="connsiteY61" fmla="*/ 81209 h 155261"/>
                <a:gd name="connsiteX62" fmla="*/ 132170 w 1174952"/>
                <a:gd name="connsiteY62" fmla="*/ 69015 h 155261"/>
                <a:gd name="connsiteX63" fmla="*/ 128201 w 1174952"/>
                <a:gd name="connsiteY63" fmla="*/ 58941 h 155261"/>
                <a:gd name="connsiteX64" fmla="*/ 120712 w 1174952"/>
                <a:gd name="connsiteY64" fmla="*/ 52093 h 155261"/>
                <a:gd name="connsiteX65" fmla="*/ 108942 w 1174952"/>
                <a:gd name="connsiteY65" fmla="*/ 49574 h 155261"/>
                <a:gd name="connsiteX66" fmla="*/ 268572 w 1174952"/>
                <a:gd name="connsiteY66" fmla="*/ 48779 h 155261"/>
                <a:gd name="connsiteX67" fmla="*/ 259059 w 1174952"/>
                <a:gd name="connsiteY67" fmla="*/ 50811 h 155261"/>
                <a:gd name="connsiteX68" fmla="*/ 252212 w 1174952"/>
                <a:gd name="connsiteY68" fmla="*/ 56202 h 155261"/>
                <a:gd name="connsiteX69" fmla="*/ 247944 w 1174952"/>
                <a:gd name="connsiteY69" fmla="*/ 64022 h 155261"/>
                <a:gd name="connsiteX70" fmla="*/ 246255 w 1174952"/>
                <a:gd name="connsiteY70" fmla="*/ 73345 h 155261"/>
                <a:gd name="connsiteX71" fmla="*/ 289643 w 1174952"/>
                <a:gd name="connsiteY71" fmla="*/ 73345 h 155261"/>
                <a:gd name="connsiteX72" fmla="*/ 284530 w 1174952"/>
                <a:gd name="connsiteY72" fmla="*/ 55318 h 155261"/>
                <a:gd name="connsiteX73" fmla="*/ 268572 w 1174952"/>
                <a:gd name="connsiteY73" fmla="*/ 48779 h 155261"/>
                <a:gd name="connsiteX74" fmla="*/ 710064 w 1174952"/>
                <a:gd name="connsiteY74" fmla="*/ 38617 h 155261"/>
                <a:gd name="connsiteX75" fmla="*/ 713599 w 1174952"/>
                <a:gd name="connsiteY75" fmla="*/ 38749 h 155261"/>
                <a:gd name="connsiteX76" fmla="*/ 715852 w 1174952"/>
                <a:gd name="connsiteY76" fmla="*/ 39279 h 155261"/>
                <a:gd name="connsiteX77" fmla="*/ 717045 w 1174952"/>
                <a:gd name="connsiteY77" fmla="*/ 40163 h 155261"/>
                <a:gd name="connsiteX78" fmla="*/ 717398 w 1174952"/>
                <a:gd name="connsiteY78" fmla="*/ 41356 h 155261"/>
                <a:gd name="connsiteX79" fmla="*/ 717398 w 1174952"/>
                <a:gd name="connsiteY79" fmla="*/ 87660 h 155261"/>
                <a:gd name="connsiteX80" fmla="*/ 718415 w 1174952"/>
                <a:gd name="connsiteY80" fmla="*/ 98839 h 155261"/>
                <a:gd name="connsiteX81" fmla="*/ 721507 w 1174952"/>
                <a:gd name="connsiteY81" fmla="*/ 105996 h 155261"/>
                <a:gd name="connsiteX82" fmla="*/ 726765 w 1174952"/>
                <a:gd name="connsiteY82" fmla="*/ 110591 h 155261"/>
                <a:gd name="connsiteX83" fmla="*/ 734188 w 1174952"/>
                <a:gd name="connsiteY83" fmla="*/ 112226 h 155261"/>
                <a:gd name="connsiteX84" fmla="*/ 745101 w 1174952"/>
                <a:gd name="connsiteY84" fmla="*/ 108338 h 155261"/>
                <a:gd name="connsiteX85" fmla="*/ 756633 w 1174952"/>
                <a:gd name="connsiteY85" fmla="*/ 96939 h 155261"/>
                <a:gd name="connsiteX86" fmla="*/ 756633 w 1174952"/>
                <a:gd name="connsiteY86" fmla="*/ 41356 h 155261"/>
                <a:gd name="connsiteX87" fmla="*/ 756942 w 1174952"/>
                <a:gd name="connsiteY87" fmla="*/ 40163 h 155261"/>
                <a:gd name="connsiteX88" fmla="*/ 758135 w 1174952"/>
                <a:gd name="connsiteY88" fmla="*/ 39279 h 155261"/>
                <a:gd name="connsiteX89" fmla="*/ 760389 w 1174952"/>
                <a:gd name="connsiteY89" fmla="*/ 38749 h 155261"/>
                <a:gd name="connsiteX90" fmla="*/ 763968 w 1174952"/>
                <a:gd name="connsiteY90" fmla="*/ 38617 h 155261"/>
                <a:gd name="connsiteX91" fmla="*/ 767502 w 1174952"/>
                <a:gd name="connsiteY91" fmla="*/ 38749 h 155261"/>
                <a:gd name="connsiteX92" fmla="*/ 769711 w 1174952"/>
                <a:gd name="connsiteY92" fmla="*/ 39279 h 155261"/>
                <a:gd name="connsiteX93" fmla="*/ 770904 w 1174952"/>
                <a:gd name="connsiteY93" fmla="*/ 40163 h 155261"/>
                <a:gd name="connsiteX94" fmla="*/ 771302 w 1174952"/>
                <a:gd name="connsiteY94" fmla="*/ 41356 h 155261"/>
                <a:gd name="connsiteX95" fmla="*/ 771302 w 1174952"/>
                <a:gd name="connsiteY95" fmla="*/ 120886 h 155261"/>
                <a:gd name="connsiteX96" fmla="*/ 770993 w 1174952"/>
                <a:gd name="connsiteY96" fmla="*/ 122079 h 155261"/>
                <a:gd name="connsiteX97" fmla="*/ 769888 w 1174952"/>
                <a:gd name="connsiteY97" fmla="*/ 122919 h 155261"/>
                <a:gd name="connsiteX98" fmla="*/ 767812 w 1174952"/>
                <a:gd name="connsiteY98" fmla="*/ 123449 h 155261"/>
                <a:gd name="connsiteX99" fmla="*/ 764675 w 1174952"/>
                <a:gd name="connsiteY99" fmla="*/ 123625 h 155261"/>
                <a:gd name="connsiteX100" fmla="*/ 761361 w 1174952"/>
                <a:gd name="connsiteY100" fmla="*/ 123449 h 155261"/>
                <a:gd name="connsiteX101" fmla="*/ 759328 w 1174952"/>
                <a:gd name="connsiteY101" fmla="*/ 122919 h 155261"/>
                <a:gd name="connsiteX102" fmla="*/ 758312 w 1174952"/>
                <a:gd name="connsiteY102" fmla="*/ 122079 h 155261"/>
                <a:gd name="connsiteX103" fmla="*/ 758047 w 1174952"/>
                <a:gd name="connsiteY103" fmla="*/ 120886 h 155261"/>
                <a:gd name="connsiteX104" fmla="*/ 758047 w 1174952"/>
                <a:gd name="connsiteY104" fmla="*/ 110370 h 155261"/>
                <a:gd name="connsiteX105" fmla="*/ 744615 w 1174952"/>
                <a:gd name="connsiteY105" fmla="*/ 121328 h 155261"/>
                <a:gd name="connsiteX106" fmla="*/ 731184 w 1174952"/>
                <a:gd name="connsiteY106" fmla="*/ 124774 h 155261"/>
                <a:gd name="connsiteX107" fmla="*/ 717796 w 1174952"/>
                <a:gd name="connsiteY107" fmla="*/ 122123 h 155261"/>
                <a:gd name="connsiteX108" fmla="*/ 709004 w 1174952"/>
                <a:gd name="connsiteY108" fmla="*/ 114921 h 155261"/>
                <a:gd name="connsiteX109" fmla="*/ 704188 w 1174952"/>
                <a:gd name="connsiteY109" fmla="*/ 104317 h 155261"/>
                <a:gd name="connsiteX110" fmla="*/ 702729 w 1174952"/>
                <a:gd name="connsiteY110" fmla="*/ 89604 h 155261"/>
                <a:gd name="connsiteX111" fmla="*/ 702729 w 1174952"/>
                <a:gd name="connsiteY111" fmla="*/ 41356 h 155261"/>
                <a:gd name="connsiteX112" fmla="*/ 703039 w 1174952"/>
                <a:gd name="connsiteY112" fmla="*/ 40163 h 155261"/>
                <a:gd name="connsiteX113" fmla="*/ 704232 w 1174952"/>
                <a:gd name="connsiteY113" fmla="*/ 39279 h 155261"/>
                <a:gd name="connsiteX114" fmla="*/ 706529 w 1174952"/>
                <a:gd name="connsiteY114" fmla="*/ 38749 h 155261"/>
                <a:gd name="connsiteX115" fmla="*/ 710064 w 1174952"/>
                <a:gd name="connsiteY115" fmla="*/ 38617 h 155261"/>
                <a:gd name="connsiteX116" fmla="*/ 500867 w 1174952"/>
                <a:gd name="connsiteY116" fmla="*/ 38617 h 155261"/>
                <a:gd name="connsiteX117" fmla="*/ 504490 w 1174952"/>
                <a:gd name="connsiteY117" fmla="*/ 38793 h 155261"/>
                <a:gd name="connsiteX118" fmla="*/ 506700 w 1174952"/>
                <a:gd name="connsiteY118" fmla="*/ 39324 h 155261"/>
                <a:gd name="connsiteX119" fmla="*/ 507848 w 1174952"/>
                <a:gd name="connsiteY119" fmla="*/ 40207 h 155261"/>
                <a:gd name="connsiteX120" fmla="*/ 508202 w 1174952"/>
                <a:gd name="connsiteY120" fmla="*/ 41356 h 155261"/>
                <a:gd name="connsiteX121" fmla="*/ 508202 w 1174952"/>
                <a:gd name="connsiteY121" fmla="*/ 120886 h 155261"/>
                <a:gd name="connsiteX122" fmla="*/ 507848 w 1174952"/>
                <a:gd name="connsiteY122" fmla="*/ 122079 h 155261"/>
                <a:gd name="connsiteX123" fmla="*/ 506700 w 1174952"/>
                <a:gd name="connsiteY123" fmla="*/ 122919 h 155261"/>
                <a:gd name="connsiteX124" fmla="*/ 504490 w 1174952"/>
                <a:gd name="connsiteY124" fmla="*/ 123449 h 155261"/>
                <a:gd name="connsiteX125" fmla="*/ 500867 w 1174952"/>
                <a:gd name="connsiteY125" fmla="*/ 123625 h 155261"/>
                <a:gd name="connsiteX126" fmla="*/ 497333 w 1174952"/>
                <a:gd name="connsiteY126" fmla="*/ 123449 h 155261"/>
                <a:gd name="connsiteX127" fmla="*/ 495079 w 1174952"/>
                <a:gd name="connsiteY127" fmla="*/ 122919 h 155261"/>
                <a:gd name="connsiteX128" fmla="*/ 493931 w 1174952"/>
                <a:gd name="connsiteY128" fmla="*/ 122079 h 155261"/>
                <a:gd name="connsiteX129" fmla="*/ 493621 w 1174952"/>
                <a:gd name="connsiteY129" fmla="*/ 120886 h 155261"/>
                <a:gd name="connsiteX130" fmla="*/ 493621 w 1174952"/>
                <a:gd name="connsiteY130" fmla="*/ 41356 h 155261"/>
                <a:gd name="connsiteX131" fmla="*/ 493931 w 1174952"/>
                <a:gd name="connsiteY131" fmla="*/ 40207 h 155261"/>
                <a:gd name="connsiteX132" fmla="*/ 495079 w 1174952"/>
                <a:gd name="connsiteY132" fmla="*/ 39324 h 155261"/>
                <a:gd name="connsiteX133" fmla="*/ 497333 w 1174952"/>
                <a:gd name="connsiteY133" fmla="*/ 38793 h 155261"/>
                <a:gd name="connsiteX134" fmla="*/ 500867 w 1174952"/>
                <a:gd name="connsiteY134" fmla="*/ 38617 h 155261"/>
                <a:gd name="connsiteX135" fmla="*/ 1100114 w 1174952"/>
                <a:gd name="connsiteY135" fmla="*/ 37380 h 155261"/>
                <a:gd name="connsiteX136" fmla="*/ 1117214 w 1174952"/>
                <a:gd name="connsiteY136" fmla="*/ 40296 h 155261"/>
                <a:gd name="connsiteX137" fmla="*/ 1129364 w 1174952"/>
                <a:gd name="connsiteY137" fmla="*/ 48779 h 155261"/>
                <a:gd name="connsiteX138" fmla="*/ 1136654 w 1174952"/>
                <a:gd name="connsiteY138" fmla="*/ 62299 h 155261"/>
                <a:gd name="connsiteX139" fmla="*/ 1139084 w 1174952"/>
                <a:gd name="connsiteY139" fmla="*/ 80237 h 155261"/>
                <a:gd name="connsiteX140" fmla="*/ 1136522 w 1174952"/>
                <a:gd name="connsiteY140" fmla="*/ 98132 h 155261"/>
                <a:gd name="connsiteX141" fmla="*/ 1128878 w 1174952"/>
                <a:gd name="connsiteY141" fmla="*/ 112226 h 155261"/>
                <a:gd name="connsiteX142" fmla="*/ 1116153 w 1174952"/>
                <a:gd name="connsiteY142" fmla="*/ 121460 h 155261"/>
                <a:gd name="connsiteX143" fmla="*/ 1098436 w 1174952"/>
                <a:gd name="connsiteY143" fmla="*/ 124774 h 155261"/>
                <a:gd name="connsiteX144" fmla="*/ 1081337 w 1174952"/>
                <a:gd name="connsiteY144" fmla="*/ 121858 h 155261"/>
                <a:gd name="connsiteX145" fmla="*/ 1069186 w 1174952"/>
                <a:gd name="connsiteY145" fmla="*/ 113375 h 155261"/>
                <a:gd name="connsiteX146" fmla="*/ 1061940 w 1174952"/>
                <a:gd name="connsiteY146" fmla="*/ 99855 h 155261"/>
                <a:gd name="connsiteX147" fmla="*/ 1059554 w 1174952"/>
                <a:gd name="connsiteY147" fmla="*/ 81828 h 155261"/>
                <a:gd name="connsiteX148" fmla="*/ 1062073 w 1174952"/>
                <a:gd name="connsiteY148" fmla="*/ 63934 h 155261"/>
                <a:gd name="connsiteX149" fmla="*/ 1069672 w 1174952"/>
                <a:gd name="connsiteY149" fmla="*/ 49839 h 155261"/>
                <a:gd name="connsiteX150" fmla="*/ 1082353 w 1174952"/>
                <a:gd name="connsiteY150" fmla="*/ 40649 h 155261"/>
                <a:gd name="connsiteX151" fmla="*/ 1100114 w 1174952"/>
                <a:gd name="connsiteY151" fmla="*/ 37380 h 155261"/>
                <a:gd name="connsiteX152" fmla="*/ 837391 w 1174952"/>
                <a:gd name="connsiteY152" fmla="*/ 37380 h 155261"/>
                <a:gd name="connsiteX153" fmla="*/ 846272 w 1174952"/>
                <a:gd name="connsiteY153" fmla="*/ 38528 h 155261"/>
                <a:gd name="connsiteX154" fmla="*/ 853209 w 1174952"/>
                <a:gd name="connsiteY154" fmla="*/ 41754 h 155261"/>
                <a:gd name="connsiteX155" fmla="*/ 858334 w 1174952"/>
                <a:gd name="connsiteY155" fmla="*/ 46702 h 155261"/>
                <a:gd name="connsiteX156" fmla="*/ 861869 w 1174952"/>
                <a:gd name="connsiteY156" fmla="*/ 53109 h 155261"/>
                <a:gd name="connsiteX157" fmla="*/ 869424 w 1174952"/>
                <a:gd name="connsiteY157" fmla="*/ 45774 h 155261"/>
                <a:gd name="connsiteX158" fmla="*/ 876317 w 1174952"/>
                <a:gd name="connsiteY158" fmla="*/ 40914 h 155261"/>
                <a:gd name="connsiteX159" fmla="*/ 882767 w 1174952"/>
                <a:gd name="connsiteY159" fmla="*/ 38219 h 155261"/>
                <a:gd name="connsiteX160" fmla="*/ 889086 w 1174952"/>
                <a:gd name="connsiteY160" fmla="*/ 37380 h 155261"/>
                <a:gd name="connsiteX161" fmla="*/ 901987 w 1174952"/>
                <a:gd name="connsiteY161" fmla="*/ 40075 h 155261"/>
                <a:gd name="connsiteX162" fmla="*/ 910426 w 1174952"/>
                <a:gd name="connsiteY162" fmla="*/ 47277 h 155261"/>
                <a:gd name="connsiteX163" fmla="*/ 915021 w 1174952"/>
                <a:gd name="connsiteY163" fmla="*/ 57836 h 155261"/>
                <a:gd name="connsiteX164" fmla="*/ 916391 w 1174952"/>
                <a:gd name="connsiteY164" fmla="*/ 70605 h 155261"/>
                <a:gd name="connsiteX165" fmla="*/ 916391 w 1174952"/>
                <a:gd name="connsiteY165" fmla="*/ 120886 h 155261"/>
                <a:gd name="connsiteX166" fmla="*/ 916037 w 1174952"/>
                <a:gd name="connsiteY166" fmla="*/ 122079 h 155261"/>
                <a:gd name="connsiteX167" fmla="*/ 914889 w 1174952"/>
                <a:gd name="connsiteY167" fmla="*/ 122919 h 155261"/>
                <a:gd name="connsiteX168" fmla="*/ 912679 w 1174952"/>
                <a:gd name="connsiteY168" fmla="*/ 123449 h 155261"/>
                <a:gd name="connsiteX169" fmla="*/ 909145 w 1174952"/>
                <a:gd name="connsiteY169" fmla="*/ 123625 h 155261"/>
                <a:gd name="connsiteX170" fmla="*/ 905522 w 1174952"/>
                <a:gd name="connsiteY170" fmla="*/ 123449 h 155261"/>
                <a:gd name="connsiteX171" fmla="*/ 903268 w 1174952"/>
                <a:gd name="connsiteY171" fmla="*/ 122919 h 155261"/>
                <a:gd name="connsiteX172" fmla="*/ 902075 w 1174952"/>
                <a:gd name="connsiteY172" fmla="*/ 122079 h 155261"/>
                <a:gd name="connsiteX173" fmla="*/ 901722 w 1174952"/>
                <a:gd name="connsiteY173" fmla="*/ 120886 h 155261"/>
                <a:gd name="connsiteX174" fmla="*/ 901722 w 1174952"/>
                <a:gd name="connsiteY174" fmla="*/ 72550 h 155261"/>
                <a:gd name="connsiteX175" fmla="*/ 900838 w 1174952"/>
                <a:gd name="connsiteY175" fmla="*/ 63359 h 155261"/>
                <a:gd name="connsiteX176" fmla="*/ 898011 w 1174952"/>
                <a:gd name="connsiteY176" fmla="*/ 56202 h 155261"/>
                <a:gd name="connsiteX177" fmla="*/ 893062 w 1174952"/>
                <a:gd name="connsiteY177" fmla="*/ 51607 h 155261"/>
                <a:gd name="connsiteX178" fmla="*/ 885993 w 1174952"/>
                <a:gd name="connsiteY178" fmla="*/ 50016 h 155261"/>
                <a:gd name="connsiteX179" fmla="*/ 875875 w 1174952"/>
                <a:gd name="connsiteY179" fmla="*/ 53904 h 155261"/>
                <a:gd name="connsiteX180" fmla="*/ 864696 w 1174952"/>
                <a:gd name="connsiteY180" fmla="*/ 65303 h 155261"/>
                <a:gd name="connsiteX181" fmla="*/ 864696 w 1174952"/>
                <a:gd name="connsiteY181" fmla="*/ 120886 h 155261"/>
                <a:gd name="connsiteX182" fmla="*/ 864343 w 1174952"/>
                <a:gd name="connsiteY182" fmla="*/ 122079 h 155261"/>
                <a:gd name="connsiteX183" fmla="*/ 863150 w 1174952"/>
                <a:gd name="connsiteY183" fmla="*/ 122919 h 155261"/>
                <a:gd name="connsiteX184" fmla="*/ 860897 w 1174952"/>
                <a:gd name="connsiteY184" fmla="*/ 123449 h 155261"/>
                <a:gd name="connsiteX185" fmla="*/ 857362 w 1174952"/>
                <a:gd name="connsiteY185" fmla="*/ 123625 h 155261"/>
                <a:gd name="connsiteX186" fmla="*/ 853871 w 1174952"/>
                <a:gd name="connsiteY186" fmla="*/ 123449 h 155261"/>
                <a:gd name="connsiteX187" fmla="*/ 851574 w 1174952"/>
                <a:gd name="connsiteY187" fmla="*/ 122919 h 155261"/>
                <a:gd name="connsiteX188" fmla="*/ 850425 w 1174952"/>
                <a:gd name="connsiteY188" fmla="*/ 122079 h 155261"/>
                <a:gd name="connsiteX189" fmla="*/ 850116 w 1174952"/>
                <a:gd name="connsiteY189" fmla="*/ 120886 h 155261"/>
                <a:gd name="connsiteX190" fmla="*/ 850116 w 1174952"/>
                <a:gd name="connsiteY190" fmla="*/ 72550 h 155261"/>
                <a:gd name="connsiteX191" fmla="*/ 849144 w 1174952"/>
                <a:gd name="connsiteY191" fmla="*/ 63359 h 155261"/>
                <a:gd name="connsiteX192" fmla="*/ 846228 w 1174952"/>
                <a:gd name="connsiteY192" fmla="*/ 56202 h 155261"/>
                <a:gd name="connsiteX193" fmla="*/ 841323 w 1174952"/>
                <a:gd name="connsiteY193" fmla="*/ 51607 h 155261"/>
                <a:gd name="connsiteX194" fmla="*/ 834298 w 1174952"/>
                <a:gd name="connsiteY194" fmla="*/ 50016 h 155261"/>
                <a:gd name="connsiteX195" fmla="*/ 824136 w 1174952"/>
                <a:gd name="connsiteY195" fmla="*/ 53904 h 155261"/>
                <a:gd name="connsiteX196" fmla="*/ 813002 w 1174952"/>
                <a:gd name="connsiteY196" fmla="*/ 65303 h 155261"/>
                <a:gd name="connsiteX197" fmla="*/ 813002 w 1174952"/>
                <a:gd name="connsiteY197" fmla="*/ 120886 h 155261"/>
                <a:gd name="connsiteX198" fmla="*/ 812648 w 1174952"/>
                <a:gd name="connsiteY198" fmla="*/ 122079 h 155261"/>
                <a:gd name="connsiteX199" fmla="*/ 811500 w 1174952"/>
                <a:gd name="connsiteY199" fmla="*/ 122919 h 155261"/>
                <a:gd name="connsiteX200" fmla="*/ 809290 w 1174952"/>
                <a:gd name="connsiteY200" fmla="*/ 123449 h 155261"/>
                <a:gd name="connsiteX201" fmla="*/ 805667 w 1174952"/>
                <a:gd name="connsiteY201" fmla="*/ 123625 h 155261"/>
                <a:gd name="connsiteX202" fmla="*/ 802133 w 1174952"/>
                <a:gd name="connsiteY202" fmla="*/ 123449 h 155261"/>
                <a:gd name="connsiteX203" fmla="*/ 799879 w 1174952"/>
                <a:gd name="connsiteY203" fmla="*/ 122919 h 155261"/>
                <a:gd name="connsiteX204" fmla="*/ 798731 w 1174952"/>
                <a:gd name="connsiteY204" fmla="*/ 122079 h 155261"/>
                <a:gd name="connsiteX205" fmla="*/ 798421 w 1174952"/>
                <a:gd name="connsiteY205" fmla="*/ 120886 h 155261"/>
                <a:gd name="connsiteX206" fmla="*/ 798421 w 1174952"/>
                <a:gd name="connsiteY206" fmla="*/ 41356 h 155261"/>
                <a:gd name="connsiteX207" fmla="*/ 798686 w 1174952"/>
                <a:gd name="connsiteY207" fmla="*/ 40163 h 155261"/>
                <a:gd name="connsiteX208" fmla="*/ 799747 w 1174952"/>
                <a:gd name="connsiteY208" fmla="*/ 39279 h 155261"/>
                <a:gd name="connsiteX209" fmla="*/ 801779 w 1174952"/>
                <a:gd name="connsiteY209" fmla="*/ 38749 h 155261"/>
                <a:gd name="connsiteX210" fmla="*/ 805049 w 1174952"/>
                <a:gd name="connsiteY210" fmla="*/ 38617 h 155261"/>
                <a:gd name="connsiteX211" fmla="*/ 808274 w 1174952"/>
                <a:gd name="connsiteY211" fmla="*/ 38749 h 155261"/>
                <a:gd name="connsiteX212" fmla="*/ 810262 w 1174952"/>
                <a:gd name="connsiteY212" fmla="*/ 39279 h 155261"/>
                <a:gd name="connsiteX213" fmla="*/ 811279 w 1174952"/>
                <a:gd name="connsiteY213" fmla="*/ 40163 h 155261"/>
                <a:gd name="connsiteX214" fmla="*/ 811588 w 1174952"/>
                <a:gd name="connsiteY214" fmla="*/ 41356 h 155261"/>
                <a:gd name="connsiteX215" fmla="*/ 811588 w 1174952"/>
                <a:gd name="connsiteY215" fmla="*/ 51872 h 155261"/>
                <a:gd name="connsiteX216" fmla="*/ 824622 w 1174952"/>
                <a:gd name="connsiteY216" fmla="*/ 40870 h 155261"/>
                <a:gd name="connsiteX217" fmla="*/ 837391 w 1174952"/>
                <a:gd name="connsiteY217" fmla="*/ 37380 h 155261"/>
                <a:gd name="connsiteX218" fmla="*/ 651537 w 1174952"/>
                <a:gd name="connsiteY218" fmla="*/ 37380 h 155261"/>
                <a:gd name="connsiteX219" fmla="*/ 657900 w 1174952"/>
                <a:gd name="connsiteY219" fmla="*/ 37910 h 155261"/>
                <a:gd name="connsiteX220" fmla="*/ 663643 w 1174952"/>
                <a:gd name="connsiteY220" fmla="*/ 39235 h 155261"/>
                <a:gd name="connsiteX221" fmla="*/ 668018 w 1174952"/>
                <a:gd name="connsiteY221" fmla="*/ 40958 h 155261"/>
                <a:gd name="connsiteX222" fmla="*/ 670757 w 1174952"/>
                <a:gd name="connsiteY222" fmla="*/ 42593 h 155261"/>
                <a:gd name="connsiteX223" fmla="*/ 671994 w 1174952"/>
                <a:gd name="connsiteY223" fmla="*/ 43830 h 155261"/>
                <a:gd name="connsiteX224" fmla="*/ 672436 w 1174952"/>
                <a:gd name="connsiteY224" fmla="*/ 45023 h 155261"/>
                <a:gd name="connsiteX225" fmla="*/ 672701 w 1174952"/>
                <a:gd name="connsiteY225" fmla="*/ 46658 h 155261"/>
                <a:gd name="connsiteX226" fmla="*/ 672834 w 1174952"/>
                <a:gd name="connsiteY226" fmla="*/ 49044 h 155261"/>
                <a:gd name="connsiteX227" fmla="*/ 672701 w 1174952"/>
                <a:gd name="connsiteY227" fmla="*/ 51651 h 155261"/>
                <a:gd name="connsiteX228" fmla="*/ 672259 w 1174952"/>
                <a:gd name="connsiteY228" fmla="*/ 53462 h 155261"/>
                <a:gd name="connsiteX229" fmla="*/ 671508 w 1174952"/>
                <a:gd name="connsiteY229" fmla="*/ 54479 h 155261"/>
                <a:gd name="connsiteX230" fmla="*/ 670536 w 1174952"/>
                <a:gd name="connsiteY230" fmla="*/ 54788 h 155261"/>
                <a:gd name="connsiteX231" fmla="*/ 668239 w 1174952"/>
                <a:gd name="connsiteY231" fmla="*/ 53816 h 155261"/>
                <a:gd name="connsiteX232" fmla="*/ 664350 w 1174952"/>
                <a:gd name="connsiteY232" fmla="*/ 51739 h 155261"/>
                <a:gd name="connsiteX233" fmla="*/ 658739 w 1174952"/>
                <a:gd name="connsiteY233" fmla="*/ 49663 h 155261"/>
                <a:gd name="connsiteX234" fmla="*/ 651361 w 1174952"/>
                <a:gd name="connsiteY234" fmla="*/ 48690 h 155261"/>
                <a:gd name="connsiteX235" fmla="*/ 644821 w 1174952"/>
                <a:gd name="connsiteY235" fmla="*/ 49530 h 155261"/>
                <a:gd name="connsiteX236" fmla="*/ 640182 w 1174952"/>
                <a:gd name="connsiteY236" fmla="*/ 51916 h 155261"/>
                <a:gd name="connsiteX237" fmla="*/ 637443 w 1174952"/>
                <a:gd name="connsiteY237" fmla="*/ 55583 h 155261"/>
                <a:gd name="connsiteX238" fmla="*/ 636515 w 1174952"/>
                <a:gd name="connsiteY238" fmla="*/ 60178 h 155261"/>
                <a:gd name="connsiteX239" fmla="*/ 638282 w 1174952"/>
                <a:gd name="connsiteY239" fmla="*/ 65966 h 155261"/>
                <a:gd name="connsiteX240" fmla="*/ 642877 w 1174952"/>
                <a:gd name="connsiteY240" fmla="*/ 70075 h 155261"/>
                <a:gd name="connsiteX241" fmla="*/ 649328 w 1174952"/>
                <a:gd name="connsiteY241" fmla="*/ 73256 h 155261"/>
                <a:gd name="connsiteX242" fmla="*/ 656707 w 1174952"/>
                <a:gd name="connsiteY242" fmla="*/ 76173 h 155261"/>
                <a:gd name="connsiteX243" fmla="*/ 664130 w 1174952"/>
                <a:gd name="connsiteY243" fmla="*/ 79530 h 155261"/>
                <a:gd name="connsiteX244" fmla="*/ 670624 w 1174952"/>
                <a:gd name="connsiteY244" fmla="*/ 84037 h 155261"/>
                <a:gd name="connsiteX245" fmla="*/ 675175 w 1174952"/>
                <a:gd name="connsiteY245" fmla="*/ 90400 h 155261"/>
                <a:gd name="connsiteX246" fmla="*/ 676898 w 1174952"/>
                <a:gd name="connsiteY246" fmla="*/ 99236 h 155261"/>
                <a:gd name="connsiteX247" fmla="*/ 674645 w 1174952"/>
                <a:gd name="connsiteY247" fmla="*/ 110105 h 155261"/>
                <a:gd name="connsiteX248" fmla="*/ 668239 w 1174952"/>
                <a:gd name="connsiteY248" fmla="*/ 118147 h 155261"/>
                <a:gd name="connsiteX249" fmla="*/ 658341 w 1174952"/>
                <a:gd name="connsiteY249" fmla="*/ 123095 h 155261"/>
                <a:gd name="connsiteX250" fmla="*/ 645705 w 1174952"/>
                <a:gd name="connsiteY250" fmla="*/ 124774 h 155261"/>
                <a:gd name="connsiteX251" fmla="*/ 637619 w 1174952"/>
                <a:gd name="connsiteY251" fmla="*/ 124111 h 155261"/>
                <a:gd name="connsiteX252" fmla="*/ 630727 w 1174952"/>
                <a:gd name="connsiteY252" fmla="*/ 122432 h 155261"/>
                <a:gd name="connsiteX253" fmla="*/ 625557 w 1174952"/>
                <a:gd name="connsiteY253" fmla="*/ 120312 h 155261"/>
                <a:gd name="connsiteX254" fmla="*/ 622465 w 1174952"/>
                <a:gd name="connsiteY254" fmla="*/ 118323 h 155261"/>
                <a:gd name="connsiteX255" fmla="*/ 621051 w 1174952"/>
                <a:gd name="connsiteY255" fmla="*/ 115849 h 155261"/>
                <a:gd name="connsiteX256" fmla="*/ 620609 w 1174952"/>
                <a:gd name="connsiteY256" fmla="*/ 111519 h 155261"/>
                <a:gd name="connsiteX257" fmla="*/ 620786 w 1174952"/>
                <a:gd name="connsiteY257" fmla="*/ 108691 h 155261"/>
                <a:gd name="connsiteX258" fmla="*/ 621227 w 1174952"/>
                <a:gd name="connsiteY258" fmla="*/ 106836 h 155261"/>
                <a:gd name="connsiteX259" fmla="*/ 621979 w 1174952"/>
                <a:gd name="connsiteY259" fmla="*/ 105820 h 155261"/>
                <a:gd name="connsiteX260" fmla="*/ 623083 w 1174952"/>
                <a:gd name="connsiteY260" fmla="*/ 105510 h 155261"/>
                <a:gd name="connsiteX261" fmla="*/ 625955 w 1174952"/>
                <a:gd name="connsiteY261" fmla="*/ 106703 h 155261"/>
                <a:gd name="connsiteX262" fmla="*/ 630639 w 1174952"/>
                <a:gd name="connsiteY262" fmla="*/ 109310 h 155261"/>
                <a:gd name="connsiteX263" fmla="*/ 637222 w 1174952"/>
                <a:gd name="connsiteY263" fmla="*/ 111917 h 155261"/>
                <a:gd name="connsiteX264" fmla="*/ 645970 w 1174952"/>
                <a:gd name="connsiteY264" fmla="*/ 113110 h 155261"/>
                <a:gd name="connsiteX265" fmla="*/ 652686 w 1174952"/>
                <a:gd name="connsiteY265" fmla="*/ 112314 h 155261"/>
                <a:gd name="connsiteX266" fmla="*/ 657900 w 1174952"/>
                <a:gd name="connsiteY266" fmla="*/ 109973 h 155261"/>
                <a:gd name="connsiteX267" fmla="*/ 661302 w 1174952"/>
                <a:gd name="connsiteY267" fmla="*/ 106040 h 155261"/>
                <a:gd name="connsiteX268" fmla="*/ 662495 w 1174952"/>
                <a:gd name="connsiteY268" fmla="*/ 100385 h 155261"/>
                <a:gd name="connsiteX269" fmla="*/ 660772 w 1174952"/>
                <a:gd name="connsiteY269" fmla="*/ 94730 h 155261"/>
                <a:gd name="connsiteX270" fmla="*/ 656221 w 1174952"/>
                <a:gd name="connsiteY270" fmla="*/ 90665 h 155261"/>
                <a:gd name="connsiteX271" fmla="*/ 649858 w 1174952"/>
                <a:gd name="connsiteY271" fmla="*/ 87528 h 155261"/>
                <a:gd name="connsiteX272" fmla="*/ 642568 w 1174952"/>
                <a:gd name="connsiteY272" fmla="*/ 84656 h 155261"/>
                <a:gd name="connsiteX273" fmla="*/ 635234 w 1174952"/>
                <a:gd name="connsiteY273" fmla="*/ 81254 h 155261"/>
                <a:gd name="connsiteX274" fmla="*/ 628827 w 1174952"/>
                <a:gd name="connsiteY274" fmla="*/ 76614 h 155261"/>
                <a:gd name="connsiteX275" fmla="*/ 624276 w 1174952"/>
                <a:gd name="connsiteY275" fmla="*/ 70075 h 155261"/>
                <a:gd name="connsiteX276" fmla="*/ 622553 w 1174952"/>
                <a:gd name="connsiteY276" fmla="*/ 60973 h 155261"/>
                <a:gd name="connsiteX277" fmla="*/ 624364 w 1174952"/>
                <a:gd name="connsiteY277" fmla="*/ 52004 h 155261"/>
                <a:gd name="connsiteX278" fmla="*/ 629799 w 1174952"/>
                <a:gd name="connsiteY278" fmla="*/ 44493 h 155261"/>
                <a:gd name="connsiteX279" fmla="*/ 638857 w 1174952"/>
                <a:gd name="connsiteY279" fmla="*/ 39324 h 155261"/>
                <a:gd name="connsiteX280" fmla="*/ 651537 w 1174952"/>
                <a:gd name="connsiteY280" fmla="*/ 37380 h 155261"/>
                <a:gd name="connsiteX281" fmla="*/ 572812 w 1174952"/>
                <a:gd name="connsiteY281" fmla="*/ 37380 h 155261"/>
                <a:gd name="connsiteX282" fmla="*/ 587569 w 1174952"/>
                <a:gd name="connsiteY282" fmla="*/ 40737 h 155261"/>
                <a:gd name="connsiteX283" fmla="*/ 597510 w 1174952"/>
                <a:gd name="connsiteY283" fmla="*/ 49928 h 155261"/>
                <a:gd name="connsiteX284" fmla="*/ 603122 w 1174952"/>
                <a:gd name="connsiteY284" fmla="*/ 63492 h 155261"/>
                <a:gd name="connsiteX285" fmla="*/ 604889 w 1174952"/>
                <a:gd name="connsiteY285" fmla="*/ 79884 h 155261"/>
                <a:gd name="connsiteX286" fmla="*/ 602636 w 1174952"/>
                <a:gd name="connsiteY286" fmla="*/ 98618 h 155261"/>
                <a:gd name="connsiteX287" fmla="*/ 596008 w 1174952"/>
                <a:gd name="connsiteY287" fmla="*/ 112712 h 155261"/>
                <a:gd name="connsiteX288" fmla="*/ 585183 w 1174952"/>
                <a:gd name="connsiteY288" fmla="*/ 121637 h 155261"/>
                <a:gd name="connsiteX289" fmla="*/ 570426 w 1174952"/>
                <a:gd name="connsiteY289" fmla="*/ 124774 h 155261"/>
                <a:gd name="connsiteX290" fmla="*/ 563887 w 1174952"/>
                <a:gd name="connsiteY290" fmla="*/ 124067 h 155261"/>
                <a:gd name="connsiteX291" fmla="*/ 558010 w 1174952"/>
                <a:gd name="connsiteY291" fmla="*/ 121858 h 155261"/>
                <a:gd name="connsiteX292" fmla="*/ 552311 w 1174952"/>
                <a:gd name="connsiteY292" fmla="*/ 118058 h 155261"/>
                <a:gd name="connsiteX293" fmla="*/ 546302 w 1174952"/>
                <a:gd name="connsiteY293" fmla="*/ 112668 h 155261"/>
                <a:gd name="connsiteX294" fmla="*/ 546302 w 1174952"/>
                <a:gd name="connsiteY294" fmla="*/ 152433 h 155261"/>
                <a:gd name="connsiteX295" fmla="*/ 545948 w 1174952"/>
                <a:gd name="connsiteY295" fmla="*/ 153670 h 155261"/>
                <a:gd name="connsiteX296" fmla="*/ 544800 w 1174952"/>
                <a:gd name="connsiteY296" fmla="*/ 154554 h 155261"/>
                <a:gd name="connsiteX297" fmla="*/ 542590 w 1174952"/>
                <a:gd name="connsiteY297" fmla="*/ 155084 h 155261"/>
                <a:gd name="connsiteX298" fmla="*/ 538967 w 1174952"/>
                <a:gd name="connsiteY298" fmla="*/ 155261 h 155261"/>
                <a:gd name="connsiteX299" fmla="*/ 535433 w 1174952"/>
                <a:gd name="connsiteY299" fmla="*/ 155084 h 155261"/>
                <a:gd name="connsiteX300" fmla="*/ 533179 w 1174952"/>
                <a:gd name="connsiteY300" fmla="*/ 154554 h 155261"/>
                <a:gd name="connsiteX301" fmla="*/ 532031 w 1174952"/>
                <a:gd name="connsiteY301" fmla="*/ 153670 h 155261"/>
                <a:gd name="connsiteX302" fmla="*/ 531721 w 1174952"/>
                <a:gd name="connsiteY302" fmla="*/ 152433 h 155261"/>
                <a:gd name="connsiteX303" fmla="*/ 531721 w 1174952"/>
                <a:gd name="connsiteY303" fmla="*/ 41356 h 155261"/>
                <a:gd name="connsiteX304" fmla="*/ 531986 w 1174952"/>
                <a:gd name="connsiteY304" fmla="*/ 40075 h 155261"/>
                <a:gd name="connsiteX305" fmla="*/ 533047 w 1174952"/>
                <a:gd name="connsiteY305" fmla="*/ 39235 h 155261"/>
                <a:gd name="connsiteX306" fmla="*/ 535079 w 1174952"/>
                <a:gd name="connsiteY306" fmla="*/ 38749 h 155261"/>
                <a:gd name="connsiteX307" fmla="*/ 538084 w 1174952"/>
                <a:gd name="connsiteY307" fmla="*/ 38617 h 155261"/>
                <a:gd name="connsiteX308" fmla="*/ 541132 w 1174952"/>
                <a:gd name="connsiteY308" fmla="*/ 38749 h 155261"/>
                <a:gd name="connsiteX309" fmla="*/ 543121 w 1174952"/>
                <a:gd name="connsiteY309" fmla="*/ 39235 h 155261"/>
                <a:gd name="connsiteX310" fmla="*/ 544225 w 1174952"/>
                <a:gd name="connsiteY310" fmla="*/ 40075 h 155261"/>
                <a:gd name="connsiteX311" fmla="*/ 544535 w 1174952"/>
                <a:gd name="connsiteY311" fmla="*/ 41356 h 155261"/>
                <a:gd name="connsiteX312" fmla="*/ 544535 w 1174952"/>
                <a:gd name="connsiteY312" fmla="*/ 52048 h 155261"/>
                <a:gd name="connsiteX313" fmla="*/ 551516 w 1174952"/>
                <a:gd name="connsiteY313" fmla="*/ 45598 h 155261"/>
                <a:gd name="connsiteX314" fmla="*/ 558276 w 1174952"/>
                <a:gd name="connsiteY314" fmla="*/ 41047 h 155261"/>
                <a:gd name="connsiteX315" fmla="*/ 565256 w 1174952"/>
                <a:gd name="connsiteY315" fmla="*/ 38307 h 155261"/>
                <a:gd name="connsiteX316" fmla="*/ 572812 w 1174952"/>
                <a:gd name="connsiteY316" fmla="*/ 37380 h 155261"/>
                <a:gd name="connsiteX317" fmla="*/ 361141 w 1174952"/>
                <a:gd name="connsiteY317" fmla="*/ 37380 h 155261"/>
                <a:gd name="connsiteX318" fmla="*/ 370022 w 1174952"/>
                <a:gd name="connsiteY318" fmla="*/ 38528 h 155261"/>
                <a:gd name="connsiteX319" fmla="*/ 376959 w 1174952"/>
                <a:gd name="connsiteY319" fmla="*/ 41754 h 155261"/>
                <a:gd name="connsiteX320" fmla="*/ 382084 w 1174952"/>
                <a:gd name="connsiteY320" fmla="*/ 46702 h 155261"/>
                <a:gd name="connsiteX321" fmla="*/ 385619 w 1174952"/>
                <a:gd name="connsiteY321" fmla="*/ 53109 h 155261"/>
                <a:gd name="connsiteX322" fmla="*/ 393174 w 1174952"/>
                <a:gd name="connsiteY322" fmla="*/ 45774 h 155261"/>
                <a:gd name="connsiteX323" fmla="*/ 400067 w 1174952"/>
                <a:gd name="connsiteY323" fmla="*/ 40914 h 155261"/>
                <a:gd name="connsiteX324" fmla="*/ 406517 w 1174952"/>
                <a:gd name="connsiteY324" fmla="*/ 38219 h 155261"/>
                <a:gd name="connsiteX325" fmla="*/ 412836 w 1174952"/>
                <a:gd name="connsiteY325" fmla="*/ 37380 h 155261"/>
                <a:gd name="connsiteX326" fmla="*/ 425737 w 1174952"/>
                <a:gd name="connsiteY326" fmla="*/ 40075 h 155261"/>
                <a:gd name="connsiteX327" fmla="*/ 434176 w 1174952"/>
                <a:gd name="connsiteY327" fmla="*/ 47277 h 155261"/>
                <a:gd name="connsiteX328" fmla="*/ 438771 w 1174952"/>
                <a:gd name="connsiteY328" fmla="*/ 57836 h 155261"/>
                <a:gd name="connsiteX329" fmla="*/ 440141 w 1174952"/>
                <a:gd name="connsiteY329" fmla="*/ 70605 h 155261"/>
                <a:gd name="connsiteX330" fmla="*/ 440141 w 1174952"/>
                <a:gd name="connsiteY330" fmla="*/ 120886 h 155261"/>
                <a:gd name="connsiteX331" fmla="*/ 439787 w 1174952"/>
                <a:gd name="connsiteY331" fmla="*/ 122079 h 155261"/>
                <a:gd name="connsiteX332" fmla="*/ 438639 w 1174952"/>
                <a:gd name="connsiteY332" fmla="*/ 122919 h 155261"/>
                <a:gd name="connsiteX333" fmla="*/ 436429 w 1174952"/>
                <a:gd name="connsiteY333" fmla="*/ 123449 h 155261"/>
                <a:gd name="connsiteX334" fmla="*/ 432895 w 1174952"/>
                <a:gd name="connsiteY334" fmla="*/ 123625 h 155261"/>
                <a:gd name="connsiteX335" fmla="*/ 429272 w 1174952"/>
                <a:gd name="connsiteY335" fmla="*/ 123449 h 155261"/>
                <a:gd name="connsiteX336" fmla="*/ 427018 w 1174952"/>
                <a:gd name="connsiteY336" fmla="*/ 122919 h 155261"/>
                <a:gd name="connsiteX337" fmla="*/ 425825 w 1174952"/>
                <a:gd name="connsiteY337" fmla="*/ 122079 h 155261"/>
                <a:gd name="connsiteX338" fmla="*/ 425472 w 1174952"/>
                <a:gd name="connsiteY338" fmla="*/ 120886 h 155261"/>
                <a:gd name="connsiteX339" fmla="*/ 425472 w 1174952"/>
                <a:gd name="connsiteY339" fmla="*/ 72550 h 155261"/>
                <a:gd name="connsiteX340" fmla="*/ 424588 w 1174952"/>
                <a:gd name="connsiteY340" fmla="*/ 63359 h 155261"/>
                <a:gd name="connsiteX341" fmla="*/ 421761 w 1174952"/>
                <a:gd name="connsiteY341" fmla="*/ 56202 h 155261"/>
                <a:gd name="connsiteX342" fmla="*/ 416812 w 1174952"/>
                <a:gd name="connsiteY342" fmla="*/ 51607 h 155261"/>
                <a:gd name="connsiteX343" fmla="*/ 409743 w 1174952"/>
                <a:gd name="connsiteY343" fmla="*/ 50016 h 155261"/>
                <a:gd name="connsiteX344" fmla="*/ 399625 w 1174952"/>
                <a:gd name="connsiteY344" fmla="*/ 53904 h 155261"/>
                <a:gd name="connsiteX345" fmla="*/ 388446 w 1174952"/>
                <a:gd name="connsiteY345" fmla="*/ 65303 h 155261"/>
                <a:gd name="connsiteX346" fmla="*/ 388446 w 1174952"/>
                <a:gd name="connsiteY346" fmla="*/ 120886 h 155261"/>
                <a:gd name="connsiteX347" fmla="*/ 388093 w 1174952"/>
                <a:gd name="connsiteY347" fmla="*/ 122079 h 155261"/>
                <a:gd name="connsiteX348" fmla="*/ 386900 w 1174952"/>
                <a:gd name="connsiteY348" fmla="*/ 122919 h 155261"/>
                <a:gd name="connsiteX349" fmla="*/ 384647 w 1174952"/>
                <a:gd name="connsiteY349" fmla="*/ 123449 h 155261"/>
                <a:gd name="connsiteX350" fmla="*/ 381112 w 1174952"/>
                <a:gd name="connsiteY350" fmla="*/ 123625 h 155261"/>
                <a:gd name="connsiteX351" fmla="*/ 377621 w 1174952"/>
                <a:gd name="connsiteY351" fmla="*/ 123449 h 155261"/>
                <a:gd name="connsiteX352" fmla="*/ 375324 w 1174952"/>
                <a:gd name="connsiteY352" fmla="*/ 122919 h 155261"/>
                <a:gd name="connsiteX353" fmla="*/ 374175 w 1174952"/>
                <a:gd name="connsiteY353" fmla="*/ 122079 h 155261"/>
                <a:gd name="connsiteX354" fmla="*/ 373866 w 1174952"/>
                <a:gd name="connsiteY354" fmla="*/ 120886 h 155261"/>
                <a:gd name="connsiteX355" fmla="*/ 373866 w 1174952"/>
                <a:gd name="connsiteY355" fmla="*/ 72550 h 155261"/>
                <a:gd name="connsiteX356" fmla="*/ 372894 w 1174952"/>
                <a:gd name="connsiteY356" fmla="*/ 63359 h 155261"/>
                <a:gd name="connsiteX357" fmla="*/ 369978 w 1174952"/>
                <a:gd name="connsiteY357" fmla="*/ 56202 h 155261"/>
                <a:gd name="connsiteX358" fmla="*/ 365073 w 1174952"/>
                <a:gd name="connsiteY358" fmla="*/ 51607 h 155261"/>
                <a:gd name="connsiteX359" fmla="*/ 358048 w 1174952"/>
                <a:gd name="connsiteY359" fmla="*/ 50016 h 155261"/>
                <a:gd name="connsiteX360" fmla="*/ 347886 w 1174952"/>
                <a:gd name="connsiteY360" fmla="*/ 53904 h 155261"/>
                <a:gd name="connsiteX361" fmla="*/ 336752 w 1174952"/>
                <a:gd name="connsiteY361" fmla="*/ 65303 h 155261"/>
                <a:gd name="connsiteX362" fmla="*/ 336752 w 1174952"/>
                <a:gd name="connsiteY362" fmla="*/ 120886 h 155261"/>
                <a:gd name="connsiteX363" fmla="*/ 336398 w 1174952"/>
                <a:gd name="connsiteY363" fmla="*/ 122079 h 155261"/>
                <a:gd name="connsiteX364" fmla="*/ 335250 w 1174952"/>
                <a:gd name="connsiteY364" fmla="*/ 122919 h 155261"/>
                <a:gd name="connsiteX365" fmla="*/ 333040 w 1174952"/>
                <a:gd name="connsiteY365" fmla="*/ 123449 h 155261"/>
                <a:gd name="connsiteX366" fmla="*/ 329417 w 1174952"/>
                <a:gd name="connsiteY366" fmla="*/ 123625 h 155261"/>
                <a:gd name="connsiteX367" fmla="*/ 325883 w 1174952"/>
                <a:gd name="connsiteY367" fmla="*/ 123449 h 155261"/>
                <a:gd name="connsiteX368" fmla="*/ 323629 w 1174952"/>
                <a:gd name="connsiteY368" fmla="*/ 122919 h 155261"/>
                <a:gd name="connsiteX369" fmla="*/ 322481 w 1174952"/>
                <a:gd name="connsiteY369" fmla="*/ 122079 h 155261"/>
                <a:gd name="connsiteX370" fmla="*/ 322171 w 1174952"/>
                <a:gd name="connsiteY370" fmla="*/ 120886 h 155261"/>
                <a:gd name="connsiteX371" fmla="*/ 322171 w 1174952"/>
                <a:gd name="connsiteY371" fmla="*/ 41356 h 155261"/>
                <a:gd name="connsiteX372" fmla="*/ 322436 w 1174952"/>
                <a:gd name="connsiteY372" fmla="*/ 40163 h 155261"/>
                <a:gd name="connsiteX373" fmla="*/ 323497 w 1174952"/>
                <a:gd name="connsiteY373" fmla="*/ 39279 h 155261"/>
                <a:gd name="connsiteX374" fmla="*/ 325529 w 1174952"/>
                <a:gd name="connsiteY374" fmla="*/ 38749 h 155261"/>
                <a:gd name="connsiteX375" fmla="*/ 328799 w 1174952"/>
                <a:gd name="connsiteY375" fmla="*/ 38617 h 155261"/>
                <a:gd name="connsiteX376" fmla="*/ 332024 w 1174952"/>
                <a:gd name="connsiteY376" fmla="*/ 38749 h 155261"/>
                <a:gd name="connsiteX377" fmla="*/ 334012 w 1174952"/>
                <a:gd name="connsiteY377" fmla="*/ 39279 h 155261"/>
                <a:gd name="connsiteX378" fmla="*/ 335029 w 1174952"/>
                <a:gd name="connsiteY378" fmla="*/ 40163 h 155261"/>
                <a:gd name="connsiteX379" fmla="*/ 335338 w 1174952"/>
                <a:gd name="connsiteY379" fmla="*/ 41356 h 155261"/>
                <a:gd name="connsiteX380" fmla="*/ 335338 w 1174952"/>
                <a:gd name="connsiteY380" fmla="*/ 51872 h 155261"/>
                <a:gd name="connsiteX381" fmla="*/ 348372 w 1174952"/>
                <a:gd name="connsiteY381" fmla="*/ 40870 h 155261"/>
                <a:gd name="connsiteX382" fmla="*/ 361141 w 1174952"/>
                <a:gd name="connsiteY382" fmla="*/ 37380 h 155261"/>
                <a:gd name="connsiteX383" fmla="*/ 269319 w 1174952"/>
                <a:gd name="connsiteY383" fmla="*/ 37380 h 155261"/>
                <a:gd name="connsiteX384" fmla="*/ 285269 w 1174952"/>
                <a:gd name="connsiteY384" fmla="*/ 40384 h 155261"/>
                <a:gd name="connsiteX385" fmla="*/ 296094 w 1174952"/>
                <a:gd name="connsiteY385" fmla="*/ 48470 h 155261"/>
                <a:gd name="connsiteX386" fmla="*/ 302324 w 1174952"/>
                <a:gd name="connsiteY386" fmla="*/ 60399 h 155261"/>
                <a:gd name="connsiteX387" fmla="*/ 304312 w 1174952"/>
                <a:gd name="connsiteY387" fmla="*/ 75024 h 155261"/>
                <a:gd name="connsiteX388" fmla="*/ 304312 w 1174952"/>
                <a:gd name="connsiteY388" fmla="*/ 77675 h 155261"/>
                <a:gd name="connsiteX389" fmla="*/ 302581 w 1174952"/>
                <a:gd name="connsiteY389" fmla="*/ 82579 h 155261"/>
                <a:gd name="connsiteX390" fmla="*/ 298630 w 1174952"/>
                <a:gd name="connsiteY390" fmla="*/ 84037 h 155261"/>
                <a:gd name="connsiteX391" fmla="*/ 246255 w 1174952"/>
                <a:gd name="connsiteY391" fmla="*/ 84037 h 155261"/>
                <a:gd name="connsiteX392" fmla="*/ 247587 w 1174952"/>
                <a:gd name="connsiteY392" fmla="*/ 95967 h 155261"/>
                <a:gd name="connsiteX393" fmla="*/ 252027 w 1174952"/>
                <a:gd name="connsiteY393" fmla="*/ 105068 h 155261"/>
                <a:gd name="connsiteX394" fmla="*/ 260107 w 1174952"/>
                <a:gd name="connsiteY394" fmla="*/ 110901 h 155261"/>
                <a:gd name="connsiteX395" fmla="*/ 272272 w 1174952"/>
                <a:gd name="connsiteY395" fmla="*/ 112933 h 155261"/>
                <a:gd name="connsiteX396" fmla="*/ 282395 w 1174952"/>
                <a:gd name="connsiteY396" fmla="*/ 112005 h 155261"/>
                <a:gd name="connsiteX397" fmla="*/ 290076 w 1174952"/>
                <a:gd name="connsiteY397" fmla="*/ 109929 h 155261"/>
                <a:gd name="connsiteX398" fmla="*/ 295404 w 1174952"/>
                <a:gd name="connsiteY398" fmla="*/ 107852 h 155261"/>
                <a:gd name="connsiteX399" fmla="*/ 298557 w 1174952"/>
                <a:gd name="connsiteY399" fmla="*/ 106924 h 155261"/>
                <a:gd name="connsiteX400" fmla="*/ 299667 w 1174952"/>
                <a:gd name="connsiteY400" fmla="*/ 107233 h 155261"/>
                <a:gd name="connsiteX401" fmla="*/ 300421 w 1174952"/>
                <a:gd name="connsiteY401" fmla="*/ 108161 h 155261"/>
                <a:gd name="connsiteX402" fmla="*/ 300821 w 1174952"/>
                <a:gd name="connsiteY402" fmla="*/ 109884 h 155261"/>
                <a:gd name="connsiteX403" fmla="*/ 300954 w 1174952"/>
                <a:gd name="connsiteY403" fmla="*/ 112580 h 155261"/>
                <a:gd name="connsiteX404" fmla="*/ 300866 w 1174952"/>
                <a:gd name="connsiteY404" fmla="*/ 114568 h 155261"/>
                <a:gd name="connsiteX405" fmla="*/ 300645 w 1174952"/>
                <a:gd name="connsiteY405" fmla="*/ 116070 h 155261"/>
                <a:gd name="connsiteX406" fmla="*/ 300203 w 1174952"/>
                <a:gd name="connsiteY406" fmla="*/ 117263 h 155261"/>
                <a:gd name="connsiteX407" fmla="*/ 299408 w 1174952"/>
                <a:gd name="connsiteY407" fmla="*/ 118279 h 155261"/>
                <a:gd name="connsiteX408" fmla="*/ 296536 w 1174952"/>
                <a:gd name="connsiteY408" fmla="*/ 119870 h 155261"/>
                <a:gd name="connsiteX409" fmla="*/ 290350 w 1174952"/>
                <a:gd name="connsiteY409" fmla="*/ 122035 h 155261"/>
                <a:gd name="connsiteX410" fmla="*/ 281558 w 1174952"/>
                <a:gd name="connsiteY410" fmla="*/ 123935 h 155261"/>
                <a:gd name="connsiteX411" fmla="*/ 270909 w 1174952"/>
                <a:gd name="connsiteY411" fmla="*/ 124774 h 155261"/>
                <a:gd name="connsiteX412" fmla="*/ 253722 w 1174952"/>
                <a:gd name="connsiteY412" fmla="*/ 122035 h 155261"/>
                <a:gd name="connsiteX413" fmla="*/ 241307 w 1174952"/>
                <a:gd name="connsiteY413" fmla="*/ 113905 h 155261"/>
                <a:gd name="connsiteX414" fmla="*/ 233707 w 1174952"/>
                <a:gd name="connsiteY414" fmla="*/ 100385 h 155261"/>
                <a:gd name="connsiteX415" fmla="*/ 231144 w 1174952"/>
                <a:gd name="connsiteY415" fmla="*/ 81475 h 155261"/>
                <a:gd name="connsiteX416" fmla="*/ 233795 w 1174952"/>
                <a:gd name="connsiteY416" fmla="*/ 63050 h 155261"/>
                <a:gd name="connsiteX417" fmla="*/ 241439 w 1174952"/>
                <a:gd name="connsiteY417" fmla="*/ 49177 h 155261"/>
                <a:gd name="connsiteX418" fmla="*/ 253501 w 1174952"/>
                <a:gd name="connsiteY418" fmla="*/ 40428 h 155261"/>
                <a:gd name="connsiteX419" fmla="*/ 269319 w 1174952"/>
                <a:gd name="connsiteY419" fmla="*/ 37380 h 155261"/>
                <a:gd name="connsiteX420" fmla="*/ 204676 w 1174952"/>
                <a:gd name="connsiteY420" fmla="*/ 37380 h 155261"/>
                <a:gd name="connsiteX421" fmla="*/ 207283 w 1174952"/>
                <a:gd name="connsiteY421" fmla="*/ 37512 h 155261"/>
                <a:gd name="connsiteX422" fmla="*/ 210332 w 1174952"/>
                <a:gd name="connsiteY422" fmla="*/ 37998 h 155261"/>
                <a:gd name="connsiteX423" fmla="*/ 213204 w 1174952"/>
                <a:gd name="connsiteY423" fmla="*/ 38793 h 155261"/>
                <a:gd name="connsiteX424" fmla="*/ 215015 w 1174952"/>
                <a:gd name="connsiteY424" fmla="*/ 39677 h 155261"/>
                <a:gd name="connsiteX425" fmla="*/ 215722 w 1174952"/>
                <a:gd name="connsiteY425" fmla="*/ 40517 h 155261"/>
                <a:gd name="connsiteX426" fmla="*/ 216031 w 1174952"/>
                <a:gd name="connsiteY426" fmla="*/ 41533 h 155261"/>
                <a:gd name="connsiteX427" fmla="*/ 216208 w 1174952"/>
                <a:gd name="connsiteY427" fmla="*/ 43344 h 155261"/>
                <a:gd name="connsiteX428" fmla="*/ 216252 w 1174952"/>
                <a:gd name="connsiteY428" fmla="*/ 46570 h 155261"/>
                <a:gd name="connsiteX429" fmla="*/ 216164 w 1174952"/>
                <a:gd name="connsiteY429" fmla="*/ 49839 h 155261"/>
                <a:gd name="connsiteX430" fmla="*/ 215810 w 1174952"/>
                <a:gd name="connsiteY430" fmla="*/ 51916 h 155261"/>
                <a:gd name="connsiteX431" fmla="*/ 215148 w 1174952"/>
                <a:gd name="connsiteY431" fmla="*/ 53065 h 155261"/>
                <a:gd name="connsiteX432" fmla="*/ 214043 w 1174952"/>
                <a:gd name="connsiteY432" fmla="*/ 53462 h 155261"/>
                <a:gd name="connsiteX433" fmla="*/ 212320 w 1174952"/>
                <a:gd name="connsiteY433" fmla="*/ 53065 h 155261"/>
                <a:gd name="connsiteX434" fmla="*/ 210022 w 1174952"/>
                <a:gd name="connsiteY434" fmla="*/ 52269 h 155261"/>
                <a:gd name="connsiteX435" fmla="*/ 207150 w 1174952"/>
                <a:gd name="connsiteY435" fmla="*/ 51518 h 155261"/>
                <a:gd name="connsiteX436" fmla="*/ 203704 w 1174952"/>
                <a:gd name="connsiteY436" fmla="*/ 51165 h 155261"/>
                <a:gd name="connsiteX437" fmla="*/ 199374 w 1174952"/>
                <a:gd name="connsiteY437" fmla="*/ 52048 h 155261"/>
                <a:gd name="connsiteX438" fmla="*/ 194912 w 1174952"/>
                <a:gd name="connsiteY438" fmla="*/ 54965 h 155261"/>
                <a:gd name="connsiteX439" fmla="*/ 190007 w 1174952"/>
                <a:gd name="connsiteY439" fmla="*/ 60355 h 155261"/>
                <a:gd name="connsiteX440" fmla="*/ 184352 w 1174952"/>
                <a:gd name="connsiteY440" fmla="*/ 68573 h 155261"/>
                <a:gd name="connsiteX441" fmla="*/ 184352 w 1174952"/>
                <a:gd name="connsiteY441" fmla="*/ 120886 h 155261"/>
                <a:gd name="connsiteX442" fmla="*/ 183998 w 1174952"/>
                <a:gd name="connsiteY442" fmla="*/ 122079 h 155261"/>
                <a:gd name="connsiteX443" fmla="*/ 182850 w 1174952"/>
                <a:gd name="connsiteY443" fmla="*/ 122919 h 155261"/>
                <a:gd name="connsiteX444" fmla="*/ 180640 w 1174952"/>
                <a:gd name="connsiteY444" fmla="*/ 123449 h 155261"/>
                <a:gd name="connsiteX445" fmla="*/ 177017 w 1174952"/>
                <a:gd name="connsiteY445" fmla="*/ 123625 h 155261"/>
                <a:gd name="connsiteX446" fmla="*/ 173483 w 1174952"/>
                <a:gd name="connsiteY446" fmla="*/ 123449 h 155261"/>
                <a:gd name="connsiteX447" fmla="*/ 171229 w 1174952"/>
                <a:gd name="connsiteY447" fmla="*/ 122919 h 155261"/>
                <a:gd name="connsiteX448" fmla="*/ 170081 w 1174952"/>
                <a:gd name="connsiteY448" fmla="*/ 122079 h 155261"/>
                <a:gd name="connsiteX449" fmla="*/ 169771 w 1174952"/>
                <a:gd name="connsiteY449" fmla="*/ 120886 h 155261"/>
                <a:gd name="connsiteX450" fmla="*/ 169771 w 1174952"/>
                <a:gd name="connsiteY450" fmla="*/ 41356 h 155261"/>
                <a:gd name="connsiteX451" fmla="*/ 170036 w 1174952"/>
                <a:gd name="connsiteY451" fmla="*/ 40163 h 155261"/>
                <a:gd name="connsiteX452" fmla="*/ 171097 w 1174952"/>
                <a:gd name="connsiteY452" fmla="*/ 39279 h 155261"/>
                <a:gd name="connsiteX453" fmla="*/ 173129 w 1174952"/>
                <a:gd name="connsiteY453" fmla="*/ 38749 h 155261"/>
                <a:gd name="connsiteX454" fmla="*/ 176399 w 1174952"/>
                <a:gd name="connsiteY454" fmla="*/ 38617 h 155261"/>
                <a:gd name="connsiteX455" fmla="*/ 179624 w 1174952"/>
                <a:gd name="connsiteY455" fmla="*/ 38749 h 155261"/>
                <a:gd name="connsiteX456" fmla="*/ 181613 w 1174952"/>
                <a:gd name="connsiteY456" fmla="*/ 39279 h 155261"/>
                <a:gd name="connsiteX457" fmla="*/ 182629 w 1174952"/>
                <a:gd name="connsiteY457" fmla="*/ 40163 h 155261"/>
                <a:gd name="connsiteX458" fmla="*/ 182938 w 1174952"/>
                <a:gd name="connsiteY458" fmla="*/ 41356 h 155261"/>
                <a:gd name="connsiteX459" fmla="*/ 182938 w 1174952"/>
                <a:gd name="connsiteY459" fmla="*/ 52932 h 155261"/>
                <a:gd name="connsiteX460" fmla="*/ 189079 w 1174952"/>
                <a:gd name="connsiteY460" fmla="*/ 45156 h 155261"/>
                <a:gd name="connsiteX461" fmla="*/ 194514 w 1174952"/>
                <a:gd name="connsiteY461" fmla="*/ 40428 h 155261"/>
                <a:gd name="connsiteX462" fmla="*/ 199595 w 1174952"/>
                <a:gd name="connsiteY462" fmla="*/ 38042 h 155261"/>
                <a:gd name="connsiteX463" fmla="*/ 204676 w 1174952"/>
                <a:gd name="connsiteY463" fmla="*/ 37380 h 155261"/>
                <a:gd name="connsiteX464" fmla="*/ 109515 w 1174952"/>
                <a:gd name="connsiteY464" fmla="*/ 37380 h 155261"/>
                <a:gd name="connsiteX465" fmla="*/ 126614 w 1174952"/>
                <a:gd name="connsiteY465" fmla="*/ 40296 h 155261"/>
                <a:gd name="connsiteX466" fmla="*/ 138764 w 1174952"/>
                <a:gd name="connsiteY466" fmla="*/ 48779 h 155261"/>
                <a:gd name="connsiteX467" fmla="*/ 146054 w 1174952"/>
                <a:gd name="connsiteY467" fmla="*/ 62299 h 155261"/>
                <a:gd name="connsiteX468" fmla="*/ 148484 w 1174952"/>
                <a:gd name="connsiteY468" fmla="*/ 80237 h 155261"/>
                <a:gd name="connsiteX469" fmla="*/ 145922 w 1174952"/>
                <a:gd name="connsiteY469" fmla="*/ 98132 h 155261"/>
                <a:gd name="connsiteX470" fmla="*/ 138278 w 1174952"/>
                <a:gd name="connsiteY470" fmla="*/ 112226 h 155261"/>
                <a:gd name="connsiteX471" fmla="*/ 125553 w 1174952"/>
                <a:gd name="connsiteY471" fmla="*/ 121460 h 155261"/>
                <a:gd name="connsiteX472" fmla="*/ 107836 w 1174952"/>
                <a:gd name="connsiteY472" fmla="*/ 124774 h 155261"/>
                <a:gd name="connsiteX473" fmla="*/ 90737 w 1174952"/>
                <a:gd name="connsiteY473" fmla="*/ 121858 h 155261"/>
                <a:gd name="connsiteX474" fmla="*/ 78586 w 1174952"/>
                <a:gd name="connsiteY474" fmla="*/ 113375 h 155261"/>
                <a:gd name="connsiteX475" fmla="*/ 71340 w 1174952"/>
                <a:gd name="connsiteY475" fmla="*/ 99855 h 155261"/>
                <a:gd name="connsiteX476" fmla="*/ 68954 w 1174952"/>
                <a:gd name="connsiteY476" fmla="*/ 81828 h 155261"/>
                <a:gd name="connsiteX477" fmla="*/ 71473 w 1174952"/>
                <a:gd name="connsiteY477" fmla="*/ 63934 h 155261"/>
                <a:gd name="connsiteX478" fmla="*/ 79072 w 1174952"/>
                <a:gd name="connsiteY478" fmla="*/ 49839 h 155261"/>
                <a:gd name="connsiteX479" fmla="*/ 91753 w 1174952"/>
                <a:gd name="connsiteY479" fmla="*/ 40649 h 155261"/>
                <a:gd name="connsiteX480" fmla="*/ 109515 w 1174952"/>
                <a:gd name="connsiteY480" fmla="*/ 37380 h 155261"/>
                <a:gd name="connsiteX481" fmla="*/ 7600 w 1174952"/>
                <a:gd name="connsiteY481" fmla="*/ 8219 h 155261"/>
                <a:gd name="connsiteX482" fmla="*/ 11267 w 1174952"/>
                <a:gd name="connsiteY482" fmla="*/ 8439 h 155261"/>
                <a:gd name="connsiteX483" fmla="*/ 13609 w 1174952"/>
                <a:gd name="connsiteY483" fmla="*/ 8970 h 155261"/>
                <a:gd name="connsiteX484" fmla="*/ 14846 w 1174952"/>
                <a:gd name="connsiteY484" fmla="*/ 9809 h 155261"/>
                <a:gd name="connsiteX485" fmla="*/ 15199 w 1174952"/>
                <a:gd name="connsiteY485" fmla="*/ 11046 h 155261"/>
                <a:gd name="connsiteX486" fmla="*/ 15199 w 1174952"/>
                <a:gd name="connsiteY486" fmla="*/ 109929 h 155261"/>
                <a:gd name="connsiteX487" fmla="*/ 56202 w 1174952"/>
                <a:gd name="connsiteY487" fmla="*/ 109929 h 155261"/>
                <a:gd name="connsiteX488" fmla="*/ 57571 w 1174952"/>
                <a:gd name="connsiteY488" fmla="*/ 110326 h 155261"/>
                <a:gd name="connsiteX489" fmla="*/ 58543 w 1174952"/>
                <a:gd name="connsiteY489" fmla="*/ 111475 h 155261"/>
                <a:gd name="connsiteX490" fmla="*/ 59118 w 1174952"/>
                <a:gd name="connsiteY490" fmla="*/ 113463 h 155261"/>
                <a:gd name="connsiteX491" fmla="*/ 59294 w 1174952"/>
                <a:gd name="connsiteY491" fmla="*/ 116468 h 155261"/>
                <a:gd name="connsiteX492" fmla="*/ 59118 w 1174952"/>
                <a:gd name="connsiteY492" fmla="*/ 119428 h 155261"/>
                <a:gd name="connsiteX493" fmla="*/ 58543 w 1174952"/>
                <a:gd name="connsiteY493" fmla="*/ 121460 h 155261"/>
                <a:gd name="connsiteX494" fmla="*/ 57571 w 1174952"/>
                <a:gd name="connsiteY494" fmla="*/ 122698 h 155261"/>
                <a:gd name="connsiteX495" fmla="*/ 56202 w 1174952"/>
                <a:gd name="connsiteY495" fmla="*/ 123095 h 155261"/>
                <a:gd name="connsiteX496" fmla="*/ 5656 w 1174952"/>
                <a:gd name="connsiteY496" fmla="*/ 123095 h 155261"/>
                <a:gd name="connsiteX497" fmla="*/ 1812 w 1174952"/>
                <a:gd name="connsiteY497" fmla="*/ 121726 h 155261"/>
                <a:gd name="connsiteX498" fmla="*/ 0 w 1174952"/>
                <a:gd name="connsiteY498" fmla="*/ 116910 h 155261"/>
                <a:gd name="connsiteX499" fmla="*/ 0 w 1174952"/>
                <a:gd name="connsiteY499" fmla="*/ 11046 h 155261"/>
                <a:gd name="connsiteX500" fmla="*/ 354 w 1174952"/>
                <a:gd name="connsiteY500" fmla="*/ 9809 h 155261"/>
                <a:gd name="connsiteX501" fmla="*/ 1591 w 1174952"/>
                <a:gd name="connsiteY501" fmla="*/ 8970 h 155261"/>
                <a:gd name="connsiteX502" fmla="*/ 3977 w 1174952"/>
                <a:gd name="connsiteY502" fmla="*/ 8439 h 155261"/>
                <a:gd name="connsiteX503" fmla="*/ 7600 w 1174952"/>
                <a:gd name="connsiteY503" fmla="*/ 8219 h 155261"/>
                <a:gd name="connsiteX504" fmla="*/ 500956 w 1174952"/>
                <a:gd name="connsiteY504" fmla="*/ 5833 h 155261"/>
                <a:gd name="connsiteX505" fmla="*/ 507981 w 1174952"/>
                <a:gd name="connsiteY505" fmla="*/ 7644 h 155261"/>
                <a:gd name="connsiteX506" fmla="*/ 509881 w 1174952"/>
                <a:gd name="connsiteY506" fmla="*/ 14493 h 155261"/>
                <a:gd name="connsiteX507" fmla="*/ 507937 w 1174952"/>
                <a:gd name="connsiteY507" fmla="*/ 21474 h 155261"/>
                <a:gd name="connsiteX508" fmla="*/ 500779 w 1174952"/>
                <a:gd name="connsiteY508" fmla="*/ 23329 h 155261"/>
                <a:gd name="connsiteX509" fmla="*/ 493754 w 1174952"/>
                <a:gd name="connsiteY509" fmla="*/ 21518 h 155261"/>
                <a:gd name="connsiteX510" fmla="*/ 491854 w 1174952"/>
                <a:gd name="connsiteY510" fmla="*/ 14669 h 155261"/>
                <a:gd name="connsiteX511" fmla="*/ 493798 w 1174952"/>
                <a:gd name="connsiteY511" fmla="*/ 7688 h 155261"/>
                <a:gd name="connsiteX512" fmla="*/ 500956 w 1174952"/>
                <a:gd name="connsiteY512" fmla="*/ 5833 h 155261"/>
                <a:gd name="connsiteX513" fmla="*/ 1030579 w 1174952"/>
                <a:gd name="connsiteY513" fmla="*/ 354 h 155261"/>
                <a:gd name="connsiteX514" fmla="*/ 1034202 w 1174952"/>
                <a:gd name="connsiteY514" fmla="*/ 575 h 155261"/>
                <a:gd name="connsiteX515" fmla="*/ 1036411 w 1174952"/>
                <a:gd name="connsiteY515" fmla="*/ 1105 h 155261"/>
                <a:gd name="connsiteX516" fmla="*/ 1037604 w 1174952"/>
                <a:gd name="connsiteY516" fmla="*/ 1989 h 155261"/>
                <a:gd name="connsiteX517" fmla="*/ 1038002 w 1174952"/>
                <a:gd name="connsiteY517" fmla="*/ 3182 h 155261"/>
                <a:gd name="connsiteX518" fmla="*/ 1038002 w 1174952"/>
                <a:gd name="connsiteY518" fmla="*/ 120886 h 155261"/>
                <a:gd name="connsiteX519" fmla="*/ 1037693 w 1174952"/>
                <a:gd name="connsiteY519" fmla="*/ 122123 h 155261"/>
                <a:gd name="connsiteX520" fmla="*/ 1036632 w 1174952"/>
                <a:gd name="connsiteY520" fmla="*/ 122963 h 155261"/>
                <a:gd name="connsiteX521" fmla="*/ 1034644 w 1174952"/>
                <a:gd name="connsiteY521" fmla="*/ 123449 h 155261"/>
                <a:gd name="connsiteX522" fmla="*/ 1031640 w 1174952"/>
                <a:gd name="connsiteY522" fmla="*/ 123625 h 155261"/>
                <a:gd name="connsiteX523" fmla="*/ 1028547 w 1174952"/>
                <a:gd name="connsiteY523" fmla="*/ 123449 h 155261"/>
                <a:gd name="connsiteX524" fmla="*/ 1026514 w 1174952"/>
                <a:gd name="connsiteY524" fmla="*/ 122963 h 155261"/>
                <a:gd name="connsiteX525" fmla="*/ 1025366 w 1174952"/>
                <a:gd name="connsiteY525" fmla="*/ 122123 h 155261"/>
                <a:gd name="connsiteX526" fmla="*/ 1025012 w 1174952"/>
                <a:gd name="connsiteY526" fmla="*/ 120886 h 155261"/>
                <a:gd name="connsiteX527" fmla="*/ 1025012 w 1174952"/>
                <a:gd name="connsiteY527" fmla="*/ 110370 h 155261"/>
                <a:gd name="connsiteX528" fmla="*/ 1011978 w 1174952"/>
                <a:gd name="connsiteY528" fmla="*/ 120974 h 155261"/>
                <a:gd name="connsiteX529" fmla="*/ 997177 w 1174952"/>
                <a:gd name="connsiteY529" fmla="*/ 124774 h 155261"/>
                <a:gd name="connsiteX530" fmla="*/ 982243 w 1174952"/>
                <a:gd name="connsiteY530" fmla="*/ 121372 h 155261"/>
                <a:gd name="connsiteX531" fmla="*/ 972213 w 1174952"/>
                <a:gd name="connsiteY531" fmla="*/ 112182 h 155261"/>
                <a:gd name="connsiteX532" fmla="*/ 966602 w 1174952"/>
                <a:gd name="connsiteY532" fmla="*/ 98573 h 155261"/>
                <a:gd name="connsiteX533" fmla="*/ 964834 w 1174952"/>
                <a:gd name="connsiteY533" fmla="*/ 82093 h 155261"/>
                <a:gd name="connsiteX534" fmla="*/ 967044 w 1174952"/>
                <a:gd name="connsiteY534" fmla="*/ 63580 h 155261"/>
                <a:gd name="connsiteX535" fmla="*/ 973583 w 1174952"/>
                <a:gd name="connsiteY535" fmla="*/ 49486 h 155261"/>
                <a:gd name="connsiteX536" fmla="*/ 984319 w 1174952"/>
                <a:gd name="connsiteY536" fmla="*/ 40517 h 155261"/>
                <a:gd name="connsiteX537" fmla="*/ 999121 w 1174952"/>
                <a:gd name="connsiteY537" fmla="*/ 37380 h 155261"/>
                <a:gd name="connsiteX538" fmla="*/ 1011890 w 1174952"/>
                <a:gd name="connsiteY538" fmla="*/ 40428 h 155261"/>
                <a:gd name="connsiteX539" fmla="*/ 1023333 w 1174952"/>
                <a:gd name="connsiteY539" fmla="*/ 49397 h 155261"/>
                <a:gd name="connsiteX540" fmla="*/ 1023333 w 1174952"/>
                <a:gd name="connsiteY540" fmla="*/ 3182 h 155261"/>
                <a:gd name="connsiteX541" fmla="*/ 1023642 w 1174952"/>
                <a:gd name="connsiteY541" fmla="*/ 1989 h 155261"/>
                <a:gd name="connsiteX542" fmla="*/ 1024835 w 1174952"/>
                <a:gd name="connsiteY542" fmla="*/ 1105 h 155261"/>
                <a:gd name="connsiteX543" fmla="*/ 1027089 w 1174952"/>
                <a:gd name="connsiteY543" fmla="*/ 575 h 155261"/>
                <a:gd name="connsiteX544" fmla="*/ 1030579 w 1174952"/>
                <a:gd name="connsiteY544" fmla="*/ 354 h 155261"/>
                <a:gd name="connsiteX545" fmla="*/ 1167617 w 1174952"/>
                <a:gd name="connsiteY545" fmla="*/ 0 h 155261"/>
                <a:gd name="connsiteX546" fmla="*/ 1171240 w 1174952"/>
                <a:gd name="connsiteY546" fmla="*/ 177 h 155261"/>
                <a:gd name="connsiteX547" fmla="*/ 1173450 w 1174952"/>
                <a:gd name="connsiteY547" fmla="*/ 707 h 155261"/>
                <a:gd name="connsiteX548" fmla="*/ 1174598 w 1174952"/>
                <a:gd name="connsiteY548" fmla="*/ 1591 h 155261"/>
                <a:gd name="connsiteX549" fmla="*/ 1174952 w 1174952"/>
                <a:gd name="connsiteY549" fmla="*/ 2828 h 155261"/>
                <a:gd name="connsiteX550" fmla="*/ 1174952 w 1174952"/>
                <a:gd name="connsiteY550" fmla="*/ 63015 h 155261"/>
                <a:gd name="connsiteX551" fmla="*/ 1164861 w 1174952"/>
                <a:gd name="connsiteY551" fmla="*/ 78258 h 155261"/>
                <a:gd name="connsiteX552" fmla="*/ 1160371 w 1174952"/>
                <a:gd name="connsiteY552" fmla="*/ 85156 h 155261"/>
                <a:gd name="connsiteX553" fmla="*/ 1160371 w 1174952"/>
                <a:gd name="connsiteY553" fmla="*/ 2828 h 155261"/>
                <a:gd name="connsiteX554" fmla="*/ 1160681 w 1174952"/>
                <a:gd name="connsiteY554" fmla="*/ 1591 h 155261"/>
                <a:gd name="connsiteX555" fmla="*/ 1161829 w 1174952"/>
                <a:gd name="connsiteY555" fmla="*/ 707 h 155261"/>
                <a:gd name="connsiteX556" fmla="*/ 1164083 w 1174952"/>
                <a:gd name="connsiteY556" fmla="*/ 177 h 155261"/>
                <a:gd name="connsiteX557" fmla="*/ 1167617 w 1174952"/>
                <a:gd name="connsiteY557" fmla="*/ 0 h 155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Lst>
              <a:rect l="l" t="t" r="r" b="b"/>
              <a:pathLst>
                <a:path w="1174952" h="155261">
                  <a:moveTo>
                    <a:pt x="1000358" y="49928"/>
                  </a:moveTo>
                  <a:cubicBezTo>
                    <a:pt x="996646" y="49928"/>
                    <a:pt x="993495" y="50811"/>
                    <a:pt x="990903" y="52579"/>
                  </a:cubicBezTo>
                  <a:cubicBezTo>
                    <a:pt x="988310" y="54346"/>
                    <a:pt x="986204" y="56673"/>
                    <a:pt x="984584" y="59560"/>
                  </a:cubicBezTo>
                  <a:cubicBezTo>
                    <a:pt x="982964" y="62446"/>
                    <a:pt x="981786" y="65716"/>
                    <a:pt x="981050" y="69368"/>
                  </a:cubicBezTo>
                  <a:cubicBezTo>
                    <a:pt x="980313" y="73021"/>
                    <a:pt x="979945" y="76732"/>
                    <a:pt x="979945" y="80502"/>
                  </a:cubicBezTo>
                  <a:cubicBezTo>
                    <a:pt x="979945" y="84508"/>
                    <a:pt x="980254" y="88426"/>
                    <a:pt x="980873" y="92255"/>
                  </a:cubicBezTo>
                  <a:cubicBezTo>
                    <a:pt x="981491" y="96084"/>
                    <a:pt x="982567" y="99487"/>
                    <a:pt x="984098" y="102462"/>
                  </a:cubicBezTo>
                  <a:cubicBezTo>
                    <a:pt x="985630" y="105437"/>
                    <a:pt x="987662" y="107823"/>
                    <a:pt x="990196" y="109619"/>
                  </a:cubicBezTo>
                  <a:cubicBezTo>
                    <a:pt x="992729" y="111416"/>
                    <a:pt x="995910" y="112314"/>
                    <a:pt x="999739" y="112314"/>
                  </a:cubicBezTo>
                  <a:cubicBezTo>
                    <a:pt x="1001683" y="112314"/>
                    <a:pt x="1003554" y="112049"/>
                    <a:pt x="1005351" y="111519"/>
                  </a:cubicBezTo>
                  <a:cubicBezTo>
                    <a:pt x="1007147" y="110989"/>
                    <a:pt x="1008988" y="110105"/>
                    <a:pt x="1010873" y="108868"/>
                  </a:cubicBezTo>
                  <a:cubicBezTo>
                    <a:pt x="1012759" y="107631"/>
                    <a:pt x="1014732" y="106026"/>
                    <a:pt x="1016794" y="104052"/>
                  </a:cubicBezTo>
                  <a:cubicBezTo>
                    <a:pt x="1018856" y="102079"/>
                    <a:pt x="1021036" y="99649"/>
                    <a:pt x="1023333" y="96762"/>
                  </a:cubicBezTo>
                  <a:lnTo>
                    <a:pt x="1023333" y="64950"/>
                  </a:lnTo>
                  <a:cubicBezTo>
                    <a:pt x="1019386" y="60060"/>
                    <a:pt x="1015572" y="56334"/>
                    <a:pt x="1011890" y="53772"/>
                  </a:cubicBezTo>
                  <a:cubicBezTo>
                    <a:pt x="1008208" y="51209"/>
                    <a:pt x="1004364" y="49928"/>
                    <a:pt x="1000358" y="49928"/>
                  </a:cubicBezTo>
                  <a:close/>
                  <a:moveTo>
                    <a:pt x="570041" y="49928"/>
                  </a:moveTo>
                  <a:cubicBezTo>
                    <a:pt x="568144" y="49928"/>
                    <a:pt x="566276" y="50207"/>
                    <a:pt x="564439" y="50767"/>
                  </a:cubicBezTo>
                  <a:cubicBezTo>
                    <a:pt x="562602" y="51327"/>
                    <a:pt x="560735" y="52210"/>
                    <a:pt x="558838" y="53418"/>
                  </a:cubicBezTo>
                  <a:cubicBezTo>
                    <a:pt x="556942" y="54626"/>
                    <a:pt x="554956" y="56216"/>
                    <a:pt x="552881" y="58190"/>
                  </a:cubicBezTo>
                  <a:cubicBezTo>
                    <a:pt x="550806" y="60163"/>
                    <a:pt x="548613" y="62594"/>
                    <a:pt x="546302" y="65480"/>
                  </a:cubicBezTo>
                  <a:lnTo>
                    <a:pt x="546302" y="97115"/>
                  </a:lnTo>
                  <a:cubicBezTo>
                    <a:pt x="550333" y="102005"/>
                    <a:pt x="554156" y="105746"/>
                    <a:pt x="557772" y="108338"/>
                  </a:cubicBezTo>
                  <a:cubicBezTo>
                    <a:pt x="561387" y="110930"/>
                    <a:pt x="565181" y="112226"/>
                    <a:pt x="569152" y="112226"/>
                  </a:cubicBezTo>
                  <a:cubicBezTo>
                    <a:pt x="572826" y="112226"/>
                    <a:pt x="575982" y="111342"/>
                    <a:pt x="578620" y="109575"/>
                  </a:cubicBezTo>
                  <a:cubicBezTo>
                    <a:pt x="581258" y="107808"/>
                    <a:pt x="583391" y="105451"/>
                    <a:pt x="585022" y="102506"/>
                  </a:cubicBezTo>
                  <a:cubicBezTo>
                    <a:pt x="586652" y="99560"/>
                    <a:pt x="587852" y="96261"/>
                    <a:pt x="588623" y="92609"/>
                  </a:cubicBezTo>
                  <a:cubicBezTo>
                    <a:pt x="589393" y="88956"/>
                    <a:pt x="589778" y="85274"/>
                    <a:pt x="589778" y="81563"/>
                  </a:cubicBezTo>
                  <a:cubicBezTo>
                    <a:pt x="589778" y="77498"/>
                    <a:pt x="589467" y="73566"/>
                    <a:pt x="588845" y="69766"/>
                  </a:cubicBezTo>
                  <a:cubicBezTo>
                    <a:pt x="588223" y="65966"/>
                    <a:pt x="587156" y="62594"/>
                    <a:pt x="585644" y="59648"/>
                  </a:cubicBezTo>
                  <a:cubicBezTo>
                    <a:pt x="584133" y="56702"/>
                    <a:pt x="582103" y="54346"/>
                    <a:pt x="579554" y="52579"/>
                  </a:cubicBezTo>
                  <a:cubicBezTo>
                    <a:pt x="577005" y="50811"/>
                    <a:pt x="573834" y="49928"/>
                    <a:pt x="570041" y="49928"/>
                  </a:cubicBezTo>
                  <a:close/>
                  <a:moveTo>
                    <a:pt x="1099541" y="49574"/>
                  </a:moveTo>
                  <a:cubicBezTo>
                    <a:pt x="1095202" y="49574"/>
                    <a:pt x="1091472" y="50340"/>
                    <a:pt x="1088351" y="51872"/>
                  </a:cubicBezTo>
                  <a:cubicBezTo>
                    <a:pt x="1085230" y="53403"/>
                    <a:pt x="1082660" y="55568"/>
                    <a:pt x="1080639" y="58367"/>
                  </a:cubicBezTo>
                  <a:cubicBezTo>
                    <a:pt x="1078618" y="61165"/>
                    <a:pt x="1077117" y="64479"/>
                    <a:pt x="1076136" y="68308"/>
                  </a:cubicBezTo>
                  <a:cubicBezTo>
                    <a:pt x="1075155" y="72137"/>
                    <a:pt x="1074665" y="76320"/>
                    <a:pt x="1074665" y="80856"/>
                  </a:cubicBezTo>
                  <a:cubicBezTo>
                    <a:pt x="1074665" y="85215"/>
                    <a:pt x="1075066" y="89310"/>
                    <a:pt x="1075869" y="93139"/>
                  </a:cubicBezTo>
                  <a:cubicBezTo>
                    <a:pt x="1076672" y="96968"/>
                    <a:pt x="1078009" y="100311"/>
                    <a:pt x="1079881" y="103169"/>
                  </a:cubicBezTo>
                  <a:cubicBezTo>
                    <a:pt x="1081754" y="106026"/>
                    <a:pt x="1084265" y="108294"/>
                    <a:pt x="1087415" y="109973"/>
                  </a:cubicBezTo>
                  <a:cubicBezTo>
                    <a:pt x="1090566" y="111652"/>
                    <a:pt x="1094489" y="112491"/>
                    <a:pt x="1099185" y="112491"/>
                  </a:cubicBezTo>
                  <a:cubicBezTo>
                    <a:pt x="1103466" y="112491"/>
                    <a:pt x="1107181" y="111725"/>
                    <a:pt x="1110331" y="110194"/>
                  </a:cubicBezTo>
                  <a:cubicBezTo>
                    <a:pt x="1113482" y="108662"/>
                    <a:pt x="1116067" y="106512"/>
                    <a:pt x="1118088" y="103743"/>
                  </a:cubicBezTo>
                  <a:cubicBezTo>
                    <a:pt x="1120109" y="100974"/>
                    <a:pt x="1121595" y="97675"/>
                    <a:pt x="1122546" y="93846"/>
                  </a:cubicBezTo>
                  <a:cubicBezTo>
                    <a:pt x="1123498" y="90017"/>
                    <a:pt x="1123974" y="85804"/>
                    <a:pt x="1123974" y="81209"/>
                  </a:cubicBezTo>
                  <a:cubicBezTo>
                    <a:pt x="1123974" y="76909"/>
                    <a:pt x="1123572" y="72844"/>
                    <a:pt x="1122770" y="69015"/>
                  </a:cubicBezTo>
                  <a:cubicBezTo>
                    <a:pt x="1121967" y="65186"/>
                    <a:pt x="1120644" y="61828"/>
                    <a:pt x="1118801" y="58941"/>
                  </a:cubicBezTo>
                  <a:cubicBezTo>
                    <a:pt x="1116958" y="56054"/>
                    <a:pt x="1114462" y="53772"/>
                    <a:pt x="1111311" y="52093"/>
                  </a:cubicBezTo>
                  <a:cubicBezTo>
                    <a:pt x="1108161" y="50414"/>
                    <a:pt x="1104238" y="49574"/>
                    <a:pt x="1099541" y="49574"/>
                  </a:cubicBezTo>
                  <a:close/>
                  <a:moveTo>
                    <a:pt x="108942" y="49574"/>
                  </a:moveTo>
                  <a:cubicBezTo>
                    <a:pt x="104602" y="49574"/>
                    <a:pt x="100872" y="50340"/>
                    <a:pt x="97751" y="51872"/>
                  </a:cubicBezTo>
                  <a:cubicBezTo>
                    <a:pt x="94631" y="53403"/>
                    <a:pt x="92060" y="55568"/>
                    <a:pt x="90039" y="58367"/>
                  </a:cubicBezTo>
                  <a:cubicBezTo>
                    <a:pt x="88018" y="61165"/>
                    <a:pt x="86517" y="64479"/>
                    <a:pt x="85536" y="68308"/>
                  </a:cubicBezTo>
                  <a:cubicBezTo>
                    <a:pt x="84555" y="72137"/>
                    <a:pt x="84065" y="76320"/>
                    <a:pt x="84065" y="80856"/>
                  </a:cubicBezTo>
                  <a:cubicBezTo>
                    <a:pt x="84065" y="85215"/>
                    <a:pt x="84466" y="89310"/>
                    <a:pt x="85269" y="93139"/>
                  </a:cubicBezTo>
                  <a:cubicBezTo>
                    <a:pt x="86072" y="96968"/>
                    <a:pt x="87409" y="100311"/>
                    <a:pt x="89281" y="103169"/>
                  </a:cubicBezTo>
                  <a:cubicBezTo>
                    <a:pt x="91154" y="106026"/>
                    <a:pt x="93665" y="108294"/>
                    <a:pt x="96815" y="109973"/>
                  </a:cubicBezTo>
                  <a:cubicBezTo>
                    <a:pt x="99966" y="111652"/>
                    <a:pt x="103889" y="112491"/>
                    <a:pt x="108585" y="112491"/>
                  </a:cubicBezTo>
                  <a:cubicBezTo>
                    <a:pt x="112866" y="112491"/>
                    <a:pt x="116581" y="111725"/>
                    <a:pt x="119731" y="110194"/>
                  </a:cubicBezTo>
                  <a:cubicBezTo>
                    <a:pt x="122882" y="108662"/>
                    <a:pt x="125467" y="106512"/>
                    <a:pt x="127488" y="103743"/>
                  </a:cubicBezTo>
                  <a:cubicBezTo>
                    <a:pt x="129509" y="100974"/>
                    <a:pt x="130995" y="97675"/>
                    <a:pt x="131947" y="93846"/>
                  </a:cubicBezTo>
                  <a:cubicBezTo>
                    <a:pt x="132898" y="90017"/>
                    <a:pt x="133374" y="85804"/>
                    <a:pt x="133374" y="81209"/>
                  </a:cubicBezTo>
                  <a:cubicBezTo>
                    <a:pt x="133374" y="76909"/>
                    <a:pt x="132972" y="72844"/>
                    <a:pt x="132170" y="69015"/>
                  </a:cubicBezTo>
                  <a:cubicBezTo>
                    <a:pt x="131367" y="65186"/>
                    <a:pt x="130044" y="61828"/>
                    <a:pt x="128201" y="58941"/>
                  </a:cubicBezTo>
                  <a:cubicBezTo>
                    <a:pt x="126359" y="56054"/>
                    <a:pt x="123862" y="53772"/>
                    <a:pt x="120712" y="52093"/>
                  </a:cubicBezTo>
                  <a:cubicBezTo>
                    <a:pt x="117561" y="50414"/>
                    <a:pt x="113638" y="49574"/>
                    <a:pt x="108942" y="49574"/>
                  </a:cubicBezTo>
                  <a:close/>
                  <a:moveTo>
                    <a:pt x="268572" y="48779"/>
                  </a:moveTo>
                  <a:cubicBezTo>
                    <a:pt x="264956" y="48779"/>
                    <a:pt x="261785" y="49456"/>
                    <a:pt x="259059" y="50811"/>
                  </a:cubicBezTo>
                  <a:cubicBezTo>
                    <a:pt x="256332" y="52166"/>
                    <a:pt x="254050" y="53963"/>
                    <a:pt x="252212" y="56202"/>
                  </a:cubicBezTo>
                  <a:cubicBezTo>
                    <a:pt x="250374" y="58440"/>
                    <a:pt x="248952" y="61047"/>
                    <a:pt x="247944" y="64022"/>
                  </a:cubicBezTo>
                  <a:cubicBezTo>
                    <a:pt x="246937" y="66997"/>
                    <a:pt x="246374" y="70105"/>
                    <a:pt x="246255" y="73345"/>
                  </a:cubicBezTo>
                  <a:lnTo>
                    <a:pt x="289643" y="73345"/>
                  </a:lnTo>
                  <a:cubicBezTo>
                    <a:pt x="289820" y="65686"/>
                    <a:pt x="288116" y="59677"/>
                    <a:pt x="284530" y="55318"/>
                  </a:cubicBezTo>
                  <a:cubicBezTo>
                    <a:pt x="280945" y="50959"/>
                    <a:pt x="275625" y="48779"/>
                    <a:pt x="268572" y="48779"/>
                  </a:cubicBezTo>
                  <a:close/>
                  <a:moveTo>
                    <a:pt x="710064" y="38617"/>
                  </a:moveTo>
                  <a:cubicBezTo>
                    <a:pt x="711478" y="38617"/>
                    <a:pt x="712656" y="38661"/>
                    <a:pt x="713599" y="38749"/>
                  </a:cubicBezTo>
                  <a:cubicBezTo>
                    <a:pt x="714541" y="38838"/>
                    <a:pt x="715292" y="39014"/>
                    <a:pt x="715852" y="39279"/>
                  </a:cubicBezTo>
                  <a:cubicBezTo>
                    <a:pt x="716412" y="39545"/>
                    <a:pt x="716809" y="39839"/>
                    <a:pt x="717045" y="40163"/>
                  </a:cubicBezTo>
                  <a:cubicBezTo>
                    <a:pt x="717281" y="40487"/>
                    <a:pt x="717398" y="40885"/>
                    <a:pt x="717398" y="41356"/>
                  </a:cubicBezTo>
                  <a:lnTo>
                    <a:pt x="717398" y="87660"/>
                  </a:lnTo>
                  <a:cubicBezTo>
                    <a:pt x="717398" y="92314"/>
                    <a:pt x="717737" y="96040"/>
                    <a:pt x="718415" y="98839"/>
                  </a:cubicBezTo>
                  <a:cubicBezTo>
                    <a:pt x="719092" y="101637"/>
                    <a:pt x="720123" y="104023"/>
                    <a:pt x="721507" y="105996"/>
                  </a:cubicBezTo>
                  <a:cubicBezTo>
                    <a:pt x="722892" y="107970"/>
                    <a:pt x="724644" y="109501"/>
                    <a:pt x="726765" y="110591"/>
                  </a:cubicBezTo>
                  <a:cubicBezTo>
                    <a:pt x="728886" y="111681"/>
                    <a:pt x="731360" y="112226"/>
                    <a:pt x="734188" y="112226"/>
                  </a:cubicBezTo>
                  <a:cubicBezTo>
                    <a:pt x="737840" y="112226"/>
                    <a:pt x="741478" y="110930"/>
                    <a:pt x="745101" y="108338"/>
                  </a:cubicBezTo>
                  <a:cubicBezTo>
                    <a:pt x="748724" y="105746"/>
                    <a:pt x="752568" y="101946"/>
                    <a:pt x="756633" y="96939"/>
                  </a:cubicBezTo>
                  <a:lnTo>
                    <a:pt x="756633" y="41356"/>
                  </a:lnTo>
                  <a:cubicBezTo>
                    <a:pt x="756633" y="40885"/>
                    <a:pt x="756736" y="40487"/>
                    <a:pt x="756942" y="40163"/>
                  </a:cubicBezTo>
                  <a:cubicBezTo>
                    <a:pt x="757149" y="39839"/>
                    <a:pt x="757546" y="39545"/>
                    <a:pt x="758135" y="39279"/>
                  </a:cubicBezTo>
                  <a:cubicBezTo>
                    <a:pt x="758725" y="39014"/>
                    <a:pt x="759476" y="38838"/>
                    <a:pt x="760389" y="38749"/>
                  </a:cubicBezTo>
                  <a:cubicBezTo>
                    <a:pt x="761302" y="38661"/>
                    <a:pt x="762495" y="38617"/>
                    <a:pt x="763968" y="38617"/>
                  </a:cubicBezTo>
                  <a:cubicBezTo>
                    <a:pt x="765381" y="38617"/>
                    <a:pt x="766560" y="38661"/>
                    <a:pt x="767502" y="38749"/>
                  </a:cubicBezTo>
                  <a:cubicBezTo>
                    <a:pt x="768445" y="38838"/>
                    <a:pt x="769181" y="39014"/>
                    <a:pt x="769711" y="39279"/>
                  </a:cubicBezTo>
                  <a:cubicBezTo>
                    <a:pt x="770242" y="39545"/>
                    <a:pt x="770639" y="39839"/>
                    <a:pt x="770904" y="40163"/>
                  </a:cubicBezTo>
                  <a:cubicBezTo>
                    <a:pt x="771169" y="40487"/>
                    <a:pt x="771302" y="40885"/>
                    <a:pt x="771302" y="41356"/>
                  </a:cubicBezTo>
                  <a:lnTo>
                    <a:pt x="771302" y="120886"/>
                  </a:lnTo>
                  <a:cubicBezTo>
                    <a:pt x="771302" y="121357"/>
                    <a:pt x="771199" y="121755"/>
                    <a:pt x="770993" y="122079"/>
                  </a:cubicBezTo>
                  <a:cubicBezTo>
                    <a:pt x="770787" y="122403"/>
                    <a:pt x="770418" y="122683"/>
                    <a:pt x="769888" y="122919"/>
                  </a:cubicBezTo>
                  <a:cubicBezTo>
                    <a:pt x="769358" y="123154"/>
                    <a:pt x="768666" y="123331"/>
                    <a:pt x="767812" y="123449"/>
                  </a:cubicBezTo>
                  <a:cubicBezTo>
                    <a:pt x="766957" y="123567"/>
                    <a:pt x="765912" y="123625"/>
                    <a:pt x="764675" y="123625"/>
                  </a:cubicBezTo>
                  <a:cubicBezTo>
                    <a:pt x="763320" y="123625"/>
                    <a:pt x="762215" y="123567"/>
                    <a:pt x="761361" y="123449"/>
                  </a:cubicBezTo>
                  <a:cubicBezTo>
                    <a:pt x="760507" y="123331"/>
                    <a:pt x="759829" y="123154"/>
                    <a:pt x="759328" y="122919"/>
                  </a:cubicBezTo>
                  <a:cubicBezTo>
                    <a:pt x="758828" y="122683"/>
                    <a:pt x="758489" y="122403"/>
                    <a:pt x="758312" y="122079"/>
                  </a:cubicBezTo>
                  <a:cubicBezTo>
                    <a:pt x="758135" y="121755"/>
                    <a:pt x="758047" y="121357"/>
                    <a:pt x="758047" y="120886"/>
                  </a:cubicBezTo>
                  <a:lnTo>
                    <a:pt x="758047" y="110370"/>
                  </a:lnTo>
                  <a:cubicBezTo>
                    <a:pt x="753511" y="115378"/>
                    <a:pt x="749034" y="119030"/>
                    <a:pt x="744615" y="121328"/>
                  </a:cubicBezTo>
                  <a:cubicBezTo>
                    <a:pt x="740197" y="123625"/>
                    <a:pt x="735720" y="124774"/>
                    <a:pt x="731184" y="124774"/>
                  </a:cubicBezTo>
                  <a:cubicBezTo>
                    <a:pt x="725882" y="124774"/>
                    <a:pt x="721419" y="123891"/>
                    <a:pt x="717796" y="122123"/>
                  </a:cubicBezTo>
                  <a:cubicBezTo>
                    <a:pt x="714173" y="120356"/>
                    <a:pt x="711242" y="117955"/>
                    <a:pt x="709004" y="114921"/>
                  </a:cubicBezTo>
                  <a:cubicBezTo>
                    <a:pt x="706765" y="111887"/>
                    <a:pt x="705160" y="108353"/>
                    <a:pt x="704188" y="104317"/>
                  </a:cubicBezTo>
                  <a:cubicBezTo>
                    <a:pt x="703215" y="100282"/>
                    <a:pt x="702729" y="95378"/>
                    <a:pt x="702729" y="89604"/>
                  </a:cubicBezTo>
                  <a:lnTo>
                    <a:pt x="702729" y="41356"/>
                  </a:lnTo>
                  <a:cubicBezTo>
                    <a:pt x="702729" y="40885"/>
                    <a:pt x="702833" y="40487"/>
                    <a:pt x="703039" y="40163"/>
                  </a:cubicBezTo>
                  <a:cubicBezTo>
                    <a:pt x="703245" y="39839"/>
                    <a:pt x="703643" y="39545"/>
                    <a:pt x="704232" y="39279"/>
                  </a:cubicBezTo>
                  <a:cubicBezTo>
                    <a:pt x="704821" y="39014"/>
                    <a:pt x="705587" y="38838"/>
                    <a:pt x="706529" y="38749"/>
                  </a:cubicBezTo>
                  <a:cubicBezTo>
                    <a:pt x="707472" y="38661"/>
                    <a:pt x="708650" y="38617"/>
                    <a:pt x="710064" y="38617"/>
                  </a:cubicBezTo>
                  <a:close/>
                  <a:moveTo>
                    <a:pt x="500867" y="38617"/>
                  </a:moveTo>
                  <a:cubicBezTo>
                    <a:pt x="502340" y="38617"/>
                    <a:pt x="503548" y="38676"/>
                    <a:pt x="504490" y="38793"/>
                  </a:cubicBezTo>
                  <a:cubicBezTo>
                    <a:pt x="505433" y="38911"/>
                    <a:pt x="506169" y="39088"/>
                    <a:pt x="506700" y="39324"/>
                  </a:cubicBezTo>
                  <a:cubicBezTo>
                    <a:pt x="507230" y="39559"/>
                    <a:pt x="507613" y="39854"/>
                    <a:pt x="507848" y="40207"/>
                  </a:cubicBezTo>
                  <a:cubicBezTo>
                    <a:pt x="508084" y="40561"/>
                    <a:pt x="508202" y="40944"/>
                    <a:pt x="508202" y="41356"/>
                  </a:cubicBezTo>
                  <a:lnTo>
                    <a:pt x="508202" y="120886"/>
                  </a:lnTo>
                  <a:cubicBezTo>
                    <a:pt x="508202" y="121357"/>
                    <a:pt x="508084" y="121755"/>
                    <a:pt x="507848" y="122079"/>
                  </a:cubicBezTo>
                  <a:cubicBezTo>
                    <a:pt x="507613" y="122403"/>
                    <a:pt x="507230" y="122683"/>
                    <a:pt x="506700" y="122919"/>
                  </a:cubicBezTo>
                  <a:cubicBezTo>
                    <a:pt x="506169" y="123154"/>
                    <a:pt x="505433" y="123331"/>
                    <a:pt x="504490" y="123449"/>
                  </a:cubicBezTo>
                  <a:cubicBezTo>
                    <a:pt x="503548" y="123567"/>
                    <a:pt x="502340" y="123625"/>
                    <a:pt x="500867" y="123625"/>
                  </a:cubicBezTo>
                  <a:cubicBezTo>
                    <a:pt x="499454" y="123625"/>
                    <a:pt x="498275" y="123567"/>
                    <a:pt x="497333" y="123449"/>
                  </a:cubicBezTo>
                  <a:cubicBezTo>
                    <a:pt x="496390" y="123331"/>
                    <a:pt x="495639" y="123154"/>
                    <a:pt x="495079" y="122919"/>
                  </a:cubicBezTo>
                  <a:cubicBezTo>
                    <a:pt x="494520" y="122683"/>
                    <a:pt x="494137" y="122403"/>
                    <a:pt x="493931" y="122079"/>
                  </a:cubicBezTo>
                  <a:cubicBezTo>
                    <a:pt x="493724" y="121755"/>
                    <a:pt x="493621" y="121357"/>
                    <a:pt x="493621" y="120886"/>
                  </a:cubicBezTo>
                  <a:lnTo>
                    <a:pt x="493621" y="41356"/>
                  </a:lnTo>
                  <a:cubicBezTo>
                    <a:pt x="493621" y="40944"/>
                    <a:pt x="493724" y="40561"/>
                    <a:pt x="493931" y="40207"/>
                  </a:cubicBezTo>
                  <a:cubicBezTo>
                    <a:pt x="494137" y="39854"/>
                    <a:pt x="494520" y="39559"/>
                    <a:pt x="495079" y="39324"/>
                  </a:cubicBezTo>
                  <a:cubicBezTo>
                    <a:pt x="495639" y="39088"/>
                    <a:pt x="496390" y="38911"/>
                    <a:pt x="497333" y="38793"/>
                  </a:cubicBezTo>
                  <a:cubicBezTo>
                    <a:pt x="498275" y="38676"/>
                    <a:pt x="499454" y="38617"/>
                    <a:pt x="500867" y="38617"/>
                  </a:cubicBezTo>
                  <a:close/>
                  <a:moveTo>
                    <a:pt x="1100114" y="37380"/>
                  </a:moveTo>
                  <a:cubicBezTo>
                    <a:pt x="1106654" y="37380"/>
                    <a:pt x="1112353" y="38352"/>
                    <a:pt x="1117214" y="40296"/>
                  </a:cubicBezTo>
                  <a:cubicBezTo>
                    <a:pt x="1122074" y="42240"/>
                    <a:pt x="1126124" y="45067"/>
                    <a:pt x="1129364" y="48779"/>
                  </a:cubicBezTo>
                  <a:cubicBezTo>
                    <a:pt x="1132604" y="52490"/>
                    <a:pt x="1135034" y="56997"/>
                    <a:pt x="1136654" y="62299"/>
                  </a:cubicBezTo>
                  <a:cubicBezTo>
                    <a:pt x="1138274" y="67601"/>
                    <a:pt x="1139084" y="73580"/>
                    <a:pt x="1139084" y="80237"/>
                  </a:cubicBezTo>
                  <a:cubicBezTo>
                    <a:pt x="1139084" y="86718"/>
                    <a:pt x="1138230" y="92682"/>
                    <a:pt x="1136522" y="98132"/>
                  </a:cubicBezTo>
                  <a:cubicBezTo>
                    <a:pt x="1134813" y="103581"/>
                    <a:pt x="1132265" y="108279"/>
                    <a:pt x="1128878" y="112226"/>
                  </a:cubicBezTo>
                  <a:cubicBezTo>
                    <a:pt x="1125490" y="116173"/>
                    <a:pt x="1121249" y="119251"/>
                    <a:pt x="1116153" y="121460"/>
                  </a:cubicBezTo>
                  <a:cubicBezTo>
                    <a:pt x="1111057" y="123670"/>
                    <a:pt x="1105151" y="124774"/>
                    <a:pt x="1098436" y="124774"/>
                  </a:cubicBezTo>
                  <a:cubicBezTo>
                    <a:pt x="1091896" y="124774"/>
                    <a:pt x="1086197" y="123802"/>
                    <a:pt x="1081337" y="121858"/>
                  </a:cubicBezTo>
                  <a:cubicBezTo>
                    <a:pt x="1076476" y="119914"/>
                    <a:pt x="1072426" y="117086"/>
                    <a:pt x="1069186" y="113375"/>
                  </a:cubicBezTo>
                  <a:cubicBezTo>
                    <a:pt x="1065946" y="109663"/>
                    <a:pt x="1063531" y="105157"/>
                    <a:pt x="1061940" y="99855"/>
                  </a:cubicBezTo>
                  <a:cubicBezTo>
                    <a:pt x="1060349" y="94553"/>
                    <a:pt x="1059554" y="88544"/>
                    <a:pt x="1059554" y="81828"/>
                  </a:cubicBezTo>
                  <a:cubicBezTo>
                    <a:pt x="1059554" y="75348"/>
                    <a:pt x="1060394" y="69383"/>
                    <a:pt x="1062073" y="63934"/>
                  </a:cubicBezTo>
                  <a:cubicBezTo>
                    <a:pt x="1063752" y="58484"/>
                    <a:pt x="1066285" y="53786"/>
                    <a:pt x="1069672" y="49839"/>
                  </a:cubicBezTo>
                  <a:cubicBezTo>
                    <a:pt x="1073060" y="45892"/>
                    <a:pt x="1077286" y="42829"/>
                    <a:pt x="1082353" y="40649"/>
                  </a:cubicBezTo>
                  <a:cubicBezTo>
                    <a:pt x="1087419" y="38469"/>
                    <a:pt x="1093340" y="37380"/>
                    <a:pt x="1100114" y="37380"/>
                  </a:cubicBezTo>
                  <a:close/>
                  <a:moveTo>
                    <a:pt x="837391" y="37380"/>
                  </a:moveTo>
                  <a:cubicBezTo>
                    <a:pt x="840690" y="37380"/>
                    <a:pt x="843650" y="37762"/>
                    <a:pt x="846272" y="38528"/>
                  </a:cubicBezTo>
                  <a:cubicBezTo>
                    <a:pt x="848893" y="39294"/>
                    <a:pt x="851206" y="40369"/>
                    <a:pt x="853209" y="41754"/>
                  </a:cubicBezTo>
                  <a:cubicBezTo>
                    <a:pt x="855212" y="43138"/>
                    <a:pt x="856920" y="44788"/>
                    <a:pt x="858334" y="46702"/>
                  </a:cubicBezTo>
                  <a:cubicBezTo>
                    <a:pt x="859748" y="48617"/>
                    <a:pt x="860926" y="50752"/>
                    <a:pt x="861869" y="53109"/>
                  </a:cubicBezTo>
                  <a:cubicBezTo>
                    <a:pt x="864520" y="50222"/>
                    <a:pt x="867038" y="47777"/>
                    <a:pt x="869424" y="45774"/>
                  </a:cubicBezTo>
                  <a:cubicBezTo>
                    <a:pt x="871810" y="43771"/>
                    <a:pt x="874107" y="42151"/>
                    <a:pt x="876317" y="40914"/>
                  </a:cubicBezTo>
                  <a:cubicBezTo>
                    <a:pt x="878526" y="39677"/>
                    <a:pt x="880676" y="38779"/>
                    <a:pt x="882767" y="38219"/>
                  </a:cubicBezTo>
                  <a:cubicBezTo>
                    <a:pt x="884859" y="37659"/>
                    <a:pt x="886965" y="37380"/>
                    <a:pt x="889086" y="37380"/>
                  </a:cubicBezTo>
                  <a:cubicBezTo>
                    <a:pt x="894211" y="37380"/>
                    <a:pt x="898511" y="38278"/>
                    <a:pt x="901987" y="40075"/>
                  </a:cubicBezTo>
                  <a:cubicBezTo>
                    <a:pt x="905463" y="41872"/>
                    <a:pt x="908276" y="44272"/>
                    <a:pt x="910426" y="47277"/>
                  </a:cubicBezTo>
                  <a:cubicBezTo>
                    <a:pt x="912576" y="50281"/>
                    <a:pt x="914108" y="53801"/>
                    <a:pt x="915021" y="57836"/>
                  </a:cubicBezTo>
                  <a:cubicBezTo>
                    <a:pt x="915934" y="61872"/>
                    <a:pt x="916391" y="66128"/>
                    <a:pt x="916391" y="70605"/>
                  </a:cubicBezTo>
                  <a:lnTo>
                    <a:pt x="916391" y="120886"/>
                  </a:lnTo>
                  <a:cubicBezTo>
                    <a:pt x="916391" y="121357"/>
                    <a:pt x="916273" y="121755"/>
                    <a:pt x="916037" y="122079"/>
                  </a:cubicBezTo>
                  <a:cubicBezTo>
                    <a:pt x="915802" y="122403"/>
                    <a:pt x="915419" y="122683"/>
                    <a:pt x="914889" y="122919"/>
                  </a:cubicBezTo>
                  <a:cubicBezTo>
                    <a:pt x="914358" y="123154"/>
                    <a:pt x="913622" y="123331"/>
                    <a:pt x="912679" y="123449"/>
                  </a:cubicBezTo>
                  <a:cubicBezTo>
                    <a:pt x="911737" y="123567"/>
                    <a:pt x="910559" y="123625"/>
                    <a:pt x="909145" y="123625"/>
                  </a:cubicBezTo>
                  <a:cubicBezTo>
                    <a:pt x="907672" y="123625"/>
                    <a:pt x="906464" y="123567"/>
                    <a:pt x="905522" y="123449"/>
                  </a:cubicBezTo>
                  <a:cubicBezTo>
                    <a:pt x="904579" y="123331"/>
                    <a:pt x="903828" y="123154"/>
                    <a:pt x="903268" y="122919"/>
                  </a:cubicBezTo>
                  <a:cubicBezTo>
                    <a:pt x="902709" y="122683"/>
                    <a:pt x="902311" y="122403"/>
                    <a:pt x="902075" y="122079"/>
                  </a:cubicBezTo>
                  <a:cubicBezTo>
                    <a:pt x="901840" y="121755"/>
                    <a:pt x="901722" y="121357"/>
                    <a:pt x="901722" y="120886"/>
                  </a:cubicBezTo>
                  <a:lnTo>
                    <a:pt x="901722" y="72550"/>
                  </a:lnTo>
                  <a:cubicBezTo>
                    <a:pt x="901722" y="69192"/>
                    <a:pt x="901427" y="66128"/>
                    <a:pt x="900838" y="63359"/>
                  </a:cubicBezTo>
                  <a:cubicBezTo>
                    <a:pt x="900249" y="60591"/>
                    <a:pt x="899307" y="58205"/>
                    <a:pt x="898011" y="56202"/>
                  </a:cubicBezTo>
                  <a:cubicBezTo>
                    <a:pt x="896715" y="54199"/>
                    <a:pt x="895065" y="52667"/>
                    <a:pt x="893062" y="51607"/>
                  </a:cubicBezTo>
                  <a:cubicBezTo>
                    <a:pt x="891059" y="50546"/>
                    <a:pt x="888703" y="50016"/>
                    <a:pt x="885993" y="50016"/>
                  </a:cubicBezTo>
                  <a:cubicBezTo>
                    <a:pt x="882635" y="50016"/>
                    <a:pt x="879262" y="51312"/>
                    <a:pt x="875875" y="53904"/>
                  </a:cubicBezTo>
                  <a:cubicBezTo>
                    <a:pt x="872487" y="56496"/>
                    <a:pt x="868761" y="60296"/>
                    <a:pt x="864696" y="65303"/>
                  </a:cubicBezTo>
                  <a:lnTo>
                    <a:pt x="864696" y="120886"/>
                  </a:lnTo>
                  <a:cubicBezTo>
                    <a:pt x="864696" y="121357"/>
                    <a:pt x="864579" y="121755"/>
                    <a:pt x="864343" y="122079"/>
                  </a:cubicBezTo>
                  <a:cubicBezTo>
                    <a:pt x="864107" y="122403"/>
                    <a:pt x="863710" y="122683"/>
                    <a:pt x="863150" y="122919"/>
                  </a:cubicBezTo>
                  <a:cubicBezTo>
                    <a:pt x="862590" y="123154"/>
                    <a:pt x="861839" y="123331"/>
                    <a:pt x="860897" y="123449"/>
                  </a:cubicBezTo>
                  <a:cubicBezTo>
                    <a:pt x="859954" y="123567"/>
                    <a:pt x="858776" y="123625"/>
                    <a:pt x="857362" y="123625"/>
                  </a:cubicBezTo>
                  <a:cubicBezTo>
                    <a:pt x="856007" y="123625"/>
                    <a:pt x="854843" y="123567"/>
                    <a:pt x="853871" y="123449"/>
                  </a:cubicBezTo>
                  <a:cubicBezTo>
                    <a:pt x="852899" y="123331"/>
                    <a:pt x="852134" y="123154"/>
                    <a:pt x="851574" y="122919"/>
                  </a:cubicBezTo>
                  <a:cubicBezTo>
                    <a:pt x="851014" y="122683"/>
                    <a:pt x="850631" y="122403"/>
                    <a:pt x="850425" y="122079"/>
                  </a:cubicBezTo>
                  <a:cubicBezTo>
                    <a:pt x="850219" y="121755"/>
                    <a:pt x="850116" y="121357"/>
                    <a:pt x="850116" y="120886"/>
                  </a:cubicBezTo>
                  <a:lnTo>
                    <a:pt x="850116" y="72550"/>
                  </a:lnTo>
                  <a:cubicBezTo>
                    <a:pt x="850116" y="69192"/>
                    <a:pt x="849792" y="66128"/>
                    <a:pt x="849144" y="63359"/>
                  </a:cubicBezTo>
                  <a:cubicBezTo>
                    <a:pt x="848496" y="60591"/>
                    <a:pt x="847524" y="58205"/>
                    <a:pt x="846228" y="56202"/>
                  </a:cubicBezTo>
                  <a:cubicBezTo>
                    <a:pt x="844932" y="54199"/>
                    <a:pt x="843297" y="52667"/>
                    <a:pt x="841323" y="51607"/>
                  </a:cubicBezTo>
                  <a:cubicBezTo>
                    <a:pt x="839350" y="50546"/>
                    <a:pt x="837008" y="50016"/>
                    <a:pt x="834298" y="50016"/>
                  </a:cubicBezTo>
                  <a:cubicBezTo>
                    <a:pt x="830940" y="50016"/>
                    <a:pt x="827553" y="51312"/>
                    <a:pt x="824136" y="53904"/>
                  </a:cubicBezTo>
                  <a:cubicBezTo>
                    <a:pt x="820719" y="56496"/>
                    <a:pt x="817008" y="60296"/>
                    <a:pt x="813002" y="65303"/>
                  </a:cubicBezTo>
                  <a:lnTo>
                    <a:pt x="813002" y="120886"/>
                  </a:lnTo>
                  <a:cubicBezTo>
                    <a:pt x="813002" y="121357"/>
                    <a:pt x="812884" y="121755"/>
                    <a:pt x="812648" y="122079"/>
                  </a:cubicBezTo>
                  <a:cubicBezTo>
                    <a:pt x="812413" y="122403"/>
                    <a:pt x="812030" y="122683"/>
                    <a:pt x="811500" y="122919"/>
                  </a:cubicBezTo>
                  <a:cubicBezTo>
                    <a:pt x="810969" y="123154"/>
                    <a:pt x="810233" y="123331"/>
                    <a:pt x="809290" y="123449"/>
                  </a:cubicBezTo>
                  <a:cubicBezTo>
                    <a:pt x="808348" y="123567"/>
                    <a:pt x="807140" y="123625"/>
                    <a:pt x="805667" y="123625"/>
                  </a:cubicBezTo>
                  <a:cubicBezTo>
                    <a:pt x="804254" y="123625"/>
                    <a:pt x="803075" y="123567"/>
                    <a:pt x="802133" y="123449"/>
                  </a:cubicBezTo>
                  <a:cubicBezTo>
                    <a:pt x="801190" y="123331"/>
                    <a:pt x="800439" y="123154"/>
                    <a:pt x="799879" y="122919"/>
                  </a:cubicBezTo>
                  <a:cubicBezTo>
                    <a:pt x="799320" y="122683"/>
                    <a:pt x="798937" y="122403"/>
                    <a:pt x="798731" y="122079"/>
                  </a:cubicBezTo>
                  <a:cubicBezTo>
                    <a:pt x="798524" y="121755"/>
                    <a:pt x="798421" y="121357"/>
                    <a:pt x="798421" y="120886"/>
                  </a:cubicBezTo>
                  <a:lnTo>
                    <a:pt x="798421" y="41356"/>
                  </a:lnTo>
                  <a:cubicBezTo>
                    <a:pt x="798421" y="40885"/>
                    <a:pt x="798510" y="40487"/>
                    <a:pt x="798686" y="40163"/>
                  </a:cubicBezTo>
                  <a:cubicBezTo>
                    <a:pt x="798863" y="39839"/>
                    <a:pt x="799217" y="39545"/>
                    <a:pt x="799747" y="39279"/>
                  </a:cubicBezTo>
                  <a:cubicBezTo>
                    <a:pt x="800277" y="39014"/>
                    <a:pt x="800955" y="38838"/>
                    <a:pt x="801779" y="38749"/>
                  </a:cubicBezTo>
                  <a:cubicBezTo>
                    <a:pt x="802604" y="38661"/>
                    <a:pt x="803694" y="38617"/>
                    <a:pt x="805049" y="38617"/>
                  </a:cubicBezTo>
                  <a:cubicBezTo>
                    <a:pt x="806345" y="38617"/>
                    <a:pt x="807420" y="38661"/>
                    <a:pt x="808274" y="38749"/>
                  </a:cubicBezTo>
                  <a:cubicBezTo>
                    <a:pt x="809128" y="38838"/>
                    <a:pt x="809791" y="39014"/>
                    <a:pt x="810262" y="39279"/>
                  </a:cubicBezTo>
                  <a:cubicBezTo>
                    <a:pt x="810734" y="39545"/>
                    <a:pt x="811072" y="39839"/>
                    <a:pt x="811279" y="40163"/>
                  </a:cubicBezTo>
                  <a:cubicBezTo>
                    <a:pt x="811485" y="40487"/>
                    <a:pt x="811588" y="40885"/>
                    <a:pt x="811588" y="41356"/>
                  </a:cubicBezTo>
                  <a:lnTo>
                    <a:pt x="811588" y="51872"/>
                  </a:lnTo>
                  <a:cubicBezTo>
                    <a:pt x="816065" y="46864"/>
                    <a:pt x="820410" y="43197"/>
                    <a:pt x="824622" y="40870"/>
                  </a:cubicBezTo>
                  <a:cubicBezTo>
                    <a:pt x="828834" y="38543"/>
                    <a:pt x="833091" y="37380"/>
                    <a:pt x="837391" y="37380"/>
                  </a:cubicBezTo>
                  <a:close/>
                  <a:moveTo>
                    <a:pt x="651537" y="37380"/>
                  </a:moveTo>
                  <a:cubicBezTo>
                    <a:pt x="653658" y="37380"/>
                    <a:pt x="655779" y="37556"/>
                    <a:pt x="657900" y="37910"/>
                  </a:cubicBezTo>
                  <a:cubicBezTo>
                    <a:pt x="660020" y="38263"/>
                    <a:pt x="661935" y="38705"/>
                    <a:pt x="663643" y="39235"/>
                  </a:cubicBezTo>
                  <a:cubicBezTo>
                    <a:pt x="665352" y="39765"/>
                    <a:pt x="666810" y="40340"/>
                    <a:pt x="668018" y="40958"/>
                  </a:cubicBezTo>
                  <a:cubicBezTo>
                    <a:pt x="669225" y="41577"/>
                    <a:pt x="670138" y="42122"/>
                    <a:pt x="670757" y="42593"/>
                  </a:cubicBezTo>
                  <a:cubicBezTo>
                    <a:pt x="671376" y="43064"/>
                    <a:pt x="671788" y="43477"/>
                    <a:pt x="671994" y="43830"/>
                  </a:cubicBezTo>
                  <a:cubicBezTo>
                    <a:pt x="672200" y="44184"/>
                    <a:pt x="672348" y="44581"/>
                    <a:pt x="672436" y="45023"/>
                  </a:cubicBezTo>
                  <a:cubicBezTo>
                    <a:pt x="672524" y="45465"/>
                    <a:pt x="672613" y="46010"/>
                    <a:pt x="672701" y="46658"/>
                  </a:cubicBezTo>
                  <a:cubicBezTo>
                    <a:pt x="672789" y="47306"/>
                    <a:pt x="672834" y="48101"/>
                    <a:pt x="672834" y="49044"/>
                  </a:cubicBezTo>
                  <a:cubicBezTo>
                    <a:pt x="672834" y="50045"/>
                    <a:pt x="672789" y="50914"/>
                    <a:pt x="672701" y="51651"/>
                  </a:cubicBezTo>
                  <a:cubicBezTo>
                    <a:pt x="672613" y="52387"/>
                    <a:pt x="672465" y="52991"/>
                    <a:pt x="672259" y="53462"/>
                  </a:cubicBezTo>
                  <a:cubicBezTo>
                    <a:pt x="672053" y="53934"/>
                    <a:pt x="671803" y="54272"/>
                    <a:pt x="671508" y="54479"/>
                  </a:cubicBezTo>
                  <a:cubicBezTo>
                    <a:pt x="671214" y="54685"/>
                    <a:pt x="670890" y="54788"/>
                    <a:pt x="670536" y="54788"/>
                  </a:cubicBezTo>
                  <a:cubicBezTo>
                    <a:pt x="670006" y="54788"/>
                    <a:pt x="669240" y="54464"/>
                    <a:pt x="668239" y="53816"/>
                  </a:cubicBezTo>
                  <a:cubicBezTo>
                    <a:pt x="667237" y="53168"/>
                    <a:pt x="665941" y="52476"/>
                    <a:pt x="664350" y="51739"/>
                  </a:cubicBezTo>
                  <a:cubicBezTo>
                    <a:pt x="662760" y="51003"/>
                    <a:pt x="660889" y="50311"/>
                    <a:pt x="658739" y="49663"/>
                  </a:cubicBezTo>
                  <a:cubicBezTo>
                    <a:pt x="656589" y="49014"/>
                    <a:pt x="654129" y="48690"/>
                    <a:pt x="651361" y="48690"/>
                  </a:cubicBezTo>
                  <a:cubicBezTo>
                    <a:pt x="648886" y="48690"/>
                    <a:pt x="646707" y="48970"/>
                    <a:pt x="644821" y="49530"/>
                  </a:cubicBezTo>
                  <a:cubicBezTo>
                    <a:pt x="642936" y="50090"/>
                    <a:pt x="641390" y="50885"/>
                    <a:pt x="640182" y="51916"/>
                  </a:cubicBezTo>
                  <a:cubicBezTo>
                    <a:pt x="638974" y="52947"/>
                    <a:pt x="638061" y="54169"/>
                    <a:pt x="637443" y="55583"/>
                  </a:cubicBezTo>
                  <a:cubicBezTo>
                    <a:pt x="636824" y="56997"/>
                    <a:pt x="636515" y="58529"/>
                    <a:pt x="636515" y="60178"/>
                  </a:cubicBezTo>
                  <a:cubicBezTo>
                    <a:pt x="636515" y="62476"/>
                    <a:pt x="637104" y="64405"/>
                    <a:pt x="638282" y="65966"/>
                  </a:cubicBezTo>
                  <a:cubicBezTo>
                    <a:pt x="639460" y="67527"/>
                    <a:pt x="640992" y="68897"/>
                    <a:pt x="642877" y="70075"/>
                  </a:cubicBezTo>
                  <a:cubicBezTo>
                    <a:pt x="644762" y="71253"/>
                    <a:pt x="646913" y="72314"/>
                    <a:pt x="649328" y="73256"/>
                  </a:cubicBezTo>
                  <a:cubicBezTo>
                    <a:pt x="651743" y="74199"/>
                    <a:pt x="654203" y="75171"/>
                    <a:pt x="656707" y="76173"/>
                  </a:cubicBezTo>
                  <a:cubicBezTo>
                    <a:pt x="659210" y="77174"/>
                    <a:pt x="661685" y="78293"/>
                    <a:pt x="664130" y="79530"/>
                  </a:cubicBezTo>
                  <a:cubicBezTo>
                    <a:pt x="666574" y="80768"/>
                    <a:pt x="668739" y="82270"/>
                    <a:pt x="670624" y="84037"/>
                  </a:cubicBezTo>
                  <a:cubicBezTo>
                    <a:pt x="672510" y="85804"/>
                    <a:pt x="674027" y="87925"/>
                    <a:pt x="675175" y="90400"/>
                  </a:cubicBezTo>
                  <a:cubicBezTo>
                    <a:pt x="676324" y="92874"/>
                    <a:pt x="676898" y="95819"/>
                    <a:pt x="676898" y="99236"/>
                  </a:cubicBezTo>
                  <a:cubicBezTo>
                    <a:pt x="676898" y="103301"/>
                    <a:pt x="676147" y="106924"/>
                    <a:pt x="674645" y="110105"/>
                  </a:cubicBezTo>
                  <a:cubicBezTo>
                    <a:pt x="673143" y="113287"/>
                    <a:pt x="671007" y="115967"/>
                    <a:pt x="668239" y="118147"/>
                  </a:cubicBezTo>
                  <a:cubicBezTo>
                    <a:pt x="665470" y="120326"/>
                    <a:pt x="662171" y="121976"/>
                    <a:pt x="658341" y="123095"/>
                  </a:cubicBezTo>
                  <a:cubicBezTo>
                    <a:pt x="654512" y="124215"/>
                    <a:pt x="650300" y="124774"/>
                    <a:pt x="645705" y="124774"/>
                  </a:cubicBezTo>
                  <a:cubicBezTo>
                    <a:pt x="642877" y="124774"/>
                    <a:pt x="640182" y="124553"/>
                    <a:pt x="637619" y="124111"/>
                  </a:cubicBezTo>
                  <a:cubicBezTo>
                    <a:pt x="635057" y="123670"/>
                    <a:pt x="632759" y="123110"/>
                    <a:pt x="630727" y="122432"/>
                  </a:cubicBezTo>
                  <a:cubicBezTo>
                    <a:pt x="628694" y="121755"/>
                    <a:pt x="626971" y="121048"/>
                    <a:pt x="625557" y="120312"/>
                  </a:cubicBezTo>
                  <a:cubicBezTo>
                    <a:pt x="624144" y="119575"/>
                    <a:pt x="623113" y="118913"/>
                    <a:pt x="622465" y="118323"/>
                  </a:cubicBezTo>
                  <a:cubicBezTo>
                    <a:pt x="621817" y="117734"/>
                    <a:pt x="621345" y="116910"/>
                    <a:pt x="621051" y="115849"/>
                  </a:cubicBezTo>
                  <a:cubicBezTo>
                    <a:pt x="620756" y="114789"/>
                    <a:pt x="620609" y="113345"/>
                    <a:pt x="620609" y="111519"/>
                  </a:cubicBezTo>
                  <a:cubicBezTo>
                    <a:pt x="620609" y="110400"/>
                    <a:pt x="620668" y="109457"/>
                    <a:pt x="620786" y="108691"/>
                  </a:cubicBezTo>
                  <a:cubicBezTo>
                    <a:pt x="620903" y="107926"/>
                    <a:pt x="621051" y="107307"/>
                    <a:pt x="621227" y="106836"/>
                  </a:cubicBezTo>
                  <a:cubicBezTo>
                    <a:pt x="621404" y="106364"/>
                    <a:pt x="621655" y="106026"/>
                    <a:pt x="621979" y="105820"/>
                  </a:cubicBezTo>
                  <a:cubicBezTo>
                    <a:pt x="622303" y="105613"/>
                    <a:pt x="622671" y="105510"/>
                    <a:pt x="623083" y="105510"/>
                  </a:cubicBezTo>
                  <a:cubicBezTo>
                    <a:pt x="623731" y="105510"/>
                    <a:pt x="624689" y="105908"/>
                    <a:pt x="625955" y="106703"/>
                  </a:cubicBezTo>
                  <a:cubicBezTo>
                    <a:pt x="627222" y="107499"/>
                    <a:pt x="628783" y="108367"/>
                    <a:pt x="630639" y="109310"/>
                  </a:cubicBezTo>
                  <a:cubicBezTo>
                    <a:pt x="632494" y="110253"/>
                    <a:pt x="634689" y="111122"/>
                    <a:pt x="637222" y="111917"/>
                  </a:cubicBezTo>
                  <a:cubicBezTo>
                    <a:pt x="639755" y="112712"/>
                    <a:pt x="642671" y="113110"/>
                    <a:pt x="645970" y="113110"/>
                  </a:cubicBezTo>
                  <a:cubicBezTo>
                    <a:pt x="648444" y="113110"/>
                    <a:pt x="650683" y="112845"/>
                    <a:pt x="652686" y="112314"/>
                  </a:cubicBezTo>
                  <a:cubicBezTo>
                    <a:pt x="654689" y="111784"/>
                    <a:pt x="656427" y="111004"/>
                    <a:pt x="657900" y="109973"/>
                  </a:cubicBezTo>
                  <a:cubicBezTo>
                    <a:pt x="659372" y="108942"/>
                    <a:pt x="660506" y="107631"/>
                    <a:pt x="661302" y="106040"/>
                  </a:cubicBezTo>
                  <a:cubicBezTo>
                    <a:pt x="662097" y="104450"/>
                    <a:pt x="662495" y="102565"/>
                    <a:pt x="662495" y="100385"/>
                  </a:cubicBezTo>
                  <a:cubicBezTo>
                    <a:pt x="662495" y="98146"/>
                    <a:pt x="661920" y="96261"/>
                    <a:pt x="660772" y="94730"/>
                  </a:cubicBezTo>
                  <a:cubicBezTo>
                    <a:pt x="659623" y="93198"/>
                    <a:pt x="658106" y="91843"/>
                    <a:pt x="656221" y="90665"/>
                  </a:cubicBezTo>
                  <a:cubicBezTo>
                    <a:pt x="654336" y="89486"/>
                    <a:pt x="652215" y="88441"/>
                    <a:pt x="649858" y="87528"/>
                  </a:cubicBezTo>
                  <a:cubicBezTo>
                    <a:pt x="647502" y="86615"/>
                    <a:pt x="645072" y="85657"/>
                    <a:pt x="642568" y="84656"/>
                  </a:cubicBezTo>
                  <a:cubicBezTo>
                    <a:pt x="640064" y="83654"/>
                    <a:pt x="637619" y="82520"/>
                    <a:pt x="635234" y="81254"/>
                  </a:cubicBezTo>
                  <a:cubicBezTo>
                    <a:pt x="632848" y="79987"/>
                    <a:pt x="630712" y="78441"/>
                    <a:pt x="628827" y="76614"/>
                  </a:cubicBezTo>
                  <a:cubicBezTo>
                    <a:pt x="626942" y="74788"/>
                    <a:pt x="625425" y="72608"/>
                    <a:pt x="624276" y="70075"/>
                  </a:cubicBezTo>
                  <a:cubicBezTo>
                    <a:pt x="623127" y="67542"/>
                    <a:pt x="622553" y="64508"/>
                    <a:pt x="622553" y="60973"/>
                  </a:cubicBezTo>
                  <a:cubicBezTo>
                    <a:pt x="622553" y="57851"/>
                    <a:pt x="623157" y="54861"/>
                    <a:pt x="624364" y="52004"/>
                  </a:cubicBezTo>
                  <a:cubicBezTo>
                    <a:pt x="625572" y="49147"/>
                    <a:pt x="627384" y="46643"/>
                    <a:pt x="629799" y="44493"/>
                  </a:cubicBezTo>
                  <a:cubicBezTo>
                    <a:pt x="632214" y="42343"/>
                    <a:pt x="635234" y="40620"/>
                    <a:pt x="638857" y="39324"/>
                  </a:cubicBezTo>
                  <a:cubicBezTo>
                    <a:pt x="642480" y="38028"/>
                    <a:pt x="646707" y="37380"/>
                    <a:pt x="651537" y="37380"/>
                  </a:cubicBezTo>
                  <a:close/>
                  <a:moveTo>
                    <a:pt x="572812" y="37380"/>
                  </a:moveTo>
                  <a:cubicBezTo>
                    <a:pt x="578585" y="37380"/>
                    <a:pt x="583504" y="38499"/>
                    <a:pt x="587569" y="40737"/>
                  </a:cubicBezTo>
                  <a:cubicBezTo>
                    <a:pt x="591634" y="42976"/>
                    <a:pt x="594948" y="46039"/>
                    <a:pt x="597510" y="49928"/>
                  </a:cubicBezTo>
                  <a:cubicBezTo>
                    <a:pt x="600073" y="53816"/>
                    <a:pt x="601943" y="58337"/>
                    <a:pt x="603122" y="63492"/>
                  </a:cubicBezTo>
                  <a:cubicBezTo>
                    <a:pt x="604300" y="68647"/>
                    <a:pt x="604889" y="74111"/>
                    <a:pt x="604889" y="79884"/>
                  </a:cubicBezTo>
                  <a:cubicBezTo>
                    <a:pt x="604889" y="86835"/>
                    <a:pt x="604138" y="93080"/>
                    <a:pt x="602636" y="98618"/>
                  </a:cubicBezTo>
                  <a:cubicBezTo>
                    <a:pt x="601133" y="104155"/>
                    <a:pt x="598924" y="108853"/>
                    <a:pt x="596008" y="112712"/>
                  </a:cubicBezTo>
                  <a:cubicBezTo>
                    <a:pt x="593092" y="116571"/>
                    <a:pt x="589484" y="119546"/>
                    <a:pt x="585183" y="121637"/>
                  </a:cubicBezTo>
                  <a:cubicBezTo>
                    <a:pt x="580883" y="123729"/>
                    <a:pt x="575964" y="124774"/>
                    <a:pt x="570426" y="124774"/>
                  </a:cubicBezTo>
                  <a:cubicBezTo>
                    <a:pt x="568070" y="124774"/>
                    <a:pt x="565890" y="124539"/>
                    <a:pt x="563887" y="124067"/>
                  </a:cubicBezTo>
                  <a:cubicBezTo>
                    <a:pt x="561884" y="123596"/>
                    <a:pt x="559925" y="122860"/>
                    <a:pt x="558010" y="121858"/>
                  </a:cubicBezTo>
                  <a:cubicBezTo>
                    <a:pt x="556096" y="120857"/>
                    <a:pt x="554196" y="119590"/>
                    <a:pt x="552311" y="118058"/>
                  </a:cubicBezTo>
                  <a:cubicBezTo>
                    <a:pt x="550426" y="116527"/>
                    <a:pt x="548423" y="114730"/>
                    <a:pt x="546302" y="112668"/>
                  </a:cubicBezTo>
                  <a:lnTo>
                    <a:pt x="546302" y="152433"/>
                  </a:lnTo>
                  <a:cubicBezTo>
                    <a:pt x="546302" y="152904"/>
                    <a:pt x="546184" y="153317"/>
                    <a:pt x="545948" y="153670"/>
                  </a:cubicBezTo>
                  <a:cubicBezTo>
                    <a:pt x="545713" y="154024"/>
                    <a:pt x="545330" y="154318"/>
                    <a:pt x="544800" y="154554"/>
                  </a:cubicBezTo>
                  <a:cubicBezTo>
                    <a:pt x="544269" y="154789"/>
                    <a:pt x="543533" y="154966"/>
                    <a:pt x="542590" y="155084"/>
                  </a:cubicBezTo>
                  <a:cubicBezTo>
                    <a:pt x="541648" y="155202"/>
                    <a:pt x="540440" y="155261"/>
                    <a:pt x="538967" y="155261"/>
                  </a:cubicBezTo>
                  <a:cubicBezTo>
                    <a:pt x="537554" y="155261"/>
                    <a:pt x="536375" y="155202"/>
                    <a:pt x="535433" y="155084"/>
                  </a:cubicBezTo>
                  <a:cubicBezTo>
                    <a:pt x="534490" y="154966"/>
                    <a:pt x="533739" y="154789"/>
                    <a:pt x="533179" y="154554"/>
                  </a:cubicBezTo>
                  <a:cubicBezTo>
                    <a:pt x="532620" y="154318"/>
                    <a:pt x="532237" y="154024"/>
                    <a:pt x="532031" y="153670"/>
                  </a:cubicBezTo>
                  <a:cubicBezTo>
                    <a:pt x="531825" y="153317"/>
                    <a:pt x="531721" y="152904"/>
                    <a:pt x="531721" y="152433"/>
                  </a:cubicBezTo>
                  <a:lnTo>
                    <a:pt x="531721" y="41356"/>
                  </a:lnTo>
                  <a:cubicBezTo>
                    <a:pt x="531721" y="40826"/>
                    <a:pt x="531810" y="40399"/>
                    <a:pt x="531986" y="40075"/>
                  </a:cubicBezTo>
                  <a:cubicBezTo>
                    <a:pt x="532163" y="39751"/>
                    <a:pt x="532517" y="39471"/>
                    <a:pt x="533047" y="39235"/>
                  </a:cubicBezTo>
                  <a:cubicBezTo>
                    <a:pt x="533577" y="39000"/>
                    <a:pt x="534255" y="38838"/>
                    <a:pt x="535079" y="38749"/>
                  </a:cubicBezTo>
                  <a:cubicBezTo>
                    <a:pt x="535904" y="38661"/>
                    <a:pt x="536906" y="38617"/>
                    <a:pt x="538084" y="38617"/>
                  </a:cubicBezTo>
                  <a:cubicBezTo>
                    <a:pt x="539321" y="38617"/>
                    <a:pt x="540337" y="38661"/>
                    <a:pt x="541132" y="38749"/>
                  </a:cubicBezTo>
                  <a:cubicBezTo>
                    <a:pt x="541928" y="38838"/>
                    <a:pt x="542590" y="39000"/>
                    <a:pt x="543121" y="39235"/>
                  </a:cubicBezTo>
                  <a:cubicBezTo>
                    <a:pt x="543651" y="39471"/>
                    <a:pt x="544019" y="39751"/>
                    <a:pt x="544225" y="40075"/>
                  </a:cubicBezTo>
                  <a:cubicBezTo>
                    <a:pt x="544431" y="40399"/>
                    <a:pt x="544535" y="40826"/>
                    <a:pt x="544535" y="41356"/>
                  </a:cubicBezTo>
                  <a:lnTo>
                    <a:pt x="544535" y="52048"/>
                  </a:lnTo>
                  <a:cubicBezTo>
                    <a:pt x="546950" y="49574"/>
                    <a:pt x="549277" y="47424"/>
                    <a:pt x="551516" y="45598"/>
                  </a:cubicBezTo>
                  <a:cubicBezTo>
                    <a:pt x="553754" y="43771"/>
                    <a:pt x="556007" y="42254"/>
                    <a:pt x="558276" y="41047"/>
                  </a:cubicBezTo>
                  <a:cubicBezTo>
                    <a:pt x="560544" y="39839"/>
                    <a:pt x="562871" y="38926"/>
                    <a:pt x="565256" y="38307"/>
                  </a:cubicBezTo>
                  <a:cubicBezTo>
                    <a:pt x="567642" y="37689"/>
                    <a:pt x="570161" y="37380"/>
                    <a:pt x="572812" y="37380"/>
                  </a:cubicBezTo>
                  <a:close/>
                  <a:moveTo>
                    <a:pt x="361141" y="37380"/>
                  </a:moveTo>
                  <a:cubicBezTo>
                    <a:pt x="364440" y="37380"/>
                    <a:pt x="367400" y="37762"/>
                    <a:pt x="370022" y="38528"/>
                  </a:cubicBezTo>
                  <a:cubicBezTo>
                    <a:pt x="372643" y="39294"/>
                    <a:pt x="374956" y="40369"/>
                    <a:pt x="376959" y="41754"/>
                  </a:cubicBezTo>
                  <a:cubicBezTo>
                    <a:pt x="378962" y="43138"/>
                    <a:pt x="380670" y="44788"/>
                    <a:pt x="382084" y="46702"/>
                  </a:cubicBezTo>
                  <a:cubicBezTo>
                    <a:pt x="383498" y="48617"/>
                    <a:pt x="384676" y="50752"/>
                    <a:pt x="385619" y="53109"/>
                  </a:cubicBezTo>
                  <a:cubicBezTo>
                    <a:pt x="388270" y="50222"/>
                    <a:pt x="390788" y="47777"/>
                    <a:pt x="393174" y="45774"/>
                  </a:cubicBezTo>
                  <a:cubicBezTo>
                    <a:pt x="395560" y="43771"/>
                    <a:pt x="397857" y="42151"/>
                    <a:pt x="400067" y="40914"/>
                  </a:cubicBezTo>
                  <a:cubicBezTo>
                    <a:pt x="402276" y="39677"/>
                    <a:pt x="404426" y="38779"/>
                    <a:pt x="406517" y="38219"/>
                  </a:cubicBezTo>
                  <a:cubicBezTo>
                    <a:pt x="408609" y="37659"/>
                    <a:pt x="410715" y="37380"/>
                    <a:pt x="412836" y="37380"/>
                  </a:cubicBezTo>
                  <a:cubicBezTo>
                    <a:pt x="417961" y="37380"/>
                    <a:pt x="422261" y="38278"/>
                    <a:pt x="425737" y="40075"/>
                  </a:cubicBezTo>
                  <a:cubicBezTo>
                    <a:pt x="429213" y="41872"/>
                    <a:pt x="432026" y="44272"/>
                    <a:pt x="434176" y="47277"/>
                  </a:cubicBezTo>
                  <a:cubicBezTo>
                    <a:pt x="436326" y="50281"/>
                    <a:pt x="437858" y="53801"/>
                    <a:pt x="438771" y="57836"/>
                  </a:cubicBezTo>
                  <a:cubicBezTo>
                    <a:pt x="439684" y="61872"/>
                    <a:pt x="440141" y="66128"/>
                    <a:pt x="440141" y="70605"/>
                  </a:cubicBezTo>
                  <a:lnTo>
                    <a:pt x="440141" y="120886"/>
                  </a:lnTo>
                  <a:cubicBezTo>
                    <a:pt x="440141" y="121357"/>
                    <a:pt x="440023" y="121755"/>
                    <a:pt x="439787" y="122079"/>
                  </a:cubicBezTo>
                  <a:cubicBezTo>
                    <a:pt x="439552" y="122403"/>
                    <a:pt x="439169" y="122683"/>
                    <a:pt x="438639" y="122919"/>
                  </a:cubicBezTo>
                  <a:cubicBezTo>
                    <a:pt x="438108" y="123154"/>
                    <a:pt x="437372" y="123331"/>
                    <a:pt x="436429" y="123449"/>
                  </a:cubicBezTo>
                  <a:cubicBezTo>
                    <a:pt x="435487" y="123567"/>
                    <a:pt x="434309" y="123625"/>
                    <a:pt x="432895" y="123625"/>
                  </a:cubicBezTo>
                  <a:cubicBezTo>
                    <a:pt x="431422" y="123625"/>
                    <a:pt x="430214" y="123567"/>
                    <a:pt x="429272" y="123449"/>
                  </a:cubicBezTo>
                  <a:cubicBezTo>
                    <a:pt x="428329" y="123331"/>
                    <a:pt x="427578" y="123154"/>
                    <a:pt x="427018" y="122919"/>
                  </a:cubicBezTo>
                  <a:cubicBezTo>
                    <a:pt x="426459" y="122683"/>
                    <a:pt x="426061" y="122403"/>
                    <a:pt x="425825" y="122079"/>
                  </a:cubicBezTo>
                  <a:cubicBezTo>
                    <a:pt x="425590" y="121755"/>
                    <a:pt x="425472" y="121357"/>
                    <a:pt x="425472" y="120886"/>
                  </a:cubicBezTo>
                  <a:lnTo>
                    <a:pt x="425472" y="72550"/>
                  </a:lnTo>
                  <a:cubicBezTo>
                    <a:pt x="425472" y="69192"/>
                    <a:pt x="425177" y="66128"/>
                    <a:pt x="424588" y="63359"/>
                  </a:cubicBezTo>
                  <a:cubicBezTo>
                    <a:pt x="423999" y="60591"/>
                    <a:pt x="423057" y="58205"/>
                    <a:pt x="421761" y="56202"/>
                  </a:cubicBezTo>
                  <a:cubicBezTo>
                    <a:pt x="420465" y="54199"/>
                    <a:pt x="418815" y="52667"/>
                    <a:pt x="416812" y="51607"/>
                  </a:cubicBezTo>
                  <a:cubicBezTo>
                    <a:pt x="414809" y="50546"/>
                    <a:pt x="412453" y="50016"/>
                    <a:pt x="409743" y="50016"/>
                  </a:cubicBezTo>
                  <a:cubicBezTo>
                    <a:pt x="406385" y="50016"/>
                    <a:pt x="403012" y="51312"/>
                    <a:pt x="399625" y="53904"/>
                  </a:cubicBezTo>
                  <a:cubicBezTo>
                    <a:pt x="396237" y="56496"/>
                    <a:pt x="392511" y="60296"/>
                    <a:pt x="388446" y="65303"/>
                  </a:cubicBezTo>
                  <a:lnTo>
                    <a:pt x="388446" y="120886"/>
                  </a:lnTo>
                  <a:cubicBezTo>
                    <a:pt x="388446" y="121357"/>
                    <a:pt x="388329" y="121755"/>
                    <a:pt x="388093" y="122079"/>
                  </a:cubicBezTo>
                  <a:cubicBezTo>
                    <a:pt x="387857" y="122403"/>
                    <a:pt x="387460" y="122683"/>
                    <a:pt x="386900" y="122919"/>
                  </a:cubicBezTo>
                  <a:cubicBezTo>
                    <a:pt x="386340" y="123154"/>
                    <a:pt x="385589" y="123331"/>
                    <a:pt x="384647" y="123449"/>
                  </a:cubicBezTo>
                  <a:cubicBezTo>
                    <a:pt x="383704" y="123567"/>
                    <a:pt x="382526" y="123625"/>
                    <a:pt x="381112" y="123625"/>
                  </a:cubicBezTo>
                  <a:cubicBezTo>
                    <a:pt x="379757" y="123625"/>
                    <a:pt x="378593" y="123567"/>
                    <a:pt x="377621" y="123449"/>
                  </a:cubicBezTo>
                  <a:cubicBezTo>
                    <a:pt x="376649" y="123331"/>
                    <a:pt x="375884" y="123154"/>
                    <a:pt x="375324" y="122919"/>
                  </a:cubicBezTo>
                  <a:cubicBezTo>
                    <a:pt x="374764" y="122683"/>
                    <a:pt x="374381" y="122403"/>
                    <a:pt x="374175" y="122079"/>
                  </a:cubicBezTo>
                  <a:cubicBezTo>
                    <a:pt x="373969" y="121755"/>
                    <a:pt x="373866" y="121357"/>
                    <a:pt x="373866" y="120886"/>
                  </a:cubicBezTo>
                  <a:lnTo>
                    <a:pt x="373866" y="72550"/>
                  </a:lnTo>
                  <a:cubicBezTo>
                    <a:pt x="373866" y="69192"/>
                    <a:pt x="373542" y="66128"/>
                    <a:pt x="372894" y="63359"/>
                  </a:cubicBezTo>
                  <a:cubicBezTo>
                    <a:pt x="372246" y="60591"/>
                    <a:pt x="371274" y="58205"/>
                    <a:pt x="369978" y="56202"/>
                  </a:cubicBezTo>
                  <a:cubicBezTo>
                    <a:pt x="368682" y="54199"/>
                    <a:pt x="367047" y="52667"/>
                    <a:pt x="365073" y="51607"/>
                  </a:cubicBezTo>
                  <a:cubicBezTo>
                    <a:pt x="363100" y="50546"/>
                    <a:pt x="360758" y="50016"/>
                    <a:pt x="358048" y="50016"/>
                  </a:cubicBezTo>
                  <a:cubicBezTo>
                    <a:pt x="354690" y="50016"/>
                    <a:pt x="351303" y="51312"/>
                    <a:pt x="347886" y="53904"/>
                  </a:cubicBezTo>
                  <a:cubicBezTo>
                    <a:pt x="344469" y="56496"/>
                    <a:pt x="340758" y="60296"/>
                    <a:pt x="336752" y="65303"/>
                  </a:cubicBezTo>
                  <a:lnTo>
                    <a:pt x="336752" y="120886"/>
                  </a:lnTo>
                  <a:cubicBezTo>
                    <a:pt x="336752" y="121357"/>
                    <a:pt x="336634" y="121755"/>
                    <a:pt x="336398" y="122079"/>
                  </a:cubicBezTo>
                  <a:cubicBezTo>
                    <a:pt x="336163" y="122403"/>
                    <a:pt x="335780" y="122683"/>
                    <a:pt x="335250" y="122919"/>
                  </a:cubicBezTo>
                  <a:cubicBezTo>
                    <a:pt x="334719" y="123154"/>
                    <a:pt x="333983" y="123331"/>
                    <a:pt x="333040" y="123449"/>
                  </a:cubicBezTo>
                  <a:cubicBezTo>
                    <a:pt x="332098" y="123567"/>
                    <a:pt x="330890" y="123625"/>
                    <a:pt x="329417" y="123625"/>
                  </a:cubicBezTo>
                  <a:cubicBezTo>
                    <a:pt x="328004" y="123625"/>
                    <a:pt x="326825" y="123567"/>
                    <a:pt x="325883" y="123449"/>
                  </a:cubicBezTo>
                  <a:cubicBezTo>
                    <a:pt x="324940" y="123331"/>
                    <a:pt x="324189" y="123154"/>
                    <a:pt x="323629" y="122919"/>
                  </a:cubicBezTo>
                  <a:cubicBezTo>
                    <a:pt x="323070" y="122683"/>
                    <a:pt x="322687" y="122403"/>
                    <a:pt x="322481" y="122079"/>
                  </a:cubicBezTo>
                  <a:cubicBezTo>
                    <a:pt x="322274" y="121755"/>
                    <a:pt x="322171" y="121357"/>
                    <a:pt x="322171" y="120886"/>
                  </a:cubicBezTo>
                  <a:lnTo>
                    <a:pt x="322171" y="41356"/>
                  </a:lnTo>
                  <a:cubicBezTo>
                    <a:pt x="322171" y="40885"/>
                    <a:pt x="322260" y="40487"/>
                    <a:pt x="322436" y="40163"/>
                  </a:cubicBezTo>
                  <a:cubicBezTo>
                    <a:pt x="322613" y="39839"/>
                    <a:pt x="322967" y="39545"/>
                    <a:pt x="323497" y="39279"/>
                  </a:cubicBezTo>
                  <a:cubicBezTo>
                    <a:pt x="324027" y="39014"/>
                    <a:pt x="324705" y="38838"/>
                    <a:pt x="325529" y="38749"/>
                  </a:cubicBezTo>
                  <a:cubicBezTo>
                    <a:pt x="326354" y="38661"/>
                    <a:pt x="327444" y="38617"/>
                    <a:pt x="328799" y="38617"/>
                  </a:cubicBezTo>
                  <a:cubicBezTo>
                    <a:pt x="330095" y="38617"/>
                    <a:pt x="331170" y="38661"/>
                    <a:pt x="332024" y="38749"/>
                  </a:cubicBezTo>
                  <a:cubicBezTo>
                    <a:pt x="332878" y="38838"/>
                    <a:pt x="333541" y="39014"/>
                    <a:pt x="334012" y="39279"/>
                  </a:cubicBezTo>
                  <a:cubicBezTo>
                    <a:pt x="334484" y="39545"/>
                    <a:pt x="334823" y="39839"/>
                    <a:pt x="335029" y="40163"/>
                  </a:cubicBezTo>
                  <a:cubicBezTo>
                    <a:pt x="335235" y="40487"/>
                    <a:pt x="335338" y="40885"/>
                    <a:pt x="335338" y="41356"/>
                  </a:cubicBezTo>
                  <a:lnTo>
                    <a:pt x="335338" y="51872"/>
                  </a:lnTo>
                  <a:cubicBezTo>
                    <a:pt x="339815" y="46864"/>
                    <a:pt x="344160" y="43197"/>
                    <a:pt x="348372" y="40870"/>
                  </a:cubicBezTo>
                  <a:cubicBezTo>
                    <a:pt x="352584" y="38543"/>
                    <a:pt x="356841" y="37380"/>
                    <a:pt x="361141" y="37380"/>
                  </a:cubicBezTo>
                  <a:close/>
                  <a:moveTo>
                    <a:pt x="269319" y="37380"/>
                  </a:moveTo>
                  <a:cubicBezTo>
                    <a:pt x="275563" y="37380"/>
                    <a:pt x="280880" y="38381"/>
                    <a:pt x="285269" y="40384"/>
                  </a:cubicBezTo>
                  <a:cubicBezTo>
                    <a:pt x="289658" y="42387"/>
                    <a:pt x="293266" y="45082"/>
                    <a:pt x="296094" y="48470"/>
                  </a:cubicBezTo>
                  <a:cubicBezTo>
                    <a:pt x="298922" y="51857"/>
                    <a:pt x="300998" y="55833"/>
                    <a:pt x="302324" y="60399"/>
                  </a:cubicBezTo>
                  <a:cubicBezTo>
                    <a:pt x="303649" y="64965"/>
                    <a:pt x="304312" y="69840"/>
                    <a:pt x="304312" y="75024"/>
                  </a:cubicBezTo>
                  <a:lnTo>
                    <a:pt x="304312" y="77675"/>
                  </a:lnTo>
                  <a:cubicBezTo>
                    <a:pt x="304312" y="79972"/>
                    <a:pt x="303735" y="81607"/>
                    <a:pt x="302581" y="82579"/>
                  </a:cubicBezTo>
                  <a:cubicBezTo>
                    <a:pt x="301427" y="83551"/>
                    <a:pt x="300110" y="84037"/>
                    <a:pt x="298630" y="84037"/>
                  </a:cubicBezTo>
                  <a:lnTo>
                    <a:pt x="246255" y="84037"/>
                  </a:lnTo>
                  <a:cubicBezTo>
                    <a:pt x="246255" y="88455"/>
                    <a:pt x="246699" y="92432"/>
                    <a:pt x="247587" y="95967"/>
                  </a:cubicBezTo>
                  <a:cubicBezTo>
                    <a:pt x="248475" y="99501"/>
                    <a:pt x="249955" y="102535"/>
                    <a:pt x="252027" y="105068"/>
                  </a:cubicBezTo>
                  <a:cubicBezTo>
                    <a:pt x="254099" y="107602"/>
                    <a:pt x="256792" y="109546"/>
                    <a:pt x="260107" y="110901"/>
                  </a:cubicBezTo>
                  <a:cubicBezTo>
                    <a:pt x="263422" y="112256"/>
                    <a:pt x="267477" y="112933"/>
                    <a:pt x="272272" y="112933"/>
                  </a:cubicBezTo>
                  <a:cubicBezTo>
                    <a:pt x="276061" y="112933"/>
                    <a:pt x="279435" y="112624"/>
                    <a:pt x="282395" y="112005"/>
                  </a:cubicBezTo>
                  <a:cubicBezTo>
                    <a:pt x="285355" y="111387"/>
                    <a:pt x="287915" y="110694"/>
                    <a:pt x="290076" y="109929"/>
                  </a:cubicBezTo>
                  <a:cubicBezTo>
                    <a:pt x="292237" y="109163"/>
                    <a:pt x="294013" y="108471"/>
                    <a:pt x="295404" y="107852"/>
                  </a:cubicBezTo>
                  <a:cubicBezTo>
                    <a:pt x="296796" y="107233"/>
                    <a:pt x="297846" y="106924"/>
                    <a:pt x="298557" y="106924"/>
                  </a:cubicBezTo>
                  <a:cubicBezTo>
                    <a:pt x="298971" y="106924"/>
                    <a:pt x="299341" y="107027"/>
                    <a:pt x="299667" y="107233"/>
                  </a:cubicBezTo>
                  <a:cubicBezTo>
                    <a:pt x="299992" y="107440"/>
                    <a:pt x="300243" y="107749"/>
                    <a:pt x="300421" y="108161"/>
                  </a:cubicBezTo>
                  <a:cubicBezTo>
                    <a:pt x="300599" y="108574"/>
                    <a:pt x="300732" y="109148"/>
                    <a:pt x="300821" y="109884"/>
                  </a:cubicBezTo>
                  <a:cubicBezTo>
                    <a:pt x="300910" y="110621"/>
                    <a:pt x="300954" y="111519"/>
                    <a:pt x="300954" y="112580"/>
                  </a:cubicBezTo>
                  <a:cubicBezTo>
                    <a:pt x="300954" y="113345"/>
                    <a:pt x="300925" y="114008"/>
                    <a:pt x="300866" y="114568"/>
                  </a:cubicBezTo>
                  <a:cubicBezTo>
                    <a:pt x="300807" y="115128"/>
                    <a:pt x="300733" y="115628"/>
                    <a:pt x="300645" y="116070"/>
                  </a:cubicBezTo>
                  <a:cubicBezTo>
                    <a:pt x="300556" y="116512"/>
                    <a:pt x="300409" y="116910"/>
                    <a:pt x="300203" y="117263"/>
                  </a:cubicBezTo>
                  <a:cubicBezTo>
                    <a:pt x="299997" y="117616"/>
                    <a:pt x="299732" y="117955"/>
                    <a:pt x="299408" y="118279"/>
                  </a:cubicBezTo>
                  <a:cubicBezTo>
                    <a:pt x="299084" y="118603"/>
                    <a:pt x="298126" y="119133"/>
                    <a:pt x="296536" y="119870"/>
                  </a:cubicBezTo>
                  <a:cubicBezTo>
                    <a:pt x="294945" y="120606"/>
                    <a:pt x="292883" y="121328"/>
                    <a:pt x="290350" y="122035"/>
                  </a:cubicBezTo>
                  <a:cubicBezTo>
                    <a:pt x="287817" y="122742"/>
                    <a:pt x="284886" y="123375"/>
                    <a:pt x="281558" y="123935"/>
                  </a:cubicBezTo>
                  <a:cubicBezTo>
                    <a:pt x="278229" y="124494"/>
                    <a:pt x="274680" y="124774"/>
                    <a:pt x="270909" y="124774"/>
                  </a:cubicBezTo>
                  <a:cubicBezTo>
                    <a:pt x="264370" y="124774"/>
                    <a:pt x="258641" y="123861"/>
                    <a:pt x="253722" y="122035"/>
                  </a:cubicBezTo>
                  <a:cubicBezTo>
                    <a:pt x="248803" y="120209"/>
                    <a:pt x="244664" y="117499"/>
                    <a:pt x="241307" y="113905"/>
                  </a:cubicBezTo>
                  <a:cubicBezTo>
                    <a:pt x="237949" y="110312"/>
                    <a:pt x="235415" y="105805"/>
                    <a:pt x="233707" y="100385"/>
                  </a:cubicBezTo>
                  <a:cubicBezTo>
                    <a:pt x="231999" y="94965"/>
                    <a:pt x="231144" y="88662"/>
                    <a:pt x="231144" y="81475"/>
                  </a:cubicBezTo>
                  <a:cubicBezTo>
                    <a:pt x="231144" y="74641"/>
                    <a:pt x="232028" y="68499"/>
                    <a:pt x="233795" y="63050"/>
                  </a:cubicBezTo>
                  <a:cubicBezTo>
                    <a:pt x="235563" y="57601"/>
                    <a:pt x="238111" y="52976"/>
                    <a:pt x="241439" y="49177"/>
                  </a:cubicBezTo>
                  <a:cubicBezTo>
                    <a:pt x="244768" y="45377"/>
                    <a:pt x="248788" y="42461"/>
                    <a:pt x="253501" y="40428"/>
                  </a:cubicBezTo>
                  <a:cubicBezTo>
                    <a:pt x="258214" y="38396"/>
                    <a:pt x="263487" y="37380"/>
                    <a:pt x="269319" y="37380"/>
                  </a:cubicBezTo>
                  <a:close/>
                  <a:moveTo>
                    <a:pt x="204676" y="37380"/>
                  </a:moveTo>
                  <a:cubicBezTo>
                    <a:pt x="205442" y="37380"/>
                    <a:pt x="206311" y="37424"/>
                    <a:pt x="207283" y="37512"/>
                  </a:cubicBezTo>
                  <a:cubicBezTo>
                    <a:pt x="208255" y="37600"/>
                    <a:pt x="209271" y="37762"/>
                    <a:pt x="210332" y="37998"/>
                  </a:cubicBezTo>
                  <a:cubicBezTo>
                    <a:pt x="211392" y="38234"/>
                    <a:pt x="212349" y="38499"/>
                    <a:pt x="213204" y="38793"/>
                  </a:cubicBezTo>
                  <a:cubicBezTo>
                    <a:pt x="214058" y="39088"/>
                    <a:pt x="214662" y="39383"/>
                    <a:pt x="215015" y="39677"/>
                  </a:cubicBezTo>
                  <a:cubicBezTo>
                    <a:pt x="215369" y="39972"/>
                    <a:pt x="215604" y="40251"/>
                    <a:pt x="215722" y="40517"/>
                  </a:cubicBezTo>
                  <a:cubicBezTo>
                    <a:pt x="215840" y="40782"/>
                    <a:pt x="215943" y="41120"/>
                    <a:pt x="216031" y="41533"/>
                  </a:cubicBezTo>
                  <a:cubicBezTo>
                    <a:pt x="216120" y="41945"/>
                    <a:pt x="216179" y="42549"/>
                    <a:pt x="216208" y="43344"/>
                  </a:cubicBezTo>
                  <a:cubicBezTo>
                    <a:pt x="216238" y="44140"/>
                    <a:pt x="216252" y="45215"/>
                    <a:pt x="216252" y="46570"/>
                  </a:cubicBezTo>
                  <a:cubicBezTo>
                    <a:pt x="216252" y="47866"/>
                    <a:pt x="216223" y="48956"/>
                    <a:pt x="216164" y="49839"/>
                  </a:cubicBezTo>
                  <a:cubicBezTo>
                    <a:pt x="216105" y="50723"/>
                    <a:pt x="215987" y="51415"/>
                    <a:pt x="215810" y="51916"/>
                  </a:cubicBezTo>
                  <a:cubicBezTo>
                    <a:pt x="215634" y="52417"/>
                    <a:pt x="215413" y="52800"/>
                    <a:pt x="215148" y="53065"/>
                  </a:cubicBezTo>
                  <a:cubicBezTo>
                    <a:pt x="214883" y="53330"/>
                    <a:pt x="214514" y="53462"/>
                    <a:pt x="214043" y="53462"/>
                  </a:cubicBezTo>
                  <a:cubicBezTo>
                    <a:pt x="213572" y="53462"/>
                    <a:pt x="212997" y="53330"/>
                    <a:pt x="212320" y="53065"/>
                  </a:cubicBezTo>
                  <a:cubicBezTo>
                    <a:pt x="211642" y="52800"/>
                    <a:pt x="210877" y="52534"/>
                    <a:pt x="210022" y="52269"/>
                  </a:cubicBezTo>
                  <a:cubicBezTo>
                    <a:pt x="209168" y="52004"/>
                    <a:pt x="208211" y="51754"/>
                    <a:pt x="207150" y="51518"/>
                  </a:cubicBezTo>
                  <a:cubicBezTo>
                    <a:pt x="206090" y="51283"/>
                    <a:pt x="204941" y="51165"/>
                    <a:pt x="203704" y="51165"/>
                  </a:cubicBezTo>
                  <a:cubicBezTo>
                    <a:pt x="202231" y="51165"/>
                    <a:pt x="200788" y="51459"/>
                    <a:pt x="199374" y="52048"/>
                  </a:cubicBezTo>
                  <a:cubicBezTo>
                    <a:pt x="197960" y="52638"/>
                    <a:pt x="196473" y="53610"/>
                    <a:pt x="194912" y="54965"/>
                  </a:cubicBezTo>
                  <a:cubicBezTo>
                    <a:pt x="193351" y="56319"/>
                    <a:pt x="191716" y="58116"/>
                    <a:pt x="190007" y="60355"/>
                  </a:cubicBezTo>
                  <a:cubicBezTo>
                    <a:pt x="188299" y="62594"/>
                    <a:pt x="186414" y="65333"/>
                    <a:pt x="184352" y="68573"/>
                  </a:cubicBezTo>
                  <a:lnTo>
                    <a:pt x="184352" y="120886"/>
                  </a:lnTo>
                  <a:cubicBezTo>
                    <a:pt x="184352" y="121357"/>
                    <a:pt x="184234" y="121755"/>
                    <a:pt x="183998" y="122079"/>
                  </a:cubicBezTo>
                  <a:cubicBezTo>
                    <a:pt x="183763" y="122403"/>
                    <a:pt x="183380" y="122683"/>
                    <a:pt x="182850" y="122919"/>
                  </a:cubicBezTo>
                  <a:cubicBezTo>
                    <a:pt x="182319" y="123154"/>
                    <a:pt x="181583" y="123331"/>
                    <a:pt x="180640" y="123449"/>
                  </a:cubicBezTo>
                  <a:cubicBezTo>
                    <a:pt x="179698" y="123567"/>
                    <a:pt x="178490" y="123625"/>
                    <a:pt x="177017" y="123625"/>
                  </a:cubicBezTo>
                  <a:cubicBezTo>
                    <a:pt x="175604" y="123625"/>
                    <a:pt x="174425" y="123567"/>
                    <a:pt x="173483" y="123449"/>
                  </a:cubicBezTo>
                  <a:cubicBezTo>
                    <a:pt x="172540" y="123331"/>
                    <a:pt x="171789" y="123154"/>
                    <a:pt x="171229" y="122919"/>
                  </a:cubicBezTo>
                  <a:cubicBezTo>
                    <a:pt x="170670" y="122683"/>
                    <a:pt x="170287" y="122403"/>
                    <a:pt x="170081" y="122079"/>
                  </a:cubicBezTo>
                  <a:cubicBezTo>
                    <a:pt x="169874" y="121755"/>
                    <a:pt x="169771" y="121357"/>
                    <a:pt x="169771" y="120886"/>
                  </a:cubicBezTo>
                  <a:lnTo>
                    <a:pt x="169771" y="41356"/>
                  </a:lnTo>
                  <a:cubicBezTo>
                    <a:pt x="169771" y="40885"/>
                    <a:pt x="169860" y="40487"/>
                    <a:pt x="170036" y="40163"/>
                  </a:cubicBezTo>
                  <a:cubicBezTo>
                    <a:pt x="170213" y="39839"/>
                    <a:pt x="170567" y="39545"/>
                    <a:pt x="171097" y="39279"/>
                  </a:cubicBezTo>
                  <a:cubicBezTo>
                    <a:pt x="171627" y="39014"/>
                    <a:pt x="172305" y="38838"/>
                    <a:pt x="173129" y="38749"/>
                  </a:cubicBezTo>
                  <a:cubicBezTo>
                    <a:pt x="173954" y="38661"/>
                    <a:pt x="175044" y="38617"/>
                    <a:pt x="176399" y="38617"/>
                  </a:cubicBezTo>
                  <a:cubicBezTo>
                    <a:pt x="177695" y="38617"/>
                    <a:pt x="178770" y="38661"/>
                    <a:pt x="179624" y="38749"/>
                  </a:cubicBezTo>
                  <a:cubicBezTo>
                    <a:pt x="180478" y="38838"/>
                    <a:pt x="181141" y="39014"/>
                    <a:pt x="181613" y="39279"/>
                  </a:cubicBezTo>
                  <a:cubicBezTo>
                    <a:pt x="182084" y="39545"/>
                    <a:pt x="182423" y="39839"/>
                    <a:pt x="182629" y="40163"/>
                  </a:cubicBezTo>
                  <a:cubicBezTo>
                    <a:pt x="182835" y="40487"/>
                    <a:pt x="182938" y="40885"/>
                    <a:pt x="182938" y="41356"/>
                  </a:cubicBezTo>
                  <a:lnTo>
                    <a:pt x="182938" y="52932"/>
                  </a:lnTo>
                  <a:cubicBezTo>
                    <a:pt x="185118" y="49751"/>
                    <a:pt x="187165" y="47159"/>
                    <a:pt x="189079" y="45156"/>
                  </a:cubicBezTo>
                  <a:cubicBezTo>
                    <a:pt x="190994" y="43153"/>
                    <a:pt x="192806" y="41577"/>
                    <a:pt x="194514" y="40428"/>
                  </a:cubicBezTo>
                  <a:cubicBezTo>
                    <a:pt x="196222" y="39279"/>
                    <a:pt x="197916" y="38484"/>
                    <a:pt x="199595" y="38042"/>
                  </a:cubicBezTo>
                  <a:cubicBezTo>
                    <a:pt x="201274" y="37600"/>
                    <a:pt x="202968" y="37380"/>
                    <a:pt x="204676" y="37380"/>
                  </a:cubicBezTo>
                  <a:close/>
                  <a:moveTo>
                    <a:pt x="109515" y="37380"/>
                  </a:moveTo>
                  <a:cubicBezTo>
                    <a:pt x="116054" y="37380"/>
                    <a:pt x="121753" y="38352"/>
                    <a:pt x="126614" y="40296"/>
                  </a:cubicBezTo>
                  <a:cubicBezTo>
                    <a:pt x="131474" y="42240"/>
                    <a:pt x="135524" y="45067"/>
                    <a:pt x="138764" y="48779"/>
                  </a:cubicBezTo>
                  <a:cubicBezTo>
                    <a:pt x="142004" y="52490"/>
                    <a:pt x="144434" y="56997"/>
                    <a:pt x="146054" y="62299"/>
                  </a:cubicBezTo>
                  <a:cubicBezTo>
                    <a:pt x="147674" y="67601"/>
                    <a:pt x="148484" y="73580"/>
                    <a:pt x="148484" y="80237"/>
                  </a:cubicBezTo>
                  <a:cubicBezTo>
                    <a:pt x="148484" y="86718"/>
                    <a:pt x="147630" y="92682"/>
                    <a:pt x="145922" y="98132"/>
                  </a:cubicBezTo>
                  <a:cubicBezTo>
                    <a:pt x="144213" y="103581"/>
                    <a:pt x="141665" y="108279"/>
                    <a:pt x="138278" y="112226"/>
                  </a:cubicBezTo>
                  <a:cubicBezTo>
                    <a:pt x="134891" y="116173"/>
                    <a:pt x="130649" y="119251"/>
                    <a:pt x="125553" y="121460"/>
                  </a:cubicBezTo>
                  <a:cubicBezTo>
                    <a:pt x="120457" y="123670"/>
                    <a:pt x="114551" y="124774"/>
                    <a:pt x="107836" y="124774"/>
                  </a:cubicBezTo>
                  <a:cubicBezTo>
                    <a:pt x="101296" y="124774"/>
                    <a:pt x="95597" y="123802"/>
                    <a:pt x="90737" y="121858"/>
                  </a:cubicBezTo>
                  <a:cubicBezTo>
                    <a:pt x="85876" y="119914"/>
                    <a:pt x="81826" y="117086"/>
                    <a:pt x="78586" y="113375"/>
                  </a:cubicBezTo>
                  <a:cubicBezTo>
                    <a:pt x="75346" y="109663"/>
                    <a:pt x="72931" y="105157"/>
                    <a:pt x="71340" y="99855"/>
                  </a:cubicBezTo>
                  <a:cubicBezTo>
                    <a:pt x="69750" y="94553"/>
                    <a:pt x="68954" y="88544"/>
                    <a:pt x="68954" y="81828"/>
                  </a:cubicBezTo>
                  <a:cubicBezTo>
                    <a:pt x="68954" y="75348"/>
                    <a:pt x="69794" y="69383"/>
                    <a:pt x="71473" y="63934"/>
                  </a:cubicBezTo>
                  <a:cubicBezTo>
                    <a:pt x="73152" y="58484"/>
                    <a:pt x="75685" y="53786"/>
                    <a:pt x="79072" y="49839"/>
                  </a:cubicBezTo>
                  <a:cubicBezTo>
                    <a:pt x="82460" y="45892"/>
                    <a:pt x="86687" y="42829"/>
                    <a:pt x="91753" y="40649"/>
                  </a:cubicBezTo>
                  <a:cubicBezTo>
                    <a:pt x="96819" y="38469"/>
                    <a:pt x="102740" y="37380"/>
                    <a:pt x="109515" y="37380"/>
                  </a:cubicBezTo>
                  <a:close/>
                  <a:moveTo>
                    <a:pt x="7600" y="8219"/>
                  </a:moveTo>
                  <a:cubicBezTo>
                    <a:pt x="9073" y="8219"/>
                    <a:pt x="10295" y="8292"/>
                    <a:pt x="11267" y="8439"/>
                  </a:cubicBezTo>
                  <a:cubicBezTo>
                    <a:pt x="12239" y="8587"/>
                    <a:pt x="13020" y="8763"/>
                    <a:pt x="13609" y="8970"/>
                  </a:cubicBezTo>
                  <a:cubicBezTo>
                    <a:pt x="14198" y="9176"/>
                    <a:pt x="14610" y="9456"/>
                    <a:pt x="14846" y="9809"/>
                  </a:cubicBezTo>
                  <a:cubicBezTo>
                    <a:pt x="15082" y="10163"/>
                    <a:pt x="15199" y="10575"/>
                    <a:pt x="15199" y="11046"/>
                  </a:cubicBezTo>
                  <a:lnTo>
                    <a:pt x="15199" y="109929"/>
                  </a:lnTo>
                  <a:lnTo>
                    <a:pt x="56202" y="109929"/>
                  </a:lnTo>
                  <a:cubicBezTo>
                    <a:pt x="56732" y="109929"/>
                    <a:pt x="57188" y="110061"/>
                    <a:pt x="57571" y="110326"/>
                  </a:cubicBezTo>
                  <a:cubicBezTo>
                    <a:pt x="57954" y="110591"/>
                    <a:pt x="58278" y="110974"/>
                    <a:pt x="58543" y="111475"/>
                  </a:cubicBezTo>
                  <a:cubicBezTo>
                    <a:pt x="58808" y="111976"/>
                    <a:pt x="59000" y="112639"/>
                    <a:pt x="59118" y="113463"/>
                  </a:cubicBezTo>
                  <a:cubicBezTo>
                    <a:pt x="59235" y="114288"/>
                    <a:pt x="59294" y="115290"/>
                    <a:pt x="59294" y="116468"/>
                  </a:cubicBezTo>
                  <a:cubicBezTo>
                    <a:pt x="59294" y="117646"/>
                    <a:pt x="59235" y="118633"/>
                    <a:pt x="59118" y="119428"/>
                  </a:cubicBezTo>
                  <a:cubicBezTo>
                    <a:pt x="59000" y="120223"/>
                    <a:pt x="58808" y="120901"/>
                    <a:pt x="58543" y="121460"/>
                  </a:cubicBezTo>
                  <a:cubicBezTo>
                    <a:pt x="58278" y="122020"/>
                    <a:pt x="57954" y="122432"/>
                    <a:pt x="57571" y="122698"/>
                  </a:cubicBezTo>
                  <a:cubicBezTo>
                    <a:pt x="57188" y="122963"/>
                    <a:pt x="56732" y="123095"/>
                    <a:pt x="56202" y="123095"/>
                  </a:cubicBezTo>
                  <a:lnTo>
                    <a:pt x="5656" y="123095"/>
                  </a:lnTo>
                  <a:cubicBezTo>
                    <a:pt x="4301" y="123095"/>
                    <a:pt x="3020" y="122639"/>
                    <a:pt x="1812" y="121726"/>
                  </a:cubicBezTo>
                  <a:cubicBezTo>
                    <a:pt x="604" y="120812"/>
                    <a:pt x="0" y="119207"/>
                    <a:pt x="0" y="116910"/>
                  </a:cubicBezTo>
                  <a:lnTo>
                    <a:pt x="0" y="11046"/>
                  </a:lnTo>
                  <a:cubicBezTo>
                    <a:pt x="0" y="10575"/>
                    <a:pt x="118" y="10163"/>
                    <a:pt x="354" y="9809"/>
                  </a:cubicBezTo>
                  <a:cubicBezTo>
                    <a:pt x="589" y="9456"/>
                    <a:pt x="1002" y="9176"/>
                    <a:pt x="1591" y="8970"/>
                  </a:cubicBezTo>
                  <a:cubicBezTo>
                    <a:pt x="2180" y="8763"/>
                    <a:pt x="2975" y="8587"/>
                    <a:pt x="3977" y="8439"/>
                  </a:cubicBezTo>
                  <a:cubicBezTo>
                    <a:pt x="4978" y="8292"/>
                    <a:pt x="6186" y="8219"/>
                    <a:pt x="7600" y="8219"/>
                  </a:cubicBezTo>
                  <a:close/>
                  <a:moveTo>
                    <a:pt x="500956" y="5833"/>
                  </a:moveTo>
                  <a:cubicBezTo>
                    <a:pt x="504373" y="5833"/>
                    <a:pt x="506714" y="6436"/>
                    <a:pt x="507981" y="7644"/>
                  </a:cubicBezTo>
                  <a:cubicBezTo>
                    <a:pt x="509248" y="8852"/>
                    <a:pt x="509881" y="11135"/>
                    <a:pt x="509881" y="14493"/>
                  </a:cubicBezTo>
                  <a:cubicBezTo>
                    <a:pt x="509881" y="17909"/>
                    <a:pt x="509233" y="20236"/>
                    <a:pt x="507937" y="21474"/>
                  </a:cubicBezTo>
                  <a:cubicBezTo>
                    <a:pt x="506641" y="22711"/>
                    <a:pt x="504255" y="23329"/>
                    <a:pt x="500779" y="23329"/>
                  </a:cubicBezTo>
                  <a:cubicBezTo>
                    <a:pt x="497362" y="23329"/>
                    <a:pt x="495020" y="22725"/>
                    <a:pt x="493754" y="21518"/>
                  </a:cubicBezTo>
                  <a:cubicBezTo>
                    <a:pt x="492487" y="20310"/>
                    <a:pt x="491854" y="18027"/>
                    <a:pt x="491854" y="14669"/>
                  </a:cubicBezTo>
                  <a:cubicBezTo>
                    <a:pt x="491854" y="11252"/>
                    <a:pt x="492502" y="8925"/>
                    <a:pt x="493798" y="7688"/>
                  </a:cubicBezTo>
                  <a:cubicBezTo>
                    <a:pt x="495094" y="6451"/>
                    <a:pt x="497480" y="5833"/>
                    <a:pt x="500956" y="5833"/>
                  </a:cubicBezTo>
                  <a:close/>
                  <a:moveTo>
                    <a:pt x="1030579" y="354"/>
                  </a:moveTo>
                  <a:cubicBezTo>
                    <a:pt x="1032052" y="354"/>
                    <a:pt x="1033260" y="428"/>
                    <a:pt x="1034202" y="575"/>
                  </a:cubicBezTo>
                  <a:cubicBezTo>
                    <a:pt x="1035145" y="722"/>
                    <a:pt x="1035881" y="899"/>
                    <a:pt x="1036411" y="1105"/>
                  </a:cubicBezTo>
                  <a:cubicBezTo>
                    <a:pt x="1036942" y="1311"/>
                    <a:pt x="1037339" y="1606"/>
                    <a:pt x="1037604" y="1989"/>
                  </a:cubicBezTo>
                  <a:cubicBezTo>
                    <a:pt x="1037869" y="2372"/>
                    <a:pt x="1038002" y="2769"/>
                    <a:pt x="1038002" y="3182"/>
                  </a:cubicBezTo>
                  <a:lnTo>
                    <a:pt x="1038002" y="120886"/>
                  </a:lnTo>
                  <a:cubicBezTo>
                    <a:pt x="1038002" y="121357"/>
                    <a:pt x="1037899" y="121770"/>
                    <a:pt x="1037693" y="122123"/>
                  </a:cubicBezTo>
                  <a:cubicBezTo>
                    <a:pt x="1037487" y="122477"/>
                    <a:pt x="1037133" y="122757"/>
                    <a:pt x="1036632" y="122963"/>
                  </a:cubicBezTo>
                  <a:cubicBezTo>
                    <a:pt x="1036132" y="123169"/>
                    <a:pt x="1035469" y="123331"/>
                    <a:pt x="1034644" y="123449"/>
                  </a:cubicBezTo>
                  <a:cubicBezTo>
                    <a:pt x="1033819" y="123567"/>
                    <a:pt x="1032818" y="123625"/>
                    <a:pt x="1031640" y="123625"/>
                  </a:cubicBezTo>
                  <a:cubicBezTo>
                    <a:pt x="1030402" y="123625"/>
                    <a:pt x="1029371" y="123567"/>
                    <a:pt x="1028547" y="123449"/>
                  </a:cubicBezTo>
                  <a:cubicBezTo>
                    <a:pt x="1027722" y="123331"/>
                    <a:pt x="1027045" y="123169"/>
                    <a:pt x="1026514" y="122963"/>
                  </a:cubicBezTo>
                  <a:cubicBezTo>
                    <a:pt x="1025984" y="122757"/>
                    <a:pt x="1025601" y="122477"/>
                    <a:pt x="1025366" y="122123"/>
                  </a:cubicBezTo>
                  <a:cubicBezTo>
                    <a:pt x="1025130" y="121770"/>
                    <a:pt x="1025012" y="121357"/>
                    <a:pt x="1025012" y="120886"/>
                  </a:cubicBezTo>
                  <a:lnTo>
                    <a:pt x="1025012" y="110370"/>
                  </a:lnTo>
                  <a:cubicBezTo>
                    <a:pt x="1020829" y="114907"/>
                    <a:pt x="1016485" y="118441"/>
                    <a:pt x="1011978" y="120974"/>
                  </a:cubicBezTo>
                  <a:cubicBezTo>
                    <a:pt x="1007471" y="123508"/>
                    <a:pt x="1002538" y="124774"/>
                    <a:pt x="997177" y="124774"/>
                  </a:cubicBezTo>
                  <a:cubicBezTo>
                    <a:pt x="991344" y="124774"/>
                    <a:pt x="986366" y="123640"/>
                    <a:pt x="982243" y="121372"/>
                  </a:cubicBezTo>
                  <a:cubicBezTo>
                    <a:pt x="978119" y="119104"/>
                    <a:pt x="974776" y="116041"/>
                    <a:pt x="972213" y="112182"/>
                  </a:cubicBezTo>
                  <a:cubicBezTo>
                    <a:pt x="969650" y="108323"/>
                    <a:pt x="967780" y="103787"/>
                    <a:pt x="966602" y="98573"/>
                  </a:cubicBezTo>
                  <a:cubicBezTo>
                    <a:pt x="965424" y="93360"/>
                    <a:pt x="964834" y="87866"/>
                    <a:pt x="964834" y="82093"/>
                  </a:cubicBezTo>
                  <a:cubicBezTo>
                    <a:pt x="964834" y="75259"/>
                    <a:pt x="965571" y="69088"/>
                    <a:pt x="967044" y="63580"/>
                  </a:cubicBezTo>
                  <a:cubicBezTo>
                    <a:pt x="968516" y="58072"/>
                    <a:pt x="970696" y="53374"/>
                    <a:pt x="973583" y="49486"/>
                  </a:cubicBezTo>
                  <a:cubicBezTo>
                    <a:pt x="976469" y="45598"/>
                    <a:pt x="980048" y="42608"/>
                    <a:pt x="984319" y="40517"/>
                  </a:cubicBezTo>
                  <a:cubicBezTo>
                    <a:pt x="988590" y="38425"/>
                    <a:pt x="993524" y="37380"/>
                    <a:pt x="999121" y="37380"/>
                  </a:cubicBezTo>
                  <a:cubicBezTo>
                    <a:pt x="1003775" y="37380"/>
                    <a:pt x="1008031" y="38396"/>
                    <a:pt x="1011890" y="40428"/>
                  </a:cubicBezTo>
                  <a:cubicBezTo>
                    <a:pt x="1015748" y="42461"/>
                    <a:pt x="1019563" y="45450"/>
                    <a:pt x="1023333" y="49397"/>
                  </a:cubicBezTo>
                  <a:lnTo>
                    <a:pt x="1023333" y="3182"/>
                  </a:lnTo>
                  <a:cubicBezTo>
                    <a:pt x="1023333" y="2769"/>
                    <a:pt x="1023436" y="2372"/>
                    <a:pt x="1023642" y="1989"/>
                  </a:cubicBezTo>
                  <a:cubicBezTo>
                    <a:pt x="1023849" y="1606"/>
                    <a:pt x="1024246" y="1311"/>
                    <a:pt x="1024835" y="1105"/>
                  </a:cubicBezTo>
                  <a:cubicBezTo>
                    <a:pt x="1025425" y="899"/>
                    <a:pt x="1026176" y="722"/>
                    <a:pt x="1027089" y="575"/>
                  </a:cubicBezTo>
                  <a:cubicBezTo>
                    <a:pt x="1028002" y="428"/>
                    <a:pt x="1029165" y="354"/>
                    <a:pt x="1030579" y="354"/>
                  </a:cubicBezTo>
                  <a:close/>
                  <a:moveTo>
                    <a:pt x="1167617" y="0"/>
                  </a:moveTo>
                  <a:cubicBezTo>
                    <a:pt x="1169090" y="0"/>
                    <a:pt x="1170298" y="59"/>
                    <a:pt x="1171240" y="177"/>
                  </a:cubicBezTo>
                  <a:cubicBezTo>
                    <a:pt x="1172183" y="295"/>
                    <a:pt x="1172919" y="472"/>
                    <a:pt x="1173450" y="707"/>
                  </a:cubicBezTo>
                  <a:cubicBezTo>
                    <a:pt x="1173980" y="943"/>
                    <a:pt x="1174363" y="1238"/>
                    <a:pt x="1174598" y="1591"/>
                  </a:cubicBezTo>
                  <a:cubicBezTo>
                    <a:pt x="1174834" y="1945"/>
                    <a:pt x="1174952" y="2357"/>
                    <a:pt x="1174952" y="2828"/>
                  </a:cubicBezTo>
                  <a:lnTo>
                    <a:pt x="1174952" y="63015"/>
                  </a:lnTo>
                  <a:lnTo>
                    <a:pt x="1164861" y="78258"/>
                  </a:lnTo>
                  <a:lnTo>
                    <a:pt x="1160371" y="85156"/>
                  </a:lnTo>
                  <a:lnTo>
                    <a:pt x="1160371" y="2828"/>
                  </a:lnTo>
                  <a:cubicBezTo>
                    <a:pt x="1160371" y="2357"/>
                    <a:pt x="1160474" y="1945"/>
                    <a:pt x="1160681" y="1591"/>
                  </a:cubicBezTo>
                  <a:cubicBezTo>
                    <a:pt x="1160887" y="1238"/>
                    <a:pt x="1161270" y="943"/>
                    <a:pt x="1161829" y="707"/>
                  </a:cubicBezTo>
                  <a:cubicBezTo>
                    <a:pt x="1162389" y="472"/>
                    <a:pt x="1163140" y="295"/>
                    <a:pt x="1164083" y="177"/>
                  </a:cubicBezTo>
                  <a:cubicBezTo>
                    <a:pt x="1165025" y="59"/>
                    <a:pt x="1166204" y="0"/>
                    <a:pt x="1167617"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5" name="Freeform 114"/>
            <p:cNvSpPr/>
            <p:nvPr/>
          </p:nvSpPr>
          <p:spPr>
            <a:xfrm>
              <a:off x="1761703" y="693585"/>
              <a:ext cx="1813996" cy="343849"/>
            </a:xfrm>
            <a:custGeom>
              <a:avLst/>
              <a:gdLst/>
              <a:ahLst/>
              <a:cxnLst/>
              <a:rect l="l" t="t" r="r" b="b"/>
              <a:pathLst>
                <a:path w="1813996" h="343849">
                  <a:moveTo>
                    <a:pt x="429545" y="322376"/>
                  </a:moveTo>
                  <a:cubicBezTo>
                    <a:pt x="433080" y="322376"/>
                    <a:pt x="435525" y="323053"/>
                    <a:pt x="436880" y="324408"/>
                  </a:cubicBezTo>
                  <a:cubicBezTo>
                    <a:pt x="438235" y="325763"/>
                    <a:pt x="438912" y="328473"/>
                    <a:pt x="438912" y="332538"/>
                  </a:cubicBezTo>
                  <a:cubicBezTo>
                    <a:pt x="438912" y="336721"/>
                    <a:pt x="438220" y="339504"/>
                    <a:pt x="436836" y="340889"/>
                  </a:cubicBezTo>
                  <a:cubicBezTo>
                    <a:pt x="435451" y="342273"/>
                    <a:pt x="432933" y="342965"/>
                    <a:pt x="429280" y="342965"/>
                  </a:cubicBezTo>
                  <a:cubicBezTo>
                    <a:pt x="425746" y="342965"/>
                    <a:pt x="423301" y="342288"/>
                    <a:pt x="421946" y="340933"/>
                  </a:cubicBezTo>
                  <a:cubicBezTo>
                    <a:pt x="420591" y="339578"/>
                    <a:pt x="419913" y="336868"/>
                    <a:pt x="419913" y="332803"/>
                  </a:cubicBezTo>
                  <a:cubicBezTo>
                    <a:pt x="419913" y="328620"/>
                    <a:pt x="420606" y="325837"/>
                    <a:pt x="421990" y="324452"/>
                  </a:cubicBezTo>
                  <a:cubicBezTo>
                    <a:pt x="423374" y="323068"/>
                    <a:pt x="425893" y="322376"/>
                    <a:pt x="429545" y="322376"/>
                  </a:cubicBezTo>
                  <a:close/>
                  <a:moveTo>
                    <a:pt x="290291" y="267854"/>
                  </a:moveTo>
                  <a:cubicBezTo>
                    <a:pt x="286675" y="267854"/>
                    <a:pt x="283504" y="268531"/>
                    <a:pt x="280777" y="269886"/>
                  </a:cubicBezTo>
                  <a:cubicBezTo>
                    <a:pt x="278051" y="271241"/>
                    <a:pt x="275769" y="273038"/>
                    <a:pt x="273931" y="275276"/>
                  </a:cubicBezTo>
                  <a:cubicBezTo>
                    <a:pt x="272093" y="277515"/>
                    <a:pt x="270671" y="280122"/>
                    <a:pt x="269663" y="283097"/>
                  </a:cubicBezTo>
                  <a:cubicBezTo>
                    <a:pt x="268656" y="286072"/>
                    <a:pt x="268093" y="289179"/>
                    <a:pt x="267974" y="292420"/>
                  </a:cubicBezTo>
                  <a:lnTo>
                    <a:pt x="311362" y="292420"/>
                  </a:lnTo>
                  <a:cubicBezTo>
                    <a:pt x="311539" y="284761"/>
                    <a:pt x="309834" y="278752"/>
                    <a:pt x="306249" y="274393"/>
                  </a:cubicBezTo>
                  <a:cubicBezTo>
                    <a:pt x="302664" y="270033"/>
                    <a:pt x="297344" y="267854"/>
                    <a:pt x="290291" y="267854"/>
                  </a:cubicBezTo>
                  <a:close/>
                  <a:moveTo>
                    <a:pt x="128366" y="267854"/>
                  </a:moveTo>
                  <a:cubicBezTo>
                    <a:pt x="124750" y="267854"/>
                    <a:pt x="121579" y="268531"/>
                    <a:pt x="118852" y="269886"/>
                  </a:cubicBezTo>
                  <a:cubicBezTo>
                    <a:pt x="116126" y="271241"/>
                    <a:pt x="113844" y="273038"/>
                    <a:pt x="112006" y="275276"/>
                  </a:cubicBezTo>
                  <a:cubicBezTo>
                    <a:pt x="110168" y="277515"/>
                    <a:pt x="108746" y="280122"/>
                    <a:pt x="107738" y="283097"/>
                  </a:cubicBezTo>
                  <a:cubicBezTo>
                    <a:pt x="106731" y="286072"/>
                    <a:pt x="106168" y="289179"/>
                    <a:pt x="106049" y="292420"/>
                  </a:cubicBezTo>
                  <a:lnTo>
                    <a:pt x="149437" y="292420"/>
                  </a:lnTo>
                  <a:cubicBezTo>
                    <a:pt x="149614" y="284761"/>
                    <a:pt x="147909" y="278752"/>
                    <a:pt x="144324" y="274393"/>
                  </a:cubicBezTo>
                  <a:cubicBezTo>
                    <a:pt x="140739" y="270033"/>
                    <a:pt x="135419" y="267854"/>
                    <a:pt x="128366" y="267854"/>
                  </a:cubicBezTo>
                  <a:close/>
                  <a:moveTo>
                    <a:pt x="343360" y="257691"/>
                  </a:moveTo>
                  <a:cubicBezTo>
                    <a:pt x="345068" y="257691"/>
                    <a:pt x="346438" y="257736"/>
                    <a:pt x="347469" y="257824"/>
                  </a:cubicBezTo>
                  <a:cubicBezTo>
                    <a:pt x="348500" y="257912"/>
                    <a:pt x="349310" y="258045"/>
                    <a:pt x="349899" y="258222"/>
                  </a:cubicBezTo>
                  <a:cubicBezTo>
                    <a:pt x="350488" y="258398"/>
                    <a:pt x="350930" y="258634"/>
                    <a:pt x="351225" y="258929"/>
                  </a:cubicBezTo>
                  <a:cubicBezTo>
                    <a:pt x="351519" y="259223"/>
                    <a:pt x="351784" y="259577"/>
                    <a:pt x="352020" y="259989"/>
                  </a:cubicBezTo>
                  <a:lnTo>
                    <a:pt x="370135" y="289592"/>
                  </a:lnTo>
                  <a:lnTo>
                    <a:pt x="388515" y="259989"/>
                  </a:lnTo>
                  <a:cubicBezTo>
                    <a:pt x="388751" y="259636"/>
                    <a:pt x="389016" y="259312"/>
                    <a:pt x="389311" y="259017"/>
                  </a:cubicBezTo>
                  <a:cubicBezTo>
                    <a:pt x="389605" y="258722"/>
                    <a:pt x="390003" y="258472"/>
                    <a:pt x="390504" y="258266"/>
                  </a:cubicBezTo>
                  <a:cubicBezTo>
                    <a:pt x="391004" y="258060"/>
                    <a:pt x="391711" y="257912"/>
                    <a:pt x="392624" y="257824"/>
                  </a:cubicBezTo>
                  <a:cubicBezTo>
                    <a:pt x="393538" y="257736"/>
                    <a:pt x="394789" y="257691"/>
                    <a:pt x="396380" y="257691"/>
                  </a:cubicBezTo>
                  <a:cubicBezTo>
                    <a:pt x="398088" y="257691"/>
                    <a:pt x="399488" y="257750"/>
                    <a:pt x="400577" y="257868"/>
                  </a:cubicBezTo>
                  <a:cubicBezTo>
                    <a:pt x="401667" y="257986"/>
                    <a:pt x="402477" y="258207"/>
                    <a:pt x="403008" y="258531"/>
                  </a:cubicBezTo>
                  <a:cubicBezTo>
                    <a:pt x="403538" y="258855"/>
                    <a:pt x="403773" y="259312"/>
                    <a:pt x="403714" y="259901"/>
                  </a:cubicBezTo>
                  <a:cubicBezTo>
                    <a:pt x="403655" y="260490"/>
                    <a:pt x="403361" y="261226"/>
                    <a:pt x="402831" y="262110"/>
                  </a:cubicBezTo>
                  <a:lnTo>
                    <a:pt x="379590" y="299047"/>
                  </a:lnTo>
                  <a:lnTo>
                    <a:pt x="404156" y="338282"/>
                  </a:lnTo>
                  <a:cubicBezTo>
                    <a:pt x="404628" y="339107"/>
                    <a:pt x="404863" y="339799"/>
                    <a:pt x="404863" y="340358"/>
                  </a:cubicBezTo>
                  <a:cubicBezTo>
                    <a:pt x="404863" y="340918"/>
                    <a:pt x="404583" y="341375"/>
                    <a:pt x="404024" y="341728"/>
                  </a:cubicBezTo>
                  <a:cubicBezTo>
                    <a:pt x="403464" y="342082"/>
                    <a:pt x="402610" y="342332"/>
                    <a:pt x="401461" y="342479"/>
                  </a:cubicBezTo>
                  <a:cubicBezTo>
                    <a:pt x="400312" y="342627"/>
                    <a:pt x="398825" y="342700"/>
                    <a:pt x="396999" y="342700"/>
                  </a:cubicBezTo>
                  <a:cubicBezTo>
                    <a:pt x="395231" y="342700"/>
                    <a:pt x="393832" y="342656"/>
                    <a:pt x="392801" y="342568"/>
                  </a:cubicBezTo>
                  <a:cubicBezTo>
                    <a:pt x="391770" y="342479"/>
                    <a:pt x="390945" y="342332"/>
                    <a:pt x="390327" y="342126"/>
                  </a:cubicBezTo>
                  <a:cubicBezTo>
                    <a:pt x="389708" y="341920"/>
                    <a:pt x="389237" y="341655"/>
                    <a:pt x="388913" y="341331"/>
                  </a:cubicBezTo>
                  <a:cubicBezTo>
                    <a:pt x="388589" y="341007"/>
                    <a:pt x="388309" y="340638"/>
                    <a:pt x="388073" y="340226"/>
                  </a:cubicBezTo>
                  <a:lnTo>
                    <a:pt x="368986" y="308679"/>
                  </a:lnTo>
                  <a:lnTo>
                    <a:pt x="349987" y="340226"/>
                  </a:lnTo>
                  <a:cubicBezTo>
                    <a:pt x="349752" y="340638"/>
                    <a:pt x="349472" y="341007"/>
                    <a:pt x="349148" y="341331"/>
                  </a:cubicBezTo>
                  <a:cubicBezTo>
                    <a:pt x="348824" y="341655"/>
                    <a:pt x="348353" y="341920"/>
                    <a:pt x="347734" y="342126"/>
                  </a:cubicBezTo>
                  <a:cubicBezTo>
                    <a:pt x="347116" y="342332"/>
                    <a:pt x="346306" y="342479"/>
                    <a:pt x="345304" y="342568"/>
                  </a:cubicBezTo>
                  <a:cubicBezTo>
                    <a:pt x="344303" y="342656"/>
                    <a:pt x="342977" y="342700"/>
                    <a:pt x="341328" y="342700"/>
                  </a:cubicBezTo>
                  <a:cubicBezTo>
                    <a:pt x="339619" y="342700"/>
                    <a:pt x="338220" y="342627"/>
                    <a:pt x="337130" y="342479"/>
                  </a:cubicBezTo>
                  <a:cubicBezTo>
                    <a:pt x="336040" y="342332"/>
                    <a:pt x="335245" y="342082"/>
                    <a:pt x="334744" y="341728"/>
                  </a:cubicBezTo>
                  <a:cubicBezTo>
                    <a:pt x="334243" y="341375"/>
                    <a:pt x="334008" y="340918"/>
                    <a:pt x="334037" y="340358"/>
                  </a:cubicBezTo>
                  <a:cubicBezTo>
                    <a:pt x="334067" y="339799"/>
                    <a:pt x="334347" y="339107"/>
                    <a:pt x="334877" y="338282"/>
                  </a:cubicBezTo>
                  <a:lnTo>
                    <a:pt x="359619" y="299489"/>
                  </a:lnTo>
                  <a:lnTo>
                    <a:pt x="336202" y="262110"/>
                  </a:lnTo>
                  <a:cubicBezTo>
                    <a:pt x="335731" y="261285"/>
                    <a:pt x="335481" y="260593"/>
                    <a:pt x="335451" y="260033"/>
                  </a:cubicBezTo>
                  <a:cubicBezTo>
                    <a:pt x="335422" y="259474"/>
                    <a:pt x="335687" y="259002"/>
                    <a:pt x="336246" y="258619"/>
                  </a:cubicBezTo>
                  <a:cubicBezTo>
                    <a:pt x="336806" y="258236"/>
                    <a:pt x="337660" y="257986"/>
                    <a:pt x="338809" y="257868"/>
                  </a:cubicBezTo>
                  <a:cubicBezTo>
                    <a:pt x="339958" y="257750"/>
                    <a:pt x="341475" y="257691"/>
                    <a:pt x="343360" y="257691"/>
                  </a:cubicBezTo>
                  <a:close/>
                  <a:moveTo>
                    <a:pt x="7157" y="257691"/>
                  </a:moveTo>
                  <a:cubicBezTo>
                    <a:pt x="8866" y="257691"/>
                    <a:pt x="10235" y="257736"/>
                    <a:pt x="11266" y="257824"/>
                  </a:cubicBezTo>
                  <a:cubicBezTo>
                    <a:pt x="12297" y="257912"/>
                    <a:pt x="13093" y="258074"/>
                    <a:pt x="13652" y="258310"/>
                  </a:cubicBezTo>
                  <a:cubicBezTo>
                    <a:pt x="14212" y="258546"/>
                    <a:pt x="14624" y="258840"/>
                    <a:pt x="14889" y="259194"/>
                  </a:cubicBezTo>
                  <a:cubicBezTo>
                    <a:pt x="15155" y="259547"/>
                    <a:pt x="15405" y="259989"/>
                    <a:pt x="15640" y="260519"/>
                  </a:cubicBezTo>
                  <a:lnTo>
                    <a:pt x="38086" y="326087"/>
                  </a:lnTo>
                  <a:lnTo>
                    <a:pt x="38439" y="327148"/>
                  </a:lnTo>
                  <a:lnTo>
                    <a:pt x="38704" y="326087"/>
                  </a:lnTo>
                  <a:lnTo>
                    <a:pt x="60884" y="260519"/>
                  </a:lnTo>
                  <a:cubicBezTo>
                    <a:pt x="61002" y="259989"/>
                    <a:pt x="61208" y="259547"/>
                    <a:pt x="61503" y="259194"/>
                  </a:cubicBezTo>
                  <a:cubicBezTo>
                    <a:pt x="61797" y="258840"/>
                    <a:pt x="62225" y="258546"/>
                    <a:pt x="62784" y="258310"/>
                  </a:cubicBezTo>
                  <a:cubicBezTo>
                    <a:pt x="63344" y="258074"/>
                    <a:pt x="64110" y="257912"/>
                    <a:pt x="65082" y="257824"/>
                  </a:cubicBezTo>
                  <a:cubicBezTo>
                    <a:pt x="66054" y="257736"/>
                    <a:pt x="67335" y="257691"/>
                    <a:pt x="68926" y="257691"/>
                  </a:cubicBezTo>
                  <a:cubicBezTo>
                    <a:pt x="70281" y="257691"/>
                    <a:pt x="71400" y="257721"/>
                    <a:pt x="72284" y="257780"/>
                  </a:cubicBezTo>
                  <a:cubicBezTo>
                    <a:pt x="73167" y="257839"/>
                    <a:pt x="73859" y="257986"/>
                    <a:pt x="74360" y="258222"/>
                  </a:cubicBezTo>
                  <a:cubicBezTo>
                    <a:pt x="74861" y="258457"/>
                    <a:pt x="75214" y="258737"/>
                    <a:pt x="75421" y="259061"/>
                  </a:cubicBezTo>
                  <a:cubicBezTo>
                    <a:pt x="75627" y="259385"/>
                    <a:pt x="75730" y="259783"/>
                    <a:pt x="75730" y="260254"/>
                  </a:cubicBezTo>
                  <a:cubicBezTo>
                    <a:pt x="75730" y="260490"/>
                    <a:pt x="75715" y="260740"/>
                    <a:pt x="75686" y="261005"/>
                  </a:cubicBezTo>
                  <a:cubicBezTo>
                    <a:pt x="75656" y="261270"/>
                    <a:pt x="75612" y="261550"/>
                    <a:pt x="75553" y="261845"/>
                  </a:cubicBezTo>
                  <a:cubicBezTo>
                    <a:pt x="75494" y="262139"/>
                    <a:pt x="75421" y="262463"/>
                    <a:pt x="75332" y="262817"/>
                  </a:cubicBezTo>
                  <a:cubicBezTo>
                    <a:pt x="75244" y="263170"/>
                    <a:pt x="75141" y="263553"/>
                    <a:pt x="75023" y="263965"/>
                  </a:cubicBezTo>
                  <a:lnTo>
                    <a:pt x="47894" y="339519"/>
                  </a:lnTo>
                  <a:cubicBezTo>
                    <a:pt x="47659" y="340167"/>
                    <a:pt x="47349" y="340697"/>
                    <a:pt x="46967" y="341110"/>
                  </a:cubicBezTo>
                  <a:cubicBezTo>
                    <a:pt x="46584" y="341522"/>
                    <a:pt x="46009" y="341846"/>
                    <a:pt x="45243" y="342082"/>
                  </a:cubicBezTo>
                  <a:cubicBezTo>
                    <a:pt x="44477" y="342317"/>
                    <a:pt x="43506" y="342479"/>
                    <a:pt x="42327" y="342568"/>
                  </a:cubicBezTo>
                  <a:cubicBezTo>
                    <a:pt x="41149" y="342656"/>
                    <a:pt x="39676" y="342700"/>
                    <a:pt x="37909" y="342700"/>
                  </a:cubicBezTo>
                  <a:cubicBezTo>
                    <a:pt x="36142" y="342700"/>
                    <a:pt x="34669" y="342641"/>
                    <a:pt x="33491" y="342523"/>
                  </a:cubicBezTo>
                  <a:cubicBezTo>
                    <a:pt x="32312" y="342406"/>
                    <a:pt x="31355" y="342229"/>
                    <a:pt x="30619" y="341993"/>
                  </a:cubicBezTo>
                  <a:cubicBezTo>
                    <a:pt x="29882" y="341758"/>
                    <a:pt x="29308" y="341434"/>
                    <a:pt x="28895" y="341021"/>
                  </a:cubicBezTo>
                  <a:cubicBezTo>
                    <a:pt x="28483" y="340609"/>
                    <a:pt x="28159" y="340108"/>
                    <a:pt x="27923" y="339519"/>
                  </a:cubicBezTo>
                  <a:lnTo>
                    <a:pt x="883" y="263965"/>
                  </a:lnTo>
                  <a:cubicBezTo>
                    <a:pt x="648" y="263259"/>
                    <a:pt x="456" y="262640"/>
                    <a:pt x="309" y="262110"/>
                  </a:cubicBezTo>
                  <a:cubicBezTo>
                    <a:pt x="162" y="261580"/>
                    <a:pt x="73" y="261182"/>
                    <a:pt x="44" y="260917"/>
                  </a:cubicBezTo>
                  <a:cubicBezTo>
                    <a:pt x="14" y="260652"/>
                    <a:pt x="0" y="260431"/>
                    <a:pt x="0" y="260254"/>
                  </a:cubicBezTo>
                  <a:cubicBezTo>
                    <a:pt x="0" y="259783"/>
                    <a:pt x="117" y="259370"/>
                    <a:pt x="353" y="259017"/>
                  </a:cubicBezTo>
                  <a:cubicBezTo>
                    <a:pt x="589" y="258663"/>
                    <a:pt x="986" y="258384"/>
                    <a:pt x="1546" y="258177"/>
                  </a:cubicBezTo>
                  <a:cubicBezTo>
                    <a:pt x="2106" y="257971"/>
                    <a:pt x="2842" y="257839"/>
                    <a:pt x="3755" y="257780"/>
                  </a:cubicBezTo>
                  <a:cubicBezTo>
                    <a:pt x="4668" y="257721"/>
                    <a:pt x="5802" y="257691"/>
                    <a:pt x="7157" y="257691"/>
                  </a:cubicBezTo>
                  <a:close/>
                  <a:moveTo>
                    <a:pt x="291038" y="256454"/>
                  </a:moveTo>
                  <a:cubicBezTo>
                    <a:pt x="297282" y="256454"/>
                    <a:pt x="302599" y="257456"/>
                    <a:pt x="306988" y="259459"/>
                  </a:cubicBezTo>
                  <a:cubicBezTo>
                    <a:pt x="311377" y="261462"/>
                    <a:pt x="314985" y="264157"/>
                    <a:pt x="317813" y="267544"/>
                  </a:cubicBezTo>
                  <a:cubicBezTo>
                    <a:pt x="320641" y="270932"/>
                    <a:pt x="322717" y="274908"/>
                    <a:pt x="324043" y="279474"/>
                  </a:cubicBezTo>
                  <a:cubicBezTo>
                    <a:pt x="325368" y="284039"/>
                    <a:pt x="326031" y="288914"/>
                    <a:pt x="326031" y="294099"/>
                  </a:cubicBezTo>
                  <a:lnTo>
                    <a:pt x="326031" y="296750"/>
                  </a:lnTo>
                  <a:cubicBezTo>
                    <a:pt x="326031" y="299047"/>
                    <a:pt x="325454" y="300682"/>
                    <a:pt x="324300" y="301654"/>
                  </a:cubicBezTo>
                  <a:cubicBezTo>
                    <a:pt x="323146" y="302626"/>
                    <a:pt x="321829" y="303112"/>
                    <a:pt x="320349" y="303112"/>
                  </a:cubicBezTo>
                  <a:lnTo>
                    <a:pt x="267974" y="303112"/>
                  </a:lnTo>
                  <a:cubicBezTo>
                    <a:pt x="267974" y="307530"/>
                    <a:pt x="268418" y="311507"/>
                    <a:pt x="269306" y="315041"/>
                  </a:cubicBezTo>
                  <a:cubicBezTo>
                    <a:pt x="270193" y="318576"/>
                    <a:pt x="271673" y="321610"/>
                    <a:pt x="273745" y="324143"/>
                  </a:cubicBezTo>
                  <a:cubicBezTo>
                    <a:pt x="275817" y="326676"/>
                    <a:pt x="278511" y="328620"/>
                    <a:pt x="281826" y="329975"/>
                  </a:cubicBezTo>
                  <a:cubicBezTo>
                    <a:pt x="285141" y="331330"/>
                    <a:pt x="289196" y="332008"/>
                    <a:pt x="293991" y="332008"/>
                  </a:cubicBezTo>
                  <a:cubicBezTo>
                    <a:pt x="297780" y="332008"/>
                    <a:pt x="301154" y="331699"/>
                    <a:pt x="304114" y="331080"/>
                  </a:cubicBezTo>
                  <a:cubicBezTo>
                    <a:pt x="307074" y="330461"/>
                    <a:pt x="309634" y="329769"/>
                    <a:pt x="311795" y="329003"/>
                  </a:cubicBezTo>
                  <a:cubicBezTo>
                    <a:pt x="313956" y="328238"/>
                    <a:pt x="315732" y="327545"/>
                    <a:pt x="317123" y="326927"/>
                  </a:cubicBezTo>
                  <a:cubicBezTo>
                    <a:pt x="318514" y="326308"/>
                    <a:pt x="319565" y="325999"/>
                    <a:pt x="320276" y="325999"/>
                  </a:cubicBezTo>
                  <a:cubicBezTo>
                    <a:pt x="320690" y="325999"/>
                    <a:pt x="321060" y="326102"/>
                    <a:pt x="321385" y="326308"/>
                  </a:cubicBezTo>
                  <a:cubicBezTo>
                    <a:pt x="321711" y="326514"/>
                    <a:pt x="321962" y="326824"/>
                    <a:pt x="322140" y="327236"/>
                  </a:cubicBezTo>
                  <a:cubicBezTo>
                    <a:pt x="322318" y="327648"/>
                    <a:pt x="322451" y="328223"/>
                    <a:pt x="322540" y="328959"/>
                  </a:cubicBezTo>
                  <a:cubicBezTo>
                    <a:pt x="322628" y="329696"/>
                    <a:pt x="322673" y="330594"/>
                    <a:pt x="322673" y="331654"/>
                  </a:cubicBezTo>
                  <a:cubicBezTo>
                    <a:pt x="322673" y="332420"/>
                    <a:pt x="322643" y="333083"/>
                    <a:pt x="322584" y="333643"/>
                  </a:cubicBezTo>
                  <a:cubicBezTo>
                    <a:pt x="322526" y="334202"/>
                    <a:pt x="322452" y="334703"/>
                    <a:pt x="322364" y="335145"/>
                  </a:cubicBezTo>
                  <a:cubicBezTo>
                    <a:pt x="322275" y="335587"/>
                    <a:pt x="322128" y="335984"/>
                    <a:pt x="321922" y="336338"/>
                  </a:cubicBezTo>
                  <a:cubicBezTo>
                    <a:pt x="321716" y="336691"/>
                    <a:pt x="321451" y="337030"/>
                    <a:pt x="321127" y="337354"/>
                  </a:cubicBezTo>
                  <a:cubicBezTo>
                    <a:pt x="320802" y="337678"/>
                    <a:pt x="319845" y="338208"/>
                    <a:pt x="318255" y="338945"/>
                  </a:cubicBezTo>
                  <a:cubicBezTo>
                    <a:pt x="316664" y="339681"/>
                    <a:pt x="314602" y="340403"/>
                    <a:pt x="312069" y="341110"/>
                  </a:cubicBezTo>
                  <a:cubicBezTo>
                    <a:pt x="309536" y="341817"/>
                    <a:pt x="306605" y="342450"/>
                    <a:pt x="303276" y="343009"/>
                  </a:cubicBezTo>
                  <a:cubicBezTo>
                    <a:pt x="299948" y="343569"/>
                    <a:pt x="296399" y="343849"/>
                    <a:pt x="292628" y="343849"/>
                  </a:cubicBezTo>
                  <a:cubicBezTo>
                    <a:pt x="286089" y="343849"/>
                    <a:pt x="280360" y="342936"/>
                    <a:pt x="275441" y="341110"/>
                  </a:cubicBezTo>
                  <a:cubicBezTo>
                    <a:pt x="270522" y="339283"/>
                    <a:pt x="266383" y="336573"/>
                    <a:pt x="263025" y="332980"/>
                  </a:cubicBezTo>
                  <a:cubicBezTo>
                    <a:pt x="259667" y="329386"/>
                    <a:pt x="257134" y="324880"/>
                    <a:pt x="255426" y="319460"/>
                  </a:cubicBezTo>
                  <a:cubicBezTo>
                    <a:pt x="253717" y="314040"/>
                    <a:pt x="252863" y="307736"/>
                    <a:pt x="252863" y="300549"/>
                  </a:cubicBezTo>
                  <a:cubicBezTo>
                    <a:pt x="252863" y="293716"/>
                    <a:pt x="253747" y="287574"/>
                    <a:pt x="255514" y="282125"/>
                  </a:cubicBezTo>
                  <a:cubicBezTo>
                    <a:pt x="257282" y="276676"/>
                    <a:pt x="259829" y="272051"/>
                    <a:pt x="263158" y="268251"/>
                  </a:cubicBezTo>
                  <a:cubicBezTo>
                    <a:pt x="266486" y="264451"/>
                    <a:pt x="270507" y="261535"/>
                    <a:pt x="275220" y="259503"/>
                  </a:cubicBezTo>
                  <a:cubicBezTo>
                    <a:pt x="279933" y="257471"/>
                    <a:pt x="285205" y="256454"/>
                    <a:pt x="291038" y="256454"/>
                  </a:cubicBezTo>
                  <a:close/>
                  <a:moveTo>
                    <a:pt x="129113" y="256454"/>
                  </a:moveTo>
                  <a:cubicBezTo>
                    <a:pt x="135357" y="256454"/>
                    <a:pt x="140674" y="257456"/>
                    <a:pt x="145063" y="259459"/>
                  </a:cubicBezTo>
                  <a:cubicBezTo>
                    <a:pt x="149452" y="261462"/>
                    <a:pt x="153060" y="264157"/>
                    <a:pt x="155888" y="267544"/>
                  </a:cubicBezTo>
                  <a:cubicBezTo>
                    <a:pt x="158716" y="270932"/>
                    <a:pt x="160792" y="274908"/>
                    <a:pt x="162118" y="279474"/>
                  </a:cubicBezTo>
                  <a:cubicBezTo>
                    <a:pt x="163443" y="284039"/>
                    <a:pt x="164106" y="288914"/>
                    <a:pt x="164106" y="294099"/>
                  </a:cubicBezTo>
                  <a:lnTo>
                    <a:pt x="164106" y="296750"/>
                  </a:lnTo>
                  <a:cubicBezTo>
                    <a:pt x="164106" y="299047"/>
                    <a:pt x="163529" y="300682"/>
                    <a:pt x="162375" y="301654"/>
                  </a:cubicBezTo>
                  <a:cubicBezTo>
                    <a:pt x="161221" y="302626"/>
                    <a:pt x="159904" y="303112"/>
                    <a:pt x="158424" y="303112"/>
                  </a:cubicBezTo>
                  <a:lnTo>
                    <a:pt x="106049" y="303112"/>
                  </a:lnTo>
                  <a:cubicBezTo>
                    <a:pt x="106049" y="307530"/>
                    <a:pt x="106493" y="311507"/>
                    <a:pt x="107381" y="315041"/>
                  </a:cubicBezTo>
                  <a:cubicBezTo>
                    <a:pt x="108269" y="318576"/>
                    <a:pt x="109748" y="321610"/>
                    <a:pt x="111820" y="324143"/>
                  </a:cubicBezTo>
                  <a:cubicBezTo>
                    <a:pt x="113892" y="326676"/>
                    <a:pt x="116586" y="328620"/>
                    <a:pt x="119901" y="329975"/>
                  </a:cubicBezTo>
                  <a:cubicBezTo>
                    <a:pt x="123216" y="331330"/>
                    <a:pt x="127271" y="332008"/>
                    <a:pt x="132066" y="332008"/>
                  </a:cubicBezTo>
                  <a:cubicBezTo>
                    <a:pt x="135855" y="332008"/>
                    <a:pt x="139229" y="331699"/>
                    <a:pt x="142189" y="331080"/>
                  </a:cubicBezTo>
                  <a:cubicBezTo>
                    <a:pt x="145149" y="330461"/>
                    <a:pt x="147709" y="329769"/>
                    <a:pt x="149870" y="329003"/>
                  </a:cubicBezTo>
                  <a:cubicBezTo>
                    <a:pt x="152031" y="328238"/>
                    <a:pt x="153807" y="327545"/>
                    <a:pt x="155198" y="326927"/>
                  </a:cubicBezTo>
                  <a:cubicBezTo>
                    <a:pt x="156589" y="326308"/>
                    <a:pt x="157640" y="325999"/>
                    <a:pt x="158351" y="325999"/>
                  </a:cubicBezTo>
                  <a:cubicBezTo>
                    <a:pt x="158765" y="325999"/>
                    <a:pt x="159135" y="326102"/>
                    <a:pt x="159460" y="326308"/>
                  </a:cubicBezTo>
                  <a:cubicBezTo>
                    <a:pt x="159786" y="326514"/>
                    <a:pt x="160037" y="326824"/>
                    <a:pt x="160215" y="327236"/>
                  </a:cubicBezTo>
                  <a:cubicBezTo>
                    <a:pt x="160393" y="327648"/>
                    <a:pt x="160526" y="328223"/>
                    <a:pt x="160615" y="328959"/>
                  </a:cubicBezTo>
                  <a:cubicBezTo>
                    <a:pt x="160703" y="329696"/>
                    <a:pt x="160748" y="330594"/>
                    <a:pt x="160748" y="331654"/>
                  </a:cubicBezTo>
                  <a:cubicBezTo>
                    <a:pt x="160748" y="332420"/>
                    <a:pt x="160718" y="333083"/>
                    <a:pt x="160660" y="333643"/>
                  </a:cubicBezTo>
                  <a:cubicBezTo>
                    <a:pt x="160601" y="334202"/>
                    <a:pt x="160527" y="334703"/>
                    <a:pt x="160439" y="335145"/>
                  </a:cubicBezTo>
                  <a:cubicBezTo>
                    <a:pt x="160350" y="335587"/>
                    <a:pt x="160203" y="335984"/>
                    <a:pt x="159997" y="336338"/>
                  </a:cubicBezTo>
                  <a:cubicBezTo>
                    <a:pt x="159791" y="336691"/>
                    <a:pt x="159526" y="337030"/>
                    <a:pt x="159201" y="337354"/>
                  </a:cubicBezTo>
                  <a:cubicBezTo>
                    <a:pt x="158877" y="337678"/>
                    <a:pt x="157920" y="338208"/>
                    <a:pt x="156330" y="338945"/>
                  </a:cubicBezTo>
                  <a:cubicBezTo>
                    <a:pt x="154739" y="339681"/>
                    <a:pt x="152677" y="340403"/>
                    <a:pt x="150144" y="341110"/>
                  </a:cubicBezTo>
                  <a:cubicBezTo>
                    <a:pt x="147611" y="341817"/>
                    <a:pt x="144680" y="342450"/>
                    <a:pt x="141351" y="343009"/>
                  </a:cubicBezTo>
                  <a:cubicBezTo>
                    <a:pt x="138023" y="343569"/>
                    <a:pt x="134474" y="343849"/>
                    <a:pt x="130703" y="343849"/>
                  </a:cubicBezTo>
                  <a:cubicBezTo>
                    <a:pt x="124164" y="343849"/>
                    <a:pt x="118435" y="342936"/>
                    <a:pt x="113516" y="341110"/>
                  </a:cubicBezTo>
                  <a:cubicBezTo>
                    <a:pt x="108597" y="339283"/>
                    <a:pt x="104458" y="336573"/>
                    <a:pt x="101100" y="332980"/>
                  </a:cubicBezTo>
                  <a:cubicBezTo>
                    <a:pt x="97742" y="329386"/>
                    <a:pt x="95209" y="324880"/>
                    <a:pt x="93501" y="319460"/>
                  </a:cubicBezTo>
                  <a:cubicBezTo>
                    <a:pt x="91792" y="314040"/>
                    <a:pt x="90938" y="307736"/>
                    <a:pt x="90938" y="300549"/>
                  </a:cubicBezTo>
                  <a:cubicBezTo>
                    <a:pt x="90938" y="293716"/>
                    <a:pt x="91822" y="287574"/>
                    <a:pt x="93589" y="282125"/>
                  </a:cubicBezTo>
                  <a:cubicBezTo>
                    <a:pt x="95357" y="276676"/>
                    <a:pt x="97904" y="272051"/>
                    <a:pt x="101233" y="268251"/>
                  </a:cubicBezTo>
                  <a:cubicBezTo>
                    <a:pt x="104561" y="264451"/>
                    <a:pt x="108582" y="261535"/>
                    <a:pt x="113295" y="259503"/>
                  </a:cubicBezTo>
                  <a:cubicBezTo>
                    <a:pt x="118008" y="257471"/>
                    <a:pt x="123280" y="256454"/>
                    <a:pt x="129113" y="256454"/>
                  </a:cubicBezTo>
                  <a:close/>
                  <a:moveTo>
                    <a:pt x="189211" y="219075"/>
                  </a:moveTo>
                  <a:cubicBezTo>
                    <a:pt x="190684" y="219075"/>
                    <a:pt x="191892" y="219134"/>
                    <a:pt x="192834" y="219252"/>
                  </a:cubicBezTo>
                  <a:cubicBezTo>
                    <a:pt x="193777" y="219370"/>
                    <a:pt x="194513" y="219546"/>
                    <a:pt x="195043" y="219782"/>
                  </a:cubicBezTo>
                  <a:cubicBezTo>
                    <a:pt x="195574" y="220018"/>
                    <a:pt x="195957" y="220312"/>
                    <a:pt x="196192" y="220666"/>
                  </a:cubicBezTo>
                  <a:cubicBezTo>
                    <a:pt x="196428" y="221019"/>
                    <a:pt x="196546" y="221432"/>
                    <a:pt x="196546" y="221903"/>
                  </a:cubicBezTo>
                  <a:lnTo>
                    <a:pt x="196546" y="339961"/>
                  </a:lnTo>
                  <a:cubicBezTo>
                    <a:pt x="196546" y="340432"/>
                    <a:pt x="196428" y="340830"/>
                    <a:pt x="196192" y="341154"/>
                  </a:cubicBezTo>
                  <a:cubicBezTo>
                    <a:pt x="195957" y="341478"/>
                    <a:pt x="195574" y="341758"/>
                    <a:pt x="195043" y="341993"/>
                  </a:cubicBezTo>
                  <a:cubicBezTo>
                    <a:pt x="194513" y="342229"/>
                    <a:pt x="193777" y="342406"/>
                    <a:pt x="192834" y="342523"/>
                  </a:cubicBezTo>
                  <a:cubicBezTo>
                    <a:pt x="191892" y="342641"/>
                    <a:pt x="190684" y="342700"/>
                    <a:pt x="189211" y="342700"/>
                  </a:cubicBezTo>
                  <a:cubicBezTo>
                    <a:pt x="187797" y="342700"/>
                    <a:pt x="186619" y="342641"/>
                    <a:pt x="185677" y="342523"/>
                  </a:cubicBezTo>
                  <a:cubicBezTo>
                    <a:pt x="184734" y="342406"/>
                    <a:pt x="183983" y="342229"/>
                    <a:pt x="183423" y="341993"/>
                  </a:cubicBezTo>
                  <a:cubicBezTo>
                    <a:pt x="182864" y="341758"/>
                    <a:pt x="182481" y="341478"/>
                    <a:pt x="182275" y="341154"/>
                  </a:cubicBezTo>
                  <a:cubicBezTo>
                    <a:pt x="182068" y="340830"/>
                    <a:pt x="181965" y="340432"/>
                    <a:pt x="181965" y="339961"/>
                  </a:cubicBezTo>
                  <a:lnTo>
                    <a:pt x="181965" y="221903"/>
                  </a:lnTo>
                  <a:cubicBezTo>
                    <a:pt x="181965" y="221432"/>
                    <a:pt x="182068" y="221019"/>
                    <a:pt x="182275" y="220666"/>
                  </a:cubicBezTo>
                  <a:cubicBezTo>
                    <a:pt x="182481" y="220312"/>
                    <a:pt x="182864" y="220018"/>
                    <a:pt x="183423" y="219782"/>
                  </a:cubicBezTo>
                  <a:cubicBezTo>
                    <a:pt x="183983" y="219546"/>
                    <a:pt x="184734" y="219370"/>
                    <a:pt x="185677" y="219252"/>
                  </a:cubicBezTo>
                  <a:cubicBezTo>
                    <a:pt x="186619" y="219134"/>
                    <a:pt x="187797" y="219075"/>
                    <a:pt x="189211" y="219075"/>
                  </a:cubicBezTo>
                  <a:close/>
                  <a:moveTo>
                    <a:pt x="43476" y="84656"/>
                  </a:moveTo>
                  <a:cubicBezTo>
                    <a:pt x="39470" y="84656"/>
                    <a:pt x="35994" y="84994"/>
                    <a:pt x="33049" y="85672"/>
                  </a:cubicBezTo>
                  <a:cubicBezTo>
                    <a:pt x="30103" y="86349"/>
                    <a:pt x="27658" y="87351"/>
                    <a:pt x="25714" y="88676"/>
                  </a:cubicBezTo>
                  <a:cubicBezTo>
                    <a:pt x="23770" y="90002"/>
                    <a:pt x="22342" y="91592"/>
                    <a:pt x="21428" y="93448"/>
                  </a:cubicBezTo>
                  <a:cubicBezTo>
                    <a:pt x="20515" y="95304"/>
                    <a:pt x="20059" y="97439"/>
                    <a:pt x="20059" y="99855"/>
                  </a:cubicBezTo>
                  <a:cubicBezTo>
                    <a:pt x="20059" y="103978"/>
                    <a:pt x="21370" y="107263"/>
                    <a:pt x="23991" y="109707"/>
                  </a:cubicBezTo>
                  <a:cubicBezTo>
                    <a:pt x="26613" y="112152"/>
                    <a:pt x="30280" y="113375"/>
                    <a:pt x="34993" y="113375"/>
                  </a:cubicBezTo>
                  <a:cubicBezTo>
                    <a:pt x="38822" y="113375"/>
                    <a:pt x="42371" y="112403"/>
                    <a:pt x="45641" y="110459"/>
                  </a:cubicBezTo>
                  <a:cubicBezTo>
                    <a:pt x="48911" y="108515"/>
                    <a:pt x="52342" y="105540"/>
                    <a:pt x="55936" y="101534"/>
                  </a:cubicBezTo>
                  <a:lnTo>
                    <a:pt x="55936" y="84656"/>
                  </a:lnTo>
                  <a:close/>
                  <a:moveTo>
                    <a:pt x="1420345" y="49927"/>
                  </a:moveTo>
                  <a:cubicBezTo>
                    <a:pt x="1418449" y="49927"/>
                    <a:pt x="1416582" y="50193"/>
                    <a:pt x="1414745" y="50723"/>
                  </a:cubicBezTo>
                  <a:cubicBezTo>
                    <a:pt x="1412908" y="51253"/>
                    <a:pt x="1411040" y="52137"/>
                    <a:pt x="1409143" y="53374"/>
                  </a:cubicBezTo>
                  <a:cubicBezTo>
                    <a:pt x="1407246" y="54611"/>
                    <a:pt x="1405275" y="56201"/>
                    <a:pt x="1403230" y="58146"/>
                  </a:cubicBezTo>
                  <a:cubicBezTo>
                    <a:pt x="1401185" y="60090"/>
                    <a:pt x="1399007" y="62534"/>
                    <a:pt x="1396696" y="65480"/>
                  </a:cubicBezTo>
                  <a:lnTo>
                    <a:pt x="1396696" y="97204"/>
                  </a:lnTo>
                  <a:cubicBezTo>
                    <a:pt x="1400727" y="102093"/>
                    <a:pt x="1404579" y="105819"/>
                    <a:pt x="1408254" y="108382"/>
                  </a:cubicBezTo>
                  <a:cubicBezTo>
                    <a:pt x="1411929" y="110945"/>
                    <a:pt x="1415752" y="112226"/>
                    <a:pt x="1419724" y="112226"/>
                  </a:cubicBezTo>
                  <a:cubicBezTo>
                    <a:pt x="1423398" y="112226"/>
                    <a:pt x="1426540" y="111342"/>
                    <a:pt x="1429148" y="109575"/>
                  </a:cubicBezTo>
                  <a:cubicBezTo>
                    <a:pt x="1431756" y="107808"/>
                    <a:pt x="1433875" y="105466"/>
                    <a:pt x="1435505" y="102550"/>
                  </a:cubicBezTo>
                  <a:cubicBezTo>
                    <a:pt x="1437134" y="99634"/>
                    <a:pt x="1438320" y="96364"/>
                    <a:pt x="1439061" y="92741"/>
                  </a:cubicBezTo>
                  <a:cubicBezTo>
                    <a:pt x="1439802" y="89118"/>
                    <a:pt x="1440172" y="85451"/>
                    <a:pt x="1440172" y="81739"/>
                  </a:cubicBezTo>
                  <a:cubicBezTo>
                    <a:pt x="1440172" y="77675"/>
                    <a:pt x="1439861" y="73727"/>
                    <a:pt x="1439239" y="69898"/>
                  </a:cubicBezTo>
                  <a:cubicBezTo>
                    <a:pt x="1438617" y="66069"/>
                    <a:pt x="1437535" y="62682"/>
                    <a:pt x="1435993" y="59736"/>
                  </a:cubicBezTo>
                  <a:cubicBezTo>
                    <a:pt x="1434452" y="56791"/>
                    <a:pt x="1432407" y="54419"/>
                    <a:pt x="1429859" y="52623"/>
                  </a:cubicBezTo>
                  <a:cubicBezTo>
                    <a:pt x="1427311" y="50826"/>
                    <a:pt x="1424139" y="49927"/>
                    <a:pt x="1420345" y="49927"/>
                  </a:cubicBezTo>
                  <a:close/>
                  <a:moveTo>
                    <a:pt x="888727" y="49927"/>
                  </a:moveTo>
                  <a:cubicBezTo>
                    <a:pt x="885015" y="49927"/>
                    <a:pt x="881864" y="50811"/>
                    <a:pt x="879271" y="52578"/>
                  </a:cubicBezTo>
                  <a:cubicBezTo>
                    <a:pt x="876679" y="54346"/>
                    <a:pt x="874573" y="56673"/>
                    <a:pt x="872953" y="59559"/>
                  </a:cubicBezTo>
                  <a:cubicBezTo>
                    <a:pt x="871333" y="62446"/>
                    <a:pt x="870155" y="65716"/>
                    <a:pt x="869419" y="69368"/>
                  </a:cubicBezTo>
                  <a:cubicBezTo>
                    <a:pt x="868682" y="73021"/>
                    <a:pt x="868314" y="76732"/>
                    <a:pt x="868314" y="80502"/>
                  </a:cubicBezTo>
                  <a:cubicBezTo>
                    <a:pt x="868314" y="84508"/>
                    <a:pt x="868623" y="88426"/>
                    <a:pt x="869242" y="92255"/>
                  </a:cubicBezTo>
                  <a:cubicBezTo>
                    <a:pt x="869860" y="96084"/>
                    <a:pt x="870936" y="99486"/>
                    <a:pt x="872467" y="102461"/>
                  </a:cubicBezTo>
                  <a:cubicBezTo>
                    <a:pt x="873999" y="105436"/>
                    <a:pt x="876031" y="107822"/>
                    <a:pt x="878565" y="109619"/>
                  </a:cubicBezTo>
                  <a:cubicBezTo>
                    <a:pt x="881098" y="111416"/>
                    <a:pt x="884279" y="112314"/>
                    <a:pt x="888108" y="112314"/>
                  </a:cubicBezTo>
                  <a:cubicBezTo>
                    <a:pt x="890052" y="112314"/>
                    <a:pt x="891923" y="112049"/>
                    <a:pt x="893719" y="111519"/>
                  </a:cubicBezTo>
                  <a:cubicBezTo>
                    <a:pt x="895516" y="110989"/>
                    <a:pt x="897357" y="110105"/>
                    <a:pt x="899242" y="108868"/>
                  </a:cubicBezTo>
                  <a:cubicBezTo>
                    <a:pt x="901128" y="107631"/>
                    <a:pt x="903101" y="106026"/>
                    <a:pt x="905163" y="104052"/>
                  </a:cubicBezTo>
                  <a:cubicBezTo>
                    <a:pt x="907225" y="102078"/>
                    <a:pt x="909404" y="99648"/>
                    <a:pt x="911702" y="96762"/>
                  </a:cubicBezTo>
                  <a:lnTo>
                    <a:pt x="911702" y="64950"/>
                  </a:lnTo>
                  <a:cubicBezTo>
                    <a:pt x="907755" y="60060"/>
                    <a:pt x="903941" y="56334"/>
                    <a:pt x="900259" y="53771"/>
                  </a:cubicBezTo>
                  <a:cubicBezTo>
                    <a:pt x="896577" y="51209"/>
                    <a:pt x="892733" y="49927"/>
                    <a:pt x="888727" y="49927"/>
                  </a:cubicBezTo>
                  <a:close/>
                  <a:moveTo>
                    <a:pt x="202927" y="49927"/>
                  </a:moveTo>
                  <a:cubicBezTo>
                    <a:pt x="199215" y="49927"/>
                    <a:pt x="196064" y="50811"/>
                    <a:pt x="193471" y="52578"/>
                  </a:cubicBezTo>
                  <a:cubicBezTo>
                    <a:pt x="190879" y="54346"/>
                    <a:pt x="188773" y="56673"/>
                    <a:pt x="187153" y="59559"/>
                  </a:cubicBezTo>
                  <a:cubicBezTo>
                    <a:pt x="185533" y="62446"/>
                    <a:pt x="184355" y="65716"/>
                    <a:pt x="183619" y="69368"/>
                  </a:cubicBezTo>
                  <a:cubicBezTo>
                    <a:pt x="182882" y="73021"/>
                    <a:pt x="182514" y="76732"/>
                    <a:pt x="182514" y="80502"/>
                  </a:cubicBezTo>
                  <a:cubicBezTo>
                    <a:pt x="182514" y="84567"/>
                    <a:pt x="182823" y="88514"/>
                    <a:pt x="183442" y="92343"/>
                  </a:cubicBezTo>
                  <a:cubicBezTo>
                    <a:pt x="184061" y="96173"/>
                    <a:pt x="185136" y="99560"/>
                    <a:pt x="186667" y="102506"/>
                  </a:cubicBezTo>
                  <a:cubicBezTo>
                    <a:pt x="188199" y="105451"/>
                    <a:pt x="190231" y="107822"/>
                    <a:pt x="192765" y="109619"/>
                  </a:cubicBezTo>
                  <a:cubicBezTo>
                    <a:pt x="195298" y="111416"/>
                    <a:pt x="198479" y="112314"/>
                    <a:pt x="202308" y="112314"/>
                  </a:cubicBezTo>
                  <a:cubicBezTo>
                    <a:pt x="204252" y="112314"/>
                    <a:pt x="206123" y="112049"/>
                    <a:pt x="207919" y="111519"/>
                  </a:cubicBezTo>
                  <a:cubicBezTo>
                    <a:pt x="209716" y="110989"/>
                    <a:pt x="211557" y="110105"/>
                    <a:pt x="213442" y="108868"/>
                  </a:cubicBezTo>
                  <a:cubicBezTo>
                    <a:pt x="215327" y="107631"/>
                    <a:pt x="217301" y="106026"/>
                    <a:pt x="219363" y="104052"/>
                  </a:cubicBezTo>
                  <a:cubicBezTo>
                    <a:pt x="221425" y="102078"/>
                    <a:pt x="223605" y="99648"/>
                    <a:pt x="225902" y="96762"/>
                  </a:cubicBezTo>
                  <a:lnTo>
                    <a:pt x="225902" y="64950"/>
                  </a:lnTo>
                  <a:cubicBezTo>
                    <a:pt x="221955" y="60060"/>
                    <a:pt x="218141" y="56334"/>
                    <a:pt x="214459" y="53771"/>
                  </a:cubicBezTo>
                  <a:cubicBezTo>
                    <a:pt x="210777" y="51209"/>
                    <a:pt x="206933" y="49927"/>
                    <a:pt x="202927" y="49927"/>
                  </a:cubicBezTo>
                  <a:close/>
                  <a:moveTo>
                    <a:pt x="1642841" y="48779"/>
                  </a:moveTo>
                  <a:cubicBezTo>
                    <a:pt x="1639225" y="48779"/>
                    <a:pt x="1636054" y="49456"/>
                    <a:pt x="1633327" y="50811"/>
                  </a:cubicBezTo>
                  <a:cubicBezTo>
                    <a:pt x="1630601" y="52166"/>
                    <a:pt x="1628319" y="53963"/>
                    <a:pt x="1626481" y="56201"/>
                  </a:cubicBezTo>
                  <a:cubicBezTo>
                    <a:pt x="1624643" y="58440"/>
                    <a:pt x="1623221" y="61047"/>
                    <a:pt x="1622213" y="64022"/>
                  </a:cubicBezTo>
                  <a:cubicBezTo>
                    <a:pt x="1621206" y="66997"/>
                    <a:pt x="1620643" y="70104"/>
                    <a:pt x="1620524" y="73345"/>
                  </a:cubicBezTo>
                  <a:lnTo>
                    <a:pt x="1663912" y="73345"/>
                  </a:lnTo>
                  <a:cubicBezTo>
                    <a:pt x="1664089" y="65686"/>
                    <a:pt x="1662385" y="59677"/>
                    <a:pt x="1658799" y="55318"/>
                  </a:cubicBezTo>
                  <a:cubicBezTo>
                    <a:pt x="1655214" y="50958"/>
                    <a:pt x="1649894" y="48779"/>
                    <a:pt x="1642841" y="48779"/>
                  </a:cubicBezTo>
                  <a:close/>
                  <a:moveTo>
                    <a:pt x="395066" y="48779"/>
                  </a:moveTo>
                  <a:cubicBezTo>
                    <a:pt x="391450" y="48779"/>
                    <a:pt x="388279" y="49456"/>
                    <a:pt x="385553" y="50811"/>
                  </a:cubicBezTo>
                  <a:cubicBezTo>
                    <a:pt x="382826" y="52166"/>
                    <a:pt x="380544" y="53963"/>
                    <a:pt x="378706" y="56201"/>
                  </a:cubicBezTo>
                  <a:cubicBezTo>
                    <a:pt x="376868" y="58440"/>
                    <a:pt x="375446" y="61047"/>
                    <a:pt x="374438" y="64022"/>
                  </a:cubicBezTo>
                  <a:cubicBezTo>
                    <a:pt x="373431" y="66997"/>
                    <a:pt x="372868" y="70104"/>
                    <a:pt x="372749" y="73345"/>
                  </a:cubicBezTo>
                  <a:lnTo>
                    <a:pt x="416137" y="73345"/>
                  </a:lnTo>
                  <a:cubicBezTo>
                    <a:pt x="416314" y="65686"/>
                    <a:pt x="414609" y="59677"/>
                    <a:pt x="411024" y="55318"/>
                  </a:cubicBezTo>
                  <a:cubicBezTo>
                    <a:pt x="407439" y="50958"/>
                    <a:pt x="402119" y="48779"/>
                    <a:pt x="395066" y="48779"/>
                  </a:cubicBezTo>
                  <a:close/>
                  <a:moveTo>
                    <a:pt x="1351261" y="38616"/>
                  </a:moveTo>
                  <a:cubicBezTo>
                    <a:pt x="1352734" y="38616"/>
                    <a:pt x="1353942" y="38675"/>
                    <a:pt x="1354884" y="38793"/>
                  </a:cubicBezTo>
                  <a:cubicBezTo>
                    <a:pt x="1355827" y="38911"/>
                    <a:pt x="1356563" y="39088"/>
                    <a:pt x="1357094" y="39323"/>
                  </a:cubicBezTo>
                  <a:cubicBezTo>
                    <a:pt x="1357624" y="39559"/>
                    <a:pt x="1358007" y="39854"/>
                    <a:pt x="1358242" y="40207"/>
                  </a:cubicBezTo>
                  <a:cubicBezTo>
                    <a:pt x="1358478" y="40561"/>
                    <a:pt x="1358596" y="40943"/>
                    <a:pt x="1358596" y="41356"/>
                  </a:cubicBezTo>
                  <a:lnTo>
                    <a:pt x="1358596" y="120886"/>
                  </a:lnTo>
                  <a:cubicBezTo>
                    <a:pt x="1358596" y="121357"/>
                    <a:pt x="1358478" y="121755"/>
                    <a:pt x="1358242" y="122079"/>
                  </a:cubicBezTo>
                  <a:cubicBezTo>
                    <a:pt x="1358007" y="122403"/>
                    <a:pt x="1357624" y="122683"/>
                    <a:pt x="1357094" y="122918"/>
                  </a:cubicBezTo>
                  <a:cubicBezTo>
                    <a:pt x="1356563" y="123154"/>
                    <a:pt x="1355827" y="123331"/>
                    <a:pt x="1354884" y="123448"/>
                  </a:cubicBezTo>
                  <a:cubicBezTo>
                    <a:pt x="1353942" y="123566"/>
                    <a:pt x="1352734" y="123625"/>
                    <a:pt x="1351261" y="123625"/>
                  </a:cubicBezTo>
                  <a:cubicBezTo>
                    <a:pt x="1349848" y="123625"/>
                    <a:pt x="1348669" y="123566"/>
                    <a:pt x="1347727" y="123448"/>
                  </a:cubicBezTo>
                  <a:cubicBezTo>
                    <a:pt x="1346784" y="123331"/>
                    <a:pt x="1346033" y="123154"/>
                    <a:pt x="1345473" y="122918"/>
                  </a:cubicBezTo>
                  <a:cubicBezTo>
                    <a:pt x="1344914" y="122683"/>
                    <a:pt x="1344531" y="122403"/>
                    <a:pt x="1344325" y="122079"/>
                  </a:cubicBezTo>
                  <a:cubicBezTo>
                    <a:pt x="1344119" y="121755"/>
                    <a:pt x="1344015" y="121357"/>
                    <a:pt x="1344015" y="120886"/>
                  </a:cubicBezTo>
                  <a:lnTo>
                    <a:pt x="1344015" y="41356"/>
                  </a:lnTo>
                  <a:cubicBezTo>
                    <a:pt x="1344015" y="40943"/>
                    <a:pt x="1344119" y="40561"/>
                    <a:pt x="1344325" y="40207"/>
                  </a:cubicBezTo>
                  <a:cubicBezTo>
                    <a:pt x="1344531" y="39854"/>
                    <a:pt x="1344914" y="39559"/>
                    <a:pt x="1345473" y="39323"/>
                  </a:cubicBezTo>
                  <a:cubicBezTo>
                    <a:pt x="1346033" y="39088"/>
                    <a:pt x="1346784" y="38911"/>
                    <a:pt x="1347727" y="38793"/>
                  </a:cubicBezTo>
                  <a:cubicBezTo>
                    <a:pt x="1348669" y="38675"/>
                    <a:pt x="1349848" y="38616"/>
                    <a:pt x="1351261" y="38616"/>
                  </a:cubicBezTo>
                  <a:close/>
                  <a:moveTo>
                    <a:pt x="960383" y="38616"/>
                  </a:moveTo>
                  <a:cubicBezTo>
                    <a:pt x="961797" y="38616"/>
                    <a:pt x="962975" y="38661"/>
                    <a:pt x="963918" y="38749"/>
                  </a:cubicBezTo>
                  <a:cubicBezTo>
                    <a:pt x="964860" y="38837"/>
                    <a:pt x="965611" y="39014"/>
                    <a:pt x="966171" y="39279"/>
                  </a:cubicBezTo>
                  <a:cubicBezTo>
                    <a:pt x="966731" y="39544"/>
                    <a:pt x="967128" y="39839"/>
                    <a:pt x="967364" y="40163"/>
                  </a:cubicBezTo>
                  <a:cubicBezTo>
                    <a:pt x="967599" y="40487"/>
                    <a:pt x="967717" y="40885"/>
                    <a:pt x="967717" y="41356"/>
                  </a:cubicBezTo>
                  <a:lnTo>
                    <a:pt x="967717" y="87660"/>
                  </a:lnTo>
                  <a:cubicBezTo>
                    <a:pt x="967717" y="92314"/>
                    <a:pt x="968056" y="96040"/>
                    <a:pt x="968734" y="98838"/>
                  </a:cubicBezTo>
                  <a:cubicBezTo>
                    <a:pt x="969411" y="101637"/>
                    <a:pt x="970442" y="104023"/>
                    <a:pt x="971826" y="105996"/>
                  </a:cubicBezTo>
                  <a:cubicBezTo>
                    <a:pt x="973211" y="107970"/>
                    <a:pt x="974963" y="109501"/>
                    <a:pt x="977084" y="110591"/>
                  </a:cubicBezTo>
                  <a:cubicBezTo>
                    <a:pt x="979205" y="111681"/>
                    <a:pt x="981679" y="112226"/>
                    <a:pt x="984507" y="112226"/>
                  </a:cubicBezTo>
                  <a:cubicBezTo>
                    <a:pt x="988159" y="112226"/>
                    <a:pt x="991797" y="110930"/>
                    <a:pt x="995420" y="108338"/>
                  </a:cubicBezTo>
                  <a:cubicBezTo>
                    <a:pt x="999043" y="105746"/>
                    <a:pt x="1002887" y="101946"/>
                    <a:pt x="1006952" y="96938"/>
                  </a:cubicBezTo>
                  <a:lnTo>
                    <a:pt x="1006952" y="41356"/>
                  </a:lnTo>
                  <a:cubicBezTo>
                    <a:pt x="1006952" y="40885"/>
                    <a:pt x="1007055" y="40487"/>
                    <a:pt x="1007261" y="40163"/>
                  </a:cubicBezTo>
                  <a:cubicBezTo>
                    <a:pt x="1007468" y="39839"/>
                    <a:pt x="1007865" y="39544"/>
                    <a:pt x="1008454" y="39279"/>
                  </a:cubicBezTo>
                  <a:cubicBezTo>
                    <a:pt x="1009043" y="39014"/>
                    <a:pt x="1009795" y="38837"/>
                    <a:pt x="1010708" y="38749"/>
                  </a:cubicBezTo>
                  <a:cubicBezTo>
                    <a:pt x="1011621" y="38661"/>
                    <a:pt x="1012814" y="38616"/>
                    <a:pt x="1014287" y="38616"/>
                  </a:cubicBezTo>
                  <a:cubicBezTo>
                    <a:pt x="1015700" y="38616"/>
                    <a:pt x="1016879" y="38661"/>
                    <a:pt x="1017821" y="38749"/>
                  </a:cubicBezTo>
                  <a:cubicBezTo>
                    <a:pt x="1018764" y="38837"/>
                    <a:pt x="1019500" y="39014"/>
                    <a:pt x="1020030" y="39279"/>
                  </a:cubicBezTo>
                  <a:cubicBezTo>
                    <a:pt x="1020561" y="39544"/>
                    <a:pt x="1020958" y="39839"/>
                    <a:pt x="1021223" y="40163"/>
                  </a:cubicBezTo>
                  <a:cubicBezTo>
                    <a:pt x="1021488" y="40487"/>
                    <a:pt x="1021621" y="40885"/>
                    <a:pt x="1021621" y="41356"/>
                  </a:cubicBezTo>
                  <a:lnTo>
                    <a:pt x="1021621" y="120886"/>
                  </a:lnTo>
                  <a:cubicBezTo>
                    <a:pt x="1021621" y="121357"/>
                    <a:pt x="1021518" y="121755"/>
                    <a:pt x="1021312" y="122079"/>
                  </a:cubicBezTo>
                  <a:cubicBezTo>
                    <a:pt x="1021105" y="122403"/>
                    <a:pt x="1020737" y="122683"/>
                    <a:pt x="1020207" y="122918"/>
                  </a:cubicBezTo>
                  <a:cubicBezTo>
                    <a:pt x="1019677" y="123154"/>
                    <a:pt x="1018985" y="123331"/>
                    <a:pt x="1018131" y="123448"/>
                  </a:cubicBezTo>
                  <a:cubicBezTo>
                    <a:pt x="1017276" y="123566"/>
                    <a:pt x="1016231" y="123625"/>
                    <a:pt x="1014994" y="123625"/>
                  </a:cubicBezTo>
                  <a:cubicBezTo>
                    <a:pt x="1013638" y="123625"/>
                    <a:pt x="1012534" y="123566"/>
                    <a:pt x="1011680" y="123448"/>
                  </a:cubicBezTo>
                  <a:cubicBezTo>
                    <a:pt x="1010826" y="123331"/>
                    <a:pt x="1010148" y="123154"/>
                    <a:pt x="1009647" y="122918"/>
                  </a:cubicBezTo>
                  <a:cubicBezTo>
                    <a:pt x="1009147" y="122683"/>
                    <a:pt x="1008808" y="122403"/>
                    <a:pt x="1008631" y="122079"/>
                  </a:cubicBezTo>
                  <a:cubicBezTo>
                    <a:pt x="1008454" y="121755"/>
                    <a:pt x="1008366" y="121357"/>
                    <a:pt x="1008366" y="120886"/>
                  </a:cubicBezTo>
                  <a:lnTo>
                    <a:pt x="1008366" y="110370"/>
                  </a:lnTo>
                  <a:cubicBezTo>
                    <a:pt x="1003830" y="115378"/>
                    <a:pt x="999353" y="119030"/>
                    <a:pt x="994934" y="121328"/>
                  </a:cubicBezTo>
                  <a:cubicBezTo>
                    <a:pt x="990516" y="123625"/>
                    <a:pt x="986039" y="124774"/>
                    <a:pt x="981503" y="124774"/>
                  </a:cubicBezTo>
                  <a:cubicBezTo>
                    <a:pt x="976201" y="124774"/>
                    <a:pt x="971738" y="123890"/>
                    <a:pt x="968115" y="122123"/>
                  </a:cubicBezTo>
                  <a:cubicBezTo>
                    <a:pt x="964492" y="120356"/>
                    <a:pt x="961561" y="117955"/>
                    <a:pt x="959322" y="114921"/>
                  </a:cubicBezTo>
                  <a:cubicBezTo>
                    <a:pt x="957084" y="111887"/>
                    <a:pt x="955479" y="108353"/>
                    <a:pt x="954506" y="104317"/>
                  </a:cubicBezTo>
                  <a:cubicBezTo>
                    <a:pt x="953534" y="100282"/>
                    <a:pt x="953048" y="95377"/>
                    <a:pt x="953048" y="89604"/>
                  </a:cubicBezTo>
                  <a:lnTo>
                    <a:pt x="953048" y="41356"/>
                  </a:lnTo>
                  <a:cubicBezTo>
                    <a:pt x="953048" y="40885"/>
                    <a:pt x="953151" y="40487"/>
                    <a:pt x="953358" y="40163"/>
                  </a:cubicBezTo>
                  <a:cubicBezTo>
                    <a:pt x="953564" y="39839"/>
                    <a:pt x="953962" y="39544"/>
                    <a:pt x="954551" y="39279"/>
                  </a:cubicBezTo>
                  <a:cubicBezTo>
                    <a:pt x="955140" y="39014"/>
                    <a:pt x="955906" y="38837"/>
                    <a:pt x="956848" y="38749"/>
                  </a:cubicBezTo>
                  <a:cubicBezTo>
                    <a:pt x="957791" y="38661"/>
                    <a:pt x="958969" y="38616"/>
                    <a:pt x="960383" y="38616"/>
                  </a:cubicBezTo>
                  <a:close/>
                  <a:moveTo>
                    <a:pt x="827386" y="38616"/>
                  </a:moveTo>
                  <a:cubicBezTo>
                    <a:pt x="828859" y="38616"/>
                    <a:pt x="830067" y="38675"/>
                    <a:pt x="831009" y="38793"/>
                  </a:cubicBezTo>
                  <a:cubicBezTo>
                    <a:pt x="831952" y="38911"/>
                    <a:pt x="832688" y="39088"/>
                    <a:pt x="833219" y="39323"/>
                  </a:cubicBezTo>
                  <a:cubicBezTo>
                    <a:pt x="833749" y="39559"/>
                    <a:pt x="834132" y="39854"/>
                    <a:pt x="834367" y="40207"/>
                  </a:cubicBezTo>
                  <a:cubicBezTo>
                    <a:pt x="834603" y="40561"/>
                    <a:pt x="834721" y="40943"/>
                    <a:pt x="834721" y="41356"/>
                  </a:cubicBezTo>
                  <a:lnTo>
                    <a:pt x="834721" y="120886"/>
                  </a:lnTo>
                  <a:cubicBezTo>
                    <a:pt x="834721" y="121357"/>
                    <a:pt x="834603" y="121755"/>
                    <a:pt x="834367" y="122079"/>
                  </a:cubicBezTo>
                  <a:cubicBezTo>
                    <a:pt x="834132" y="122403"/>
                    <a:pt x="833749" y="122683"/>
                    <a:pt x="833219" y="122918"/>
                  </a:cubicBezTo>
                  <a:cubicBezTo>
                    <a:pt x="832688" y="123154"/>
                    <a:pt x="831952" y="123331"/>
                    <a:pt x="831009" y="123448"/>
                  </a:cubicBezTo>
                  <a:cubicBezTo>
                    <a:pt x="830067" y="123566"/>
                    <a:pt x="828859" y="123625"/>
                    <a:pt x="827386" y="123625"/>
                  </a:cubicBezTo>
                  <a:cubicBezTo>
                    <a:pt x="825972" y="123625"/>
                    <a:pt x="824794" y="123566"/>
                    <a:pt x="823852" y="123448"/>
                  </a:cubicBezTo>
                  <a:cubicBezTo>
                    <a:pt x="822909" y="123331"/>
                    <a:pt x="822158" y="123154"/>
                    <a:pt x="821598" y="122918"/>
                  </a:cubicBezTo>
                  <a:cubicBezTo>
                    <a:pt x="821039" y="122683"/>
                    <a:pt x="820656" y="122403"/>
                    <a:pt x="820450" y="122079"/>
                  </a:cubicBezTo>
                  <a:cubicBezTo>
                    <a:pt x="820243" y="121755"/>
                    <a:pt x="820140" y="121357"/>
                    <a:pt x="820140" y="120886"/>
                  </a:cubicBezTo>
                  <a:lnTo>
                    <a:pt x="820140" y="41356"/>
                  </a:lnTo>
                  <a:cubicBezTo>
                    <a:pt x="820140" y="40943"/>
                    <a:pt x="820243" y="40561"/>
                    <a:pt x="820450" y="40207"/>
                  </a:cubicBezTo>
                  <a:cubicBezTo>
                    <a:pt x="820656" y="39854"/>
                    <a:pt x="821039" y="39559"/>
                    <a:pt x="821598" y="39323"/>
                  </a:cubicBezTo>
                  <a:cubicBezTo>
                    <a:pt x="822158" y="39088"/>
                    <a:pt x="822909" y="38911"/>
                    <a:pt x="823852" y="38793"/>
                  </a:cubicBezTo>
                  <a:cubicBezTo>
                    <a:pt x="824794" y="38675"/>
                    <a:pt x="825972" y="38616"/>
                    <a:pt x="827386" y="38616"/>
                  </a:cubicBezTo>
                  <a:close/>
                  <a:moveTo>
                    <a:pt x="617836" y="38616"/>
                  </a:moveTo>
                  <a:cubicBezTo>
                    <a:pt x="619309" y="38616"/>
                    <a:pt x="620517" y="38675"/>
                    <a:pt x="621459" y="38793"/>
                  </a:cubicBezTo>
                  <a:cubicBezTo>
                    <a:pt x="622402" y="38911"/>
                    <a:pt x="623138" y="39088"/>
                    <a:pt x="623669" y="39323"/>
                  </a:cubicBezTo>
                  <a:cubicBezTo>
                    <a:pt x="624199" y="39559"/>
                    <a:pt x="624582" y="39854"/>
                    <a:pt x="624817" y="40207"/>
                  </a:cubicBezTo>
                  <a:cubicBezTo>
                    <a:pt x="625053" y="40561"/>
                    <a:pt x="625171" y="40943"/>
                    <a:pt x="625171" y="41356"/>
                  </a:cubicBezTo>
                  <a:lnTo>
                    <a:pt x="625171" y="120886"/>
                  </a:lnTo>
                  <a:cubicBezTo>
                    <a:pt x="625171" y="121357"/>
                    <a:pt x="625053" y="121755"/>
                    <a:pt x="624817" y="122079"/>
                  </a:cubicBezTo>
                  <a:cubicBezTo>
                    <a:pt x="624582" y="122403"/>
                    <a:pt x="624199" y="122683"/>
                    <a:pt x="623669" y="122918"/>
                  </a:cubicBezTo>
                  <a:cubicBezTo>
                    <a:pt x="623138" y="123154"/>
                    <a:pt x="622402" y="123331"/>
                    <a:pt x="621459" y="123448"/>
                  </a:cubicBezTo>
                  <a:cubicBezTo>
                    <a:pt x="620517" y="123566"/>
                    <a:pt x="619309" y="123625"/>
                    <a:pt x="617836" y="123625"/>
                  </a:cubicBezTo>
                  <a:cubicBezTo>
                    <a:pt x="616422" y="123625"/>
                    <a:pt x="615244" y="123566"/>
                    <a:pt x="614302" y="123448"/>
                  </a:cubicBezTo>
                  <a:cubicBezTo>
                    <a:pt x="613359" y="123331"/>
                    <a:pt x="612608" y="123154"/>
                    <a:pt x="612048" y="122918"/>
                  </a:cubicBezTo>
                  <a:cubicBezTo>
                    <a:pt x="611489" y="122683"/>
                    <a:pt x="611106" y="122403"/>
                    <a:pt x="610900" y="122079"/>
                  </a:cubicBezTo>
                  <a:cubicBezTo>
                    <a:pt x="610693" y="121755"/>
                    <a:pt x="610590" y="121357"/>
                    <a:pt x="610590" y="120886"/>
                  </a:cubicBezTo>
                  <a:lnTo>
                    <a:pt x="610590" y="41356"/>
                  </a:lnTo>
                  <a:cubicBezTo>
                    <a:pt x="610590" y="40943"/>
                    <a:pt x="610693" y="40561"/>
                    <a:pt x="610900" y="40207"/>
                  </a:cubicBezTo>
                  <a:cubicBezTo>
                    <a:pt x="611106" y="39854"/>
                    <a:pt x="611489" y="39559"/>
                    <a:pt x="612048" y="39323"/>
                  </a:cubicBezTo>
                  <a:cubicBezTo>
                    <a:pt x="612608" y="39088"/>
                    <a:pt x="613359" y="38911"/>
                    <a:pt x="614302" y="38793"/>
                  </a:cubicBezTo>
                  <a:cubicBezTo>
                    <a:pt x="615244" y="38675"/>
                    <a:pt x="616422" y="38616"/>
                    <a:pt x="617836" y="38616"/>
                  </a:cubicBezTo>
                  <a:close/>
                  <a:moveTo>
                    <a:pt x="274583" y="38616"/>
                  </a:moveTo>
                  <a:cubicBezTo>
                    <a:pt x="275997" y="38616"/>
                    <a:pt x="277175" y="38661"/>
                    <a:pt x="278117" y="38749"/>
                  </a:cubicBezTo>
                  <a:cubicBezTo>
                    <a:pt x="279060" y="38837"/>
                    <a:pt x="279811" y="39014"/>
                    <a:pt x="280371" y="39279"/>
                  </a:cubicBezTo>
                  <a:cubicBezTo>
                    <a:pt x="280931" y="39544"/>
                    <a:pt x="281328" y="39839"/>
                    <a:pt x="281564" y="40163"/>
                  </a:cubicBezTo>
                  <a:cubicBezTo>
                    <a:pt x="281800" y="40487"/>
                    <a:pt x="281917" y="40885"/>
                    <a:pt x="281917" y="41356"/>
                  </a:cubicBezTo>
                  <a:lnTo>
                    <a:pt x="281917" y="87660"/>
                  </a:lnTo>
                  <a:cubicBezTo>
                    <a:pt x="281917" y="92314"/>
                    <a:pt x="282256" y="96040"/>
                    <a:pt x="282933" y="98838"/>
                  </a:cubicBezTo>
                  <a:cubicBezTo>
                    <a:pt x="283611" y="101637"/>
                    <a:pt x="284642" y="104023"/>
                    <a:pt x="286026" y="105996"/>
                  </a:cubicBezTo>
                  <a:cubicBezTo>
                    <a:pt x="287411" y="107970"/>
                    <a:pt x="289163" y="109501"/>
                    <a:pt x="291284" y="110591"/>
                  </a:cubicBezTo>
                  <a:cubicBezTo>
                    <a:pt x="293405" y="111681"/>
                    <a:pt x="295879" y="112226"/>
                    <a:pt x="298707" y="112226"/>
                  </a:cubicBezTo>
                  <a:cubicBezTo>
                    <a:pt x="302360" y="112226"/>
                    <a:pt x="305997" y="110930"/>
                    <a:pt x="309620" y="108338"/>
                  </a:cubicBezTo>
                  <a:cubicBezTo>
                    <a:pt x="313243" y="105746"/>
                    <a:pt x="317087" y="101946"/>
                    <a:pt x="321152" y="96938"/>
                  </a:cubicBezTo>
                  <a:lnTo>
                    <a:pt x="321152" y="41356"/>
                  </a:lnTo>
                  <a:cubicBezTo>
                    <a:pt x="321152" y="40885"/>
                    <a:pt x="321255" y="40487"/>
                    <a:pt x="321461" y="40163"/>
                  </a:cubicBezTo>
                  <a:cubicBezTo>
                    <a:pt x="321668" y="39839"/>
                    <a:pt x="322065" y="39544"/>
                    <a:pt x="322654" y="39279"/>
                  </a:cubicBezTo>
                  <a:cubicBezTo>
                    <a:pt x="323243" y="39014"/>
                    <a:pt x="323995" y="38837"/>
                    <a:pt x="324908" y="38749"/>
                  </a:cubicBezTo>
                  <a:cubicBezTo>
                    <a:pt x="325821" y="38661"/>
                    <a:pt x="327014" y="38616"/>
                    <a:pt x="328487" y="38616"/>
                  </a:cubicBezTo>
                  <a:cubicBezTo>
                    <a:pt x="329900" y="38616"/>
                    <a:pt x="331079" y="38661"/>
                    <a:pt x="332021" y="38749"/>
                  </a:cubicBezTo>
                  <a:cubicBezTo>
                    <a:pt x="332964" y="38837"/>
                    <a:pt x="333700" y="39014"/>
                    <a:pt x="334230" y="39279"/>
                  </a:cubicBezTo>
                  <a:cubicBezTo>
                    <a:pt x="334761" y="39544"/>
                    <a:pt x="335158" y="39839"/>
                    <a:pt x="335423" y="40163"/>
                  </a:cubicBezTo>
                  <a:cubicBezTo>
                    <a:pt x="335688" y="40487"/>
                    <a:pt x="335821" y="40885"/>
                    <a:pt x="335821" y="41356"/>
                  </a:cubicBezTo>
                  <a:lnTo>
                    <a:pt x="335821" y="120886"/>
                  </a:lnTo>
                  <a:cubicBezTo>
                    <a:pt x="335821" y="121357"/>
                    <a:pt x="335718" y="121755"/>
                    <a:pt x="335512" y="122079"/>
                  </a:cubicBezTo>
                  <a:cubicBezTo>
                    <a:pt x="335305" y="122403"/>
                    <a:pt x="334937" y="122683"/>
                    <a:pt x="334407" y="122918"/>
                  </a:cubicBezTo>
                  <a:cubicBezTo>
                    <a:pt x="333877" y="123154"/>
                    <a:pt x="333185" y="123331"/>
                    <a:pt x="332331" y="123448"/>
                  </a:cubicBezTo>
                  <a:cubicBezTo>
                    <a:pt x="331476" y="123566"/>
                    <a:pt x="330431" y="123625"/>
                    <a:pt x="329193" y="123625"/>
                  </a:cubicBezTo>
                  <a:cubicBezTo>
                    <a:pt x="327838" y="123625"/>
                    <a:pt x="326734" y="123566"/>
                    <a:pt x="325880" y="123448"/>
                  </a:cubicBezTo>
                  <a:cubicBezTo>
                    <a:pt x="325026" y="123331"/>
                    <a:pt x="324348" y="123154"/>
                    <a:pt x="323847" y="122918"/>
                  </a:cubicBezTo>
                  <a:cubicBezTo>
                    <a:pt x="323347" y="122683"/>
                    <a:pt x="323008" y="122403"/>
                    <a:pt x="322831" y="122079"/>
                  </a:cubicBezTo>
                  <a:cubicBezTo>
                    <a:pt x="322654" y="121755"/>
                    <a:pt x="322566" y="121357"/>
                    <a:pt x="322566" y="120886"/>
                  </a:cubicBezTo>
                  <a:lnTo>
                    <a:pt x="322566" y="110370"/>
                  </a:lnTo>
                  <a:cubicBezTo>
                    <a:pt x="318030" y="115378"/>
                    <a:pt x="313553" y="119030"/>
                    <a:pt x="309134" y="121328"/>
                  </a:cubicBezTo>
                  <a:cubicBezTo>
                    <a:pt x="304716" y="123625"/>
                    <a:pt x="300239" y="124774"/>
                    <a:pt x="295703" y="124774"/>
                  </a:cubicBezTo>
                  <a:cubicBezTo>
                    <a:pt x="290400" y="124774"/>
                    <a:pt x="285938" y="123890"/>
                    <a:pt x="282315" y="122123"/>
                  </a:cubicBezTo>
                  <a:cubicBezTo>
                    <a:pt x="278692" y="120356"/>
                    <a:pt x="275761" y="117955"/>
                    <a:pt x="273522" y="114921"/>
                  </a:cubicBezTo>
                  <a:cubicBezTo>
                    <a:pt x="271284" y="111887"/>
                    <a:pt x="269678" y="108353"/>
                    <a:pt x="268707" y="104317"/>
                  </a:cubicBezTo>
                  <a:cubicBezTo>
                    <a:pt x="267734" y="100282"/>
                    <a:pt x="267248" y="95377"/>
                    <a:pt x="267248" y="89604"/>
                  </a:cubicBezTo>
                  <a:lnTo>
                    <a:pt x="267248" y="41356"/>
                  </a:lnTo>
                  <a:cubicBezTo>
                    <a:pt x="267248" y="40885"/>
                    <a:pt x="267352" y="40487"/>
                    <a:pt x="267558" y="40163"/>
                  </a:cubicBezTo>
                  <a:cubicBezTo>
                    <a:pt x="267764" y="39839"/>
                    <a:pt x="268162" y="39544"/>
                    <a:pt x="268751" y="39279"/>
                  </a:cubicBezTo>
                  <a:cubicBezTo>
                    <a:pt x="269340" y="39014"/>
                    <a:pt x="270106" y="38837"/>
                    <a:pt x="271048" y="38749"/>
                  </a:cubicBezTo>
                  <a:cubicBezTo>
                    <a:pt x="271991" y="38661"/>
                    <a:pt x="273169" y="38616"/>
                    <a:pt x="274583" y="38616"/>
                  </a:cubicBezTo>
                  <a:close/>
                  <a:moveTo>
                    <a:pt x="141586" y="38616"/>
                  </a:moveTo>
                  <a:cubicBezTo>
                    <a:pt x="143059" y="38616"/>
                    <a:pt x="144267" y="38675"/>
                    <a:pt x="145209" y="38793"/>
                  </a:cubicBezTo>
                  <a:cubicBezTo>
                    <a:pt x="146152" y="38911"/>
                    <a:pt x="146888" y="39088"/>
                    <a:pt x="147418" y="39323"/>
                  </a:cubicBezTo>
                  <a:cubicBezTo>
                    <a:pt x="147949" y="39559"/>
                    <a:pt x="148332" y="39854"/>
                    <a:pt x="148567" y="40207"/>
                  </a:cubicBezTo>
                  <a:cubicBezTo>
                    <a:pt x="148803" y="40561"/>
                    <a:pt x="148921" y="40943"/>
                    <a:pt x="148921" y="41356"/>
                  </a:cubicBezTo>
                  <a:lnTo>
                    <a:pt x="148921" y="120886"/>
                  </a:lnTo>
                  <a:cubicBezTo>
                    <a:pt x="148921" y="121357"/>
                    <a:pt x="148803" y="121755"/>
                    <a:pt x="148567" y="122079"/>
                  </a:cubicBezTo>
                  <a:cubicBezTo>
                    <a:pt x="148332" y="122403"/>
                    <a:pt x="147949" y="122683"/>
                    <a:pt x="147418" y="122918"/>
                  </a:cubicBezTo>
                  <a:cubicBezTo>
                    <a:pt x="146888" y="123154"/>
                    <a:pt x="146152" y="123331"/>
                    <a:pt x="145209" y="123448"/>
                  </a:cubicBezTo>
                  <a:cubicBezTo>
                    <a:pt x="144267" y="123566"/>
                    <a:pt x="143059" y="123625"/>
                    <a:pt x="141586" y="123625"/>
                  </a:cubicBezTo>
                  <a:cubicBezTo>
                    <a:pt x="140173" y="123625"/>
                    <a:pt x="138994" y="123566"/>
                    <a:pt x="138052" y="123448"/>
                  </a:cubicBezTo>
                  <a:cubicBezTo>
                    <a:pt x="137109" y="123331"/>
                    <a:pt x="136358" y="123154"/>
                    <a:pt x="135798" y="122918"/>
                  </a:cubicBezTo>
                  <a:cubicBezTo>
                    <a:pt x="135239" y="122683"/>
                    <a:pt x="134856" y="122403"/>
                    <a:pt x="134649" y="122079"/>
                  </a:cubicBezTo>
                  <a:cubicBezTo>
                    <a:pt x="134443" y="121755"/>
                    <a:pt x="134340" y="121357"/>
                    <a:pt x="134340" y="120886"/>
                  </a:cubicBezTo>
                  <a:lnTo>
                    <a:pt x="134340" y="41356"/>
                  </a:lnTo>
                  <a:cubicBezTo>
                    <a:pt x="134340" y="40943"/>
                    <a:pt x="134443" y="40561"/>
                    <a:pt x="134649" y="40207"/>
                  </a:cubicBezTo>
                  <a:cubicBezTo>
                    <a:pt x="134856" y="39854"/>
                    <a:pt x="135239" y="39559"/>
                    <a:pt x="135798" y="39323"/>
                  </a:cubicBezTo>
                  <a:cubicBezTo>
                    <a:pt x="136358" y="39088"/>
                    <a:pt x="137109" y="38911"/>
                    <a:pt x="138052" y="38793"/>
                  </a:cubicBezTo>
                  <a:cubicBezTo>
                    <a:pt x="138994" y="38675"/>
                    <a:pt x="140173" y="38616"/>
                    <a:pt x="141586" y="38616"/>
                  </a:cubicBezTo>
                  <a:close/>
                  <a:moveTo>
                    <a:pt x="775487" y="37468"/>
                  </a:moveTo>
                  <a:cubicBezTo>
                    <a:pt x="778020" y="37468"/>
                    <a:pt x="780480" y="37703"/>
                    <a:pt x="782866" y="38175"/>
                  </a:cubicBezTo>
                  <a:cubicBezTo>
                    <a:pt x="785252" y="38646"/>
                    <a:pt x="787446" y="39264"/>
                    <a:pt x="789449" y="40030"/>
                  </a:cubicBezTo>
                  <a:cubicBezTo>
                    <a:pt x="791452" y="40796"/>
                    <a:pt x="793234" y="41680"/>
                    <a:pt x="794795" y="42681"/>
                  </a:cubicBezTo>
                  <a:cubicBezTo>
                    <a:pt x="796356" y="43683"/>
                    <a:pt x="797490" y="44537"/>
                    <a:pt x="798197" y="45244"/>
                  </a:cubicBezTo>
                  <a:cubicBezTo>
                    <a:pt x="798904" y="45951"/>
                    <a:pt x="799390" y="46511"/>
                    <a:pt x="799655" y="46923"/>
                  </a:cubicBezTo>
                  <a:cubicBezTo>
                    <a:pt x="799921" y="47335"/>
                    <a:pt x="800141" y="47821"/>
                    <a:pt x="800318" y="48381"/>
                  </a:cubicBezTo>
                  <a:cubicBezTo>
                    <a:pt x="800495" y="48941"/>
                    <a:pt x="800613" y="49574"/>
                    <a:pt x="800672" y="50281"/>
                  </a:cubicBezTo>
                  <a:cubicBezTo>
                    <a:pt x="800731" y="50988"/>
                    <a:pt x="800760" y="51871"/>
                    <a:pt x="800760" y="52932"/>
                  </a:cubicBezTo>
                  <a:cubicBezTo>
                    <a:pt x="800760" y="55229"/>
                    <a:pt x="800495" y="56835"/>
                    <a:pt x="799965" y="57748"/>
                  </a:cubicBezTo>
                  <a:cubicBezTo>
                    <a:pt x="799435" y="58661"/>
                    <a:pt x="798787" y="59118"/>
                    <a:pt x="798021" y="59118"/>
                  </a:cubicBezTo>
                  <a:cubicBezTo>
                    <a:pt x="797137" y="59118"/>
                    <a:pt x="796121" y="58632"/>
                    <a:pt x="794972" y="57660"/>
                  </a:cubicBezTo>
                  <a:cubicBezTo>
                    <a:pt x="793823" y="56687"/>
                    <a:pt x="792365" y="55612"/>
                    <a:pt x="790598" y="54434"/>
                  </a:cubicBezTo>
                  <a:cubicBezTo>
                    <a:pt x="788831" y="53256"/>
                    <a:pt x="786695" y="52181"/>
                    <a:pt x="784191" y="51209"/>
                  </a:cubicBezTo>
                  <a:cubicBezTo>
                    <a:pt x="781688" y="50237"/>
                    <a:pt x="778727" y="49751"/>
                    <a:pt x="775310" y="49751"/>
                  </a:cubicBezTo>
                  <a:cubicBezTo>
                    <a:pt x="768300" y="49751"/>
                    <a:pt x="762924" y="52446"/>
                    <a:pt x="759184" y="57836"/>
                  </a:cubicBezTo>
                  <a:cubicBezTo>
                    <a:pt x="755443" y="63227"/>
                    <a:pt x="753572" y="71047"/>
                    <a:pt x="753572" y="81298"/>
                  </a:cubicBezTo>
                  <a:cubicBezTo>
                    <a:pt x="753572" y="86423"/>
                    <a:pt x="754058" y="90915"/>
                    <a:pt x="755030" y="94773"/>
                  </a:cubicBezTo>
                  <a:cubicBezTo>
                    <a:pt x="756002" y="98632"/>
                    <a:pt x="757431" y="101858"/>
                    <a:pt x="759316" y="104450"/>
                  </a:cubicBezTo>
                  <a:cubicBezTo>
                    <a:pt x="761201" y="107042"/>
                    <a:pt x="763513" y="108971"/>
                    <a:pt x="766253" y="110238"/>
                  </a:cubicBezTo>
                  <a:cubicBezTo>
                    <a:pt x="768992" y="111504"/>
                    <a:pt x="772129" y="112138"/>
                    <a:pt x="775664" y="112138"/>
                  </a:cubicBezTo>
                  <a:cubicBezTo>
                    <a:pt x="779022" y="112138"/>
                    <a:pt x="781967" y="111607"/>
                    <a:pt x="784501" y="110547"/>
                  </a:cubicBezTo>
                  <a:cubicBezTo>
                    <a:pt x="787034" y="109487"/>
                    <a:pt x="789228" y="108323"/>
                    <a:pt x="791084" y="107056"/>
                  </a:cubicBezTo>
                  <a:cubicBezTo>
                    <a:pt x="792940" y="105790"/>
                    <a:pt x="794501" y="104641"/>
                    <a:pt x="795767" y="103610"/>
                  </a:cubicBezTo>
                  <a:cubicBezTo>
                    <a:pt x="797034" y="102579"/>
                    <a:pt x="798021" y="102064"/>
                    <a:pt x="798728" y="102064"/>
                  </a:cubicBezTo>
                  <a:cubicBezTo>
                    <a:pt x="799140" y="102064"/>
                    <a:pt x="799493" y="102182"/>
                    <a:pt x="799788" y="102417"/>
                  </a:cubicBezTo>
                  <a:cubicBezTo>
                    <a:pt x="800083" y="102653"/>
                    <a:pt x="800333" y="103051"/>
                    <a:pt x="800539" y="103610"/>
                  </a:cubicBezTo>
                  <a:cubicBezTo>
                    <a:pt x="800745" y="104170"/>
                    <a:pt x="800893" y="104877"/>
                    <a:pt x="800981" y="105731"/>
                  </a:cubicBezTo>
                  <a:cubicBezTo>
                    <a:pt x="801069" y="106585"/>
                    <a:pt x="801114" y="107601"/>
                    <a:pt x="801114" y="108780"/>
                  </a:cubicBezTo>
                  <a:cubicBezTo>
                    <a:pt x="801114" y="109781"/>
                    <a:pt x="801084" y="110650"/>
                    <a:pt x="801025" y="111386"/>
                  </a:cubicBezTo>
                  <a:cubicBezTo>
                    <a:pt x="800966" y="112123"/>
                    <a:pt x="800863" y="112741"/>
                    <a:pt x="800716" y="113242"/>
                  </a:cubicBezTo>
                  <a:cubicBezTo>
                    <a:pt x="800569" y="113743"/>
                    <a:pt x="800392" y="114185"/>
                    <a:pt x="800186" y="114568"/>
                  </a:cubicBezTo>
                  <a:cubicBezTo>
                    <a:pt x="799979" y="114951"/>
                    <a:pt x="799508" y="115510"/>
                    <a:pt x="798772" y="116247"/>
                  </a:cubicBezTo>
                  <a:cubicBezTo>
                    <a:pt x="798035" y="116983"/>
                    <a:pt x="796784" y="117896"/>
                    <a:pt x="795016" y="118986"/>
                  </a:cubicBezTo>
                  <a:cubicBezTo>
                    <a:pt x="793249" y="120076"/>
                    <a:pt x="791261" y="121048"/>
                    <a:pt x="789051" y="121902"/>
                  </a:cubicBezTo>
                  <a:cubicBezTo>
                    <a:pt x="786842" y="122756"/>
                    <a:pt x="784442" y="123448"/>
                    <a:pt x="781850" y="123979"/>
                  </a:cubicBezTo>
                  <a:cubicBezTo>
                    <a:pt x="779257" y="124509"/>
                    <a:pt x="776577" y="124774"/>
                    <a:pt x="773808" y="124774"/>
                  </a:cubicBezTo>
                  <a:cubicBezTo>
                    <a:pt x="768094" y="124774"/>
                    <a:pt x="763027" y="123831"/>
                    <a:pt x="758609" y="121946"/>
                  </a:cubicBezTo>
                  <a:cubicBezTo>
                    <a:pt x="754191" y="120061"/>
                    <a:pt x="750494" y="117307"/>
                    <a:pt x="747519" y="113684"/>
                  </a:cubicBezTo>
                  <a:cubicBezTo>
                    <a:pt x="744544" y="110061"/>
                    <a:pt x="742276" y="105613"/>
                    <a:pt x="740715" y="100341"/>
                  </a:cubicBezTo>
                  <a:cubicBezTo>
                    <a:pt x="739154" y="95068"/>
                    <a:pt x="738373" y="88985"/>
                    <a:pt x="738373" y="82093"/>
                  </a:cubicBezTo>
                  <a:cubicBezTo>
                    <a:pt x="738373" y="74258"/>
                    <a:pt x="739330" y="67527"/>
                    <a:pt x="741245" y="61901"/>
                  </a:cubicBezTo>
                  <a:cubicBezTo>
                    <a:pt x="743160" y="56275"/>
                    <a:pt x="745781" y="51665"/>
                    <a:pt x="749110" y="48072"/>
                  </a:cubicBezTo>
                  <a:cubicBezTo>
                    <a:pt x="752438" y="44478"/>
                    <a:pt x="756356" y="41812"/>
                    <a:pt x="760863" y="40075"/>
                  </a:cubicBezTo>
                  <a:cubicBezTo>
                    <a:pt x="765369" y="38337"/>
                    <a:pt x="770244" y="37468"/>
                    <a:pt x="775487" y="37468"/>
                  </a:cubicBezTo>
                  <a:close/>
                  <a:moveTo>
                    <a:pt x="1721006" y="37379"/>
                  </a:moveTo>
                  <a:cubicBezTo>
                    <a:pt x="1723127" y="37379"/>
                    <a:pt x="1725248" y="37556"/>
                    <a:pt x="1727369" y="37910"/>
                  </a:cubicBezTo>
                  <a:cubicBezTo>
                    <a:pt x="1729489" y="38263"/>
                    <a:pt x="1731404" y="38705"/>
                    <a:pt x="1733113" y="39235"/>
                  </a:cubicBezTo>
                  <a:cubicBezTo>
                    <a:pt x="1734821" y="39765"/>
                    <a:pt x="1736279" y="40340"/>
                    <a:pt x="1737487" y="40958"/>
                  </a:cubicBezTo>
                  <a:cubicBezTo>
                    <a:pt x="1738694" y="41577"/>
                    <a:pt x="1739607" y="42122"/>
                    <a:pt x="1740226" y="42593"/>
                  </a:cubicBezTo>
                  <a:cubicBezTo>
                    <a:pt x="1740845" y="43064"/>
                    <a:pt x="1741257" y="43477"/>
                    <a:pt x="1741463" y="43830"/>
                  </a:cubicBezTo>
                  <a:cubicBezTo>
                    <a:pt x="1741669" y="44184"/>
                    <a:pt x="1741817" y="44581"/>
                    <a:pt x="1741905" y="45023"/>
                  </a:cubicBezTo>
                  <a:cubicBezTo>
                    <a:pt x="1741993" y="45465"/>
                    <a:pt x="1742082" y="46010"/>
                    <a:pt x="1742170" y="46658"/>
                  </a:cubicBezTo>
                  <a:cubicBezTo>
                    <a:pt x="1742258" y="47306"/>
                    <a:pt x="1742303" y="48101"/>
                    <a:pt x="1742303" y="49044"/>
                  </a:cubicBezTo>
                  <a:cubicBezTo>
                    <a:pt x="1742303" y="50045"/>
                    <a:pt x="1742258" y="50914"/>
                    <a:pt x="1742170" y="51651"/>
                  </a:cubicBezTo>
                  <a:cubicBezTo>
                    <a:pt x="1742082" y="52387"/>
                    <a:pt x="1741935" y="52991"/>
                    <a:pt x="1741728" y="53462"/>
                  </a:cubicBezTo>
                  <a:cubicBezTo>
                    <a:pt x="1741522" y="53933"/>
                    <a:pt x="1741272" y="54272"/>
                    <a:pt x="1740977" y="54478"/>
                  </a:cubicBezTo>
                  <a:cubicBezTo>
                    <a:pt x="1740683" y="54684"/>
                    <a:pt x="1740359" y="54788"/>
                    <a:pt x="1740005" y="54788"/>
                  </a:cubicBezTo>
                  <a:cubicBezTo>
                    <a:pt x="1739475" y="54788"/>
                    <a:pt x="1738709" y="54464"/>
                    <a:pt x="1737708" y="53816"/>
                  </a:cubicBezTo>
                  <a:cubicBezTo>
                    <a:pt x="1736706" y="53168"/>
                    <a:pt x="1735410" y="52475"/>
                    <a:pt x="1733819" y="51739"/>
                  </a:cubicBezTo>
                  <a:cubicBezTo>
                    <a:pt x="1732229" y="51003"/>
                    <a:pt x="1730358" y="50310"/>
                    <a:pt x="1728208" y="49662"/>
                  </a:cubicBezTo>
                  <a:cubicBezTo>
                    <a:pt x="1726058" y="49014"/>
                    <a:pt x="1723598" y="48690"/>
                    <a:pt x="1720830" y="48690"/>
                  </a:cubicBezTo>
                  <a:cubicBezTo>
                    <a:pt x="1718355" y="48690"/>
                    <a:pt x="1716176" y="48970"/>
                    <a:pt x="1714290" y="49530"/>
                  </a:cubicBezTo>
                  <a:cubicBezTo>
                    <a:pt x="1712405" y="50089"/>
                    <a:pt x="1710859" y="50885"/>
                    <a:pt x="1709651" y="51916"/>
                  </a:cubicBezTo>
                  <a:cubicBezTo>
                    <a:pt x="1708444" y="52947"/>
                    <a:pt x="1707530" y="54169"/>
                    <a:pt x="1706912" y="55583"/>
                  </a:cubicBezTo>
                  <a:cubicBezTo>
                    <a:pt x="1706293" y="56997"/>
                    <a:pt x="1705984" y="58528"/>
                    <a:pt x="1705984" y="60178"/>
                  </a:cubicBezTo>
                  <a:cubicBezTo>
                    <a:pt x="1705984" y="62475"/>
                    <a:pt x="1706573" y="64405"/>
                    <a:pt x="1707751" y="65966"/>
                  </a:cubicBezTo>
                  <a:cubicBezTo>
                    <a:pt x="1708930" y="67527"/>
                    <a:pt x="1710461" y="68897"/>
                    <a:pt x="1712346" y="70075"/>
                  </a:cubicBezTo>
                  <a:cubicBezTo>
                    <a:pt x="1714232" y="71253"/>
                    <a:pt x="1716382" y="72314"/>
                    <a:pt x="1718797" y="73256"/>
                  </a:cubicBezTo>
                  <a:cubicBezTo>
                    <a:pt x="1721213" y="74199"/>
                    <a:pt x="1723672" y="75171"/>
                    <a:pt x="1726176" y="76172"/>
                  </a:cubicBezTo>
                  <a:cubicBezTo>
                    <a:pt x="1728680" y="77174"/>
                    <a:pt x="1731154" y="78293"/>
                    <a:pt x="1733599" y="79530"/>
                  </a:cubicBezTo>
                  <a:cubicBezTo>
                    <a:pt x="1736043" y="80767"/>
                    <a:pt x="1738208" y="82270"/>
                    <a:pt x="1740094" y="84037"/>
                  </a:cubicBezTo>
                  <a:cubicBezTo>
                    <a:pt x="1741979" y="85804"/>
                    <a:pt x="1743496" y="87925"/>
                    <a:pt x="1744644" y="90399"/>
                  </a:cubicBezTo>
                  <a:cubicBezTo>
                    <a:pt x="1745793" y="92874"/>
                    <a:pt x="1746368" y="95819"/>
                    <a:pt x="1746368" y="99236"/>
                  </a:cubicBezTo>
                  <a:cubicBezTo>
                    <a:pt x="1746368" y="103301"/>
                    <a:pt x="1745616" y="106924"/>
                    <a:pt x="1744114" y="110105"/>
                  </a:cubicBezTo>
                  <a:cubicBezTo>
                    <a:pt x="1742612" y="113286"/>
                    <a:pt x="1740476" y="115967"/>
                    <a:pt x="1737708" y="118146"/>
                  </a:cubicBezTo>
                  <a:cubicBezTo>
                    <a:pt x="1734939" y="120326"/>
                    <a:pt x="1731640" y="121976"/>
                    <a:pt x="1727811" y="123095"/>
                  </a:cubicBezTo>
                  <a:cubicBezTo>
                    <a:pt x="1723981" y="124214"/>
                    <a:pt x="1719769" y="124774"/>
                    <a:pt x="1715174" y="124774"/>
                  </a:cubicBezTo>
                  <a:cubicBezTo>
                    <a:pt x="1712346" y="124774"/>
                    <a:pt x="1709651" y="124553"/>
                    <a:pt x="1707089" y="124111"/>
                  </a:cubicBezTo>
                  <a:cubicBezTo>
                    <a:pt x="1704526" y="123669"/>
                    <a:pt x="1702228" y="123110"/>
                    <a:pt x="1700196" y="122432"/>
                  </a:cubicBezTo>
                  <a:cubicBezTo>
                    <a:pt x="1698164" y="121755"/>
                    <a:pt x="1696440" y="121048"/>
                    <a:pt x="1695026" y="120311"/>
                  </a:cubicBezTo>
                  <a:cubicBezTo>
                    <a:pt x="1693613" y="119575"/>
                    <a:pt x="1692582" y="118912"/>
                    <a:pt x="1691934" y="118323"/>
                  </a:cubicBezTo>
                  <a:cubicBezTo>
                    <a:pt x="1691286" y="117734"/>
                    <a:pt x="1690814" y="116909"/>
                    <a:pt x="1690520" y="115849"/>
                  </a:cubicBezTo>
                  <a:cubicBezTo>
                    <a:pt x="1690225" y="114789"/>
                    <a:pt x="1690078" y="113345"/>
                    <a:pt x="1690078" y="111519"/>
                  </a:cubicBezTo>
                  <a:cubicBezTo>
                    <a:pt x="1690078" y="110400"/>
                    <a:pt x="1690137" y="109457"/>
                    <a:pt x="1690255" y="108691"/>
                  </a:cubicBezTo>
                  <a:cubicBezTo>
                    <a:pt x="1690373" y="107925"/>
                    <a:pt x="1690520" y="107307"/>
                    <a:pt x="1690697" y="106836"/>
                  </a:cubicBezTo>
                  <a:cubicBezTo>
                    <a:pt x="1690873" y="106364"/>
                    <a:pt x="1691124" y="106026"/>
                    <a:pt x="1691448" y="105819"/>
                  </a:cubicBezTo>
                  <a:cubicBezTo>
                    <a:pt x="1691772" y="105613"/>
                    <a:pt x="1692140" y="105510"/>
                    <a:pt x="1692552" y="105510"/>
                  </a:cubicBezTo>
                  <a:cubicBezTo>
                    <a:pt x="1693200" y="105510"/>
                    <a:pt x="1694158" y="105908"/>
                    <a:pt x="1695424" y="106703"/>
                  </a:cubicBezTo>
                  <a:cubicBezTo>
                    <a:pt x="1696691" y="107498"/>
                    <a:pt x="1698252" y="108367"/>
                    <a:pt x="1700108" y="109310"/>
                  </a:cubicBezTo>
                  <a:cubicBezTo>
                    <a:pt x="1701963" y="110252"/>
                    <a:pt x="1704158" y="111121"/>
                    <a:pt x="1706691" y="111917"/>
                  </a:cubicBezTo>
                  <a:cubicBezTo>
                    <a:pt x="1709224" y="112712"/>
                    <a:pt x="1712140" y="113110"/>
                    <a:pt x="1715439" y="113110"/>
                  </a:cubicBezTo>
                  <a:cubicBezTo>
                    <a:pt x="1717913" y="113110"/>
                    <a:pt x="1720152" y="112844"/>
                    <a:pt x="1722155" y="112314"/>
                  </a:cubicBezTo>
                  <a:cubicBezTo>
                    <a:pt x="1724158" y="111784"/>
                    <a:pt x="1725896" y="111004"/>
                    <a:pt x="1727369" y="109973"/>
                  </a:cubicBezTo>
                  <a:cubicBezTo>
                    <a:pt x="1728842" y="108942"/>
                    <a:pt x="1729976" y="107631"/>
                    <a:pt x="1730771" y="106040"/>
                  </a:cubicBezTo>
                  <a:cubicBezTo>
                    <a:pt x="1731566" y="104450"/>
                    <a:pt x="1731964" y="102564"/>
                    <a:pt x="1731964" y="100385"/>
                  </a:cubicBezTo>
                  <a:cubicBezTo>
                    <a:pt x="1731964" y="98146"/>
                    <a:pt x="1731389" y="96261"/>
                    <a:pt x="1730241" y="94729"/>
                  </a:cubicBezTo>
                  <a:cubicBezTo>
                    <a:pt x="1729092" y="93198"/>
                    <a:pt x="1727575" y="91843"/>
                    <a:pt x="1725690" y="90664"/>
                  </a:cubicBezTo>
                  <a:cubicBezTo>
                    <a:pt x="1723805" y="89486"/>
                    <a:pt x="1721684" y="88441"/>
                    <a:pt x="1719327" y="87527"/>
                  </a:cubicBezTo>
                  <a:cubicBezTo>
                    <a:pt x="1716971" y="86614"/>
                    <a:pt x="1714541" y="85657"/>
                    <a:pt x="1712037" y="84656"/>
                  </a:cubicBezTo>
                  <a:cubicBezTo>
                    <a:pt x="1709533" y="83654"/>
                    <a:pt x="1707089" y="82520"/>
                    <a:pt x="1704703" y="81253"/>
                  </a:cubicBezTo>
                  <a:cubicBezTo>
                    <a:pt x="1702317" y="79987"/>
                    <a:pt x="1700181" y="78440"/>
                    <a:pt x="1698296" y="76614"/>
                  </a:cubicBezTo>
                  <a:cubicBezTo>
                    <a:pt x="1696411" y="74788"/>
                    <a:pt x="1694894" y="72608"/>
                    <a:pt x="1693745" y="70075"/>
                  </a:cubicBezTo>
                  <a:cubicBezTo>
                    <a:pt x="1692596" y="67542"/>
                    <a:pt x="1692022" y="64508"/>
                    <a:pt x="1692022" y="60973"/>
                  </a:cubicBezTo>
                  <a:cubicBezTo>
                    <a:pt x="1692022" y="57851"/>
                    <a:pt x="1692626" y="54861"/>
                    <a:pt x="1693834" y="52004"/>
                  </a:cubicBezTo>
                  <a:cubicBezTo>
                    <a:pt x="1695041" y="49147"/>
                    <a:pt x="1696853" y="46643"/>
                    <a:pt x="1699268" y="44493"/>
                  </a:cubicBezTo>
                  <a:cubicBezTo>
                    <a:pt x="1701683" y="42343"/>
                    <a:pt x="1704703" y="40619"/>
                    <a:pt x="1708326" y="39323"/>
                  </a:cubicBezTo>
                  <a:cubicBezTo>
                    <a:pt x="1711949" y="38027"/>
                    <a:pt x="1716176" y="37379"/>
                    <a:pt x="1721006" y="37379"/>
                  </a:cubicBezTo>
                  <a:close/>
                  <a:moveTo>
                    <a:pt x="1643588" y="37379"/>
                  </a:moveTo>
                  <a:cubicBezTo>
                    <a:pt x="1649832" y="37379"/>
                    <a:pt x="1655149" y="38381"/>
                    <a:pt x="1659538" y="40384"/>
                  </a:cubicBezTo>
                  <a:cubicBezTo>
                    <a:pt x="1663927" y="42387"/>
                    <a:pt x="1667535" y="45082"/>
                    <a:pt x="1670363" y="48469"/>
                  </a:cubicBezTo>
                  <a:cubicBezTo>
                    <a:pt x="1673191" y="51857"/>
                    <a:pt x="1675267" y="55833"/>
                    <a:pt x="1676593" y="60399"/>
                  </a:cubicBezTo>
                  <a:cubicBezTo>
                    <a:pt x="1677918" y="64964"/>
                    <a:pt x="1678581" y="69839"/>
                    <a:pt x="1678581" y="75024"/>
                  </a:cubicBezTo>
                  <a:lnTo>
                    <a:pt x="1678581" y="77675"/>
                  </a:lnTo>
                  <a:cubicBezTo>
                    <a:pt x="1678581" y="79972"/>
                    <a:pt x="1678004" y="81607"/>
                    <a:pt x="1676850" y="82579"/>
                  </a:cubicBezTo>
                  <a:cubicBezTo>
                    <a:pt x="1675696" y="83551"/>
                    <a:pt x="1674379" y="84037"/>
                    <a:pt x="1672899" y="84037"/>
                  </a:cubicBezTo>
                  <a:lnTo>
                    <a:pt x="1620524" y="84037"/>
                  </a:lnTo>
                  <a:cubicBezTo>
                    <a:pt x="1620524" y="88455"/>
                    <a:pt x="1620968" y="92432"/>
                    <a:pt x="1621856" y="95966"/>
                  </a:cubicBezTo>
                  <a:cubicBezTo>
                    <a:pt x="1622744" y="99501"/>
                    <a:pt x="1624224" y="102535"/>
                    <a:pt x="1626296" y="105068"/>
                  </a:cubicBezTo>
                  <a:cubicBezTo>
                    <a:pt x="1628368" y="107601"/>
                    <a:pt x="1631061" y="109545"/>
                    <a:pt x="1634376" y="110900"/>
                  </a:cubicBezTo>
                  <a:cubicBezTo>
                    <a:pt x="1637691" y="112255"/>
                    <a:pt x="1641746" y="112933"/>
                    <a:pt x="1646541" y="112933"/>
                  </a:cubicBezTo>
                  <a:cubicBezTo>
                    <a:pt x="1650330" y="112933"/>
                    <a:pt x="1653704" y="112624"/>
                    <a:pt x="1656664" y="112005"/>
                  </a:cubicBezTo>
                  <a:cubicBezTo>
                    <a:pt x="1659624" y="111386"/>
                    <a:pt x="1662184" y="110694"/>
                    <a:pt x="1664345" y="109928"/>
                  </a:cubicBezTo>
                  <a:cubicBezTo>
                    <a:pt x="1666506" y="109163"/>
                    <a:pt x="1668282" y="108470"/>
                    <a:pt x="1669673" y="107852"/>
                  </a:cubicBezTo>
                  <a:cubicBezTo>
                    <a:pt x="1671065" y="107233"/>
                    <a:pt x="1672116" y="106924"/>
                    <a:pt x="1672826" y="106924"/>
                  </a:cubicBezTo>
                  <a:cubicBezTo>
                    <a:pt x="1673240" y="106924"/>
                    <a:pt x="1673610" y="107027"/>
                    <a:pt x="1673935" y="107233"/>
                  </a:cubicBezTo>
                  <a:cubicBezTo>
                    <a:pt x="1674261" y="107439"/>
                    <a:pt x="1674512" y="107749"/>
                    <a:pt x="1674690" y="108161"/>
                  </a:cubicBezTo>
                  <a:cubicBezTo>
                    <a:pt x="1674868" y="108573"/>
                    <a:pt x="1675001" y="109148"/>
                    <a:pt x="1675090" y="109884"/>
                  </a:cubicBezTo>
                  <a:cubicBezTo>
                    <a:pt x="1675179" y="110621"/>
                    <a:pt x="1675223" y="111519"/>
                    <a:pt x="1675223" y="112579"/>
                  </a:cubicBezTo>
                  <a:cubicBezTo>
                    <a:pt x="1675223" y="113345"/>
                    <a:pt x="1675194" y="114008"/>
                    <a:pt x="1675135" y="114568"/>
                  </a:cubicBezTo>
                  <a:cubicBezTo>
                    <a:pt x="1675076" y="115127"/>
                    <a:pt x="1675002" y="115628"/>
                    <a:pt x="1674914" y="116070"/>
                  </a:cubicBezTo>
                  <a:cubicBezTo>
                    <a:pt x="1674825" y="116512"/>
                    <a:pt x="1674678" y="116909"/>
                    <a:pt x="1674472" y="117263"/>
                  </a:cubicBezTo>
                  <a:cubicBezTo>
                    <a:pt x="1674266" y="117616"/>
                    <a:pt x="1674001" y="117955"/>
                    <a:pt x="1673677" y="118279"/>
                  </a:cubicBezTo>
                  <a:cubicBezTo>
                    <a:pt x="1673353" y="118603"/>
                    <a:pt x="1672395" y="119133"/>
                    <a:pt x="1670805" y="119870"/>
                  </a:cubicBezTo>
                  <a:cubicBezTo>
                    <a:pt x="1669214" y="120606"/>
                    <a:pt x="1667152" y="121328"/>
                    <a:pt x="1664619" y="122035"/>
                  </a:cubicBezTo>
                  <a:cubicBezTo>
                    <a:pt x="1662086" y="122742"/>
                    <a:pt x="1659155" y="123375"/>
                    <a:pt x="1655827" y="123934"/>
                  </a:cubicBezTo>
                  <a:cubicBezTo>
                    <a:pt x="1652498" y="124494"/>
                    <a:pt x="1648949" y="124774"/>
                    <a:pt x="1645178" y="124774"/>
                  </a:cubicBezTo>
                  <a:cubicBezTo>
                    <a:pt x="1638639" y="124774"/>
                    <a:pt x="1632910" y="123861"/>
                    <a:pt x="1627991" y="122035"/>
                  </a:cubicBezTo>
                  <a:cubicBezTo>
                    <a:pt x="1623072" y="120208"/>
                    <a:pt x="1618933" y="117498"/>
                    <a:pt x="1615576" y="113905"/>
                  </a:cubicBezTo>
                  <a:cubicBezTo>
                    <a:pt x="1612218" y="110311"/>
                    <a:pt x="1609684" y="105805"/>
                    <a:pt x="1607976" y="100385"/>
                  </a:cubicBezTo>
                  <a:cubicBezTo>
                    <a:pt x="1606268" y="94965"/>
                    <a:pt x="1605413" y="88661"/>
                    <a:pt x="1605413" y="81474"/>
                  </a:cubicBezTo>
                  <a:cubicBezTo>
                    <a:pt x="1605413" y="74641"/>
                    <a:pt x="1606297" y="68499"/>
                    <a:pt x="1608064" y="63050"/>
                  </a:cubicBezTo>
                  <a:cubicBezTo>
                    <a:pt x="1609832" y="57601"/>
                    <a:pt x="1612380" y="52976"/>
                    <a:pt x="1615708" y="49176"/>
                  </a:cubicBezTo>
                  <a:cubicBezTo>
                    <a:pt x="1619037" y="45377"/>
                    <a:pt x="1623057" y="42460"/>
                    <a:pt x="1627770" y="40428"/>
                  </a:cubicBezTo>
                  <a:cubicBezTo>
                    <a:pt x="1632483" y="38396"/>
                    <a:pt x="1637756" y="37379"/>
                    <a:pt x="1643588" y="37379"/>
                  </a:cubicBezTo>
                  <a:close/>
                  <a:moveTo>
                    <a:pt x="1288795" y="37379"/>
                  </a:moveTo>
                  <a:cubicBezTo>
                    <a:pt x="1294097" y="37379"/>
                    <a:pt x="1298560" y="38278"/>
                    <a:pt x="1302183" y="40075"/>
                  </a:cubicBezTo>
                  <a:cubicBezTo>
                    <a:pt x="1305806" y="41871"/>
                    <a:pt x="1308737" y="44272"/>
                    <a:pt x="1310976" y="47276"/>
                  </a:cubicBezTo>
                  <a:cubicBezTo>
                    <a:pt x="1313214" y="50281"/>
                    <a:pt x="1314819" y="53801"/>
                    <a:pt x="1315791" y="57836"/>
                  </a:cubicBezTo>
                  <a:cubicBezTo>
                    <a:pt x="1316764" y="61872"/>
                    <a:pt x="1317250" y="66717"/>
                    <a:pt x="1317250" y="72373"/>
                  </a:cubicBezTo>
                  <a:lnTo>
                    <a:pt x="1317250" y="120886"/>
                  </a:lnTo>
                  <a:cubicBezTo>
                    <a:pt x="1317250" y="121357"/>
                    <a:pt x="1317132" y="121755"/>
                    <a:pt x="1316896" y="122079"/>
                  </a:cubicBezTo>
                  <a:cubicBezTo>
                    <a:pt x="1316660" y="122403"/>
                    <a:pt x="1316278" y="122683"/>
                    <a:pt x="1315747" y="122918"/>
                  </a:cubicBezTo>
                  <a:cubicBezTo>
                    <a:pt x="1315217" y="123154"/>
                    <a:pt x="1314481" y="123331"/>
                    <a:pt x="1313538" y="123448"/>
                  </a:cubicBezTo>
                  <a:cubicBezTo>
                    <a:pt x="1312596" y="123566"/>
                    <a:pt x="1311417" y="123625"/>
                    <a:pt x="1310003" y="123625"/>
                  </a:cubicBezTo>
                  <a:cubicBezTo>
                    <a:pt x="1308531" y="123625"/>
                    <a:pt x="1307323" y="123566"/>
                    <a:pt x="1306380" y="123448"/>
                  </a:cubicBezTo>
                  <a:cubicBezTo>
                    <a:pt x="1305438" y="123331"/>
                    <a:pt x="1304701" y="123154"/>
                    <a:pt x="1304171" y="122918"/>
                  </a:cubicBezTo>
                  <a:cubicBezTo>
                    <a:pt x="1303641" y="122683"/>
                    <a:pt x="1303258" y="122403"/>
                    <a:pt x="1303023" y="122079"/>
                  </a:cubicBezTo>
                  <a:cubicBezTo>
                    <a:pt x="1302787" y="121755"/>
                    <a:pt x="1302669" y="121357"/>
                    <a:pt x="1302669" y="120886"/>
                  </a:cubicBezTo>
                  <a:lnTo>
                    <a:pt x="1302669" y="74317"/>
                  </a:lnTo>
                  <a:cubicBezTo>
                    <a:pt x="1302669" y="69780"/>
                    <a:pt x="1302316" y="66128"/>
                    <a:pt x="1301609" y="63359"/>
                  </a:cubicBezTo>
                  <a:cubicBezTo>
                    <a:pt x="1300902" y="60590"/>
                    <a:pt x="1299871" y="58204"/>
                    <a:pt x="1298516" y="56201"/>
                  </a:cubicBezTo>
                  <a:cubicBezTo>
                    <a:pt x="1297161" y="54198"/>
                    <a:pt x="1295408" y="52667"/>
                    <a:pt x="1293258" y="51606"/>
                  </a:cubicBezTo>
                  <a:cubicBezTo>
                    <a:pt x="1291108" y="50546"/>
                    <a:pt x="1288619" y="50016"/>
                    <a:pt x="1285791" y="50016"/>
                  </a:cubicBezTo>
                  <a:cubicBezTo>
                    <a:pt x="1282138" y="50016"/>
                    <a:pt x="1278486" y="51312"/>
                    <a:pt x="1274834" y="53904"/>
                  </a:cubicBezTo>
                  <a:cubicBezTo>
                    <a:pt x="1271181" y="56496"/>
                    <a:pt x="1267352" y="60296"/>
                    <a:pt x="1263346" y="65303"/>
                  </a:cubicBezTo>
                  <a:lnTo>
                    <a:pt x="1263346" y="120886"/>
                  </a:lnTo>
                  <a:cubicBezTo>
                    <a:pt x="1263346" y="121357"/>
                    <a:pt x="1263228" y="121755"/>
                    <a:pt x="1262992" y="122079"/>
                  </a:cubicBezTo>
                  <a:cubicBezTo>
                    <a:pt x="1262757" y="122403"/>
                    <a:pt x="1262374" y="122683"/>
                    <a:pt x="1261844" y="122918"/>
                  </a:cubicBezTo>
                  <a:cubicBezTo>
                    <a:pt x="1261313" y="123154"/>
                    <a:pt x="1260577" y="123331"/>
                    <a:pt x="1259634" y="123448"/>
                  </a:cubicBezTo>
                  <a:cubicBezTo>
                    <a:pt x="1258692" y="123566"/>
                    <a:pt x="1257484" y="123625"/>
                    <a:pt x="1256011" y="123625"/>
                  </a:cubicBezTo>
                  <a:cubicBezTo>
                    <a:pt x="1254598" y="123625"/>
                    <a:pt x="1253419" y="123566"/>
                    <a:pt x="1252477" y="123448"/>
                  </a:cubicBezTo>
                  <a:cubicBezTo>
                    <a:pt x="1251534" y="123331"/>
                    <a:pt x="1250783" y="123154"/>
                    <a:pt x="1250223" y="122918"/>
                  </a:cubicBezTo>
                  <a:cubicBezTo>
                    <a:pt x="1249664" y="122683"/>
                    <a:pt x="1249281" y="122403"/>
                    <a:pt x="1249075" y="122079"/>
                  </a:cubicBezTo>
                  <a:cubicBezTo>
                    <a:pt x="1248868" y="121755"/>
                    <a:pt x="1248765" y="121357"/>
                    <a:pt x="1248765" y="120886"/>
                  </a:cubicBezTo>
                  <a:lnTo>
                    <a:pt x="1248765" y="41356"/>
                  </a:lnTo>
                  <a:cubicBezTo>
                    <a:pt x="1248765" y="40885"/>
                    <a:pt x="1248854" y="40487"/>
                    <a:pt x="1249030" y="40163"/>
                  </a:cubicBezTo>
                  <a:cubicBezTo>
                    <a:pt x="1249207" y="39839"/>
                    <a:pt x="1249561" y="39544"/>
                    <a:pt x="1250091" y="39279"/>
                  </a:cubicBezTo>
                  <a:cubicBezTo>
                    <a:pt x="1250621" y="39014"/>
                    <a:pt x="1251298" y="38837"/>
                    <a:pt x="1252123" y="38749"/>
                  </a:cubicBezTo>
                  <a:cubicBezTo>
                    <a:pt x="1252948" y="38661"/>
                    <a:pt x="1254038" y="38616"/>
                    <a:pt x="1255393" y="38616"/>
                  </a:cubicBezTo>
                  <a:cubicBezTo>
                    <a:pt x="1256689" y="38616"/>
                    <a:pt x="1257764" y="38661"/>
                    <a:pt x="1258618" y="38749"/>
                  </a:cubicBezTo>
                  <a:cubicBezTo>
                    <a:pt x="1259472" y="38837"/>
                    <a:pt x="1260135" y="39014"/>
                    <a:pt x="1260606" y="39279"/>
                  </a:cubicBezTo>
                  <a:cubicBezTo>
                    <a:pt x="1261078" y="39544"/>
                    <a:pt x="1261416" y="39839"/>
                    <a:pt x="1261623" y="40163"/>
                  </a:cubicBezTo>
                  <a:cubicBezTo>
                    <a:pt x="1261829" y="40487"/>
                    <a:pt x="1261932" y="40885"/>
                    <a:pt x="1261932" y="41356"/>
                  </a:cubicBezTo>
                  <a:lnTo>
                    <a:pt x="1261932" y="51871"/>
                  </a:lnTo>
                  <a:cubicBezTo>
                    <a:pt x="1266409" y="46864"/>
                    <a:pt x="1270872" y="43197"/>
                    <a:pt x="1275320" y="40870"/>
                  </a:cubicBezTo>
                  <a:cubicBezTo>
                    <a:pt x="1279767" y="38543"/>
                    <a:pt x="1284259" y="37379"/>
                    <a:pt x="1288795" y="37379"/>
                  </a:cubicBezTo>
                  <a:close/>
                  <a:moveTo>
                    <a:pt x="1088770" y="37379"/>
                  </a:moveTo>
                  <a:cubicBezTo>
                    <a:pt x="1094072" y="37379"/>
                    <a:pt x="1098535" y="38278"/>
                    <a:pt x="1102158" y="40075"/>
                  </a:cubicBezTo>
                  <a:cubicBezTo>
                    <a:pt x="1105781" y="41871"/>
                    <a:pt x="1108712" y="44272"/>
                    <a:pt x="1110950" y="47276"/>
                  </a:cubicBezTo>
                  <a:cubicBezTo>
                    <a:pt x="1113189" y="50281"/>
                    <a:pt x="1114794" y="53801"/>
                    <a:pt x="1115766" y="57836"/>
                  </a:cubicBezTo>
                  <a:cubicBezTo>
                    <a:pt x="1116738" y="61872"/>
                    <a:pt x="1117224" y="66717"/>
                    <a:pt x="1117224" y="72373"/>
                  </a:cubicBezTo>
                  <a:lnTo>
                    <a:pt x="1117224" y="120886"/>
                  </a:lnTo>
                  <a:cubicBezTo>
                    <a:pt x="1117224" y="121357"/>
                    <a:pt x="1117107" y="121755"/>
                    <a:pt x="1116871" y="122079"/>
                  </a:cubicBezTo>
                  <a:cubicBezTo>
                    <a:pt x="1116635" y="122403"/>
                    <a:pt x="1116252" y="122683"/>
                    <a:pt x="1115722" y="122918"/>
                  </a:cubicBezTo>
                  <a:cubicBezTo>
                    <a:pt x="1115192" y="123154"/>
                    <a:pt x="1114456" y="123331"/>
                    <a:pt x="1113513" y="123448"/>
                  </a:cubicBezTo>
                  <a:cubicBezTo>
                    <a:pt x="1112570" y="123566"/>
                    <a:pt x="1111392" y="123625"/>
                    <a:pt x="1109978" y="123625"/>
                  </a:cubicBezTo>
                  <a:cubicBezTo>
                    <a:pt x="1108506" y="123625"/>
                    <a:pt x="1107298" y="123566"/>
                    <a:pt x="1106355" y="123448"/>
                  </a:cubicBezTo>
                  <a:cubicBezTo>
                    <a:pt x="1105413" y="123331"/>
                    <a:pt x="1104676" y="123154"/>
                    <a:pt x="1104146" y="122918"/>
                  </a:cubicBezTo>
                  <a:cubicBezTo>
                    <a:pt x="1103616" y="122683"/>
                    <a:pt x="1103233" y="122403"/>
                    <a:pt x="1102997" y="122079"/>
                  </a:cubicBezTo>
                  <a:cubicBezTo>
                    <a:pt x="1102762" y="121755"/>
                    <a:pt x="1102644" y="121357"/>
                    <a:pt x="1102644" y="120886"/>
                  </a:cubicBezTo>
                  <a:lnTo>
                    <a:pt x="1102644" y="74317"/>
                  </a:lnTo>
                  <a:cubicBezTo>
                    <a:pt x="1102644" y="69780"/>
                    <a:pt x="1102290" y="66128"/>
                    <a:pt x="1101584" y="63359"/>
                  </a:cubicBezTo>
                  <a:cubicBezTo>
                    <a:pt x="1100877" y="60590"/>
                    <a:pt x="1099846" y="58204"/>
                    <a:pt x="1098491" y="56201"/>
                  </a:cubicBezTo>
                  <a:cubicBezTo>
                    <a:pt x="1097136" y="54198"/>
                    <a:pt x="1095383" y="52667"/>
                    <a:pt x="1093233" y="51606"/>
                  </a:cubicBezTo>
                  <a:cubicBezTo>
                    <a:pt x="1091083" y="50546"/>
                    <a:pt x="1088594" y="50016"/>
                    <a:pt x="1085766" y="50016"/>
                  </a:cubicBezTo>
                  <a:cubicBezTo>
                    <a:pt x="1082113" y="50016"/>
                    <a:pt x="1078461" y="51312"/>
                    <a:pt x="1074808" y="53904"/>
                  </a:cubicBezTo>
                  <a:cubicBezTo>
                    <a:pt x="1071156" y="56496"/>
                    <a:pt x="1067327" y="60296"/>
                    <a:pt x="1063321" y="65303"/>
                  </a:cubicBezTo>
                  <a:lnTo>
                    <a:pt x="1063321" y="120886"/>
                  </a:lnTo>
                  <a:cubicBezTo>
                    <a:pt x="1063321" y="121357"/>
                    <a:pt x="1063203" y="121755"/>
                    <a:pt x="1062967" y="122079"/>
                  </a:cubicBezTo>
                  <a:cubicBezTo>
                    <a:pt x="1062732" y="122403"/>
                    <a:pt x="1062349" y="122683"/>
                    <a:pt x="1061819" y="122918"/>
                  </a:cubicBezTo>
                  <a:cubicBezTo>
                    <a:pt x="1061288" y="123154"/>
                    <a:pt x="1060552" y="123331"/>
                    <a:pt x="1059609" y="123448"/>
                  </a:cubicBezTo>
                  <a:cubicBezTo>
                    <a:pt x="1058667" y="123566"/>
                    <a:pt x="1057459" y="123625"/>
                    <a:pt x="1055986" y="123625"/>
                  </a:cubicBezTo>
                  <a:cubicBezTo>
                    <a:pt x="1054572" y="123625"/>
                    <a:pt x="1053394" y="123566"/>
                    <a:pt x="1052452" y="123448"/>
                  </a:cubicBezTo>
                  <a:cubicBezTo>
                    <a:pt x="1051509" y="123331"/>
                    <a:pt x="1050758" y="123154"/>
                    <a:pt x="1050198" y="122918"/>
                  </a:cubicBezTo>
                  <a:cubicBezTo>
                    <a:pt x="1049639" y="122683"/>
                    <a:pt x="1049256" y="122403"/>
                    <a:pt x="1049050" y="122079"/>
                  </a:cubicBezTo>
                  <a:cubicBezTo>
                    <a:pt x="1048843" y="121755"/>
                    <a:pt x="1048740" y="121357"/>
                    <a:pt x="1048740" y="120886"/>
                  </a:cubicBezTo>
                  <a:lnTo>
                    <a:pt x="1048740" y="41356"/>
                  </a:lnTo>
                  <a:cubicBezTo>
                    <a:pt x="1048740" y="40885"/>
                    <a:pt x="1048829" y="40487"/>
                    <a:pt x="1049005" y="40163"/>
                  </a:cubicBezTo>
                  <a:cubicBezTo>
                    <a:pt x="1049182" y="39839"/>
                    <a:pt x="1049536" y="39544"/>
                    <a:pt x="1050066" y="39279"/>
                  </a:cubicBezTo>
                  <a:cubicBezTo>
                    <a:pt x="1050596" y="39014"/>
                    <a:pt x="1051273" y="38837"/>
                    <a:pt x="1052098" y="38749"/>
                  </a:cubicBezTo>
                  <a:cubicBezTo>
                    <a:pt x="1052923" y="38661"/>
                    <a:pt x="1054013" y="38616"/>
                    <a:pt x="1055368" y="38616"/>
                  </a:cubicBezTo>
                  <a:cubicBezTo>
                    <a:pt x="1056664" y="38616"/>
                    <a:pt x="1057739" y="38661"/>
                    <a:pt x="1058593" y="38749"/>
                  </a:cubicBezTo>
                  <a:cubicBezTo>
                    <a:pt x="1059447" y="38837"/>
                    <a:pt x="1060110" y="39014"/>
                    <a:pt x="1060581" y="39279"/>
                  </a:cubicBezTo>
                  <a:cubicBezTo>
                    <a:pt x="1061053" y="39544"/>
                    <a:pt x="1061391" y="39839"/>
                    <a:pt x="1061598" y="40163"/>
                  </a:cubicBezTo>
                  <a:cubicBezTo>
                    <a:pt x="1061804" y="40487"/>
                    <a:pt x="1061907" y="40885"/>
                    <a:pt x="1061907" y="41356"/>
                  </a:cubicBezTo>
                  <a:lnTo>
                    <a:pt x="1061907" y="51871"/>
                  </a:lnTo>
                  <a:cubicBezTo>
                    <a:pt x="1066384" y="46864"/>
                    <a:pt x="1070847" y="43197"/>
                    <a:pt x="1075294" y="40870"/>
                  </a:cubicBezTo>
                  <a:cubicBezTo>
                    <a:pt x="1079742" y="38543"/>
                    <a:pt x="1084234" y="37379"/>
                    <a:pt x="1088770" y="37379"/>
                  </a:cubicBezTo>
                  <a:close/>
                  <a:moveTo>
                    <a:pt x="688720" y="37379"/>
                  </a:moveTo>
                  <a:cubicBezTo>
                    <a:pt x="694022" y="37379"/>
                    <a:pt x="698485" y="38278"/>
                    <a:pt x="702108" y="40075"/>
                  </a:cubicBezTo>
                  <a:cubicBezTo>
                    <a:pt x="705731" y="41871"/>
                    <a:pt x="708662" y="44272"/>
                    <a:pt x="710900" y="47276"/>
                  </a:cubicBezTo>
                  <a:cubicBezTo>
                    <a:pt x="713139" y="50281"/>
                    <a:pt x="714744" y="53801"/>
                    <a:pt x="715716" y="57836"/>
                  </a:cubicBezTo>
                  <a:cubicBezTo>
                    <a:pt x="716688" y="61872"/>
                    <a:pt x="717175" y="66717"/>
                    <a:pt x="717175" y="72373"/>
                  </a:cubicBezTo>
                  <a:lnTo>
                    <a:pt x="717175" y="120886"/>
                  </a:lnTo>
                  <a:cubicBezTo>
                    <a:pt x="717175" y="121357"/>
                    <a:pt x="717057" y="121755"/>
                    <a:pt x="716821" y="122079"/>
                  </a:cubicBezTo>
                  <a:cubicBezTo>
                    <a:pt x="716585" y="122403"/>
                    <a:pt x="716202" y="122683"/>
                    <a:pt x="715672" y="122918"/>
                  </a:cubicBezTo>
                  <a:cubicBezTo>
                    <a:pt x="715142" y="123154"/>
                    <a:pt x="714406" y="123331"/>
                    <a:pt x="713463" y="123448"/>
                  </a:cubicBezTo>
                  <a:cubicBezTo>
                    <a:pt x="712520" y="123566"/>
                    <a:pt x="711342" y="123625"/>
                    <a:pt x="709928" y="123625"/>
                  </a:cubicBezTo>
                  <a:cubicBezTo>
                    <a:pt x="708456" y="123625"/>
                    <a:pt x="707248" y="123566"/>
                    <a:pt x="706305" y="123448"/>
                  </a:cubicBezTo>
                  <a:cubicBezTo>
                    <a:pt x="705363" y="123331"/>
                    <a:pt x="704626" y="123154"/>
                    <a:pt x="704096" y="122918"/>
                  </a:cubicBezTo>
                  <a:cubicBezTo>
                    <a:pt x="703566" y="122683"/>
                    <a:pt x="703183" y="122403"/>
                    <a:pt x="702947" y="122079"/>
                  </a:cubicBezTo>
                  <a:cubicBezTo>
                    <a:pt x="702712" y="121755"/>
                    <a:pt x="702594" y="121357"/>
                    <a:pt x="702594" y="120886"/>
                  </a:cubicBezTo>
                  <a:lnTo>
                    <a:pt x="702594" y="74317"/>
                  </a:lnTo>
                  <a:cubicBezTo>
                    <a:pt x="702594" y="69780"/>
                    <a:pt x="702240" y="66128"/>
                    <a:pt x="701534" y="63359"/>
                  </a:cubicBezTo>
                  <a:cubicBezTo>
                    <a:pt x="700827" y="60590"/>
                    <a:pt x="699796" y="58204"/>
                    <a:pt x="698441" y="56201"/>
                  </a:cubicBezTo>
                  <a:cubicBezTo>
                    <a:pt x="697086" y="54198"/>
                    <a:pt x="695333" y="52667"/>
                    <a:pt x="693183" y="51606"/>
                  </a:cubicBezTo>
                  <a:cubicBezTo>
                    <a:pt x="691033" y="50546"/>
                    <a:pt x="688544" y="50016"/>
                    <a:pt x="685716" y="50016"/>
                  </a:cubicBezTo>
                  <a:cubicBezTo>
                    <a:pt x="682063" y="50016"/>
                    <a:pt x="678411" y="51312"/>
                    <a:pt x="674758" y="53904"/>
                  </a:cubicBezTo>
                  <a:cubicBezTo>
                    <a:pt x="671106" y="56496"/>
                    <a:pt x="667277" y="60296"/>
                    <a:pt x="663271" y="65303"/>
                  </a:cubicBezTo>
                  <a:lnTo>
                    <a:pt x="663271" y="120886"/>
                  </a:lnTo>
                  <a:cubicBezTo>
                    <a:pt x="663271" y="121357"/>
                    <a:pt x="663153" y="121755"/>
                    <a:pt x="662917" y="122079"/>
                  </a:cubicBezTo>
                  <a:cubicBezTo>
                    <a:pt x="662682" y="122403"/>
                    <a:pt x="662299" y="122683"/>
                    <a:pt x="661769" y="122918"/>
                  </a:cubicBezTo>
                  <a:cubicBezTo>
                    <a:pt x="661238" y="123154"/>
                    <a:pt x="660502" y="123331"/>
                    <a:pt x="659559" y="123448"/>
                  </a:cubicBezTo>
                  <a:cubicBezTo>
                    <a:pt x="658617" y="123566"/>
                    <a:pt x="657409" y="123625"/>
                    <a:pt x="655936" y="123625"/>
                  </a:cubicBezTo>
                  <a:cubicBezTo>
                    <a:pt x="654522" y="123625"/>
                    <a:pt x="653344" y="123566"/>
                    <a:pt x="652402" y="123448"/>
                  </a:cubicBezTo>
                  <a:cubicBezTo>
                    <a:pt x="651459" y="123331"/>
                    <a:pt x="650708" y="123154"/>
                    <a:pt x="650148" y="122918"/>
                  </a:cubicBezTo>
                  <a:cubicBezTo>
                    <a:pt x="649589" y="122683"/>
                    <a:pt x="649206" y="122403"/>
                    <a:pt x="649000" y="122079"/>
                  </a:cubicBezTo>
                  <a:cubicBezTo>
                    <a:pt x="648793" y="121755"/>
                    <a:pt x="648690" y="121357"/>
                    <a:pt x="648690" y="120886"/>
                  </a:cubicBezTo>
                  <a:lnTo>
                    <a:pt x="648690" y="41356"/>
                  </a:lnTo>
                  <a:cubicBezTo>
                    <a:pt x="648690" y="40885"/>
                    <a:pt x="648779" y="40487"/>
                    <a:pt x="648955" y="40163"/>
                  </a:cubicBezTo>
                  <a:cubicBezTo>
                    <a:pt x="649132" y="39839"/>
                    <a:pt x="649486" y="39544"/>
                    <a:pt x="650016" y="39279"/>
                  </a:cubicBezTo>
                  <a:cubicBezTo>
                    <a:pt x="650546" y="39014"/>
                    <a:pt x="651223" y="38837"/>
                    <a:pt x="652048" y="38749"/>
                  </a:cubicBezTo>
                  <a:cubicBezTo>
                    <a:pt x="652873" y="38661"/>
                    <a:pt x="653963" y="38616"/>
                    <a:pt x="655318" y="38616"/>
                  </a:cubicBezTo>
                  <a:cubicBezTo>
                    <a:pt x="656614" y="38616"/>
                    <a:pt x="657689" y="38661"/>
                    <a:pt x="658543" y="38749"/>
                  </a:cubicBezTo>
                  <a:cubicBezTo>
                    <a:pt x="659397" y="38837"/>
                    <a:pt x="660060" y="39014"/>
                    <a:pt x="660531" y="39279"/>
                  </a:cubicBezTo>
                  <a:cubicBezTo>
                    <a:pt x="661003" y="39544"/>
                    <a:pt x="661341" y="39839"/>
                    <a:pt x="661548" y="40163"/>
                  </a:cubicBezTo>
                  <a:cubicBezTo>
                    <a:pt x="661754" y="40487"/>
                    <a:pt x="661857" y="40885"/>
                    <a:pt x="661857" y="41356"/>
                  </a:cubicBezTo>
                  <a:lnTo>
                    <a:pt x="661857" y="51871"/>
                  </a:lnTo>
                  <a:cubicBezTo>
                    <a:pt x="666334" y="46864"/>
                    <a:pt x="670797" y="43197"/>
                    <a:pt x="675244" y="40870"/>
                  </a:cubicBezTo>
                  <a:cubicBezTo>
                    <a:pt x="679692" y="38543"/>
                    <a:pt x="684184" y="37379"/>
                    <a:pt x="688720" y="37379"/>
                  </a:cubicBezTo>
                  <a:close/>
                  <a:moveTo>
                    <a:pt x="395813" y="37379"/>
                  </a:moveTo>
                  <a:cubicBezTo>
                    <a:pt x="402057" y="37379"/>
                    <a:pt x="407374" y="38381"/>
                    <a:pt x="411763" y="40384"/>
                  </a:cubicBezTo>
                  <a:cubicBezTo>
                    <a:pt x="416152" y="42387"/>
                    <a:pt x="419760" y="45082"/>
                    <a:pt x="422588" y="48469"/>
                  </a:cubicBezTo>
                  <a:cubicBezTo>
                    <a:pt x="425415" y="51857"/>
                    <a:pt x="427492" y="55833"/>
                    <a:pt x="428818" y="60399"/>
                  </a:cubicBezTo>
                  <a:cubicBezTo>
                    <a:pt x="430143" y="64964"/>
                    <a:pt x="430806" y="69839"/>
                    <a:pt x="430806" y="75024"/>
                  </a:cubicBezTo>
                  <a:lnTo>
                    <a:pt x="430806" y="77675"/>
                  </a:lnTo>
                  <a:cubicBezTo>
                    <a:pt x="430806" y="79972"/>
                    <a:pt x="430229" y="81607"/>
                    <a:pt x="429075" y="82579"/>
                  </a:cubicBezTo>
                  <a:cubicBezTo>
                    <a:pt x="427921" y="83551"/>
                    <a:pt x="426604" y="84037"/>
                    <a:pt x="425124" y="84037"/>
                  </a:cubicBezTo>
                  <a:lnTo>
                    <a:pt x="372749" y="84037"/>
                  </a:lnTo>
                  <a:cubicBezTo>
                    <a:pt x="372749" y="88455"/>
                    <a:pt x="373193" y="92432"/>
                    <a:pt x="374081" y="95966"/>
                  </a:cubicBezTo>
                  <a:cubicBezTo>
                    <a:pt x="374968" y="99501"/>
                    <a:pt x="376448" y="102535"/>
                    <a:pt x="378520" y="105068"/>
                  </a:cubicBezTo>
                  <a:cubicBezTo>
                    <a:pt x="380592" y="107601"/>
                    <a:pt x="383286" y="109545"/>
                    <a:pt x="386601" y="110900"/>
                  </a:cubicBezTo>
                  <a:cubicBezTo>
                    <a:pt x="389916" y="112255"/>
                    <a:pt x="393971" y="112933"/>
                    <a:pt x="398766" y="112933"/>
                  </a:cubicBezTo>
                  <a:cubicBezTo>
                    <a:pt x="402555" y="112933"/>
                    <a:pt x="405929" y="112624"/>
                    <a:pt x="408889" y="112005"/>
                  </a:cubicBezTo>
                  <a:cubicBezTo>
                    <a:pt x="411849" y="111386"/>
                    <a:pt x="414409" y="110694"/>
                    <a:pt x="416570" y="109928"/>
                  </a:cubicBezTo>
                  <a:cubicBezTo>
                    <a:pt x="418731" y="109163"/>
                    <a:pt x="420507" y="108470"/>
                    <a:pt x="421898" y="107852"/>
                  </a:cubicBezTo>
                  <a:cubicBezTo>
                    <a:pt x="423289" y="107233"/>
                    <a:pt x="424340" y="106924"/>
                    <a:pt x="425051" y="106924"/>
                  </a:cubicBezTo>
                  <a:cubicBezTo>
                    <a:pt x="425465" y="106924"/>
                    <a:pt x="425835" y="107027"/>
                    <a:pt x="426160" y="107233"/>
                  </a:cubicBezTo>
                  <a:cubicBezTo>
                    <a:pt x="426486" y="107439"/>
                    <a:pt x="426737" y="107749"/>
                    <a:pt x="426915" y="108161"/>
                  </a:cubicBezTo>
                  <a:cubicBezTo>
                    <a:pt x="427093" y="108573"/>
                    <a:pt x="427226" y="109148"/>
                    <a:pt x="427315" y="109884"/>
                  </a:cubicBezTo>
                  <a:cubicBezTo>
                    <a:pt x="427403" y="110621"/>
                    <a:pt x="427448" y="111519"/>
                    <a:pt x="427448" y="112579"/>
                  </a:cubicBezTo>
                  <a:cubicBezTo>
                    <a:pt x="427448" y="113345"/>
                    <a:pt x="427418" y="114008"/>
                    <a:pt x="427360" y="114568"/>
                  </a:cubicBezTo>
                  <a:cubicBezTo>
                    <a:pt x="427301" y="115127"/>
                    <a:pt x="427227" y="115628"/>
                    <a:pt x="427139" y="116070"/>
                  </a:cubicBezTo>
                  <a:cubicBezTo>
                    <a:pt x="427050" y="116512"/>
                    <a:pt x="426903" y="116909"/>
                    <a:pt x="426697" y="117263"/>
                  </a:cubicBezTo>
                  <a:cubicBezTo>
                    <a:pt x="426491" y="117616"/>
                    <a:pt x="426226" y="117955"/>
                    <a:pt x="425901" y="118279"/>
                  </a:cubicBezTo>
                  <a:cubicBezTo>
                    <a:pt x="425577" y="118603"/>
                    <a:pt x="424620" y="119133"/>
                    <a:pt x="423030" y="119870"/>
                  </a:cubicBezTo>
                  <a:cubicBezTo>
                    <a:pt x="421439" y="120606"/>
                    <a:pt x="419377" y="121328"/>
                    <a:pt x="416844" y="122035"/>
                  </a:cubicBezTo>
                  <a:cubicBezTo>
                    <a:pt x="414311" y="122742"/>
                    <a:pt x="411380" y="123375"/>
                    <a:pt x="408051" y="123934"/>
                  </a:cubicBezTo>
                  <a:cubicBezTo>
                    <a:pt x="404723" y="124494"/>
                    <a:pt x="401174" y="124774"/>
                    <a:pt x="397403" y="124774"/>
                  </a:cubicBezTo>
                  <a:cubicBezTo>
                    <a:pt x="390864" y="124774"/>
                    <a:pt x="385135" y="123861"/>
                    <a:pt x="380216" y="122035"/>
                  </a:cubicBezTo>
                  <a:cubicBezTo>
                    <a:pt x="375297" y="120208"/>
                    <a:pt x="371158" y="117498"/>
                    <a:pt x="367800" y="113905"/>
                  </a:cubicBezTo>
                  <a:cubicBezTo>
                    <a:pt x="364442" y="110311"/>
                    <a:pt x="361909" y="105805"/>
                    <a:pt x="360201" y="100385"/>
                  </a:cubicBezTo>
                  <a:cubicBezTo>
                    <a:pt x="358492" y="94965"/>
                    <a:pt x="357638" y="88661"/>
                    <a:pt x="357638" y="81474"/>
                  </a:cubicBezTo>
                  <a:cubicBezTo>
                    <a:pt x="357638" y="74641"/>
                    <a:pt x="358522" y="68499"/>
                    <a:pt x="360289" y="63050"/>
                  </a:cubicBezTo>
                  <a:cubicBezTo>
                    <a:pt x="362057" y="57601"/>
                    <a:pt x="364605" y="52976"/>
                    <a:pt x="367933" y="49176"/>
                  </a:cubicBezTo>
                  <a:cubicBezTo>
                    <a:pt x="371262" y="45377"/>
                    <a:pt x="375282" y="42460"/>
                    <a:pt x="379995" y="40428"/>
                  </a:cubicBezTo>
                  <a:cubicBezTo>
                    <a:pt x="384708" y="38396"/>
                    <a:pt x="389981" y="37379"/>
                    <a:pt x="395813" y="37379"/>
                  </a:cubicBezTo>
                  <a:close/>
                  <a:moveTo>
                    <a:pt x="201778" y="37379"/>
                  </a:moveTo>
                  <a:cubicBezTo>
                    <a:pt x="204134" y="37379"/>
                    <a:pt x="206344" y="37630"/>
                    <a:pt x="208405" y="38130"/>
                  </a:cubicBezTo>
                  <a:cubicBezTo>
                    <a:pt x="210467" y="38631"/>
                    <a:pt x="212515" y="39427"/>
                    <a:pt x="214547" y="40516"/>
                  </a:cubicBezTo>
                  <a:cubicBezTo>
                    <a:pt x="216579" y="41606"/>
                    <a:pt x="218641" y="43020"/>
                    <a:pt x="220733" y="44758"/>
                  </a:cubicBezTo>
                  <a:cubicBezTo>
                    <a:pt x="222824" y="46496"/>
                    <a:pt x="225107" y="48572"/>
                    <a:pt x="227581" y="50988"/>
                  </a:cubicBezTo>
                  <a:lnTo>
                    <a:pt x="227581" y="41356"/>
                  </a:lnTo>
                  <a:cubicBezTo>
                    <a:pt x="227581" y="40826"/>
                    <a:pt x="227699" y="40399"/>
                    <a:pt x="227934" y="40075"/>
                  </a:cubicBezTo>
                  <a:cubicBezTo>
                    <a:pt x="228170" y="39751"/>
                    <a:pt x="228553" y="39471"/>
                    <a:pt x="229083" y="39235"/>
                  </a:cubicBezTo>
                  <a:cubicBezTo>
                    <a:pt x="229613" y="38999"/>
                    <a:pt x="230291" y="38837"/>
                    <a:pt x="231116" y="38749"/>
                  </a:cubicBezTo>
                  <a:cubicBezTo>
                    <a:pt x="231940" y="38661"/>
                    <a:pt x="232971" y="38616"/>
                    <a:pt x="234209" y="38616"/>
                  </a:cubicBezTo>
                  <a:cubicBezTo>
                    <a:pt x="235387" y="38616"/>
                    <a:pt x="236388" y="38661"/>
                    <a:pt x="237213" y="38749"/>
                  </a:cubicBezTo>
                  <a:cubicBezTo>
                    <a:pt x="238038" y="38837"/>
                    <a:pt x="238701" y="38999"/>
                    <a:pt x="239201" y="39235"/>
                  </a:cubicBezTo>
                  <a:cubicBezTo>
                    <a:pt x="239702" y="39471"/>
                    <a:pt x="240055" y="39751"/>
                    <a:pt x="240262" y="40075"/>
                  </a:cubicBezTo>
                  <a:cubicBezTo>
                    <a:pt x="240468" y="40399"/>
                    <a:pt x="240571" y="40826"/>
                    <a:pt x="240571" y="41356"/>
                  </a:cubicBezTo>
                  <a:lnTo>
                    <a:pt x="240571" y="152433"/>
                  </a:lnTo>
                  <a:cubicBezTo>
                    <a:pt x="240571" y="152904"/>
                    <a:pt x="240438" y="153316"/>
                    <a:pt x="240173" y="153670"/>
                  </a:cubicBezTo>
                  <a:cubicBezTo>
                    <a:pt x="239908" y="154023"/>
                    <a:pt x="239511" y="154318"/>
                    <a:pt x="238980" y="154554"/>
                  </a:cubicBezTo>
                  <a:cubicBezTo>
                    <a:pt x="238450" y="154789"/>
                    <a:pt x="237714" y="154966"/>
                    <a:pt x="236771" y="155084"/>
                  </a:cubicBezTo>
                  <a:cubicBezTo>
                    <a:pt x="235829" y="155202"/>
                    <a:pt x="234650" y="155260"/>
                    <a:pt x="233236" y="155260"/>
                  </a:cubicBezTo>
                  <a:cubicBezTo>
                    <a:pt x="231764" y="155260"/>
                    <a:pt x="230571" y="155202"/>
                    <a:pt x="229658" y="155084"/>
                  </a:cubicBezTo>
                  <a:cubicBezTo>
                    <a:pt x="228745" y="154966"/>
                    <a:pt x="227993" y="154789"/>
                    <a:pt x="227404" y="154554"/>
                  </a:cubicBezTo>
                  <a:cubicBezTo>
                    <a:pt x="226815" y="154318"/>
                    <a:pt x="226418" y="154023"/>
                    <a:pt x="226211" y="153670"/>
                  </a:cubicBezTo>
                  <a:cubicBezTo>
                    <a:pt x="226005" y="153316"/>
                    <a:pt x="225902" y="152904"/>
                    <a:pt x="225902" y="152433"/>
                  </a:cubicBezTo>
                  <a:lnTo>
                    <a:pt x="225902" y="111696"/>
                  </a:lnTo>
                  <a:cubicBezTo>
                    <a:pt x="223487" y="114111"/>
                    <a:pt x="221189" y="116158"/>
                    <a:pt x="219010" y="117837"/>
                  </a:cubicBezTo>
                  <a:cubicBezTo>
                    <a:pt x="216830" y="119516"/>
                    <a:pt x="214679" y="120871"/>
                    <a:pt x="212559" y="121902"/>
                  </a:cubicBezTo>
                  <a:cubicBezTo>
                    <a:pt x="210438" y="122933"/>
                    <a:pt x="208302" y="123669"/>
                    <a:pt x="206152" y="124111"/>
                  </a:cubicBezTo>
                  <a:cubicBezTo>
                    <a:pt x="204002" y="124553"/>
                    <a:pt x="201778" y="124774"/>
                    <a:pt x="199480" y="124774"/>
                  </a:cubicBezTo>
                  <a:cubicBezTo>
                    <a:pt x="193707" y="124774"/>
                    <a:pt x="188788" y="123640"/>
                    <a:pt x="184723" y="121372"/>
                  </a:cubicBezTo>
                  <a:cubicBezTo>
                    <a:pt x="180658" y="119104"/>
                    <a:pt x="177345" y="116040"/>
                    <a:pt x="174782" y="112182"/>
                  </a:cubicBezTo>
                  <a:cubicBezTo>
                    <a:pt x="172219" y="108323"/>
                    <a:pt x="170349" y="103787"/>
                    <a:pt x="169171" y="98573"/>
                  </a:cubicBezTo>
                  <a:cubicBezTo>
                    <a:pt x="167993" y="93360"/>
                    <a:pt x="167403" y="87866"/>
                    <a:pt x="167403" y="82093"/>
                  </a:cubicBezTo>
                  <a:cubicBezTo>
                    <a:pt x="167403" y="75259"/>
                    <a:pt x="168140" y="69088"/>
                    <a:pt x="169613" y="63580"/>
                  </a:cubicBezTo>
                  <a:cubicBezTo>
                    <a:pt x="171085" y="58072"/>
                    <a:pt x="173280" y="53374"/>
                    <a:pt x="176196" y="49486"/>
                  </a:cubicBezTo>
                  <a:cubicBezTo>
                    <a:pt x="179112" y="45597"/>
                    <a:pt x="182706" y="42608"/>
                    <a:pt x="186977" y="40516"/>
                  </a:cubicBezTo>
                  <a:cubicBezTo>
                    <a:pt x="191248" y="38425"/>
                    <a:pt x="196181" y="37379"/>
                    <a:pt x="201778" y="37379"/>
                  </a:cubicBezTo>
                  <a:close/>
                  <a:moveTo>
                    <a:pt x="39058" y="37379"/>
                  </a:moveTo>
                  <a:cubicBezTo>
                    <a:pt x="44772" y="37379"/>
                    <a:pt x="49632" y="38027"/>
                    <a:pt x="53638" y="39323"/>
                  </a:cubicBezTo>
                  <a:cubicBezTo>
                    <a:pt x="57644" y="40619"/>
                    <a:pt x="60884" y="42519"/>
                    <a:pt x="63359" y="45023"/>
                  </a:cubicBezTo>
                  <a:cubicBezTo>
                    <a:pt x="65833" y="47527"/>
                    <a:pt x="67630" y="50634"/>
                    <a:pt x="68749" y="54346"/>
                  </a:cubicBezTo>
                  <a:cubicBezTo>
                    <a:pt x="69868" y="58057"/>
                    <a:pt x="70428" y="62387"/>
                    <a:pt x="70428" y="67336"/>
                  </a:cubicBezTo>
                  <a:lnTo>
                    <a:pt x="70428" y="120974"/>
                  </a:lnTo>
                  <a:cubicBezTo>
                    <a:pt x="70428" y="121681"/>
                    <a:pt x="70192" y="122211"/>
                    <a:pt x="69721" y="122565"/>
                  </a:cubicBezTo>
                  <a:cubicBezTo>
                    <a:pt x="69250" y="122918"/>
                    <a:pt x="68602" y="123183"/>
                    <a:pt x="67777" y="123360"/>
                  </a:cubicBezTo>
                  <a:cubicBezTo>
                    <a:pt x="66952" y="123537"/>
                    <a:pt x="65744" y="123625"/>
                    <a:pt x="64154" y="123625"/>
                  </a:cubicBezTo>
                  <a:cubicBezTo>
                    <a:pt x="62622" y="123625"/>
                    <a:pt x="61400" y="123537"/>
                    <a:pt x="60487" y="123360"/>
                  </a:cubicBezTo>
                  <a:cubicBezTo>
                    <a:pt x="59574" y="123183"/>
                    <a:pt x="58911" y="122918"/>
                    <a:pt x="58498" y="122565"/>
                  </a:cubicBezTo>
                  <a:cubicBezTo>
                    <a:pt x="58086" y="122211"/>
                    <a:pt x="57880" y="121681"/>
                    <a:pt x="57880" y="120974"/>
                  </a:cubicBezTo>
                  <a:lnTo>
                    <a:pt x="57880" y="113021"/>
                  </a:lnTo>
                  <a:cubicBezTo>
                    <a:pt x="54404" y="116733"/>
                    <a:pt x="50531" y="119619"/>
                    <a:pt x="46260" y="121681"/>
                  </a:cubicBezTo>
                  <a:cubicBezTo>
                    <a:pt x="41988" y="123743"/>
                    <a:pt x="37467" y="124774"/>
                    <a:pt x="32695" y="124774"/>
                  </a:cubicBezTo>
                  <a:cubicBezTo>
                    <a:pt x="28513" y="124774"/>
                    <a:pt x="24728" y="124229"/>
                    <a:pt x="21340" y="123139"/>
                  </a:cubicBezTo>
                  <a:cubicBezTo>
                    <a:pt x="17953" y="122049"/>
                    <a:pt x="15066" y="120473"/>
                    <a:pt x="12680" y="118412"/>
                  </a:cubicBezTo>
                  <a:cubicBezTo>
                    <a:pt x="10294" y="116350"/>
                    <a:pt x="8439" y="113817"/>
                    <a:pt x="7113" y="110812"/>
                  </a:cubicBezTo>
                  <a:cubicBezTo>
                    <a:pt x="5788" y="107808"/>
                    <a:pt x="5125" y="104391"/>
                    <a:pt x="5125" y="100562"/>
                  </a:cubicBezTo>
                  <a:cubicBezTo>
                    <a:pt x="5125" y="96084"/>
                    <a:pt x="6038" y="92196"/>
                    <a:pt x="7864" y="88897"/>
                  </a:cubicBezTo>
                  <a:cubicBezTo>
                    <a:pt x="9690" y="85598"/>
                    <a:pt x="12312" y="82859"/>
                    <a:pt x="15729" y="80679"/>
                  </a:cubicBezTo>
                  <a:cubicBezTo>
                    <a:pt x="19146" y="78499"/>
                    <a:pt x="23328" y="76865"/>
                    <a:pt x="28277" y="75775"/>
                  </a:cubicBezTo>
                  <a:cubicBezTo>
                    <a:pt x="33225" y="74685"/>
                    <a:pt x="38793" y="74140"/>
                    <a:pt x="44978" y="74140"/>
                  </a:cubicBezTo>
                  <a:lnTo>
                    <a:pt x="55936" y="74140"/>
                  </a:lnTo>
                  <a:lnTo>
                    <a:pt x="55936" y="67954"/>
                  </a:lnTo>
                  <a:cubicBezTo>
                    <a:pt x="55936" y="64891"/>
                    <a:pt x="55612" y="62181"/>
                    <a:pt x="54964" y="59824"/>
                  </a:cubicBezTo>
                  <a:cubicBezTo>
                    <a:pt x="54316" y="57468"/>
                    <a:pt x="53270" y="55509"/>
                    <a:pt x="51827" y="53948"/>
                  </a:cubicBezTo>
                  <a:cubicBezTo>
                    <a:pt x="50383" y="52387"/>
                    <a:pt x="48513" y="51209"/>
                    <a:pt x="46215" y="50413"/>
                  </a:cubicBezTo>
                  <a:cubicBezTo>
                    <a:pt x="43918" y="49618"/>
                    <a:pt x="41090" y="49220"/>
                    <a:pt x="37732" y="49220"/>
                  </a:cubicBezTo>
                  <a:cubicBezTo>
                    <a:pt x="34139" y="49220"/>
                    <a:pt x="30913" y="49648"/>
                    <a:pt x="28056" y="50502"/>
                  </a:cubicBezTo>
                  <a:cubicBezTo>
                    <a:pt x="25199" y="51356"/>
                    <a:pt x="22695" y="52299"/>
                    <a:pt x="20545" y="53330"/>
                  </a:cubicBezTo>
                  <a:cubicBezTo>
                    <a:pt x="18395" y="54360"/>
                    <a:pt x="16598" y="55303"/>
                    <a:pt x="15155" y="56157"/>
                  </a:cubicBezTo>
                  <a:cubicBezTo>
                    <a:pt x="13711" y="57011"/>
                    <a:pt x="12636" y="57439"/>
                    <a:pt x="11929" y="57439"/>
                  </a:cubicBezTo>
                  <a:cubicBezTo>
                    <a:pt x="11458" y="57439"/>
                    <a:pt x="11045" y="57321"/>
                    <a:pt x="10692" y="57085"/>
                  </a:cubicBezTo>
                  <a:cubicBezTo>
                    <a:pt x="10339" y="56849"/>
                    <a:pt x="10029" y="56496"/>
                    <a:pt x="9764" y="56025"/>
                  </a:cubicBezTo>
                  <a:cubicBezTo>
                    <a:pt x="9499" y="55553"/>
                    <a:pt x="9308" y="54950"/>
                    <a:pt x="9190" y="54213"/>
                  </a:cubicBezTo>
                  <a:cubicBezTo>
                    <a:pt x="9072" y="53477"/>
                    <a:pt x="9013" y="52667"/>
                    <a:pt x="9013" y="51783"/>
                  </a:cubicBezTo>
                  <a:cubicBezTo>
                    <a:pt x="9013" y="50310"/>
                    <a:pt x="9116" y="49147"/>
                    <a:pt x="9322" y="48293"/>
                  </a:cubicBezTo>
                  <a:cubicBezTo>
                    <a:pt x="9529" y="47438"/>
                    <a:pt x="10029" y="46628"/>
                    <a:pt x="10824" y="45863"/>
                  </a:cubicBezTo>
                  <a:cubicBezTo>
                    <a:pt x="11620" y="45097"/>
                    <a:pt x="12990" y="44198"/>
                    <a:pt x="14934" y="43167"/>
                  </a:cubicBezTo>
                  <a:cubicBezTo>
                    <a:pt x="16878" y="42136"/>
                    <a:pt x="19116" y="41194"/>
                    <a:pt x="21650" y="40340"/>
                  </a:cubicBezTo>
                  <a:cubicBezTo>
                    <a:pt x="24183" y="39485"/>
                    <a:pt x="26952" y="38778"/>
                    <a:pt x="29956" y="38219"/>
                  </a:cubicBezTo>
                  <a:cubicBezTo>
                    <a:pt x="32960" y="37659"/>
                    <a:pt x="35994" y="37379"/>
                    <a:pt x="39058" y="37379"/>
                  </a:cubicBezTo>
                  <a:close/>
                  <a:moveTo>
                    <a:pt x="1783333" y="17320"/>
                  </a:moveTo>
                  <a:cubicBezTo>
                    <a:pt x="1784805" y="17320"/>
                    <a:pt x="1786013" y="17379"/>
                    <a:pt x="1786956" y="17497"/>
                  </a:cubicBezTo>
                  <a:cubicBezTo>
                    <a:pt x="1787898" y="17615"/>
                    <a:pt x="1788635" y="17806"/>
                    <a:pt x="1789165" y="18071"/>
                  </a:cubicBezTo>
                  <a:cubicBezTo>
                    <a:pt x="1789695" y="18336"/>
                    <a:pt x="1790078" y="18646"/>
                    <a:pt x="1790314" y="18999"/>
                  </a:cubicBezTo>
                  <a:cubicBezTo>
                    <a:pt x="1790549" y="19353"/>
                    <a:pt x="1790667" y="19735"/>
                    <a:pt x="1790667" y="20148"/>
                  </a:cubicBezTo>
                  <a:lnTo>
                    <a:pt x="1790667" y="39058"/>
                  </a:lnTo>
                  <a:lnTo>
                    <a:pt x="1811080" y="39058"/>
                  </a:lnTo>
                  <a:cubicBezTo>
                    <a:pt x="1811551" y="39058"/>
                    <a:pt x="1811964" y="39161"/>
                    <a:pt x="1812317" y="39368"/>
                  </a:cubicBezTo>
                  <a:cubicBezTo>
                    <a:pt x="1812670" y="39574"/>
                    <a:pt x="1812980" y="39927"/>
                    <a:pt x="1813245" y="40428"/>
                  </a:cubicBezTo>
                  <a:cubicBezTo>
                    <a:pt x="1813510" y="40929"/>
                    <a:pt x="1813701" y="41562"/>
                    <a:pt x="1813819" y="42328"/>
                  </a:cubicBezTo>
                  <a:cubicBezTo>
                    <a:pt x="1813937" y="43094"/>
                    <a:pt x="1813996" y="44036"/>
                    <a:pt x="1813996" y="45156"/>
                  </a:cubicBezTo>
                  <a:cubicBezTo>
                    <a:pt x="1813996" y="47276"/>
                    <a:pt x="1813731" y="48808"/>
                    <a:pt x="1813201" y="49751"/>
                  </a:cubicBezTo>
                  <a:cubicBezTo>
                    <a:pt x="1812670" y="50693"/>
                    <a:pt x="1811964" y="51165"/>
                    <a:pt x="1811080" y="51165"/>
                  </a:cubicBezTo>
                  <a:lnTo>
                    <a:pt x="1790667" y="51165"/>
                  </a:lnTo>
                  <a:lnTo>
                    <a:pt x="1790667" y="95525"/>
                  </a:lnTo>
                  <a:cubicBezTo>
                    <a:pt x="1790667" y="101003"/>
                    <a:pt x="1791477" y="105142"/>
                    <a:pt x="1793097" y="107940"/>
                  </a:cubicBezTo>
                  <a:cubicBezTo>
                    <a:pt x="1794717" y="110738"/>
                    <a:pt x="1797619" y="112138"/>
                    <a:pt x="1801801" y="112138"/>
                  </a:cubicBezTo>
                  <a:cubicBezTo>
                    <a:pt x="1803156" y="112138"/>
                    <a:pt x="1804364" y="112005"/>
                    <a:pt x="1805424" y="111740"/>
                  </a:cubicBezTo>
                  <a:cubicBezTo>
                    <a:pt x="1806485" y="111475"/>
                    <a:pt x="1807427" y="111195"/>
                    <a:pt x="1808252" y="110900"/>
                  </a:cubicBezTo>
                  <a:cubicBezTo>
                    <a:pt x="1809077" y="110606"/>
                    <a:pt x="1809784" y="110326"/>
                    <a:pt x="1810373" y="110061"/>
                  </a:cubicBezTo>
                  <a:cubicBezTo>
                    <a:pt x="1810962" y="109796"/>
                    <a:pt x="1811492" y="109663"/>
                    <a:pt x="1811964" y="109663"/>
                  </a:cubicBezTo>
                  <a:cubicBezTo>
                    <a:pt x="1812258" y="109663"/>
                    <a:pt x="1812538" y="109737"/>
                    <a:pt x="1812803" y="109884"/>
                  </a:cubicBezTo>
                  <a:cubicBezTo>
                    <a:pt x="1813068" y="110031"/>
                    <a:pt x="1813274" y="110311"/>
                    <a:pt x="1813422" y="110724"/>
                  </a:cubicBezTo>
                  <a:cubicBezTo>
                    <a:pt x="1813569" y="111136"/>
                    <a:pt x="1813701" y="111696"/>
                    <a:pt x="1813819" y="112403"/>
                  </a:cubicBezTo>
                  <a:cubicBezTo>
                    <a:pt x="1813937" y="113110"/>
                    <a:pt x="1813996" y="113993"/>
                    <a:pt x="1813996" y="115054"/>
                  </a:cubicBezTo>
                  <a:cubicBezTo>
                    <a:pt x="1813996" y="116762"/>
                    <a:pt x="1813878" y="118117"/>
                    <a:pt x="1813642" y="119119"/>
                  </a:cubicBezTo>
                  <a:cubicBezTo>
                    <a:pt x="1813407" y="120120"/>
                    <a:pt x="1813053" y="120856"/>
                    <a:pt x="1812582" y="121328"/>
                  </a:cubicBezTo>
                  <a:cubicBezTo>
                    <a:pt x="1812111" y="121799"/>
                    <a:pt x="1811404" y="122241"/>
                    <a:pt x="1810461" y="122653"/>
                  </a:cubicBezTo>
                  <a:cubicBezTo>
                    <a:pt x="1809519" y="123066"/>
                    <a:pt x="1808444" y="123404"/>
                    <a:pt x="1807236" y="123669"/>
                  </a:cubicBezTo>
                  <a:cubicBezTo>
                    <a:pt x="1806028" y="123934"/>
                    <a:pt x="1804747" y="124155"/>
                    <a:pt x="1803392" y="124332"/>
                  </a:cubicBezTo>
                  <a:cubicBezTo>
                    <a:pt x="1802037" y="124509"/>
                    <a:pt x="1800682" y="124597"/>
                    <a:pt x="1799327" y="124597"/>
                  </a:cubicBezTo>
                  <a:cubicBezTo>
                    <a:pt x="1795203" y="124597"/>
                    <a:pt x="1791669" y="124052"/>
                    <a:pt x="1788723" y="122962"/>
                  </a:cubicBezTo>
                  <a:cubicBezTo>
                    <a:pt x="1785777" y="121873"/>
                    <a:pt x="1783362" y="120223"/>
                    <a:pt x="1781477" y="118014"/>
                  </a:cubicBezTo>
                  <a:cubicBezTo>
                    <a:pt x="1779592" y="115805"/>
                    <a:pt x="1778222" y="113006"/>
                    <a:pt x="1777368" y="109619"/>
                  </a:cubicBezTo>
                  <a:cubicBezTo>
                    <a:pt x="1776514" y="106232"/>
                    <a:pt x="1776087" y="102240"/>
                    <a:pt x="1776087" y="97645"/>
                  </a:cubicBezTo>
                  <a:lnTo>
                    <a:pt x="1776087" y="51165"/>
                  </a:lnTo>
                  <a:lnTo>
                    <a:pt x="1764952" y="51165"/>
                  </a:lnTo>
                  <a:cubicBezTo>
                    <a:pt x="1764069" y="51165"/>
                    <a:pt x="1763362" y="50693"/>
                    <a:pt x="1762832" y="49751"/>
                  </a:cubicBezTo>
                  <a:cubicBezTo>
                    <a:pt x="1762301" y="48808"/>
                    <a:pt x="1762036" y="47276"/>
                    <a:pt x="1762036" y="45156"/>
                  </a:cubicBezTo>
                  <a:cubicBezTo>
                    <a:pt x="1762036" y="44036"/>
                    <a:pt x="1762110" y="43094"/>
                    <a:pt x="1762257" y="42328"/>
                  </a:cubicBezTo>
                  <a:cubicBezTo>
                    <a:pt x="1762404" y="41562"/>
                    <a:pt x="1762596" y="40929"/>
                    <a:pt x="1762832" y="40428"/>
                  </a:cubicBezTo>
                  <a:cubicBezTo>
                    <a:pt x="1763067" y="39927"/>
                    <a:pt x="1763377" y="39574"/>
                    <a:pt x="1763759" y="39368"/>
                  </a:cubicBezTo>
                  <a:cubicBezTo>
                    <a:pt x="1764142" y="39161"/>
                    <a:pt x="1764569" y="39058"/>
                    <a:pt x="1765041" y="39058"/>
                  </a:cubicBezTo>
                  <a:lnTo>
                    <a:pt x="1776087" y="39058"/>
                  </a:lnTo>
                  <a:lnTo>
                    <a:pt x="1776087" y="20148"/>
                  </a:lnTo>
                  <a:cubicBezTo>
                    <a:pt x="1776087" y="19735"/>
                    <a:pt x="1776190" y="19353"/>
                    <a:pt x="1776396" y="18999"/>
                  </a:cubicBezTo>
                  <a:cubicBezTo>
                    <a:pt x="1776602" y="18646"/>
                    <a:pt x="1776985" y="18336"/>
                    <a:pt x="1777545" y="18071"/>
                  </a:cubicBezTo>
                  <a:cubicBezTo>
                    <a:pt x="1778104" y="17806"/>
                    <a:pt x="1778856" y="17615"/>
                    <a:pt x="1779798" y="17497"/>
                  </a:cubicBezTo>
                  <a:cubicBezTo>
                    <a:pt x="1780741" y="17379"/>
                    <a:pt x="1781919" y="17320"/>
                    <a:pt x="1783333" y="17320"/>
                  </a:cubicBezTo>
                  <a:close/>
                  <a:moveTo>
                    <a:pt x="1154683" y="17320"/>
                  </a:moveTo>
                  <a:cubicBezTo>
                    <a:pt x="1156155" y="17320"/>
                    <a:pt x="1157363" y="17379"/>
                    <a:pt x="1158306" y="17497"/>
                  </a:cubicBezTo>
                  <a:cubicBezTo>
                    <a:pt x="1159248" y="17615"/>
                    <a:pt x="1159985" y="17806"/>
                    <a:pt x="1160515" y="18071"/>
                  </a:cubicBezTo>
                  <a:cubicBezTo>
                    <a:pt x="1161045" y="18336"/>
                    <a:pt x="1161428" y="18646"/>
                    <a:pt x="1161664" y="18999"/>
                  </a:cubicBezTo>
                  <a:cubicBezTo>
                    <a:pt x="1161899" y="19353"/>
                    <a:pt x="1162017" y="19735"/>
                    <a:pt x="1162017" y="20148"/>
                  </a:cubicBezTo>
                  <a:lnTo>
                    <a:pt x="1162017" y="39058"/>
                  </a:lnTo>
                  <a:lnTo>
                    <a:pt x="1182430" y="39058"/>
                  </a:lnTo>
                  <a:cubicBezTo>
                    <a:pt x="1182901" y="39058"/>
                    <a:pt x="1183314" y="39161"/>
                    <a:pt x="1183667" y="39368"/>
                  </a:cubicBezTo>
                  <a:cubicBezTo>
                    <a:pt x="1184020" y="39574"/>
                    <a:pt x="1184330" y="39927"/>
                    <a:pt x="1184595" y="40428"/>
                  </a:cubicBezTo>
                  <a:cubicBezTo>
                    <a:pt x="1184860" y="40929"/>
                    <a:pt x="1185051" y="41562"/>
                    <a:pt x="1185169" y="42328"/>
                  </a:cubicBezTo>
                  <a:cubicBezTo>
                    <a:pt x="1185287" y="43094"/>
                    <a:pt x="1185346" y="44036"/>
                    <a:pt x="1185346" y="45156"/>
                  </a:cubicBezTo>
                  <a:cubicBezTo>
                    <a:pt x="1185346" y="47276"/>
                    <a:pt x="1185081" y="48808"/>
                    <a:pt x="1184551" y="49751"/>
                  </a:cubicBezTo>
                  <a:cubicBezTo>
                    <a:pt x="1184020" y="50693"/>
                    <a:pt x="1183314" y="51165"/>
                    <a:pt x="1182430" y="51165"/>
                  </a:cubicBezTo>
                  <a:lnTo>
                    <a:pt x="1162017" y="51165"/>
                  </a:lnTo>
                  <a:lnTo>
                    <a:pt x="1162017" y="95525"/>
                  </a:lnTo>
                  <a:cubicBezTo>
                    <a:pt x="1162017" y="101003"/>
                    <a:pt x="1162827" y="105142"/>
                    <a:pt x="1164447" y="107940"/>
                  </a:cubicBezTo>
                  <a:cubicBezTo>
                    <a:pt x="1166067" y="110738"/>
                    <a:pt x="1168969" y="112138"/>
                    <a:pt x="1173151" y="112138"/>
                  </a:cubicBezTo>
                  <a:cubicBezTo>
                    <a:pt x="1174506" y="112138"/>
                    <a:pt x="1175714" y="112005"/>
                    <a:pt x="1176774" y="111740"/>
                  </a:cubicBezTo>
                  <a:cubicBezTo>
                    <a:pt x="1177835" y="111475"/>
                    <a:pt x="1178777" y="111195"/>
                    <a:pt x="1179602" y="110900"/>
                  </a:cubicBezTo>
                  <a:cubicBezTo>
                    <a:pt x="1180427" y="110606"/>
                    <a:pt x="1181134" y="110326"/>
                    <a:pt x="1181723" y="110061"/>
                  </a:cubicBezTo>
                  <a:cubicBezTo>
                    <a:pt x="1182312" y="109796"/>
                    <a:pt x="1182842" y="109663"/>
                    <a:pt x="1183314" y="109663"/>
                  </a:cubicBezTo>
                  <a:cubicBezTo>
                    <a:pt x="1183608" y="109663"/>
                    <a:pt x="1183888" y="109737"/>
                    <a:pt x="1184153" y="109884"/>
                  </a:cubicBezTo>
                  <a:cubicBezTo>
                    <a:pt x="1184418" y="110031"/>
                    <a:pt x="1184624" y="110311"/>
                    <a:pt x="1184772" y="110724"/>
                  </a:cubicBezTo>
                  <a:cubicBezTo>
                    <a:pt x="1184919" y="111136"/>
                    <a:pt x="1185051" y="111696"/>
                    <a:pt x="1185169" y="112403"/>
                  </a:cubicBezTo>
                  <a:cubicBezTo>
                    <a:pt x="1185287" y="113110"/>
                    <a:pt x="1185346" y="113993"/>
                    <a:pt x="1185346" y="115054"/>
                  </a:cubicBezTo>
                  <a:cubicBezTo>
                    <a:pt x="1185346" y="116762"/>
                    <a:pt x="1185228" y="118117"/>
                    <a:pt x="1184992" y="119119"/>
                  </a:cubicBezTo>
                  <a:cubicBezTo>
                    <a:pt x="1184757" y="120120"/>
                    <a:pt x="1184403" y="120856"/>
                    <a:pt x="1183932" y="121328"/>
                  </a:cubicBezTo>
                  <a:cubicBezTo>
                    <a:pt x="1183461" y="121799"/>
                    <a:pt x="1182754" y="122241"/>
                    <a:pt x="1181811" y="122653"/>
                  </a:cubicBezTo>
                  <a:cubicBezTo>
                    <a:pt x="1180869" y="123066"/>
                    <a:pt x="1179794" y="123404"/>
                    <a:pt x="1178586" y="123669"/>
                  </a:cubicBezTo>
                  <a:cubicBezTo>
                    <a:pt x="1177378" y="123934"/>
                    <a:pt x="1176097" y="124155"/>
                    <a:pt x="1174742" y="124332"/>
                  </a:cubicBezTo>
                  <a:cubicBezTo>
                    <a:pt x="1173387" y="124509"/>
                    <a:pt x="1172032" y="124597"/>
                    <a:pt x="1170677" y="124597"/>
                  </a:cubicBezTo>
                  <a:cubicBezTo>
                    <a:pt x="1166553" y="124597"/>
                    <a:pt x="1163019" y="124052"/>
                    <a:pt x="1160073" y="122962"/>
                  </a:cubicBezTo>
                  <a:cubicBezTo>
                    <a:pt x="1157127" y="121873"/>
                    <a:pt x="1154712" y="120223"/>
                    <a:pt x="1152827" y="118014"/>
                  </a:cubicBezTo>
                  <a:cubicBezTo>
                    <a:pt x="1150942" y="115805"/>
                    <a:pt x="1149572" y="113006"/>
                    <a:pt x="1148718" y="109619"/>
                  </a:cubicBezTo>
                  <a:cubicBezTo>
                    <a:pt x="1147864" y="106232"/>
                    <a:pt x="1147437" y="102240"/>
                    <a:pt x="1147437" y="97645"/>
                  </a:cubicBezTo>
                  <a:lnTo>
                    <a:pt x="1147437" y="51165"/>
                  </a:lnTo>
                  <a:lnTo>
                    <a:pt x="1136302" y="51165"/>
                  </a:lnTo>
                  <a:cubicBezTo>
                    <a:pt x="1135419" y="51165"/>
                    <a:pt x="1134712" y="50693"/>
                    <a:pt x="1134182" y="49751"/>
                  </a:cubicBezTo>
                  <a:cubicBezTo>
                    <a:pt x="1133651" y="48808"/>
                    <a:pt x="1133386" y="47276"/>
                    <a:pt x="1133386" y="45156"/>
                  </a:cubicBezTo>
                  <a:cubicBezTo>
                    <a:pt x="1133386" y="44036"/>
                    <a:pt x="1133460" y="43094"/>
                    <a:pt x="1133607" y="42328"/>
                  </a:cubicBezTo>
                  <a:cubicBezTo>
                    <a:pt x="1133754" y="41562"/>
                    <a:pt x="1133946" y="40929"/>
                    <a:pt x="1134182" y="40428"/>
                  </a:cubicBezTo>
                  <a:cubicBezTo>
                    <a:pt x="1134417" y="39927"/>
                    <a:pt x="1134727" y="39574"/>
                    <a:pt x="1135109" y="39368"/>
                  </a:cubicBezTo>
                  <a:cubicBezTo>
                    <a:pt x="1135492" y="39161"/>
                    <a:pt x="1135919" y="39058"/>
                    <a:pt x="1136391" y="39058"/>
                  </a:cubicBezTo>
                  <a:lnTo>
                    <a:pt x="1147437" y="39058"/>
                  </a:lnTo>
                  <a:lnTo>
                    <a:pt x="1147437" y="20148"/>
                  </a:lnTo>
                  <a:cubicBezTo>
                    <a:pt x="1147437" y="19735"/>
                    <a:pt x="1147540" y="19353"/>
                    <a:pt x="1147746" y="18999"/>
                  </a:cubicBezTo>
                  <a:cubicBezTo>
                    <a:pt x="1147952" y="18646"/>
                    <a:pt x="1148335" y="18336"/>
                    <a:pt x="1148895" y="18071"/>
                  </a:cubicBezTo>
                  <a:cubicBezTo>
                    <a:pt x="1149454" y="17806"/>
                    <a:pt x="1150205" y="17615"/>
                    <a:pt x="1151148" y="17497"/>
                  </a:cubicBezTo>
                  <a:cubicBezTo>
                    <a:pt x="1152091" y="17379"/>
                    <a:pt x="1153269" y="17320"/>
                    <a:pt x="1154683" y="17320"/>
                  </a:cubicBezTo>
                  <a:close/>
                  <a:moveTo>
                    <a:pt x="564133" y="17320"/>
                  </a:moveTo>
                  <a:cubicBezTo>
                    <a:pt x="565605" y="17320"/>
                    <a:pt x="566813" y="17379"/>
                    <a:pt x="567756" y="17497"/>
                  </a:cubicBezTo>
                  <a:cubicBezTo>
                    <a:pt x="568698" y="17615"/>
                    <a:pt x="569435" y="17806"/>
                    <a:pt x="569965" y="18071"/>
                  </a:cubicBezTo>
                  <a:cubicBezTo>
                    <a:pt x="570495" y="18336"/>
                    <a:pt x="570878" y="18646"/>
                    <a:pt x="571114" y="18999"/>
                  </a:cubicBezTo>
                  <a:cubicBezTo>
                    <a:pt x="571349" y="19353"/>
                    <a:pt x="571467" y="19735"/>
                    <a:pt x="571467" y="20148"/>
                  </a:cubicBezTo>
                  <a:lnTo>
                    <a:pt x="571467" y="39058"/>
                  </a:lnTo>
                  <a:lnTo>
                    <a:pt x="591880" y="39058"/>
                  </a:lnTo>
                  <a:cubicBezTo>
                    <a:pt x="592351" y="39058"/>
                    <a:pt x="592764" y="39161"/>
                    <a:pt x="593117" y="39368"/>
                  </a:cubicBezTo>
                  <a:cubicBezTo>
                    <a:pt x="593470" y="39574"/>
                    <a:pt x="593780" y="39927"/>
                    <a:pt x="594045" y="40428"/>
                  </a:cubicBezTo>
                  <a:cubicBezTo>
                    <a:pt x="594310" y="40929"/>
                    <a:pt x="594501" y="41562"/>
                    <a:pt x="594619" y="42328"/>
                  </a:cubicBezTo>
                  <a:cubicBezTo>
                    <a:pt x="594737" y="43094"/>
                    <a:pt x="594796" y="44036"/>
                    <a:pt x="594796" y="45156"/>
                  </a:cubicBezTo>
                  <a:cubicBezTo>
                    <a:pt x="594796" y="47276"/>
                    <a:pt x="594531" y="48808"/>
                    <a:pt x="594001" y="49751"/>
                  </a:cubicBezTo>
                  <a:cubicBezTo>
                    <a:pt x="593470" y="50693"/>
                    <a:pt x="592764" y="51165"/>
                    <a:pt x="591880" y="51165"/>
                  </a:cubicBezTo>
                  <a:lnTo>
                    <a:pt x="571467" y="51165"/>
                  </a:lnTo>
                  <a:lnTo>
                    <a:pt x="571467" y="95525"/>
                  </a:lnTo>
                  <a:cubicBezTo>
                    <a:pt x="571467" y="101003"/>
                    <a:pt x="572277" y="105142"/>
                    <a:pt x="573897" y="107940"/>
                  </a:cubicBezTo>
                  <a:cubicBezTo>
                    <a:pt x="575517" y="110738"/>
                    <a:pt x="578419" y="112138"/>
                    <a:pt x="582601" y="112138"/>
                  </a:cubicBezTo>
                  <a:cubicBezTo>
                    <a:pt x="583956" y="112138"/>
                    <a:pt x="585164" y="112005"/>
                    <a:pt x="586224" y="111740"/>
                  </a:cubicBezTo>
                  <a:cubicBezTo>
                    <a:pt x="587285" y="111475"/>
                    <a:pt x="588227" y="111195"/>
                    <a:pt x="589052" y="110900"/>
                  </a:cubicBezTo>
                  <a:cubicBezTo>
                    <a:pt x="589877" y="110606"/>
                    <a:pt x="590584" y="110326"/>
                    <a:pt x="591173" y="110061"/>
                  </a:cubicBezTo>
                  <a:cubicBezTo>
                    <a:pt x="591762" y="109796"/>
                    <a:pt x="592292" y="109663"/>
                    <a:pt x="592764" y="109663"/>
                  </a:cubicBezTo>
                  <a:cubicBezTo>
                    <a:pt x="593058" y="109663"/>
                    <a:pt x="593338" y="109737"/>
                    <a:pt x="593603" y="109884"/>
                  </a:cubicBezTo>
                  <a:cubicBezTo>
                    <a:pt x="593868" y="110031"/>
                    <a:pt x="594074" y="110311"/>
                    <a:pt x="594222" y="110724"/>
                  </a:cubicBezTo>
                  <a:cubicBezTo>
                    <a:pt x="594369" y="111136"/>
                    <a:pt x="594501" y="111696"/>
                    <a:pt x="594619" y="112403"/>
                  </a:cubicBezTo>
                  <a:cubicBezTo>
                    <a:pt x="594737" y="113110"/>
                    <a:pt x="594796" y="113993"/>
                    <a:pt x="594796" y="115054"/>
                  </a:cubicBezTo>
                  <a:cubicBezTo>
                    <a:pt x="594796" y="116762"/>
                    <a:pt x="594678" y="118117"/>
                    <a:pt x="594442" y="119119"/>
                  </a:cubicBezTo>
                  <a:cubicBezTo>
                    <a:pt x="594207" y="120120"/>
                    <a:pt x="593853" y="120856"/>
                    <a:pt x="593382" y="121328"/>
                  </a:cubicBezTo>
                  <a:cubicBezTo>
                    <a:pt x="592911" y="121799"/>
                    <a:pt x="592204" y="122241"/>
                    <a:pt x="591261" y="122653"/>
                  </a:cubicBezTo>
                  <a:cubicBezTo>
                    <a:pt x="590319" y="123066"/>
                    <a:pt x="589244" y="123404"/>
                    <a:pt x="588036" y="123669"/>
                  </a:cubicBezTo>
                  <a:cubicBezTo>
                    <a:pt x="586828" y="123934"/>
                    <a:pt x="585547" y="124155"/>
                    <a:pt x="584192" y="124332"/>
                  </a:cubicBezTo>
                  <a:cubicBezTo>
                    <a:pt x="582837" y="124509"/>
                    <a:pt x="581482" y="124597"/>
                    <a:pt x="580127" y="124597"/>
                  </a:cubicBezTo>
                  <a:cubicBezTo>
                    <a:pt x="576003" y="124597"/>
                    <a:pt x="572469" y="124052"/>
                    <a:pt x="569523" y="122962"/>
                  </a:cubicBezTo>
                  <a:cubicBezTo>
                    <a:pt x="566577" y="121873"/>
                    <a:pt x="564162" y="120223"/>
                    <a:pt x="562277" y="118014"/>
                  </a:cubicBezTo>
                  <a:cubicBezTo>
                    <a:pt x="560392" y="115805"/>
                    <a:pt x="559022" y="113006"/>
                    <a:pt x="558168" y="109619"/>
                  </a:cubicBezTo>
                  <a:cubicBezTo>
                    <a:pt x="557314" y="106232"/>
                    <a:pt x="556887" y="102240"/>
                    <a:pt x="556887" y="97645"/>
                  </a:cubicBezTo>
                  <a:lnTo>
                    <a:pt x="556887" y="51165"/>
                  </a:lnTo>
                  <a:lnTo>
                    <a:pt x="545752" y="51165"/>
                  </a:lnTo>
                  <a:cubicBezTo>
                    <a:pt x="544869" y="51165"/>
                    <a:pt x="544162" y="50693"/>
                    <a:pt x="543632" y="49751"/>
                  </a:cubicBezTo>
                  <a:cubicBezTo>
                    <a:pt x="543101" y="48808"/>
                    <a:pt x="542836" y="47276"/>
                    <a:pt x="542836" y="45156"/>
                  </a:cubicBezTo>
                  <a:cubicBezTo>
                    <a:pt x="542836" y="44036"/>
                    <a:pt x="542910" y="43094"/>
                    <a:pt x="543057" y="42328"/>
                  </a:cubicBezTo>
                  <a:cubicBezTo>
                    <a:pt x="543204" y="41562"/>
                    <a:pt x="543396" y="40929"/>
                    <a:pt x="543632" y="40428"/>
                  </a:cubicBezTo>
                  <a:cubicBezTo>
                    <a:pt x="543867" y="39927"/>
                    <a:pt x="544176" y="39574"/>
                    <a:pt x="544559" y="39368"/>
                  </a:cubicBezTo>
                  <a:cubicBezTo>
                    <a:pt x="544942" y="39161"/>
                    <a:pt x="545369" y="39058"/>
                    <a:pt x="545841" y="39058"/>
                  </a:cubicBezTo>
                  <a:lnTo>
                    <a:pt x="556887" y="39058"/>
                  </a:lnTo>
                  <a:lnTo>
                    <a:pt x="556887" y="20148"/>
                  </a:lnTo>
                  <a:cubicBezTo>
                    <a:pt x="556887" y="19735"/>
                    <a:pt x="556990" y="19353"/>
                    <a:pt x="557196" y="18999"/>
                  </a:cubicBezTo>
                  <a:cubicBezTo>
                    <a:pt x="557402" y="18646"/>
                    <a:pt x="557785" y="18336"/>
                    <a:pt x="558345" y="18071"/>
                  </a:cubicBezTo>
                  <a:cubicBezTo>
                    <a:pt x="558904" y="17806"/>
                    <a:pt x="559655" y="17615"/>
                    <a:pt x="560598" y="17497"/>
                  </a:cubicBezTo>
                  <a:cubicBezTo>
                    <a:pt x="561541" y="17379"/>
                    <a:pt x="562719" y="17320"/>
                    <a:pt x="564133" y="17320"/>
                  </a:cubicBezTo>
                  <a:close/>
                  <a:moveTo>
                    <a:pt x="459358" y="17320"/>
                  </a:moveTo>
                  <a:cubicBezTo>
                    <a:pt x="460830" y="17320"/>
                    <a:pt x="462038" y="17379"/>
                    <a:pt x="462981" y="17497"/>
                  </a:cubicBezTo>
                  <a:cubicBezTo>
                    <a:pt x="463923" y="17615"/>
                    <a:pt x="464660" y="17806"/>
                    <a:pt x="465190" y="18071"/>
                  </a:cubicBezTo>
                  <a:cubicBezTo>
                    <a:pt x="465720" y="18336"/>
                    <a:pt x="466103" y="18646"/>
                    <a:pt x="466339" y="18999"/>
                  </a:cubicBezTo>
                  <a:cubicBezTo>
                    <a:pt x="466574" y="19353"/>
                    <a:pt x="466692" y="19735"/>
                    <a:pt x="466692" y="20148"/>
                  </a:cubicBezTo>
                  <a:lnTo>
                    <a:pt x="466692" y="39058"/>
                  </a:lnTo>
                  <a:lnTo>
                    <a:pt x="487105" y="39058"/>
                  </a:lnTo>
                  <a:cubicBezTo>
                    <a:pt x="487576" y="39058"/>
                    <a:pt x="487988" y="39161"/>
                    <a:pt x="488342" y="39368"/>
                  </a:cubicBezTo>
                  <a:cubicBezTo>
                    <a:pt x="488695" y="39574"/>
                    <a:pt x="489005" y="39927"/>
                    <a:pt x="489270" y="40428"/>
                  </a:cubicBezTo>
                  <a:cubicBezTo>
                    <a:pt x="489535" y="40929"/>
                    <a:pt x="489726" y="41562"/>
                    <a:pt x="489844" y="42328"/>
                  </a:cubicBezTo>
                  <a:cubicBezTo>
                    <a:pt x="489962" y="43094"/>
                    <a:pt x="490021" y="44036"/>
                    <a:pt x="490021" y="45156"/>
                  </a:cubicBezTo>
                  <a:cubicBezTo>
                    <a:pt x="490021" y="47276"/>
                    <a:pt x="489756" y="48808"/>
                    <a:pt x="489226" y="49751"/>
                  </a:cubicBezTo>
                  <a:cubicBezTo>
                    <a:pt x="488695" y="50693"/>
                    <a:pt x="487988" y="51165"/>
                    <a:pt x="487105" y="51165"/>
                  </a:cubicBezTo>
                  <a:lnTo>
                    <a:pt x="466692" y="51165"/>
                  </a:lnTo>
                  <a:lnTo>
                    <a:pt x="466692" y="95525"/>
                  </a:lnTo>
                  <a:cubicBezTo>
                    <a:pt x="466692" y="101003"/>
                    <a:pt x="467502" y="105142"/>
                    <a:pt x="469122" y="107940"/>
                  </a:cubicBezTo>
                  <a:cubicBezTo>
                    <a:pt x="470742" y="110738"/>
                    <a:pt x="473644" y="112138"/>
                    <a:pt x="477826" y="112138"/>
                  </a:cubicBezTo>
                  <a:cubicBezTo>
                    <a:pt x="479181" y="112138"/>
                    <a:pt x="480389" y="112005"/>
                    <a:pt x="481449" y="111740"/>
                  </a:cubicBezTo>
                  <a:cubicBezTo>
                    <a:pt x="482510" y="111475"/>
                    <a:pt x="483452" y="111195"/>
                    <a:pt x="484277" y="110900"/>
                  </a:cubicBezTo>
                  <a:cubicBezTo>
                    <a:pt x="485102" y="110606"/>
                    <a:pt x="485809" y="110326"/>
                    <a:pt x="486398" y="110061"/>
                  </a:cubicBezTo>
                  <a:cubicBezTo>
                    <a:pt x="486987" y="109796"/>
                    <a:pt x="487517" y="109663"/>
                    <a:pt x="487988" y="109663"/>
                  </a:cubicBezTo>
                  <a:cubicBezTo>
                    <a:pt x="488283" y="109663"/>
                    <a:pt x="488563" y="109737"/>
                    <a:pt x="488828" y="109884"/>
                  </a:cubicBezTo>
                  <a:cubicBezTo>
                    <a:pt x="489093" y="110031"/>
                    <a:pt x="489299" y="110311"/>
                    <a:pt x="489447" y="110724"/>
                  </a:cubicBezTo>
                  <a:cubicBezTo>
                    <a:pt x="489594" y="111136"/>
                    <a:pt x="489726" y="111696"/>
                    <a:pt x="489844" y="112403"/>
                  </a:cubicBezTo>
                  <a:cubicBezTo>
                    <a:pt x="489962" y="113110"/>
                    <a:pt x="490021" y="113993"/>
                    <a:pt x="490021" y="115054"/>
                  </a:cubicBezTo>
                  <a:cubicBezTo>
                    <a:pt x="490021" y="116762"/>
                    <a:pt x="489903" y="118117"/>
                    <a:pt x="489667" y="119119"/>
                  </a:cubicBezTo>
                  <a:cubicBezTo>
                    <a:pt x="489432" y="120120"/>
                    <a:pt x="489078" y="120856"/>
                    <a:pt x="488607" y="121328"/>
                  </a:cubicBezTo>
                  <a:cubicBezTo>
                    <a:pt x="488136" y="121799"/>
                    <a:pt x="487429" y="122241"/>
                    <a:pt x="486486" y="122653"/>
                  </a:cubicBezTo>
                  <a:cubicBezTo>
                    <a:pt x="485544" y="123066"/>
                    <a:pt x="484468" y="123404"/>
                    <a:pt x="483261" y="123669"/>
                  </a:cubicBezTo>
                  <a:cubicBezTo>
                    <a:pt x="482053" y="123934"/>
                    <a:pt x="480772" y="124155"/>
                    <a:pt x="479417" y="124332"/>
                  </a:cubicBezTo>
                  <a:cubicBezTo>
                    <a:pt x="478062" y="124509"/>
                    <a:pt x="476707" y="124597"/>
                    <a:pt x="475352" y="124597"/>
                  </a:cubicBezTo>
                  <a:cubicBezTo>
                    <a:pt x="471228" y="124597"/>
                    <a:pt x="467694" y="124052"/>
                    <a:pt x="464748" y="122962"/>
                  </a:cubicBezTo>
                  <a:cubicBezTo>
                    <a:pt x="461802" y="121873"/>
                    <a:pt x="459387" y="120223"/>
                    <a:pt x="457502" y="118014"/>
                  </a:cubicBezTo>
                  <a:cubicBezTo>
                    <a:pt x="455617" y="115805"/>
                    <a:pt x="454247" y="113006"/>
                    <a:pt x="453393" y="109619"/>
                  </a:cubicBezTo>
                  <a:cubicBezTo>
                    <a:pt x="452539" y="106232"/>
                    <a:pt x="452112" y="102240"/>
                    <a:pt x="452112" y="97645"/>
                  </a:cubicBezTo>
                  <a:lnTo>
                    <a:pt x="452112" y="51165"/>
                  </a:lnTo>
                  <a:lnTo>
                    <a:pt x="440977" y="51165"/>
                  </a:lnTo>
                  <a:cubicBezTo>
                    <a:pt x="440094" y="51165"/>
                    <a:pt x="439387" y="50693"/>
                    <a:pt x="438857" y="49751"/>
                  </a:cubicBezTo>
                  <a:cubicBezTo>
                    <a:pt x="438326" y="48808"/>
                    <a:pt x="438061" y="47276"/>
                    <a:pt x="438061" y="45156"/>
                  </a:cubicBezTo>
                  <a:cubicBezTo>
                    <a:pt x="438061" y="44036"/>
                    <a:pt x="438135" y="43094"/>
                    <a:pt x="438282" y="42328"/>
                  </a:cubicBezTo>
                  <a:cubicBezTo>
                    <a:pt x="438429" y="41562"/>
                    <a:pt x="438621" y="40929"/>
                    <a:pt x="438857" y="40428"/>
                  </a:cubicBezTo>
                  <a:cubicBezTo>
                    <a:pt x="439092" y="39927"/>
                    <a:pt x="439401" y="39574"/>
                    <a:pt x="439784" y="39368"/>
                  </a:cubicBezTo>
                  <a:cubicBezTo>
                    <a:pt x="440167" y="39161"/>
                    <a:pt x="440594" y="39058"/>
                    <a:pt x="441066" y="39058"/>
                  </a:cubicBezTo>
                  <a:lnTo>
                    <a:pt x="452112" y="39058"/>
                  </a:lnTo>
                  <a:lnTo>
                    <a:pt x="452112" y="20148"/>
                  </a:lnTo>
                  <a:cubicBezTo>
                    <a:pt x="452112" y="19735"/>
                    <a:pt x="452215" y="19353"/>
                    <a:pt x="452421" y="18999"/>
                  </a:cubicBezTo>
                  <a:cubicBezTo>
                    <a:pt x="452627" y="18646"/>
                    <a:pt x="453010" y="18336"/>
                    <a:pt x="453570" y="18071"/>
                  </a:cubicBezTo>
                  <a:cubicBezTo>
                    <a:pt x="454129" y="17806"/>
                    <a:pt x="454880" y="17615"/>
                    <a:pt x="455823" y="17497"/>
                  </a:cubicBezTo>
                  <a:cubicBezTo>
                    <a:pt x="456766" y="17379"/>
                    <a:pt x="457944" y="17320"/>
                    <a:pt x="459358" y="17320"/>
                  </a:cubicBezTo>
                  <a:close/>
                  <a:moveTo>
                    <a:pt x="1351350" y="5832"/>
                  </a:moveTo>
                  <a:cubicBezTo>
                    <a:pt x="1354767" y="5832"/>
                    <a:pt x="1357108" y="6436"/>
                    <a:pt x="1358375" y="7644"/>
                  </a:cubicBezTo>
                  <a:cubicBezTo>
                    <a:pt x="1359641" y="8852"/>
                    <a:pt x="1360275" y="11134"/>
                    <a:pt x="1360275" y="14492"/>
                  </a:cubicBezTo>
                  <a:cubicBezTo>
                    <a:pt x="1360275" y="17909"/>
                    <a:pt x="1359627" y="20236"/>
                    <a:pt x="1358331" y="21473"/>
                  </a:cubicBezTo>
                  <a:cubicBezTo>
                    <a:pt x="1357035" y="22710"/>
                    <a:pt x="1354649" y="23329"/>
                    <a:pt x="1351173" y="23329"/>
                  </a:cubicBezTo>
                  <a:cubicBezTo>
                    <a:pt x="1347756" y="23329"/>
                    <a:pt x="1345414" y="22725"/>
                    <a:pt x="1344148" y="21518"/>
                  </a:cubicBezTo>
                  <a:cubicBezTo>
                    <a:pt x="1342881" y="20310"/>
                    <a:pt x="1342248" y="18027"/>
                    <a:pt x="1342248" y="14669"/>
                  </a:cubicBezTo>
                  <a:cubicBezTo>
                    <a:pt x="1342248" y="11252"/>
                    <a:pt x="1342896" y="8925"/>
                    <a:pt x="1344192" y="7688"/>
                  </a:cubicBezTo>
                  <a:cubicBezTo>
                    <a:pt x="1345488" y="6451"/>
                    <a:pt x="1347874" y="5832"/>
                    <a:pt x="1351350" y="5832"/>
                  </a:cubicBezTo>
                  <a:close/>
                  <a:moveTo>
                    <a:pt x="827475" y="5832"/>
                  </a:moveTo>
                  <a:cubicBezTo>
                    <a:pt x="830891" y="5832"/>
                    <a:pt x="833233" y="6436"/>
                    <a:pt x="834500" y="7644"/>
                  </a:cubicBezTo>
                  <a:cubicBezTo>
                    <a:pt x="835766" y="8852"/>
                    <a:pt x="836400" y="11134"/>
                    <a:pt x="836400" y="14492"/>
                  </a:cubicBezTo>
                  <a:cubicBezTo>
                    <a:pt x="836400" y="17909"/>
                    <a:pt x="835752" y="20236"/>
                    <a:pt x="834456" y="21473"/>
                  </a:cubicBezTo>
                  <a:cubicBezTo>
                    <a:pt x="833160" y="22710"/>
                    <a:pt x="830774" y="23329"/>
                    <a:pt x="827298" y="23329"/>
                  </a:cubicBezTo>
                  <a:cubicBezTo>
                    <a:pt x="823881" y="23329"/>
                    <a:pt x="821539" y="22725"/>
                    <a:pt x="820273" y="21518"/>
                  </a:cubicBezTo>
                  <a:cubicBezTo>
                    <a:pt x="819006" y="20310"/>
                    <a:pt x="818373" y="18027"/>
                    <a:pt x="818373" y="14669"/>
                  </a:cubicBezTo>
                  <a:cubicBezTo>
                    <a:pt x="818373" y="11252"/>
                    <a:pt x="819021" y="8925"/>
                    <a:pt x="820317" y="7688"/>
                  </a:cubicBezTo>
                  <a:cubicBezTo>
                    <a:pt x="821613" y="6451"/>
                    <a:pt x="823999" y="5832"/>
                    <a:pt x="827475" y="5832"/>
                  </a:cubicBezTo>
                  <a:close/>
                  <a:moveTo>
                    <a:pt x="617925" y="5832"/>
                  </a:moveTo>
                  <a:cubicBezTo>
                    <a:pt x="621341" y="5832"/>
                    <a:pt x="623683" y="6436"/>
                    <a:pt x="624950" y="7644"/>
                  </a:cubicBezTo>
                  <a:cubicBezTo>
                    <a:pt x="626217" y="8852"/>
                    <a:pt x="626850" y="11134"/>
                    <a:pt x="626850" y="14492"/>
                  </a:cubicBezTo>
                  <a:cubicBezTo>
                    <a:pt x="626850" y="17909"/>
                    <a:pt x="626202" y="20236"/>
                    <a:pt x="624906" y="21473"/>
                  </a:cubicBezTo>
                  <a:cubicBezTo>
                    <a:pt x="623610" y="22710"/>
                    <a:pt x="621224" y="23329"/>
                    <a:pt x="617748" y="23329"/>
                  </a:cubicBezTo>
                  <a:cubicBezTo>
                    <a:pt x="614331" y="23329"/>
                    <a:pt x="611989" y="22725"/>
                    <a:pt x="610723" y="21518"/>
                  </a:cubicBezTo>
                  <a:cubicBezTo>
                    <a:pt x="609456" y="20310"/>
                    <a:pt x="608823" y="18027"/>
                    <a:pt x="608823" y="14669"/>
                  </a:cubicBezTo>
                  <a:cubicBezTo>
                    <a:pt x="608823" y="11252"/>
                    <a:pt x="609471" y="8925"/>
                    <a:pt x="610767" y="7688"/>
                  </a:cubicBezTo>
                  <a:cubicBezTo>
                    <a:pt x="612063" y="6451"/>
                    <a:pt x="614449" y="5832"/>
                    <a:pt x="617925" y="5832"/>
                  </a:cubicBezTo>
                  <a:close/>
                  <a:moveTo>
                    <a:pt x="141675" y="5832"/>
                  </a:moveTo>
                  <a:cubicBezTo>
                    <a:pt x="145091" y="5832"/>
                    <a:pt x="147433" y="6436"/>
                    <a:pt x="148700" y="7644"/>
                  </a:cubicBezTo>
                  <a:cubicBezTo>
                    <a:pt x="149966" y="8852"/>
                    <a:pt x="150600" y="11134"/>
                    <a:pt x="150600" y="14492"/>
                  </a:cubicBezTo>
                  <a:cubicBezTo>
                    <a:pt x="150600" y="17909"/>
                    <a:pt x="149952" y="20236"/>
                    <a:pt x="148656" y="21473"/>
                  </a:cubicBezTo>
                  <a:cubicBezTo>
                    <a:pt x="147360" y="22710"/>
                    <a:pt x="144974" y="23329"/>
                    <a:pt x="141498" y="23329"/>
                  </a:cubicBezTo>
                  <a:cubicBezTo>
                    <a:pt x="138081" y="23329"/>
                    <a:pt x="135739" y="22725"/>
                    <a:pt x="134473" y="21518"/>
                  </a:cubicBezTo>
                  <a:cubicBezTo>
                    <a:pt x="133206" y="20310"/>
                    <a:pt x="132573" y="18027"/>
                    <a:pt x="132573" y="14669"/>
                  </a:cubicBezTo>
                  <a:cubicBezTo>
                    <a:pt x="132573" y="11252"/>
                    <a:pt x="133221" y="8925"/>
                    <a:pt x="134517" y="7688"/>
                  </a:cubicBezTo>
                  <a:cubicBezTo>
                    <a:pt x="135813" y="6451"/>
                    <a:pt x="138199" y="5832"/>
                    <a:pt x="141675" y="5832"/>
                  </a:cubicBezTo>
                  <a:close/>
                  <a:moveTo>
                    <a:pt x="918948" y="354"/>
                  </a:moveTo>
                  <a:cubicBezTo>
                    <a:pt x="920421" y="354"/>
                    <a:pt x="921629" y="427"/>
                    <a:pt x="922571" y="575"/>
                  </a:cubicBezTo>
                  <a:cubicBezTo>
                    <a:pt x="923514" y="722"/>
                    <a:pt x="924250" y="899"/>
                    <a:pt x="924780" y="1105"/>
                  </a:cubicBezTo>
                  <a:cubicBezTo>
                    <a:pt x="925310" y="1311"/>
                    <a:pt x="925708" y="1606"/>
                    <a:pt x="925973" y="1988"/>
                  </a:cubicBezTo>
                  <a:cubicBezTo>
                    <a:pt x="926238" y="2371"/>
                    <a:pt x="926371" y="2769"/>
                    <a:pt x="926371" y="3181"/>
                  </a:cubicBezTo>
                  <a:lnTo>
                    <a:pt x="926371" y="120886"/>
                  </a:lnTo>
                  <a:cubicBezTo>
                    <a:pt x="926371" y="121357"/>
                    <a:pt x="926268" y="121770"/>
                    <a:pt x="926062" y="122123"/>
                  </a:cubicBezTo>
                  <a:cubicBezTo>
                    <a:pt x="925855" y="122476"/>
                    <a:pt x="925502" y="122756"/>
                    <a:pt x="925001" y="122962"/>
                  </a:cubicBezTo>
                  <a:cubicBezTo>
                    <a:pt x="924501" y="123169"/>
                    <a:pt x="923838" y="123331"/>
                    <a:pt x="923013" y="123448"/>
                  </a:cubicBezTo>
                  <a:cubicBezTo>
                    <a:pt x="922188" y="123566"/>
                    <a:pt x="921187" y="123625"/>
                    <a:pt x="920008" y="123625"/>
                  </a:cubicBezTo>
                  <a:cubicBezTo>
                    <a:pt x="918771" y="123625"/>
                    <a:pt x="917741" y="123566"/>
                    <a:pt x="916916" y="123448"/>
                  </a:cubicBezTo>
                  <a:cubicBezTo>
                    <a:pt x="916091" y="123331"/>
                    <a:pt x="915413" y="123169"/>
                    <a:pt x="914883" y="122962"/>
                  </a:cubicBezTo>
                  <a:cubicBezTo>
                    <a:pt x="914353" y="122756"/>
                    <a:pt x="913970" y="122476"/>
                    <a:pt x="913734" y="122123"/>
                  </a:cubicBezTo>
                  <a:cubicBezTo>
                    <a:pt x="913499" y="121770"/>
                    <a:pt x="913381" y="121357"/>
                    <a:pt x="913381" y="120886"/>
                  </a:cubicBezTo>
                  <a:lnTo>
                    <a:pt x="913381" y="110370"/>
                  </a:lnTo>
                  <a:cubicBezTo>
                    <a:pt x="909198" y="114906"/>
                    <a:pt x="904854" y="118441"/>
                    <a:pt x="900347" y="120974"/>
                  </a:cubicBezTo>
                  <a:cubicBezTo>
                    <a:pt x="895840" y="123507"/>
                    <a:pt x="890906" y="124774"/>
                    <a:pt x="885545" y="124774"/>
                  </a:cubicBezTo>
                  <a:cubicBezTo>
                    <a:pt x="879713" y="124774"/>
                    <a:pt x="874735" y="123640"/>
                    <a:pt x="870612" y="121372"/>
                  </a:cubicBezTo>
                  <a:cubicBezTo>
                    <a:pt x="866488" y="119104"/>
                    <a:pt x="863145" y="116040"/>
                    <a:pt x="860582" y="112182"/>
                  </a:cubicBezTo>
                  <a:cubicBezTo>
                    <a:pt x="858019" y="108323"/>
                    <a:pt x="856149" y="103787"/>
                    <a:pt x="854971" y="98573"/>
                  </a:cubicBezTo>
                  <a:cubicBezTo>
                    <a:pt x="853792" y="93360"/>
                    <a:pt x="853203" y="87866"/>
                    <a:pt x="853203" y="82093"/>
                  </a:cubicBezTo>
                  <a:cubicBezTo>
                    <a:pt x="853203" y="75259"/>
                    <a:pt x="853940" y="69088"/>
                    <a:pt x="855412" y="63580"/>
                  </a:cubicBezTo>
                  <a:cubicBezTo>
                    <a:pt x="856885" y="58072"/>
                    <a:pt x="859065" y="53374"/>
                    <a:pt x="861952" y="49486"/>
                  </a:cubicBezTo>
                  <a:cubicBezTo>
                    <a:pt x="864838" y="45597"/>
                    <a:pt x="868417" y="42608"/>
                    <a:pt x="872688" y="40516"/>
                  </a:cubicBezTo>
                  <a:cubicBezTo>
                    <a:pt x="876959" y="38425"/>
                    <a:pt x="881893" y="37379"/>
                    <a:pt x="887490" y="37379"/>
                  </a:cubicBezTo>
                  <a:cubicBezTo>
                    <a:pt x="892144" y="37379"/>
                    <a:pt x="896400" y="38396"/>
                    <a:pt x="900259" y="40428"/>
                  </a:cubicBezTo>
                  <a:cubicBezTo>
                    <a:pt x="904117" y="42460"/>
                    <a:pt x="907932" y="45450"/>
                    <a:pt x="911702" y="49397"/>
                  </a:cubicBezTo>
                  <a:lnTo>
                    <a:pt x="911702" y="3181"/>
                  </a:lnTo>
                  <a:cubicBezTo>
                    <a:pt x="911702" y="2769"/>
                    <a:pt x="911805" y="2371"/>
                    <a:pt x="912011" y="1988"/>
                  </a:cubicBezTo>
                  <a:cubicBezTo>
                    <a:pt x="912218" y="1606"/>
                    <a:pt x="912615" y="1311"/>
                    <a:pt x="913204" y="1105"/>
                  </a:cubicBezTo>
                  <a:cubicBezTo>
                    <a:pt x="913793" y="899"/>
                    <a:pt x="914545" y="722"/>
                    <a:pt x="915458" y="575"/>
                  </a:cubicBezTo>
                  <a:cubicBezTo>
                    <a:pt x="916371" y="427"/>
                    <a:pt x="917534" y="354"/>
                    <a:pt x="918948" y="354"/>
                  </a:cubicBezTo>
                  <a:close/>
                  <a:moveTo>
                    <a:pt x="1484611" y="0"/>
                  </a:moveTo>
                  <a:cubicBezTo>
                    <a:pt x="1486084" y="0"/>
                    <a:pt x="1487292" y="59"/>
                    <a:pt x="1488234" y="177"/>
                  </a:cubicBezTo>
                  <a:cubicBezTo>
                    <a:pt x="1489177" y="295"/>
                    <a:pt x="1489913" y="472"/>
                    <a:pt x="1490444" y="707"/>
                  </a:cubicBezTo>
                  <a:cubicBezTo>
                    <a:pt x="1490974" y="943"/>
                    <a:pt x="1491357" y="1237"/>
                    <a:pt x="1491592" y="1591"/>
                  </a:cubicBezTo>
                  <a:cubicBezTo>
                    <a:pt x="1491828" y="1944"/>
                    <a:pt x="1491946" y="2357"/>
                    <a:pt x="1491946" y="2828"/>
                  </a:cubicBezTo>
                  <a:lnTo>
                    <a:pt x="1491946" y="50458"/>
                  </a:lnTo>
                  <a:cubicBezTo>
                    <a:pt x="1496129" y="46039"/>
                    <a:pt x="1500341" y="42755"/>
                    <a:pt x="1504582" y="40605"/>
                  </a:cubicBezTo>
                  <a:cubicBezTo>
                    <a:pt x="1508824" y="38454"/>
                    <a:pt x="1513095" y="37379"/>
                    <a:pt x="1517395" y="37379"/>
                  </a:cubicBezTo>
                  <a:cubicBezTo>
                    <a:pt x="1522697" y="37379"/>
                    <a:pt x="1527160" y="38278"/>
                    <a:pt x="1530783" y="40075"/>
                  </a:cubicBezTo>
                  <a:cubicBezTo>
                    <a:pt x="1534406" y="41871"/>
                    <a:pt x="1537337" y="44272"/>
                    <a:pt x="1539576" y="47276"/>
                  </a:cubicBezTo>
                  <a:cubicBezTo>
                    <a:pt x="1541814" y="50281"/>
                    <a:pt x="1543419" y="53801"/>
                    <a:pt x="1544391" y="57836"/>
                  </a:cubicBezTo>
                  <a:cubicBezTo>
                    <a:pt x="1545364" y="61872"/>
                    <a:pt x="1545850" y="66747"/>
                    <a:pt x="1545850" y="72461"/>
                  </a:cubicBezTo>
                  <a:lnTo>
                    <a:pt x="1545850" y="120886"/>
                  </a:lnTo>
                  <a:cubicBezTo>
                    <a:pt x="1545850" y="121357"/>
                    <a:pt x="1545732" y="121755"/>
                    <a:pt x="1545496" y="122079"/>
                  </a:cubicBezTo>
                  <a:cubicBezTo>
                    <a:pt x="1545260" y="122403"/>
                    <a:pt x="1544878" y="122683"/>
                    <a:pt x="1544347" y="122918"/>
                  </a:cubicBezTo>
                  <a:cubicBezTo>
                    <a:pt x="1543817" y="123154"/>
                    <a:pt x="1543081" y="123331"/>
                    <a:pt x="1542138" y="123448"/>
                  </a:cubicBezTo>
                  <a:cubicBezTo>
                    <a:pt x="1541196" y="123566"/>
                    <a:pt x="1540017" y="123625"/>
                    <a:pt x="1538603" y="123625"/>
                  </a:cubicBezTo>
                  <a:cubicBezTo>
                    <a:pt x="1537131" y="123625"/>
                    <a:pt x="1535923" y="123566"/>
                    <a:pt x="1534980" y="123448"/>
                  </a:cubicBezTo>
                  <a:cubicBezTo>
                    <a:pt x="1534038" y="123331"/>
                    <a:pt x="1533301" y="123154"/>
                    <a:pt x="1532771" y="122918"/>
                  </a:cubicBezTo>
                  <a:cubicBezTo>
                    <a:pt x="1532241" y="122683"/>
                    <a:pt x="1531858" y="122403"/>
                    <a:pt x="1531623" y="122079"/>
                  </a:cubicBezTo>
                  <a:cubicBezTo>
                    <a:pt x="1531387" y="121755"/>
                    <a:pt x="1531269" y="121357"/>
                    <a:pt x="1531269" y="120886"/>
                  </a:cubicBezTo>
                  <a:lnTo>
                    <a:pt x="1531269" y="74317"/>
                  </a:lnTo>
                  <a:cubicBezTo>
                    <a:pt x="1531269" y="69780"/>
                    <a:pt x="1530916" y="66128"/>
                    <a:pt x="1530209" y="63359"/>
                  </a:cubicBezTo>
                  <a:cubicBezTo>
                    <a:pt x="1529502" y="60590"/>
                    <a:pt x="1528471" y="58204"/>
                    <a:pt x="1527116" y="56201"/>
                  </a:cubicBezTo>
                  <a:cubicBezTo>
                    <a:pt x="1525761" y="54198"/>
                    <a:pt x="1524008" y="52667"/>
                    <a:pt x="1521858" y="51606"/>
                  </a:cubicBezTo>
                  <a:cubicBezTo>
                    <a:pt x="1519708" y="50546"/>
                    <a:pt x="1517219" y="50016"/>
                    <a:pt x="1514391" y="50016"/>
                  </a:cubicBezTo>
                  <a:cubicBezTo>
                    <a:pt x="1510739" y="50016"/>
                    <a:pt x="1507086" y="51312"/>
                    <a:pt x="1503434" y="53904"/>
                  </a:cubicBezTo>
                  <a:cubicBezTo>
                    <a:pt x="1499781" y="56496"/>
                    <a:pt x="1495952" y="60296"/>
                    <a:pt x="1491946" y="65303"/>
                  </a:cubicBezTo>
                  <a:lnTo>
                    <a:pt x="1491946" y="120886"/>
                  </a:lnTo>
                  <a:cubicBezTo>
                    <a:pt x="1491946" y="121357"/>
                    <a:pt x="1491828" y="121755"/>
                    <a:pt x="1491592" y="122079"/>
                  </a:cubicBezTo>
                  <a:cubicBezTo>
                    <a:pt x="1491357" y="122403"/>
                    <a:pt x="1490974" y="122683"/>
                    <a:pt x="1490444" y="122918"/>
                  </a:cubicBezTo>
                  <a:cubicBezTo>
                    <a:pt x="1489913" y="123154"/>
                    <a:pt x="1489177" y="123331"/>
                    <a:pt x="1488234" y="123448"/>
                  </a:cubicBezTo>
                  <a:cubicBezTo>
                    <a:pt x="1487292" y="123566"/>
                    <a:pt x="1486084" y="123625"/>
                    <a:pt x="1484611" y="123625"/>
                  </a:cubicBezTo>
                  <a:cubicBezTo>
                    <a:pt x="1483198" y="123625"/>
                    <a:pt x="1482019" y="123566"/>
                    <a:pt x="1481077" y="123448"/>
                  </a:cubicBezTo>
                  <a:cubicBezTo>
                    <a:pt x="1480134" y="123331"/>
                    <a:pt x="1479383" y="123154"/>
                    <a:pt x="1478823" y="122918"/>
                  </a:cubicBezTo>
                  <a:cubicBezTo>
                    <a:pt x="1478264" y="122683"/>
                    <a:pt x="1477881" y="122403"/>
                    <a:pt x="1477675" y="122079"/>
                  </a:cubicBezTo>
                  <a:cubicBezTo>
                    <a:pt x="1477469" y="121755"/>
                    <a:pt x="1477365" y="121357"/>
                    <a:pt x="1477365" y="120886"/>
                  </a:cubicBezTo>
                  <a:lnTo>
                    <a:pt x="1477365" y="2828"/>
                  </a:lnTo>
                  <a:cubicBezTo>
                    <a:pt x="1477365" y="2357"/>
                    <a:pt x="1477469" y="1944"/>
                    <a:pt x="1477675" y="1591"/>
                  </a:cubicBezTo>
                  <a:cubicBezTo>
                    <a:pt x="1477881" y="1237"/>
                    <a:pt x="1478264" y="943"/>
                    <a:pt x="1478823" y="707"/>
                  </a:cubicBezTo>
                  <a:cubicBezTo>
                    <a:pt x="1479383" y="472"/>
                    <a:pt x="1480134" y="295"/>
                    <a:pt x="1481077" y="177"/>
                  </a:cubicBezTo>
                  <a:cubicBezTo>
                    <a:pt x="1482019" y="59"/>
                    <a:pt x="1483198" y="0"/>
                    <a:pt x="1484611" y="0"/>
                  </a:cubicBezTo>
                  <a:close/>
                  <a:moveTo>
                    <a:pt x="1389361" y="0"/>
                  </a:moveTo>
                  <a:cubicBezTo>
                    <a:pt x="1390834" y="0"/>
                    <a:pt x="1392042" y="59"/>
                    <a:pt x="1392984" y="177"/>
                  </a:cubicBezTo>
                  <a:cubicBezTo>
                    <a:pt x="1393927" y="295"/>
                    <a:pt x="1394663" y="472"/>
                    <a:pt x="1395194" y="707"/>
                  </a:cubicBezTo>
                  <a:cubicBezTo>
                    <a:pt x="1395724" y="943"/>
                    <a:pt x="1396107" y="1237"/>
                    <a:pt x="1396342" y="1591"/>
                  </a:cubicBezTo>
                  <a:cubicBezTo>
                    <a:pt x="1396578" y="1944"/>
                    <a:pt x="1396696" y="2357"/>
                    <a:pt x="1396696" y="2828"/>
                  </a:cubicBezTo>
                  <a:lnTo>
                    <a:pt x="1396696" y="50458"/>
                  </a:lnTo>
                  <a:cubicBezTo>
                    <a:pt x="1399052" y="48042"/>
                    <a:pt x="1401335" y="46010"/>
                    <a:pt x="1403544" y="44360"/>
                  </a:cubicBezTo>
                  <a:cubicBezTo>
                    <a:pt x="1405753" y="42711"/>
                    <a:pt x="1407918" y="41371"/>
                    <a:pt x="1410039" y="40340"/>
                  </a:cubicBezTo>
                  <a:cubicBezTo>
                    <a:pt x="1412160" y="39309"/>
                    <a:pt x="1414281" y="38558"/>
                    <a:pt x="1416402" y="38086"/>
                  </a:cubicBezTo>
                  <a:cubicBezTo>
                    <a:pt x="1418522" y="37615"/>
                    <a:pt x="1420761" y="37379"/>
                    <a:pt x="1423117" y="37379"/>
                  </a:cubicBezTo>
                  <a:cubicBezTo>
                    <a:pt x="1428891" y="37379"/>
                    <a:pt x="1433825" y="38528"/>
                    <a:pt x="1437919" y="40826"/>
                  </a:cubicBezTo>
                  <a:cubicBezTo>
                    <a:pt x="1442013" y="43123"/>
                    <a:pt x="1445342" y="46201"/>
                    <a:pt x="1447904" y="50060"/>
                  </a:cubicBezTo>
                  <a:cubicBezTo>
                    <a:pt x="1450467" y="53919"/>
                    <a:pt x="1452338" y="58440"/>
                    <a:pt x="1453516" y="63624"/>
                  </a:cubicBezTo>
                  <a:cubicBezTo>
                    <a:pt x="1454694" y="68808"/>
                    <a:pt x="1455283" y="74287"/>
                    <a:pt x="1455283" y="80060"/>
                  </a:cubicBezTo>
                  <a:cubicBezTo>
                    <a:pt x="1455283" y="86953"/>
                    <a:pt x="1454532" y="93153"/>
                    <a:pt x="1453030" y="98662"/>
                  </a:cubicBezTo>
                  <a:cubicBezTo>
                    <a:pt x="1451527" y="104170"/>
                    <a:pt x="1449318" y="108868"/>
                    <a:pt x="1446402" y="112756"/>
                  </a:cubicBezTo>
                  <a:cubicBezTo>
                    <a:pt x="1443486" y="116644"/>
                    <a:pt x="1439907" y="119619"/>
                    <a:pt x="1435666" y="121681"/>
                  </a:cubicBezTo>
                  <a:cubicBezTo>
                    <a:pt x="1431424" y="123743"/>
                    <a:pt x="1426564" y="124774"/>
                    <a:pt x="1421085" y="124774"/>
                  </a:cubicBezTo>
                  <a:cubicBezTo>
                    <a:pt x="1418552" y="124774"/>
                    <a:pt x="1416210" y="124524"/>
                    <a:pt x="1414060" y="124023"/>
                  </a:cubicBezTo>
                  <a:cubicBezTo>
                    <a:pt x="1411910" y="123522"/>
                    <a:pt x="1409804" y="122712"/>
                    <a:pt x="1407742" y="121593"/>
                  </a:cubicBezTo>
                  <a:cubicBezTo>
                    <a:pt x="1405680" y="120473"/>
                    <a:pt x="1403618" y="119060"/>
                    <a:pt x="1401556" y="117351"/>
                  </a:cubicBezTo>
                  <a:cubicBezTo>
                    <a:pt x="1399494" y="115643"/>
                    <a:pt x="1397314" y="113581"/>
                    <a:pt x="1395017" y="111166"/>
                  </a:cubicBezTo>
                  <a:lnTo>
                    <a:pt x="1395017" y="120886"/>
                  </a:lnTo>
                  <a:cubicBezTo>
                    <a:pt x="1395017" y="121357"/>
                    <a:pt x="1394899" y="121770"/>
                    <a:pt x="1394663" y="122123"/>
                  </a:cubicBezTo>
                  <a:cubicBezTo>
                    <a:pt x="1394428" y="122476"/>
                    <a:pt x="1394045" y="122756"/>
                    <a:pt x="1393515" y="122962"/>
                  </a:cubicBezTo>
                  <a:cubicBezTo>
                    <a:pt x="1392984" y="123169"/>
                    <a:pt x="1392322" y="123331"/>
                    <a:pt x="1391526" y="123448"/>
                  </a:cubicBezTo>
                  <a:cubicBezTo>
                    <a:pt x="1390731" y="123566"/>
                    <a:pt x="1389715" y="123625"/>
                    <a:pt x="1388478" y="123625"/>
                  </a:cubicBezTo>
                  <a:cubicBezTo>
                    <a:pt x="1387299" y="123625"/>
                    <a:pt x="1386298" y="123566"/>
                    <a:pt x="1385473" y="123448"/>
                  </a:cubicBezTo>
                  <a:cubicBezTo>
                    <a:pt x="1384648" y="123331"/>
                    <a:pt x="1383971" y="123169"/>
                    <a:pt x="1383441" y="122962"/>
                  </a:cubicBezTo>
                  <a:cubicBezTo>
                    <a:pt x="1382911" y="122756"/>
                    <a:pt x="1382557" y="122476"/>
                    <a:pt x="1382380" y="122123"/>
                  </a:cubicBezTo>
                  <a:cubicBezTo>
                    <a:pt x="1382204" y="121770"/>
                    <a:pt x="1382115" y="121357"/>
                    <a:pt x="1382115" y="120886"/>
                  </a:cubicBezTo>
                  <a:lnTo>
                    <a:pt x="1382115" y="2828"/>
                  </a:lnTo>
                  <a:cubicBezTo>
                    <a:pt x="1382115" y="2357"/>
                    <a:pt x="1382218" y="1944"/>
                    <a:pt x="1382425" y="1591"/>
                  </a:cubicBezTo>
                  <a:cubicBezTo>
                    <a:pt x="1382631" y="1237"/>
                    <a:pt x="1383014" y="943"/>
                    <a:pt x="1383573" y="707"/>
                  </a:cubicBezTo>
                  <a:cubicBezTo>
                    <a:pt x="1384133" y="472"/>
                    <a:pt x="1384884" y="295"/>
                    <a:pt x="1385827" y="177"/>
                  </a:cubicBezTo>
                  <a:cubicBezTo>
                    <a:pt x="1386769" y="59"/>
                    <a:pt x="1387948" y="0"/>
                    <a:pt x="1389361" y="0"/>
                  </a:cubicBezTo>
                  <a:close/>
                  <a:moveTo>
                    <a:pt x="103486" y="0"/>
                  </a:moveTo>
                  <a:cubicBezTo>
                    <a:pt x="104959" y="0"/>
                    <a:pt x="106167" y="59"/>
                    <a:pt x="107109" y="177"/>
                  </a:cubicBezTo>
                  <a:cubicBezTo>
                    <a:pt x="108052" y="295"/>
                    <a:pt x="108788" y="472"/>
                    <a:pt x="109319" y="707"/>
                  </a:cubicBezTo>
                  <a:cubicBezTo>
                    <a:pt x="109849" y="943"/>
                    <a:pt x="110232" y="1237"/>
                    <a:pt x="110467" y="1591"/>
                  </a:cubicBezTo>
                  <a:cubicBezTo>
                    <a:pt x="110703" y="1944"/>
                    <a:pt x="110821" y="2357"/>
                    <a:pt x="110821" y="2828"/>
                  </a:cubicBezTo>
                  <a:lnTo>
                    <a:pt x="110821" y="120886"/>
                  </a:lnTo>
                  <a:cubicBezTo>
                    <a:pt x="110821" y="121357"/>
                    <a:pt x="110703" y="121755"/>
                    <a:pt x="110467" y="122079"/>
                  </a:cubicBezTo>
                  <a:cubicBezTo>
                    <a:pt x="110232" y="122403"/>
                    <a:pt x="109849" y="122683"/>
                    <a:pt x="109319" y="122918"/>
                  </a:cubicBezTo>
                  <a:cubicBezTo>
                    <a:pt x="108788" y="123154"/>
                    <a:pt x="108052" y="123331"/>
                    <a:pt x="107109" y="123448"/>
                  </a:cubicBezTo>
                  <a:cubicBezTo>
                    <a:pt x="106167" y="123566"/>
                    <a:pt x="104959" y="123625"/>
                    <a:pt x="103486" y="123625"/>
                  </a:cubicBezTo>
                  <a:cubicBezTo>
                    <a:pt x="102073" y="123625"/>
                    <a:pt x="100894" y="123566"/>
                    <a:pt x="99952" y="123448"/>
                  </a:cubicBezTo>
                  <a:cubicBezTo>
                    <a:pt x="99009" y="123331"/>
                    <a:pt x="98258" y="123154"/>
                    <a:pt x="97698" y="122918"/>
                  </a:cubicBezTo>
                  <a:cubicBezTo>
                    <a:pt x="97139" y="122683"/>
                    <a:pt x="96756" y="122403"/>
                    <a:pt x="96549" y="122079"/>
                  </a:cubicBezTo>
                  <a:cubicBezTo>
                    <a:pt x="96343" y="121755"/>
                    <a:pt x="96240" y="121357"/>
                    <a:pt x="96240" y="120886"/>
                  </a:cubicBezTo>
                  <a:lnTo>
                    <a:pt x="96240" y="2828"/>
                  </a:lnTo>
                  <a:cubicBezTo>
                    <a:pt x="96240" y="2357"/>
                    <a:pt x="96343" y="1944"/>
                    <a:pt x="96549" y="1591"/>
                  </a:cubicBezTo>
                  <a:cubicBezTo>
                    <a:pt x="96756" y="1237"/>
                    <a:pt x="97139" y="943"/>
                    <a:pt x="97698" y="707"/>
                  </a:cubicBezTo>
                  <a:cubicBezTo>
                    <a:pt x="98258" y="472"/>
                    <a:pt x="99009" y="295"/>
                    <a:pt x="99952" y="177"/>
                  </a:cubicBezTo>
                  <a:cubicBezTo>
                    <a:pt x="100894" y="59"/>
                    <a:pt x="102073" y="0"/>
                    <a:pt x="103486" y="0"/>
                  </a:cubicBezTo>
                  <a:close/>
                </a:path>
              </a:pathLst>
            </a:custGeom>
            <a:solidFill>
              <a:schemeClr val="tx1">
                <a:lumMod val="75000"/>
                <a:lumOff val="2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1400" dirty="0" smtClean="0">
                <a:solidFill>
                  <a:schemeClr val="tx1">
                    <a:lumMod val="50000"/>
                    <a:lumOff val="50000"/>
                  </a:schemeClr>
                </a:solidFill>
              </a:endParaRPr>
            </a:p>
          </p:txBody>
        </p:sp>
        <p:sp>
          <p:nvSpPr>
            <p:cNvPr id="90" name="Freeform 89"/>
            <p:cNvSpPr/>
            <p:nvPr/>
          </p:nvSpPr>
          <p:spPr>
            <a:xfrm>
              <a:off x="4129072" y="1890016"/>
              <a:ext cx="248437" cy="2040606"/>
            </a:xfrm>
            <a:custGeom>
              <a:avLst/>
              <a:gdLst>
                <a:gd name="connsiteX0" fmla="*/ 75000 w 248437"/>
                <a:gd name="connsiteY0" fmla="*/ 1954449 h 2040606"/>
                <a:gd name="connsiteX1" fmla="*/ 78623 w 248437"/>
                <a:gd name="connsiteY1" fmla="*/ 1954625 h 2040606"/>
                <a:gd name="connsiteX2" fmla="*/ 80833 w 248437"/>
                <a:gd name="connsiteY2" fmla="*/ 1955155 h 2040606"/>
                <a:gd name="connsiteX3" fmla="*/ 81981 w 248437"/>
                <a:gd name="connsiteY3" fmla="*/ 1956039 h 2040606"/>
                <a:gd name="connsiteX4" fmla="*/ 82335 w 248437"/>
                <a:gd name="connsiteY4" fmla="*/ 1957188 h 2040606"/>
                <a:gd name="connsiteX5" fmla="*/ 82335 w 248437"/>
                <a:gd name="connsiteY5" fmla="*/ 2036718 h 2040606"/>
                <a:gd name="connsiteX6" fmla="*/ 81981 w 248437"/>
                <a:gd name="connsiteY6" fmla="*/ 2037911 h 2040606"/>
                <a:gd name="connsiteX7" fmla="*/ 80833 w 248437"/>
                <a:gd name="connsiteY7" fmla="*/ 2038750 h 2040606"/>
                <a:gd name="connsiteX8" fmla="*/ 78623 w 248437"/>
                <a:gd name="connsiteY8" fmla="*/ 2039281 h 2040606"/>
                <a:gd name="connsiteX9" fmla="*/ 75000 w 248437"/>
                <a:gd name="connsiteY9" fmla="*/ 2039457 h 2040606"/>
                <a:gd name="connsiteX10" fmla="*/ 71466 w 248437"/>
                <a:gd name="connsiteY10" fmla="*/ 2039281 h 2040606"/>
                <a:gd name="connsiteX11" fmla="*/ 69212 w 248437"/>
                <a:gd name="connsiteY11" fmla="*/ 2038750 h 2040606"/>
                <a:gd name="connsiteX12" fmla="*/ 68064 w 248437"/>
                <a:gd name="connsiteY12" fmla="*/ 2037911 h 2040606"/>
                <a:gd name="connsiteX13" fmla="*/ 67754 w 248437"/>
                <a:gd name="connsiteY13" fmla="*/ 2036718 h 2040606"/>
                <a:gd name="connsiteX14" fmla="*/ 67754 w 248437"/>
                <a:gd name="connsiteY14" fmla="*/ 1957188 h 2040606"/>
                <a:gd name="connsiteX15" fmla="*/ 68064 w 248437"/>
                <a:gd name="connsiteY15" fmla="*/ 1956039 h 2040606"/>
                <a:gd name="connsiteX16" fmla="*/ 69212 w 248437"/>
                <a:gd name="connsiteY16" fmla="*/ 1955155 h 2040606"/>
                <a:gd name="connsiteX17" fmla="*/ 71466 w 248437"/>
                <a:gd name="connsiteY17" fmla="*/ 1954625 h 2040606"/>
                <a:gd name="connsiteX18" fmla="*/ 75000 w 248437"/>
                <a:gd name="connsiteY18" fmla="*/ 1954449 h 2040606"/>
                <a:gd name="connsiteX19" fmla="*/ 232651 w 248437"/>
                <a:gd name="connsiteY19" fmla="*/ 1953300 h 2040606"/>
                <a:gd name="connsiteX20" fmla="*/ 240030 w 248437"/>
                <a:gd name="connsiteY20" fmla="*/ 1954007 h 2040606"/>
                <a:gd name="connsiteX21" fmla="*/ 246613 w 248437"/>
                <a:gd name="connsiteY21" fmla="*/ 1955862 h 2040606"/>
                <a:gd name="connsiteX22" fmla="*/ 246857 w 248437"/>
                <a:gd name="connsiteY22" fmla="*/ 1955983 h 2040606"/>
                <a:gd name="connsiteX23" fmla="*/ 247261 w 248437"/>
                <a:gd name="connsiteY23" fmla="*/ 1969929 h 2040606"/>
                <a:gd name="connsiteX24" fmla="*/ 247263 w 248437"/>
                <a:gd name="connsiteY24" fmla="*/ 1970014 h 2040606"/>
                <a:gd name="connsiteX25" fmla="*/ 241355 w 248437"/>
                <a:gd name="connsiteY25" fmla="*/ 1967041 h 2040606"/>
                <a:gd name="connsiteX26" fmla="*/ 232474 w 248437"/>
                <a:gd name="connsiteY26" fmla="*/ 1965583 h 2040606"/>
                <a:gd name="connsiteX27" fmla="*/ 216348 w 248437"/>
                <a:gd name="connsiteY27" fmla="*/ 1973668 h 2040606"/>
                <a:gd name="connsiteX28" fmla="*/ 210736 w 248437"/>
                <a:gd name="connsiteY28" fmla="*/ 1997130 h 2040606"/>
                <a:gd name="connsiteX29" fmla="*/ 212194 w 248437"/>
                <a:gd name="connsiteY29" fmla="*/ 2010605 h 2040606"/>
                <a:gd name="connsiteX30" fmla="*/ 216480 w 248437"/>
                <a:gd name="connsiteY30" fmla="*/ 2020282 h 2040606"/>
                <a:gd name="connsiteX31" fmla="*/ 223417 w 248437"/>
                <a:gd name="connsiteY31" fmla="*/ 2026070 h 2040606"/>
                <a:gd name="connsiteX32" fmla="*/ 232828 w 248437"/>
                <a:gd name="connsiteY32" fmla="*/ 2027969 h 2040606"/>
                <a:gd name="connsiteX33" fmla="*/ 241665 w 248437"/>
                <a:gd name="connsiteY33" fmla="*/ 2026379 h 2040606"/>
                <a:gd name="connsiteX34" fmla="*/ 248195 w 248437"/>
                <a:gd name="connsiteY34" fmla="*/ 2022917 h 2040606"/>
                <a:gd name="connsiteX35" fmla="*/ 248437 w 248437"/>
                <a:gd name="connsiteY35" fmla="*/ 2036648 h 2040606"/>
                <a:gd name="connsiteX36" fmla="*/ 246215 w 248437"/>
                <a:gd name="connsiteY36" fmla="*/ 2037734 h 2040606"/>
                <a:gd name="connsiteX37" fmla="*/ 239014 w 248437"/>
                <a:gd name="connsiteY37" fmla="*/ 2039811 h 2040606"/>
                <a:gd name="connsiteX38" fmla="*/ 230972 w 248437"/>
                <a:gd name="connsiteY38" fmla="*/ 2040606 h 2040606"/>
                <a:gd name="connsiteX39" fmla="*/ 215773 w 248437"/>
                <a:gd name="connsiteY39" fmla="*/ 2037778 h 2040606"/>
                <a:gd name="connsiteX40" fmla="*/ 204683 w 248437"/>
                <a:gd name="connsiteY40" fmla="*/ 2029516 h 2040606"/>
                <a:gd name="connsiteX41" fmla="*/ 197879 w 248437"/>
                <a:gd name="connsiteY41" fmla="*/ 2016173 h 2040606"/>
                <a:gd name="connsiteX42" fmla="*/ 195537 w 248437"/>
                <a:gd name="connsiteY42" fmla="*/ 1997925 h 2040606"/>
                <a:gd name="connsiteX43" fmla="*/ 198409 w 248437"/>
                <a:gd name="connsiteY43" fmla="*/ 1977733 h 2040606"/>
                <a:gd name="connsiteX44" fmla="*/ 206274 w 248437"/>
                <a:gd name="connsiteY44" fmla="*/ 1963904 h 2040606"/>
                <a:gd name="connsiteX45" fmla="*/ 218026 w 248437"/>
                <a:gd name="connsiteY45" fmla="*/ 1955907 h 2040606"/>
                <a:gd name="connsiteX46" fmla="*/ 232651 w 248437"/>
                <a:gd name="connsiteY46" fmla="*/ 1953300 h 2040606"/>
                <a:gd name="connsiteX47" fmla="*/ 145884 w 248437"/>
                <a:gd name="connsiteY47" fmla="*/ 1953211 h 2040606"/>
                <a:gd name="connsiteX48" fmla="*/ 159272 w 248437"/>
                <a:gd name="connsiteY48" fmla="*/ 1955907 h 2040606"/>
                <a:gd name="connsiteX49" fmla="*/ 168064 w 248437"/>
                <a:gd name="connsiteY49" fmla="*/ 1963108 h 2040606"/>
                <a:gd name="connsiteX50" fmla="*/ 172880 w 248437"/>
                <a:gd name="connsiteY50" fmla="*/ 1973668 h 2040606"/>
                <a:gd name="connsiteX51" fmla="*/ 174338 w 248437"/>
                <a:gd name="connsiteY51" fmla="*/ 1988205 h 2040606"/>
                <a:gd name="connsiteX52" fmla="*/ 174338 w 248437"/>
                <a:gd name="connsiteY52" fmla="*/ 2036718 h 2040606"/>
                <a:gd name="connsiteX53" fmla="*/ 173985 w 248437"/>
                <a:gd name="connsiteY53" fmla="*/ 2037911 h 2040606"/>
                <a:gd name="connsiteX54" fmla="*/ 172836 w 248437"/>
                <a:gd name="connsiteY54" fmla="*/ 2038750 h 2040606"/>
                <a:gd name="connsiteX55" fmla="*/ 170627 w 248437"/>
                <a:gd name="connsiteY55" fmla="*/ 2039281 h 2040606"/>
                <a:gd name="connsiteX56" fmla="*/ 167092 w 248437"/>
                <a:gd name="connsiteY56" fmla="*/ 2039457 h 2040606"/>
                <a:gd name="connsiteX57" fmla="*/ 163469 w 248437"/>
                <a:gd name="connsiteY57" fmla="*/ 2039281 h 2040606"/>
                <a:gd name="connsiteX58" fmla="*/ 161260 w 248437"/>
                <a:gd name="connsiteY58" fmla="*/ 2038750 h 2040606"/>
                <a:gd name="connsiteX59" fmla="*/ 160111 w 248437"/>
                <a:gd name="connsiteY59" fmla="*/ 2037911 h 2040606"/>
                <a:gd name="connsiteX60" fmla="*/ 159758 w 248437"/>
                <a:gd name="connsiteY60" fmla="*/ 2036718 h 2040606"/>
                <a:gd name="connsiteX61" fmla="*/ 159758 w 248437"/>
                <a:gd name="connsiteY61" fmla="*/ 1990149 h 2040606"/>
                <a:gd name="connsiteX62" fmla="*/ 158698 w 248437"/>
                <a:gd name="connsiteY62" fmla="*/ 1979191 h 2040606"/>
                <a:gd name="connsiteX63" fmla="*/ 155605 w 248437"/>
                <a:gd name="connsiteY63" fmla="*/ 1972033 h 2040606"/>
                <a:gd name="connsiteX64" fmla="*/ 150347 w 248437"/>
                <a:gd name="connsiteY64" fmla="*/ 1967438 h 2040606"/>
                <a:gd name="connsiteX65" fmla="*/ 142880 w 248437"/>
                <a:gd name="connsiteY65" fmla="*/ 1965848 h 2040606"/>
                <a:gd name="connsiteX66" fmla="*/ 131922 w 248437"/>
                <a:gd name="connsiteY66" fmla="*/ 1969736 h 2040606"/>
                <a:gd name="connsiteX67" fmla="*/ 120435 w 248437"/>
                <a:gd name="connsiteY67" fmla="*/ 1981135 h 2040606"/>
                <a:gd name="connsiteX68" fmla="*/ 120435 w 248437"/>
                <a:gd name="connsiteY68" fmla="*/ 2036718 h 2040606"/>
                <a:gd name="connsiteX69" fmla="*/ 120081 w 248437"/>
                <a:gd name="connsiteY69" fmla="*/ 2037911 h 2040606"/>
                <a:gd name="connsiteX70" fmla="*/ 118933 w 248437"/>
                <a:gd name="connsiteY70" fmla="*/ 2038750 h 2040606"/>
                <a:gd name="connsiteX71" fmla="*/ 116723 w 248437"/>
                <a:gd name="connsiteY71" fmla="*/ 2039281 h 2040606"/>
                <a:gd name="connsiteX72" fmla="*/ 113100 w 248437"/>
                <a:gd name="connsiteY72" fmla="*/ 2039457 h 2040606"/>
                <a:gd name="connsiteX73" fmla="*/ 109566 w 248437"/>
                <a:gd name="connsiteY73" fmla="*/ 2039281 h 2040606"/>
                <a:gd name="connsiteX74" fmla="*/ 107312 w 248437"/>
                <a:gd name="connsiteY74" fmla="*/ 2038750 h 2040606"/>
                <a:gd name="connsiteX75" fmla="*/ 106164 w 248437"/>
                <a:gd name="connsiteY75" fmla="*/ 2037911 h 2040606"/>
                <a:gd name="connsiteX76" fmla="*/ 105854 w 248437"/>
                <a:gd name="connsiteY76" fmla="*/ 2036718 h 2040606"/>
                <a:gd name="connsiteX77" fmla="*/ 105854 w 248437"/>
                <a:gd name="connsiteY77" fmla="*/ 1957188 h 2040606"/>
                <a:gd name="connsiteX78" fmla="*/ 106119 w 248437"/>
                <a:gd name="connsiteY78" fmla="*/ 1955995 h 2040606"/>
                <a:gd name="connsiteX79" fmla="*/ 107180 w 248437"/>
                <a:gd name="connsiteY79" fmla="*/ 1955111 h 2040606"/>
                <a:gd name="connsiteX80" fmla="*/ 109212 w 248437"/>
                <a:gd name="connsiteY80" fmla="*/ 1954581 h 2040606"/>
                <a:gd name="connsiteX81" fmla="*/ 112482 w 248437"/>
                <a:gd name="connsiteY81" fmla="*/ 1954449 h 2040606"/>
                <a:gd name="connsiteX82" fmla="*/ 115707 w 248437"/>
                <a:gd name="connsiteY82" fmla="*/ 1954581 h 2040606"/>
                <a:gd name="connsiteX83" fmla="*/ 117695 w 248437"/>
                <a:gd name="connsiteY83" fmla="*/ 1955111 h 2040606"/>
                <a:gd name="connsiteX84" fmla="*/ 118712 w 248437"/>
                <a:gd name="connsiteY84" fmla="*/ 1955995 h 2040606"/>
                <a:gd name="connsiteX85" fmla="*/ 119021 w 248437"/>
                <a:gd name="connsiteY85" fmla="*/ 1957188 h 2040606"/>
                <a:gd name="connsiteX86" fmla="*/ 119021 w 248437"/>
                <a:gd name="connsiteY86" fmla="*/ 1967703 h 2040606"/>
                <a:gd name="connsiteX87" fmla="*/ 132408 w 248437"/>
                <a:gd name="connsiteY87" fmla="*/ 1956702 h 2040606"/>
                <a:gd name="connsiteX88" fmla="*/ 145884 w 248437"/>
                <a:gd name="connsiteY88" fmla="*/ 1953211 h 2040606"/>
                <a:gd name="connsiteX89" fmla="*/ 21297 w 248437"/>
                <a:gd name="connsiteY89" fmla="*/ 1933152 h 2040606"/>
                <a:gd name="connsiteX90" fmla="*/ 24920 w 248437"/>
                <a:gd name="connsiteY90" fmla="*/ 1933329 h 2040606"/>
                <a:gd name="connsiteX91" fmla="*/ 27129 w 248437"/>
                <a:gd name="connsiteY91" fmla="*/ 1933903 h 2040606"/>
                <a:gd name="connsiteX92" fmla="*/ 28278 w 248437"/>
                <a:gd name="connsiteY92" fmla="*/ 1934831 h 2040606"/>
                <a:gd name="connsiteX93" fmla="*/ 28631 w 248437"/>
                <a:gd name="connsiteY93" fmla="*/ 1935980 h 2040606"/>
                <a:gd name="connsiteX94" fmla="*/ 28631 w 248437"/>
                <a:gd name="connsiteY94" fmla="*/ 1954890 h 2040606"/>
                <a:gd name="connsiteX95" fmla="*/ 49044 w 248437"/>
                <a:gd name="connsiteY95" fmla="*/ 1954890 h 2040606"/>
                <a:gd name="connsiteX96" fmla="*/ 50281 w 248437"/>
                <a:gd name="connsiteY96" fmla="*/ 1955200 h 2040606"/>
                <a:gd name="connsiteX97" fmla="*/ 51209 w 248437"/>
                <a:gd name="connsiteY97" fmla="*/ 1956260 h 2040606"/>
                <a:gd name="connsiteX98" fmla="*/ 51783 w 248437"/>
                <a:gd name="connsiteY98" fmla="*/ 1958160 h 2040606"/>
                <a:gd name="connsiteX99" fmla="*/ 51960 w 248437"/>
                <a:gd name="connsiteY99" fmla="*/ 1960988 h 2040606"/>
                <a:gd name="connsiteX100" fmla="*/ 51165 w 248437"/>
                <a:gd name="connsiteY100" fmla="*/ 1965583 h 2040606"/>
                <a:gd name="connsiteX101" fmla="*/ 49044 w 248437"/>
                <a:gd name="connsiteY101" fmla="*/ 1966997 h 2040606"/>
                <a:gd name="connsiteX102" fmla="*/ 28631 w 248437"/>
                <a:gd name="connsiteY102" fmla="*/ 1966997 h 2040606"/>
                <a:gd name="connsiteX103" fmla="*/ 28631 w 248437"/>
                <a:gd name="connsiteY103" fmla="*/ 2011357 h 2040606"/>
                <a:gd name="connsiteX104" fmla="*/ 31061 w 248437"/>
                <a:gd name="connsiteY104" fmla="*/ 2023772 h 2040606"/>
                <a:gd name="connsiteX105" fmla="*/ 39765 w 248437"/>
                <a:gd name="connsiteY105" fmla="*/ 2027969 h 2040606"/>
                <a:gd name="connsiteX106" fmla="*/ 43388 w 248437"/>
                <a:gd name="connsiteY106" fmla="*/ 2027572 h 2040606"/>
                <a:gd name="connsiteX107" fmla="*/ 46216 w 248437"/>
                <a:gd name="connsiteY107" fmla="*/ 2026733 h 2040606"/>
                <a:gd name="connsiteX108" fmla="*/ 48337 w 248437"/>
                <a:gd name="connsiteY108" fmla="*/ 2025893 h 2040606"/>
                <a:gd name="connsiteX109" fmla="*/ 49927 w 248437"/>
                <a:gd name="connsiteY109" fmla="*/ 2025495 h 2040606"/>
                <a:gd name="connsiteX110" fmla="*/ 50767 w 248437"/>
                <a:gd name="connsiteY110" fmla="*/ 2025716 h 2040606"/>
                <a:gd name="connsiteX111" fmla="*/ 51386 w 248437"/>
                <a:gd name="connsiteY111" fmla="*/ 2026556 h 2040606"/>
                <a:gd name="connsiteX112" fmla="*/ 51783 w 248437"/>
                <a:gd name="connsiteY112" fmla="*/ 2028235 h 2040606"/>
                <a:gd name="connsiteX113" fmla="*/ 51960 w 248437"/>
                <a:gd name="connsiteY113" fmla="*/ 2030886 h 2040606"/>
                <a:gd name="connsiteX114" fmla="*/ 51606 w 248437"/>
                <a:gd name="connsiteY114" fmla="*/ 2034951 h 2040606"/>
                <a:gd name="connsiteX115" fmla="*/ 50546 w 248437"/>
                <a:gd name="connsiteY115" fmla="*/ 2037160 h 2040606"/>
                <a:gd name="connsiteX116" fmla="*/ 48425 w 248437"/>
                <a:gd name="connsiteY116" fmla="*/ 2038485 h 2040606"/>
                <a:gd name="connsiteX117" fmla="*/ 45200 w 248437"/>
                <a:gd name="connsiteY117" fmla="*/ 2039501 h 2040606"/>
                <a:gd name="connsiteX118" fmla="*/ 41356 w 248437"/>
                <a:gd name="connsiteY118" fmla="*/ 2040164 h 2040606"/>
                <a:gd name="connsiteX119" fmla="*/ 37291 w 248437"/>
                <a:gd name="connsiteY119" fmla="*/ 2040429 h 2040606"/>
                <a:gd name="connsiteX120" fmla="*/ 26687 w 248437"/>
                <a:gd name="connsiteY120" fmla="*/ 2038795 h 2040606"/>
                <a:gd name="connsiteX121" fmla="*/ 19441 w 248437"/>
                <a:gd name="connsiteY121" fmla="*/ 2033846 h 2040606"/>
                <a:gd name="connsiteX122" fmla="*/ 15332 w 248437"/>
                <a:gd name="connsiteY122" fmla="*/ 2025451 h 2040606"/>
                <a:gd name="connsiteX123" fmla="*/ 14051 w 248437"/>
                <a:gd name="connsiteY123" fmla="*/ 2013477 h 2040606"/>
                <a:gd name="connsiteX124" fmla="*/ 14051 w 248437"/>
                <a:gd name="connsiteY124" fmla="*/ 1966997 h 2040606"/>
                <a:gd name="connsiteX125" fmla="*/ 2916 w 248437"/>
                <a:gd name="connsiteY125" fmla="*/ 1966997 h 2040606"/>
                <a:gd name="connsiteX126" fmla="*/ 796 w 248437"/>
                <a:gd name="connsiteY126" fmla="*/ 1965583 h 2040606"/>
                <a:gd name="connsiteX127" fmla="*/ 0 w 248437"/>
                <a:gd name="connsiteY127" fmla="*/ 1960988 h 2040606"/>
                <a:gd name="connsiteX128" fmla="*/ 221 w 248437"/>
                <a:gd name="connsiteY128" fmla="*/ 1958160 h 2040606"/>
                <a:gd name="connsiteX129" fmla="*/ 796 w 248437"/>
                <a:gd name="connsiteY129" fmla="*/ 1956260 h 2040606"/>
                <a:gd name="connsiteX130" fmla="*/ 1723 w 248437"/>
                <a:gd name="connsiteY130" fmla="*/ 1955200 h 2040606"/>
                <a:gd name="connsiteX131" fmla="*/ 3005 w 248437"/>
                <a:gd name="connsiteY131" fmla="*/ 1954890 h 2040606"/>
                <a:gd name="connsiteX132" fmla="*/ 14051 w 248437"/>
                <a:gd name="connsiteY132" fmla="*/ 1954890 h 2040606"/>
                <a:gd name="connsiteX133" fmla="*/ 14051 w 248437"/>
                <a:gd name="connsiteY133" fmla="*/ 1935980 h 2040606"/>
                <a:gd name="connsiteX134" fmla="*/ 14360 w 248437"/>
                <a:gd name="connsiteY134" fmla="*/ 1934831 h 2040606"/>
                <a:gd name="connsiteX135" fmla="*/ 15509 w 248437"/>
                <a:gd name="connsiteY135" fmla="*/ 1933903 h 2040606"/>
                <a:gd name="connsiteX136" fmla="*/ 17762 w 248437"/>
                <a:gd name="connsiteY136" fmla="*/ 1933329 h 2040606"/>
                <a:gd name="connsiteX137" fmla="*/ 21297 w 248437"/>
                <a:gd name="connsiteY137" fmla="*/ 1933152 h 2040606"/>
                <a:gd name="connsiteX138" fmla="*/ 75089 w 248437"/>
                <a:gd name="connsiteY138" fmla="*/ 1921664 h 2040606"/>
                <a:gd name="connsiteX139" fmla="*/ 82114 w 248437"/>
                <a:gd name="connsiteY139" fmla="*/ 1923476 h 2040606"/>
                <a:gd name="connsiteX140" fmla="*/ 84014 w 248437"/>
                <a:gd name="connsiteY140" fmla="*/ 1930324 h 2040606"/>
                <a:gd name="connsiteX141" fmla="*/ 82070 w 248437"/>
                <a:gd name="connsiteY141" fmla="*/ 1937305 h 2040606"/>
                <a:gd name="connsiteX142" fmla="*/ 74912 w 248437"/>
                <a:gd name="connsiteY142" fmla="*/ 1939161 h 2040606"/>
                <a:gd name="connsiteX143" fmla="*/ 67887 w 248437"/>
                <a:gd name="connsiteY143" fmla="*/ 1937349 h 2040606"/>
                <a:gd name="connsiteX144" fmla="*/ 65987 w 248437"/>
                <a:gd name="connsiteY144" fmla="*/ 1930501 h 2040606"/>
                <a:gd name="connsiteX145" fmla="*/ 67931 w 248437"/>
                <a:gd name="connsiteY145" fmla="*/ 1923520 h 2040606"/>
                <a:gd name="connsiteX146" fmla="*/ 75089 w 248437"/>
                <a:gd name="connsiteY146" fmla="*/ 1921664 h 2040606"/>
                <a:gd name="connsiteX147" fmla="*/ 234954 w 248437"/>
                <a:gd name="connsiteY147" fmla="*/ 1778759 h 2040606"/>
                <a:gd name="connsiteX148" fmla="*/ 235906 w 248437"/>
                <a:gd name="connsiteY148" fmla="*/ 1797812 h 2040606"/>
                <a:gd name="connsiteX149" fmla="*/ 236903 w 248437"/>
                <a:gd name="connsiteY149" fmla="*/ 1807778 h 2040606"/>
                <a:gd name="connsiteX150" fmla="*/ 236023 w 248437"/>
                <a:gd name="connsiteY150" fmla="*/ 1806137 h 2040606"/>
                <a:gd name="connsiteX151" fmla="*/ 233637 w 248437"/>
                <a:gd name="connsiteY151" fmla="*/ 1788110 h 2040606"/>
                <a:gd name="connsiteX152" fmla="*/ 41091 w 248437"/>
                <a:gd name="connsiteY152" fmla="*/ 1756209 h 2040606"/>
                <a:gd name="connsiteX153" fmla="*/ 31636 w 248437"/>
                <a:gd name="connsiteY153" fmla="*/ 1758860 h 2040606"/>
                <a:gd name="connsiteX154" fmla="*/ 25317 w 248437"/>
                <a:gd name="connsiteY154" fmla="*/ 1765841 h 2040606"/>
                <a:gd name="connsiteX155" fmla="*/ 21783 w 248437"/>
                <a:gd name="connsiteY155" fmla="*/ 1775650 h 2040606"/>
                <a:gd name="connsiteX156" fmla="*/ 20678 w 248437"/>
                <a:gd name="connsiteY156" fmla="*/ 1786784 h 2040606"/>
                <a:gd name="connsiteX157" fmla="*/ 21606 w 248437"/>
                <a:gd name="connsiteY157" fmla="*/ 1798537 h 2040606"/>
                <a:gd name="connsiteX158" fmla="*/ 24831 w 248437"/>
                <a:gd name="connsiteY158" fmla="*/ 1808743 h 2040606"/>
                <a:gd name="connsiteX159" fmla="*/ 30929 w 248437"/>
                <a:gd name="connsiteY159" fmla="*/ 1815901 h 2040606"/>
                <a:gd name="connsiteX160" fmla="*/ 40472 w 248437"/>
                <a:gd name="connsiteY160" fmla="*/ 1818596 h 2040606"/>
                <a:gd name="connsiteX161" fmla="*/ 46083 w 248437"/>
                <a:gd name="connsiteY161" fmla="*/ 1817801 h 2040606"/>
                <a:gd name="connsiteX162" fmla="*/ 51606 w 248437"/>
                <a:gd name="connsiteY162" fmla="*/ 1815150 h 2040606"/>
                <a:gd name="connsiteX163" fmla="*/ 57527 w 248437"/>
                <a:gd name="connsiteY163" fmla="*/ 1810334 h 2040606"/>
                <a:gd name="connsiteX164" fmla="*/ 64066 w 248437"/>
                <a:gd name="connsiteY164" fmla="*/ 1803044 h 2040606"/>
                <a:gd name="connsiteX165" fmla="*/ 64066 w 248437"/>
                <a:gd name="connsiteY165" fmla="*/ 1771232 h 2040606"/>
                <a:gd name="connsiteX166" fmla="*/ 52623 w 248437"/>
                <a:gd name="connsiteY166" fmla="*/ 1760053 h 2040606"/>
                <a:gd name="connsiteX167" fmla="*/ 41091 w 248437"/>
                <a:gd name="connsiteY167" fmla="*/ 1756209 h 2040606"/>
                <a:gd name="connsiteX168" fmla="*/ 140274 w 248437"/>
                <a:gd name="connsiteY168" fmla="*/ 1755856 h 2040606"/>
                <a:gd name="connsiteX169" fmla="*/ 129084 w 248437"/>
                <a:gd name="connsiteY169" fmla="*/ 1758153 h 2040606"/>
                <a:gd name="connsiteX170" fmla="*/ 121372 w 248437"/>
                <a:gd name="connsiteY170" fmla="*/ 1764648 h 2040606"/>
                <a:gd name="connsiteX171" fmla="*/ 116869 w 248437"/>
                <a:gd name="connsiteY171" fmla="*/ 1774590 h 2040606"/>
                <a:gd name="connsiteX172" fmla="*/ 115398 w 248437"/>
                <a:gd name="connsiteY172" fmla="*/ 1787138 h 2040606"/>
                <a:gd name="connsiteX173" fmla="*/ 116602 w 248437"/>
                <a:gd name="connsiteY173" fmla="*/ 1799421 h 2040606"/>
                <a:gd name="connsiteX174" fmla="*/ 120614 w 248437"/>
                <a:gd name="connsiteY174" fmla="*/ 1809450 h 2040606"/>
                <a:gd name="connsiteX175" fmla="*/ 128148 w 248437"/>
                <a:gd name="connsiteY175" fmla="*/ 1816255 h 2040606"/>
                <a:gd name="connsiteX176" fmla="*/ 139918 w 248437"/>
                <a:gd name="connsiteY176" fmla="*/ 1818773 h 2040606"/>
                <a:gd name="connsiteX177" fmla="*/ 151064 w 248437"/>
                <a:gd name="connsiteY177" fmla="*/ 1816475 h 2040606"/>
                <a:gd name="connsiteX178" fmla="*/ 158821 w 248437"/>
                <a:gd name="connsiteY178" fmla="*/ 1810025 h 2040606"/>
                <a:gd name="connsiteX179" fmla="*/ 163280 w 248437"/>
                <a:gd name="connsiteY179" fmla="*/ 1800128 h 2040606"/>
                <a:gd name="connsiteX180" fmla="*/ 164706 w 248437"/>
                <a:gd name="connsiteY180" fmla="*/ 1787491 h 2040606"/>
                <a:gd name="connsiteX181" fmla="*/ 163502 w 248437"/>
                <a:gd name="connsiteY181" fmla="*/ 1775297 h 2040606"/>
                <a:gd name="connsiteX182" fmla="*/ 159534 w 248437"/>
                <a:gd name="connsiteY182" fmla="*/ 1765223 h 2040606"/>
                <a:gd name="connsiteX183" fmla="*/ 152045 w 248437"/>
                <a:gd name="connsiteY183" fmla="*/ 1758374 h 2040606"/>
                <a:gd name="connsiteX184" fmla="*/ 140274 w 248437"/>
                <a:gd name="connsiteY184" fmla="*/ 1755856 h 2040606"/>
                <a:gd name="connsiteX185" fmla="*/ 140847 w 248437"/>
                <a:gd name="connsiteY185" fmla="*/ 1743661 h 2040606"/>
                <a:gd name="connsiteX186" fmla="*/ 157946 w 248437"/>
                <a:gd name="connsiteY186" fmla="*/ 1746577 h 2040606"/>
                <a:gd name="connsiteX187" fmla="*/ 170097 w 248437"/>
                <a:gd name="connsiteY187" fmla="*/ 1755061 h 2040606"/>
                <a:gd name="connsiteX188" fmla="*/ 177387 w 248437"/>
                <a:gd name="connsiteY188" fmla="*/ 1768581 h 2040606"/>
                <a:gd name="connsiteX189" fmla="*/ 179817 w 248437"/>
                <a:gd name="connsiteY189" fmla="*/ 1786519 h 2040606"/>
                <a:gd name="connsiteX190" fmla="*/ 177255 w 248437"/>
                <a:gd name="connsiteY190" fmla="*/ 1804413 h 2040606"/>
                <a:gd name="connsiteX191" fmla="*/ 169611 w 248437"/>
                <a:gd name="connsiteY191" fmla="*/ 1818508 h 2040606"/>
                <a:gd name="connsiteX192" fmla="*/ 156886 w 248437"/>
                <a:gd name="connsiteY192" fmla="*/ 1827742 h 2040606"/>
                <a:gd name="connsiteX193" fmla="*/ 139169 w 248437"/>
                <a:gd name="connsiteY193" fmla="*/ 1831056 h 2040606"/>
                <a:gd name="connsiteX194" fmla="*/ 122070 w 248437"/>
                <a:gd name="connsiteY194" fmla="*/ 1828140 h 2040606"/>
                <a:gd name="connsiteX195" fmla="*/ 109919 w 248437"/>
                <a:gd name="connsiteY195" fmla="*/ 1819657 h 2040606"/>
                <a:gd name="connsiteX196" fmla="*/ 102673 w 248437"/>
                <a:gd name="connsiteY196" fmla="*/ 1806137 h 2040606"/>
                <a:gd name="connsiteX197" fmla="*/ 100287 w 248437"/>
                <a:gd name="connsiteY197" fmla="*/ 1788110 h 2040606"/>
                <a:gd name="connsiteX198" fmla="*/ 102806 w 248437"/>
                <a:gd name="connsiteY198" fmla="*/ 1770215 h 2040606"/>
                <a:gd name="connsiteX199" fmla="*/ 110405 w 248437"/>
                <a:gd name="connsiteY199" fmla="*/ 1756121 h 2040606"/>
                <a:gd name="connsiteX200" fmla="*/ 123086 w 248437"/>
                <a:gd name="connsiteY200" fmla="*/ 1746931 h 2040606"/>
                <a:gd name="connsiteX201" fmla="*/ 140847 w 248437"/>
                <a:gd name="connsiteY201" fmla="*/ 1743661 h 2040606"/>
                <a:gd name="connsiteX202" fmla="*/ 71312 w 248437"/>
                <a:gd name="connsiteY202" fmla="*/ 1706636 h 2040606"/>
                <a:gd name="connsiteX203" fmla="*/ 74935 w 248437"/>
                <a:gd name="connsiteY203" fmla="*/ 1706857 h 2040606"/>
                <a:gd name="connsiteX204" fmla="*/ 77144 w 248437"/>
                <a:gd name="connsiteY204" fmla="*/ 1707387 h 2040606"/>
                <a:gd name="connsiteX205" fmla="*/ 78337 w 248437"/>
                <a:gd name="connsiteY205" fmla="*/ 1708271 h 2040606"/>
                <a:gd name="connsiteX206" fmla="*/ 78735 w 248437"/>
                <a:gd name="connsiteY206" fmla="*/ 1709463 h 2040606"/>
                <a:gd name="connsiteX207" fmla="*/ 78735 w 248437"/>
                <a:gd name="connsiteY207" fmla="*/ 1827168 h 2040606"/>
                <a:gd name="connsiteX208" fmla="*/ 78426 w 248437"/>
                <a:gd name="connsiteY208" fmla="*/ 1828405 h 2040606"/>
                <a:gd name="connsiteX209" fmla="*/ 77365 w 248437"/>
                <a:gd name="connsiteY209" fmla="*/ 1829245 h 2040606"/>
                <a:gd name="connsiteX210" fmla="*/ 75377 w 248437"/>
                <a:gd name="connsiteY210" fmla="*/ 1829731 h 2040606"/>
                <a:gd name="connsiteX211" fmla="*/ 72373 w 248437"/>
                <a:gd name="connsiteY211" fmla="*/ 1829907 h 2040606"/>
                <a:gd name="connsiteX212" fmla="*/ 69280 w 248437"/>
                <a:gd name="connsiteY212" fmla="*/ 1829731 h 2040606"/>
                <a:gd name="connsiteX213" fmla="*/ 67247 w 248437"/>
                <a:gd name="connsiteY213" fmla="*/ 1829245 h 2040606"/>
                <a:gd name="connsiteX214" fmla="*/ 66099 w 248437"/>
                <a:gd name="connsiteY214" fmla="*/ 1828405 h 2040606"/>
                <a:gd name="connsiteX215" fmla="*/ 65745 w 248437"/>
                <a:gd name="connsiteY215" fmla="*/ 1827168 h 2040606"/>
                <a:gd name="connsiteX216" fmla="*/ 65745 w 248437"/>
                <a:gd name="connsiteY216" fmla="*/ 1816652 h 2040606"/>
                <a:gd name="connsiteX217" fmla="*/ 52711 w 248437"/>
                <a:gd name="connsiteY217" fmla="*/ 1827256 h 2040606"/>
                <a:gd name="connsiteX218" fmla="*/ 37910 w 248437"/>
                <a:gd name="connsiteY218" fmla="*/ 1831056 h 2040606"/>
                <a:gd name="connsiteX219" fmla="*/ 22976 w 248437"/>
                <a:gd name="connsiteY219" fmla="*/ 1827654 h 2040606"/>
                <a:gd name="connsiteX220" fmla="*/ 12946 w 248437"/>
                <a:gd name="connsiteY220" fmla="*/ 1818464 h 2040606"/>
                <a:gd name="connsiteX221" fmla="*/ 7335 w 248437"/>
                <a:gd name="connsiteY221" fmla="*/ 1804855 h 2040606"/>
                <a:gd name="connsiteX222" fmla="*/ 5567 w 248437"/>
                <a:gd name="connsiteY222" fmla="*/ 1788375 h 2040606"/>
                <a:gd name="connsiteX223" fmla="*/ 7777 w 248437"/>
                <a:gd name="connsiteY223" fmla="*/ 1769862 h 2040606"/>
                <a:gd name="connsiteX224" fmla="*/ 14316 w 248437"/>
                <a:gd name="connsiteY224" fmla="*/ 1755768 h 2040606"/>
                <a:gd name="connsiteX225" fmla="*/ 25052 w 248437"/>
                <a:gd name="connsiteY225" fmla="*/ 1746798 h 2040606"/>
                <a:gd name="connsiteX226" fmla="*/ 39854 w 248437"/>
                <a:gd name="connsiteY226" fmla="*/ 1743661 h 2040606"/>
                <a:gd name="connsiteX227" fmla="*/ 52623 w 248437"/>
                <a:gd name="connsiteY227" fmla="*/ 1746710 h 2040606"/>
                <a:gd name="connsiteX228" fmla="*/ 64066 w 248437"/>
                <a:gd name="connsiteY228" fmla="*/ 1755679 h 2040606"/>
                <a:gd name="connsiteX229" fmla="*/ 64066 w 248437"/>
                <a:gd name="connsiteY229" fmla="*/ 1709463 h 2040606"/>
                <a:gd name="connsiteX230" fmla="*/ 64375 w 248437"/>
                <a:gd name="connsiteY230" fmla="*/ 1708271 h 2040606"/>
                <a:gd name="connsiteX231" fmla="*/ 65568 w 248437"/>
                <a:gd name="connsiteY231" fmla="*/ 1707387 h 2040606"/>
                <a:gd name="connsiteX232" fmla="*/ 67822 w 248437"/>
                <a:gd name="connsiteY232" fmla="*/ 1706857 h 2040606"/>
                <a:gd name="connsiteX233" fmla="*/ 71312 w 248437"/>
                <a:gd name="connsiteY233" fmla="*/ 1706636 h 2040606"/>
                <a:gd name="connsiteX234" fmla="*/ 208350 w 248437"/>
                <a:gd name="connsiteY234" fmla="*/ 1706282 h 2040606"/>
                <a:gd name="connsiteX235" fmla="*/ 211973 w 248437"/>
                <a:gd name="connsiteY235" fmla="*/ 1706459 h 2040606"/>
                <a:gd name="connsiteX236" fmla="*/ 214183 w 248437"/>
                <a:gd name="connsiteY236" fmla="*/ 1706989 h 2040606"/>
                <a:gd name="connsiteX237" fmla="*/ 215331 w 248437"/>
                <a:gd name="connsiteY237" fmla="*/ 1707873 h 2040606"/>
                <a:gd name="connsiteX238" fmla="*/ 215685 w 248437"/>
                <a:gd name="connsiteY238" fmla="*/ 1709110 h 2040606"/>
                <a:gd name="connsiteX239" fmla="*/ 215685 w 248437"/>
                <a:gd name="connsiteY239" fmla="*/ 1827168 h 2040606"/>
                <a:gd name="connsiteX240" fmla="*/ 215331 w 248437"/>
                <a:gd name="connsiteY240" fmla="*/ 1828361 h 2040606"/>
                <a:gd name="connsiteX241" fmla="*/ 214183 w 248437"/>
                <a:gd name="connsiteY241" fmla="*/ 1829200 h 2040606"/>
                <a:gd name="connsiteX242" fmla="*/ 211973 w 248437"/>
                <a:gd name="connsiteY242" fmla="*/ 1829731 h 2040606"/>
                <a:gd name="connsiteX243" fmla="*/ 208350 w 248437"/>
                <a:gd name="connsiteY243" fmla="*/ 1829907 h 2040606"/>
                <a:gd name="connsiteX244" fmla="*/ 204816 w 248437"/>
                <a:gd name="connsiteY244" fmla="*/ 1829731 h 2040606"/>
                <a:gd name="connsiteX245" fmla="*/ 202562 w 248437"/>
                <a:gd name="connsiteY245" fmla="*/ 1829200 h 2040606"/>
                <a:gd name="connsiteX246" fmla="*/ 201414 w 248437"/>
                <a:gd name="connsiteY246" fmla="*/ 1828361 h 2040606"/>
                <a:gd name="connsiteX247" fmla="*/ 201104 w 248437"/>
                <a:gd name="connsiteY247" fmla="*/ 1827168 h 2040606"/>
                <a:gd name="connsiteX248" fmla="*/ 201104 w 248437"/>
                <a:gd name="connsiteY248" fmla="*/ 1709110 h 2040606"/>
                <a:gd name="connsiteX249" fmla="*/ 201414 w 248437"/>
                <a:gd name="connsiteY249" fmla="*/ 1707873 h 2040606"/>
                <a:gd name="connsiteX250" fmla="*/ 202562 w 248437"/>
                <a:gd name="connsiteY250" fmla="*/ 1706989 h 2040606"/>
                <a:gd name="connsiteX251" fmla="*/ 204816 w 248437"/>
                <a:gd name="connsiteY251" fmla="*/ 1706459 h 2040606"/>
                <a:gd name="connsiteX252" fmla="*/ 208350 w 248437"/>
                <a:gd name="connsiteY252" fmla="*/ 1706282 h 2040606"/>
                <a:gd name="connsiteX253" fmla="*/ 212228 w 248437"/>
                <a:gd name="connsiteY253" fmla="*/ 1561767 h 2040606"/>
                <a:gd name="connsiteX254" fmla="*/ 212619 w 248437"/>
                <a:gd name="connsiteY254" fmla="*/ 1572097 h 2040606"/>
                <a:gd name="connsiteX255" fmla="*/ 204588 w 248437"/>
                <a:gd name="connsiteY255" fmla="*/ 1572879 h 2040606"/>
                <a:gd name="connsiteX256" fmla="*/ 197253 w 248437"/>
                <a:gd name="connsiteY256" fmla="*/ 1575883 h 2040606"/>
                <a:gd name="connsiteX257" fmla="*/ 192968 w 248437"/>
                <a:gd name="connsiteY257" fmla="*/ 1580655 h 2040606"/>
                <a:gd name="connsiteX258" fmla="*/ 191598 w 248437"/>
                <a:gd name="connsiteY258" fmla="*/ 1587062 h 2040606"/>
                <a:gd name="connsiteX259" fmla="*/ 195530 w 248437"/>
                <a:gd name="connsiteY259" fmla="*/ 1596915 h 2040606"/>
                <a:gd name="connsiteX260" fmla="*/ 206532 w 248437"/>
                <a:gd name="connsiteY260" fmla="*/ 1600582 h 2040606"/>
                <a:gd name="connsiteX261" fmla="*/ 217180 w 248437"/>
                <a:gd name="connsiteY261" fmla="*/ 1597666 h 2040606"/>
                <a:gd name="connsiteX262" fmla="*/ 219379 w 248437"/>
                <a:gd name="connsiteY262" fmla="*/ 1595760 h 2040606"/>
                <a:gd name="connsiteX263" fmla="*/ 222567 w 248437"/>
                <a:gd name="connsiteY263" fmla="*/ 1605335 h 2040606"/>
                <a:gd name="connsiteX264" fmla="*/ 217799 w 248437"/>
                <a:gd name="connsiteY264" fmla="*/ 1608888 h 2040606"/>
                <a:gd name="connsiteX265" fmla="*/ 204234 w 248437"/>
                <a:gd name="connsiteY265" fmla="*/ 1611981 h 2040606"/>
                <a:gd name="connsiteX266" fmla="*/ 192879 w 248437"/>
                <a:gd name="connsiteY266" fmla="*/ 1610346 h 2040606"/>
                <a:gd name="connsiteX267" fmla="*/ 184219 w 248437"/>
                <a:gd name="connsiteY267" fmla="*/ 1605619 h 2040606"/>
                <a:gd name="connsiteX268" fmla="*/ 178652 w 248437"/>
                <a:gd name="connsiteY268" fmla="*/ 1598019 h 2040606"/>
                <a:gd name="connsiteX269" fmla="*/ 176664 w 248437"/>
                <a:gd name="connsiteY269" fmla="*/ 1587769 h 2040606"/>
                <a:gd name="connsiteX270" fmla="*/ 179403 w 248437"/>
                <a:gd name="connsiteY270" fmla="*/ 1576104 h 2040606"/>
                <a:gd name="connsiteX271" fmla="*/ 187268 w 248437"/>
                <a:gd name="connsiteY271" fmla="*/ 1567886 h 2040606"/>
                <a:gd name="connsiteX272" fmla="*/ 199816 w 248437"/>
                <a:gd name="connsiteY272" fmla="*/ 1562982 h 2040606"/>
                <a:gd name="connsiteX273" fmla="*/ 17497 w 248437"/>
                <a:gd name="connsiteY273" fmla="*/ 1525823 h 2040606"/>
                <a:gd name="connsiteX274" fmla="*/ 21032 w 248437"/>
                <a:gd name="connsiteY274" fmla="*/ 1525956 h 2040606"/>
                <a:gd name="connsiteX275" fmla="*/ 23285 w 248437"/>
                <a:gd name="connsiteY275" fmla="*/ 1526486 h 2040606"/>
                <a:gd name="connsiteX276" fmla="*/ 24478 w 248437"/>
                <a:gd name="connsiteY276" fmla="*/ 1527370 h 2040606"/>
                <a:gd name="connsiteX277" fmla="*/ 24831 w 248437"/>
                <a:gd name="connsiteY277" fmla="*/ 1528563 h 2040606"/>
                <a:gd name="connsiteX278" fmla="*/ 24831 w 248437"/>
                <a:gd name="connsiteY278" fmla="*/ 1574867 h 2040606"/>
                <a:gd name="connsiteX279" fmla="*/ 25848 w 248437"/>
                <a:gd name="connsiteY279" fmla="*/ 1586045 h 2040606"/>
                <a:gd name="connsiteX280" fmla="*/ 28940 w 248437"/>
                <a:gd name="connsiteY280" fmla="*/ 1593203 h 2040606"/>
                <a:gd name="connsiteX281" fmla="*/ 34198 w 248437"/>
                <a:gd name="connsiteY281" fmla="*/ 1597798 h 2040606"/>
                <a:gd name="connsiteX282" fmla="*/ 41621 w 248437"/>
                <a:gd name="connsiteY282" fmla="*/ 1599433 h 2040606"/>
                <a:gd name="connsiteX283" fmla="*/ 52534 w 248437"/>
                <a:gd name="connsiteY283" fmla="*/ 1595545 h 2040606"/>
                <a:gd name="connsiteX284" fmla="*/ 64066 w 248437"/>
                <a:gd name="connsiteY284" fmla="*/ 1584145 h 2040606"/>
                <a:gd name="connsiteX285" fmla="*/ 64066 w 248437"/>
                <a:gd name="connsiteY285" fmla="*/ 1528563 h 2040606"/>
                <a:gd name="connsiteX286" fmla="*/ 64375 w 248437"/>
                <a:gd name="connsiteY286" fmla="*/ 1527370 h 2040606"/>
                <a:gd name="connsiteX287" fmla="*/ 65568 w 248437"/>
                <a:gd name="connsiteY287" fmla="*/ 1526486 h 2040606"/>
                <a:gd name="connsiteX288" fmla="*/ 67822 w 248437"/>
                <a:gd name="connsiteY288" fmla="*/ 1525956 h 2040606"/>
                <a:gd name="connsiteX289" fmla="*/ 71401 w 248437"/>
                <a:gd name="connsiteY289" fmla="*/ 1525823 h 2040606"/>
                <a:gd name="connsiteX290" fmla="*/ 74935 w 248437"/>
                <a:gd name="connsiteY290" fmla="*/ 1525956 h 2040606"/>
                <a:gd name="connsiteX291" fmla="*/ 77144 w 248437"/>
                <a:gd name="connsiteY291" fmla="*/ 1526486 h 2040606"/>
                <a:gd name="connsiteX292" fmla="*/ 78337 w 248437"/>
                <a:gd name="connsiteY292" fmla="*/ 1527370 h 2040606"/>
                <a:gd name="connsiteX293" fmla="*/ 78735 w 248437"/>
                <a:gd name="connsiteY293" fmla="*/ 1528563 h 2040606"/>
                <a:gd name="connsiteX294" fmla="*/ 78735 w 248437"/>
                <a:gd name="connsiteY294" fmla="*/ 1608093 h 2040606"/>
                <a:gd name="connsiteX295" fmla="*/ 78426 w 248437"/>
                <a:gd name="connsiteY295" fmla="*/ 1609286 h 2040606"/>
                <a:gd name="connsiteX296" fmla="*/ 77321 w 248437"/>
                <a:gd name="connsiteY296" fmla="*/ 1610125 h 2040606"/>
                <a:gd name="connsiteX297" fmla="*/ 75245 w 248437"/>
                <a:gd name="connsiteY297" fmla="*/ 1610655 h 2040606"/>
                <a:gd name="connsiteX298" fmla="*/ 72108 w 248437"/>
                <a:gd name="connsiteY298" fmla="*/ 1610832 h 2040606"/>
                <a:gd name="connsiteX299" fmla="*/ 68794 w 248437"/>
                <a:gd name="connsiteY299" fmla="*/ 1610655 h 2040606"/>
                <a:gd name="connsiteX300" fmla="*/ 66761 w 248437"/>
                <a:gd name="connsiteY300" fmla="*/ 1610125 h 2040606"/>
                <a:gd name="connsiteX301" fmla="*/ 65745 w 248437"/>
                <a:gd name="connsiteY301" fmla="*/ 1609286 h 2040606"/>
                <a:gd name="connsiteX302" fmla="*/ 65480 w 248437"/>
                <a:gd name="connsiteY302" fmla="*/ 1608093 h 2040606"/>
                <a:gd name="connsiteX303" fmla="*/ 65480 w 248437"/>
                <a:gd name="connsiteY303" fmla="*/ 1597577 h 2040606"/>
                <a:gd name="connsiteX304" fmla="*/ 52048 w 248437"/>
                <a:gd name="connsiteY304" fmla="*/ 1608535 h 2040606"/>
                <a:gd name="connsiteX305" fmla="*/ 38617 w 248437"/>
                <a:gd name="connsiteY305" fmla="*/ 1611981 h 2040606"/>
                <a:gd name="connsiteX306" fmla="*/ 25229 w 248437"/>
                <a:gd name="connsiteY306" fmla="*/ 1609330 h 2040606"/>
                <a:gd name="connsiteX307" fmla="*/ 16436 w 248437"/>
                <a:gd name="connsiteY307" fmla="*/ 1602128 h 2040606"/>
                <a:gd name="connsiteX308" fmla="*/ 11620 w 248437"/>
                <a:gd name="connsiteY308" fmla="*/ 1591524 h 2040606"/>
                <a:gd name="connsiteX309" fmla="*/ 10162 w 248437"/>
                <a:gd name="connsiteY309" fmla="*/ 1576811 h 2040606"/>
                <a:gd name="connsiteX310" fmla="*/ 10162 w 248437"/>
                <a:gd name="connsiteY310" fmla="*/ 1528563 h 2040606"/>
                <a:gd name="connsiteX311" fmla="*/ 10472 w 248437"/>
                <a:gd name="connsiteY311" fmla="*/ 1527370 h 2040606"/>
                <a:gd name="connsiteX312" fmla="*/ 11665 w 248437"/>
                <a:gd name="connsiteY312" fmla="*/ 1526486 h 2040606"/>
                <a:gd name="connsiteX313" fmla="*/ 13962 w 248437"/>
                <a:gd name="connsiteY313" fmla="*/ 1525956 h 2040606"/>
                <a:gd name="connsiteX314" fmla="*/ 17497 w 248437"/>
                <a:gd name="connsiteY314" fmla="*/ 1525823 h 2040606"/>
                <a:gd name="connsiteX315" fmla="*/ 210597 w 248437"/>
                <a:gd name="connsiteY315" fmla="*/ 1524586 h 2040606"/>
                <a:gd name="connsiteX316" fmla="*/ 213562 w 248437"/>
                <a:gd name="connsiteY316" fmla="*/ 1524981 h 2040606"/>
                <a:gd name="connsiteX317" fmla="*/ 213283 w 248437"/>
                <a:gd name="connsiteY317" fmla="*/ 1535153 h 2040606"/>
                <a:gd name="connsiteX318" fmla="*/ 213140 w 248437"/>
                <a:gd name="connsiteY318" fmla="*/ 1536971 h 2040606"/>
                <a:gd name="connsiteX319" fmla="*/ 209271 w 248437"/>
                <a:gd name="connsiteY319" fmla="*/ 1536427 h 2040606"/>
                <a:gd name="connsiteX320" fmla="*/ 199595 w 248437"/>
                <a:gd name="connsiteY320" fmla="*/ 1537709 h 2040606"/>
                <a:gd name="connsiteX321" fmla="*/ 192084 w 248437"/>
                <a:gd name="connsiteY321" fmla="*/ 1540537 h 2040606"/>
                <a:gd name="connsiteX322" fmla="*/ 186694 w 248437"/>
                <a:gd name="connsiteY322" fmla="*/ 1543364 h 2040606"/>
                <a:gd name="connsiteX323" fmla="*/ 183468 w 248437"/>
                <a:gd name="connsiteY323" fmla="*/ 1544646 h 2040606"/>
                <a:gd name="connsiteX324" fmla="*/ 182231 w 248437"/>
                <a:gd name="connsiteY324" fmla="*/ 1544292 h 2040606"/>
                <a:gd name="connsiteX325" fmla="*/ 181303 w 248437"/>
                <a:gd name="connsiteY325" fmla="*/ 1543232 h 2040606"/>
                <a:gd name="connsiteX326" fmla="*/ 180729 w 248437"/>
                <a:gd name="connsiteY326" fmla="*/ 1541420 h 2040606"/>
                <a:gd name="connsiteX327" fmla="*/ 180552 w 248437"/>
                <a:gd name="connsiteY327" fmla="*/ 1538990 h 2040606"/>
                <a:gd name="connsiteX328" fmla="*/ 180861 w 248437"/>
                <a:gd name="connsiteY328" fmla="*/ 1535500 h 2040606"/>
                <a:gd name="connsiteX329" fmla="*/ 182364 w 248437"/>
                <a:gd name="connsiteY329" fmla="*/ 1533069 h 2040606"/>
                <a:gd name="connsiteX330" fmla="*/ 186473 w 248437"/>
                <a:gd name="connsiteY330" fmla="*/ 1530374 h 2040606"/>
                <a:gd name="connsiteX331" fmla="*/ 193188 w 248437"/>
                <a:gd name="connsiteY331" fmla="*/ 1527547 h 2040606"/>
                <a:gd name="connsiteX332" fmla="*/ 201495 w 248437"/>
                <a:gd name="connsiteY332" fmla="*/ 1525426 h 2040606"/>
                <a:gd name="connsiteX333" fmla="*/ 210597 w 248437"/>
                <a:gd name="connsiteY333" fmla="*/ 1524586 h 2040606"/>
                <a:gd name="connsiteX334" fmla="*/ 151200 w 248437"/>
                <a:gd name="connsiteY334" fmla="*/ 1487207 h 2040606"/>
                <a:gd name="connsiteX335" fmla="*/ 154823 w 248437"/>
                <a:gd name="connsiteY335" fmla="*/ 1487384 h 2040606"/>
                <a:gd name="connsiteX336" fmla="*/ 157033 w 248437"/>
                <a:gd name="connsiteY336" fmla="*/ 1487914 h 2040606"/>
                <a:gd name="connsiteX337" fmla="*/ 158181 w 248437"/>
                <a:gd name="connsiteY337" fmla="*/ 1488798 h 2040606"/>
                <a:gd name="connsiteX338" fmla="*/ 158535 w 248437"/>
                <a:gd name="connsiteY338" fmla="*/ 1490035 h 2040606"/>
                <a:gd name="connsiteX339" fmla="*/ 158535 w 248437"/>
                <a:gd name="connsiteY339" fmla="*/ 1608093 h 2040606"/>
                <a:gd name="connsiteX340" fmla="*/ 158181 w 248437"/>
                <a:gd name="connsiteY340" fmla="*/ 1609286 h 2040606"/>
                <a:gd name="connsiteX341" fmla="*/ 157033 w 248437"/>
                <a:gd name="connsiteY341" fmla="*/ 1610125 h 2040606"/>
                <a:gd name="connsiteX342" fmla="*/ 154823 w 248437"/>
                <a:gd name="connsiteY342" fmla="*/ 1610655 h 2040606"/>
                <a:gd name="connsiteX343" fmla="*/ 151200 w 248437"/>
                <a:gd name="connsiteY343" fmla="*/ 1610832 h 2040606"/>
                <a:gd name="connsiteX344" fmla="*/ 147666 w 248437"/>
                <a:gd name="connsiteY344" fmla="*/ 1610655 h 2040606"/>
                <a:gd name="connsiteX345" fmla="*/ 145412 w 248437"/>
                <a:gd name="connsiteY345" fmla="*/ 1610125 h 2040606"/>
                <a:gd name="connsiteX346" fmla="*/ 144264 w 248437"/>
                <a:gd name="connsiteY346" fmla="*/ 1609286 h 2040606"/>
                <a:gd name="connsiteX347" fmla="*/ 143954 w 248437"/>
                <a:gd name="connsiteY347" fmla="*/ 1608093 h 2040606"/>
                <a:gd name="connsiteX348" fmla="*/ 143954 w 248437"/>
                <a:gd name="connsiteY348" fmla="*/ 1490035 h 2040606"/>
                <a:gd name="connsiteX349" fmla="*/ 144264 w 248437"/>
                <a:gd name="connsiteY349" fmla="*/ 1488798 h 2040606"/>
                <a:gd name="connsiteX350" fmla="*/ 145412 w 248437"/>
                <a:gd name="connsiteY350" fmla="*/ 1487914 h 2040606"/>
                <a:gd name="connsiteX351" fmla="*/ 147666 w 248437"/>
                <a:gd name="connsiteY351" fmla="*/ 1487384 h 2040606"/>
                <a:gd name="connsiteX352" fmla="*/ 151200 w 248437"/>
                <a:gd name="connsiteY352" fmla="*/ 1487207 h 2040606"/>
                <a:gd name="connsiteX353" fmla="*/ 113100 w 248437"/>
                <a:gd name="connsiteY353" fmla="*/ 1487207 h 2040606"/>
                <a:gd name="connsiteX354" fmla="*/ 116723 w 248437"/>
                <a:gd name="connsiteY354" fmla="*/ 1487384 h 2040606"/>
                <a:gd name="connsiteX355" fmla="*/ 118933 w 248437"/>
                <a:gd name="connsiteY355" fmla="*/ 1487914 h 2040606"/>
                <a:gd name="connsiteX356" fmla="*/ 120081 w 248437"/>
                <a:gd name="connsiteY356" fmla="*/ 1488798 h 2040606"/>
                <a:gd name="connsiteX357" fmla="*/ 120435 w 248437"/>
                <a:gd name="connsiteY357" fmla="*/ 1490035 h 2040606"/>
                <a:gd name="connsiteX358" fmla="*/ 120435 w 248437"/>
                <a:gd name="connsiteY358" fmla="*/ 1608093 h 2040606"/>
                <a:gd name="connsiteX359" fmla="*/ 120081 w 248437"/>
                <a:gd name="connsiteY359" fmla="*/ 1609286 h 2040606"/>
                <a:gd name="connsiteX360" fmla="*/ 118933 w 248437"/>
                <a:gd name="connsiteY360" fmla="*/ 1610125 h 2040606"/>
                <a:gd name="connsiteX361" fmla="*/ 116723 w 248437"/>
                <a:gd name="connsiteY361" fmla="*/ 1610655 h 2040606"/>
                <a:gd name="connsiteX362" fmla="*/ 113100 w 248437"/>
                <a:gd name="connsiteY362" fmla="*/ 1610832 h 2040606"/>
                <a:gd name="connsiteX363" fmla="*/ 109566 w 248437"/>
                <a:gd name="connsiteY363" fmla="*/ 1610655 h 2040606"/>
                <a:gd name="connsiteX364" fmla="*/ 107312 w 248437"/>
                <a:gd name="connsiteY364" fmla="*/ 1610125 h 2040606"/>
                <a:gd name="connsiteX365" fmla="*/ 106164 w 248437"/>
                <a:gd name="connsiteY365" fmla="*/ 1609286 h 2040606"/>
                <a:gd name="connsiteX366" fmla="*/ 105854 w 248437"/>
                <a:gd name="connsiteY366" fmla="*/ 1608093 h 2040606"/>
                <a:gd name="connsiteX367" fmla="*/ 105854 w 248437"/>
                <a:gd name="connsiteY367" fmla="*/ 1490035 h 2040606"/>
                <a:gd name="connsiteX368" fmla="*/ 106164 w 248437"/>
                <a:gd name="connsiteY368" fmla="*/ 1488798 h 2040606"/>
                <a:gd name="connsiteX369" fmla="*/ 107312 w 248437"/>
                <a:gd name="connsiteY369" fmla="*/ 1487914 h 2040606"/>
                <a:gd name="connsiteX370" fmla="*/ 109566 w 248437"/>
                <a:gd name="connsiteY370" fmla="*/ 1487384 h 2040606"/>
                <a:gd name="connsiteX371" fmla="*/ 113100 w 248437"/>
                <a:gd name="connsiteY371" fmla="*/ 1487207 h 2040606"/>
                <a:gd name="connsiteX372" fmla="*/ 195357 w 248437"/>
                <a:gd name="connsiteY372" fmla="*/ 1315522 h 2040606"/>
                <a:gd name="connsiteX373" fmla="*/ 200037 w 248437"/>
                <a:gd name="connsiteY373" fmla="*/ 1322542 h 2040606"/>
                <a:gd name="connsiteX374" fmla="*/ 200944 w 248437"/>
                <a:gd name="connsiteY374" fmla="*/ 1327984 h 2040606"/>
                <a:gd name="connsiteX375" fmla="*/ 197424 w 248437"/>
                <a:gd name="connsiteY375" fmla="*/ 1327231 h 2040606"/>
                <a:gd name="connsiteX376" fmla="*/ 186234 w 248437"/>
                <a:gd name="connsiteY376" fmla="*/ 1329529 h 2040606"/>
                <a:gd name="connsiteX377" fmla="*/ 178522 w 248437"/>
                <a:gd name="connsiteY377" fmla="*/ 1336023 h 2040606"/>
                <a:gd name="connsiteX378" fmla="*/ 174019 w 248437"/>
                <a:gd name="connsiteY378" fmla="*/ 1345965 h 2040606"/>
                <a:gd name="connsiteX379" fmla="*/ 172548 w 248437"/>
                <a:gd name="connsiteY379" fmla="*/ 1358513 h 2040606"/>
                <a:gd name="connsiteX380" fmla="*/ 173752 w 248437"/>
                <a:gd name="connsiteY380" fmla="*/ 1370796 h 2040606"/>
                <a:gd name="connsiteX381" fmla="*/ 177764 w 248437"/>
                <a:gd name="connsiteY381" fmla="*/ 1380825 h 2040606"/>
                <a:gd name="connsiteX382" fmla="*/ 185298 w 248437"/>
                <a:gd name="connsiteY382" fmla="*/ 1387630 h 2040606"/>
                <a:gd name="connsiteX383" fmla="*/ 197068 w 248437"/>
                <a:gd name="connsiteY383" fmla="*/ 1390148 h 2040606"/>
                <a:gd name="connsiteX384" fmla="*/ 208214 w 248437"/>
                <a:gd name="connsiteY384" fmla="*/ 1387851 h 2040606"/>
                <a:gd name="connsiteX385" fmla="*/ 209628 w 248437"/>
                <a:gd name="connsiteY385" fmla="*/ 1386676 h 2040606"/>
                <a:gd name="connsiteX386" fmla="*/ 210419 w 248437"/>
                <a:gd name="connsiteY386" fmla="*/ 1399794 h 2040606"/>
                <a:gd name="connsiteX387" fmla="*/ 196319 w 248437"/>
                <a:gd name="connsiteY387" fmla="*/ 1402431 h 2040606"/>
                <a:gd name="connsiteX388" fmla="*/ 179220 w 248437"/>
                <a:gd name="connsiteY388" fmla="*/ 1399515 h 2040606"/>
                <a:gd name="connsiteX389" fmla="*/ 167069 w 248437"/>
                <a:gd name="connsiteY389" fmla="*/ 1391032 h 2040606"/>
                <a:gd name="connsiteX390" fmla="*/ 159823 w 248437"/>
                <a:gd name="connsiteY390" fmla="*/ 1377512 h 2040606"/>
                <a:gd name="connsiteX391" fmla="*/ 157437 w 248437"/>
                <a:gd name="connsiteY391" fmla="*/ 1359485 h 2040606"/>
                <a:gd name="connsiteX392" fmla="*/ 159956 w 248437"/>
                <a:gd name="connsiteY392" fmla="*/ 1341591 h 2040606"/>
                <a:gd name="connsiteX393" fmla="*/ 167555 w 248437"/>
                <a:gd name="connsiteY393" fmla="*/ 1327496 h 2040606"/>
                <a:gd name="connsiteX394" fmla="*/ 180236 w 248437"/>
                <a:gd name="connsiteY394" fmla="*/ 1318306 h 2040606"/>
                <a:gd name="connsiteX395" fmla="*/ 18654 w 248437"/>
                <a:gd name="connsiteY395" fmla="*/ 1286405 h 2040606"/>
                <a:gd name="connsiteX396" fmla="*/ 27986 w 248437"/>
                <a:gd name="connsiteY396" fmla="*/ 1286405 h 2040606"/>
                <a:gd name="connsiteX397" fmla="*/ 33011 w 248437"/>
                <a:gd name="connsiteY397" fmla="*/ 1286936 h 2040606"/>
                <a:gd name="connsiteX398" fmla="*/ 36779 w 248437"/>
                <a:gd name="connsiteY398" fmla="*/ 1288615 h 2040606"/>
                <a:gd name="connsiteX399" fmla="*/ 39471 w 248437"/>
                <a:gd name="connsiteY399" fmla="*/ 1291531 h 2040606"/>
                <a:gd name="connsiteX400" fmla="*/ 41356 w 248437"/>
                <a:gd name="connsiteY400" fmla="*/ 1295684 h 2040606"/>
                <a:gd name="connsiteX401" fmla="*/ 74052 w 248437"/>
                <a:gd name="connsiteY401" fmla="*/ 1378484 h 2040606"/>
                <a:gd name="connsiteX402" fmla="*/ 74493 w 248437"/>
                <a:gd name="connsiteY402" fmla="*/ 1378484 h 2040606"/>
                <a:gd name="connsiteX403" fmla="*/ 108515 w 248437"/>
                <a:gd name="connsiteY403" fmla="*/ 1295949 h 2040606"/>
                <a:gd name="connsiteX404" fmla="*/ 110669 w 248437"/>
                <a:gd name="connsiteY404" fmla="*/ 1291442 h 2040606"/>
                <a:gd name="connsiteX405" fmla="*/ 113228 w 248437"/>
                <a:gd name="connsiteY405" fmla="*/ 1288482 h 2040606"/>
                <a:gd name="connsiteX406" fmla="*/ 116325 w 248437"/>
                <a:gd name="connsiteY406" fmla="*/ 1286891 h 2040606"/>
                <a:gd name="connsiteX407" fmla="*/ 120276 w 248437"/>
                <a:gd name="connsiteY407" fmla="*/ 1286405 h 2040606"/>
                <a:gd name="connsiteX408" fmla="*/ 130061 w 248437"/>
                <a:gd name="connsiteY408" fmla="*/ 1286405 h 2040606"/>
                <a:gd name="connsiteX409" fmla="*/ 132620 w 248437"/>
                <a:gd name="connsiteY409" fmla="*/ 1286803 h 2040606"/>
                <a:gd name="connsiteX410" fmla="*/ 134685 w 248437"/>
                <a:gd name="connsiteY410" fmla="*/ 1288040 h 2040606"/>
                <a:gd name="connsiteX411" fmla="*/ 136077 w 248437"/>
                <a:gd name="connsiteY411" fmla="*/ 1290161 h 2040606"/>
                <a:gd name="connsiteX412" fmla="*/ 136615 w 248437"/>
                <a:gd name="connsiteY412" fmla="*/ 1293298 h 2040606"/>
                <a:gd name="connsiteX413" fmla="*/ 136615 w 248437"/>
                <a:gd name="connsiteY413" fmla="*/ 1398455 h 2040606"/>
                <a:gd name="connsiteX414" fmla="*/ 136251 w 248437"/>
                <a:gd name="connsiteY414" fmla="*/ 1399692 h 2040606"/>
                <a:gd name="connsiteX415" fmla="*/ 134977 w 248437"/>
                <a:gd name="connsiteY415" fmla="*/ 1400531 h 2040606"/>
                <a:gd name="connsiteX416" fmla="*/ 132656 w 248437"/>
                <a:gd name="connsiteY416" fmla="*/ 1401061 h 2040606"/>
                <a:gd name="connsiteX417" fmla="*/ 128970 w 248437"/>
                <a:gd name="connsiteY417" fmla="*/ 1401282 h 2040606"/>
                <a:gd name="connsiteX418" fmla="*/ 125375 w 248437"/>
                <a:gd name="connsiteY418" fmla="*/ 1401061 h 2040606"/>
                <a:gd name="connsiteX419" fmla="*/ 123009 w 248437"/>
                <a:gd name="connsiteY419" fmla="*/ 1400531 h 2040606"/>
                <a:gd name="connsiteX420" fmla="*/ 121780 w 248437"/>
                <a:gd name="connsiteY420" fmla="*/ 1399692 h 2040606"/>
                <a:gd name="connsiteX421" fmla="*/ 121416 w 248437"/>
                <a:gd name="connsiteY421" fmla="*/ 1398455 h 2040606"/>
                <a:gd name="connsiteX422" fmla="*/ 121416 w 248437"/>
                <a:gd name="connsiteY422" fmla="*/ 1298865 h 2040606"/>
                <a:gd name="connsiteX423" fmla="*/ 121239 w 248437"/>
                <a:gd name="connsiteY423" fmla="*/ 1298865 h 2040606"/>
                <a:gd name="connsiteX424" fmla="*/ 80944 w 248437"/>
                <a:gd name="connsiteY424" fmla="*/ 1398896 h 2040606"/>
                <a:gd name="connsiteX425" fmla="*/ 80193 w 248437"/>
                <a:gd name="connsiteY425" fmla="*/ 1399957 h 2040606"/>
                <a:gd name="connsiteX426" fmla="*/ 78779 w 248437"/>
                <a:gd name="connsiteY426" fmla="*/ 1400708 h 2040606"/>
                <a:gd name="connsiteX427" fmla="*/ 76570 w 248437"/>
                <a:gd name="connsiteY427" fmla="*/ 1401150 h 2040606"/>
                <a:gd name="connsiteX428" fmla="*/ 73521 w 248437"/>
                <a:gd name="connsiteY428" fmla="*/ 1401282 h 2040606"/>
                <a:gd name="connsiteX429" fmla="*/ 70340 w 248437"/>
                <a:gd name="connsiteY429" fmla="*/ 1401105 h 2040606"/>
                <a:gd name="connsiteX430" fmla="*/ 68131 w 248437"/>
                <a:gd name="connsiteY430" fmla="*/ 1400619 h 2040606"/>
                <a:gd name="connsiteX431" fmla="*/ 66761 w 248437"/>
                <a:gd name="connsiteY431" fmla="*/ 1399868 h 2040606"/>
                <a:gd name="connsiteX432" fmla="*/ 66099 w 248437"/>
                <a:gd name="connsiteY432" fmla="*/ 1398896 h 2040606"/>
                <a:gd name="connsiteX433" fmla="*/ 27571 w 248437"/>
                <a:gd name="connsiteY433" fmla="*/ 1298865 h 2040606"/>
                <a:gd name="connsiteX434" fmla="*/ 27482 w 248437"/>
                <a:gd name="connsiteY434" fmla="*/ 1298865 h 2040606"/>
                <a:gd name="connsiteX435" fmla="*/ 27482 w 248437"/>
                <a:gd name="connsiteY435" fmla="*/ 1398455 h 2040606"/>
                <a:gd name="connsiteX436" fmla="*/ 27118 w 248437"/>
                <a:gd name="connsiteY436" fmla="*/ 1399692 h 2040606"/>
                <a:gd name="connsiteX437" fmla="*/ 25844 w 248437"/>
                <a:gd name="connsiteY437" fmla="*/ 1400531 h 2040606"/>
                <a:gd name="connsiteX438" fmla="*/ 23477 w 248437"/>
                <a:gd name="connsiteY438" fmla="*/ 1401061 h 2040606"/>
                <a:gd name="connsiteX439" fmla="*/ 19746 w 248437"/>
                <a:gd name="connsiteY439" fmla="*/ 1401282 h 2040606"/>
                <a:gd name="connsiteX440" fmla="*/ 16106 w 248437"/>
                <a:gd name="connsiteY440" fmla="*/ 1401061 h 2040606"/>
                <a:gd name="connsiteX441" fmla="*/ 13785 w 248437"/>
                <a:gd name="connsiteY441" fmla="*/ 1400531 h 2040606"/>
                <a:gd name="connsiteX442" fmla="*/ 12601 w 248437"/>
                <a:gd name="connsiteY442" fmla="*/ 1399692 h 2040606"/>
                <a:gd name="connsiteX443" fmla="*/ 12283 w 248437"/>
                <a:gd name="connsiteY443" fmla="*/ 1398455 h 2040606"/>
                <a:gd name="connsiteX444" fmla="*/ 12283 w 248437"/>
                <a:gd name="connsiteY444" fmla="*/ 1293298 h 2040606"/>
                <a:gd name="connsiteX445" fmla="*/ 14257 w 248437"/>
                <a:gd name="connsiteY445" fmla="*/ 1287996 h 2040606"/>
                <a:gd name="connsiteX446" fmla="*/ 18654 w 248437"/>
                <a:gd name="connsiteY446" fmla="*/ 1286405 h 2040606"/>
                <a:gd name="connsiteX447" fmla="*/ 140066 w 248437"/>
                <a:gd name="connsiteY447" fmla="*/ 1164092 h 2040606"/>
                <a:gd name="connsiteX448" fmla="*/ 142938 w 248437"/>
                <a:gd name="connsiteY448" fmla="*/ 1165285 h 2040606"/>
                <a:gd name="connsiteX449" fmla="*/ 147621 w 248437"/>
                <a:gd name="connsiteY449" fmla="*/ 1167892 h 2040606"/>
                <a:gd name="connsiteX450" fmla="*/ 154205 w 248437"/>
                <a:gd name="connsiteY450" fmla="*/ 1170499 h 2040606"/>
                <a:gd name="connsiteX451" fmla="*/ 154847 w 248437"/>
                <a:gd name="connsiteY451" fmla="*/ 1170587 h 2040606"/>
                <a:gd name="connsiteX452" fmla="*/ 155200 w 248437"/>
                <a:gd name="connsiteY452" fmla="*/ 1179065 h 2040606"/>
                <a:gd name="connsiteX453" fmla="*/ 155591 w 248437"/>
                <a:gd name="connsiteY453" fmla="*/ 1182774 h 2040606"/>
                <a:gd name="connsiteX454" fmla="*/ 154602 w 248437"/>
                <a:gd name="connsiteY454" fmla="*/ 1182693 h 2040606"/>
                <a:gd name="connsiteX455" fmla="*/ 147710 w 248437"/>
                <a:gd name="connsiteY455" fmla="*/ 1181014 h 2040606"/>
                <a:gd name="connsiteX456" fmla="*/ 142540 w 248437"/>
                <a:gd name="connsiteY456" fmla="*/ 1178893 h 2040606"/>
                <a:gd name="connsiteX457" fmla="*/ 139448 w 248437"/>
                <a:gd name="connsiteY457" fmla="*/ 1176905 h 2040606"/>
                <a:gd name="connsiteX458" fmla="*/ 138034 w 248437"/>
                <a:gd name="connsiteY458" fmla="*/ 1174431 h 2040606"/>
                <a:gd name="connsiteX459" fmla="*/ 137592 w 248437"/>
                <a:gd name="connsiteY459" fmla="*/ 1170101 h 2040606"/>
                <a:gd name="connsiteX460" fmla="*/ 137769 w 248437"/>
                <a:gd name="connsiteY460" fmla="*/ 1167273 h 2040606"/>
                <a:gd name="connsiteX461" fmla="*/ 138210 w 248437"/>
                <a:gd name="connsiteY461" fmla="*/ 1165417 h 2040606"/>
                <a:gd name="connsiteX462" fmla="*/ 138962 w 248437"/>
                <a:gd name="connsiteY462" fmla="*/ 1164401 h 2040606"/>
                <a:gd name="connsiteX463" fmla="*/ 140066 w 248437"/>
                <a:gd name="connsiteY463" fmla="*/ 1164092 h 2040606"/>
                <a:gd name="connsiteX464" fmla="*/ 87024 w 248437"/>
                <a:gd name="connsiteY464" fmla="*/ 1108509 h 2040606"/>
                <a:gd name="connsiteX465" fmla="*/ 81422 w 248437"/>
                <a:gd name="connsiteY465" fmla="*/ 1109349 h 2040606"/>
                <a:gd name="connsiteX466" fmla="*/ 75821 w 248437"/>
                <a:gd name="connsiteY466" fmla="*/ 1112000 h 2040606"/>
                <a:gd name="connsiteX467" fmla="*/ 69864 w 248437"/>
                <a:gd name="connsiteY467" fmla="*/ 1116772 h 2040606"/>
                <a:gd name="connsiteX468" fmla="*/ 63285 w 248437"/>
                <a:gd name="connsiteY468" fmla="*/ 1124062 h 2040606"/>
                <a:gd name="connsiteX469" fmla="*/ 63285 w 248437"/>
                <a:gd name="connsiteY469" fmla="*/ 1155697 h 2040606"/>
                <a:gd name="connsiteX470" fmla="*/ 74754 w 248437"/>
                <a:gd name="connsiteY470" fmla="*/ 1166920 h 2040606"/>
                <a:gd name="connsiteX471" fmla="*/ 86134 w 248437"/>
                <a:gd name="connsiteY471" fmla="*/ 1170808 h 2040606"/>
                <a:gd name="connsiteX472" fmla="*/ 95603 w 248437"/>
                <a:gd name="connsiteY472" fmla="*/ 1168157 h 2040606"/>
                <a:gd name="connsiteX473" fmla="*/ 102005 w 248437"/>
                <a:gd name="connsiteY473" fmla="*/ 1161088 h 2040606"/>
                <a:gd name="connsiteX474" fmla="*/ 105606 w 248437"/>
                <a:gd name="connsiteY474" fmla="*/ 1151191 h 2040606"/>
                <a:gd name="connsiteX475" fmla="*/ 106761 w 248437"/>
                <a:gd name="connsiteY475" fmla="*/ 1140145 h 2040606"/>
                <a:gd name="connsiteX476" fmla="*/ 105828 w 248437"/>
                <a:gd name="connsiteY476" fmla="*/ 1128348 h 2040606"/>
                <a:gd name="connsiteX477" fmla="*/ 102627 w 248437"/>
                <a:gd name="connsiteY477" fmla="*/ 1118230 h 2040606"/>
                <a:gd name="connsiteX478" fmla="*/ 96537 w 248437"/>
                <a:gd name="connsiteY478" fmla="*/ 1111160 h 2040606"/>
                <a:gd name="connsiteX479" fmla="*/ 87024 w 248437"/>
                <a:gd name="connsiteY479" fmla="*/ 1108509 h 2040606"/>
                <a:gd name="connsiteX480" fmla="*/ 151912 w 248437"/>
                <a:gd name="connsiteY480" fmla="*/ 1100147 h 2040606"/>
                <a:gd name="connsiteX481" fmla="*/ 153592 w 248437"/>
                <a:gd name="connsiteY481" fmla="*/ 1140473 h 2040606"/>
                <a:gd name="connsiteX482" fmla="*/ 152217 w 248437"/>
                <a:gd name="connsiteY482" fmla="*/ 1139835 h 2040606"/>
                <a:gd name="connsiteX483" fmla="*/ 145810 w 248437"/>
                <a:gd name="connsiteY483" fmla="*/ 1135196 h 2040606"/>
                <a:gd name="connsiteX484" fmla="*/ 141259 w 248437"/>
                <a:gd name="connsiteY484" fmla="*/ 1128657 h 2040606"/>
                <a:gd name="connsiteX485" fmla="*/ 139536 w 248437"/>
                <a:gd name="connsiteY485" fmla="*/ 1119555 h 2040606"/>
                <a:gd name="connsiteX486" fmla="*/ 141347 w 248437"/>
                <a:gd name="connsiteY486" fmla="*/ 1110586 h 2040606"/>
                <a:gd name="connsiteX487" fmla="*/ 146782 w 248437"/>
                <a:gd name="connsiteY487" fmla="*/ 1103075 h 2040606"/>
                <a:gd name="connsiteX488" fmla="*/ 17850 w 248437"/>
                <a:gd name="connsiteY488" fmla="*/ 1097199 h 2040606"/>
                <a:gd name="connsiteX489" fmla="*/ 21473 w 248437"/>
                <a:gd name="connsiteY489" fmla="*/ 1097375 h 2040606"/>
                <a:gd name="connsiteX490" fmla="*/ 23683 w 248437"/>
                <a:gd name="connsiteY490" fmla="*/ 1097905 h 2040606"/>
                <a:gd name="connsiteX491" fmla="*/ 24831 w 248437"/>
                <a:gd name="connsiteY491" fmla="*/ 1098789 h 2040606"/>
                <a:gd name="connsiteX492" fmla="*/ 25185 w 248437"/>
                <a:gd name="connsiteY492" fmla="*/ 1099938 h 2040606"/>
                <a:gd name="connsiteX493" fmla="*/ 25185 w 248437"/>
                <a:gd name="connsiteY493" fmla="*/ 1179468 h 2040606"/>
                <a:gd name="connsiteX494" fmla="*/ 24831 w 248437"/>
                <a:gd name="connsiteY494" fmla="*/ 1180661 h 2040606"/>
                <a:gd name="connsiteX495" fmla="*/ 23683 w 248437"/>
                <a:gd name="connsiteY495" fmla="*/ 1181500 h 2040606"/>
                <a:gd name="connsiteX496" fmla="*/ 21473 w 248437"/>
                <a:gd name="connsiteY496" fmla="*/ 1182031 h 2040606"/>
                <a:gd name="connsiteX497" fmla="*/ 17850 w 248437"/>
                <a:gd name="connsiteY497" fmla="*/ 1182207 h 2040606"/>
                <a:gd name="connsiteX498" fmla="*/ 14316 w 248437"/>
                <a:gd name="connsiteY498" fmla="*/ 1182031 h 2040606"/>
                <a:gd name="connsiteX499" fmla="*/ 12062 w 248437"/>
                <a:gd name="connsiteY499" fmla="*/ 1181500 h 2040606"/>
                <a:gd name="connsiteX500" fmla="*/ 10914 w 248437"/>
                <a:gd name="connsiteY500" fmla="*/ 1180661 h 2040606"/>
                <a:gd name="connsiteX501" fmla="*/ 10604 w 248437"/>
                <a:gd name="connsiteY501" fmla="*/ 1179468 h 2040606"/>
                <a:gd name="connsiteX502" fmla="*/ 10604 w 248437"/>
                <a:gd name="connsiteY502" fmla="*/ 1099938 h 2040606"/>
                <a:gd name="connsiteX503" fmla="*/ 10914 w 248437"/>
                <a:gd name="connsiteY503" fmla="*/ 1098789 h 2040606"/>
                <a:gd name="connsiteX504" fmla="*/ 12062 w 248437"/>
                <a:gd name="connsiteY504" fmla="*/ 1097905 h 2040606"/>
                <a:gd name="connsiteX505" fmla="*/ 14316 w 248437"/>
                <a:gd name="connsiteY505" fmla="*/ 1097375 h 2040606"/>
                <a:gd name="connsiteX506" fmla="*/ 17850 w 248437"/>
                <a:gd name="connsiteY506" fmla="*/ 1097199 h 2040606"/>
                <a:gd name="connsiteX507" fmla="*/ 89795 w 248437"/>
                <a:gd name="connsiteY507" fmla="*/ 1095961 h 2040606"/>
                <a:gd name="connsiteX508" fmla="*/ 104552 w 248437"/>
                <a:gd name="connsiteY508" fmla="*/ 1099319 h 2040606"/>
                <a:gd name="connsiteX509" fmla="*/ 114493 w 248437"/>
                <a:gd name="connsiteY509" fmla="*/ 1108509 h 2040606"/>
                <a:gd name="connsiteX510" fmla="*/ 120105 w 248437"/>
                <a:gd name="connsiteY510" fmla="*/ 1122074 h 2040606"/>
                <a:gd name="connsiteX511" fmla="*/ 121872 w 248437"/>
                <a:gd name="connsiteY511" fmla="*/ 1138466 h 2040606"/>
                <a:gd name="connsiteX512" fmla="*/ 119619 w 248437"/>
                <a:gd name="connsiteY512" fmla="*/ 1157199 h 2040606"/>
                <a:gd name="connsiteX513" fmla="*/ 112991 w 248437"/>
                <a:gd name="connsiteY513" fmla="*/ 1171294 h 2040606"/>
                <a:gd name="connsiteX514" fmla="*/ 102166 w 248437"/>
                <a:gd name="connsiteY514" fmla="*/ 1180219 h 2040606"/>
                <a:gd name="connsiteX515" fmla="*/ 87409 w 248437"/>
                <a:gd name="connsiteY515" fmla="*/ 1183356 h 2040606"/>
                <a:gd name="connsiteX516" fmla="*/ 80870 w 248437"/>
                <a:gd name="connsiteY516" fmla="*/ 1182649 h 2040606"/>
                <a:gd name="connsiteX517" fmla="*/ 74993 w 248437"/>
                <a:gd name="connsiteY517" fmla="*/ 1180440 h 2040606"/>
                <a:gd name="connsiteX518" fmla="*/ 69294 w 248437"/>
                <a:gd name="connsiteY518" fmla="*/ 1176640 h 2040606"/>
                <a:gd name="connsiteX519" fmla="*/ 63285 w 248437"/>
                <a:gd name="connsiteY519" fmla="*/ 1171250 h 2040606"/>
                <a:gd name="connsiteX520" fmla="*/ 63285 w 248437"/>
                <a:gd name="connsiteY520" fmla="*/ 1211015 h 2040606"/>
                <a:gd name="connsiteX521" fmla="*/ 62931 w 248437"/>
                <a:gd name="connsiteY521" fmla="*/ 1212252 h 2040606"/>
                <a:gd name="connsiteX522" fmla="*/ 61783 w 248437"/>
                <a:gd name="connsiteY522" fmla="*/ 1213136 h 2040606"/>
                <a:gd name="connsiteX523" fmla="*/ 59573 w 248437"/>
                <a:gd name="connsiteY523" fmla="*/ 1213666 h 2040606"/>
                <a:gd name="connsiteX524" fmla="*/ 55950 w 248437"/>
                <a:gd name="connsiteY524" fmla="*/ 1213843 h 2040606"/>
                <a:gd name="connsiteX525" fmla="*/ 52416 w 248437"/>
                <a:gd name="connsiteY525" fmla="*/ 1213666 h 2040606"/>
                <a:gd name="connsiteX526" fmla="*/ 50162 w 248437"/>
                <a:gd name="connsiteY526" fmla="*/ 1213136 h 2040606"/>
                <a:gd name="connsiteX527" fmla="*/ 49014 w 248437"/>
                <a:gd name="connsiteY527" fmla="*/ 1212252 h 2040606"/>
                <a:gd name="connsiteX528" fmla="*/ 48704 w 248437"/>
                <a:gd name="connsiteY528" fmla="*/ 1211015 h 2040606"/>
                <a:gd name="connsiteX529" fmla="*/ 48704 w 248437"/>
                <a:gd name="connsiteY529" fmla="*/ 1099938 h 2040606"/>
                <a:gd name="connsiteX530" fmla="*/ 48969 w 248437"/>
                <a:gd name="connsiteY530" fmla="*/ 1098657 h 2040606"/>
                <a:gd name="connsiteX531" fmla="*/ 50030 w 248437"/>
                <a:gd name="connsiteY531" fmla="*/ 1097817 h 2040606"/>
                <a:gd name="connsiteX532" fmla="*/ 52062 w 248437"/>
                <a:gd name="connsiteY532" fmla="*/ 1097331 h 2040606"/>
                <a:gd name="connsiteX533" fmla="*/ 55067 w 248437"/>
                <a:gd name="connsiteY533" fmla="*/ 1097199 h 2040606"/>
                <a:gd name="connsiteX534" fmla="*/ 58115 w 248437"/>
                <a:gd name="connsiteY534" fmla="*/ 1097331 h 2040606"/>
                <a:gd name="connsiteX535" fmla="*/ 60104 w 248437"/>
                <a:gd name="connsiteY535" fmla="*/ 1097817 h 2040606"/>
                <a:gd name="connsiteX536" fmla="*/ 61208 w 248437"/>
                <a:gd name="connsiteY536" fmla="*/ 1098657 h 2040606"/>
                <a:gd name="connsiteX537" fmla="*/ 61517 w 248437"/>
                <a:gd name="connsiteY537" fmla="*/ 1099938 h 2040606"/>
                <a:gd name="connsiteX538" fmla="*/ 61517 w 248437"/>
                <a:gd name="connsiteY538" fmla="*/ 1110630 h 2040606"/>
                <a:gd name="connsiteX539" fmla="*/ 68498 w 248437"/>
                <a:gd name="connsiteY539" fmla="*/ 1104179 h 2040606"/>
                <a:gd name="connsiteX540" fmla="*/ 75258 w 248437"/>
                <a:gd name="connsiteY540" fmla="*/ 1099629 h 2040606"/>
                <a:gd name="connsiteX541" fmla="*/ 82239 w 248437"/>
                <a:gd name="connsiteY541" fmla="*/ 1096889 h 2040606"/>
                <a:gd name="connsiteX542" fmla="*/ 89795 w 248437"/>
                <a:gd name="connsiteY542" fmla="*/ 1095961 h 2040606"/>
                <a:gd name="connsiteX543" fmla="*/ 17939 w 248437"/>
                <a:gd name="connsiteY543" fmla="*/ 1064414 h 2040606"/>
                <a:gd name="connsiteX544" fmla="*/ 24964 w 248437"/>
                <a:gd name="connsiteY544" fmla="*/ 1066226 h 2040606"/>
                <a:gd name="connsiteX545" fmla="*/ 26864 w 248437"/>
                <a:gd name="connsiteY545" fmla="*/ 1073074 h 2040606"/>
                <a:gd name="connsiteX546" fmla="*/ 24920 w 248437"/>
                <a:gd name="connsiteY546" fmla="*/ 1080055 h 2040606"/>
                <a:gd name="connsiteX547" fmla="*/ 17762 w 248437"/>
                <a:gd name="connsiteY547" fmla="*/ 1081911 h 2040606"/>
                <a:gd name="connsiteX548" fmla="*/ 10737 w 248437"/>
                <a:gd name="connsiteY548" fmla="*/ 1080099 h 2040606"/>
                <a:gd name="connsiteX549" fmla="*/ 8837 w 248437"/>
                <a:gd name="connsiteY549" fmla="*/ 1073251 h 2040606"/>
                <a:gd name="connsiteX550" fmla="*/ 10781 w 248437"/>
                <a:gd name="connsiteY550" fmla="*/ 1066270 h 2040606"/>
                <a:gd name="connsiteX551" fmla="*/ 17939 w 248437"/>
                <a:gd name="connsiteY551" fmla="*/ 1064414 h 2040606"/>
                <a:gd name="connsiteX552" fmla="*/ 99880 w 248437"/>
                <a:gd name="connsiteY552" fmla="*/ 897811 h 2040606"/>
                <a:gd name="connsiteX553" fmla="*/ 90366 w 248437"/>
                <a:gd name="connsiteY553" fmla="*/ 899843 h 2040606"/>
                <a:gd name="connsiteX554" fmla="*/ 83520 w 248437"/>
                <a:gd name="connsiteY554" fmla="*/ 905233 h 2040606"/>
                <a:gd name="connsiteX555" fmla="*/ 79252 w 248437"/>
                <a:gd name="connsiteY555" fmla="*/ 913054 h 2040606"/>
                <a:gd name="connsiteX556" fmla="*/ 77563 w 248437"/>
                <a:gd name="connsiteY556" fmla="*/ 922377 h 2040606"/>
                <a:gd name="connsiteX557" fmla="*/ 120951 w 248437"/>
                <a:gd name="connsiteY557" fmla="*/ 922377 h 2040606"/>
                <a:gd name="connsiteX558" fmla="*/ 115838 w 248437"/>
                <a:gd name="connsiteY558" fmla="*/ 904350 h 2040606"/>
                <a:gd name="connsiteX559" fmla="*/ 99880 w 248437"/>
                <a:gd name="connsiteY559" fmla="*/ 897811 h 2040606"/>
                <a:gd name="connsiteX560" fmla="*/ 100627 w 248437"/>
                <a:gd name="connsiteY560" fmla="*/ 886411 h 2040606"/>
                <a:gd name="connsiteX561" fmla="*/ 116577 w 248437"/>
                <a:gd name="connsiteY561" fmla="*/ 889416 h 2040606"/>
                <a:gd name="connsiteX562" fmla="*/ 127402 w 248437"/>
                <a:gd name="connsiteY562" fmla="*/ 897501 h 2040606"/>
                <a:gd name="connsiteX563" fmla="*/ 133632 w 248437"/>
                <a:gd name="connsiteY563" fmla="*/ 909431 h 2040606"/>
                <a:gd name="connsiteX564" fmla="*/ 135620 w 248437"/>
                <a:gd name="connsiteY564" fmla="*/ 924056 h 2040606"/>
                <a:gd name="connsiteX565" fmla="*/ 135620 w 248437"/>
                <a:gd name="connsiteY565" fmla="*/ 926707 h 2040606"/>
                <a:gd name="connsiteX566" fmla="*/ 133889 w 248437"/>
                <a:gd name="connsiteY566" fmla="*/ 931611 h 2040606"/>
                <a:gd name="connsiteX567" fmla="*/ 129938 w 248437"/>
                <a:gd name="connsiteY567" fmla="*/ 933069 h 2040606"/>
                <a:gd name="connsiteX568" fmla="*/ 77563 w 248437"/>
                <a:gd name="connsiteY568" fmla="*/ 933069 h 2040606"/>
                <a:gd name="connsiteX569" fmla="*/ 78895 w 248437"/>
                <a:gd name="connsiteY569" fmla="*/ 944998 h 2040606"/>
                <a:gd name="connsiteX570" fmla="*/ 83334 w 248437"/>
                <a:gd name="connsiteY570" fmla="*/ 954100 h 2040606"/>
                <a:gd name="connsiteX571" fmla="*/ 91415 w 248437"/>
                <a:gd name="connsiteY571" fmla="*/ 959932 h 2040606"/>
                <a:gd name="connsiteX572" fmla="*/ 103580 w 248437"/>
                <a:gd name="connsiteY572" fmla="*/ 961965 h 2040606"/>
                <a:gd name="connsiteX573" fmla="*/ 113703 w 248437"/>
                <a:gd name="connsiteY573" fmla="*/ 961037 h 2040606"/>
                <a:gd name="connsiteX574" fmla="*/ 121384 w 248437"/>
                <a:gd name="connsiteY574" fmla="*/ 958960 h 2040606"/>
                <a:gd name="connsiteX575" fmla="*/ 126712 w 248437"/>
                <a:gd name="connsiteY575" fmla="*/ 956884 h 2040606"/>
                <a:gd name="connsiteX576" fmla="*/ 129865 w 248437"/>
                <a:gd name="connsiteY576" fmla="*/ 955956 h 2040606"/>
                <a:gd name="connsiteX577" fmla="*/ 130974 w 248437"/>
                <a:gd name="connsiteY577" fmla="*/ 956265 h 2040606"/>
                <a:gd name="connsiteX578" fmla="*/ 131729 w 248437"/>
                <a:gd name="connsiteY578" fmla="*/ 957193 h 2040606"/>
                <a:gd name="connsiteX579" fmla="*/ 132129 w 248437"/>
                <a:gd name="connsiteY579" fmla="*/ 958916 h 2040606"/>
                <a:gd name="connsiteX580" fmla="*/ 132262 w 248437"/>
                <a:gd name="connsiteY580" fmla="*/ 961611 h 2040606"/>
                <a:gd name="connsiteX581" fmla="*/ 132174 w 248437"/>
                <a:gd name="connsiteY581" fmla="*/ 963600 h 2040606"/>
                <a:gd name="connsiteX582" fmla="*/ 131953 w 248437"/>
                <a:gd name="connsiteY582" fmla="*/ 965102 h 2040606"/>
                <a:gd name="connsiteX583" fmla="*/ 131511 w 248437"/>
                <a:gd name="connsiteY583" fmla="*/ 966295 h 2040606"/>
                <a:gd name="connsiteX584" fmla="*/ 130716 w 248437"/>
                <a:gd name="connsiteY584" fmla="*/ 967311 h 2040606"/>
                <a:gd name="connsiteX585" fmla="*/ 127844 w 248437"/>
                <a:gd name="connsiteY585" fmla="*/ 968902 h 2040606"/>
                <a:gd name="connsiteX586" fmla="*/ 121658 w 248437"/>
                <a:gd name="connsiteY586" fmla="*/ 971067 h 2040606"/>
                <a:gd name="connsiteX587" fmla="*/ 112865 w 248437"/>
                <a:gd name="connsiteY587" fmla="*/ 972967 h 2040606"/>
                <a:gd name="connsiteX588" fmla="*/ 102217 w 248437"/>
                <a:gd name="connsiteY588" fmla="*/ 973806 h 2040606"/>
                <a:gd name="connsiteX589" fmla="*/ 85030 w 248437"/>
                <a:gd name="connsiteY589" fmla="*/ 971067 h 2040606"/>
                <a:gd name="connsiteX590" fmla="*/ 72614 w 248437"/>
                <a:gd name="connsiteY590" fmla="*/ 962937 h 2040606"/>
                <a:gd name="connsiteX591" fmla="*/ 65015 w 248437"/>
                <a:gd name="connsiteY591" fmla="*/ 949417 h 2040606"/>
                <a:gd name="connsiteX592" fmla="*/ 62452 w 248437"/>
                <a:gd name="connsiteY592" fmla="*/ 930506 h 2040606"/>
                <a:gd name="connsiteX593" fmla="*/ 65103 w 248437"/>
                <a:gd name="connsiteY593" fmla="*/ 912082 h 2040606"/>
                <a:gd name="connsiteX594" fmla="*/ 72747 w 248437"/>
                <a:gd name="connsiteY594" fmla="*/ 898208 h 2040606"/>
                <a:gd name="connsiteX595" fmla="*/ 84809 w 248437"/>
                <a:gd name="connsiteY595" fmla="*/ 889460 h 2040606"/>
                <a:gd name="connsiteX596" fmla="*/ 100627 w 248437"/>
                <a:gd name="connsiteY596" fmla="*/ 886411 h 2040606"/>
                <a:gd name="connsiteX597" fmla="*/ 40030 w 248437"/>
                <a:gd name="connsiteY597" fmla="*/ 848414 h 2040606"/>
                <a:gd name="connsiteX598" fmla="*/ 46039 w 248437"/>
                <a:gd name="connsiteY598" fmla="*/ 848988 h 2040606"/>
                <a:gd name="connsiteX599" fmla="*/ 50546 w 248437"/>
                <a:gd name="connsiteY599" fmla="*/ 850225 h 2040606"/>
                <a:gd name="connsiteX600" fmla="*/ 52667 w 248437"/>
                <a:gd name="connsiteY600" fmla="*/ 851418 h 2040606"/>
                <a:gd name="connsiteX601" fmla="*/ 53550 w 248437"/>
                <a:gd name="connsiteY601" fmla="*/ 852788 h 2040606"/>
                <a:gd name="connsiteX602" fmla="*/ 54037 w 248437"/>
                <a:gd name="connsiteY602" fmla="*/ 854820 h 2040606"/>
                <a:gd name="connsiteX603" fmla="*/ 54169 w 248437"/>
                <a:gd name="connsiteY603" fmla="*/ 857692 h 2040606"/>
                <a:gd name="connsiteX604" fmla="*/ 53992 w 248437"/>
                <a:gd name="connsiteY604" fmla="*/ 860387 h 2040606"/>
                <a:gd name="connsiteX605" fmla="*/ 53595 w 248437"/>
                <a:gd name="connsiteY605" fmla="*/ 862022 h 2040606"/>
                <a:gd name="connsiteX606" fmla="*/ 53020 w 248437"/>
                <a:gd name="connsiteY606" fmla="*/ 862862 h 2040606"/>
                <a:gd name="connsiteX607" fmla="*/ 52137 w 248437"/>
                <a:gd name="connsiteY607" fmla="*/ 863083 h 2040606"/>
                <a:gd name="connsiteX608" fmla="*/ 50590 w 248437"/>
                <a:gd name="connsiteY608" fmla="*/ 862685 h 2040606"/>
                <a:gd name="connsiteX609" fmla="*/ 48337 w 248437"/>
                <a:gd name="connsiteY609" fmla="*/ 861801 h 2040606"/>
                <a:gd name="connsiteX610" fmla="*/ 45200 w 248437"/>
                <a:gd name="connsiteY610" fmla="*/ 860918 h 2040606"/>
                <a:gd name="connsiteX611" fmla="*/ 41002 w 248437"/>
                <a:gd name="connsiteY611" fmla="*/ 860520 h 2040606"/>
                <a:gd name="connsiteX612" fmla="*/ 35435 w 248437"/>
                <a:gd name="connsiteY612" fmla="*/ 861580 h 2040606"/>
                <a:gd name="connsiteX613" fmla="*/ 31724 w 248437"/>
                <a:gd name="connsiteY613" fmla="*/ 864894 h 2040606"/>
                <a:gd name="connsiteX614" fmla="*/ 29691 w 248437"/>
                <a:gd name="connsiteY614" fmla="*/ 870726 h 2040606"/>
                <a:gd name="connsiteX615" fmla="*/ 29073 w 248437"/>
                <a:gd name="connsiteY615" fmla="*/ 879430 h 2040606"/>
                <a:gd name="connsiteX616" fmla="*/ 29073 w 248437"/>
                <a:gd name="connsiteY616" fmla="*/ 888090 h 2040606"/>
                <a:gd name="connsiteX617" fmla="*/ 46835 w 248437"/>
                <a:gd name="connsiteY617" fmla="*/ 888090 h 2040606"/>
                <a:gd name="connsiteX618" fmla="*/ 48028 w 248437"/>
                <a:gd name="connsiteY618" fmla="*/ 888400 h 2040606"/>
                <a:gd name="connsiteX619" fmla="*/ 48911 w 248437"/>
                <a:gd name="connsiteY619" fmla="*/ 889460 h 2040606"/>
                <a:gd name="connsiteX620" fmla="*/ 49530 w 248437"/>
                <a:gd name="connsiteY620" fmla="*/ 891360 h 2040606"/>
                <a:gd name="connsiteX621" fmla="*/ 49751 w 248437"/>
                <a:gd name="connsiteY621" fmla="*/ 894188 h 2040606"/>
                <a:gd name="connsiteX622" fmla="*/ 48955 w 248437"/>
                <a:gd name="connsiteY622" fmla="*/ 898783 h 2040606"/>
                <a:gd name="connsiteX623" fmla="*/ 46835 w 248437"/>
                <a:gd name="connsiteY623" fmla="*/ 900197 h 2040606"/>
                <a:gd name="connsiteX624" fmla="*/ 29073 w 248437"/>
                <a:gd name="connsiteY624" fmla="*/ 900197 h 2040606"/>
                <a:gd name="connsiteX625" fmla="*/ 29073 w 248437"/>
                <a:gd name="connsiteY625" fmla="*/ 969918 h 2040606"/>
                <a:gd name="connsiteX626" fmla="*/ 28719 w 248437"/>
                <a:gd name="connsiteY626" fmla="*/ 971111 h 2040606"/>
                <a:gd name="connsiteX627" fmla="*/ 27526 w 248437"/>
                <a:gd name="connsiteY627" fmla="*/ 971950 h 2040606"/>
                <a:gd name="connsiteX628" fmla="*/ 25273 w 248437"/>
                <a:gd name="connsiteY628" fmla="*/ 972481 h 2040606"/>
                <a:gd name="connsiteX629" fmla="*/ 21738 w 248437"/>
                <a:gd name="connsiteY629" fmla="*/ 972657 h 2040606"/>
                <a:gd name="connsiteX630" fmla="*/ 18204 w 248437"/>
                <a:gd name="connsiteY630" fmla="*/ 972481 h 2040606"/>
                <a:gd name="connsiteX631" fmla="*/ 15950 w 248437"/>
                <a:gd name="connsiteY631" fmla="*/ 971950 h 2040606"/>
                <a:gd name="connsiteX632" fmla="*/ 14757 w 248437"/>
                <a:gd name="connsiteY632" fmla="*/ 971111 h 2040606"/>
                <a:gd name="connsiteX633" fmla="*/ 14404 w 248437"/>
                <a:gd name="connsiteY633" fmla="*/ 969918 h 2040606"/>
                <a:gd name="connsiteX634" fmla="*/ 14404 w 248437"/>
                <a:gd name="connsiteY634" fmla="*/ 900197 h 2040606"/>
                <a:gd name="connsiteX635" fmla="*/ 3181 w 248437"/>
                <a:gd name="connsiteY635" fmla="*/ 900197 h 2040606"/>
                <a:gd name="connsiteX636" fmla="*/ 1061 w 248437"/>
                <a:gd name="connsiteY636" fmla="*/ 898783 h 2040606"/>
                <a:gd name="connsiteX637" fmla="*/ 354 w 248437"/>
                <a:gd name="connsiteY637" fmla="*/ 894188 h 2040606"/>
                <a:gd name="connsiteX638" fmla="*/ 530 w 248437"/>
                <a:gd name="connsiteY638" fmla="*/ 891360 h 2040606"/>
                <a:gd name="connsiteX639" fmla="*/ 1061 w 248437"/>
                <a:gd name="connsiteY639" fmla="*/ 889460 h 2040606"/>
                <a:gd name="connsiteX640" fmla="*/ 1944 w 248437"/>
                <a:gd name="connsiteY640" fmla="*/ 888400 h 2040606"/>
                <a:gd name="connsiteX641" fmla="*/ 3181 w 248437"/>
                <a:gd name="connsiteY641" fmla="*/ 888090 h 2040606"/>
                <a:gd name="connsiteX642" fmla="*/ 14404 w 248437"/>
                <a:gd name="connsiteY642" fmla="*/ 888090 h 2040606"/>
                <a:gd name="connsiteX643" fmla="*/ 14404 w 248437"/>
                <a:gd name="connsiteY643" fmla="*/ 879872 h 2040606"/>
                <a:gd name="connsiteX644" fmla="*/ 15950 w 248437"/>
                <a:gd name="connsiteY644" fmla="*/ 865601 h 2040606"/>
                <a:gd name="connsiteX645" fmla="*/ 20678 w 248437"/>
                <a:gd name="connsiteY645" fmla="*/ 855836 h 2040606"/>
                <a:gd name="connsiteX646" fmla="*/ 28675 w 248437"/>
                <a:gd name="connsiteY646" fmla="*/ 850225 h 2040606"/>
                <a:gd name="connsiteX647" fmla="*/ 40030 w 248437"/>
                <a:gd name="connsiteY647" fmla="*/ 848414 h 2040606"/>
                <a:gd name="connsiteX648" fmla="*/ 156151 w 248437"/>
                <a:gd name="connsiteY648" fmla="*/ 677551 h 2040606"/>
                <a:gd name="connsiteX649" fmla="*/ 159610 w 248437"/>
                <a:gd name="connsiteY649" fmla="*/ 689117 h 2040606"/>
                <a:gd name="connsiteX650" fmla="*/ 159324 w 248437"/>
                <a:gd name="connsiteY650" fmla="*/ 689056 h 2040606"/>
                <a:gd name="connsiteX651" fmla="*/ 148134 w 248437"/>
                <a:gd name="connsiteY651" fmla="*/ 691353 h 2040606"/>
                <a:gd name="connsiteX652" fmla="*/ 140422 w 248437"/>
                <a:gd name="connsiteY652" fmla="*/ 697848 h 2040606"/>
                <a:gd name="connsiteX653" fmla="*/ 135919 w 248437"/>
                <a:gd name="connsiteY653" fmla="*/ 707790 h 2040606"/>
                <a:gd name="connsiteX654" fmla="*/ 134448 w 248437"/>
                <a:gd name="connsiteY654" fmla="*/ 720338 h 2040606"/>
                <a:gd name="connsiteX655" fmla="*/ 135652 w 248437"/>
                <a:gd name="connsiteY655" fmla="*/ 732621 h 2040606"/>
                <a:gd name="connsiteX656" fmla="*/ 139664 w 248437"/>
                <a:gd name="connsiteY656" fmla="*/ 742650 h 2040606"/>
                <a:gd name="connsiteX657" fmla="*/ 147198 w 248437"/>
                <a:gd name="connsiteY657" fmla="*/ 749455 h 2040606"/>
                <a:gd name="connsiteX658" fmla="*/ 158968 w 248437"/>
                <a:gd name="connsiteY658" fmla="*/ 751973 h 2040606"/>
                <a:gd name="connsiteX659" fmla="*/ 170114 w 248437"/>
                <a:gd name="connsiteY659" fmla="*/ 749675 h 2040606"/>
                <a:gd name="connsiteX660" fmla="*/ 171516 w 248437"/>
                <a:gd name="connsiteY660" fmla="*/ 748509 h 2040606"/>
                <a:gd name="connsiteX661" fmla="*/ 170290 w 248437"/>
                <a:gd name="connsiteY661" fmla="*/ 761998 h 2040606"/>
                <a:gd name="connsiteX662" fmla="*/ 158219 w 248437"/>
                <a:gd name="connsiteY662" fmla="*/ 764256 h 2040606"/>
                <a:gd name="connsiteX663" fmla="*/ 141120 w 248437"/>
                <a:gd name="connsiteY663" fmla="*/ 761340 h 2040606"/>
                <a:gd name="connsiteX664" fmla="*/ 128969 w 248437"/>
                <a:gd name="connsiteY664" fmla="*/ 752857 h 2040606"/>
                <a:gd name="connsiteX665" fmla="*/ 121723 w 248437"/>
                <a:gd name="connsiteY665" fmla="*/ 739337 h 2040606"/>
                <a:gd name="connsiteX666" fmla="*/ 119337 w 248437"/>
                <a:gd name="connsiteY666" fmla="*/ 721310 h 2040606"/>
                <a:gd name="connsiteX667" fmla="*/ 121856 w 248437"/>
                <a:gd name="connsiteY667" fmla="*/ 703415 h 2040606"/>
                <a:gd name="connsiteX668" fmla="*/ 129455 w 248437"/>
                <a:gd name="connsiteY668" fmla="*/ 689321 h 2040606"/>
                <a:gd name="connsiteX669" fmla="*/ 142136 w 248437"/>
                <a:gd name="connsiteY669" fmla="*/ 680131 h 2040606"/>
                <a:gd name="connsiteX670" fmla="*/ 27482 w 248437"/>
                <a:gd name="connsiteY670" fmla="*/ 660867 h 2040606"/>
                <a:gd name="connsiteX671" fmla="*/ 27482 w 248437"/>
                <a:gd name="connsiteY671" fmla="*/ 749852 h 2040606"/>
                <a:gd name="connsiteX672" fmla="*/ 43123 w 248437"/>
                <a:gd name="connsiteY672" fmla="*/ 749852 h 2040606"/>
                <a:gd name="connsiteX673" fmla="*/ 61592 w 248437"/>
                <a:gd name="connsiteY673" fmla="*/ 747113 h 2040606"/>
                <a:gd name="connsiteX674" fmla="*/ 74140 w 248437"/>
                <a:gd name="connsiteY674" fmla="*/ 738718 h 2040606"/>
                <a:gd name="connsiteX675" fmla="*/ 81695 w 248437"/>
                <a:gd name="connsiteY675" fmla="*/ 724535 h 2040606"/>
                <a:gd name="connsiteX676" fmla="*/ 84214 w 248437"/>
                <a:gd name="connsiteY676" fmla="*/ 704343 h 2040606"/>
                <a:gd name="connsiteX677" fmla="*/ 81916 w 248437"/>
                <a:gd name="connsiteY677" fmla="*/ 687068 h 2040606"/>
                <a:gd name="connsiteX678" fmla="*/ 74714 w 248437"/>
                <a:gd name="connsiteY678" fmla="*/ 673238 h 2040606"/>
                <a:gd name="connsiteX679" fmla="*/ 62299 w 248437"/>
                <a:gd name="connsiteY679" fmla="*/ 664137 h 2040606"/>
                <a:gd name="connsiteX680" fmla="*/ 42946 w 248437"/>
                <a:gd name="connsiteY680" fmla="*/ 660867 h 2040606"/>
                <a:gd name="connsiteX681" fmla="*/ 17939 w 248437"/>
                <a:gd name="connsiteY681" fmla="*/ 648231 h 2040606"/>
                <a:gd name="connsiteX682" fmla="*/ 43830 w 248437"/>
                <a:gd name="connsiteY682" fmla="*/ 648231 h 2040606"/>
                <a:gd name="connsiteX683" fmla="*/ 68926 w 248437"/>
                <a:gd name="connsiteY683" fmla="*/ 652075 h 2040606"/>
                <a:gd name="connsiteX684" fmla="*/ 86114 w 248437"/>
                <a:gd name="connsiteY684" fmla="*/ 663120 h 2040606"/>
                <a:gd name="connsiteX685" fmla="*/ 96629 w 248437"/>
                <a:gd name="connsiteY685" fmla="*/ 680573 h 2040606"/>
                <a:gd name="connsiteX686" fmla="*/ 100208 w 248437"/>
                <a:gd name="connsiteY686" fmla="*/ 703725 h 2040606"/>
                <a:gd name="connsiteX687" fmla="*/ 96408 w 248437"/>
                <a:gd name="connsiteY687" fmla="*/ 729660 h 2040606"/>
                <a:gd name="connsiteX688" fmla="*/ 85318 w 248437"/>
                <a:gd name="connsiteY688" fmla="*/ 748041 h 2040606"/>
                <a:gd name="connsiteX689" fmla="*/ 67424 w 248437"/>
                <a:gd name="connsiteY689" fmla="*/ 758954 h 2040606"/>
                <a:gd name="connsiteX690" fmla="*/ 42151 w 248437"/>
                <a:gd name="connsiteY690" fmla="*/ 762577 h 2040606"/>
                <a:gd name="connsiteX691" fmla="*/ 17939 w 248437"/>
                <a:gd name="connsiteY691" fmla="*/ 762577 h 2040606"/>
                <a:gd name="connsiteX692" fmla="*/ 14095 w 248437"/>
                <a:gd name="connsiteY692" fmla="*/ 761207 h 2040606"/>
                <a:gd name="connsiteX693" fmla="*/ 12283 w 248437"/>
                <a:gd name="connsiteY693" fmla="*/ 756391 h 2040606"/>
                <a:gd name="connsiteX694" fmla="*/ 12283 w 248437"/>
                <a:gd name="connsiteY694" fmla="*/ 654416 h 2040606"/>
                <a:gd name="connsiteX695" fmla="*/ 14095 w 248437"/>
                <a:gd name="connsiteY695" fmla="*/ 649600 h 2040606"/>
                <a:gd name="connsiteX696" fmla="*/ 17939 w 248437"/>
                <a:gd name="connsiteY696" fmla="*/ 648231 h 2040606"/>
                <a:gd name="connsiteX697" fmla="*/ 131797 w 248437"/>
                <a:gd name="connsiteY697" fmla="*/ 459023 h 2040606"/>
                <a:gd name="connsiteX698" fmla="*/ 135332 w 248437"/>
                <a:gd name="connsiteY698" fmla="*/ 459156 h 2040606"/>
                <a:gd name="connsiteX699" fmla="*/ 137585 w 248437"/>
                <a:gd name="connsiteY699" fmla="*/ 459686 h 2040606"/>
                <a:gd name="connsiteX700" fmla="*/ 138778 w 248437"/>
                <a:gd name="connsiteY700" fmla="*/ 460570 h 2040606"/>
                <a:gd name="connsiteX701" fmla="*/ 139131 w 248437"/>
                <a:gd name="connsiteY701" fmla="*/ 461763 h 2040606"/>
                <a:gd name="connsiteX702" fmla="*/ 139131 w 248437"/>
                <a:gd name="connsiteY702" fmla="*/ 508067 h 2040606"/>
                <a:gd name="connsiteX703" fmla="*/ 140148 w 248437"/>
                <a:gd name="connsiteY703" fmla="*/ 519245 h 2040606"/>
                <a:gd name="connsiteX704" fmla="*/ 143240 w 248437"/>
                <a:gd name="connsiteY704" fmla="*/ 526403 h 2040606"/>
                <a:gd name="connsiteX705" fmla="*/ 148498 w 248437"/>
                <a:gd name="connsiteY705" fmla="*/ 530998 h 2040606"/>
                <a:gd name="connsiteX706" fmla="*/ 154214 w 248437"/>
                <a:gd name="connsiteY706" fmla="*/ 532257 h 2040606"/>
                <a:gd name="connsiteX707" fmla="*/ 153866 w 248437"/>
                <a:gd name="connsiteY707" fmla="*/ 544938 h 2040606"/>
                <a:gd name="connsiteX708" fmla="*/ 152917 w 248437"/>
                <a:gd name="connsiteY708" fmla="*/ 545181 h 2040606"/>
                <a:gd name="connsiteX709" fmla="*/ 139529 w 248437"/>
                <a:gd name="connsiteY709" fmla="*/ 542530 h 2040606"/>
                <a:gd name="connsiteX710" fmla="*/ 130736 w 248437"/>
                <a:gd name="connsiteY710" fmla="*/ 535328 h 2040606"/>
                <a:gd name="connsiteX711" fmla="*/ 125920 w 248437"/>
                <a:gd name="connsiteY711" fmla="*/ 524724 h 2040606"/>
                <a:gd name="connsiteX712" fmla="*/ 124462 w 248437"/>
                <a:gd name="connsiteY712" fmla="*/ 510011 h 2040606"/>
                <a:gd name="connsiteX713" fmla="*/ 124462 w 248437"/>
                <a:gd name="connsiteY713" fmla="*/ 461763 h 2040606"/>
                <a:gd name="connsiteX714" fmla="*/ 124772 w 248437"/>
                <a:gd name="connsiteY714" fmla="*/ 460570 h 2040606"/>
                <a:gd name="connsiteX715" fmla="*/ 125965 w 248437"/>
                <a:gd name="connsiteY715" fmla="*/ 459686 h 2040606"/>
                <a:gd name="connsiteX716" fmla="*/ 128262 w 248437"/>
                <a:gd name="connsiteY716" fmla="*/ 459156 h 2040606"/>
                <a:gd name="connsiteX717" fmla="*/ 131797 w 248437"/>
                <a:gd name="connsiteY717" fmla="*/ 459023 h 2040606"/>
                <a:gd name="connsiteX718" fmla="*/ 91246 w 248437"/>
                <a:gd name="connsiteY718" fmla="*/ 428890 h 2040606"/>
                <a:gd name="connsiteX719" fmla="*/ 94789 w 248437"/>
                <a:gd name="connsiteY719" fmla="*/ 429067 h 2040606"/>
                <a:gd name="connsiteX720" fmla="*/ 97121 w 248437"/>
                <a:gd name="connsiteY720" fmla="*/ 429641 h 2040606"/>
                <a:gd name="connsiteX721" fmla="*/ 98333 w 248437"/>
                <a:gd name="connsiteY721" fmla="*/ 430569 h 2040606"/>
                <a:gd name="connsiteX722" fmla="*/ 98706 w 248437"/>
                <a:gd name="connsiteY722" fmla="*/ 431718 h 2040606"/>
                <a:gd name="connsiteX723" fmla="*/ 98706 w 248437"/>
                <a:gd name="connsiteY723" fmla="*/ 537228 h 2040606"/>
                <a:gd name="connsiteX724" fmla="*/ 98112 w 248437"/>
                <a:gd name="connsiteY724" fmla="*/ 540232 h 2040606"/>
                <a:gd name="connsiteX725" fmla="*/ 96559 w 248437"/>
                <a:gd name="connsiteY725" fmla="*/ 542265 h 2040606"/>
                <a:gd name="connsiteX726" fmla="*/ 94411 w 248437"/>
                <a:gd name="connsiteY726" fmla="*/ 543414 h 2040606"/>
                <a:gd name="connsiteX727" fmla="*/ 92034 w 248437"/>
                <a:gd name="connsiteY727" fmla="*/ 543767 h 2040606"/>
                <a:gd name="connsiteX728" fmla="*/ 87008 w 248437"/>
                <a:gd name="connsiteY728" fmla="*/ 543767 h 2040606"/>
                <a:gd name="connsiteX729" fmla="*/ 82850 w 248437"/>
                <a:gd name="connsiteY729" fmla="*/ 543281 h 2040606"/>
                <a:gd name="connsiteX730" fmla="*/ 79468 w 248437"/>
                <a:gd name="connsiteY730" fmla="*/ 541514 h 2040606"/>
                <a:gd name="connsiteX731" fmla="*/ 76270 w 248437"/>
                <a:gd name="connsiteY731" fmla="*/ 538023 h 2040606"/>
                <a:gd name="connsiteX732" fmla="*/ 72875 w 248437"/>
                <a:gd name="connsiteY732" fmla="*/ 532368 h 2040606"/>
                <a:gd name="connsiteX733" fmla="*/ 37992 w 248437"/>
                <a:gd name="connsiteY733" fmla="*/ 467330 h 2040606"/>
                <a:gd name="connsiteX734" fmla="*/ 32478 w 248437"/>
                <a:gd name="connsiteY734" fmla="*/ 456770 h 2040606"/>
                <a:gd name="connsiteX735" fmla="*/ 27306 w 248437"/>
                <a:gd name="connsiteY735" fmla="*/ 446033 h 2040606"/>
                <a:gd name="connsiteX736" fmla="*/ 27129 w 248437"/>
                <a:gd name="connsiteY736" fmla="*/ 446033 h 2040606"/>
                <a:gd name="connsiteX737" fmla="*/ 27394 w 248437"/>
                <a:gd name="connsiteY737" fmla="*/ 459023 h 2040606"/>
                <a:gd name="connsiteX738" fmla="*/ 27482 w 248437"/>
                <a:gd name="connsiteY738" fmla="*/ 472190 h 2040606"/>
                <a:gd name="connsiteX739" fmla="*/ 27482 w 248437"/>
                <a:gd name="connsiteY739" fmla="*/ 541205 h 2040606"/>
                <a:gd name="connsiteX740" fmla="*/ 27110 w 248437"/>
                <a:gd name="connsiteY740" fmla="*/ 542397 h 2040606"/>
                <a:gd name="connsiteX741" fmla="*/ 25851 w 248437"/>
                <a:gd name="connsiteY741" fmla="*/ 543281 h 2040606"/>
                <a:gd name="connsiteX742" fmla="*/ 23520 w 248437"/>
                <a:gd name="connsiteY742" fmla="*/ 543811 h 2040606"/>
                <a:gd name="connsiteX743" fmla="*/ 19836 w 248437"/>
                <a:gd name="connsiteY743" fmla="*/ 544032 h 2040606"/>
                <a:gd name="connsiteX744" fmla="*/ 16153 w 248437"/>
                <a:gd name="connsiteY744" fmla="*/ 543811 h 2040606"/>
                <a:gd name="connsiteX745" fmla="*/ 13868 w 248437"/>
                <a:gd name="connsiteY745" fmla="*/ 543281 h 2040606"/>
                <a:gd name="connsiteX746" fmla="*/ 12656 w 248437"/>
                <a:gd name="connsiteY746" fmla="*/ 542397 h 2040606"/>
                <a:gd name="connsiteX747" fmla="*/ 12283 w 248437"/>
                <a:gd name="connsiteY747" fmla="*/ 541205 h 2040606"/>
                <a:gd name="connsiteX748" fmla="*/ 12283 w 248437"/>
                <a:gd name="connsiteY748" fmla="*/ 435695 h 2040606"/>
                <a:gd name="connsiteX749" fmla="*/ 14290 w 248437"/>
                <a:gd name="connsiteY749" fmla="*/ 430658 h 2040606"/>
                <a:gd name="connsiteX750" fmla="*/ 18668 w 248437"/>
                <a:gd name="connsiteY750" fmla="*/ 429155 h 2040606"/>
                <a:gd name="connsiteX751" fmla="*/ 26147 w 248437"/>
                <a:gd name="connsiteY751" fmla="*/ 429155 h 2040606"/>
                <a:gd name="connsiteX752" fmla="*/ 30570 w 248437"/>
                <a:gd name="connsiteY752" fmla="*/ 429597 h 2040606"/>
                <a:gd name="connsiteX753" fmla="*/ 33763 w 248437"/>
                <a:gd name="connsiteY753" fmla="*/ 431055 h 2040606"/>
                <a:gd name="connsiteX754" fmla="*/ 36498 w 248437"/>
                <a:gd name="connsiteY754" fmla="*/ 433883 h 2040606"/>
                <a:gd name="connsiteX755" fmla="*/ 39274 w 248437"/>
                <a:gd name="connsiteY755" fmla="*/ 438434 h 2040606"/>
                <a:gd name="connsiteX756" fmla="*/ 66090 w 248437"/>
                <a:gd name="connsiteY756" fmla="*/ 488626 h 2040606"/>
                <a:gd name="connsiteX757" fmla="*/ 70873 w 248437"/>
                <a:gd name="connsiteY757" fmla="*/ 497595 h 2040606"/>
                <a:gd name="connsiteX758" fmla="*/ 75314 w 248437"/>
                <a:gd name="connsiteY758" fmla="*/ 506211 h 2040606"/>
                <a:gd name="connsiteX759" fmla="*/ 79541 w 248437"/>
                <a:gd name="connsiteY759" fmla="*/ 514562 h 2040606"/>
                <a:gd name="connsiteX760" fmla="*/ 83684 w 248437"/>
                <a:gd name="connsiteY760" fmla="*/ 522824 h 2040606"/>
                <a:gd name="connsiteX761" fmla="*/ 83772 w 248437"/>
                <a:gd name="connsiteY761" fmla="*/ 522824 h 2040606"/>
                <a:gd name="connsiteX762" fmla="*/ 83551 w 248437"/>
                <a:gd name="connsiteY762" fmla="*/ 508288 h 2040606"/>
                <a:gd name="connsiteX763" fmla="*/ 83507 w 248437"/>
                <a:gd name="connsiteY763" fmla="*/ 493752 h 2040606"/>
                <a:gd name="connsiteX764" fmla="*/ 83507 w 248437"/>
                <a:gd name="connsiteY764" fmla="*/ 431718 h 2040606"/>
                <a:gd name="connsiteX765" fmla="*/ 83880 w 248437"/>
                <a:gd name="connsiteY765" fmla="*/ 430569 h 2040606"/>
                <a:gd name="connsiteX766" fmla="*/ 85138 w 248437"/>
                <a:gd name="connsiteY766" fmla="*/ 429641 h 2040606"/>
                <a:gd name="connsiteX767" fmla="*/ 87469 w 248437"/>
                <a:gd name="connsiteY767" fmla="*/ 429067 h 2040606"/>
                <a:gd name="connsiteX768" fmla="*/ 91246 w 248437"/>
                <a:gd name="connsiteY768" fmla="*/ 428890 h 2040606"/>
                <a:gd name="connsiteX769" fmla="*/ 121224 w 248437"/>
                <a:gd name="connsiteY769" fmla="*/ 260431 h 2040606"/>
                <a:gd name="connsiteX770" fmla="*/ 110034 w 248437"/>
                <a:gd name="connsiteY770" fmla="*/ 262728 h 2040606"/>
                <a:gd name="connsiteX771" fmla="*/ 102322 w 248437"/>
                <a:gd name="connsiteY771" fmla="*/ 269223 h 2040606"/>
                <a:gd name="connsiteX772" fmla="*/ 97819 w 248437"/>
                <a:gd name="connsiteY772" fmla="*/ 279165 h 2040606"/>
                <a:gd name="connsiteX773" fmla="*/ 96348 w 248437"/>
                <a:gd name="connsiteY773" fmla="*/ 291713 h 2040606"/>
                <a:gd name="connsiteX774" fmla="*/ 97552 w 248437"/>
                <a:gd name="connsiteY774" fmla="*/ 303996 h 2040606"/>
                <a:gd name="connsiteX775" fmla="*/ 101564 w 248437"/>
                <a:gd name="connsiteY775" fmla="*/ 314025 h 2040606"/>
                <a:gd name="connsiteX776" fmla="*/ 109098 w 248437"/>
                <a:gd name="connsiteY776" fmla="*/ 320830 h 2040606"/>
                <a:gd name="connsiteX777" fmla="*/ 120868 w 248437"/>
                <a:gd name="connsiteY777" fmla="*/ 323348 h 2040606"/>
                <a:gd name="connsiteX778" fmla="*/ 132014 w 248437"/>
                <a:gd name="connsiteY778" fmla="*/ 321050 h 2040606"/>
                <a:gd name="connsiteX779" fmla="*/ 139771 w 248437"/>
                <a:gd name="connsiteY779" fmla="*/ 314600 h 2040606"/>
                <a:gd name="connsiteX780" fmla="*/ 144230 w 248437"/>
                <a:gd name="connsiteY780" fmla="*/ 304703 h 2040606"/>
                <a:gd name="connsiteX781" fmla="*/ 145656 w 248437"/>
                <a:gd name="connsiteY781" fmla="*/ 292066 h 2040606"/>
                <a:gd name="connsiteX782" fmla="*/ 144452 w 248437"/>
                <a:gd name="connsiteY782" fmla="*/ 279872 h 2040606"/>
                <a:gd name="connsiteX783" fmla="*/ 140484 w 248437"/>
                <a:gd name="connsiteY783" fmla="*/ 269798 h 2040606"/>
                <a:gd name="connsiteX784" fmla="*/ 132994 w 248437"/>
                <a:gd name="connsiteY784" fmla="*/ 262949 h 2040606"/>
                <a:gd name="connsiteX785" fmla="*/ 121224 w 248437"/>
                <a:gd name="connsiteY785" fmla="*/ 260431 h 2040606"/>
                <a:gd name="connsiteX786" fmla="*/ 42151 w 248437"/>
                <a:gd name="connsiteY786" fmla="*/ 248325 h 2040606"/>
                <a:gd name="connsiteX787" fmla="*/ 49530 w 248437"/>
                <a:gd name="connsiteY787" fmla="*/ 249032 h 2040606"/>
                <a:gd name="connsiteX788" fmla="*/ 56113 w 248437"/>
                <a:gd name="connsiteY788" fmla="*/ 250887 h 2040606"/>
                <a:gd name="connsiteX789" fmla="*/ 61459 w 248437"/>
                <a:gd name="connsiteY789" fmla="*/ 253538 h 2040606"/>
                <a:gd name="connsiteX790" fmla="*/ 64861 w 248437"/>
                <a:gd name="connsiteY790" fmla="*/ 256101 h 2040606"/>
                <a:gd name="connsiteX791" fmla="*/ 66319 w 248437"/>
                <a:gd name="connsiteY791" fmla="*/ 257780 h 2040606"/>
                <a:gd name="connsiteX792" fmla="*/ 66982 w 248437"/>
                <a:gd name="connsiteY792" fmla="*/ 259238 h 2040606"/>
                <a:gd name="connsiteX793" fmla="*/ 67336 w 248437"/>
                <a:gd name="connsiteY793" fmla="*/ 261138 h 2040606"/>
                <a:gd name="connsiteX794" fmla="*/ 67424 w 248437"/>
                <a:gd name="connsiteY794" fmla="*/ 263789 h 2040606"/>
                <a:gd name="connsiteX795" fmla="*/ 66629 w 248437"/>
                <a:gd name="connsiteY795" fmla="*/ 268605 h 2040606"/>
                <a:gd name="connsiteX796" fmla="*/ 64685 w 248437"/>
                <a:gd name="connsiteY796" fmla="*/ 269975 h 2040606"/>
                <a:gd name="connsiteX797" fmla="*/ 61636 w 248437"/>
                <a:gd name="connsiteY797" fmla="*/ 268516 h 2040606"/>
                <a:gd name="connsiteX798" fmla="*/ 57262 w 248437"/>
                <a:gd name="connsiteY798" fmla="*/ 265291 h 2040606"/>
                <a:gd name="connsiteX799" fmla="*/ 50855 w 248437"/>
                <a:gd name="connsiteY799" fmla="*/ 262066 h 2040606"/>
                <a:gd name="connsiteX800" fmla="*/ 41974 w 248437"/>
                <a:gd name="connsiteY800" fmla="*/ 260608 h 2040606"/>
                <a:gd name="connsiteX801" fmla="*/ 25848 w 248437"/>
                <a:gd name="connsiteY801" fmla="*/ 268693 h 2040606"/>
                <a:gd name="connsiteX802" fmla="*/ 20236 w 248437"/>
                <a:gd name="connsiteY802" fmla="*/ 292155 h 2040606"/>
                <a:gd name="connsiteX803" fmla="*/ 21694 w 248437"/>
                <a:gd name="connsiteY803" fmla="*/ 305630 h 2040606"/>
                <a:gd name="connsiteX804" fmla="*/ 25980 w 248437"/>
                <a:gd name="connsiteY804" fmla="*/ 315307 h 2040606"/>
                <a:gd name="connsiteX805" fmla="*/ 32917 w 248437"/>
                <a:gd name="connsiteY805" fmla="*/ 321095 h 2040606"/>
                <a:gd name="connsiteX806" fmla="*/ 42328 w 248437"/>
                <a:gd name="connsiteY806" fmla="*/ 322995 h 2040606"/>
                <a:gd name="connsiteX807" fmla="*/ 51165 w 248437"/>
                <a:gd name="connsiteY807" fmla="*/ 321404 h 2040606"/>
                <a:gd name="connsiteX808" fmla="*/ 57748 w 248437"/>
                <a:gd name="connsiteY808" fmla="*/ 317913 h 2040606"/>
                <a:gd name="connsiteX809" fmla="*/ 62431 w 248437"/>
                <a:gd name="connsiteY809" fmla="*/ 314467 h 2040606"/>
                <a:gd name="connsiteX810" fmla="*/ 65392 w 248437"/>
                <a:gd name="connsiteY810" fmla="*/ 312921 h 2040606"/>
                <a:gd name="connsiteX811" fmla="*/ 66452 w 248437"/>
                <a:gd name="connsiteY811" fmla="*/ 313274 h 2040606"/>
                <a:gd name="connsiteX812" fmla="*/ 67203 w 248437"/>
                <a:gd name="connsiteY812" fmla="*/ 314467 h 2040606"/>
                <a:gd name="connsiteX813" fmla="*/ 67645 w 248437"/>
                <a:gd name="connsiteY813" fmla="*/ 316588 h 2040606"/>
                <a:gd name="connsiteX814" fmla="*/ 67778 w 248437"/>
                <a:gd name="connsiteY814" fmla="*/ 319637 h 2040606"/>
                <a:gd name="connsiteX815" fmla="*/ 67689 w 248437"/>
                <a:gd name="connsiteY815" fmla="*/ 322243 h 2040606"/>
                <a:gd name="connsiteX816" fmla="*/ 67380 w 248437"/>
                <a:gd name="connsiteY816" fmla="*/ 324099 h 2040606"/>
                <a:gd name="connsiteX817" fmla="*/ 66850 w 248437"/>
                <a:gd name="connsiteY817" fmla="*/ 325425 h 2040606"/>
                <a:gd name="connsiteX818" fmla="*/ 65436 w 248437"/>
                <a:gd name="connsiteY818" fmla="*/ 327104 h 2040606"/>
                <a:gd name="connsiteX819" fmla="*/ 61680 w 248437"/>
                <a:gd name="connsiteY819" fmla="*/ 329843 h 2040606"/>
                <a:gd name="connsiteX820" fmla="*/ 55715 w 248437"/>
                <a:gd name="connsiteY820" fmla="*/ 332759 h 2040606"/>
                <a:gd name="connsiteX821" fmla="*/ 48514 w 248437"/>
                <a:gd name="connsiteY821" fmla="*/ 334836 h 2040606"/>
                <a:gd name="connsiteX822" fmla="*/ 40472 w 248437"/>
                <a:gd name="connsiteY822" fmla="*/ 335631 h 2040606"/>
                <a:gd name="connsiteX823" fmla="*/ 25273 w 248437"/>
                <a:gd name="connsiteY823" fmla="*/ 332803 h 2040606"/>
                <a:gd name="connsiteX824" fmla="*/ 14183 w 248437"/>
                <a:gd name="connsiteY824" fmla="*/ 324541 h 2040606"/>
                <a:gd name="connsiteX825" fmla="*/ 7379 w 248437"/>
                <a:gd name="connsiteY825" fmla="*/ 311198 h 2040606"/>
                <a:gd name="connsiteX826" fmla="*/ 5037 w 248437"/>
                <a:gd name="connsiteY826" fmla="*/ 292950 h 2040606"/>
                <a:gd name="connsiteX827" fmla="*/ 7909 w 248437"/>
                <a:gd name="connsiteY827" fmla="*/ 272758 h 2040606"/>
                <a:gd name="connsiteX828" fmla="*/ 15774 w 248437"/>
                <a:gd name="connsiteY828" fmla="*/ 258929 h 2040606"/>
                <a:gd name="connsiteX829" fmla="*/ 27526 w 248437"/>
                <a:gd name="connsiteY829" fmla="*/ 250931 h 2040606"/>
                <a:gd name="connsiteX830" fmla="*/ 42151 w 248437"/>
                <a:gd name="connsiteY830" fmla="*/ 248325 h 2040606"/>
                <a:gd name="connsiteX831" fmla="*/ 121797 w 248437"/>
                <a:gd name="connsiteY831" fmla="*/ 248236 h 2040606"/>
                <a:gd name="connsiteX832" fmla="*/ 138896 w 248437"/>
                <a:gd name="connsiteY832" fmla="*/ 251152 h 2040606"/>
                <a:gd name="connsiteX833" fmla="*/ 151047 w 248437"/>
                <a:gd name="connsiteY833" fmla="*/ 259636 h 2040606"/>
                <a:gd name="connsiteX834" fmla="*/ 158337 w 248437"/>
                <a:gd name="connsiteY834" fmla="*/ 273156 h 2040606"/>
                <a:gd name="connsiteX835" fmla="*/ 160767 w 248437"/>
                <a:gd name="connsiteY835" fmla="*/ 291094 h 2040606"/>
                <a:gd name="connsiteX836" fmla="*/ 158205 w 248437"/>
                <a:gd name="connsiteY836" fmla="*/ 308988 h 2040606"/>
                <a:gd name="connsiteX837" fmla="*/ 150561 w 248437"/>
                <a:gd name="connsiteY837" fmla="*/ 323083 h 2040606"/>
                <a:gd name="connsiteX838" fmla="*/ 137836 w 248437"/>
                <a:gd name="connsiteY838" fmla="*/ 332317 h 2040606"/>
                <a:gd name="connsiteX839" fmla="*/ 120119 w 248437"/>
                <a:gd name="connsiteY839" fmla="*/ 335631 h 2040606"/>
                <a:gd name="connsiteX840" fmla="*/ 103020 w 248437"/>
                <a:gd name="connsiteY840" fmla="*/ 332715 h 2040606"/>
                <a:gd name="connsiteX841" fmla="*/ 90869 w 248437"/>
                <a:gd name="connsiteY841" fmla="*/ 324232 h 2040606"/>
                <a:gd name="connsiteX842" fmla="*/ 83623 w 248437"/>
                <a:gd name="connsiteY842" fmla="*/ 310712 h 2040606"/>
                <a:gd name="connsiteX843" fmla="*/ 81237 w 248437"/>
                <a:gd name="connsiteY843" fmla="*/ 292685 h 2040606"/>
                <a:gd name="connsiteX844" fmla="*/ 83756 w 248437"/>
                <a:gd name="connsiteY844" fmla="*/ 274791 h 2040606"/>
                <a:gd name="connsiteX845" fmla="*/ 91355 w 248437"/>
                <a:gd name="connsiteY845" fmla="*/ 260696 h 2040606"/>
                <a:gd name="connsiteX846" fmla="*/ 104036 w 248437"/>
                <a:gd name="connsiteY846" fmla="*/ 251506 h 2040606"/>
                <a:gd name="connsiteX847" fmla="*/ 121797 w 248437"/>
                <a:gd name="connsiteY847" fmla="*/ 248236 h 2040606"/>
                <a:gd name="connsiteX848" fmla="*/ 121224 w 248437"/>
                <a:gd name="connsiteY848" fmla="*/ 41356 h 2040606"/>
                <a:gd name="connsiteX849" fmla="*/ 110034 w 248437"/>
                <a:gd name="connsiteY849" fmla="*/ 43653 h 2040606"/>
                <a:gd name="connsiteX850" fmla="*/ 102322 w 248437"/>
                <a:gd name="connsiteY850" fmla="*/ 50148 h 2040606"/>
                <a:gd name="connsiteX851" fmla="*/ 97819 w 248437"/>
                <a:gd name="connsiteY851" fmla="*/ 60090 h 2040606"/>
                <a:gd name="connsiteX852" fmla="*/ 96348 w 248437"/>
                <a:gd name="connsiteY852" fmla="*/ 72638 h 2040606"/>
                <a:gd name="connsiteX853" fmla="*/ 97552 w 248437"/>
                <a:gd name="connsiteY853" fmla="*/ 84921 h 2040606"/>
                <a:gd name="connsiteX854" fmla="*/ 101564 w 248437"/>
                <a:gd name="connsiteY854" fmla="*/ 94950 h 2040606"/>
                <a:gd name="connsiteX855" fmla="*/ 109098 w 248437"/>
                <a:gd name="connsiteY855" fmla="*/ 101755 h 2040606"/>
                <a:gd name="connsiteX856" fmla="*/ 120868 w 248437"/>
                <a:gd name="connsiteY856" fmla="*/ 104273 h 2040606"/>
                <a:gd name="connsiteX857" fmla="*/ 132014 w 248437"/>
                <a:gd name="connsiteY857" fmla="*/ 101975 h 2040606"/>
                <a:gd name="connsiteX858" fmla="*/ 139771 w 248437"/>
                <a:gd name="connsiteY858" fmla="*/ 95525 h 2040606"/>
                <a:gd name="connsiteX859" fmla="*/ 144230 w 248437"/>
                <a:gd name="connsiteY859" fmla="*/ 85628 h 2040606"/>
                <a:gd name="connsiteX860" fmla="*/ 145656 w 248437"/>
                <a:gd name="connsiteY860" fmla="*/ 72991 h 2040606"/>
                <a:gd name="connsiteX861" fmla="*/ 144453 w 248437"/>
                <a:gd name="connsiteY861" fmla="*/ 60797 h 2040606"/>
                <a:gd name="connsiteX862" fmla="*/ 140484 w 248437"/>
                <a:gd name="connsiteY862" fmla="*/ 50723 h 2040606"/>
                <a:gd name="connsiteX863" fmla="*/ 132995 w 248437"/>
                <a:gd name="connsiteY863" fmla="*/ 43874 h 2040606"/>
                <a:gd name="connsiteX864" fmla="*/ 121224 w 248437"/>
                <a:gd name="connsiteY864" fmla="*/ 41356 h 2040606"/>
                <a:gd name="connsiteX865" fmla="*/ 188682 w 248437"/>
                <a:gd name="connsiteY865" fmla="*/ 30398 h 2040606"/>
                <a:gd name="connsiteX866" fmla="*/ 191907 w 248437"/>
                <a:gd name="connsiteY866" fmla="*/ 30531 h 2040606"/>
                <a:gd name="connsiteX867" fmla="*/ 193895 w 248437"/>
                <a:gd name="connsiteY867" fmla="*/ 31061 h 2040606"/>
                <a:gd name="connsiteX868" fmla="*/ 194912 w 248437"/>
                <a:gd name="connsiteY868" fmla="*/ 31945 h 2040606"/>
                <a:gd name="connsiteX869" fmla="*/ 195221 w 248437"/>
                <a:gd name="connsiteY869" fmla="*/ 33138 h 2040606"/>
                <a:gd name="connsiteX870" fmla="*/ 195221 w 248437"/>
                <a:gd name="connsiteY870" fmla="*/ 44714 h 2040606"/>
                <a:gd name="connsiteX871" fmla="*/ 201362 w 248437"/>
                <a:gd name="connsiteY871" fmla="*/ 36938 h 2040606"/>
                <a:gd name="connsiteX872" fmla="*/ 204478 w 248437"/>
                <a:gd name="connsiteY872" fmla="*/ 34228 h 2040606"/>
                <a:gd name="connsiteX873" fmla="*/ 205022 w 248437"/>
                <a:gd name="connsiteY873" fmla="*/ 35692 h 2040606"/>
                <a:gd name="connsiteX874" fmla="*/ 208110 w 248437"/>
                <a:gd name="connsiteY874" fmla="*/ 46149 h 2040606"/>
                <a:gd name="connsiteX875" fmla="*/ 207195 w 248437"/>
                <a:gd name="connsiteY875" fmla="*/ 46746 h 2040606"/>
                <a:gd name="connsiteX876" fmla="*/ 202290 w 248437"/>
                <a:gd name="connsiteY876" fmla="*/ 52137 h 2040606"/>
                <a:gd name="connsiteX877" fmla="*/ 196635 w 248437"/>
                <a:gd name="connsiteY877" fmla="*/ 60355 h 2040606"/>
                <a:gd name="connsiteX878" fmla="*/ 196635 w 248437"/>
                <a:gd name="connsiteY878" fmla="*/ 112668 h 2040606"/>
                <a:gd name="connsiteX879" fmla="*/ 196281 w 248437"/>
                <a:gd name="connsiteY879" fmla="*/ 113861 h 2040606"/>
                <a:gd name="connsiteX880" fmla="*/ 195133 w 248437"/>
                <a:gd name="connsiteY880" fmla="*/ 114700 h 2040606"/>
                <a:gd name="connsiteX881" fmla="*/ 192923 w 248437"/>
                <a:gd name="connsiteY881" fmla="*/ 115230 h 2040606"/>
                <a:gd name="connsiteX882" fmla="*/ 189300 w 248437"/>
                <a:gd name="connsiteY882" fmla="*/ 115407 h 2040606"/>
                <a:gd name="connsiteX883" fmla="*/ 185766 w 248437"/>
                <a:gd name="connsiteY883" fmla="*/ 115230 h 2040606"/>
                <a:gd name="connsiteX884" fmla="*/ 183512 w 248437"/>
                <a:gd name="connsiteY884" fmla="*/ 114700 h 2040606"/>
                <a:gd name="connsiteX885" fmla="*/ 182364 w 248437"/>
                <a:gd name="connsiteY885" fmla="*/ 113861 h 2040606"/>
                <a:gd name="connsiteX886" fmla="*/ 182054 w 248437"/>
                <a:gd name="connsiteY886" fmla="*/ 112668 h 2040606"/>
                <a:gd name="connsiteX887" fmla="*/ 182054 w 248437"/>
                <a:gd name="connsiteY887" fmla="*/ 33138 h 2040606"/>
                <a:gd name="connsiteX888" fmla="*/ 182319 w 248437"/>
                <a:gd name="connsiteY888" fmla="*/ 31945 h 2040606"/>
                <a:gd name="connsiteX889" fmla="*/ 183380 w 248437"/>
                <a:gd name="connsiteY889" fmla="*/ 31061 h 2040606"/>
                <a:gd name="connsiteX890" fmla="*/ 185412 w 248437"/>
                <a:gd name="connsiteY890" fmla="*/ 30531 h 2040606"/>
                <a:gd name="connsiteX891" fmla="*/ 188682 w 248437"/>
                <a:gd name="connsiteY891" fmla="*/ 30398 h 2040606"/>
                <a:gd name="connsiteX892" fmla="*/ 121797 w 248437"/>
                <a:gd name="connsiteY892" fmla="*/ 29161 h 2040606"/>
                <a:gd name="connsiteX893" fmla="*/ 138896 w 248437"/>
                <a:gd name="connsiteY893" fmla="*/ 32077 h 2040606"/>
                <a:gd name="connsiteX894" fmla="*/ 151047 w 248437"/>
                <a:gd name="connsiteY894" fmla="*/ 40561 h 2040606"/>
                <a:gd name="connsiteX895" fmla="*/ 158337 w 248437"/>
                <a:gd name="connsiteY895" fmla="*/ 54081 h 2040606"/>
                <a:gd name="connsiteX896" fmla="*/ 160767 w 248437"/>
                <a:gd name="connsiteY896" fmla="*/ 72019 h 2040606"/>
                <a:gd name="connsiteX897" fmla="*/ 158205 w 248437"/>
                <a:gd name="connsiteY897" fmla="*/ 89913 h 2040606"/>
                <a:gd name="connsiteX898" fmla="*/ 150561 w 248437"/>
                <a:gd name="connsiteY898" fmla="*/ 104008 h 2040606"/>
                <a:gd name="connsiteX899" fmla="*/ 137836 w 248437"/>
                <a:gd name="connsiteY899" fmla="*/ 113242 h 2040606"/>
                <a:gd name="connsiteX900" fmla="*/ 120119 w 248437"/>
                <a:gd name="connsiteY900" fmla="*/ 116556 h 2040606"/>
                <a:gd name="connsiteX901" fmla="*/ 103020 w 248437"/>
                <a:gd name="connsiteY901" fmla="*/ 113640 h 2040606"/>
                <a:gd name="connsiteX902" fmla="*/ 90869 w 248437"/>
                <a:gd name="connsiteY902" fmla="*/ 105157 h 2040606"/>
                <a:gd name="connsiteX903" fmla="*/ 83623 w 248437"/>
                <a:gd name="connsiteY903" fmla="*/ 91637 h 2040606"/>
                <a:gd name="connsiteX904" fmla="*/ 81237 w 248437"/>
                <a:gd name="connsiteY904" fmla="*/ 73610 h 2040606"/>
                <a:gd name="connsiteX905" fmla="*/ 83756 w 248437"/>
                <a:gd name="connsiteY905" fmla="*/ 55715 h 2040606"/>
                <a:gd name="connsiteX906" fmla="*/ 91355 w 248437"/>
                <a:gd name="connsiteY906" fmla="*/ 41621 h 2040606"/>
                <a:gd name="connsiteX907" fmla="*/ 104036 w 248437"/>
                <a:gd name="connsiteY907" fmla="*/ 32431 h 2040606"/>
                <a:gd name="connsiteX908" fmla="*/ 121797 w 248437"/>
                <a:gd name="connsiteY908" fmla="*/ 29161 h 2040606"/>
                <a:gd name="connsiteX909" fmla="*/ 19883 w 248437"/>
                <a:gd name="connsiteY909" fmla="*/ 0 h 2040606"/>
                <a:gd name="connsiteX910" fmla="*/ 23550 w 248437"/>
                <a:gd name="connsiteY910" fmla="*/ 221 h 2040606"/>
                <a:gd name="connsiteX911" fmla="*/ 25892 w 248437"/>
                <a:gd name="connsiteY911" fmla="*/ 751 h 2040606"/>
                <a:gd name="connsiteX912" fmla="*/ 27129 w 248437"/>
                <a:gd name="connsiteY912" fmla="*/ 1591 h 2040606"/>
                <a:gd name="connsiteX913" fmla="*/ 27482 w 248437"/>
                <a:gd name="connsiteY913" fmla="*/ 2828 h 2040606"/>
                <a:gd name="connsiteX914" fmla="*/ 27482 w 248437"/>
                <a:gd name="connsiteY914" fmla="*/ 101710 h 2040606"/>
                <a:gd name="connsiteX915" fmla="*/ 68484 w 248437"/>
                <a:gd name="connsiteY915" fmla="*/ 101710 h 2040606"/>
                <a:gd name="connsiteX916" fmla="*/ 69854 w 248437"/>
                <a:gd name="connsiteY916" fmla="*/ 102108 h 2040606"/>
                <a:gd name="connsiteX917" fmla="*/ 70826 w 248437"/>
                <a:gd name="connsiteY917" fmla="*/ 103257 h 2040606"/>
                <a:gd name="connsiteX918" fmla="*/ 71401 w 248437"/>
                <a:gd name="connsiteY918" fmla="*/ 105245 h 2040606"/>
                <a:gd name="connsiteX919" fmla="*/ 71577 w 248437"/>
                <a:gd name="connsiteY919" fmla="*/ 108249 h 2040606"/>
                <a:gd name="connsiteX920" fmla="*/ 71401 w 248437"/>
                <a:gd name="connsiteY920" fmla="*/ 111210 h 2040606"/>
                <a:gd name="connsiteX921" fmla="*/ 70826 w 248437"/>
                <a:gd name="connsiteY921" fmla="*/ 113242 h 2040606"/>
                <a:gd name="connsiteX922" fmla="*/ 69854 w 248437"/>
                <a:gd name="connsiteY922" fmla="*/ 114479 h 2040606"/>
                <a:gd name="connsiteX923" fmla="*/ 68484 w 248437"/>
                <a:gd name="connsiteY923" fmla="*/ 114877 h 2040606"/>
                <a:gd name="connsiteX924" fmla="*/ 17939 w 248437"/>
                <a:gd name="connsiteY924" fmla="*/ 114877 h 2040606"/>
                <a:gd name="connsiteX925" fmla="*/ 14095 w 248437"/>
                <a:gd name="connsiteY925" fmla="*/ 113507 h 2040606"/>
                <a:gd name="connsiteX926" fmla="*/ 12283 w 248437"/>
                <a:gd name="connsiteY926" fmla="*/ 108691 h 2040606"/>
                <a:gd name="connsiteX927" fmla="*/ 12283 w 248437"/>
                <a:gd name="connsiteY927" fmla="*/ 2828 h 2040606"/>
                <a:gd name="connsiteX928" fmla="*/ 12637 w 248437"/>
                <a:gd name="connsiteY928" fmla="*/ 1591 h 2040606"/>
                <a:gd name="connsiteX929" fmla="*/ 13874 w 248437"/>
                <a:gd name="connsiteY929" fmla="*/ 751 h 2040606"/>
                <a:gd name="connsiteX930" fmla="*/ 16260 w 248437"/>
                <a:gd name="connsiteY930" fmla="*/ 221 h 2040606"/>
                <a:gd name="connsiteX931" fmla="*/ 19883 w 248437"/>
                <a:gd name="connsiteY931" fmla="*/ 0 h 2040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Lst>
              <a:rect l="l" t="t" r="r" b="b"/>
              <a:pathLst>
                <a:path w="248437" h="2040606">
                  <a:moveTo>
                    <a:pt x="75000" y="1954449"/>
                  </a:moveTo>
                  <a:cubicBezTo>
                    <a:pt x="76473" y="1954449"/>
                    <a:pt x="77681" y="1954507"/>
                    <a:pt x="78623" y="1954625"/>
                  </a:cubicBezTo>
                  <a:cubicBezTo>
                    <a:pt x="79566" y="1954743"/>
                    <a:pt x="80302" y="1954920"/>
                    <a:pt x="80833" y="1955155"/>
                  </a:cubicBezTo>
                  <a:cubicBezTo>
                    <a:pt x="81363" y="1955391"/>
                    <a:pt x="81746" y="1955686"/>
                    <a:pt x="81981" y="1956039"/>
                  </a:cubicBezTo>
                  <a:cubicBezTo>
                    <a:pt x="82217" y="1956393"/>
                    <a:pt x="82335" y="1956775"/>
                    <a:pt x="82335" y="1957188"/>
                  </a:cubicBezTo>
                  <a:lnTo>
                    <a:pt x="82335" y="2036718"/>
                  </a:lnTo>
                  <a:cubicBezTo>
                    <a:pt x="82335" y="2037189"/>
                    <a:pt x="82217" y="2037587"/>
                    <a:pt x="81981" y="2037911"/>
                  </a:cubicBezTo>
                  <a:cubicBezTo>
                    <a:pt x="81746" y="2038235"/>
                    <a:pt x="81363" y="2038515"/>
                    <a:pt x="80833" y="2038750"/>
                  </a:cubicBezTo>
                  <a:cubicBezTo>
                    <a:pt x="80302" y="2038986"/>
                    <a:pt x="79566" y="2039163"/>
                    <a:pt x="78623" y="2039281"/>
                  </a:cubicBezTo>
                  <a:cubicBezTo>
                    <a:pt x="77681" y="2039398"/>
                    <a:pt x="76473" y="2039457"/>
                    <a:pt x="75000" y="2039457"/>
                  </a:cubicBezTo>
                  <a:cubicBezTo>
                    <a:pt x="73586" y="2039457"/>
                    <a:pt x="72408" y="2039398"/>
                    <a:pt x="71466" y="2039281"/>
                  </a:cubicBezTo>
                  <a:cubicBezTo>
                    <a:pt x="70523" y="2039163"/>
                    <a:pt x="69772" y="2038986"/>
                    <a:pt x="69212" y="2038750"/>
                  </a:cubicBezTo>
                  <a:cubicBezTo>
                    <a:pt x="68653" y="2038515"/>
                    <a:pt x="68270" y="2038235"/>
                    <a:pt x="68064" y="2037911"/>
                  </a:cubicBezTo>
                  <a:cubicBezTo>
                    <a:pt x="67857" y="2037587"/>
                    <a:pt x="67754" y="2037189"/>
                    <a:pt x="67754" y="2036718"/>
                  </a:cubicBezTo>
                  <a:lnTo>
                    <a:pt x="67754" y="1957188"/>
                  </a:lnTo>
                  <a:cubicBezTo>
                    <a:pt x="67754" y="1956775"/>
                    <a:pt x="67857" y="1956393"/>
                    <a:pt x="68064" y="1956039"/>
                  </a:cubicBezTo>
                  <a:cubicBezTo>
                    <a:pt x="68270" y="1955686"/>
                    <a:pt x="68653" y="1955391"/>
                    <a:pt x="69212" y="1955155"/>
                  </a:cubicBezTo>
                  <a:cubicBezTo>
                    <a:pt x="69772" y="1954920"/>
                    <a:pt x="70523" y="1954743"/>
                    <a:pt x="71466" y="1954625"/>
                  </a:cubicBezTo>
                  <a:cubicBezTo>
                    <a:pt x="72408" y="1954507"/>
                    <a:pt x="73586" y="1954449"/>
                    <a:pt x="75000" y="1954449"/>
                  </a:cubicBezTo>
                  <a:close/>
                  <a:moveTo>
                    <a:pt x="232651" y="1953300"/>
                  </a:moveTo>
                  <a:cubicBezTo>
                    <a:pt x="235184" y="1953300"/>
                    <a:pt x="237644" y="1953535"/>
                    <a:pt x="240030" y="1954007"/>
                  </a:cubicBezTo>
                  <a:cubicBezTo>
                    <a:pt x="242416" y="1954478"/>
                    <a:pt x="244610" y="1955096"/>
                    <a:pt x="246613" y="1955862"/>
                  </a:cubicBezTo>
                  <a:lnTo>
                    <a:pt x="246857" y="1955983"/>
                  </a:lnTo>
                  <a:lnTo>
                    <a:pt x="247261" y="1969929"/>
                  </a:lnTo>
                  <a:lnTo>
                    <a:pt x="247263" y="1970014"/>
                  </a:lnTo>
                  <a:lnTo>
                    <a:pt x="241355" y="1967041"/>
                  </a:lnTo>
                  <a:cubicBezTo>
                    <a:pt x="238852" y="1966069"/>
                    <a:pt x="235891" y="1965583"/>
                    <a:pt x="232474" y="1965583"/>
                  </a:cubicBezTo>
                  <a:cubicBezTo>
                    <a:pt x="225464" y="1965583"/>
                    <a:pt x="220088" y="1968278"/>
                    <a:pt x="216348" y="1973668"/>
                  </a:cubicBezTo>
                  <a:cubicBezTo>
                    <a:pt x="212607" y="1979059"/>
                    <a:pt x="210736" y="1986879"/>
                    <a:pt x="210736" y="1997130"/>
                  </a:cubicBezTo>
                  <a:cubicBezTo>
                    <a:pt x="210736" y="2002255"/>
                    <a:pt x="211222" y="2006747"/>
                    <a:pt x="212194" y="2010605"/>
                  </a:cubicBezTo>
                  <a:cubicBezTo>
                    <a:pt x="213166" y="2014464"/>
                    <a:pt x="214595" y="2017689"/>
                    <a:pt x="216480" y="2020282"/>
                  </a:cubicBezTo>
                  <a:cubicBezTo>
                    <a:pt x="218365" y="2022874"/>
                    <a:pt x="220677" y="2024803"/>
                    <a:pt x="223417" y="2026070"/>
                  </a:cubicBezTo>
                  <a:cubicBezTo>
                    <a:pt x="226156" y="2027336"/>
                    <a:pt x="229293" y="2027969"/>
                    <a:pt x="232828" y="2027969"/>
                  </a:cubicBezTo>
                  <a:cubicBezTo>
                    <a:pt x="236186" y="2027969"/>
                    <a:pt x="239131" y="2027439"/>
                    <a:pt x="241665" y="2026379"/>
                  </a:cubicBezTo>
                  <a:lnTo>
                    <a:pt x="248195" y="2022917"/>
                  </a:lnTo>
                  <a:lnTo>
                    <a:pt x="248437" y="2036648"/>
                  </a:lnTo>
                  <a:lnTo>
                    <a:pt x="246215" y="2037734"/>
                  </a:lnTo>
                  <a:cubicBezTo>
                    <a:pt x="244006" y="2038588"/>
                    <a:pt x="241606" y="2039281"/>
                    <a:pt x="239014" y="2039811"/>
                  </a:cubicBezTo>
                  <a:cubicBezTo>
                    <a:pt x="236421" y="2040341"/>
                    <a:pt x="233741" y="2040606"/>
                    <a:pt x="230972" y="2040606"/>
                  </a:cubicBezTo>
                  <a:cubicBezTo>
                    <a:pt x="225258" y="2040606"/>
                    <a:pt x="220191" y="2039663"/>
                    <a:pt x="215773" y="2037778"/>
                  </a:cubicBezTo>
                  <a:cubicBezTo>
                    <a:pt x="211355" y="2035893"/>
                    <a:pt x="207658" y="2033139"/>
                    <a:pt x="204683" y="2029516"/>
                  </a:cubicBezTo>
                  <a:cubicBezTo>
                    <a:pt x="201708" y="2025893"/>
                    <a:pt x="199440" y="2021445"/>
                    <a:pt x="197879" y="2016173"/>
                  </a:cubicBezTo>
                  <a:cubicBezTo>
                    <a:pt x="196318" y="2010900"/>
                    <a:pt x="195537" y="2004817"/>
                    <a:pt x="195537" y="1997925"/>
                  </a:cubicBezTo>
                  <a:cubicBezTo>
                    <a:pt x="195537" y="1990090"/>
                    <a:pt x="196494" y="1983359"/>
                    <a:pt x="198409" y="1977733"/>
                  </a:cubicBezTo>
                  <a:cubicBezTo>
                    <a:pt x="200324" y="1972107"/>
                    <a:pt x="202945" y="1967497"/>
                    <a:pt x="206274" y="1963904"/>
                  </a:cubicBezTo>
                  <a:cubicBezTo>
                    <a:pt x="209602" y="1960310"/>
                    <a:pt x="213520" y="1957644"/>
                    <a:pt x="218026" y="1955907"/>
                  </a:cubicBezTo>
                  <a:cubicBezTo>
                    <a:pt x="222533" y="1954169"/>
                    <a:pt x="227408" y="1953300"/>
                    <a:pt x="232651" y="1953300"/>
                  </a:cubicBezTo>
                  <a:close/>
                  <a:moveTo>
                    <a:pt x="145884" y="1953211"/>
                  </a:moveTo>
                  <a:cubicBezTo>
                    <a:pt x="151186" y="1953211"/>
                    <a:pt x="155649" y="1954110"/>
                    <a:pt x="159272" y="1955907"/>
                  </a:cubicBezTo>
                  <a:cubicBezTo>
                    <a:pt x="162895" y="1957703"/>
                    <a:pt x="165826" y="1960104"/>
                    <a:pt x="168064" y="1963108"/>
                  </a:cubicBezTo>
                  <a:cubicBezTo>
                    <a:pt x="170303" y="1966113"/>
                    <a:pt x="171908" y="1969633"/>
                    <a:pt x="172880" y="1973668"/>
                  </a:cubicBezTo>
                  <a:cubicBezTo>
                    <a:pt x="173852" y="1977704"/>
                    <a:pt x="174338" y="1982549"/>
                    <a:pt x="174338" y="1988205"/>
                  </a:cubicBezTo>
                  <a:lnTo>
                    <a:pt x="174338" y="2036718"/>
                  </a:lnTo>
                  <a:cubicBezTo>
                    <a:pt x="174338" y="2037189"/>
                    <a:pt x="174221" y="2037587"/>
                    <a:pt x="173985" y="2037911"/>
                  </a:cubicBezTo>
                  <a:cubicBezTo>
                    <a:pt x="173749" y="2038235"/>
                    <a:pt x="173366" y="2038515"/>
                    <a:pt x="172836" y="2038750"/>
                  </a:cubicBezTo>
                  <a:cubicBezTo>
                    <a:pt x="172306" y="2038986"/>
                    <a:pt x="171570" y="2039163"/>
                    <a:pt x="170627" y="2039281"/>
                  </a:cubicBezTo>
                  <a:cubicBezTo>
                    <a:pt x="169684" y="2039398"/>
                    <a:pt x="168506" y="2039457"/>
                    <a:pt x="167092" y="2039457"/>
                  </a:cubicBezTo>
                  <a:cubicBezTo>
                    <a:pt x="165620" y="2039457"/>
                    <a:pt x="164412" y="2039398"/>
                    <a:pt x="163469" y="2039281"/>
                  </a:cubicBezTo>
                  <a:cubicBezTo>
                    <a:pt x="162527" y="2039163"/>
                    <a:pt x="161790" y="2038986"/>
                    <a:pt x="161260" y="2038750"/>
                  </a:cubicBezTo>
                  <a:cubicBezTo>
                    <a:pt x="160730" y="2038515"/>
                    <a:pt x="160347" y="2038235"/>
                    <a:pt x="160111" y="2037911"/>
                  </a:cubicBezTo>
                  <a:cubicBezTo>
                    <a:pt x="159876" y="2037587"/>
                    <a:pt x="159758" y="2037189"/>
                    <a:pt x="159758" y="2036718"/>
                  </a:cubicBezTo>
                  <a:lnTo>
                    <a:pt x="159758" y="1990149"/>
                  </a:lnTo>
                  <a:cubicBezTo>
                    <a:pt x="159758" y="1985612"/>
                    <a:pt x="159404" y="1981960"/>
                    <a:pt x="158698" y="1979191"/>
                  </a:cubicBezTo>
                  <a:cubicBezTo>
                    <a:pt x="157991" y="1976422"/>
                    <a:pt x="156960" y="1974036"/>
                    <a:pt x="155605" y="1972033"/>
                  </a:cubicBezTo>
                  <a:cubicBezTo>
                    <a:pt x="154250" y="1970030"/>
                    <a:pt x="152497" y="1968499"/>
                    <a:pt x="150347" y="1967438"/>
                  </a:cubicBezTo>
                  <a:cubicBezTo>
                    <a:pt x="148197" y="1966378"/>
                    <a:pt x="145708" y="1965848"/>
                    <a:pt x="142880" y="1965848"/>
                  </a:cubicBezTo>
                  <a:cubicBezTo>
                    <a:pt x="139227" y="1965848"/>
                    <a:pt x="135575" y="1967144"/>
                    <a:pt x="131922" y="1969736"/>
                  </a:cubicBezTo>
                  <a:cubicBezTo>
                    <a:pt x="128270" y="1972328"/>
                    <a:pt x="124441" y="1976128"/>
                    <a:pt x="120435" y="1981135"/>
                  </a:cubicBezTo>
                  <a:lnTo>
                    <a:pt x="120435" y="2036718"/>
                  </a:lnTo>
                  <a:cubicBezTo>
                    <a:pt x="120435" y="2037189"/>
                    <a:pt x="120317" y="2037587"/>
                    <a:pt x="120081" y="2037911"/>
                  </a:cubicBezTo>
                  <a:cubicBezTo>
                    <a:pt x="119846" y="2038235"/>
                    <a:pt x="119463" y="2038515"/>
                    <a:pt x="118933" y="2038750"/>
                  </a:cubicBezTo>
                  <a:cubicBezTo>
                    <a:pt x="118402" y="2038986"/>
                    <a:pt x="117666" y="2039163"/>
                    <a:pt x="116723" y="2039281"/>
                  </a:cubicBezTo>
                  <a:cubicBezTo>
                    <a:pt x="115781" y="2039398"/>
                    <a:pt x="114573" y="2039457"/>
                    <a:pt x="113100" y="2039457"/>
                  </a:cubicBezTo>
                  <a:cubicBezTo>
                    <a:pt x="111686" y="2039457"/>
                    <a:pt x="110508" y="2039398"/>
                    <a:pt x="109566" y="2039281"/>
                  </a:cubicBezTo>
                  <a:cubicBezTo>
                    <a:pt x="108623" y="2039163"/>
                    <a:pt x="107872" y="2038986"/>
                    <a:pt x="107312" y="2038750"/>
                  </a:cubicBezTo>
                  <a:cubicBezTo>
                    <a:pt x="106753" y="2038515"/>
                    <a:pt x="106370" y="2038235"/>
                    <a:pt x="106164" y="2037911"/>
                  </a:cubicBezTo>
                  <a:cubicBezTo>
                    <a:pt x="105957" y="2037587"/>
                    <a:pt x="105854" y="2037189"/>
                    <a:pt x="105854" y="2036718"/>
                  </a:cubicBezTo>
                  <a:lnTo>
                    <a:pt x="105854" y="1957188"/>
                  </a:lnTo>
                  <a:cubicBezTo>
                    <a:pt x="105854" y="1956717"/>
                    <a:pt x="105943" y="1956319"/>
                    <a:pt x="106119" y="1955995"/>
                  </a:cubicBezTo>
                  <a:cubicBezTo>
                    <a:pt x="106296" y="1955671"/>
                    <a:pt x="106650" y="1955376"/>
                    <a:pt x="107180" y="1955111"/>
                  </a:cubicBezTo>
                  <a:cubicBezTo>
                    <a:pt x="107710" y="1954846"/>
                    <a:pt x="108387" y="1954669"/>
                    <a:pt x="109212" y="1954581"/>
                  </a:cubicBezTo>
                  <a:cubicBezTo>
                    <a:pt x="110037" y="1954493"/>
                    <a:pt x="111127" y="1954449"/>
                    <a:pt x="112482" y="1954449"/>
                  </a:cubicBezTo>
                  <a:cubicBezTo>
                    <a:pt x="113778" y="1954449"/>
                    <a:pt x="114853" y="1954493"/>
                    <a:pt x="115707" y="1954581"/>
                  </a:cubicBezTo>
                  <a:cubicBezTo>
                    <a:pt x="116561" y="1954669"/>
                    <a:pt x="117224" y="1954846"/>
                    <a:pt x="117695" y="1955111"/>
                  </a:cubicBezTo>
                  <a:cubicBezTo>
                    <a:pt x="118167" y="1955376"/>
                    <a:pt x="118505" y="1955671"/>
                    <a:pt x="118712" y="1955995"/>
                  </a:cubicBezTo>
                  <a:cubicBezTo>
                    <a:pt x="118918" y="1956319"/>
                    <a:pt x="119021" y="1956717"/>
                    <a:pt x="119021" y="1957188"/>
                  </a:cubicBezTo>
                  <a:lnTo>
                    <a:pt x="119021" y="1967703"/>
                  </a:lnTo>
                  <a:cubicBezTo>
                    <a:pt x="123498" y="1962696"/>
                    <a:pt x="127961" y="1959029"/>
                    <a:pt x="132408" y="1956702"/>
                  </a:cubicBezTo>
                  <a:cubicBezTo>
                    <a:pt x="136856" y="1954375"/>
                    <a:pt x="141348" y="1953211"/>
                    <a:pt x="145884" y="1953211"/>
                  </a:cubicBezTo>
                  <a:close/>
                  <a:moveTo>
                    <a:pt x="21297" y="1933152"/>
                  </a:moveTo>
                  <a:cubicBezTo>
                    <a:pt x="22769" y="1933152"/>
                    <a:pt x="23977" y="1933211"/>
                    <a:pt x="24920" y="1933329"/>
                  </a:cubicBezTo>
                  <a:cubicBezTo>
                    <a:pt x="25862" y="1933447"/>
                    <a:pt x="26599" y="1933638"/>
                    <a:pt x="27129" y="1933903"/>
                  </a:cubicBezTo>
                  <a:cubicBezTo>
                    <a:pt x="27659" y="1934168"/>
                    <a:pt x="28042" y="1934478"/>
                    <a:pt x="28278" y="1934831"/>
                  </a:cubicBezTo>
                  <a:cubicBezTo>
                    <a:pt x="28513" y="1935185"/>
                    <a:pt x="28631" y="1935567"/>
                    <a:pt x="28631" y="1935980"/>
                  </a:cubicBezTo>
                  <a:lnTo>
                    <a:pt x="28631" y="1954890"/>
                  </a:lnTo>
                  <a:lnTo>
                    <a:pt x="49044" y="1954890"/>
                  </a:lnTo>
                  <a:cubicBezTo>
                    <a:pt x="49515" y="1954890"/>
                    <a:pt x="49927" y="1954993"/>
                    <a:pt x="50281" y="1955200"/>
                  </a:cubicBezTo>
                  <a:cubicBezTo>
                    <a:pt x="50634" y="1955406"/>
                    <a:pt x="50944" y="1955759"/>
                    <a:pt x="51209" y="1956260"/>
                  </a:cubicBezTo>
                  <a:cubicBezTo>
                    <a:pt x="51474" y="1956761"/>
                    <a:pt x="51665" y="1957394"/>
                    <a:pt x="51783" y="1958160"/>
                  </a:cubicBezTo>
                  <a:cubicBezTo>
                    <a:pt x="51901" y="1958926"/>
                    <a:pt x="51960" y="1959868"/>
                    <a:pt x="51960" y="1960988"/>
                  </a:cubicBezTo>
                  <a:cubicBezTo>
                    <a:pt x="51960" y="1963108"/>
                    <a:pt x="51695" y="1964640"/>
                    <a:pt x="51165" y="1965583"/>
                  </a:cubicBezTo>
                  <a:cubicBezTo>
                    <a:pt x="50634" y="1966525"/>
                    <a:pt x="49927" y="1966997"/>
                    <a:pt x="49044" y="1966997"/>
                  </a:cubicBezTo>
                  <a:lnTo>
                    <a:pt x="28631" y="1966997"/>
                  </a:lnTo>
                  <a:lnTo>
                    <a:pt x="28631" y="2011357"/>
                  </a:lnTo>
                  <a:cubicBezTo>
                    <a:pt x="28631" y="2016835"/>
                    <a:pt x="29441" y="2020974"/>
                    <a:pt x="31061" y="2023772"/>
                  </a:cubicBezTo>
                  <a:cubicBezTo>
                    <a:pt x="32681" y="2026570"/>
                    <a:pt x="35583" y="2027969"/>
                    <a:pt x="39765" y="2027969"/>
                  </a:cubicBezTo>
                  <a:cubicBezTo>
                    <a:pt x="41120" y="2027969"/>
                    <a:pt x="42328" y="2027837"/>
                    <a:pt x="43388" y="2027572"/>
                  </a:cubicBezTo>
                  <a:cubicBezTo>
                    <a:pt x="44449" y="2027307"/>
                    <a:pt x="45391" y="2027027"/>
                    <a:pt x="46216" y="2026733"/>
                  </a:cubicBezTo>
                  <a:cubicBezTo>
                    <a:pt x="47041" y="2026438"/>
                    <a:pt x="47748" y="2026158"/>
                    <a:pt x="48337" y="2025893"/>
                  </a:cubicBezTo>
                  <a:cubicBezTo>
                    <a:pt x="48926" y="2025628"/>
                    <a:pt x="49456" y="2025495"/>
                    <a:pt x="49927" y="2025495"/>
                  </a:cubicBezTo>
                  <a:cubicBezTo>
                    <a:pt x="50222" y="2025495"/>
                    <a:pt x="50502" y="2025569"/>
                    <a:pt x="50767" y="2025716"/>
                  </a:cubicBezTo>
                  <a:cubicBezTo>
                    <a:pt x="51032" y="2025863"/>
                    <a:pt x="51238" y="2026143"/>
                    <a:pt x="51386" y="2026556"/>
                  </a:cubicBezTo>
                  <a:cubicBezTo>
                    <a:pt x="51533" y="2026968"/>
                    <a:pt x="51665" y="2027528"/>
                    <a:pt x="51783" y="2028235"/>
                  </a:cubicBezTo>
                  <a:cubicBezTo>
                    <a:pt x="51901" y="2028941"/>
                    <a:pt x="51960" y="2029825"/>
                    <a:pt x="51960" y="2030886"/>
                  </a:cubicBezTo>
                  <a:cubicBezTo>
                    <a:pt x="51960" y="2032594"/>
                    <a:pt x="51842" y="2033949"/>
                    <a:pt x="51606" y="2034951"/>
                  </a:cubicBezTo>
                  <a:cubicBezTo>
                    <a:pt x="51371" y="2035952"/>
                    <a:pt x="51017" y="2036688"/>
                    <a:pt x="50546" y="2037160"/>
                  </a:cubicBezTo>
                  <a:cubicBezTo>
                    <a:pt x="50075" y="2037631"/>
                    <a:pt x="49368" y="2038073"/>
                    <a:pt x="48425" y="2038485"/>
                  </a:cubicBezTo>
                  <a:cubicBezTo>
                    <a:pt x="47483" y="2038897"/>
                    <a:pt x="46408" y="2039236"/>
                    <a:pt x="45200" y="2039501"/>
                  </a:cubicBezTo>
                  <a:cubicBezTo>
                    <a:pt x="43992" y="2039767"/>
                    <a:pt x="42711" y="2039987"/>
                    <a:pt x="41356" y="2040164"/>
                  </a:cubicBezTo>
                  <a:cubicBezTo>
                    <a:pt x="40001" y="2040341"/>
                    <a:pt x="38646" y="2040429"/>
                    <a:pt x="37291" y="2040429"/>
                  </a:cubicBezTo>
                  <a:cubicBezTo>
                    <a:pt x="33167" y="2040429"/>
                    <a:pt x="29633" y="2039884"/>
                    <a:pt x="26687" y="2038795"/>
                  </a:cubicBezTo>
                  <a:cubicBezTo>
                    <a:pt x="23741" y="2037705"/>
                    <a:pt x="21326" y="2036055"/>
                    <a:pt x="19441" y="2033846"/>
                  </a:cubicBezTo>
                  <a:cubicBezTo>
                    <a:pt x="17556" y="2031637"/>
                    <a:pt x="16186" y="2028839"/>
                    <a:pt x="15332" y="2025451"/>
                  </a:cubicBezTo>
                  <a:cubicBezTo>
                    <a:pt x="14478" y="2022064"/>
                    <a:pt x="14051" y="2018073"/>
                    <a:pt x="14051" y="2013477"/>
                  </a:cubicBezTo>
                  <a:lnTo>
                    <a:pt x="14051" y="1966997"/>
                  </a:lnTo>
                  <a:lnTo>
                    <a:pt x="2916" y="1966997"/>
                  </a:lnTo>
                  <a:cubicBezTo>
                    <a:pt x="2033" y="1966997"/>
                    <a:pt x="1326" y="1966525"/>
                    <a:pt x="796" y="1965583"/>
                  </a:cubicBezTo>
                  <a:cubicBezTo>
                    <a:pt x="265" y="1964640"/>
                    <a:pt x="0" y="1963108"/>
                    <a:pt x="0" y="1960988"/>
                  </a:cubicBezTo>
                  <a:cubicBezTo>
                    <a:pt x="0" y="1959868"/>
                    <a:pt x="74" y="1958926"/>
                    <a:pt x="221" y="1958160"/>
                  </a:cubicBezTo>
                  <a:cubicBezTo>
                    <a:pt x="368" y="1957394"/>
                    <a:pt x="560" y="1956761"/>
                    <a:pt x="796" y="1956260"/>
                  </a:cubicBezTo>
                  <a:cubicBezTo>
                    <a:pt x="1031" y="1955759"/>
                    <a:pt x="1340" y="1955406"/>
                    <a:pt x="1723" y="1955200"/>
                  </a:cubicBezTo>
                  <a:cubicBezTo>
                    <a:pt x="2106" y="1954993"/>
                    <a:pt x="2533" y="1954890"/>
                    <a:pt x="3005" y="1954890"/>
                  </a:cubicBezTo>
                  <a:lnTo>
                    <a:pt x="14051" y="1954890"/>
                  </a:lnTo>
                  <a:lnTo>
                    <a:pt x="14051" y="1935980"/>
                  </a:lnTo>
                  <a:cubicBezTo>
                    <a:pt x="14051" y="1935567"/>
                    <a:pt x="14154" y="1935185"/>
                    <a:pt x="14360" y="1934831"/>
                  </a:cubicBezTo>
                  <a:cubicBezTo>
                    <a:pt x="14566" y="1934478"/>
                    <a:pt x="14949" y="1934168"/>
                    <a:pt x="15509" y="1933903"/>
                  </a:cubicBezTo>
                  <a:cubicBezTo>
                    <a:pt x="16068" y="1933638"/>
                    <a:pt x="16819" y="1933447"/>
                    <a:pt x="17762" y="1933329"/>
                  </a:cubicBezTo>
                  <a:cubicBezTo>
                    <a:pt x="18705" y="1933211"/>
                    <a:pt x="19883" y="1933152"/>
                    <a:pt x="21297" y="1933152"/>
                  </a:cubicBezTo>
                  <a:close/>
                  <a:moveTo>
                    <a:pt x="75089" y="1921664"/>
                  </a:moveTo>
                  <a:cubicBezTo>
                    <a:pt x="78506" y="1921664"/>
                    <a:pt x="80847" y="1922268"/>
                    <a:pt x="82114" y="1923476"/>
                  </a:cubicBezTo>
                  <a:cubicBezTo>
                    <a:pt x="83380" y="1924684"/>
                    <a:pt x="84014" y="1926966"/>
                    <a:pt x="84014" y="1930324"/>
                  </a:cubicBezTo>
                  <a:cubicBezTo>
                    <a:pt x="84014" y="1933741"/>
                    <a:pt x="83366" y="1936068"/>
                    <a:pt x="82070" y="1937305"/>
                  </a:cubicBezTo>
                  <a:cubicBezTo>
                    <a:pt x="80774" y="1938543"/>
                    <a:pt x="78388" y="1939161"/>
                    <a:pt x="74912" y="1939161"/>
                  </a:cubicBezTo>
                  <a:cubicBezTo>
                    <a:pt x="71495" y="1939161"/>
                    <a:pt x="69153" y="1938557"/>
                    <a:pt x="67887" y="1937349"/>
                  </a:cubicBezTo>
                  <a:cubicBezTo>
                    <a:pt x="66620" y="1936142"/>
                    <a:pt x="65987" y="1933859"/>
                    <a:pt x="65987" y="1930501"/>
                  </a:cubicBezTo>
                  <a:cubicBezTo>
                    <a:pt x="65987" y="1927084"/>
                    <a:pt x="66635" y="1924757"/>
                    <a:pt x="67931" y="1923520"/>
                  </a:cubicBezTo>
                  <a:cubicBezTo>
                    <a:pt x="69227" y="1922283"/>
                    <a:pt x="71613" y="1921664"/>
                    <a:pt x="75089" y="1921664"/>
                  </a:cubicBezTo>
                  <a:close/>
                  <a:moveTo>
                    <a:pt x="234954" y="1778759"/>
                  </a:moveTo>
                  <a:lnTo>
                    <a:pt x="235906" y="1797812"/>
                  </a:lnTo>
                  <a:lnTo>
                    <a:pt x="236903" y="1807778"/>
                  </a:lnTo>
                  <a:lnTo>
                    <a:pt x="236023" y="1806137"/>
                  </a:lnTo>
                  <a:cubicBezTo>
                    <a:pt x="234432" y="1800835"/>
                    <a:pt x="233637" y="1794826"/>
                    <a:pt x="233637" y="1788110"/>
                  </a:cubicBezTo>
                  <a:close/>
                  <a:moveTo>
                    <a:pt x="41091" y="1756209"/>
                  </a:moveTo>
                  <a:cubicBezTo>
                    <a:pt x="37379" y="1756209"/>
                    <a:pt x="34228" y="1757093"/>
                    <a:pt x="31636" y="1758860"/>
                  </a:cubicBezTo>
                  <a:cubicBezTo>
                    <a:pt x="29043" y="1760628"/>
                    <a:pt x="26937" y="1762955"/>
                    <a:pt x="25317" y="1765841"/>
                  </a:cubicBezTo>
                  <a:cubicBezTo>
                    <a:pt x="23697" y="1768728"/>
                    <a:pt x="22519" y="1771997"/>
                    <a:pt x="21783" y="1775650"/>
                  </a:cubicBezTo>
                  <a:cubicBezTo>
                    <a:pt x="21046" y="1779303"/>
                    <a:pt x="20678" y="1783014"/>
                    <a:pt x="20678" y="1786784"/>
                  </a:cubicBezTo>
                  <a:cubicBezTo>
                    <a:pt x="20678" y="1790790"/>
                    <a:pt x="20987" y="1794708"/>
                    <a:pt x="21606" y="1798537"/>
                  </a:cubicBezTo>
                  <a:cubicBezTo>
                    <a:pt x="22224" y="1802366"/>
                    <a:pt x="23300" y="1805768"/>
                    <a:pt x="24831" y="1808743"/>
                  </a:cubicBezTo>
                  <a:cubicBezTo>
                    <a:pt x="26363" y="1811718"/>
                    <a:pt x="28395" y="1814104"/>
                    <a:pt x="30929" y="1815901"/>
                  </a:cubicBezTo>
                  <a:cubicBezTo>
                    <a:pt x="33462" y="1817698"/>
                    <a:pt x="36643" y="1818596"/>
                    <a:pt x="40472" y="1818596"/>
                  </a:cubicBezTo>
                  <a:cubicBezTo>
                    <a:pt x="42416" y="1818596"/>
                    <a:pt x="44287" y="1818331"/>
                    <a:pt x="46083" y="1817801"/>
                  </a:cubicBezTo>
                  <a:cubicBezTo>
                    <a:pt x="47880" y="1817271"/>
                    <a:pt x="49721" y="1816387"/>
                    <a:pt x="51606" y="1815150"/>
                  </a:cubicBezTo>
                  <a:cubicBezTo>
                    <a:pt x="53492" y="1813913"/>
                    <a:pt x="55465" y="1812307"/>
                    <a:pt x="57527" y="1810334"/>
                  </a:cubicBezTo>
                  <a:cubicBezTo>
                    <a:pt x="59589" y="1808360"/>
                    <a:pt x="61769" y="1805930"/>
                    <a:pt x="64066" y="1803044"/>
                  </a:cubicBezTo>
                  <a:lnTo>
                    <a:pt x="64066" y="1771232"/>
                  </a:lnTo>
                  <a:cubicBezTo>
                    <a:pt x="60119" y="1766342"/>
                    <a:pt x="56305" y="1762616"/>
                    <a:pt x="52623" y="1760053"/>
                  </a:cubicBezTo>
                  <a:cubicBezTo>
                    <a:pt x="48941" y="1757491"/>
                    <a:pt x="45097" y="1756209"/>
                    <a:pt x="41091" y="1756209"/>
                  </a:cubicBezTo>
                  <a:close/>
                  <a:moveTo>
                    <a:pt x="140274" y="1755856"/>
                  </a:moveTo>
                  <a:cubicBezTo>
                    <a:pt x="135935" y="1755856"/>
                    <a:pt x="132205" y="1756622"/>
                    <a:pt x="129084" y="1758153"/>
                  </a:cubicBezTo>
                  <a:cubicBezTo>
                    <a:pt x="125963" y="1759685"/>
                    <a:pt x="123393" y="1761850"/>
                    <a:pt x="121372" y="1764648"/>
                  </a:cubicBezTo>
                  <a:cubicBezTo>
                    <a:pt x="119351" y="1767447"/>
                    <a:pt x="117850" y="1770760"/>
                    <a:pt x="116869" y="1774590"/>
                  </a:cubicBezTo>
                  <a:cubicBezTo>
                    <a:pt x="115888" y="1778419"/>
                    <a:pt x="115398" y="1782601"/>
                    <a:pt x="115398" y="1787138"/>
                  </a:cubicBezTo>
                  <a:cubicBezTo>
                    <a:pt x="115398" y="1791497"/>
                    <a:pt x="115799" y="1795591"/>
                    <a:pt x="116602" y="1799421"/>
                  </a:cubicBezTo>
                  <a:cubicBezTo>
                    <a:pt x="117405" y="1803250"/>
                    <a:pt x="118742" y="1806593"/>
                    <a:pt x="120614" y="1809450"/>
                  </a:cubicBezTo>
                  <a:cubicBezTo>
                    <a:pt x="122487" y="1812307"/>
                    <a:pt x="124998" y="1814576"/>
                    <a:pt x="128148" y="1816255"/>
                  </a:cubicBezTo>
                  <a:cubicBezTo>
                    <a:pt x="131299" y="1817933"/>
                    <a:pt x="135222" y="1818773"/>
                    <a:pt x="139918" y="1818773"/>
                  </a:cubicBezTo>
                  <a:cubicBezTo>
                    <a:pt x="144199" y="1818773"/>
                    <a:pt x="147914" y="1818007"/>
                    <a:pt x="151064" y="1816475"/>
                  </a:cubicBezTo>
                  <a:cubicBezTo>
                    <a:pt x="154215" y="1814944"/>
                    <a:pt x="156800" y="1812793"/>
                    <a:pt x="158821" y="1810025"/>
                  </a:cubicBezTo>
                  <a:cubicBezTo>
                    <a:pt x="160842" y="1807256"/>
                    <a:pt x="162328" y="1803957"/>
                    <a:pt x="163280" y="1800128"/>
                  </a:cubicBezTo>
                  <a:cubicBezTo>
                    <a:pt x="164231" y="1796298"/>
                    <a:pt x="164706" y="1792086"/>
                    <a:pt x="164706" y="1787491"/>
                  </a:cubicBezTo>
                  <a:cubicBezTo>
                    <a:pt x="164706" y="1783191"/>
                    <a:pt x="164305" y="1779126"/>
                    <a:pt x="163502" y="1775297"/>
                  </a:cubicBezTo>
                  <a:cubicBezTo>
                    <a:pt x="162700" y="1771467"/>
                    <a:pt x="161377" y="1768109"/>
                    <a:pt x="159534" y="1765223"/>
                  </a:cubicBezTo>
                  <a:cubicBezTo>
                    <a:pt x="157691" y="1762336"/>
                    <a:pt x="155195" y="1760053"/>
                    <a:pt x="152045" y="1758374"/>
                  </a:cubicBezTo>
                  <a:cubicBezTo>
                    <a:pt x="148894" y="1756695"/>
                    <a:pt x="144971" y="1755856"/>
                    <a:pt x="140274" y="1755856"/>
                  </a:cubicBezTo>
                  <a:close/>
                  <a:moveTo>
                    <a:pt x="140847" y="1743661"/>
                  </a:moveTo>
                  <a:cubicBezTo>
                    <a:pt x="147387" y="1743661"/>
                    <a:pt x="153086" y="1744633"/>
                    <a:pt x="157946" y="1746577"/>
                  </a:cubicBezTo>
                  <a:cubicBezTo>
                    <a:pt x="162807" y="1748521"/>
                    <a:pt x="166857" y="1751349"/>
                    <a:pt x="170097" y="1755061"/>
                  </a:cubicBezTo>
                  <a:cubicBezTo>
                    <a:pt x="173337" y="1758772"/>
                    <a:pt x="175767" y="1763279"/>
                    <a:pt x="177387" y="1768581"/>
                  </a:cubicBezTo>
                  <a:cubicBezTo>
                    <a:pt x="179007" y="1773883"/>
                    <a:pt x="179817" y="1779862"/>
                    <a:pt x="179817" y="1786519"/>
                  </a:cubicBezTo>
                  <a:cubicBezTo>
                    <a:pt x="179817" y="1792999"/>
                    <a:pt x="178963" y="1798964"/>
                    <a:pt x="177255" y="1804413"/>
                  </a:cubicBezTo>
                  <a:cubicBezTo>
                    <a:pt x="175546" y="1809863"/>
                    <a:pt x="172998" y="1814561"/>
                    <a:pt x="169611" y="1818508"/>
                  </a:cubicBezTo>
                  <a:cubicBezTo>
                    <a:pt x="166223" y="1822455"/>
                    <a:pt x="161982" y="1825533"/>
                    <a:pt x="156886" y="1827742"/>
                  </a:cubicBezTo>
                  <a:cubicBezTo>
                    <a:pt x="151790" y="1829951"/>
                    <a:pt x="145884" y="1831056"/>
                    <a:pt x="139169" y="1831056"/>
                  </a:cubicBezTo>
                  <a:cubicBezTo>
                    <a:pt x="132629" y="1831056"/>
                    <a:pt x="126930" y="1830084"/>
                    <a:pt x="122070" y="1828140"/>
                  </a:cubicBezTo>
                  <a:cubicBezTo>
                    <a:pt x="117209" y="1826196"/>
                    <a:pt x="113159" y="1823368"/>
                    <a:pt x="109919" y="1819657"/>
                  </a:cubicBezTo>
                  <a:cubicBezTo>
                    <a:pt x="106679" y="1815945"/>
                    <a:pt x="104264" y="1811439"/>
                    <a:pt x="102673" y="1806137"/>
                  </a:cubicBezTo>
                  <a:cubicBezTo>
                    <a:pt x="101082" y="1800835"/>
                    <a:pt x="100287" y="1794826"/>
                    <a:pt x="100287" y="1788110"/>
                  </a:cubicBezTo>
                  <a:cubicBezTo>
                    <a:pt x="100287" y="1781629"/>
                    <a:pt x="101127" y="1775665"/>
                    <a:pt x="102806" y="1770215"/>
                  </a:cubicBezTo>
                  <a:cubicBezTo>
                    <a:pt x="104485" y="1764766"/>
                    <a:pt x="107018" y="1760068"/>
                    <a:pt x="110405" y="1756121"/>
                  </a:cubicBezTo>
                  <a:cubicBezTo>
                    <a:pt x="113793" y="1752174"/>
                    <a:pt x="118019" y="1749111"/>
                    <a:pt x="123086" y="1746931"/>
                  </a:cubicBezTo>
                  <a:cubicBezTo>
                    <a:pt x="128152" y="1744751"/>
                    <a:pt x="134073" y="1743661"/>
                    <a:pt x="140847" y="1743661"/>
                  </a:cubicBezTo>
                  <a:close/>
                  <a:moveTo>
                    <a:pt x="71312" y="1706636"/>
                  </a:moveTo>
                  <a:cubicBezTo>
                    <a:pt x="72785" y="1706636"/>
                    <a:pt x="73993" y="1706709"/>
                    <a:pt x="74935" y="1706857"/>
                  </a:cubicBezTo>
                  <a:cubicBezTo>
                    <a:pt x="75878" y="1707004"/>
                    <a:pt x="76614" y="1707181"/>
                    <a:pt x="77144" y="1707387"/>
                  </a:cubicBezTo>
                  <a:cubicBezTo>
                    <a:pt x="77675" y="1707593"/>
                    <a:pt x="78072" y="1707887"/>
                    <a:pt x="78337" y="1708271"/>
                  </a:cubicBezTo>
                  <a:cubicBezTo>
                    <a:pt x="78602" y="1708653"/>
                    <a:pt x="78735" y="1709051"/>
                    <a:pt x="78735" y="1709463"/>
                  </a:cubicBezTo>
                  <a:lnTo>
                    <a:pt x="78735" y="1827168"/>
                  </a:lnTo>
                  <a:cubicBezTo>
                    <a:pt x="78735" y="1827639"/>
                    <a:pt x="78632" y="1828051"/>
                    <a:pt x="78426" y="1828405"/>
                  </a:cubicBezTo>
                  <a:cubicBezTo>
                    <a:pt x="78220" y="1828759"/>
                    <a:pt x="77866" y="1829038"/>
                    <a:pt x="77365" y="1829245"/>
                  </a:cubicBezTo>
                  <a:cubicBezTo>
                    <a:pt x="76865" y="1829451"/>
                    <a:pt x="76202" y="1829613"/>
                    <a:pt x="75377" y="1829731"/>
                  </a:cubicBezTo>
                  <a:cubicBezTo>
                    <a:pt x="74552" y="1829848"/>
                    <a:pt x="73551" y="1829907"/>
                    <a:pt x="72373" y="1829907"/>
                  </a:cubicBezTo>
                  <a:cubicBezTo>
                    <a:pt x="71135" y="1829907"/>
                    <a:pt x="70104" y="1829848"/>
                    <a:pt x="69280" y="1829731"/>
                  </a:cubicBezTo>
                  <a:cubicBezTo>
                    <a:pt x="68455" y="1829613"/>
                    <a:pt x="67778" y="1829451"/>
                    <a:pt x="67247" y="1829245"/>
                  </a:cubicBezTo>
                  <a:cubicBezTo>
                    <a:pt x="66717" y="1829038"/>
                    <a:pt x="66334" y="1828759"/>
                    <a:pt x="66099" y="1828405"/>
                  </a:cubicBezTo>
                  <a:cubicBezTo>
                    <a:pt x="65863" y="1828051"/>
                    <a:pt x="65745" y="1827639"/>
                    <a:pt x="65745" y="1827168"/>
                  </a:cubicBezTo>
                  <a:lnTo>
                    <a:pt x="65745" y="1816652"/>
                  </a:lnTo>
                  <a:cubicBezTo>
                    <a:pt x="61562" y="1821188"/>
                    <a:pt x="57218" y="1824723"/>
                    <a:pt x="52711" y="1827256"/>
                  </a:cubicBezTo>
                  <a:cubicBezTo>
                    <a:pt x="48204" y="1829789"/>
                    <a:pt x="43270" y="1831056"/>
                    <a:pt x="37910" y="1831056"/>
                  </a:cubicBezTo>
                  <a:cubicBezTo>
                    <a:pt x="32077" y="1831056"/>
                    <a:pt x="27099" y="1829922"/>
                    <a:pt x="22976" y="1827654"/>
                  </a:cubicBezTo>
                  <a:cubicBezTo>
                    <a:pt x="18852" y="1825386"/>
                    <a:pt x="15509" y="1822322"/>
                    <a:pt x="12946" y="1818464"/>
                  </a:cubicBezTo>
                  <a:cubicBezTo>
                    <a:pt x="10383" y="1814605"/>
                    <a:pt x="8513" y="1810069"/>
                    <a:pt x="7335" y="1804855"/>
                  </a:cubicBezTo>
                  <a:cubicBezTo>
                    <a:pt x="6156" y="1799642"/>
                    <a:pt x="5567" y="1794148"/>
                    <a:pt x="5567" y="1788375"/>
                  </a:cubicBezTo>
                  <a:cubicBezTo>
                    <a:pt x="5567" y="1781541"/>
                    <a:pt x="6304" y="1775370"/>
                    <a:pt x="7777" y="1769862"/>
                  </a:cubicBezTo>
                  <a:cubicBezTo>
                    <a:pt x="9249" y="1764354"/>
                    <a:pt x="11429" y="1759656"/>
                    <a:pt x="14316" y="1755768"/>
                  </a:cubicBezTo>
                  <a:cubicBezTo>
                    <a:pt x="17202" y="1751879"/>
                    <a:pt x="20781" y="1748890"/>
                    <a:pt x="25052" y="1746798"/>
                  </a:cubicBezTo>
                  <a:cubicBezTo>
                    <a:pt x="29323" y="1744707"/>
                    <a:pt x="34257" y="1743661"/>
                    <a:pt x="39854" y="1743661"/>
                  </a:cubicBezTo>
                  <a:cubicBezTo>
                    <a:pt x="44508" y="1743661"/>
                    <a:pt x="48764" y="1744677"/>
                    <a:pt x="52623" y="1746710"/>
                  </a:cubicBezTo>
                  <a:cubicBezTo>
                    <a:pt x="56481" y="1748742"/>
                    <a:pt x="60296" y="1751732"/>
                    <a:pt x="64066" y="1755679"/>
                  </a:cubicBezTo>
                  <a:lnTo>
                    <a:pt x="64066" y="1709463"/>
                  </a:lnTo>
                  <a:cubicBezTo>
                    <a:pt x="64066" y="1709051"/>
                    <a:pt x="64169" y="1708653"/>
                    <a:pt x="64375" y="1708271"/>
                  </a:cubicBezTo>
                  <a:cubicBezTo>
                    <a:pt x="64582" y="1707887"/>
                    <a:pt x="64979" y="1707593"/>
                    <a:pt x="65568" y="1707387"/>
                  </a:cubicBezTo>
                  <a:cubicBezTo>
                    <a:pt x="66157" y="1707181"/>
                    <a:pt x="66909" y="1707004"/>
                    <a:pt x="67822" y="1706857"/>
                  </a:cubicBezTo>
                  <a:cubicBezTo>
                    <a:pt x="68735" y="1706709"/>
                    <a:pt x="69898" y="1706636"/>
                    <a:pt x="71312" y="1706636"/>
                  </a:cubicBezTo>
                  <a:close/>
                  <a:moveTo>
                    <a:pt x="208350" y="1706282"/>
                  </a:moveTo>
                  <a:cubicBezTo>
                    <a:pt x="209823" y="1706282"/>
                    <a:pt x="211031" y="1706341"/>
                    <a:pt x="211973" y="1706459"/>
                  </a:cubicBezTo>
                  <a:cubicBezTo>
                    <a:pt x="212916" y="1706577"/>
                    <a:pt x="213652" y="1706753"/>
                    <a:pt x="214183" y="1706989"/>
                  </a:cubicBezTo>
                  <a:cubicBezTo>
                    <a:pt x="214713" y="1707225"/>
                    <a:pt x="215096" y="1707519"/>
                    <a:pt x="215331" y="1707873"/>
                  </a:cubicBezTo>
                  <a:cubicBezTo>
                    <a:pt x="215567" y="1708226"/>
                    <a:pt x="215685" y="1708639"/>
                    <a:pt x="215685" y="1709110"/>
                  </a:cubicBezTo>
                  <a:lnTo>
                    <a:pt x="215685" y="1827168"/>
                  </a:lnTo>
                  <a:cubicBezTo>
                    <a:pt x="215685" y="1827639"/>
                    <a:pt x="215567" y="1828037"/>
                    <a:pt x="215331" y="1828361"/>
                  </a:cubicBezTo>
                  <a:cubicBezTo>
                    <a:pt x="215096" y="1828685"/>
                    <a:pt x="214713" y="1828965"/>
                    <a:pt x="214183" y="1829200"/>
                  </a:cubicBezTo>
                  <a:cubicBezTo>
                    <a:pt x="213652" y="1829436"/>
                    <a:pt x="212916" y="1829613"/>
                    <a:pt x="211973" y="1829731"/>
                  </a:cubicBezTo>
                  <a:cubicBezTo>
                    <a:pt x="211031" y="1829848"/>
                    <a:pt x="209823" y="1829907"/>
                    <a:pt x="208350" y="1829907"/>
                  </a:cubicBezTo>
                  <a:cubicBezTo>
                    <a:pt x="206936" y="1829907"/>
                    <a:pt x="205758" y="1829848"/>
                    <a:pt x="204816" y="1829731"/>
                  </a:cubicBezTo>
                  <a:cubicBezTo>
                    <a:pt x="203873" y="1829613"/>
                    <a:pt x="203122" y="1829436"/>
                    <a:pt x="202562" y="1829200"/>
                  </a:cubicBezTo>
                  <a:cubicBezTo>
                    <a:pt x="202003" y="1828965"/>
                    <a:pt x="201620" y="1828685"/>
                    <a:pt x="201414" y="1828361"/>
                  </a:cubicBezTo>
                  <a:cubicBezTo>
                    <a:pt x="201207" y="1828037"/>
                    <a:pt x="201104" y="1827639"/>
                    <a:pt x="201104" y="1827168"/>
                  </a:cubicBezTo>
                  <a:lnTo>
                    <a:pt x="201104" y="1709110"/>
                  </a:lnTo>
                  <a:cubicBezTo>
                    <a:pt x="201104" y="1708639"/>
                    <a:pt x="201207" y="1708226"/>
                    <a:pt x="201414" y="1707873"/>
                  </a:cubicBezTo>
                  <a:cubicBezTo>
                    <a:pt x="201620" y="1707519"/>
                    <a:pt x="202003" y="1707225"/>
                    <a:pt x="202562" y="1706989"/>
                  </a:cubicBezTo>
                  <a:cubicBezTo>
                    <a:pt x="203122" y="1706753"/>
                    <a:pt x="203873" y="1706577"/>
                    <a:pt x="204816" y="1706459"/>
                  </a:cubicBezTo>
                  <a:cubicBezTo>
                    <a:pt x="205758" y="1706341"/>
                    <a:pt x="206936" y="1706282"/>
                    <a:pt x="208350" y="1706282"/>
                  </a:cubicBezTo>
                  <a:close/>
                  <a:moveTo>
                    <a:pt x="212228" y="1561767"/>
                  </a:moveTo>
                  <a:lnTo>
                    <a:pt x="212619" y="1572097"/>
                  </a:lnTo>
                  <a:lnTo>
                    <a:pt x="204588" y="1572879"/>
                  </a:lnTo>
                  <a:cubicBezTo>
                    <a:pt x="201642" y="1573556"/>
                    <a:pt x="199197" y="1574558"/>
                    <a:pt x="197253" y="1575883"/>
                  </a:cubicBezTo>
                  <a:cubicBezTo>
                    <a:pt x="195309" y="1577209"/>
                    <a:pt x="193881" y="1578799"/>
                    <a:pt x="192968" y="1580655"/>
                  </a:cubicBezTo>
                  <a:cubicBezTo>
                    <a:pt x="192054" y="1582511"/>
                    <a:pt x="191598" y="1584646"/>
                    <a:pt x="191598" y="1587062"/>
                  </a:cubicBezTo>
                  <a:cubicBezTo>
                    <a:pt x="191598" y="1591185"/>
                    <a:pt x="192909" y="1594470"/>
                    <a:pt x="195530" y="1596915"/>
                  </a:cubicBezTo>
                  <a:cubicBezTo>
                    <a:pt x="198152" y="1599359"/>
                    <a:pt x="201819" y="1600582"/>
                    <a:pt x="206532" y="1600582"/>
                  </a:cubicBezTo>
                  <a:cubicBezTo>
                    <a:pt x="210361" y="1600582"/>
                    <a:pt x="213910" y="1599610"/>
                    <a:pt x="217180" y="1597666"/>
                  </a:cubicBezTo>
                  <a:lnTo>
                    <a:pt x="219379" y="1595760"/>
                  </a:lnTo>
                  <a:lnTo>
                    <a:pt x="222567" y="1605335"/>
                  </a:lnTo>
                  <a:lnTo>
                    <a:pt x="217799" y="1608888"/>
                  </a:lnTo>
                  <a:cubicBezTo>
                    <a:pt x="213528" y="1610950"/>
                    <a:pt x="209006" y="1611981"/>
                    <a:pt x="204234" y="1611981"/>
                  </a:cubicBezTo>
                  <a:cubicBezTo>
                    <a:pt x="200052" y="1611981"/>
                    <a:pt x="196267" y="1611436"/>
                    <a:pt x="192879" y="1610346"/>
                  </a:cubicBezTo>
                  <a:cubicBezTo>
                    <a:pt x="189492" y="1609256"/>
                    <a:pt x="186605" y="1607680"/>
                    <a:pt x="184219" y="1605619"/>
                  </a:cubicBezTo>
                  <a:cubicBezTo>
                    <a:pt x="181833" y="1603557"/>
                    <a:pt x="179978" y="1601023"/>
                    <a:pt x="178652" y="1598019"/>
                  </a:cubicBezTo>
                  <a:cubicBezTo>
                    <a:pt x="177327" y="1595015"/>
                    <a:pt x="176664" y="1591598"/>
                    <a:pt x="176664" y="1587769"/>
                  </a:cubicBezTo>
                  <a:cubicBezTo>
                    <a:pt x="176664" y="1583291"/>
                    <a:pt x="177577" y="1579403"/>
                    <a:pt x="179403" y="1576104"/>
                  </a:cubicBezTo>
                  <a:cubicBezTo>
                    <a:pt x="181230" y="1572805"/>
                    <a:pt x="183851" y="1570066"/>
                    <a:pt x="187268" y="1567886"/>
                  </a:cubicBezTo>
                  <a:cubicBezTo>
                    <a:pt x="190685" y="1565706"/>
                    <a:pt x="194867" y="1564071"/>
                    <a:pt x="199816" y="1562982"/>
                  </a:cubicBezTo>
                  <a:close/>
                  <a:moveTo>
                    <a:pt x="17497" y="1525823"/>
                  </a:moveTo>
                  <a:cubicBezTo>
                    <a:pt x="18911" y="1525823"/>
                    <a:pt x="20089" y="1525868"/>
                    <a:pt x="21032" y="1525956"/>
                  </a:cubicBezTo>
                  <a:cubicBezTo>
                    <a:pt x="21974" y="1526044"/>
                    <a:pt x="22725" y="1526221"/>
                    <a:pt x="23285" y="1526486"/>
                  </a:cubicBezTo>
                  <a:cubicBezTo>
                    <a:pt x="23845" y="1526751"/>
                    <a:pt x="24242" y="1527046"/>
                    <a:pt x="24478" y="1527370"/>
                  </a:cubicBezTo>
                  <a:cubicBezTo>
                    <a:pt x="24713" y="1527694"/>
                    <a:pt x="24831" y="1528091"/>
                    <a:pt x="24831" y="1528563"/>
                  </a:cubicBezTo>
                  <a:lnTo>
                    <a:pt x="24831" y="1574867"/>
                  </a:lnTo>
                  <a:cubicBezTo>
                    <a:pt x="24831" y="1579521"/>
                    <a:pt x="25170" y="1583247"/>
                    <a:pt x="25848" y="1586045"/>
                  </a:cubicBezTo>
                  <a:cubicBezTo>
                    <a:pt x="26525" y="1588844"/>
                    <a:pt x="27556" y="1591229"/>
                    <a:pt x="28940" y="1593203"/>
                  </a:cubicBezTo>
                  <a:cubicBezTo>
                    <a:pt x="30325" y="1595177"/>
                    <a:pt x="32077" y="1596708"/>
                    <a:pt x="34198" y="1597798"/>
                  </a:cubicBezTo>
                  <a:cubicBezTo>
                    <a:pt x="36319" y="1598888"/>
                    <a:pt x="38793" y="1599433"/>
                    <a:pt x="41621" y="1599433"/>
                  </a:cubicBezTo>
                  <a:cubicBezTo>
                    <a:pt x="45273" y="1599433"/>
                    <a:pt x="48911" y="1598137"/>
                    <a:pt x="52534" y="1595545"/>
                  </a:cubicBezTo>
                  <a:cubicBezTo>
                    <a:pt x="56157" y="1592953"/>
                    <a:pt x="60001" y="1589153"/>
                    <a:pt x="64066" y="1584145"/>
                  </a:cubicBezTo>
                  <a:lnTo>
                    <a:pt x="64066" y="1528563"/>
                  </a:lnTo>
                  <a:cubicBezTo>
                    <a:pt x="64066" y="1528091"/>
                    <a:pt x="64169" y="1527694"/>
                    <a:pt x="64375" y="1527370"/>
                  </a:cubicBezTo>
                  <a:cubicBezTo>
                    <a:pt x="64582" y="1527046"/>
                    <a:pt x="64979" y="1526751"/>
                    <a:pt x="65568" y="1526486"/>
                  </a:cubicBezTo>
                  <a:cubicBezTo>
                    <a:pt x="66157" y="1526221"/>
                    <a:pt x="66909" y="1526044"/>
                    <a:pt x="67822" y="1525956"/>
                  </a:cubicBezTo>
                  <a:cubicBezTo>
                    <a:pt x="68735" y="1525868"/>
                    <a:pt x="69928" y="1525823"/>
                    <a:pt x="71401" y="1525823"/>
                  </a:cubicBezTo>
                  <a:cubicBezTo>
                    <a:pt x="72814" y="1525823"/>
                    <a:pt x="73993" y="1525868"/>
                    <a:pt x="74935" y="1525956"/>
                  </a:cubicBezTo>
                  <a:cubicBezTo>
                    <a:pt x="75878" y="1526044"/>
                    <a:pt x="76614" y="1526221"/>
                    <a:pt x="77144" y="1526486"/>
                  </a:cubicBezTo>
                  <a:cubicBezTo>
                    <a:pt x="77675" y="1526751"/>
                    <a:pt x="78072" y="1527046"/>
                    <a:pt x="78337" y="1527370"/>
                  </a:cubicBezTo>
                  <a:cubicBezTo>
                    <a:pt x="78602" y="1527694"/>
                    <a:pt x="78735" y="1528091"/>
                    <a:pt x="78735" y="1528563"/>
                  </a:cubicBezTo>
                  <a:lnTo>
                    <a:pt x="78735" y="1608093"/>
                  </a:lnTo>
                  <a:cubicBezTo>
                    <a:pt x="78735" y="1608564"/>
                    <a:pt x="78632" y="1608962"/>
                    <a:pt x="78426" y="1609286"/>
                  </a:cubicBezTo>
                  <a:cubicBezTo>
                    <a:pt x="78220" y="1609610"/>
                    <a:pt x="77851" y="1609889"/>
                    <a:pt x="77321" y="1610125"/>
                  </a:cubicBezTo>
                  <a:cubicBezTo>
                    <a:pt x="76791" y="1610361"/>
                    <a:pt x="76099" y="1610538"/>
                    <a:pt x="75245" y="1610655"/>
                  </a:cubicBezTo>
                  <a:cubicBezTo>
                    <a:pt x="74390" y="1610773"/>
                    <a:pt x="73345" y="1610832"/>
                    <a:pt x="72108" y="1610832"/>
                  </a:cubicBezTo>
                  <a:cubicBezTo>
                    <a:pt x="70753" y="1610832"/>
                    <a:pt x="69648" y="1610773"/>
                    <a:pt x="68794" y="1610655"/>
                  </a:cubicBezTo>
                  <a:cubicBezTo>
                    <a:pt x="67940" y="1610538"/>
                    <a:pt x="67262" y="1610361"/>
                    <a:pt x="66761" y="1610125"/>
                  </a:cubicBezTo>
                  <a:cubicBezTo>
                    <a:pt x="66261" y="1609889"/>
                    <a:pt x="65922" y="1609610"/>
                    <a:pt x="65745" y="1609286"/>
                  </a:cubicBezTo>
                  <a:cubicBezTo>
                    <a:pt x="65568" y="1608962"/>
                    <a:pt x="65480" y="1608564"/>
                    <a:pt x="65480" y="1608093"/>
                  </a:cubicBezTo>
                  <a:lnTo>
                    <a:pt x="65480" y="1597577"/>
                  </a:lnTo>
                  <a:cubicBezTo>
                    <a:pt x="60944" y="1602585"/>
                    <a:pt x="56467" y="1606237"/>
                    <a:pt x="52048" y="1608535"/>
                  </a:cubicBezTo>
                  <a:cubicBezTo>
                    <a:pt x="47630" y="1610832"/>
                    <a:pt x="43153" y="1611981"/>
                    <a:pt x="38617" y="1611981"/>
                  </a:cubicBezTo>
                  <a:cubicBezTo>
                    <a:pt x="33315" y="1611981"/>
                    <a:pt x="28852" y="1611097"/>
                    <a:pt x="25229" y="1609330"/>
                  </a:cubicBezTo>
                  <a:cubicBezTo>
                    <a:pt x="21606" y="1607563"/>
                    <a:pt x="18675" y="1605162"/>
                    <a:pt x="16436" y="1602128"/>
                  </a:cubicBezTo>
                  <a:cubicBezTo>
                    <a:pt x="14198" y="1599094"/>
                    <a:pt x="12593" y="1595559"/>
                    <a:pt x="11620" y="1591524"/>
                  </a:cubicBezTo>
                  <a:cubicBezTo>
                    <a:pt x="10648" y="1587489"/>
                    <a:pt x="10162" y="1582584"/>
                    <a:pt x="10162" y="1576811"/>
                  </a:cubicBezTo>
                  <a:lnTo>
                    <a:pt x="10162" y="1528563"/>
                  </a:lnTo>
                  <a:cubicBezTo>
                    <a:pt x="10162" y="1528091"/>
                    <a:pt x="10266" y="1527694"/>
                    <a:pt x="10472" y="1527370"/>
                  </a:cubicBezTo>
                  <a:cubicBezTo>
                    <a:pt x="10678" y="1527046"/>
                    <a:pt x="11076" y="1526751"/>
                    <a:pt x="11665" y="1526486"/>
                  </a:cubicBezTo>
                  <a:cubicBezTo>
                    <a:pt x="12254" y="1526221"/>
                    <a:pt x="13020" y="1526044"/>
                    <a:pt x="13962" y="1525956"/>
                  </a:cubicBezTo>
                  <a:cubicBezTo>
                    <a:pt x="14905" y="1525868"/>
                    <a:pt x="16083" y="1525823"/>
                    <a:pt x="17497" y="1525823"/>
                  </a:cubicBezTo>
                  <a:close/>
                  <a:moveTo>
                    <a:pt x="210597" y="1524586"/>
                  </a:moveTo>
                  <a:lnTo>
                    <a:pt x="213562" y="1524981"/>
                  </a:lnTo>
                  <a:lnTo>
                    <a:pt x="213283" y="1535153"/>
                  </a:lnTo>
                  <a:lnTo>
                    <a:pt x="213140" y="1536971"/>
                  </a:lnTo>
                  <a:lnTo>
                    <a:pt x="209271" y="1536427"/>
                  </a:lnTo>
                  <a:cubicBezTo>
                    <a:pt x="205678" y="1536427"/>
                    <a:pt x="202452" y="1536855"/>
                    <a:pt x="199595" y="1537709"/>
                  </a:cubicBezTo>
                  <a:cubicBezTo>
                    <a:pt x="196738" y="1538563"/>
                    <a:pt x="194234" y="1539505"/>
                    <a:pt x="192084" y="1540537"/>
                  </a:cubicBezTo>
                  <a:cubicBezTo>
                    <a:pt x="189934" y="1541567"/>
                    <a:pt x="188137" y="1542510"/>
                    <a:pt x="186694" y="1543364"/>
                  </a:cubicBezTo>
                  <a:cubicBezTo>
                    <a:pt x="185250" y="1544218"/>
                    <a:pt x="184175" y="1544646"/>
                    <a:pt x="183468" y="1544646"/>
                  </a:cubicBezTo>
                  <a:cubicBezTo>
                    <a:pt x="182997" y="1544646"/>
                    <a:pt x="182584" y="1544528"/>
                    <a:pt x="182231" y="1544292"/>
                  </a:cubicBezTo>
                  <a:cubicBezTo>
                    <a:pt x="181878" y="1544056"/>
                    <a:pt x="181568" y="1543703"/>
                    <a:pt x="181303" y="1543232"/>
                  </a:cubicBezTo>
                  <a:cubicBezTo>
                    <a:pt x="181038" y="1542760"/>
                    <a:pt x="180847" y="1542157"/>
                    <a:pt x="180729" y="1541420"/>
                  </a:cubicBezTo>
                  <a:cubicBezTo>
                    <a:pt x="180611" y="1540684"/>
                    <a:pt x="180552" y="1539874"/>
                    <a:pt x="180552" y="1538990"/>
                  </a:cubicBezTo>
                  <a:cubicBezTo>
                    <a:pt x="180552" y="1537517"/>
                    <a:pt x="180655" y="1536354"/>
                    <a:pt x="180861" y="1535500"/>
                  </a:cubicBezTo>
                  <a:cubicBezTo>
                    <a:pt x="181068" y="1534645"/>
                    <a:pt x="181568" y="1533835"/>
                    <a:pt x="182364" y="1533069"/>
                  </a:cubicBezTo>
                  <a:cubicBezTo>
                    <a:pt x="183159" y="1532304"/>
                    <a:pt x="184529" y="1531405"/>
                    <a:pt x="186473" y="1530374"/>
                  </a:cubicBezTo>
                  <a:cubicBezTo>
                    <a:pt x="188417" y="1529343"/>
                    <a:pt x="190655" y="1528401"/>
                    <a:pt x="193188" y="1527547"/>
                  </a:cubicBezTo>
                  <a:cubicBezTo>
                    <a:pt x="195722" y="1526692"/>
                    <a:pt x="198490" y="1525985"/>
                    <a:pt x="201495" y="1525426"/>
                  </a:cubicBezTo>
                  <a:cubicBezTo>
                    <a:pt x="204499" y="1524866"/>
                    <a:pt x="207533" y="1524586"/>
                    <a:pt x="210597" y="1524586"/>
                  </a:cubicBezTo>
                  <a:close/>
                  <a:moveTo>
                    <a:pt x="151200" y="1487207"/>
                  </a:moveTo>
                  <a:cubicBezTo>
                    <a:pt x="152673" y="1487207"/>
                    <a:pt x="153881" y="1487266"/>
                    <a:pt x="154823" y="1487384"/>
                  </a:cubicBezTo>
                  <a:cubicBezTo>
                    <a:pt x="155766" y="1487502"/>
                    <a:pt x="156502" y="1487678"/>
                    <a:pt x="157033" y="1487914"/>
                  </a:cubicBezTo>
                  <a:cubicBezTo>
                    <a:pt x="157563" y="1488150"/>
                    <a:pt x="157946" y="1488444"/>
                    <a:pt x="158181" y="1488798"/>
                  </a:cubicBezTo>
                  <a:cubicBezTo>
                    <a:pt x="158417" y="1489151"/>
                    <a:pt x="158535" y="1489564"/>
                    <a:pt x="158535" y="1490035"/>
                  </a:cubicBezTo>
                  <a:lnTo>
                    <a:pt x="158535" y="1608093"/>
                  </a:lnTo>
                  <a:cubicBezTo>
                    <a:pt x="158535" y="1608564"/>
                    <a:pt x="158417" y="1608962"/>
                    <a:pt x="158181" y="1609286"/>
                  </a:cubicBezTo>
                  <a:cubicBezTo>
                    <a:pt x="157946" y="1609610"/>
                    <a:pt x="157563" y="1609889"/>
                    <a:pt x="157033" y="1610125"/>
                  </a:cubicBezTo>
                  <a:cubicBezTo>
                    <a:pt x="156502" y="1610361"/>
                    <a:pt x="155766" y="1610538"/>
                    <a:pt x="154823" y="1610655"/>
                  </a:cubicBezTo>
                  <a:cubicBezTo>
                    <a:pt x="153881" y="1610773"/>
                    <a:pt x="152673" y="1610832"/>
                    <a:pt x="151200" y="1610832"/>
                  </a:cubicBezTo>
                  <a:cubicBezTo>
                    <a:pt x="149786" y="1610832"/>
                    <a:pt x="148608" y="1610773"/>
                    <a:pt x="147666" y="1610655"/>
                  </a:cubicBezTo>
                  <a:cubicBezTo>
                    <a:pt x="146723" y="1610538"/>
                    <a:pt x="145972" y="1610361"/>
                    <a:pt x="145412" y="1610125"/>
                  </a:cubicBezTo>
                  <a:cubicBezTo>
                    <a:pt x="144853" y="1609889"/>
                    <a:pt x="144470" y="1609610"/>
                    <a:pt x="144264" y="1609286"/>
                  </a:cubicBezTo>
                  <a:cubicBezTo>
                    <a:pt x="144057" y="1608962"/>
                    <a:pt x="143954" y="1608564"/>
                    <a:pt x="143954" y="1608093"/>
                  </a:cubicBezTo>
                  <a:lnTo>
                    <a:pt x="143954" y="1490035"/>
                  </a:lnTo>
                  <a:cubicBezTo>
                    <a:pt x="143954" y="1489564"/>
                    <a:pt x="144057" y="1489151"/>
                    <a:pt x="144264" y="1488798"/>
                  </a:cubicBezTo>
                  <a:cubicBezTo>
                    <a:pt x="144470" y="1488444"/>
                    <a:pt x="144853" y="1488150"/>
                    <a:pt x="145412" y="1487914"/>
                  </a:cubicBezTo>
                  <a:cubicBezTo>
                    <a:pt x="145972" y="1487678"/>
                    <a:pt x="146723" y="1487502"/>
                    <a:pt x="147666" y="1487384"/>
                  </a:cubicBezTo>
                  <a:cubicBezTo>
                    <a:pt x="148608" y="1487266"/>
                    <a:pt x="149786" y="1487207"/>
                    <a:pt x="151200" y="1487207"/>
                  </a:cubicBezTo>
                  <a:close/>
                  <a:moveTo>
                    <a:pt x="113100" y="1487207"/>
                  </a:moveTo>
                  <a:cubicBezTo>
                    <a:pt x="114573" y="1487207"/>
                    <a:pt x="115781" y="1487266"/>
                    <a:pt x="116723" y="1487384"/>
                  </a:cubicBezTo>
                  <a:cubicBezTo>
                    <a:pt x="117666" y="1487502"/>
                    <a:pt x="118402" y="1487678"/>
                    <a:pt x="118933" y="1487914"/>
                  </a:cubicBezTo>
                  <a:cubicBezTo>
                    <a:pt x="119463" y="1488150"/>
                    <a:pt x="119846" y="1488444"/>
                    <a:pt x="120081" y="1488798"/>
                  </a:cubicBezTo>
                  <a:cubicBezTo>
                    <a:pt x="120317" y="1489151"/>
                    <a:pt x="120435" y="1489564"/>
                    <a:pt x="120435" y="1490035"/>
                  </a:cubicBezTo>
                  <a:lnTo>
                    <a:pt x="120435" y="1608093"/>
                  </a:lnTo>
                  <a:cubicBezTo>
                    <a:pt x="120435" y="1608564"/>
                    <a:pt x="120317" y="1608962"/>
                    <a:pt x="120081" y="1609286"/>
                  </a:cubicBezTo>
                  <a:cubicBezTo>
                    <a:pt x="119846" y="1609610"/>
                    <a:pt x="119463" y="1609889"/>
                    <a:pt x="118933" y="1610125"/>
                  </a:cubicBezTo>
                  <a:cubicBezTo>
                    <a:pt x="118402" y="1610361"/>
                    <a:pt x="117666" y="1610538"/>
                    <a:pt x="116723" y="1610655"/>
                  </a:cubicBezTo>
                  <a:cubicBezTo>
                    <a:pt x="115781" y="1610773"/>
                    <a:pt x="114573" y="1610832"/>
                    <a:pt x="113100" y="1610832"/>
                  </a:cubicBezTo>
                  <a:cubicBezTo>
                    <a:pt x="111686" y="1610832"/>
                    <a:pt x="110508" y="1610773"/>
                    <a:pt x="109566" y="1610655"/>
                  </a:cubicBezTo>
                  <a:cubicBezTo>
                    <a:pt x="108623" y="1610538"/>
                    <a:pt x="107872" y="1610361"/>
                    <a:pt x="107312" y="1610125"/>
                  </a:cubicBezTo>
                  <a:cubicBezTo>
                    <a:pt x="106753" y="1609889"/>
                    <a:pt x="106370" y="1609610"/>
                    <a:pt x="106164" y="1609286"/>
                  </a:cubicBezTo>
                  <a:cubicBezTo>
                    <a:pt x="105957" y="1608962"/>
                    <a:pt x="105854" y="1608564"/>
                    <a:pt x="105854" y="1608093"/>
                  </a:cubicBezTo>
                  <a:lnTo>
                    <a:pt x="105854" y="1490035"/>
                  </a:lnTo>
                  <a:cubicBezTo>
                    <a:pt x="105854" y="1489564"/>
                    <a:pt x="105957" y="1489151"/>
                    <a:pt x="106164" y="1488798"/>
                  </a:cubicBezTo>
                  <a:cubicBezTo>
                    <a:pt x="106370" y="1488444"/>
                    <a:pt x="106753" y="1488150"/>
                    <a:pt x="107312" y="1487914"/>
                  </a:cubicBezTo>
                  <a:cubicBezTo>
                    <a:pt x="107872" y="1487678"/>
                    <a:pt x="108623" y="1487502"/>
                    <a:pt x="109566" y="1487384"/>
                  </a:cubicBezTo>
                  <a:cubicBezTo>
                    <a:pt x="110508" y="1487266"/>
                    <a:pt x="111686" y="1487207"/>
                    <a:pt x="113100" y="1487207"/>
                  </a:cubicBezTo>
                  <a:close/>
                  <a:moveTo>
                    <a:pt x="195357" y="1315522"/>
                  </a:moveTo>
                  <a:lnTo>
                    <a:pt x="200037" y="1322542"/>
                  </a:lnTo>
                  <a:lnTo>
                    <a:pt x="200944" y="1327984"/>
                  </a:lnTo>
                  <a:lnTo>
                    <a:pt x="197424" y="1327231"/>
                  </a:lnTo>
                  <a:cubicBezTo>
                    <a:pt x="193085" y="1327231"/>
                    <a:pt x="189355" y="1327997"/>
                    <a:pt x="186234" y="1329529"/>
                  </a:cubicBezTo>
                  <a:cubicBezTo>
                    <a:pt x="183113" y="1331060"/>
                    <a:pt x="180543" y="1333225"/>
                    <a:pt x="178522" y="1336023"/>
                  </a:cubicBezTo>
                  <a:cubicBezTo>
                    <a:pt x="176501" y="1338822"/>
                    <a:pt x="175000" y="1342135"/>
                    <a:pt x="174019" y="1345965"/>
                  </a:cubicBezTo>
                  <a:cubicBezTo>
                    <a:pt x="173038" y="1349794"/>
                    <a:pt x="172548" y="1353977"/>
                    <a:pt x="172548" y="1358513"/>
                  </a:cubicBezTo>
                  <a:cubicBezTo>
                    <a:pt x="172548" y="1362872"/>
                    <a:pt x="172949" y="1366967"/>
                    <a:pt x="173752" y="1370796"/>
                  </a:cubicBezTo>
                  <a:cubicBezTo>
                    <a:pt x="174555" y="1374625"/>
                    <a:pt x="175892" y="1377968"/>
                    <a:pt x="177764" y="1380825"/>
                  </a:cubicBezTo>
                  <a:cubicBezTo>
                    <a:pt x="179637" y="1383682"/>
                    <a:pt x="182148" y="1385951"/>
                    <a:pt x="185298" y="1387630"/>
                  </a:cubicBezTo>
                  <a:cubicBezTo>
                    <a:pt x="188449" y="1389309"/>
                    <a:pt x="192372" y="1390148"/>
                    <a:pt x="197068" y="1390148"/>
                  </a:cubicBezTo>
                  <a:cubicBezTo>
                    <a:pt x="201349" y="1390148"/>
                    <a:pt x="205064" y="1389382"/>
                    <a:pt x="208214" y="1387851"/>
                  </a:cubicBezTo>
                  <a:lnTo>
                    <a:pt x="209628" y="1386676"/>
                  </a:lnTo>
                  <a:lnTo>
                    <a:pt x="210419" y="1399794"/>
                  </a:lnTo>
                  <a:lnTo>
                    <a:pt x="196319" y="1402431"/>
                  </a:lnTo>
                  <a:cubicBezTo>
                    <a:pt x="189779" y="1402431"/>
                    <a:pt x="184080" y="1401459"/>
                    <a:pt x="179220" y="1399515"/>
                  </a:cubicBezTo>
                  <a:cubicBezTo>
                    <a:pt x="174359" y="1397571"/>
                    <a:pt x="170309" y="1394743"/>
                    <a:pt x="167069" y="1391032"/>
                  </a:cubicBezTo>
                  <a:cubicBezTo>
                    <a:pt x="163829" y="1387320"/>
                    <a:pt x="161414" y="1382814"/>
                    <a:pt x="159823" y="1377512"/>
                  </a:cubicBezTo>
                  <a:cubicBezTo>
                    <a:pt x="158232" y="1372210"/>
                    <a:pt x="157437" y="1366201"/>
                    <a:pt x="157437" y="1359485"/>
                  </a:cubicBezTo>
                  <a:cubicBezTo>
                    <a:pt x="157437" y="1353005"/>
                    <a:pt x="158277" y="1347040"/>
                    <a:pt x="159956" y="1341591"/>
                  </a:cubicBezTo>
                  <a:cubicBezTo>
                    <a:pt x="161635" y="1336141"/>
                    <a:pt x="164168" y="1331443"/>
                    <a:pt x="167555" y="1327496"/>
                  </a:cubicBezTo>
                  <a:cubicBezTo>
                    <a:pt x="170943" y="1323549"/>
                    <a:pt x="175169" y="1320485"/>
                    <a:pt x="180236" y="1318306"/>
                  </a:cubicBezTo>
                  <a:close/>
                  <a:moveTo>
                    <a:pt x="18654" y="1286405"/>
                  </a:moveTo>
                  <a:lnTo>
                    <a:pt x="27986" y="1286405"/>
                  </a:lnTo>
                  <a:cubicBezTo>
                    <a:pt x="29900" y="1286405"/>
                    <a:pt x="31575" y="1286582"/>
                    <a:pt x="33011" y="1286936"/>
                  </a:cubicBezTo>
                  <a:cubicBezTo>
                    <a:pt x="34447" y="1287289"/>
                    <a:pt x="35703" y="1287849"/>
                    <a:pt x="36779" y="1288615"/>
                  </a:cubicBezTo>
                  <a:cubicBezTo>
                    <a:pt x="37856" y="1289381"/>
                    <a:pt x="38753" y="1290353"/>
                    <a:pt x="39471" y="1291531"/>
                  </a:cubicBezTo>
                  <a:cubicBezTo>
                    <a:pt x="40189" y="1292709"/>
                    <a:pt x="40817" y="1294093"/>
                    <a:pt x="41356" y="1295684"/>
                  </a:cubicBezTo>
                  <a:lnTo>
                    <a:pt x="74052" y="1378484"/>
                  </a:lnTo>
                  <a:lnTo>
                    <a:pt x="74493" y="1378484"/>
                  </a:lnTo>
                  <a:lnTo>
                    <a:pt x="108515" y="1295949"/>
                  </a:lnTo>
                  <a:cubicBezTo>
                    <a:pt x="109173" y="1294182"/>
                    <a:pt x="109891" y="1292679"/>
                    <a:pt x="110669" y="1291442"/>
                  </a:cubicBezTo>
                  <a:cubicBezTo>
                    <a:pt x="111447" y="1290205"/>
                    <a:pt x="112301" y="1289218"/>
                    <a:pt x="113228" y="1288482"/>
                  </a:cubicBezTo>
                  <a:cubicBezTo>
                    <a:pt x="114156" y="1287746"/>
                    <a:pt x="115189" y="1287215"/>
                    <a:pt x="116325" y="1286891"/>
                  </a:cubicBezTo>
                  <a:cubicBezTo>
                    <a:pt x="117462" y="1286567"/>
                    <a:pt x="118779" y="1286405"/>
                    <a:pt x="120276" y="1286405"/>
                  </a:cubicBezTo>
                  <a:lnTo>
                    <a:pt x="130061" y="1286405"/>
                  </a:lnTo>
                  <a:cubicBezTo>
                    <a:pt x="130959" y="1286405"/>
                    <a:pt x="131812" y="1286538"/>
                    <a:pt x="132620" y="1286803"/>
                  </a:cubicBezTo>
                  <a:cubicBezTo>
                    <a:pt x="133428" y="1287068"/>
                    <a:pt x="134116" y="1287481"/>
                    <a:pt x="134685" y="1288040"/>
                  </a:cubicBezTo>
                  <a:cubicBezTo>
                    <a:pt x="135254" y="1288600"/>
                    <a:pt x="135718" y="1289307"/>
                    <a:pt x="136077" y="1290161"/>
                  </a:cubicBezTo>
                  <a:cubicBezTo>
                    <a:pt x="136436" y="1291015"/>
                    <a:pt x="136615" y="1292061"/>
                    <a:pt x="136615" y="1293298"/>
                  </a:cubicBezTo>
                  <a:lnTo>
                    <a:pt x="136615" y="1398455"/>
                  </a:lnTo>
                  <a:cubicBezTo>
                    <a:pt x="136615" y="1398926"/>
                    <a:pt x="136494" y="1399338"/>
                    <a:pt x="136251" y="1399692"/>
                  </a:cubicBezTo>
                  <a:cubicBezTo>
                    <a:pt x="136009" y="1400045"/>
                    <a:pt x="135584" y="1400325"/>
                    <a:pt x="134977" y="1400531"/>
                  </a:cubicBezTo>
                  <a:cubicBezTo>
                    <a:pt x="134370" y="1400737"/>
                    <a:pt x="133596" y="1400914"/>
                    <a:pt x="132656" y="1401061"/>
                  </a:cubicBezTo>
                  <a:cubicBezTo>
                    <a:pt x="131716" y="1401209"/>
                    <a:pt x="130487" y="1401282"/>
                    <a:pt x="128970" y="1401282"/>
                  </a:cubicBezTo>
                  <a:cubicBezTo>
                    <a:pt x="127575" y="1401282"/>
                    <a:pt x="126376" y="1401209"/>
                    <a:pt x="125375" y="1401061"/>
                  </a:cubicBezTo>
                  <a:cubicBezTo>
                    <a:pt x="124374" y="1400914"/>
                    <a:pt x="123585" y="1400737"/>
                    <a:pt x="123009" y="1400531"/>
                  </a:cubicBezTo>
                  <a:cubicBezTo>
                    <a:pt x="122432" y="1400325"/>
                    <a:pt x="122022" y="1400045"/>
                    <a:pt x="121780" y="1399692"/>
                  </a:cubicBezTo>
                  <a:cubicBezTo>
                    <a:pt x="121537" y="1399338"/>
                    <a:pt x="121416" y="1398926"/>
                    <a:pt x="121416" y="1398455"/>
                  </a:cubicBezTo>
                  <a:lnTo>
                    <a:pt x="121416" y="1298865"/>
                  </a:lnTo>
                  <a:lnTo>
                    <a:pt x="121239" y="1298865"/>
                  </a:lnTo>
                  <a:lnTo>
                    <a:pt x="80944" y="1398896"/>
                  </a:lnTo>
                  <a:cubicBezTo>
                    <a:pt x="80767" y="1399309"/>
                    <a:pt x="80517" y="1399662"/>
                    <a:pt x="80193" y="1399957"/>
                  </a:cubicBezTo>
                  <a:cubicBezTo>
                    <a:pt x="79869" y="1400251"/>
                    <a:pt x="79398" y="1400502"/>
                    <a:pt x="78779" y="1400708"/>
                  </a:cubicBezTo>
                  <a:cubicBezTo>
                    <a:pt x="78161" y="1400914"/>
                    <a:pt x="77424" y="1401061"/>
                    <a:pt x="76570" y="1401150"/>
                  </a:cubicBezTo>
                  <a:cubicBezTo>
                    <a:pt x="75716" y="1401238"/>
                    <a:pt x="74700" y="1401282"/>
                    <a:pt x="73521" y="1401282"/>
                  </a:cubicBezTo>
                  <a:cubicBezTo>
                    <a:pt x="72284" y="1401282"/>
                    <a:pt x="71224" y="1401223"/>
                    <a:pt x="70340" y="1401105"/>
                  </a:cubicBezTo>
                  <a:cubicBezTo>
                    <a:pt x="69456" y="1400988"/>
                    <a:pt x="68720" y="1400826"/>
                    <a:pt x="68131" y="1400619"/>
                  </a:cubicBezTo>
                  <a:cubicBezTo>
                    <a:pt x="67542" y="1400413"/>
                    <a:pt x="67085" y="1400163"/>
                    <a:pt x="66761" y="1399868"/>
                  </a:cubicBezTo>
                  <a:cubicBezTo>
                    <a:pt x="66437" y="1399574"/>
                    <a:pt x="66216" y="1399250"/>
                    <a:pt x="66099" y="1398896"/>
                  </a:cubicBezTo>
                  <a:lnTo>
                    <a:pt x="27571" y="1298865"/>
                  </a:lnTo>
                  <a:lnTo>
                    <a:pt x="27482" y="1298865"/>
                  </a:lnTo>
                  <a:lnTo>
                    <a:pt x="27482" y="1398455"/>
                  </a:lnTo>
                  <a:cubicBezTo>
                    <a:pt x="27482" y="1398926"/>
                    <a:pt x="27361" y="1399338"/>
                    <a:pt x="27118" y="1399692"/>
                  </a:cubicBezTo>
                  <a:cubicBezTo>
                    <a:pt x="26876" y="1400045"/>
                    <a:pt x="26451" y="1400325"/>
                    <a:pt x="25844" y="1400531"/>
                  </a:cubicBezTo>
                  <a:cubicBezTo>
                    <a:pt x="25237" y="1400737"/>
                    <a:pt x="24448" y="1400914"/>
                    <a:pt x="23477" y="1401061"/>
                  </a:cubicBezTo>
                  <a:cubicBezTo>
                    <a:pt x="22507" y="1401209"/>
                    <a:pt x="21263" y="1401282"/>
                    <a:pt x="19746" y="1401282"/>
                  </a:cubicBezTo>
                  <a:cubicBezTo>
                    <a:pt x="18290" y="1401282"/>
                    <a:pt x="17076" y="1401209"/>
                    <a:pt x="16106" y="1401061"/>
                  </a:cubicBezTo>
                  <a:cubicBezTo>
                    <a:pt x="15135" y="1400914"/>
                    <a:pt x="14361" y="1400737"/>
                    <a:pt x="13785" y="1400531"/>
                  </a:cubicBezTo>
                  <a:cubicBezTo>
                    <a:pt x="13208" y="1400325"/>
                    <a:pt x="12814" y="1400045"/>
                    <a:pt x="12601" y="1399692"/>
                  </a:cubicBezTo>
                  <a:cubicBezTo>
                    <a:pt x="12389" y="1399338"/>
                    <a:pt x="12283" y="1398926"/>
                    <a:pt x="12283" y="1398455"/>
                  </a:cubicBezTo>
                  <a:lnTo>
                    <a:pt x="12283" y="1293298"/>
                  </a:lnTo>
                  <a:cubicBezTo>
                    <a:pt x="12283" y="1290824"/>
                    <a:pt x="12941" y="1289057"/>
                    <a:pt x="14257" y="1287996"/>
                  </a:cubicBezTo>
                  <a:cubicBezTo>
                    <a:pt x="15573" y="1286936"/>
                    <a:pt x="17038" y="1286405"/>
                    <a:pt x="18654" y="1286405"/>
                  </a:cubicBezTo>
                  <a:close/>
                  <a:moveTo>
                    <a:pt x="140066" y="1164092"/>
                  </a:moveTo>
                  <a:cubicBezTo>
                    <a:pt x="140714" y="1164092"/>
                    <a:pt x="141671" y="1164490"/>
                    <a:pt x="142938" y="1165285"/>
                  </a:cubicBezTo>
                  <a:cubicBezTo>
                    <a:pt x="144205" y="1166080"/>
                    <a:pt x="145766" y="1166949"/>
                    <a:pt x="147621" y="1167892"/>
                  </a:cubicBezTo>
                  <a:cubicBezTo>
                    <a:pt x="149477" y="1168834"/>
                    <a:pt x="151672" y="1169703"/>
                    <a:pt x="154205" y="1170499"/>
                  </a:cubicBezTo>
                  <a:lnTo>
                    <a:pt x="154847" y="1170587"/>
                  </a:lnTo>
                  <a:lnTo>
                    <a:pt x="155200" y="1179065"/>
                  </a:lnTo>
                  <a:lnTo>
                    <a:pt x="155591" y="1182774"/>
                  </a:lnTo>
                  <a:lnTo>
                    <a:pt x="154602" y="1182693"/>
                  </a:lnTo>
                  <a:cubicBezTo>
                    <a:pt x="152040" y="1182251"/>
                    <a:pt x="149742" y="1181692"/>
                    <a:pt x="147710" y="1181014"/>
                  </a:cubicBezTo>
                  <a:cubicBezTo>
                    <a:pt x="145677" y="1180337"/>
                    <a:pt x="143954" y="1179630"/>
                    <a:pt x="142540" y="1178893"/>
                  </a:cubicBezTo>
                  <a:cubicBezTo>
                    <a:pt x="141127" y="1178157"/>
                    <a:pt x="140096" y="1177494"/>
                    <a:pt x="139448" y="1176905"/>
                  </a:cubicBezTo>
                  <a:cubicBezTo>
                    <a:pt x="138800" y="1176316"/>
                    <a:pt x="138328" y="1175491"/>
                    <a:pt x="138034" y="1174431"/>
                  </a:cubicBezTo>
                  <a:cubicBezTo>
                    <a:pt x="137739" y="1173371"/>
                    <a:pt x="137592" y="1171927"/>
                    <a:pt x="137592" y="1170101"/>
                  </a:cubicBezTo>
                  <a:cubicBezTo>
                    <a:pt x="137592" y="1168982"/>
                    <a:pt x="137651" y="1168039"/>
                    <a:pt x="137769" y="1167273"/>
                  </a:cubicBezTo>
                  <a:cubicBezTo>
                    <a:pt x="137886" y="1166507"/>
                    <a:pt x="138034" y="1165889"/>
                    <a:pt x="138210" y="1165417"/>
                  </a:cubicBezTo>
                  <a:cubicBezTo>
                    <a:pt x="138387" y="1164946"/>
                    <a:pt x="138638" y="1164607"/>
                    <a:pt x="138962" y="1164401"/>
                  </a:cubicBezTo>
                  <a:cubicBezTo>
                    <a:pt x="139286" y="1164195"/>
                    <a:pt x="139654" y="1164092"/>
                    <a:pt x="140066" y="1164092"/>
                  </a:cubicBezTo>
                  <a:close/>
                  <a:moveTo>
                    <a:pt x="87024" y="1108509"/>
                  </a:moveTo>
                  <a:cubicBezTo>
                    <a:pt x="85127" y="1108509"/>
                    <a:pt x="83259" y="1108789"/>
                    <a:pt x="81422" y="1109349"/>
                  </a:cubicBezTo>
                  <a:cubicBezTo>
                    <a:pt x="79585" y="1109909"/>
                    <a:pt x="77718" y="1110792"/>
                    <a:pt x="75821" y="1112000"/>
                  </a:cubicBezTo>
                  <a:cubicBezTo>
                    <a:pt x="73924" y="1113207"/>
                    <a:pt x="71939" y="1114798"/>
                    <a:pt x="69864" y="1116772"/>
                  </a:cubicBezTo>
                  <a:cubicBezTo>
                    <a:pt x="67789" y="1118745"/>
                    <a:pt x="65596" y="1121175"/>
                    <a:pt x="63285" y="1124062"/>
                  </a:cubicBezTo>
                  <a:lnTo>
                    <a:pt x="63285" y="1155697"/>
                  </a:lnTo>
                  <a:cubicBezTo>
                    <a:pt x="67316" y="1160587"/>
                    <a:pt x="71139" y="1164328"/>
                    <a:pt x="74754" y="1166920"/>
                  </a:cubicBezTo>
                  <a:cubicBezTo>
                    <a:pt x="78370" y="1169512"/>
                    <a:pt x="82163" y="1170808"/>
                    <a:pt x="86134" y="1170808"/>
                  </a:cubicBezTo>
                  <a:cubicBezTo>
                    <a:pt x="89809" y="1170808"/>
                    <a:pt x="92965" y="1169924"/>
                    <a:pt x="95603" y="1168157"/>
                  </a:cubicBezTo>
                  <a:cubicBezTo>
                    <a:pt x="98240" y="1166390"/>
                    <a:pt x="100374" y="1164033"/>
                    <a:pt x="102005" y="1161088"/>
                  </a:cubicBezTo>
                  <a:cubicBezTo>
                    <a:pt x="103635" y="1158142"/>
                    <a:pt x="104835" y="1154843"/>
                    <a:pt x="105606" y="1151191"/>
                  </a:cubicBezTo>
                  <a:cubicBezTo>
                    <a:pt x="106376" y="1147538"/>
                    <a:pt x="106761" y="1143856"/>
                    <a:pt x="106761" y="1140145"/>
                  </a:cubicBezTo>
                  <a:cubicBezTo>
                    <a:pt x="106761" y="1136080"/>
                    <a:pt x="106450" y="1132147"/>
                    <a:pt x="105828" y="1128348"/>
                  </a:cubicBezTo>
                  <a:cubicBezTo>
                    <a:pt x="105206" y="1124548"/>
                    <a:pt x="104139" y="1121175"/>
                    <a:pt x="102627" y="1118230"/>
                  </a:cubicBezTo>
                  <a:cubicBezTo>
                    <a:pt x="101116" y="1115284"/>
                    <a:pt x="99086" y="1112928"/>
                    <a:pt x="96537" y="1111160"/>
                  </a:cubicBezTo>
                  <a:cubicBezTo>
                    <a:pt x="93988" y="1109393"/>
                    <a:pt x="90817" y="1108509"/>
                    <a:pt x="87024" y="1108509"/>
                  </a:cubicBezTo>
                  <a:close/>
                  <a:moveTo>
                    <a:pt x="151912" y="1100147"/>
                  </a:moveTo>
                  <a:lnTo>
                    <a:pt x="153592" y="1140473"/>
                  </a:lnTo>
                  <a:lnTo>
                    <a:pt x="152217" y="1139835"/>
                  </a:lnTo>
                  <a:cubicBezTo>
                    <a:pt x="149831" y="1138569"/>
                    <a:pt x="147695" y="1137022"/>
                    <a:pt x="145810" y="1135196"/>
                  </a:cubicBezTo>
                  <a:cubicBezTo>
                    <a:pt x="143925" y="1133370"/>
                    <a:pt x="142408" y="1131190"/>
                    <a:pt x="141259" y="1128657"/>
                  </a:cubicBezTo>
                  <a:cubicBezTo>
                    <a:pt x="140110" y="1126124"/>
                    <a:pt x="139536" y="1123090"/>
                    <a:pt x="139536" y="1119555"/>
                  </a:cubicBezTo>
                  <a:cubicBezTo>
                    <a:pt x="139536" y="1116433"/>
                    <a:pt x="140140" y="1113443"/>
                    <a:pt x="141347" y="1110586"/>
                  </a:cubicBezTo>
                  <a:cubicBezTo>
                    <a:pt x="142555" y="1107729"/>
                    <a:pt x="144367" y="1105225"/>
                    <a:pt x="146782" y="1103075"/>
                  </a:cubicBezTo>
                  <a:close/>
                  <a:moveTo>
                    <a:pt x="17850" y="1097199"/>
                  </a:moveTo>
                  <a:cubicBezTo>
                    <a:pt x="19323" y="1097199"/>
                    <a:pt x="20531" y="1097257"/>
                    <a:pt x="21473" y="1097375"/>
                  </a:cubicBezTo>
                  <a:cubicBezTo>
                    <a:pt x="22416" y="1097493"/>
                    <a:pt x="23152" y="1097670"/>
                    <a:pt x="23683" y="1097905"/>
                  </a:cubicBezTo>
                  <a:cubicBezTo>
                    <a:pt x="24213" y="1098141"/>
                    <a:pt x="24596" y="1098436"/>
                    <a:pt x="24831" y="1098789"/>
                  </a:cubicBezTo>
                  <a:cubicBezTo>
                    <a:pt x="25067" y="1099143"/>
                    <a:pt x="25185" y="1099525"/>
                    <a:pt x="25185" y="1099938"/>
                  </a:cubicBezTo>
                  <a:lnTo>
                    <a:pt x="25185" y="1179468"/>
                  </a:lnTo>
                  <a:cubicBezTo>
                    <a:pt x="25185" y="1179939"/>
                    <a:pt x="25067" y="1180337"/>
                    <a:pt x="24831" y="1180661"/>
                  </a:cubicBezTo>
                  <a:cubicBezTo>
                    <a:pt x="24596" y="1180985"/>
                    <a:pt x="24213" y="1181265"/>
                    <a:pt x="23683" y="1181500"/>
                  </a:cubicBezTo>
                  <a:cubicBezTo>
                    <a:pt x="23152" y="1181736"/>
                    <a:pt x="22416" y="1181913"/>
                    <a:pt x="21473" y="1182031"/>
                  </a:cubicBezTo>
                  <a:cubicBezTo>
                    <a:pt x="20531" y="1182148"/>
                    <a:pt x="19323" y="1182207"/>
                    <a:pt x="17850" y="1182207"/>
                  </a:cubicBezTo>
                  <a:cubicBezTo>
                    <a:pt x="16436" y="1182207"/>
                    <a:pt x="15258" y="1182148"/>
                    <a:pt x="14316" y="1182031"/>
                  </a:cubicBezTo>
                  <a:cubicBezTo>
                    <a:pt x="13373" y="1181913"/>
                    <a:pt x="12622" y="1181736"/>
                    <a:pt x="12062" y="1181500"/>
                  </a:cubicBezTo>
                  <a:cubicBezTo>
                    <a:pt x="11503" y="1181265"/>
                    <a:pt x="11120" y="1180985"/>
                    <a:pt x="10914" y="1180661"/>
                  </a:cubicBezTo>
                  <a:cubicBezTo>
                    <a:pt x="10707" y="1180337"/>
                    <a:pt x="10604" y="1179939"/>
                    <a:pt x="10604" y="1179468"/>
                  </a:cubicBezTo>
                  <a:lnTo>
                    <a:pt x="10604" y="1099938"/>
                  </a:lnTo>
                  <a:cubicBezTo>
                    <a:pt x="10604" y="1099525"/>
                    <a:pt x="10707" y="1099143"/>
                    <a:pt x="10914" y="1098789"/>
                  </a:cubicBezTo>
                  <a:cubicBezTo>
                    <a:pt x="11120" y="1098436"/>
                    <a:pt x="11503" y="1098141"/>
                    <a:pt x="12062" y="1097905"/>
                  </a:cubicBezTo>
                  <a:cubicBezTo>
                    <a:pt x="12622" y="1097670"/>
                    <a:pt x="13373" y="1097493"/>
                    <a:pt x="14316" y="1097375"/>
                  </a:cubicBezTo>
                  <a:cubicBezTo>
                    <a:pt x="15258" y="1097257"/>
                    <a:pt x="16436" y="1097199"/>
                    <a:pt x="17850" y="1097199"/>
                  </a:cubicBezTo>
                  <a:close/>
                  <a:moveTo>
                    <a:pt x="89795" y="1095961"/>
                  </a:moveTo>
                  <a:cubicBezTo>
                    <a:pt x="95568" y="1095961"/>
                    <a:pt x="100487" y="1097081"/>
                    <a:pt x="104552" y="1099319"/>
                  </a:cubicBezTo>
                  <a:cubicBezTo>
                    <a:pt x="108617" y="1101558"/>
                    <a:pt x="111931" y="1104621"/>
                    <a:pt x="114493" y="1108509"/>
                  </a:cubicBezTo>
                  <a:cubicBezTo>
                    <a:pt x="117056" y="1112397"/>
                    <a:pt x="118926" y="1116919"/>
                    <a:pt x="120105" y="1122074"/>
                  </a:cubicBezTo>
                  <a:cubicBezTo>
                    <a:pt x="121283" y="1127228"/>
                    <a:pt x="121872" y="1132692"/>
                    <a:pt x="121872" y="1138466"/>
                  </a:cubicBezTo>
                  <a:cubicBezTo>
                    <a:pt x="121872" y="1145417"/>
                    <a:pt x="121121" y="1151662"/>
                    <a:pt x="119619" y="1157199"/>
                  </a:cubicBezTo>
                  <a:cubicBezTo>
                    <a:pt x="118116" y="1162737"/>
                    <a:pt x="115907" y="1167435"/>
                    <a:pt x="112991" y="1171294"/>
                  </a:cubicBezTo>
                  <a:cubicBezTo>
                    <a:pt x="110075" y="1175153"/>
                    <a:pt x="106467" y="1178127"/>
                    <a:pt x="102166" y="1180219"/>
                  </a:cubicBezTo>
                  <a:cubicBezTo>
                    <a:pt x="97866" y="1182310"/>
                    <a:pt x="92947" y="1183356"/>
                    <a:pt x="87409" y="1183356"/>
                  </a:cubicBezTo>
                  <a:cubicBezTo>
                    <a:pt x="85052" y="1183356"/>
                    <a:pt x="82873" y="1183120"/>
                    <a:pt x="80870" y="1182649"/>
                  </a:cubicBezTo>
                  <a:cubicBezTo>
                    <a:pt x="78867" y="1182178"/>
                    <a:pt x="76908" y="1181441"/>
                    <a:pt x="74993" y="1180440"/>
                  </a:cubicBezTo>
                  <a:cubicBezTo>
                    <a:pt x="73079" y="1179438"/>
                    <a:pt x="71179" y="1178172"/>
                    <a:pt x="69294" y="1176640"/>
                  </a:cubicBezTo>
                  <a:cubicBezTo>
                    <a:pt x="67409" y="1175108"/>
                    <a:pt x="65406" y="1173311"/>
                    <a:pt x="63285" y="1171250"/>
                  </a:cubicBezTo>
                  <a:lnTo>
                    <a:pt x="63285" y="1211015"/>
                  </a:lnTo>
                  <a:cubicBezTo>
                    <a:pt x="63285" y="1211486"/>
                    <a:pt x="63167" y="1211899"/>
                    <a:pt x="62931" y="1212252"/>
                  </a:cubicBezTo>
                  <a:cubicBezTo>
                    <a:pt x="62696" y="1212605"/>
                    <a:pt x="62313" y="1212900"/>
                    <a:pt x="61783" y="1213136"/>
                  </a:cubicBezTo>
                  <a:cubicBezTo>
                    <a:pt x="61252" y="1213371"/>
                    <a:pt x="60516" y="1213548"/>
                    <a:pt x="59573" y="1213666"/>
                  </a:cubicBezTo>
                  <a:cubicBezTo>
                    <a:pt x="58631" y="1213783"/>
                    <a:pt x="57423" y="1213843"/>
                    <a:pt x="55950" y="1213843"/>
                  </a:cubicBezTo>
                  <a:cubicBezTo>
                    <a:pt x="54536" y="1213843"/>
                    <a:pt x="53358" y="1213783"/>
                    <a:pt x="52416" y="1213666"/>
                  </a:cubicBezTo>
                  <a:cubicBezTo>
                    <a:pt x="51473" y="1213548"/>
                    <a:pt x="50722" y="1213371"/>
                    <a:pt x="50162" y="1213136"/>
                  </a:cubicBezTo>
                  <a:cubicBezTo>
                    <a:pt x="49603" y="1212900"/>
                    <a:pt x="49220" y="1212605"/>
                    <a:pt x="49014" y="1212252"/>
                  </a:cubicBezTo>
                  <a:cubicBezTo>
                    <a:pt x="48807" y="1211899"/>
                    <a:pt x="48704" y="1211486"/>
                    <a:pt x="48704" y="1211015"/>
                  </a:cubicBezTo>
                  <a:lnTo>
                    <a:pt x="48704" y="1099938"/>
                  </a:lnTo>
                  <a:cubicBezTo>
                    <a:pt x="48704" y="1099408"/>
                    <a:pt x="48793" y="1098981"/>
                    <a:pt x="48969" y="1098657"/>
                  </a:cubicBezTo>
                  <a:cubicBezTo>
                    <a:pt x="49146" y="1098333"/>
                    <a:pt x="49500" y="1098053"/>
                    <a:pt x="50030" y="1097817"/>
                  </a:cubicBezTo>
                  <a:cubicBezTo>
                    <a:pt x="50560" y="1097581"/>
                    <a:pt x="51237" y="1097419"/>
                    <a:pt x="52062" y="1097331"/>
                  </a:cubicBezTo>
                  <a:cubicBezTo>
                    <a:pt x="52887" y="1097243"/>
                    <a:pt x="53888" y="1097199"/>
                    <a:pt x="55067" y="1097199"/>
                  </a:cubicBezTo>
                  <a:cubicBezTo>
                    <a:pt x="56304" y="1097199"/>
                    <a:pt x="57320" y="1097243"/>
                    <a:pt x="58115" y="1097331"/>
                  </a:cubicBezTo>
                  <a:cubicBezTo>
                    <a:pt x="58911" y="1097419"/>
                    <a:pt x="59573" y="1097581"/>
                    <a:pt x="60104" y="1097817"/>
                  </a:cubicBezTo>
                  <a:cubicBezTo>
                    <a:pt x="60634" y="1098053"/>
                    <a:pt x="61002" y="1098333"/>
                    <a:pt x="61208" y="1098657"/>
                  </a:cubicBezTo>
                  <a:cubicBezTo>
                    <a:pt x="61414" y="1098981"/>
                    <a:pt x="61517" y="1099408"/>
                    <a:pt x="61517" y="1099938"/>
                  </a:cubicBezTo>
                  <a:lnTo>
                    <a:pt x="61517" y="1110630"/>
                  </a:lnTo>
                  <a:cubicBezTo>
                    <a:pt x="63933" y="1108156"/>
                    <a:pt x="66260" y="1106006"/>
                    <a:pt x="68498" y="1104179"/>
                  </a:cubicBezTo>
                  <a:cubicBezTo>
                    <a:pt x="70737" y="1102353"/>
                    <a:pt x="72990" y="1100836"/>
                    <a:pt x="75258" y="1099629"/>
                  </a:cubicBezTo>
                  <a:cubicBezTo>
                    <a:pt x="77527" y="1098421"/>
                    <a:pt x="79854" y="1097508"/>
                    <a:pt x="82239" y="1096889"/>
                  </a:cubicBezTo>
                  <a:cubicBezTo>
                    <a:pt x="84625" y="1096271"/>
                    <a:pt x="87144" y="1095961"/>
                    <a:pt x="89795" y="1095961"/>
                  </a:cubicBezTo>
                  <a:close/>
                  <a:moveTo>
                    <a:pt x="17939" y="1064414"/>
                  </a:moveTo>
                  <a:cubicBezTo>
                    <a:pt x="21356" y="1064414"/>
                    <a:pt x="23697" y="1065018"/>
                    <a:pt x="24964" y="1066226"/>
                  </a:cubicBezTo>
                  <a:cubicBezTo>
                    <a:pt x="26230" y="1067434"/>
                    <a:pt x="26864" y="1069716"/>
                    <a:pt x="26864" y="1073074"/>
                  </a:cubicBezTo>
                  <a:cubicBezTo>
                    <a:pt x="26864" y="1076491"/>
                    <a:pt x="26216" y="1078818"/>
                    <a:pt x="24920" y="1080055"/>
                  </a:cubicBezTo>
                  <a:cubicBezTo>
                    <a:pt x="23624" y="1081293"/>
                    <a:pt x="21238" y="1081911"/>
                    <a:pt x="17762" y="1081911"/>
                  </a:cubicBezTo>
                  <a:cubicBezTo>
                    <a:pt x="14345" y="1081911"/>
                    <a:pt x="12003" y="1081307"/>
                    <a:pt x="10737" y="1080099"/>
                  </a:cubicBezTo>
                  <a:cubicBezTo>
                    <a:pt x="9470" y="1078892"/>
                    <a:pt x="8837" y="1076609"/>
                    <a:pt x="8837" y="1073251"/>
                  </a:cubicBezTo>
                  <a:cubicBezTo>
                    <a:pt x="8837" y="1069834"/>
                    <a:pt x="9485" y="1067507"/>
                    <a:pt x="10781" y="1066270"/>
                  </a:cubicBezTo>
                  <a:cubicBezTo>
                    <a:pt x="12077" y="1065033"/>
                    <a:pt x="14463" y="1064414"/>
                    <a:pt x="17939" y="1064414"/>
                  </a:cubicBezTo>
                  <a:close/>
                  <a:moveTo>
                    <a:pt x="99880" y="897811"/>
                  </a:moveTo>
                  <a:cubicBezTo>
                    <a:pt x="96264" y="897811"/>
                    <a:pt x="93093" y="898488"/>
                    <a:pt x="90366" y="899843"/>
                  </a:cubicBezTo>
                  <a:cubicBezTo>
                    <a:pt x="87640" y="901198"/>
                    <a:pt x="85358" y="902995"/>
                    <a:pt x="83520" y="905233"/>
                  </a:cubicBezTo>
                  <a:cubicBezTo>
                    <a:pt x="81682" y="907472"/>
                    <a:pt x="80260" y="910079"/>
                    <a:pt x="79252" y="913054"/>
                  </a:cubicBezTo>
                  <a:cubicBezTo>
                    <a:pt x="78245" y="916029"/>
                    <a:pt x="77682" y="919136"/>
                    <a:pt x="77563" y="922377"/>
                  </a:cubicBezTo>
                  <a:lnTo>
                    <a:pt x="120951" y="922377"/>
                  </a:lnTo>
                  <a:cubicBezTo>
                    <a:pt x="121128" y="914718"/>
                    <a:pt x="119423" y="908709"/>
                    <a:pt x="115838" y="904350"/>
                  </a:cubicBezTo>
                  <a:cubicBezTo>
                    <a:pt x="112253" y="899990"/>
                    <a:pt x="106933" y="897811"/>
                    <a:pt x="99880" y="897811"/>
                  </a:cubicBezTo>
                  <a:close/>
                  <a:moveTo>
                    <a:pt x="100627" y="886411"/>
                  </a:moveTo>
                  <a:cubicBezTo>
                    <a:pt x="106871" y="886411"/>
                    <a:pt x="112188" y="887413"/>
                    <a:pt x="116577" y="889416"/>
                  </a:cubicBezTo>
                  <a:cubicBezTo>
                    <a:pt x="120966" y="891419"/>
                    <a:pt x="124574" y="894114"/>
                    <a:pt x="127402" y="897501"/>
                  </a:cubicBezTo>
                  <a:cubicBezTo>
                    <a:pt x="130230" y="900889"/>
                    <a:pt x="132306" y="904865"/>
                    <a:pt x="133632" y="909431"/>
                  </a:cubicBezTo>
                  <a:cubicBezTo>
                    <a:pt x="134957" y="913996"/>
                    <a:pt x="135620" y="918871"/>
                    <a:pt x="135620" y="924056"/>
                  </a:cubicBezTo>
                  <a:lnTo>
                    <a:pt x="135620" y="926707"/>
                  </a:lnTo>
                  <a:cubicBezTo>
                    <a:pt x="135620" y="929004"/>
                    <a:pt x="135043" y="930639"/>
                    <a:pt x="133889" y="931611"/>
                  </a:cubicBezTo>
                  <a:cubicBezTo>
                    <a:pt x="132735" y="932583"/>
                    <a:pt x="131418" y="933069"/>
                    <a:pt x="129938" y="933069"/>
                  </a:cubicBezTo>
                  <a:lnTo>
                    <a:pt x="77563" y="933069"/>
                  </a:lnTo>
                  <a:cubicBezTo>
                    <a:pt x="77563" y="937487"/>
                    <a:pt x="78007" y="941464"/>
                    <a:pt x="78895" y="944998"/>
                  </a:cubicBezTo>
                  <a:cubicBezTo>
                    <a:pt x="79783" y="948533"/>
                    <a:pt x="81262" y="951567"/>
                    <a:pt x="83334" y="954100"/>
                  </a:cubicBezTo>
                  <a:cubicBezTo>
                    <a:pt x="85406" y="956633"/>
                    <a:pt x="88100" y="958577"/>
                    <a:pt x="91415" y="959932"/>
                  </a:cubicBezTo>
                  <a:cubicBezTo>
                    <a:pt x="94730" y="961287"/>
                    <a:pt x="98785" y="961965"/>
                    <a:pt x="103580" y="961965"/>
                  </a:cubicBezTo>
                  <a:cubicBezTo>
                    <a:pt x="107369" y="961965"/>
                    <a:pt x="110743" y="961656"/>
                    <a:pt x="113703" y="961037"/>
                  </a:cubicBezTo>
                  <a:cubicBezTo>
                    <a:pt x="116663" y="960419"/>
                    <a:pt x="119223" y="959726"/>
                    <a:pt x="121384" y="958960"/>
                  </a:cubicBezTo>
                  <a:cubicBezTo>
                    <a:pt x="123545" y="958195"/>
                    <a:pt x="125321" y="957502"/>
                    <a:pt x="126712" y="956884"/>
                  </a:cubicBezTo>
                  <a:cubicBezTo>
                    <a:pt x="128103" y="956265"/>
                    <a:pt x="129154" y="955956"/>
                    <a:pt x="129865" y="955956"/>
                  </a:cubicBezTo>
                  <a:cubicBezTo>
                    <a:pt x="130279" y="955956"/>
                    <a:pt x="130649" y="956059"/>
                    <a:pt x="130974" y="956265"/>
                  </a:cubicBezTo>
                  <a:cubicBezTo>
                    <a:pt x="131300" y="956471"/>
                    <a:pt x="131551" y="956781"/>
                    <a:pt x="131729" y="957193"/>
                  </a:cubicBezTo>
                  <a:cubicBezTo>
                    <a:pt x="131907" y="957605"/>
                    <a:pt x="132040" y="958180"/>
                    <a:pt x="132129" y="958916"/>
                  </a:cubicBezTo>
                  <a:cubicBezTo>
                    <a:pt x="132218" y="959653"/>
                    <a:pt x="132262" y="960551"/>
                    <a:pt x="132262" y="961611"/>
                  </a:cubicBezTo>
                  <a:cubicBezTo>
                    <a:pt x="132262" y="962377"/>
                    <a:pt x="132233" y="963040"/>
                    <a:pt x="132174" y="963600"/>
                  </a:cubicBezTo>
                  <a:cubicBezTo>
                    <a:pt x="132115" y="964159"/>
                    <a:pt x="132041" y="964660"/>
                    <a:pt x="131953" y="965102"/>
                  </a:cubicBezTo>
                  <a:cubicBezTo>
                    <a:pt x="131864" y="965544"/>
                    <a:pt x="131717" y="965941"/>
                    <a:pt x="131511" y="966295"/>
                  </a:cubicBezTo>
                  <a:cubicBezTo>
                    <a:pt x="131305" y="966648"/>
                    <a:pt x="131040" y="966987"/>
                    <a:pt x="130716" y="967311"/>
                  </a:cubicBezTo>
                  <a:cubicBezTo>
                    <a:pt x="130392" y="967635"/>
                    <a:pt x="129434" y="968165"/>
                    <a:pt x="127844" y="968902"/>
                  </a:cubicBezTo>
                  <a:cubicBezTo>
                    <a:pt x="126253" y="969638"/>
                    <a:pt x="124191" y="970360"/>
                    <a:pt x="121658" y="971067"/>
                  </a:cubicBezTo>
                  <a:cubicBezTo>
                    <a:pt x="119125" y="971773"/>
                    <a:pt x="116194" y="972407"/>
                    <a:pt x="112865" y="972967"/>
                  </a:cubicBezTo>
                  <a:cubicBezTo>
                    <a:pt x="109537" y="973526"/>
                    <a:pt x="105988" y="973806"/>
                    <a:pt x="102217" y="973806"/>
                  </a:cubicBezTo>
                  <a:cubicBezTo>
                    <a:pt x="95678" y="973806"/>
                    <a:pt x="89949" y="972893"/>
                    <a:pt x="85030" y="971067"/>
                  </a:cubicBezTo>
                  <a:cubicBezTo>
                    <a:pt x="80111" y="969240"/>
                    <a:pt x="75972" y="966530"/>
                    <a:pt x="72614" y="962937"/>
                  </a:cubicBezTo>
                  <a:cubicBezTo>
                    <a:pt x="69256" y="959343"/>
                    <a:pt x="66723" y="954837"/>
                    <a:pt x="65015" y="949417"/>
                  </a:cubicBezTo>
                  <a:cubicBezTo>
                    <a:pt x="63306" y="943997"/>
                    <a:pt x="62452" y="937693"/>
                    <a:pt x="62452" y="930506"/>
                  </a:cubicBezTo>
                  <a:cubicBezTo>
                    <a:pt x="62452" y="923673"/>
                    <a:pt x="63336" y="917531"/>
                    <a:pt x="65103" y="912082"/>
                  </a:cubicBezTo>
                  <a:cubicBezTo>
                    <a:pt x="66871" y="906633"/>
                    <a:pt x="69419" y="902008"/>
                    <a:pt x="72747" y="898208"/>
                  </a:cubicBezTo>
                  <a:cubicBezTo>
                    <a:pt x="76075" y="894409"/>
                    <a:pt x="80096" y="891492"/>
                    <a:pt x="84809" y="889460"/>
                  </a:cubicBezTo>
                  <a:cubicBezTo>
                    <a:pt x="89522" y="887428"/>
                    <a:pt x="94794" y="886411"/>
                    <a:pt x="100627" y="886411"/>
                  </a:cubicBezTo>
                  <a:close/>
                  <a:moveTo>
                    <a:pt x="40030" y="848414"/>
                  </a:moveTo>
                  <a:cubicBezTo>
                    <a:pt x="42092" y="848414"/>
                    <a:pt x="44095" y="848605"/>
                    <a:pt x="46039" y="848988"/>
                  </a:cubicBezTo>
                  <a:cubicBezTo>
                    <a:pt x="47983" y="849371"/>
                    <a:pt x="49486" y="849783"/>
                    <a:pt x="50546" y="850225"/>
                  </a:cubicBezTo>
                  <a:cubicBezTo>
                    <a:pt x="51606" y="850667"/>
                    <a:pt x="52313" y="851065"/>
                    <a:pt x="52667" y="851418"/>
                  </a:cubicBezTo>
                  <a:cubicBezTo>
                    <a:pt x="53020" y="851772"/>
                    <a:pt x="53315" y="852228"/>
                    <a:pt x="53550" y="852788"/>
                  </a:cubicBezTo>
                  <a:cubicBezTo>
                    <a:pt x="53786" y="853347"/>
                    <a:pt x="53948" y="854025"/>
                    <a:pt x="54037" y="854820"/>
                  </a:cubicBezTo>
                  <a:cubicBezTo>
                    <a:pt x="54125" y="855616"/>
                    <a:pt x="54169" y="856573"/>
                    <a:pt x="54169" y="857692"/>
                  </a:cubicBezTo>
                  <a:cubicBezTo>
                    <a:pt x="54169" y="858811"/>
                    <a:pt x="54110" y="859710"/>
                    <a:pt x="53992" y="860387"/>
                  </a:cubicBezTo>
                  <a:cubicBezTo>
                    <a:pt x="53875" y="861065"/>
                    <a:pt x="53742" y="861610"/>
                    <a:pt x="53595" y="862022"/>
                  </a:cubicBezTo>
                  <a:cubicBezTo>
                    <a:pt x="53447" y="862434"/>
                    <a:pt x="53256" y="862714"/>
                    <a:pt x="53020" y="862862"/>
                  </a:cubicBezTo>
                  <a:cubicBezTo>
                    <a:pt x="52785" y="863009"/>
                    <a:pt x="52490" y="863083"/>
                    <a:pt x="52137" y="863083"/>
                  </a:cubicBezTo>
                  <a:cubicBezTo>
                    <a:pt x="51724" y="863083"/>
                    <a:pt x="51209" y="862950"/>
                    <a:pt x="50590" y="862685"/>
                  </a:cubicBezTo>
                  <a:cubicBezTo>
                    <a:pt x="49972" y="862420"/>
                    <a:pt x="49221" y="862125"/>
                    <a:pt x="48337" y="861801"/>
                  </a:cubicBezTo>
                  <a:cubicBezTo>
                    <a:pt x="47453" y="861477"/>
                    <a:pt x="46408" y="861183"/>
                    <a:pt x="45200" y="860918"/>
                  </a:cubicBezTo>
                  <a:cubicBezTo>
                    <a:pt x="43992" y="860652"/>
                    <a:pt x="42593" y="860520"/>
                    <a:pt x="41002" y="860520"/>
                  </a:cubicBezTo>
                  <a:cubicBezTo>
                    <a:pt x="38823" y="860520"/>
                    <a:pt x="36967" y="860873"/>
                    <a:pt x="35435" y="861580"/>
                  </a:cubicBezTo>
                  <a:cubicBezTo>
                    <a:pt x="33904" y="862287"/>
                    <a:pt x="32666" y="863392"/>
                    <a:pt x="31724" y="864894"/>
                  </a:cubicBezTo>
                  <a:cubicBezTo>
                    <a:pt x="30781" y="866396"/>
                    <a:pt x="30104" y="868340"/>
                    <a:pt x="29691" y="870726"/>
                  </a:cubicBezTo>
                  <a:cubicBezTo>
                    <a:pt x="29279" y="873112"/>
                    <a:pt x="29073" y="876013"/>
                    <a:pt x="29073" y="879430"/>
                  </a:cubicBezTo>
                  <a:lnTo>
                    <a:pt x="29073" y="888090"/>
                  </a:lnTo>
                  <a:lnTo>
                    <a:pt x="46835" y="888090"/>
                  </a:lnTo>
                  <a:cubicBezTo>
                    <a:pt x="47306" y="888090"/>
                    <a:pt x="47704" y="888193"/>
                    <a:pt x="48028" y="888400"/>
                  </a:cubicBezTo>
                  <a:cubicBezTo>
                    <a:pt x="48352" y="888606"/>
                    <a:pt x="48646" y="888959"/>
                    <a:pt x="48911" y="889460"/>
                  </a:cubicBezTo>
                  <a:cubicBezTo>
                    <a:pt x="49176" y="889961"/>
                    <a:pt x="49383" y="890594"/>
                    <a:pt x="49530" y="891360"/>
                  </a:cubicBezTo>
                  <a:cubicBezTo>
                    <a:pt x="49677" y="892126"/>
                    <a:pt x="49751" y="893068"/>
                    <a:pt x="49751" y="894188"/>
                  </a:cubicBezTo>
                  <a:cubicBezTo>
                    <a:pt x="49751" y="896308"/>
                    <a:pt x="49486" y="897840"/>
                    <a:pt x="48955" y="898783"/>
                  </a:cubicBezTo>
                  <a:cubicBezTo>
                    <a:pt x="48425" y="899725"/>
                    <a:pt x="47718" y="900197"/>
                    <a:pt x="46835" y="900197"/>
                  </a:cubicBezTo>
                  <a:lnTo>
                    <a:pt x="29073" y="900197"/>
                  </a:lnTo>
                  <a:lnTo>
                    <a:pt x="29073" y="969918"/>
                  </a:lnTo>
                  <a:cubicBezTo>
                    <a:pt x="29073" y="970389"/>
                    <a:pt x="28955" y="970787"/>
                    <a:pt x="28719" y="971111"/>
                  </a:cubicBezTo>
                  <a:cubicBezTo>
                    <a:pt x="28484" y="971435"/>
                    <a:pt x="28086" y="971715"/>
                    <a:pt x="27526" y="971950"/>
                  </a:cubicBezTo>
                  <a:cubicBezTo>
                    <a:pt x="26967" y="972186"/>
                    <a:pt x="26216" y="972363"/>
                    <a:pt x="25273" y="972481"/>
                  </a:cubicBezTo>
                  <a:cubicBezTo>
                    <a:pt x="24331" y="972598"/>
                    <a:pt x="23152" y="972657"/>
                    <a:pt x="21738" y="972657"/>
                  </a:cubicBezTo>
                  <a:cubicBezTo>
                    <a:pt x="20325" y="972657"/>
                    <a:pt x="19146" y="972598"/>
                    <a:pt x="18204" y="972481"/>
                  </a:cubicBezTo>
                  <a:cubicBezTo>
                    <a:pt x="17261" y="972363"/>
                    <a:pt x="16510" y="972186"/>
                    <a:pt x="15950" y="971950"/>
                  </a:cubicBezTo>
                  <a:cubicBezTo>
                    <a:pt x="15391" y="971715"/>
                    <a:pt x="14993" y="971435"/>
                    <a:pt x="14757" y="971111"/>
                  </a:cubicBezTo>
                  <a:cubicBezTo>
                    <a:pt x="14522" y="970787"/>
                    <a:pt x="14404" y="970389"/>
                    <a:pt x="14404" y="969918"/>
                  </a:cubicBezTo>
                  <a:lnTo>
                    <a:pt x="14404" y="900197"/>
                  </a:lnTo>
                  <a:lnTo>
                    <a:pt x="3181" y="900197"/>
                  </a:lnTo>
                  <a:cubicBezTo>
                    <a:pt x="2239" y="900197"/>
                    <a:pt x="1532" y="899725"/>
                    <a:pt x="1061" y="898783"/>
                  </a:cubicBezTo>
                  <a:cubicBezTo>
                    <a:pt x="589" y="897840"/>
                    <a:pt x="354" y="896308"/>
                    <a:pt x="354" y="894188"/>
                  </a:cubicBezTo>
                  <a:cubicBezTo>
                    <a:pt x="354" y="893068"/>
                    <a:pt x="413" y="892126"/>
                    <a:pt x="530" y="891360"/>
                  </a:cubicBezTo>
                  <a:cubicBezTo>
                    <a:pt x="648" y="890594"/>
                    <a:pt x="825" y="889961"/>
                    <a:pt x="1061" y="889460"/>
                  </a:cubicBezTo>
                  <a:cubicBezTo>
                    <a:pt x="1296" y="888959"/>
                    <a:pt x="1591" y="888606"/>
                    <a:pt x="1944" y="888400"/>
                  </a:cubicBezTo>
                  <a:cubicBezTo>
                    <a:pt x="2298" y="888193"/>
                    <a:pt x="2710" y="888090"/>
                    <a:pt x="3181" y="888090"/>
                  </a:cubicBezTo>
                  <a:lnTo>
                    <a:pt x="14404" y="888090"/>
                  </a:lnTo>
                  <a:lnTo>
                    <a:pt x="14404" y="879872"/>
                  </a:lnTo>
                  <a:cubicBezTo>
                    <a:pt x="14404" y="874335"/>
                    <a:pt x="14920" y="869577"/>
                    <a:pt x="15950" y="865601"/>
                  </a:cubicBezTo>
                  <a:cubicBezTo>
                    <a:pt x="16981" y="861625"/>
                    <a:pt x="18557" y="858370"/>
                    <a:pt x="20678" y="855836"/>
                  </a:cubicBezTo>
                  <a:cubicBezTo>
                    <a:pt x="22799" y="853303"/>
                    <a:pt x="25465" y="851433"/>
                    <a:pt x="28675" y="850225"/>
                  </a:cubicBezTo>
                  <a:cubicBezTo>
                    <a:pt x="31886" y="849017"/>
                    <a:pt x="35671" y="848414"/>
                    <a:pt x="40030" y="848414"/>
                  </a:cubicBezTo>
                  <a:close/>
                  <a:moveTo>
                    <a:pt x="156151" y="677551"/>
                  </a:moveTo>
                  <a:lnTo>
                    <a:pt x="159610" y="689117"/>
                  </a:lnTo>
                  <a:lnTo>
                    <a:pt x="159324" y="689056"/>
                  </a:lnTo>
                  <a:cubicBezTo>
                    <a:pt x="154985" y="689056"/>
                    <a:pt x="151255" y="689822"/>
                    <a:pt x="148134" y="691353"/>
                  </a:cubicBezTo>
                  <a:cubicBezTo>
                    <a:pt x="145013" y="692885"/>
                    <a:pt x="142443" y="695050"/>
                    <a:pt x="140422" y="697848"/>
                  </a:cubicBezTo>
                  <a:cubicBezTo>
                    <a:pt x="138401" y="700647"/>
                    <a:pt x="136900" y="703960"/>
                    <a:pt x="135919" y="707790"/>
                  </a:cubicBezTo>
                  <a:cubicBezTo>
                    <a:pt x="134938" y="711619"/>
                    <a:pt x="134448" y="715802"/>
                    <a:pt x="134448" y="720338"/>
                  </a:cubicBezTo>
                  <a:cubicBezTo>
                    <a:pt x="134448" y="724697"/>
                    <a:pt x="134849" y="728791"/>
                    <a:pt x="135652" y="732621"/>
                  </a:cubicBezTo>
                  <a:cubicBezTo>
                    <a:pt x="136455" y="736450"/>
                    <a:pt x="137792" y="739793"/>
                    <a:pt x="139664" y="742650"/>
                  </a:cubicBezTo>
                  <a:cubicBezTo>
                    <a:pt x="141537" y="745507"/>
                    <a:pt x="144048" y="747776"/>
                    <a:pt x="147198" y="749455"/>
                  </a:cubicBezTo>
                  <a:cubicBezTo>
                    <a:pt x="150349" y="751134"/>
                    <a:pt x="154272" y="751973"/>
                    <a:pt x="158968" y="751973"/>
                  </a:cubicBezTo>
                  <a:cubicBezTo>
                    <a:pt x="163249" y="751973"/>
                    <a:pt x="166964" y="751207"/>
                    <a:pt x="170114" y="749675"/>
                  </a:cubicBezTo>
                  <a:lnTo>
                    <a:pt x="171516" y="748509"/>
                  </a:lnTo>
                  <a:lnTo>
                    <a:pt x="170290" y="761998"/>
                  </a:lnTo>
                  <a:lnTo>
                    <a:pt x="158219" y="764256"/>
                  </a:lnTo>
                  <a:cubicBezTo>
                    <a:pt x="151679" y="764256"/>
                    <a:pt x="145980" y="763284"/>
                    <a:pt x="141120" y="761340"/>
                  </a:cubicBezTo>
                  <a:cubicBezTo>
                    <a:pt x="136259" y="759396"/>
                    <a:pt x="132209" y="756568"/>
                    <a:pt x="128969" y="752857"/>
                  </a:cubicBezTo>
                  <a:cubicBezTo>
                    <a:pt x="125729" y="749145"/>
                    <a:pt x="123314" y="744639"/>
                    <a:pt x="121723" y="739337"/>
                  </a:cubicBezTo>
                  <a:cubicBezTo>
                    <a:pt x="120132" y="734035"/>
                    <a:pt x="119337" y="728026"/>
                    <a:pt x="119337" y="721310"/>
                  </a:cubicBezTo>
                  <a:cubicBezTo>
                    <a:pt x="119337" y="714829"/>
                    <a:pt x="120177" y="708865"/>
                    <a:pt x="121856" y="703415"/>
                  </a:cubicBezTo>
                  <a:cubicBezTo>
                    <a:pt x="123535" y="697966"/>
                    <a:pt x="126068" y="693268"/>
                    <a:pt x="129455" y="689321"/>
                  </a:cubicBezTo>
                  <a:cubicBezTo>
                    <a:pt x="132843" y="685374"/>
                    <a:pt x="137069" y="682311"/>
                    <a:pt x="142136" y="680131"/>
                  </a:cubicBezTo>
                  <a:close/>
                  <a:moveTo>
                    <a:pt x="27482" y="660867"/>
                  </a:moveTo>
                  <a:lnTo>
                    <a:pt x="27482" y="749852"/>
                  </a:lnTo>
                  <a:lnTo>
                    <a:pt x="43123" y="749852"/>
                  </a:lnTo>
                  <a:cubicBezTo>
                    <a:pt x="50428" y="749852"/>
                    <a:pt x="56584" y="748939"/>
                    <a:pt x="61592" y="747113"/>
                  </a:cubicBezTo>
                  <a:cubicBezTo>
                    <a:pt x="66599" y="745287"/>
                    <a:pt x="70782" y="742488"/>
                    <a:pt x="74140" y="738718"/>
                  </a:cubicBezTo>
                  <a:cubicBezTo>
                    <a:pt x="77498" y="734948"/>
                    <a:pt x="80016" y="730220"/>
                    <a:pt x="81695" y="724535"/>
                  </a:cubicBezTo>
                  <a:cubicBezTo>
                    <a:pt x="83374" y="718850"/>
                    <a:pt x="84214" y="712120"/>
                    <a:pt x="84214" y="704343"/>
                  </a:cubicBezTo>
                  <a:cubicBezTo>
                    <a:pt x="84214" y="698158"/>
                    <a:pt x="83448" y="692399"/>
                    <a:pt x="81916" y="687068"/>
                  </a:cubicBezTo>
                  <a:cubicBezTo>
                    <a:pt x="80385" y="681736"/>
                    <a:pt x="77984" y="677126"/>
                    <a:pt x="74714" y="673238"/>
                  </a:cubicBezTo>
                  <a:cubicBezTo>
                    <a:pt x="71445" y="669350"/>
                    <a:pt x="67306" y="666316"/>
                    <a:pt x="62299" y="664137"/>
                  </a:cubicBezTo>
                  <a:cubicBezTo>
                    <a:pt x="57291" y="661957"/>
                    <a:pt x="50841" y="660867"/>
                    <a:pt x="42946" y="660867"/>
                  </a:cubicBezTo>
                  <a:close/>
                  <a:moveTo>
                    <a:pt x="17939" y="648231"/>
                  </a:moveTo>
                  <a:lnTo>
                    <a:pt x="43830" y="648231"/>
                  </a:lnTo>
                  <a:cubicBezTo>
                    <a:pt x="53727" y="648231"/>
                    <a:pt x="62093" y="649512"/>
                    <a:pt x="68926" y="652075"/>
                  </a:cubicBezTo>
                  <a:cubicBezTo>
                    <a:pt x="75760" y="654637"/>
                    <a:pt x="81489" y="658319"/>
                    <a:pt x="86114" y="663120"/>
                  </a:cubicBezTo>
                  <a:cubicBezTo>
                    <a:pt x="90738" y="667922"/>
                    <a:pt x="94243" y="673739"/>
                    <a:pt x="96629" y="680573"/>
                  </a:cubicBezTo>
                  <a:cubicBezTo>
                    <a:pt x="99015" y="687406"/>
                    <a:pt x="100208" y="695124"/>
                    <a:pt x="100208" y="703725"/>
                  </a:cubicBezTo>
                  <a:cubicBezTo>
                    <a:pt x="100208" y="713622"/>
                    <a:pt x="98941" y="722267"/>
                    <a:pt x="96408" y="729660"/>
                  </a:cubicBezTo>
                  <a:cubicBezTo>
                    <a:pt x="93875" y="737054"/>
                    <a:pt x="90178" y="743181"/>
                    <a:pt x="85318" y="748041"/>
                  </a:cubicBezTo>
                  <a:cubicBezTo>
                    <a:pt x="80458" y="752901"/>
                    <a:pt x="74493" y="756539"/>
                    <a:pt x="67424" y="758954"/>
                  </a:cubicBezTo>
                  <a:cubicBezTo>
                    <a:pt x="60355" y="761369"/>
                    <a:pt x="51930" y="762577"/>
                    <a:pt x="42151" y="762577"/>
                  </a:cubicBezTo>
                  <a:lnTo>
                    <a:pt x="17939" y="762577"/>
                  </a:lnTo>
                  <a:cubicBezTo>
                    <a:pt x="16584" y="762577"/>
                    <a:pt x="15302" y="762120"/>
                    <a:pt x="14095" y="761207"/>
                  </a:cubicBezTo>
                  <a:cubicBezTo>
                    <a:pt x="12887" y="760294"/>
                    <a:pt x="12283" y="758689"/>
                    <a:pt x="12283" y="756391"/>
                  </a:cubicBezTo>
                  <a:lnTo>
                    <a:pt x="12283" y="654416"/>
                  </a:lnTo>
                  <a:cubicBezTo>
                    <a:pt x="12283" y="652119"/>
                    <a:pt x="12887" y="650513"/>
                    <a:pt x="14095" y="649600"/>
                  </a:cubicBezTo>
                  <a:cubicBezTo>
                    <a:pt x="15302" y="648687"/>
                    <a:pt x="16584" y="648231"/>
                    <a:pt x="17939" y="648231"/>
                  </a:cubicBezTo>
                  <a:close/>
                  <a:moveTo>
                    <a:pt x="131797" y="459023"/>
                  </a:moveTo>
                  <a:cubicBezTo>
                    <a:pt x="133211" y="459023"/>
                    <a:pt x="134389" y="459068"/>
                    <a:pt x="135332" y="459156"/>
                  </a:cubicBezTo>
                  <a:cubicBezTo>
                    <a:pt x="136274" y="459244"/>
                    <a:pt x="137025" y="459421"/>
                    <a:pt x="137585" y="459686"/>
                  </a:cubicBezTo>
                  <a:cubicBezTo>
                    <a:pt x="138145" y="459951"/>
                    <a:pt x="138542" y="460246"/>
                    <a:pt x="138778" y="460570"/>
                  </a:cubicBezTo>
                  <a:cubicBezTo>
                    <a:pt x="139014" y="460894"/>
                    <a:pt x="139131" y="461291"/>
                    <a:pt x="139131" y="461763"/>
                  </a:cubicBezTo>
                  <a:lnTo>
                    <a:pt x="139131" y="508067"/>
                  </a:lnTo>
                  <a:cubicBezTo>
                    <a:pt x="139131" y="512721"/>
                    <a:pt x="139470" y="516447"/>
                    <a:pt x="140148" y="519245"/>
                  </a:cubicBezTo>
                  <a:cubicBezTo>
                    <a:pt x="140825" y="522044"/>
                    <a:pt x="141856" y="524429"/>
                    <a:pt x="143240" y="526403"/>
                  </a:cubicBezTo>
                  <a:cubicBezTo>
                    <a:pt x="144625" y="528377"/>
                    <a:pt x="146377" y="529908"/>
                    <a:pt x="148498" y="530998"/>
                  </a:cubicBezTo>
                  <a:lnTo>
                    <a:pt x="154214" y="532257"/>
                  </a:lnTo>
                  <a:lnTo>
                    <a:pt x="153866" y="544938"/>
                  </a:lnTo>
                  <a:lnTo>
                    <a:pt x="152917" y="545181"/>
                  </a:lnTo>
                  <a:cubicBezTo>
                    <a:pt x="147615" y="545181"/>
                    <a:pt x="143152" y="544297"/>
                    <a:pt x="139529" y="542530"/>
                  </a:cubicBezTo>
                  <a:cubicBezTo>
                    <a:pt x="135906" y="540763"/>
                    <a:pt x="132975" y="538362"/>
                    <a:pt x="130736" y="535328"/>
                  </a:cubicBezTo>
                  <a:cubicBezTo>
                    <a:pt x="128498" y="532294"/>
                    <a:pt x="126893" y="528759"/>
                    <a:pt x="125920" y="524724"/>
                  </a:cubicBezTo>
                  <a:cubicBezTo>
                    <a:pt x="124948" y="520689"/>
                    <a:pt x="124462" y="515784"/>
                    <a:pt x="124462" y="510011"/>
                  </a:cubicBezTo>
                  <a:lnTo>
                    <a:pt x="124462" y="461763"/>
                  </a:lnTo>
                  <a:cubicBezTo>
                    <a:pt x="124462" y="461291"/>
                    <a:pt x="124566" y="460894"/>
                    <a:pt x="124772" y="460570"/>
                  </a:cubicBezTo>
                  <a:cubicBezTo>
                    <a:pt x="124978" y="460246"/>
                    <a:pt x="125376" y="459951"/>
                    <a:pt x="125965" y="459686"/>
                  </a:cubicBezTo>
                  <a:cubicBezTo>
                    <a:pt x="126554" y="459421"/>
                    <a:pt x="127320" y="459244"/>
                    <a:pt x="128262" y="459156"/>
                  </a:cubicBezTo>
                  <a:cubicBezTo>
                    <a:pt x="129205" y="459068"/>
                    <a:pt x="130383" y="459023"/>
                    <a:pt x="131797" y="459023"/>
                  </a:cubicBezTo>
                  <a:close/>
                  <a:moveTo>
                    <a:pt x="91246" y="428890"/>
                  </a:moveTo>
                  <a:cubicBezTo>
                    <a:pt x="92614" y="428890"/>
                    <a:pt x="93795" y="428949"/>
                    <a:pt x="94789" y="429067"/>
                  </a:cubicBezTo>
                  <a:cubicBezTo>
                    <a:pt x="95784" y="429185"/>
                    <a:pt x="96561" y="429376"/>
                    <a:pt x="97121" y="429641"/>
                  </a:cubicBezTo>
                  <a:cubicBezTo>
                    <a:pt x="97680" y="429907"/>
                    <a:pt x="98085" y="430216"/>
                    <a:pt x="98333" y="430569"/>
                  </a:cubicBezTo>
                  <a:cubicBezTo>
                    <a:pt x="98582" y="430923"/>
                    <a:pt x="98706" y="431306"/>
                    <a:pt x="98706" y="431718"/>
                  </a:cubicBezTo>
                  <a:lnTo>
                    <a:pt x="98706" y="537228"/>
                  </a:lnTo>
                  <a:cubicBezTo>
                    <a:pt x="98706" y="538406"/>
                    <a:pt x="98508" y="539408"/>
                    <a:pt x="98112" y="540232"/>
                  </a:cubicBezTo>
                  <a:cubicBezTo>
                    <a:pt x="97716" y="541057"/>
                    <a:pt x="97199" y="541735"/>
                    <a:pt x="96559" y="542265"/>
                  </a:cubicBezTo>
                  <a:cubicBezTo>
                    <a:pt x="95919" y="542795"/>
                    <a:pt x="95203" y="543178"/>
                    <a:pt x="94411" y="543414"/>
                  </a:cubicBezTo>
                  <a:cubicBezTo>
                    <a:pt x="93619" y="543649"/>
                    <a:pt x="92827" y="543767"/>
                    <a:pt x="92034" y="543767"/>
                  </a:cubicBezTo>
                  <a:lnTo>
                    <a:pt x="87008" y="543767"/>
                  </a:lnTo>
                  <a:cubicBezTo>
                    <a:pt x="85424" y="543767"/>
                    <a:pt x="84038" y="543605"/>
                    <a:pt x="82850" y="543281"/>
                  </a:cubicBezTo>
                  <a:cubicBezTo>
                    <a:pt x="81661" y="542957"/>
                    <a:pt x="80534" y="542368"/>
                    <a:pt x="79468" y="541514"/>
                  </a:cubicBezTo>
                  <a:cubicBezTo>
                    <a:pt x="78402" y="540660"/>
                    <a:pt x="77336" y="539496"/>
                    <a:pt x="76270" y="538023"/>
                  </a:cubicBezTo>
                  <a:cubicBezTo>
                    <a:pt x="75203" y="536551"/>
                    <a:pt x="74072" y="534665"/>
                    <a:pt x="72875" y="532368"/>
                  </a:cubicBezTo>
                  <a:lnTo>
                    <a:pt x="37992" y="467330"/>
                  </a:lnTo>
                  <a:cubicBezTo>
                    <a:pt x="36169" y="463972"/>
                    <a:pt x="34331" y="460452"/>
                    <a:pt x="32478" y="456770"/>
                  </a:cubicBezTo>
                  <a:cubicBezTo>
                    <a:pt x="30626" y="453088"/>
                    <a:pt x="28902" y="449509"/>
                    <a:pt x="27306" y="446033"/>
                  </a:cubicBezTo>
                  <a:lnTo>
                    <a:pt x="27129" y="446033"/>
                  </a:lnTo>
                  <a:cubicBezTo>
                    <a:pt x="27247" y="450275"/>
                    <a:pt x="27335" y="454605"/>
                    <a:pt x="27394" y="459023"/>
                  </a:cubicBezTo>
                  <a:cubicBezTo>
                    <a:pt x="27453" y="463442"/>
                    <a:pt x="27482" y="467831"/>
                    <a:pt x="27482" y="472190"/>
                  </a:cubicBezTo>
                  <a:lnTo>
                    <a:pt x="27482" y="541205"/>
                  </a:lnTo>
                  <a:cubicBezTo>
                    <a:pt x="27482" y="541617"/>
                    <a:pt x="27358" y="542015"/>
                    <a:pt x="27110" y="542397"/>
                  </a:cubicBezTo>
                  <a:cubicBezTo>
                    <a:pt x="26861" y="542780"/>
                    <a:pt x="26441" y="543075"/>
                    <a:pt x="25851" y="543281"/>
                  </a:cubicBezTo>
                  <a:cubicBezTo>
                    <a:pt x="25260" y="543487"/>
                    <a:pt x="24483" y="543664"/>
                    <a:pt x="23520" y="543811"/>
                  </a:cubicBezTo>
                  <a:cubicBezTo>
                    <a:pt x="22556" y="543959"/>
                    <a:pt x="21328" y="544032"/>
                    <a:pt x="19836" y="544032"/>
                  </a:cubicBezTo>
                  <a:cubicBezTo>
                    <a:pt x="18344" y="544032"/>
                    <a:pt x="17116" y="543959"/>
                    <a:pt x="16153" y="543811"/>
                  </a:cubicBezTo>
                  <a:cubicBezTo>
                    <a:pt x="15189" y="543664"/>
                    <a:pt x="14428" y="543487"/>
                    <a:pt x="13868" y="543281"/>
                  </a:cubicBezTo>
                  <a:cubicBezTo>
                    <a:pt x="13309" y="543075"/>
                    <a:pt x="12905" y="542780"/>
                    <a:pt x="12656" y="542397"/>
                  </a:cubicBezTo>
                  <a:cubicBezTo>
                    <a:pt x="12408" y="542015"/>
                    <a:pt x="12283" y="541617"/>
                    <a:pt x="12283" y="541205"/>
                  </a:cubicBezTo>
                  <a:lnTo>
                    <a:pt x="12283" y="435695"/>
                  </a:lnTo>
                  <a:cubicBezTo>
                    <a:pt x="12283" y="433338"/>
                    <a:pt x="12952" y="431659"/>
                    <a:pt x="14290" y="430658"/>
                  </a:cubicBezTo>
                  <a:cubicBezTo>
                    <a:pt x="15628" y="429656"/>
                    <a:pt x="17087" y="429155"/>
                    <a:pt x="18668" y="429155"/>
                  </a:cubicBezTo>
                  <a:lnTo>
                    <a:pt x="26147" y="429155"/>
                  </a:lnTo>
                  <a:cubicBezTo>
                    <a:pt x="27910" y="429155"/>
                    <a:pt x="29384" y="429303"/>
                    <a:pt x="30570" y="429597"/>
                  </a:cubicBezTo>
                  <a:cubicBezTo>
                    <a:pt x="31756" y="429892"/>
                    <a:pt x="32820" y="430378"/>
                    <a:pt x="33763" y="431055"/>
                  </a:cubicBezTo>
                  <a:cubicBezTo>
                    <a:pt x="34705" y="431733"/>
                    <a:pt x="35617" y="432675"/>
                    <a:pt x="36498" y="433883"/>
                  </a:cubicBezTo>
                  <a:cubicBezTo>
                    <a:pt x="37380" y="435091"/>
                    <a:pt x="38305" y="436608"/>
                    <a:pt x="39274" y="438434"/>
                  </a:cubicBezTo>
                  <a:lnTo>
                    <a:pt x="66090" y="488626"/>
                  </a:lnTo>
                  <a:cubicBezTo>
                    <a:pt x="67742" y="491690"/>
                    <a:pt x="69336" y="494679"/>
                    <a:pt x="70873" y="497595"/>
                  </a:cubicBezTo>
                  <a:cubicBezTo>
                    <a:pt x="72410" y="500512"/>
                    <a:pt x="73891" y="503383"/>
                    <a:pt x="75314" y="506211"/>
                  </a:cubicBezTo>
                  <a:cubicBezTo>
                    <a:pt x="76738" y="509039"/>
                    <a:pt x="78147" y="511823"/>
                    <a:pt x="79541" y="514562"/>
                  </a:cubicBezTo>
                  <a:cubicBezTo>
                    <a:pt x="80936" y="517301"/>
                    <a:pt x="82317" y="520055"/>
                    <a:pt x="83684" y="522824"/>
                  </a:cubicBezTo>
                  <a:lnTo>
                    <a:pt x="83772" y="522824"/>
                  </a:lnTo>
                  <a:cubicBezTo>
                    <a:pt x="83654" y="518170"/>
                    <a:pt x="83580" y="513325"/>
                    <a:pt x="83551" y="508288"/>
                  </a:cubicBezTo>
                  <a:cubicBezTo>
                    <a:pt x="83522" y="503251"/>
                    <a:pt x="83507" y="498405"/>
                    <a:pt x="83507" y="493752"/>
                  </a:cubicBezTo>
                  <a:lnTo>
                    <a:pt x="83507" y="431718"/>
                  </a:lnTo>
                  <a:cubicBezTo>
                    <a:pt x="83507" y="431306"/>
                    <a:pt x="83631" y="430923"/>
                    <a:pt x="83880" y="430569"/>
                  </a:cubicBezTo>
                  <a:cubicBezTo>
                    <a:pt x="84128" y="430216"/>
                    <a:pt x="84548" y="429907"/>
                    <a:pt x="85138" y="429641"/>
                  </a:cubicBezTo>
                  <a:cubicBezTo>
                    <a:pt x="85729" y="429376"/>
                    <a:pt x="86506" y="429185"/>
                    <a:pt x="87469" y="429067"/>
                  </a:cubicBezTo>
                  <a:cubicBezTo>
                    <a:pt x="88433" y="428949"/>
                    <a:pt x="89692" y="428890"/>
                    <a:pt x="91246" y="428890"/>
                  </a:cubicBezTo>
                  <a:close/>
                  <a:moveTo>
                    <a:pt x="121224" y="260431"/>
                  </a:moveTo>
                  <a:cubicBezTo>
                    <a:pt x="116885" y="260431"/>
                    <a:pt x="113155" y="261197"/>
                    <a:pt x="110034" y="262728"/>
                  </a:cubicBezTo>
                  <a:cubicBezTo>
                    <a:pt x="106913" y="264260"/>
                    <a:pt x="104343" y="266425"/>
                    <a:pt x="102322" y="269223"/>
                  </a:cubicBezTo>
                  <a:cubicBezTo>
                    <a:pt x="100301" y="272022"/>
                    <a:pt x="98800" y="275335"/>
                    <a:pt x="97819" y="279165"/>
                  </a:cubicBezTo>
                  <a:cubicBezTo>
                    <a:pt x="96838" y="282994"/>
                    <a:pt x="96348" y="287177"/>
                    <a:pt x="96348" y="291713"/>
                  </a:cubicBezTo>
                  <a:cubicBezTo>
                    <a:pt x="96348" y="296072"/>
                    <a:pt x="96749" y="300166"/>
                    <a:pt x="97552" y="303996"/>
                  </a:cubicBezTo>
                  <a:cubicBezTo>
                    <a:pt x="98355" y="307825"/>
                    <a:pt x="99692" y="311168"/>
                    <a:pt x="101564" y="314025"/>
                  </a:cubicBezTo>
                  <a:cubicBezTo>
                    <a:pt x="103437" y="316883"/>
                    <a:pt x="105948" y="319151"/>
                    <a:pt x="109098" y="320830"/>
                  </a:cubicBezTo>
                  <a:cubicBezTo>
                    <a:pt x="112249" y="322509"/>
                    <a:pt x="116172" y="323348"/>
                    <a:pt x="120868" y="323348"/>
                  </a:cubicBezTo>
                  <a:cubicBezTo>
                    <a:pt x="125149" y="323348"/>
                    <a:pt x="128864" y="322582"/>
                    <a:pt x="132014" y="321050"/>
                  </a:cubicBezTo>
                  <a:cubicBezTo>
                    <a:pt x="135165" y="319519"/>
                    <a:pt x="137750" y="317369"/>
                    <a:pt x="139771" y="314600"/>
                  </a:cubicBezTo>
                  <a:cubicBezTo>
                    <a:pt x="141792" y="311831"/>
                    <a:pt x="143278" y="308532"/>
                    <a:pt x="144230" y="304703"/>
                  </a:cubicBezTo>
                  <a:cubicBezTo>
                    <a:pt x="145181" y="300873"/>
                    <a:pt x="145656" y="296661"/>
                    <a:pt x="145656" y="292066"/>
                  </a:cubicBezTo>
                  <a:cubicBezTo>
                    <a:pt x="145656" y="287766"/>
                    <a:pt x="145255" y="283701"/>
                    <a:pt x="144452" y="279872"/>
                  </a:cubicBezTo>
                  <a:cubicBezTo>
                    <a:pt x="143650" y="276042"/>
                    <a:pt x="142327" y="272684"/>
                    <a:pt x="140484" y="269798"/>
                  </a:cubicBezTo>
                  <a:cubicBezTo>
                    <a:pt x="138641" y="266911"/>
                    <a:pt x="136145" y="264628"/>
                    <a:pt x="132994" y="262949"/>
                  </a:cubicBezTo>
                  <a:cubicBezTo>
                    <a:pt x="129844" y="261270"/>
                    <a:pt x="125921" y="260431"/>
                    <a:pt x="121224" y="260431"/>
                  </a:cubicBezTo>
                  <a:close/>
                  <a:moveTo>
                    <a:pt x="42151" y="248325"/>
                  </a:moveTo>
                  <a:cubicBezTo>
                    <a:pt x="44684" y="248325"/>
                    <a:pt x="47144" y="248560"/>
                    <a:pt x="49530" y="249032"/>
                  </a:cubicBezTo>
                  <a:cubicBezTo>
                    <a:pt x="51916" y="249503"/>
                    <a:pt x="54110" y="250121"/>
                    <a:pt x="56113" y="250887"/>
                  </a:cubicBezTo>
                  <a:cubicBezTo>
                    <a:pt x="58116" y="251653"/>
                    <a:pt x="59898" y="252537"/>
                    <a:pt x="61459" y="253538"/>
                  </a:cubicBezTo>
                  <a:cubicBezTo>
                    <a:pt x="63020" y="254540"/>
                    <a:pt x="64154" y="255394"/>
                    <a:pt x="64861" y="256101"/>
                  </a:cubicBezTo>
                  <a:cubicBezTo>
                    <a:pt x="65568" y="256808"/>
                    <a:pt x="66054" y="257368"/>
                    <a:pt x="66319" y="257780"/>
                  </a:cubicBezTo>
                  <a:cubicBezTo>
                    <a:pt x="66585" y="258192"/>
                    <a:pt x="66805" y="258678"/>
                    <a:pt x="66982" y="259238"/>
                  </a:cubicBezTo>
                  <a:cubicBezTo>
                    <a:pt x="67159" y="259798"/>
                    <a:pt x="67277" y="260431"/>
                    <a:pt x="67336" y="261138"/>
                  </a:cubicBezTo>
                  <a:cubicBezTo>
                    <a:pt x="67395" y="261845"/>
                    <a:pt x="67424" y="262728"/>
                    <a:pt x="67424" y="263789"/>
                  </a:cubicBezTo>
                  <a:cubicBezTo>
                    <a:pt x="67424" y="266086"/>
                    <a:pt x="67159" y="267692"/>
                    <a:pt x="66629" y="268605"/>
                  </a:cubicBezTo>
                  <a:cubicBezTo>
                    <a:pt x="66099" y="269518"/>
                    <a:pt x="65451" y="269975"/>
                    <a:pt x="64685" y="269975"/>
                  </a:cubicBezTo>
                  <a:cubicBezTo>
                    <a:pt x="63801" y="269975"/>
                    <a:pt x="62785" y="269489"/>
                    <a:pt x="61636" y="268516"/>
                  </a:cubicBezTo>
                  <a:cubicBezTo>
                    <a:pt x="60487" y="267544"/>
                    <a:pt x="59029" y="266469"/>
                    <a:pt x="57262" y="265291"/>
                  </a:cubicBezTo>
                  <a:cubicBezTo>
                    <a:pt x="55495" y="264113"/>
                    <a:pt x="53359" y="263038"/>
                    <a:pt x="50855" y="262066"/>
                  </a:cubicBezTo>
                  <a:cubicBezTo>
                    <a:pt x="48352" y="261094"/>
                    <a:pt x="45391" y="260608"/>
                    <a:pt x="41974" y="260608"/>
                  </a:cubicBezTo>
                  <a:cubicBezTo>
                    <a:pt x="34964" y="260608"/>
                    <a:pt x="29588" y="263303"/>
                    <a:pt x="25848" y="268693"/>
                  </a:cubicBezTo>
                  <a:cubicBezTo>
                    <a:pt x="22107" y="274084"/>
                    <a:pt x="20236" y="281904"/>
                    <a:pt x="20236" y="292155"/>
                  </a:cubicBezTo>
                  <a:cubicBezTo>
                    <a:pt x="20236" y="297280"/>
                    <a:pt x="20722" y="301772"/>
                    <a:pt x="21694" y="305630"/>
                  </a:cubicBezTo>
                  <a:cubicBezTo>
                    <a:pt x="22666" y="309489"/>
                    <a:pt x="24095" y="312715"/>
                    <a:pt x="25980" y="315307"/>
                  </a:cubicBezTo>
                  <a:cubicBezTo>
                    <a:pt x="27865" y="317899"/>
                    <a:pt x="30177" y="319828"/>
                    <a:pt x="32917" y="321095"/>
                  </a:cubicBezTo>
                  <a:cubicBezTo>
                    <a:pt x="35656" y="322361"/>
                    <a:pt x="38793" y="322995"/>
                    <a:pt x="42328" y="322995"/>
                  </a:cubicBezTo>
                  <a:cubicBezTo>
                    <a:pt x="45686" y="322995"/>
                    <a:pt x="48631" y="322464"/>
                    <a:pt x="51165" y="321404"/>
                  </a:cubicBezTo>
                  <a:cubicBezTo>
                    <a:pt x="53698" y="320344"/>
                    <a:pt x="55892" y="319180"/>
                    <a:pt x="57748" y="317913"/>
                  </a:cubicBezTo>
                  <a:cubicBezTo>
                    <a:pt x="59604" y="316647"/>
                    <a:pt x="61165" y="315498"/>
                    <a:pt x="62431" y="314467"/>
                  </a:cubicBezTo>
                  <a:cubicBezTo>
                    <a:pt x="63698" y="313436"/>
                    <a:pt x="64685" y="312921"/>
                    <a:pt x="65392" y="312921"/>
                  </a:cubicBezTo>
                  <a:cubicBezTo>
                    <a:pt x="65804" y="312921"/>
                    <a:pt x="66157" y="313039"/>
                    <a:pt x="66452" y="313274"/>
                  </a:cubicBezTo>
                  <a:cubicBezTo>
                    <a:pt x="66747" y="313510"/>
                    <a:pt x="66997" y="313907"/>
                    <a:pt x="67203" y="314467"/>
                  </a:cubicBezTo>
                  <a:cubicBezTo>
                    <a:pt x="67409" y="315027"/>
                    <a:pt x="67557" y="315734"/>
                    <a:pt x="67645" y="316588"/>
                  </a:cubicBezTo>
                  <a:cubicBezTo>
                    <a:pt x="67733" y="317442"/>
                    <a:pt x="67778" y="318458"/>
                    <a:pt x="67778" y="319637"/>
                  </a:cubicBezTo>
                  <a:cubicBezTo>
                    <a:pt x="67778" y="320638"/>
                    <a:pt x="67748" y="321507"/>
                    <a:pt x="67689" y="322243"/>
                  </a:cubicBezTo>
                  <a:cubicBezTo>
                    <a:pt x="67630" y="322980"/>
                    <a:pt x="67527" y="323598"/>
                    <a:pt x="67380" y="324099"/>
                  </a:cubicBezTo>
                  <a:cubicBezTo>
                    <a:pt x="67233" y="324600"/>
                    <a:pt x="67056" y="325042"/>
                    <a:pt x="66850" y="325425"/>
                  </a:cubicBezTo>
                  <a:cubicBezTo>
                    <a:pt x="66643" y="325808"/>
                    <a:pt x="66172" y="326367"/>
                    <a:pt x="65436" y="327104"/>
                  </a:cubicBezTo>
                  <a:cubicBezTo>
                    <a:pt x="64699" y="327840"/>
                    <a:pt x="63448" y="328753"/>
                    <a:pt x="61680" y="329843"/>
                  </a:cubicBezTo>
                  <a:cubicBezTo>
                    <a:pt x="59913" y="330933"/>
                    <a:pt x="57925" y="331905"/>
                    <a:pt x="55715" y="332759"/>
                  </a:cubicBezTo>
                  <a:cubicBezTo>
                    <a:pt x="53506" y="333613"/>
                    <a:pt x="51106" y="334305"/>
                    <a:pt x="48514" y="334836"/>
                  </a:cubicBezTo>
                  <a:cubicBezTo>
                    <a:pt x="45921" y="335366"/>
                    <a:pt x="43241" y="335631"/>
                    <a:pt x="40472" y="335631"/>
                  </a:cubicBezTo>
                  <a:cubicBezTo>
                    <a:pt x="34758" y="335631"/>
                    <a:pt x="29691" y="334688"/>
                    <a:pt x="25273" y="332803"/>
                  </a:cubicBezTo>
                  <a:cubicBezTo>
                    <a:pt x="20855" y="330918"/>
                    <a:pt x="17158" y="328164"/>
                    <a:pt x="14183" y="324541"/>
                  </a:cubicBezTo>
                  <a:cubicBezTo>
                    <a:pt x="11208" y="320918"/>
                    <a:pt x="8940" y="316470"/>
                    <a:pt x="7379" y="311198"/>
                  </a:cubicBezTo>
                  <a:cubicBezTo>
                    <a:pt x="5818" y="305925"/>
                    <a:pt x="5037" y="299842"/>
                    <a:pt x="5037" y="292950"/>
                  </a:cubicBezTo>
                  <a:cubicBezTo>
                    <a:pt x="5037" y="285115"/>
                    <a:pt x="5994" y="278384"/>
                    <a:pt x="7909" y="272758"/>
                  </a:cubicBezTo>
                  <a:cubicBezTo>
                    <a:pt x="9824" y="267132"/>
                    <a:pt x="12445" y="262522"/>
                    <a:pt x="15774" y="258929"/>
                  </a:cubicBezTo>
                  <a:cubicBezTo>
                    <a:pt x="19102" y="255335"/>
                    <a:pt x="23020" y="252669"/>
                    <a:pt x="27526" y="250931"/>
                  </a:cubicBezTo>
                  <a:cubicBezTo>
                    <a:pt x="32033" y="249194"/>
                    <a:pt x="36908" y="248325"/>
                    <a:pt x="42151" y="248325"/>
                  </a:cubicBezTo>
                  <a:close/>
                  <a:moveTo>
                    <a:pt x="121797" y="248236"/>
                  </a:moveTo>
                  <a:cubicBezTo>
                    <a:pt x="128337" y="248236"/>
                    <a:pt x="134036" y="249208"/>
                    <a:pt x="138896" y="251152"/>
                  </a:cubicBezTo>
                  <a:cubicBezTo>
                    <a:pt x="143757" y="253096"/>
                    <a:pt x="147807" y="255924"/>
                    <a:pt x="151047" y="259636"/>
                  </a:cubicBezTo>
                  <a:cubicBezTo>
                    <a:pt x="154287" y="263347"/>
                    <a:pt x="156717" y="267854"/>
                    <a:pt x="158337" y="273156"/>
                  </a:cubicBezTo>
                  <a:cubicBezTo>
                    <a:pt x="159957" y="278458"/>
                    <a:pt x="160767" y="284437"/>
                    <a:pt x="160767" y="291094"/>
                  </a:cubicBezTo>
                  <a:cubicBezTo>
                    <a:pt x="160767" y="297574"/>
                    <a:pt x="159913" y="303539"/>
                    <a:pt x="158205" y="308988"/>
                  </a:cubicBezTo>
                  <a:cubicBezTo>
                    <a:pt x="156496" y="314438"/>
                    <a:pt x="153948" y="319136"/>
                    <a:pt x="150561" y="323083"/>
                  </a:cubicBezTo>
                  <a:cubicBezTo>
                    <a:pt x="147173" y="327030"/>
                    <a:pt x="142932" y="330108"/>
                    <a:pt x="137836" y="332317"/>
                  </a:cubicBezTo>
                  <a:cubicBezTo>
                    <a:pt x="132740" y="334526"/>
                    <a:pt x="126834" y="335631"/>
                    <a:pt x="120119" y="335631"/>
                  </a:cubicBezTo>
                  <a:cubicBezTo>
                    <a:pt x="113579" y="335631"/>
                    <a:pt x="107880" y="334659"/>
                    <a:pt x="103020" y="332715"/>
                  </a:cubicBezTo>
                  <a:cubicBezTo>
                    <a:pt x="98159" y="330771"/>
                    <a:pt x="94109" y="327943"/>
                    <a:pt x="90869" y="324232"/>
                  </a:cubicBezTo>
                  <a:cubicBezTo>
                    <a:pt x="87629" y="320520"/>
                    <a:pt x="85214" y="316014"/>
                    <a:pt x="83623" y="310712"/>
                  </a:cubicBezTo>
                  <a:cubicBezTo>
                    <a:pt x="82032" y="305410"/>
                    <a:pt x="81237" y="299401"/>
                    <a:pt x="81237" y="292685"/>
                  </a:cubicBezTo>
                  <a:cubicBezTo>
                    <a:pt x="81237" y="286205"/>
                    <a:pt x="82077" y="280240"/>
                    <a:pt x="83756" y="274791"/>
                  </a:cubicBezTo>
                  <a:cubicBezTo>
                    <a:pt x="85435" y="269341"/>
                    <a:pt x="87968" y="264643"/>
                    <a:pt x="91355" y="260696"/>
                  </a:cubicBezTo>
                  <a:cubicBezTo>
                    <a:pt x="94743" y="256749"/>
                    <a:pt x="98969" y="253686"/>
                    <a:pt x="104036" y="251506"/>
                  </a:cubicBezTo>
                  <a:cubicBezTo>
                    <a:pt x="109102" y="249326"/>
                    <a:pt x="115023" y="248236"/>
                    <a:pt x="121797" y="248236"/>
                  </a:cubicBezTo>
                  <a:close/>
                  <a:moveTo>
                    <a:pt x="121224" y="41356"/>
                  </a:moveTo>
                  <a:cubicBezTo>
                    <a:pt x="116885" y="41356"/>
                    <a:pt x="113155" y="42122"/>
                    <a:pt x="110034" y="43653"/>
                  </a:cubicBezTo>
                  <a:cubicBezTo>
                    <a:pt x="106913" y="45185"/>
                    <a:pt x="104343" y="47350"/>
                    <a:pt x="102322" y="50148"/>
                  </a:cubicBezTo>
                  <a:cubicBezTo>
                    <a:pt x="100301" y="52947"/>
                    <a:pt x="98800" y="56260"/>
                    <a:pt x="97819" y="60090"/>
                  </a:cubicBezTo>
                  <a:cubicBezTo>
                    <a:pt x="96838" y="63919"/>
                    <a:pt x="96348" y="68102"/>
                    <a:pt x="96348" y="72638"/>
                  </a:cubicBezTo>
                  <a:cubicBezTo>
                    <a:pt x="96348" y="76997"/>
                    <a:pt x="96749" y="81091"/>
                    <a:pt x="97552" y="84921"/>
                  </a:cubicBezTo>
                  <a:cubicBezTo>
                    <a:pt x="98355" y="88750"/>
                    <a:pt x="99692" y="92093"/>
                    <a:pt x="101564" y="94950"/>
                  </a:cubicBezTo>
                  <a:cubicBezTo>
                    <a:pt x="103437" y="97807"/>
                    <a:pt x="105948" y="100076"/>
                    <a:pt x="109098" y="101755"/>
                  </a:cubicBezTo>
                  <a:cubicBezTo>
                    <a:pt x="112249" y="103433"/>
                    <a:pt x="116172" y="104273"/>
                    <a:pt x="120868" y="104273"/>
                  </a:cubicBezTo>
                  <a:cubicBezTo>
                    <a:pt x="125149" y="104273"/>
                    <a:pt x="128864" y="103507"/>
                    <a:pt x="132014" y="101975"/>
                  </a:cubicBezTo>
                  <a:cubicBezTo>
                    <a:pt x="135165" y="100444"/>
                    <a:pt x="137750" y="98294"/>
                    <a:pt x="139771" y="95525"/>
                  </a:cubicBezTo>
                  <a:cubicBezTo>
                    <a:pt x="141792" y="92756"/>
                    <a:pt x="143278" y="89457"/>
                    <a:pt x="144230" y="85628"/>
                  </a:cubicBezTo>
                  <a:cubicBezTo>
                    <a:pt x="145181" y="81798"/>
                    <a:pt x="145656" y="77586"/>
                    <a:pt x="145656" y="72991"/>
                  </a:cubicBezTo>
                  <a:cubicBezTo>
                    <a:pt x="145656" y="68691"/>
                    <a:pt x="145255" y="64626"/>
                    <a:pt x="144453" y="60797"/>
                  </a:cubicBezTo>
                  <a:cubicBezTo>
                    <a:pt x="143650" y="56967"/>
                    <a:pt x="142327" y="53609"/>
                    <a:pt x="140484" y="50723"/>
                  </a:cubicBezTo>
                  <a:cubicBezTo>
                    <a:pt x="138641" y="47836"/>
                    <a:pt x="136145" y="45553"/>
                    <a:pt x="132995" y="43874"/>
                  </a:cubicBezTo>
                  <a:cubicBezTo>
                    <a:pt x="129844" y="42195"/>
                    <a:pt x="125921" y="41356"/>
                    <a:pt x="121224" y="41356"/>
                  </a:cubicBezTo>
                  <a:close/>
                  <a:moveTo>
                    <a:pt x="188682" y="30398"/>
                  </a:moveTo>
                  <a:cubicBezTo>
                    <a:pt x="189978" y="30398"/>
                    <a:pt x="191053" y="30443"/>
                    <a:pt x="191907" y="30531"/>
                  </a:cubicBezTo>
                  <a:cubicBezTo>
                    <a:pt x="192761" y="30619"/>
                    <a:pt x="193424" y="30796"/>
                    <a:pt x="193895" y="31061"/>
                  </a:cubicBezTo>
                  <a:cubicBezTo>
                    <a:pt x="194367" y="31326"/>
                    <a:pt x="194705" y="31621"/>
                    <a:pt x="194912" y="31945"/>
                  </a:cubicBezTo>
                  <a:cubicBezTo>
                    <a:pt x="195118" y="32269"/>
                    <a:pt x="195221" y="32667"/>
                    <a:pt x="195221" y="33138"/>
                  </a:cubicBezTo>
                  <a:lnTo>
                    <a:pt x="195221" y="44714"/>
                  </a:lnTo>
                  <a:cubicBezTo>
                    <a:pt x="197401" y="41533"/>
                    <a:pt x="199448" y="38941"/>
                    <a:pt x="201362" y="36938"/>
                  </a:cubicBezTo>
                  <a:lnTo>
                    <a:pt x="204478" y="34228"/>
                  </a:lnTo>
                  <a:lnTo>
                    <a:pt x="205022" y="35692"/>
                  </a:lnTo>
                  <a:lnTo>
                    <a:pt x="208110" y="46149"/>
                  </a:lnTo>
                  <a:lnTo>
                    <a:pt x="207195" y="46746"/>
                  </a:lnTo>
                  <a:cubicBezTo>
                    <a:pt x="205633" y="48101"/>
                    <a:pt x="203999" y="49898"/>
                    <a:pt x="202290" y="52137"/>
                  </a:cubicBezTo>
                  <a:cubicBezTo>
                    <a:pt x="200582" y="54375"/>
                    <a:pt x="198697" y="57115"/>
                    <a:pt x="196635" y="60355"/>
                  </a:cubicBezTo>
                  <a:lnTo>
                    <a:pt x="196635" y="112668"/>
                  </a:lnTo>
                  <a:cubicBezTo>
                    <a:pt x="196635" y="113139"/>
                    <a:pt x="196517" y="113537"/>
                    <a:pt x="196281" y="113861"/>
                  </a:cubicBezTo>
                  <a:cubicBezTo>
                    <a:pt x="196046" y="114185"/>
                    <a:pt x="195663" y="114465"/>
                    <a:pt x="195133" y="114700"/>
                  </a:cubicBezTo>
                  <a:cubicBezTo>
                    <a:pt x="194602" y="114936"/>
                    <a:pt x="193866" y="115113"/>
                    <a:pt x="192923" y="115230"/>
                  </a:cubicBezTo>
                  <a:cubicBezTo>
                    <a:pt x="191981" y="115348"/>
                    <a:pt x="190773" y="115407"/>
                    <a:pt x="189300" y="115407"/>
                  </a:cubicBezTo>
                  <a:cubicBezTo>
                    <a:pt x="187886" y="115407"/>
                    <a:pt x="186708" y="115348"/>
                    <a:pt x="185766" y="115230"/>
                  </a:cubicBezTo>
                  <a:cubicBezTo>
                    <a:pt x="184823" y="115113"/>
                    <a:pt x="184072" y="114936"/>
                    <a:pt x="183512" y="114700"/>
                  </a:cubicBezTo>
                  <a:cubicBezTo>
                    <a:pt x="182953" y="114465"/>
                    <a:pt x="182570" y="114185"/>
                    <a:pt x="182364" y="113861"/>
                  </a:cubicBezTo>
                  <a:cubicBezTo>
                    <a:pt x="182157" y="113537"/>
                    <a:pt x="182054" y="113139"/>
                    <a:pt x="182054" y="112668"/>
                  </a:cubicBezTo>
                  <a:lnTo>
                    <a:pt x="182054" y="33138"/>
                  </a:lnTo>
                  <a:cubicBezTo>
                    <a:pt x="182054" y="32667"/>
                    <a:pt x="182143" y="32269"/>
                    <a:pt x="182319" y="31945"/>
                  </a:cubicBezTo>
                  <a:cubicBezTo>
                    <a:pt x="182496" y="31621"/>
                    <a:pt x="182850" y="31326"/>
                    <a:pt x="183380" y="31061"/>
                  </a:cubicBezTo>
                  <a:cubicBezTo>
                    <a:pt x="183910" y="30796"/>
                    <a:pt x="184587" y="30619"/>
                    <a:pt x="185412" y="30531"/>
                  </a:cubicBezTo>
                  <a:cubicBezTo>
                    <a:pt x="186237" y="30443"/>
                    <a:pt x="187327" y="30398"/>
                    <a:pt x="188682" y="30398"/>
                  </a:cubicBezTo>
                  <a:close/>
                  <a:moveTo>
                    <a:pt x="121797" y="29161"/>
                  </a:moveTo>
                  <a:cubicBezTo>
                    <a:pt x="128337" y="29161"/>
                    <a:pt x="134036" y="30133"/>
                    <a:pt x="138896" y="32077"/>
                  </a:cubicBezTo>
                  <a:cubicBezTo>
                    <a:pt x="143757" y="34021"/>
                    <a:pt x="147807" y="36849"/>
                    <a:pt x="151047" y="40561"/>
                  </a:cubicBezTo>
                  <a:cubicBezTo>
                    <a:pt x="154287" y="44272"/>
                    <a:pt x="156717" y="48779"/>
                    <a:pt x="158337" y="54081"/>
                  </a:cubicBezTo>
                  <a:cubicBezTo>
                    <a:pt x="159957" y="59383"/>
                    <a:pt x="160767" y="65362"/>
                    <a:pt x="160767" y="72019"/>
                  </a:cubicBezTo>
                  <a:cubicBezTo>
                    <a:pt x="160767" y="78499"/>
                    <a:pt x="159913" y="84464"/>
                    <a:pt x="158205" y="89913"/>
                  </a:cubicBezTo>
                  <a:cubicBezTo>
                    <a:pt x="156496" y="95363"/>
                    <a:pt x="153948" y="100061"/>
                    <a:pt x="150561" y="104008"/>
                  </a:cubicBezTo>
                  <a:cubicBezTo>
                    <a:pt x="147173" y="107955"/>
                    <a:pt x="142932" y="111033"/>
                    <a:pt x="137836" y="113242"/>
                  </a:cubicBezTo>
                  <a:cubicBezTo>
                    <a:pt x="132740" y="115451"/>
                    <a:pt x="126834" y="116556"/>
                    <a:pt x="120119" y="116556"/>
                  </a:cubicBezTo>
                  <a:cubicBezTo>
                    <a:pt x="113579" y="116556"/>
                    <a:pt x="107880" y="115584"/>
                    <a:pt x="103020" y="113640"/>
                  </a:cubicBezTo>
                  <a:cubicBezTo>
                    <a:pt x="98159" y="111696"/>
                    <a:pt x="94109" y="108868"/>
                    <a:pt x="90869" y="105157"/>
                  </a:cubicBezTo>
                  <a:cubicBezTo>
                    <a:pt x="87629" y="101445"/>
                    <a:pt x="85214" y="96939"/>
                    <a:pt x="83623" y="91637"/>
                  </a:cubicBezTo>
                  <a:cubicBezTo>
                    <a:pt x="82032" y="86335"/>
                    <a:pt x="81237" y="80326"/>
                    <a:pt x="81237" y="73610"/>
                  </a:cubicBezTo>
                  <a:cubicBezTo>
                    <a:pt x="81237" y="67130"/>
                    <a:pt x="82077" y="61165"/>
                    <a:pt x="83756" y="55715"/>
                  </a:cubicBezTo>
                  <a:cubicBezTo>
                    <a:pt x="85435" y="50266"/>
                    <a:pt x="87968" y="45568"/>
                    <a:pt x="91355" y="41621"/>
                  </a:cubicBezTo>
                  <a:cubicBezTo>
                    <a:pt x="94743" y="37674"/>
                    <a:pt x="98969" y="34611"/>
                    <a:pt x="104036" y="32431"/>
                  </a:cubicBezTo>
                  <a:cubicBezTo>
                    <a:pt x="109102" y="30251"/>
                    <a:pt x="115023" y="29161"/>
                    <a:pt x="121797" y="29161"/>
                  </a:cubicBezTo>
                  <a:close/>
                  <a:moveTo>
                    <a:pt x="19883" y="0"/>
                  </a:moveTo>
                  <a:cubicBezTo>
                    <a:pt x="21356" y="0"/>
                    <a:pt x="22578" y="74"/>
                    <a:pt x="23550" y="221"/>
                  </a:cubicBezTo>
                  <a:cubicBezTo>
                    <a:pt x="24522" y="368"/>
                    <a:pt x="25303" y="545"/>
                    <a:pt x="25892" y="751"/>
                  </a:cubicBezTo>
                  <a:cubicBezTo>
                    <a:pt x="26481" y="958"/>
                    <a:pt x="26893" y="1237"/>
                    <a:pt x="27129" y="1591"/>
                  </a:cubicBezTo>
                  <a:cubicBezTo>
                    <a:pt x="27364" y="1944"/>
                    <a:pt x="27482" y="2357"/>
                    <a:pt x="27482" y="2828"/>
                  </a:cubicBezTo>
                  <a:lnTo>
                    <a:pt x="27482" y="101710"/>
                  </a:lnTo>
                  <a:lnTo>
                    <a:pt x="68484" y="101710"/>
                  </a:lnTo>
                  <a:cubicBezTo>
                    <a:pt x="69015" y="101710"/>
                    <a:pt x="69471" y="101843"/>
                    <a:pt x="69854" y="102108"/>
                  </a:cubicBezTo>
                  <a:cubicBezTo>
                    <a:pt x="70237" y="102373"/>
                    <a:pt x="70561" y="102756"/>
                    <a:pt x="70826" y="103257"/>
                  </a:cubicBezTo>
                  <a:cubicBezTo>
                    <a:pt x="71091" y="103758"/>
                    <a:pt x="71283" y="104420"/>
                    <a:pt x="71401" y="105245"/>
                  </a:cubicBezTo>
                  <a:cubicBezTo>
                    <a:pt x="71518" y="106070"/>
                    <a:pt x="71577" y="107071"/>
                    <a:pt x="71577" y="108249"/>
                  </a:cubicBezTo>
                  <a:cubicBezTo>
                    <a:pt x="71577" y="109428"/>
                    <a:pt x="71518" y="110414"/>
                    <a:pt x="71401" y="111210"/>
                  </a:cubicBezTo>
                  <a:cubicBezTo>
                    <a:pt x="71283" y="112005"/>
                    <a:pt x="71091" y="112683"/>
                    <a:pt x="70826" y="113242"/>
                  </a:cubicBezTo>
                  <a:cubicBezTo>
                    <a:pt x="70561" y="113802"/>
                    <a:pt x="70237" y="114214"/>
                    <a:pt x="69854" y="114479"/>
                  </a:cubicBezTo>
                  <a:cubicBezTo>
                    <a:pt x="69471" y="114744"/>
                    <a:pt x="69015" y="114877"/>
                    <a:pt x="68484" y="114877"/>
                  </a:cubicBezTo>
                  <a:lnTo>
                    <a:pt x="17939" y="114877"/>
                  </a:lnTo>
                  <a:cubicBezTo>
                    <a:pt x="16584" y="114877"/>
                    <a:pt x="15302" y="114420"/>
                    <a:pt x="14095" y="113507"/>
                  </a:cubicBezTo>
                  <a:cubicBezTo>
                    <a:pt x="12887" y="112594"/>
                    <a:pt x="12283" y="110989"/>
                    <a:pt x="12283" y="108691"/>
                  </a:cubicBezTo>
                  <a:lnTo>
                    <a:pt x="12283" y="2828"/>
                  </a:lnTo>
                  <a:cubicBezTo>
                    <a:pt x="12283" y="2357"/>
                    <a:pt x="12401" y="1944"/>
                    <a:pt x="12637" y="1591"/>
                  </a:cubicBezTo>
                  <a:cubicBezTo>
                    <a:pt x="12872" y="1237"/>
                    <a:pt x="13285" y="958"/>
                    <a:pt x="13874" y="751"/>
                  </a:cubicBezTo>
                  <a:cubicBezTo>
                    <a:pt x="14463" y="545"/>
                    <a:pt x="15258" y="368"/>
                    <a:pt x="16260" y="221"/>
                  </a:cubicBezTo>
                  <a:cubicBezTo>
                    <a:pt x="17261" y="74"/>
                    <a:pt x="18469" y="0"/>
                    <a:pt x="19883" y="0"/>
                  </a:cubicBezTo>
                  <a:close/>
                </a:path>
              </a:pathLst>
            </a:custGeom>
            <a:solidFill>
              <a:schemeClr val="tx1">
                <a:lumMod val="75000"/>
                <a:lumOff val="2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fr-FR" sz="1400" dirty="0">
                <a:solidFill>
                  <a:schemeClr val="tx1">
                    <a:lumMod val="50000"/>
                    <a:lumOff val="50000"/>
                  </a:schemeClr>
                </a:solidFill>
              </a:endParaRPr>
            </a:p>
          </p:txBody>
        </p:sp>
        <p:sp>
          <p:nvSpPr>
            <p:cNvPr id="91" name="Freeform 90"/>
            <p:cNvSpPr/>
            <p:nvPr/>
          </p:nvSpPr>
          <p:spPr>
            <a:xfrm>
              <a:off x="947935" y="3633679"/>
              <a:ext cx="281536" cy="2436758"/>
            </a:xfrm>
            <a:custGeom>
              <a:avLst/>
              <a:gdLst/>
              <a:ahLst/>
              <a:cxnLst/>
              <a:rect l="l" t="t" r="r" b="b"/>
              <a:pathLst>
                <a:path w="281536" h="2436758">
                  <a:moveTo>
                    <a:pt x="149891" y="2419507"/>
                  </a:moveTo>
                  <a:cubicBezTo>
                    <a:pt x="150305" y="2419507"/>
                    <a:pt x="150675" y="2419610"/>
                    <a:pt x="151000" y="2419816"/>
                  </a:cubicBezTo>
                  <a:cubicBezTo>
                    <a:pt x="151326" y="2420022"/>
                    <a:pt x="151577" y="2420332"/>
                    <a:pt x="151755" y="2420744"/>
                  </a:cubicBezTo>
                  <a:cubicBezTo>
                    <a:pt x="151932" y="2421156"/>
                    <a:pt x="152066" y="2421731"/>
                    <a:pt x="152155" y="2422467"/>
                  </a:cubicBezTo>
                  <a:cubicBezTo>
                    <a:pt x="152243" y="2423204"/>
                    <a:pt x="152288" y="2424102"/>
                    <a:pt x="152288" y="2425162"/>
                  </a:cubicBezTo>
                  <a:cubicBezTo>
                    <a:pt x="152288" y="2425928"/>
                    <a:pt x="152258" y="2426591"/>
                    <a:pt x="152200" y="2427150"/>
                  </a:cubicBezTo>
                  <a:cubicBezTo>
                    <a:pt x="152141" y="2427710"/>
                    <a:pt x="152067" y="2428211"/>
                    <a:pt x="151979" y="2428653"/>
                  </a:cubicBezTo>
                  <a:cubicBezTo>
                    <a:pt x="151890" y="2429094"/>
                    <a:pt x="151743" y="2429492"/>
                    <a:pt x="151537" y="2429846"/>
                  </a:cubicBezTo>
                  <a:cubicBezTo>
                    <a:pt x="151330" y="2430199"/>
                    <a:pt x="151065" y="2430538"/>
                    <a:pt x="150741" y="2430862"/>
                  </a:cubicBezTo>
                  <a:cubicBezTo>
                    <a:pt x="150418" y="2431186"/>
                    <a:pt x="149460" y="2431716"/>
                    <a:pt x="147870" y="2432452"/>
                  </a:cubicBezTo>
                  <a:cubicBezTo>
                    <a:pt x="146279" y="2433189"/>
                    <a:pt x="144217" y="2433910"/>
                    <a:pt x="141684" y="2434618"/>
                  </a:cubicBezTo>
                  <a:cubicBezTo>
                    <a:pt x="139151" y="2435324"/>
                    <a:pt x="136220" y="2435958"/>
                    <a:pt x="132891" y="2436517"/>
                  </a:cubicBezTo>
                  <a:lnTo>
                    <a:pt x="129840" y="2436758"/>
                  </a:lnTo>
                  <a:lnTo>
                    <a:pt x="118760" y="2429710"/>
                  </a:lnTo>
                  <a:cubicBezTo>
                    <a:pt x="115045" y="2427381"/>
                    <a:pt x="112746" y="2425966"/>
                    <a:pt x="112746" y="2425966"/>
                  </a:cubicBezTo>
                  <a:lnTo>
                    <a:pt x="110681" y="2422935"/>
                  </a:lnTo>
                  <a:lnTo>
                    <a:pt x="111441" y="2423483"/>
                  </a:lnTo>
                  <a:cubicBezTo>
                    <a:pt x="114756" y="2424838"/>
                    <a:pt x="118811" y="2425516"/>
                    <a:pt x="123606" y="2425516"/>
                  </a:cubicBezTo>
                  <a:cubicBezTo>
                    <a:pt x="127395" y="2425516"/>
                    <a:pt x="130769" y="2425206"/>
                    <a:pt x="133729" y="2424588"/>
                  </a:cubicBezTo>
                  <a:cubicBezTo>
                    <a:pt x="136688" y="2423969"/>
                    <a:pt x="139249" y="2423277"/>
                    <a:pt x="141410" y="2422511"/>
                  </a:cubicBezTo>
                  <a:cubicBezTo>
                    <a:pt x="143570" y="2421746"/>
                    <a:pt x="145347" y="2421053"/>
                    <a:pt x="146738" y="2420435"/>
                  </a:cubicBezTo>
                  <a:cubicBezTo>
                    <a:pt x="148129" y="2419816"/>
                    <a:pt x="149180" y="2419507"/>
                    <a:pt x="149891" y="2419507"/>
                  </a:cubicBezTo>
                  <a:close/>
                  <a:moveTo>
                    <a:pt x="259160" y="2415884"/>
                  </a:moveTo>
                  <a:cubicBezTo>
                    <a:pt x="262695" y="2415884"/>
                    <a:pt x="265140" y="2416561"/>
                    <a:pt x="266495" y="2417916"/>
                  </a:cubicBezTo>
                  <a:cubicBezTo>
                    <a:pt x="267850" y="2419271"/>
                    <a:pt x="268527" y="2421981"/>
                    <a:pt x="268527" y="2426046"/>
                  </a:cubicBezTo>
                  <a:cubicBezTo>
                    <a:pt x="268527" y="2430229"/>
                    <a:pt x="267835" y="2433012"/>
                    <a:pt x="266450" y="2434396"/>
                  </a:cubicBezTo>
                  <a:cubicBezTo>
                    <a:pt x="265066" y="2435781"/>
                    <a:pt x="262548" y="2436473"/>
                    <a:pt x="258895" y="2436473"/>
                  </a:cubicBezTo>
                  <a:cubicBezTo>
                    <a:pt x="255360" y="2436473"/>
                    <a:pt x="252916" y="2435796"/>
                    <a:pt x="251561" y="2434441"/>
                  </a:cubicBezTo>
                  <a:cubicBezTo>
                    <a:pt x="250206" y="2433086"/>
                    <a:pt x="249528" y="2430376"/>
                    <a:pt x="249528" y="2426311"/>
                  </a:cubicBezTo>
                  <a:cubicBezTo>
                    <a:pt x="249528" y="2422128"/>
                    <a:pt x="250221" y="2419345"/>
                    <a:pt x="251605" y="2417960"/>
                  </a:cubicBezTo>
                  <a:cubicBezTo>
                    <a:pt x="252990" y="2416576"/>
                    <a:pt x="255508" y="2415884"/>
                    <a:pt x="259160" y="2415884"/>
                  </a:cubicBezTo>
                  <a:close/>
                  <a:moveTo>
                    <a:pt x="119906" y="2361362"/>
                  </a:moveTo>
                  <a:cubicBezTo>
                    <a:pt x="116290" y="2361362"/>
                    <a:pt x="113119" y="2362039"/>
                    <a:pt x="110392" y="2363394"/>
                  </a:cubicBezTo>
                  <a:cubicBezTo>
                    <a:pt x="107666" y="2364749"/>
                    <a:pt x="105384" y="2366546"/>
                    <a:pt x="103546" y="2368784"/>
                  </a:cubicBezTo>
                  <a:cubicBezTo>
                    <a:pt x="101708" y="2371023"/>
                    <a:pt x="100286" y="2373630"/>
                    <a:pt x="99278" y="2376605"/>
                  </a:cubicBezTo>
                  <a:cubicBezTo>
                    <a:pt x="98271" y="2379580"/>
                    <a:pt x="97708" y="2382688"/>
                    <a:pt x="97589" y="2385928"/>
                  </a:cubicBezTo>
                  <a:lnTo>
                    <a:pt x="140977" y="2385928"/>
                  </a:lnTo>
                  <a:cubicBezTo>
                    <a:pt x="141154" y="2378269"/>
                    <a:pt x="139449" y="2372260"/>
                    <a:pt x="135864" y="2367901"/>
                  </a:cubicBezTo>
                  <a:cubicBezTo>
                    <a:pt x="132279" y="2363541"/>
                    <a:pt x="126959" y="2361362"/>
                    <a:pt x="119906" y="2361362"/>
                  </a:cubicBezTo>
                  <a:close/>
                  <a:moveTo>
                    <a:pt x="172975" y="2351199"/>
                  </a:moveTo>
                  <a:cubicBezTo>
                    <a:pt x="174683" y="2351199"/>
                    <a:pt x="176053" y="2351244"/>
                    <a:pt x="177084" y="2351332"/>
                  </a:cubicBezTo>
                  <a:cubicBezTo>
                    <a:pt x="178115" y="2351420"/>
                    <a:pt x="178925" y="2351553"/>
                    <a:pt x="179514" y="2351730"/>
                  </a:cubicBezTo>
                  <a:cubicBezTo>
                    <a:pt x="180103" y="2351906"/>
                    <a:pt x="180545" y="2352142"/>
                    <a:pt x="180840" y="2352436"/>
                  </a:cubicBezTo>
                  <a:cubicBezTo>
                    <a:pt x="181134" y="2352731"/>
                    <a:pt x="181399" y="2353085"/>
                    <a:pt x="181635" y="2353497"/>
                  </a:cubicBezTo>
                  <a:lnTo>
                    <a:pt x="199750" y="2383100"/>
                  </a:lnTo>
                  <a:lnTo>
                    <a:pt x="218130" y="2353497"/>
                  </a:lnTo>
                  <a:cubicBezTo>
                    <a:pt x="218366" y="2353144"/>
                    <a:pt x="218631" y="2352820"/>
                    <a:pt x="218926" y="2352525"/>
                  </a:cubicBezTo>
                  <a:cubicBezTo>
                    <a:pt x="219220" y="2352230"/>
                    <a:pt x="219618" y="2351980"/>
                    <a:pt x="220119" y="2351774"/>
                  </a:cubicBezTo>
                  <a:cubicBezTo>
                    <a:pt x="220619" y="2351568"/>
                    <a:pt x="221326" y="2351420"/>
                    <a:pt x="222239" y="2351332"/>
                  </a:cubicBezTo>
                  <a:cubicBezTo>
                    <a:pt x="223152" y="2351244"/>
                    <a:pt x="224404" y="2351199"/>
                    <a:pt x="225995" y="2351199"/>
                  </a:cubicBezTo>
                  <a:cubicBezTo>
                    <a:pt x="227703" y="2351199"/>
                    <a:pt x="229102" y="2351258"/>
                    <a:pt x="230192" y="2351376"/>
                  </a:cubicBezTo>
                  <a:cubicBezTo>
                    <a:pt x="231282" y="2351494"/>
                    <a:pt x="232092" y="2351715"/>
                    <a:pt x="232622" y="2352039"/>
                  </a:cubicBezTo>
                  <a:cubicBezTo>
                    <a:pt x="233153" y="2352363"/>
                    <a:pt x="233388" y="2352820"/>
                    <a:pt x="233329" y="2353408"/>
                  </a:cubicBezTo>
                  <a:cubicBezTo>
                    <a:pt x="233270" y="2353998"/>
                    <a:pt x="232976" y="2354734"/>
                    <a:pt x="232446" y="2355618"/>
                  </a:cubicBezTo>
                  <a:lnTo>
                    <a:pt x="209205" y="2392555"/>
                  </a:lnTo>
                  <a:lnTo>
                    <a:pt x="233771" y="2431790"/>
                  </a:lnTo>
                  <a:cubicBezTo>
                    <a:pt x="234242" y="2432615"/>
                    <a:pt x="234478" y="2433307"/>
                    <a:pt x="234478" y="2433866"/>
                  </a:cubicBezTo>
                  <a:cubicBezTo>
                    <a:pt x="234478" y="2434426"/>
                    <a:pt x="234198" y="2434882"/>
                    <a:pt x="233639" y="2435236"/>
                  </a:cubicBezTo>
                  <a:cubicBezTo>
                    <a:pt x="233079" y="2435590"/>
                    <a:pt x="232225" y="2435840"/>
                    <a:pt x="231076" y="2435987"/>
                  </a:cubicBezTo>
                  <a:cubicBezTo>
                    <a:pt x="229927" y="2436134"/>
                    <a:pt x="228440" y="2436208"/>
                    <a:pt x="226614" y="2436208"/>
                  </a:cubicBezTo>
                  <a:cubicBezTo>
                    <a:pt x="224846" y="2436208"/>
                    <a:pt x="223447" y="2436164"/>
                    <a:pt x="222416" y="2436076"/>
                  </a:cubicBezTo>
                  <a:cubicBezTo>
                    <a:pt x="221385" y="2435987"/>
                    <a:pt x="220560" y="2435840"/>
                    <a:pt x="219942" y="2435634"/>
                  </a:cubicBezTo>
                  <a:cubicBezTo>
                    <a:pt x="219323" y="2435428"/>
                    <a:pt x="218852" y="2435162"/>
                    <a:pt x="218528" y="2434838"/>
                  </a:cubicBezTo>
                  <a:cubicBezTo>
                    <a:pt x="218204" y="2434514"/>
                    <a:pt x="217924" y="2434146"/>
                    <a:pt x="217688" y="2433734"/>
                  </a:cubicBezTo>
                  <a:lnTo>
                    <a:pt x="198601" y="2402187"/>
                  </a:lnTo>
                  <a:lnTo>
                    <a:pt x="179602" y="2433734"/>
                  </a:lnTo>
                  <a:cubicBezTo>
                    <a:pt x="179367" y="2434146"/>
                    <a:pt x="179087" y="2434514"/>
                    <a:pt x="178763" y="2434838"/>
                  </a:cubicBezTo>
                  <a:cubicBezTo>
                    <a:pt x="178439" y="2435162"/>
                    <a:pt x="177968" y="2435428"/>
                    <a:pt x="177349" y="2435634"/>
                  </a:cubicBezTo>
                  <a:cubicBezTo>
                    <a:pt x="176730" y="2435840"/>
                    <a:pt x="175920" y="2435987"/>
                    <a:pt x="174919" y="2436076"/>
                  </a:cubicBezTo>
                  <a:cubicBezTo>
                    <a:pt x="173918" y="2436164"/>
                    <a:pt x="172592" y="2436208"/>
                    <a:pt x="170942" y="2436208"/>
                  </a:cubicBezTo>
                  <a:cubicBezTo>
                    <a:pt x="169234" y="2436208"/>
                    <a:pt x="167835" y="2436134"/>
                    <a:pt x="166745" y="2435987"/>
                  </a:cubicBezTo>
                  <a:cubicBezTo>
                    <a:pt x="165655" y="2435840"/>
                    <a:pt x="164860" y="2435590"/>
                    <a:pt x="164359" y="2435236"/>
                  </a:cubicBezTo>
                  <a:cubicBezTo>
                    <a:pt x="163858" y="2434882"/>
                    <a:pt x="163623" y="2434426"/>
                    <a:pt x="163652" y="2433866"/>
                  </a:cubicBezTo>
                  <a:cubicBezTo>
                    <a:pt x="163682" y="2433307"/>
                    <a:pt x="163962" y="2432615"/>
                    <a:pt x="164492" y="2431790"/>
                  </a:cubicBezTo>
                  <a:lnTo>
                    <a:pt x="189234" y="2392997"/>
                  </a:lnTo>
                  <a:lnTo>
                    <a:pt x="165817" y="2355618"/>
                  </a:lnTo>
                  <a:cubicBezTo>
                    <a:pt x="165346" y="2354793"/>
                    <a:pt x="165096" y="2354101"/>
                    <a:pt x="165066" y="2353541"/>
                  </a:cubicBezTo>
                  <a:cubicBezTo>
                    <a:pt x="165037" y="2352982"/>
                    <a:pt x="165302" y="2352510"/>
                    <a:pt x="165862" y="2352127"/>
                  </a:cubicBezTo>
                  <a:cubicBezTo>
                    <a:pt x="166421" y="2351744"/>
                    <a:pt x="167275" y="2351494"/>
                    <a:pt x="168424" y="2351376"/>
                  </a:cubicBezTo>
                  <a:cubicBezTo>
                    <a:pt x="169573" y="2351258"/>
                    <a:pt x="171090" y="2351199"/>
                    <a:pt x="172975" y="2351199"/>
                  </a:cubicBezTo>
                  <a:close/>
                  <a:moveTo>
                    <a:pt x="120653" y="2349962"/>
                  </a:moveTo>
                  <a:cubicBezTo>
                    <a:pt x="126897" y="2349962"/>
                    <a:pt x="132214" y="2350964"/>
                    <a:pt x="136603" y="2352967"/>
                  </a:cubicBezTo>
                  <a:cubicBezTo>
                    <a:pt x="140992" y="2354970"/>
                    <a:pt x="144600" y="2357665"/>
                    <a:pt x="147428" y="2361052"/>
                  </a:cubicBezTo>
                  <a:cubicBezTo>
                    <a:pt x="150255" y="2364440"/>
                    <a:pt x="152332" y="2368416"/>
                    <a:pt x="153658" y="2372982"/>
                  </a:cubicBezTo>
                  <a:cubicBezTo>
                    <a:pt x="154983" y="2377548"/>
                    <a:pt x="155646" y="2382422"/>
                    <a:pt x="155646" y="2387606"/>
                  </a:cubicBezTo>
                  <a:lnTo>
                    <a:pt x="155646" y="2390258"/>
                  </a:lnTo>
                  <a:cubicBezTo>
                    <a:pt x="155646" y="2392555"/>
                    <a:pt x="155069" y="2394190"/>
                    <a:pt x="153915" y="2395162"/>
                  </a:cubicBezTo>
                  <a:cubicBezTo>
                    <a:pt x="152761" y="2396134"/>
                    <a:pt x="151444" y="2396620"/>
                    <a:pt x="149964" y="2396620"/>
                  </a:cubicBezTo>
                  <a:lnTo>
                    <a:pt x="97589" y="2396620"/>
                  </a:lnTo>
                  <a:lnTo>
                    <a:pt x="98536" y="2405105"/>
                  </a:lnTo>
                  <a:lnTo>
                    <a:pt x="95671" y="2400899"/>
                  </a:lnTo>
                  <a:cubicBezTo>
                    <a:pt x="91171" y="2394464"/>
                    <a:pt x="87771" y="2389761"/>
                    <a:pt x="85194" y="2386229"/>
                  </a:cubicBezTo>
                  <a:lnTo>
                    <a:pt x="83886" y="2384272"/>
                  </a:lnTo>
                  <a:lnTo>
                    <a:pt x="85129" y="2375633"/>
                  </a:lnTo>
                  <a:cubicBezTo>
                    <a:pt x="86896" y="2370184"/>
                    <a:pt x="89444" y="2365559"/>
                    <a:pt x="92773" y="2361759"/>
                  </a:cubicBezTo>
                  <a:cubicBezTo>
                    <a:pt x="96101" y="2357959"/>
                    <a:pt x="100122" y="2355043"/>
                    <a:pt x="104835" y="2353011"/>
                  </a:cubicBezTo>
                  <a:cubicBezTo>
                    <a:pt x="109548" y="2350978"/>
                    <a:pt x="114820" y="2349962"/>
                    <a:pt x="120653" y="2349962"/>
                  </a:cubicBezTo>
                  <a:close/>
                  <a:moveTo>
                    <a:pt x="56573" y="2132124"/>
                  </a:moveTo>
                  <a:cubicBezTo>
                    <a:pt x="57987" y="2132124"/>
                    <a:pt x="59165" y="2132169"/>
                    <a:pt x="60107" y="2132257"/>
                  </a:cubicBezTo>
                  <a:cubicBezTo>
                    <a:pt x="61050" y="2132346"/>
                    <a:pt x="61801" y="2132522"/>
                    <a:pt x="62361" y="2132787"/>
                  </a:cubicBezTo>
                  <a:cubicBezTo>
                    <a:pt x="62920" y="2133052"/>
                    <a:pt x="63318" y="2133347"/>
                    <a:pt x="63554" y="2133671"/>
                  </a:cubicBezTo>
                  <a:cubicBezTo>
                    <a:pt x="63790" y="2133995"/>
                    <a:pt x="63907" y="2134392"/>
                    <a:pt x="63907" y="2134864"/>
                  </a:cubicBezTo>
                  <a:lnTo>
                    <a:pt x="63907" y="2181168"/>
                  </a:lnTo>
                  <a:cubicBezTo>
                    <a:pt x="63907" y="2185822"/>
                    <a:pt x="64246" y="2189548"/>
                    <a:pt x="64923" y="2192346"/>
                  </a:cubicBezTo>
                  <a:cubicBezTo>
                    <a:pt x="65601" y="2195144"/>
                    <a:pt x="66632" y="2197530"/>
                    <a:pt x="68016" y="2199504"/>
                  </a:cubicBezTo>
                  <a:cubicBezTo>
                    <a:pt x="69401" y="2201478"/>
                    <a:pt x="71153" y="2203009"/>
                    <a:pt x="73274" y="2204099"/>
                  </a:cubicBezTo>
                  <a:cubicBezTo>
                    <a:pt x="75395" y="2205189"/>
                    <a:pt x="77869" y="2205734"/>
                    <a:pt x="80697" y="2205734"/>
                  </a:cubicBezTo>
                  <a:cubicBezTo>
                    <a:pt x="84349" y="2205734"/>
                    <a:pt x="87987" y="2204438"/>
                    <a:pt x="91610" y="2201846"/>
                  </a:cubicBezTo>
                  <a:cubicBezTo>
                    <a:pt x="95233" y="2199254"/>
                    <a:pt x="99077" y="2195454"/>
                    <a:pt x="103142" y="2190446"/>
                  </a:cubicBezTo>
                  <a:lnTo>
                    <a:pt x="103142" y="2134864"/>
                  </a:lnTo>
                  <a:cubicBezTo>
                    <a:pt x="103142" y="2134392"/>
                    <a:pt x="103245" y="2133995"/>
                    <a:pt x="103451" y="2133671"/>
                  </a:cubicBezTo>
                  <a:cubicBezTo>
                    <a:pt x="103658" y="2133347"/>
                    <a:pt x="104055" y="2133052"/>
                    <a:pt x="104644" y="2132787"/>
                  </a:cubicBezTo>
                  <a:cubicBezTo>
                    <a:pt x="105234" y="2132522"/>
                    <a:pt x="105985" y="2132346"/>
                    <a:pt x="106898" y="2132257"/>
                  </a:cubicBezTo>
                  <a:cubicBezTo>
                    <a:pt x="107811" y="2132169"/>
                    <a:pt x="109004" y="2132124"/>
                    <a:pt x="110476" y="2132124"/>
                  </a:cubicBezTo>
                  <a:cubicBezTo>
                    <a:pt x="111890" y="2132124"/>
                    <a:pt x="113069" y="2132169"/>
                    <a:pt x="114011" y="2132257"/>
                  </a:cubicBezTo>
                  <a:cubicBezTo>
                    <a:pt x="114954" y="2132346"/>
                    <a:pt x="115690" y="2132522"/>
                    <a:pt x="116220" y="2132787"/>
                  </a:cubicBezTo>
                  <a:cubicBezTo>
                    <a:pt x="116750" y="2133052"/>
                    <a:pt x="117148" y="2133347"/>
                    <a:pt x="117413" y="2133671"/>
                  </a:cubicBezTo>
                  <a:cubicBezTo>
                    <a:pt x="117678" y="2133995"/>
                    <a:pt x="117811" y="2134392"/>
                    <a:pt x="117811" y="2134864"/>
                  </a:cubicBezTo>
                  <a:lnTo>
                    <a:pt x="117811" y="2214394"/>
                  </a:lnTo>
                  <a:cubicBezTo>
                    <a:pt x="117811" y="2214865"/>
                    <a:pt x="117708" y="2215263"/>
                    <a:pt x="117502" y="2215587"/>
                  </a:cubicBezTo>
                  <a:cubicBezTo>
                    <a:pt x="117296" y="2215911"/>
                    <a:pt x="116927" y="2216190"/>
                    <a:pt x="116397" y="2216426"/>
                  </a:cubicBezTo>
                  <a:cubicBezTo>
                    <a:pt x="115867" y="2216662"/>
                    <a:pt x="115175" y="2216839"/>
                    <a:pt x="114320" y="2216956"/>
                  </a:cubicBezTo>
                  <a:cubicBezTo>
                    <a:pt x="113466" y="2217074"/>
                    <a:pt x="112420" y="2217133"/>
                    <a:pt x="111183" y="2217133"/>
                  </a:cubicBezTo>
                  <a:cubicBezTo>
                    <a:pt x="109828" y="2217133"/>
                    <a:pt x="108724" y="2217074"/>
                    <a:pt x="107870" y="2216956"/>
                  </a:cubicBezTo>
                  <a:cubicBezTo>
                    <a:pt x="107016" y="2216839"/>
                    <a:pt x="106338" y="2216662"/>
                    <a:pt x="105837" y="2216426"/>
                  </a:cubicBezTo>
                  <a:cubicBezTo>
                    <a:pt x="105336" y="2216190"/>
                    <a:pt x="104998" y="2215911"/>
                    <a:pt x="104821" y="2215587"/>
                  </a:cubicBezTo>
                  <a:cubicBezTo>
                    <a:pt x="104644" y="2215263"/>
                    <a:pt x="104556" y="2214865"/>
                    <a:pt x="104556" y="2214394"/>
                  </a:cubicBezTo>
                  <a:lnTo>
                    <a:pt x="104556" y="2203878"/>
                  </a:lnTo>
                  <a:cubicBezTo>
                    <a:pt x="100020" y="2208886"/>
                    <a:pt x="95542" y="2212538"/>
                    <a:pt x="91124" y="2214836"/>
                  </a:cubicBezTo>
                  <a:cubicBezTo>
                    <a:pt x="86706" y="2217133"/>
                    <a:pt x="82229" y="2218282"/>
                    <a:pt x="77692" y="2218282"/>
                  </a:cubicBezTo>
                  <a:cubicBezTo>
                    <a:pt x="72390" y="2218282"/>
                    <a:pt x="67928" y="2217398"/>
                    <a:pt x="64305" y="2215631"/>
                  </a:cubicBezTo>
                  <a:cubicBezTo>
                    <a:pt x="60682" y="2213864"/>
                    <a:pt x="57751" y="2211463"/>
                    <a:pt x="55512" y="2208429"/>
                  </a:cubicBezTo>
                  <a:cubicBezTo>
                    <a:pt x="53274" y="2205395"/>
                    <a:pt x="51668" y="2201860"/>
                    <a:pt x="50696" y="2197825"/>
                  </a:cubicBezTo>
                  <a:cubicBezTo>
                    <a:pt x="49724" y="2193790"/>
                    <a:pt x="49238" y="2188885"/>
                    <a:pt x="49238" y="2183112"/>
                  </a:cubicBezTo>
                  <a:lnTo>
                    <a:pt x="49238" y="2134864"/>
                  </a:lnTo>
                  <a:cubicBezTo>
                    <a:pt x="49238" y="2134392"/>
                    <a:pt x="49342" y="2133995"/>
                    <a:pt x="49548" y="2133671"/>
                  </a:cubicBezTo>
                  <a:cubicBezTo>
                    <a:pt x="49754" y="2133347"/>
                    <a:pt x="50152" y="2133052"/>
                    <a:pt x="50741" y="2132787"/>
                  </a:cubicBezTo>
                  <a:cubicBezTo>
                    <a:pt x="51330" y="2132522"/>
                    <a:pt x="52096" y="2132346"/>
                    <a:pt x="53038" y="2132257"/>
                  </a:cubicBezTo>
                  <a:cubicBezTo>
                    <a:pt x="53981" y="2132169"/>
                    <a:pt x="55159" y="2132124"/>
                    <a:pt x="56573" y="2132124"/>
                  </a:cubicBezTo>
                  <a:close/>
                  <a:moveTo>
                    <a:pt x="184960" y="2130887"/>
                  </a:moveTo>
                  <a:cubicBezTo>
                    <a:pt x="190262" y="2130887"/>
                    <a:pt x="194725" y="2131786"/>
                    <a:pt x="198348" y="2133582"/>
                  </a:cubicBezTo>
                  <a:cubicBezTo>
                    <a:pt x="201971" y="2135379"/>
                    <a:pt x="204902" y="2137780"/>
                    <a:pt x="207140" y="2140784"/>
                  </a:cubicBezTo>
                  <a:cubicBezTo>
                    <a:pt x="209379" y="2143789"/>
                    <a:pt x="210984" y="2147309"/>
                    <a:pt x="211956" y="2151344"/>
                  </a:cubicBezTo>
                  <a:cubicBezTo>
                    <a:pt x="212928" y="2155380"/>
                    <a:pt x="213414" y="2160225"/>
                    <a:pt x="213414" y="2165880"/>
                  </a:cubicBezTo>
                  <a:lnTo>
                    <a:pt x="213414" y="2214394"/>
                  </a:lnTo>
                  <a:cubicBezTo>
                    <a:pt x="213414" y="2214865"/>
                    <a:pt x="213297" y="2215263"/>
                    <a:pt x="213061" y="2215587"/>
                  </a:cubicBezTo>
                  <a:cubicBezTo>
                    <a:pt x="212825" y="2215911"/>
                    <a:pt x="212442" y="2216190"/>
                    <a:pt x="211912" y="2216426"/>
                  </a:cubicBezTo>
                  <a:cubicBezTo>
                    <a:pt x="211382" y="2216662"/>
                    <a:pt x="210646" y="2216839"/>
                    <a:pt x="209703" y="2216956"/>
                  </a:cubicBezTo>
                  <a:cubicBezTo>
                    <a:pt x="208760" y="2217074"/>
                    <a:pt x="207582" y="2217133"/>
                    <a:pt x="206168" y="2217133"/>
                  </a:cubicBezTo>
                  <a:cubicBezTo>
                    <a:pt x="204695" y="2217133"/>
                    <a:pt x="203488" y="2217074"/>
                    <a:pt x="202545" y="2216956"/>
                  </a:cubicBezTo>
                  <a:cubicBezTo>
                    <a:pt x="201603" y="2216839"/>
                    <a:pt x="200866" y="2216662"/>
                    <a:pt x="200336" y="2216426"/>
                  </a:cubicBezTo>
                  <a:cubicBezTo>
                    <a:pt x="199806" y="2216190"/>
                    <a:pt x="199423" y="2215911"/>
                    <a:pt x="199188" y="2215587"/>
                  </a:cubicBezTo>
                  <a:cubicBezTo>
                    <a:pt x="198952" y="2215263"/>
                    <a:pt x="198834" y="2214865"/>
                    <a:pt x="198834" y="2214394"/>
                  </a:cubicBezTo>
                  <a:lnTo>
                    <a:pt x="198834" y="2167824"/>
                  </a:lnTo>
                  <a:cubicBezTo>
                    <a:pt x="198834" y="2163288"/>
                    <a:pt x="198480" y="2159636"/>
                    <a:pt x="197774" y="2156867"/>
                  </a:cubicBezTo>
                  <a:cubicBezTo>
                    <a:pt x="197067" y="2154098"/>
                    <a:pt x="196036" y="2151712"/>
                    <a:pt x="194681" y="2149710"/>
                  </a:cubicBezTo>
                  <a:cubicBezTo>
                    <a:pt x="193326" y="2147706"/>
                    <a:pt x="191573" y="2146175"/>
                    <a:pt x="189423" y="2145114"/>
                  </a:cubicBezTo>
                  <a:cubicBezTo>
                    <a:pt x="187273" y="2144054"/>
                    <a:pt x="184784" y="2143524"/>
                    <a:pt x="181956" y="2143524"/>
                  </a:cubicBezTo>
                  <a:cubicBezTo>
                    <a:pt x="178303" y="2143524"/>
                    <a:pt x="174651" y="2144820"/>
                    <a:pt x="170998" y="2147412"/>
                  </a:cubicBezTo>
                  <a:cubicBezTo>
                    <a:pt x="167346" y="2150004"/>
                    <a:pt x="163516" y="2153804"/>
                    <a:pt x="159511" y="2158811"/>
                  </a:cubicBezTo>
                  <a:lnTo>
                    <a:pt x="159511" y="2214394"/>
                  </a:lnTo>
                  <a:cubicBezTo>
                    <a:pt x="159511" y="2214865"/>
                    <a:pt x="159393" y="2215263"/>
                    <a:pt x="159157" y="2215587"/>
                  </a:cubicBezTo>
                  <a:cubicBezTo>
                    <a:pt x="158922" y="2215911"/>
                    <a:pt x="158539" y="2216190"/>
                    <a:pt x="158009" y="2216426"/>
                  </a:cubicBezTo>
                  <a:cubicBezTo>
                    <a:pt x="157478" y="2216662"/>
                    <a:pt x="156742" y="2216839"/>
                    <a:pt x="155799" y="2216956"/>
                  </a:cubicBezTo>
                  <a:cubicBezTo>
                    <a:pt x="154857" y="2217074"/>
                    <a:pt x="153649" y="2217133"/>
                    <a:pt x="152176" y="2217133"/>
                  </a:cubicBezTo>
                  <a:cubicBezTo>
                    <a:pt x="150762" y="2217133"/>
                    <a:pt x="149584" y="2217074"/>
                    <a:pt x="148642" y="2216956"/>
                  </a:cubicBezTo>
                  <a:cubicBezTo>
                    <a:pt x="147699" y="2216839"/>
                    <a:pt x="146948" y="2216662"/>
                    <a:pt x="146388" y="2216426"/>
                  </a:cubicBezTo>
                  <a:cubicBezTo>
                    <a:pt x="145829" y="2216190"/>
                    <a:pt x="145446" y="2215911"/>
                    <a:pt x="145240" y="2215587"/>
                  </a:cubicBezTo>
                  <a:cubicBezTo>
                    <a:pt x="145033" y="2215263"/>
                    <a:pt x="144930" y="2214865"/>
                    <a:pt x="144930" y="2214394"/>
                  </a:cubicBezTo>
                  <a:lnTo>
                    <a:pt x="144930" y="2134864"/>
                  </a:lnTo>
                  <a:cubicBezTo>
                    <a:pt x="144930" y="2134392"/>
                    <a:pt x="145019" y="2133995"/>
                    <a:pt x="145195" y="2133671"/>
                  </a:cubicBezTo>
                  <a:cubicBezTo>
                    <a:pt x="145372" y="2133347"/>
                    <a:pt x="145726" y="2133052"/>
                    <a:pt x="146256" y="2132787"/>
                  </a:cubicBezTo>
                  <a:cubicBezTo>
                    <a:pt x="146786" y="2132522"/>
                    <a:pt x="147464" y="2132346"/>
                    <a:pt x="148288" y="2132257"/>
                  </a:cubicBezTo>
                  <a:cubicBezTo>
                    <a:pt x="149113" y="2132169"/>
                    <a:pt x="150203" y="2132124"/>
                    <a:pt x="151558" y="2132124"/>
                  </a:cubicBezTo>
                  <a:cubicBezTo>
                    <a:pt x="152854" y="2132124"/>
                    <a:pt x="153929" y="2132169"/>
                    <a:pt x="154783" y="2132257"/>
                  </a:cubicBezTo>
                  <a:cubicBezTo>
                    <a:pt x="155637" y="2132346"/>
                    <a:pt x="156300" y="2132522"/>
                    <a:pt x="156772" y="2132787"/>
                  </a:cubicBezTo>
                  <a:cubicBezTo>
                    <a:pt x="157242" y="2133052"/>
                    <a:pt x="157581" y="2133347"/>
                    <a:pt x="157788" y="2133671"/>
                  </a:cubicBezTo>
                  <a:cubicBezTo>
                    <a:pt x="157994" y="2133995"/>
                    <a:pt x="158097" y="2134392"/>
                    <a:pt x="158097" y="2134864"/>
                  </a:cubicBezTo>
                  <a:lnTo>
                    <a:pt x="158097" y="2145380"/>
                  </a:lnTo>
                  <a:cubicBezTo>
                    <a:pt x="162574" y="2140372"/>
                    <a:pt x="167037" y="2136705"/>
                    <a:pt x="171484" y="2134378"/>
                  </a:cubicBezTo>
                  <a:cubicBezTo>
                    <a:pt x="175932" y="2132051"/>
                    <a:pt x="180424" y="2130887"/>
                    <a:pt x="184960" y="2130887"/>
                  </a:cubicBezTo>
                  <a:close/>
                  <a:moveTo>
                    <a:pt x="250872" y="2110828"/>
                  </a:moveTo>
                  <a:cubicBezTo>
                    <a:pt x="252345" y="2110828"/>
                    <a:pt x="253553" y="2110887"/>
                    <a:pt x="254496" y="2111005"/>
                  </a:cubicBezTo>
                  <a:cubicBezTo>
                    <a:pt x="255438" y="2111122"/>
                    <a:pt x="256174" y="2111314"/>
                    <a:pt x="256705" y="2111579"/>
                  </a:cubicBezTo>
                  <a:cubicBezTo>
                    <a:pt x="257235" y="2111844"/>
                    <a:pt x="257618" y="2112154"/>
                    <a:pt x="257854" y="2112507"/>
                  </a:cubicBezTo>
                  <a:cubicBezTo>
                    <a:pt x="258089" y="2112860"/>
                    <a:pt x="258207" y="2113243"/>
                    <a:pt x="258207" y="2113656"/>
                  </a:cubicBezTo>
                  <a:lnTo>
                    <a:pt x="258207" y="2132566"/>
                  </a:lnTo>
                  <a:lnTo>
                    <a:pt x="278620" y="2132566"/>
                  </a:lnTo>
                  <a:cubicBezTo>
                    <a:pt x="279091" y="2132566"/>
                    <a:pt x="279503" y="2132669"/>
                    <a:pt x="279857" y="2132876"/>
                  </a:cubicBezTo>
                  <a:cubicBezTo>
                    <a:pt x="280210" y="2133082"/>
                    <a:pt x="280520" y="2133435"/>
                    <a:pt x="280785" y="2133936"/>
                  </a:cubicBezTo>
                  <a:cubicBezTo>
                    <a:pt x="281050" y="2134437"/>
                    <a:pt x="281241" y="2135070"/>
                    <a:pt x="281359" y="2135836"/>
                  </a:cubicBezTo>
                  <a:cubicBezTo>
                    <a:pt x="281477" y="2136602"/>
                    <a:pt x="281536" y="2137544"/>
                    <a:pt x="281536" y="2138664"/>
                  </a:cubicBezTo>
                  <a:cubicBezTo>
                    <a:pt x="281536" y="2140784"/>
                    <a:pt x="281271" y="2142316"/>
                    <a:pt x="280740" y="2143259"/>
                  </a:cubicBezTo>
                  <a:cubicBezTo>
                    <a:pt x="280210" y="2144201"/>
                    <a:pt x="279503" y="2144672"/>
                    <a:pt x="278620" y="2144672"/>
                  </a:cubicBezTo>
                  <a:lnTo>
                    <a:pt x="258207" y="2144672"/>
                  </a:lnTo>
                  <a:lnTo>
                    <a:pt x="258207" y="2189032"/>
                  </a:lnTo>
                  <a:cubicBezTo>
                    <a:pt x="258207" y="2194511"/>
                    <a:pt x="259017" y="2198650"/>
                    <a:pt x="260637" y="2201448"/>
                  </a:cubicBezTo>
                  <a:cubicBezTo>
                    <a:pt x="262257" y="2204246"/>
                    <a:pt x="265158" y="2205646"/>
                    <a:pt x="269341" y="2205646"/>
                  </a:cubicBezTo>
                  <a:cubicBezTo>
                    <a:pt x="270696" y="2205646"/>
                    <a:pt x="271904" y="2205513"/>
                    <a:pt x="272964" y="2205248"/>
                  </a:cubicBezTo>
                  <a:cubicBezTo>
                    <a:pt x="274024" y="2204983"/>
                    <a:pt x="274967" y="2204703"/>
                    <a:pt x="275792" y="2204408"/>
                  </a:cubicBezTo>
                  <a:cubicBezTo>
                    <a:pt x="276616" y="2204114"/>
                    <a:pt x="277324" y="2203834"/>
                    <a:pt x="277913" y="2203569"/>
                  </a:cubicBezTo>
                  <a:cubicBezTo>
                    <a:pt x="278502" y="2203304"/>
                    <a:pt x="279032" y="2203171"/>
                    <a:pt x="279503" y="2203171"/>
                  </a:cubicBezTo>
                  <a:cubicBezTo>
                    <a:pt x="279798" y="2203171"/>
                    <a:pt x="280078" y="2203245"/>
                    <a:pt x="280343" y="2203392"/>
                  </a:cubicBezTo>
                  <a:cubicBezTo>
                    <a:pt x="280608" y="2203540"/>
                    <a:pt x="280814" y="2203819"/>
                    <a:pt x="280962" y="2204232"/>
                  </a:cubicBezTo>
                  <a:cubicBezTo>
                    <a:pt x="281108" y="2204644"/>
                    <a:pt x="281241" y="2205204"/>
                    <a:pt x="281359" y="2205911"/>
                  </a:cubicBezTo>
                  <a:cubicBezTo>
                    <a:pt x="281477" y="2206618"/>
                    <a:pt x="281536" y="2207501"/>
                    <a:pt x="281536" y="2208562"/>
                  </a:cubicBezTo>
                  <a:cubicBezTo>
                    <a:pt x="281536" y="2210270"/>
                    <a:pt x="281418" y="2211625"/>
                    <a:pt x="281182" y="2212626"/>
                  </a:cubicBezTo>
                  <a:cubicBezTo>
                    <a:pt x="280946" y="2213628"/>
                    <a:pt x="280593" y="2214364"/>
                    <a:pt x="280122" y="2214836"/>
                  </a:cubicBezTo>
                  <a:cubicBezTo>
                    <a:pt x="279650" y="2215307"/>
                    <a:pt x="278944" y="2215749"/>
                    <a:pt x="278001" y="2216161"/>
                  </a:cubicBezTo>
                  <a:cubicBezTo>
                    <a:pt x="277058" y="2216574"/>
                    <a:pt x="275983" y="2216912"/>
                    <a:pt x="274776" y="2217178"/>
                  </a:cubicBezTo>
                  <a:cubicBezTo>
                    <a:pt x="273568" y="2217442"/>
                    <a:pt x="272287" y="2217664"/>
                    <a:pt x="270932" y="2217840"/>
                  </a:cubicBezTo>
                  <a:cubicBezTo>
                    <a:pt x="269577" y="2218017"/>
                    <a:pt x="268222" y="2218105"/>
                    <a:pt x="266867" y="2218105"/>
                  </a:cubicBezTo>
                  <a:cubicBezTo>
                    <a:pt x="262743" y="2218105"/>
                    <a:pt x="259208" y="2217560"/>
                    <a:pt x="256263" y="2216470"/>
                  </a:cubicBezTo>
                  <a:cubicBezTo>
                    <a:pt x="253317" y="2215380"/>
                    <a:pt x="250902" y="2213731"/>
                    <a:pt x="249017" y="2211522"/>
                  </a:cubicBezTo>
                  <a:cubicBezTo>
                    <a:pt x="247132" y="2209313"/>
                    <a:pt x="245762" y="2206514"/>
                    <a:pt x="244908" y="2203127"/>
                  </a:cubicBezTo>
                  <a:cubicBezTo>
                    <a:pt x="244054" y="2199740"/>
                    <a:pt x="243626" y="2195748"/>
                    <a:pt x="243626" y="2191154"/>
                  </a:cubicBezTo>
                  <a:lnTo>
                    <a:pt x="243626" y="2144672"/>
                  </a:lnTo>
                  <a:lnTo>
                    <a:pt x="232492" y="2144672"/>
                  </a:lnTo>
                  <a:cubicBezTo>
                    <a:pt x="231609" y="2144672"/>
                    <a:pt x="230902" y="2144201"/>
                    <a:pt x="230372" y="2143259"/>
                  </a:cubicBezTo>
                  <a:cubicBezTo>
                    <a:pt x="229841" y="2142316"/>
                    <a:pt x="229576" y="2140784"/>
                    <a:pt x="229576" y="2138664"/>
                  </a:cubicBezTo>
                  <a:cubicBezTo>
                    <a:pt x="229576" y="2137544"/>
                    <a:pt x="229650" y="2136602"/>
                    <a:pt x="229797" y="2135836"/>
                  </a:cubicBezTo>
                  <a:cubicBezTo>
                    <a:pt x="229944" y="2135070"/>
                    <a:pt x="230136" y="2134437"/>
                    <a:pt x="230372" y="2133936"/>
                  </a:cubicBezTo>
                  <a:cubicBezTo>
                    <a:pt x="230607" y="2133435"/>
                    <a:pt x="230916" y="2133082"/>
                    <a:pt x="231299" y="2132876"/>
                  </a:cubicBezTo>
                  <a:cubicBezTo>
                    <a:pt x="231682" y="2132669"/>
                    <a:pt x="232109" y="2132566"/>
                    <a:pt x="232581" y="2132566"/>
                  </a:cubicBezTo>
                  <a:lnTo>
                    <a:pt x="243626" y="2132566"/>
                  </a:lnTo>
                  <a:lnTo>
                    <a:pt x="243626" y="2113656"/>
                  </a:lnTo>
                  <a:cubicBezTo>
                    <a:pt x="243626" y="2113243"/>
                    <a:pt x="243730" y="2112860"/>
                    <a:pt x="243936" y="2112507"/>
                  </a:cubicBezTo>
                  <a:cubicBezTo>
                    <a:pt x="244142" y="2112154"/>
                    <a:pt x="244525" y="2111844"/>
                    <a:pt x="245084" y="2111579"/>
                  </a:cubicBezTo>
                  <a:cubicBezTo>
                    <a:pt x="245644" y="2111314"/>
                    <a:pt x="246395" y="2111122"/>
                    <a:pt x="247338" y="2111005"/>
                  </a:cubicBezTo>
                  <a:cubicBezTo>
                    <a:pt x="248280" y="2110887"/>
                    <a:pt x="249459" y="2110828"/>
                    <a:pt x="250872" y="2110828"/>
                  </a:cubicBezTo>
                  <a:close/>
                  <a:moveTo>
                    <a:pt x="21657" y="2095121"/>
                  </a:moveTo>
                  <a:lnTo>
                    <a:pt x="22163" y="2095496"/>
                  </a:lnTo>
                  <a:cubicBezTo>
                    <a:pt x="22428" y="2095879"/>
                    <a:pt x="22561" y="2096277"/>
                    <a:pt x="22561" y="2096690"/>
                  </a:cubicBezTo>
                  <a:lnTo>
                    <a:pt x="22561" y="2105969"/>
                  </a:lnTo>
                  <a:close/>
                  <a:moveTo>
                    <a:pt x="66098" y="1922574"/>
                  </a:moveTo>
                  <a:cubicBezTo>
                    <a:pt x="67512" y="1922574"/>
                    <a:pt x="68690" y="1922619"/>
                    <a:pt x="69632" y="1922707"/>
                  </a:cubicBezTo>
                  <a:cubicBezTo>
                    <a:pt x="70575" y="1922795"/>
                    <a:pt x="71326" y="1922972"/>
                    <a:pt x="71886" y="1923237"/>
                  </a:cubicBezTo>
                  <a:cubicBezTo>
                    <a:pt x="72446" y="1923502"/>
                    <a:pt x="72843" y="1923797"/>
                    <a:pt x="73079" y="1924121"/>
                  </a:cubicBezTo>
                  <a:cubicBezTo>
                    <a:pt x="73314" y="1924445"/>
                    <a:pt x="73432" y="1924842"/>
                    <a:pt x="73432" y="1925314"/>
                  </a:cubicBezTo>
                  <a:lnTo>
                    <a:pt x="73432" y="1971618"/>
                  </a:lnTo>
                  <a:cubicBezTo>
                    <a:pt x="73432" y="1976272"/>
                    <a:pt x="73771" y="1979998"/>
                    <a:pt x="74448" y="1982796"/>
                  </a:cubicBezTo>
                  <a:cubicBezTo>
                    <a:pt x="75126" y="1985594"/>
                    <a:pt x="76157" y="1987980"/>
                    <a:pt x="77541" y="1989954"/>
                  </a:cubicBezTo>
                  <a:cubicBezTo>
                    <a:pt x="78926" y="1991928"/>
                    <a:pt x="80678" y="1993459"/>
                    <a:pt x="82799" y="1994549"/>
                  </a:cubicBezTo>
                  <a:cubicBezTo>
                    <a:pt x="84920" y="1995639"/>
                    <a:pt x="87394" y="1996184"/>
                    <a:pt x="90222" y="1996184"/>
                  </a:cubicBezTo>
                  <a:cubicBezTo>
                    <a:pt x="93874" y="1996184"/>
                    <a:pt x="97512" y="1994888"/>
                    <a:pt x="101135" y="1992296"/>
                  </a:cubicBezTo>
                  <a:cubicBezTo>
                    <a:pt x="104758" y="1989704"/>
                    <a:pt x="108602" y="1985904"/>
                    <a:pt x="112667" y="1980896"/>
                  </a:cubicBezTo>
                  <a:lnTo>
                    <a:pt x="112667" y="1925314"/>
                  </a:lnTo>
                  <a:cubicBezTo>
                    <a:pt x="112667" y="1924842"/>
                    <a:pt x="112770" y="1924445"/>
                    <a:pt x="112976" y="1924121"/>
                  </a:cubicBezTo>
                  <a:cubicBezTo>
                    <a:pt x="113182" y="1923797"/>
                    <a:pt x="113580" y="1923502"/>
                    <a:pt x="114169" y="1923237"/>
                  </a:cubicBezTo>
                  <a:cubicBezTo>
                    <a:pt x="114758" y="1922972"/>
                    <a:pt x="115509" y="1922795"/>
                    <a:pt x="116423" y="1922707"/>
                  </a:cubicBezTo>
                  <a:cubicBezTo>
                    <a:pt x="117336" y="1922619"/>
                    <a:pt x="118529" y="1922574"/>
                    <a:pt x="120002" y="1922574"/>
                  </a:cubicBezTo>
                  <a:cubicBezTo>
                    <a:pt x="121415" y="1922574"/>
                    <a:pt x="122594" y="1922619"/>
                    <a:pt x="123536" y="1922707"/>
                  </a:cubicBezTo>
                  <a:cubicBezTo>
                    <a:pt x="124479" y="1922795"/>
                    <a:pt x="125215" y="1922972"/>
                    <a:pt x="125745" y="1923237"/>
                  </a:cubicBezTo>
                  <a:cubicBezTo>
                    <a:pt x="126276" y="1923502"/>
                    <a:pt x="126673" y="1923797"/>
                    <a:pt x="126938" y="1924121"/>
                  </a:cubicBezTo>
                  <a:cubicBezTo>
                    <a:pt x="127203" y="1924445"/>
                    <a:pt x="127336" y="1924842"/>
                    <a:pt x="127336" y="1925314"/>
                  </a:cubicBezTo>
                  <a:lnTo>
                    <a:pt x="127336" y="2004844"/>
                  </a:lnTo>
                  <a:cubicBezTo>
                    <a:pt x="127336" y="2005315"/>
                    <a:pt x="127233" y="2005713"/>
                    <a:pt x="127027" y="2006037"/>
                  </a:cubicBezTo>
                  <a:cubicBezTo>
                    <a:pt x="126820" y="2006361"/>
                    <a:pt x="126452" y="2006640"/>
                    <a:pt x="125922" y="2006876"/>
                  </a:cubicBezTo>
                  <a:cubicBezTo>
                    <a:pt x="125392" y="2007112"/>
                    <a:pt x="124700" y="2007289"/>
                    <a:pt x="123845" y="2007406"/>
                  </a:cubicBezTo>
                  <a:cubicBezTo>
                    <a:pt x="122991" y="2007524"/>
                    <a:pt x="121946" y="2007583"/>
                    <a:pt x="120708" y="2007583"/>
                  </a:cubicBezTo>
                  <a:cubicBezTo>
                    <a:pt x="119353" y="2007583"/>
                    <a:pt x="118249" y="2007524"/>
                    <a:pt x="117395" y="2007406"/>
                  </a:cubicBezTo>
                  <a:cubicBezTo>
                    <a:pt x="116540" y="2007289"/>
                    <a:pt x="115863" y="2007112"/>
                    <a:pt x="115362" y="2006876"/>
                  </a:cubicBezTo>
                  <a:cubicBezTo>
                    <a:pt x="114861" y="2006640"/>
                    <a:pt x="114523" y="2006361"/>
                    <a:pt x="114346" y="2006037"/>
                  </a:cubicBezTo>
                  <a:cubicBezTo>
                    <a:pt x="114169" y="2005713"/>
                    <a:pt x="114081" y="2005315"/>
                    <a:pt x="114081" y="2004844"/>
                  </a:cubicBezTo>
                  <a:lnTo>
                    <a:pt x="114081" y="1994328"/>
                  </a:lnTo>
                  <a:cubicBezTo>
                    <a:pt x="109545" y="1999336"/>
                    <a:pt x="105068" y="2002988"/>
                    <a:pt x="100649" y="2005286"/>
                  </a:cubicBezTo>
                  <a:cubicBezTo>
                    <a:pt x="96231" y="2007583"/>
                    <a:pt x="91754" y="2008732"/>
                    <a:pt x="87217" y="2008732"/>
                  </a:cubicBezTo>
                  <a:cubicBezTo>
                    <a:pt x="81915" y="2008732"/>
                    <a:pt x="77453" y="2007848"/>
                    <a:pt x="73830" y="2006081"/>
                  </a:cubicBezTo>
                  <a:cubicBezTo>
                    <a:pt x="70207" y="2004314"/>
                    <a:pt x="67276" y="2001913"/>
                    <a:pt x="65037" y="1998879"/>
                  </a:cubicBezTo>
                  <a:cubicBezTo>
                    <a:pt x="62799" y="1995845"/>
                    <a:pt x="61193" y="1992310"/>
                    <a:pt x="60221" y="1988275"/>
                  </a:cubicBezTo>
                  <a:cubicBezTo>
                    <a:pt x="59249" y="1984240"/>
                    <a:pt x="58763" y="1979335"/>
                    <a:pt x="58763" y="1973562"/>
                  </a:cubicBezTo>
                  <a:lnTo>
                    <a:pt x="58763" y="1925314"/>
                  </a:lnTo>
                  <a:cubicBezTo>
                    <a:pt x="58763" y="1924842"/>
                    <a:pt x="58866" y="1924445"/>
                    <a:pt x="59073" y="1924121"/>
                  </a:cubicBezTo>
                  <a:cubicBezTo>
                    <a:pt x="59279" y="1923797"/>
                    <a:pt x="59676" y="1923502"/>
                    <a:pt x="60266" y="1923237"/>
                  </a:cubicBezTo>
                  <a:cubicBezTo>
                    <a:pt x="60855" y="1922972"/>
                    <a:pt x="61621" y="1922795"/>
                    <a:pt x="62563" y="1922707"/>
                  </a:cubicBezTo>
                  <a:cubicBezTo>
                    <a:pt x="63506" y="1922619"/>
                    <a:pt x="64684" y="1922574"/>
                    <a:pt x="66098" y="1922574"/>
                  </a:cubicBezTo>
                  <a:close/>
                  <a:moveTo>
                    <a:pt x="193425" y="1921337"/>
                  </a:moveTo>
                  <a:cubicBezTo>
                    <a:pt x="196724" y="1921337"/>
                    <a:pt x="199684" y="1921720"/>
                    <a:pt x="202306" y="1922486"/>
                  </a:cubicBezTo>
                  <a:cubicBezTo>
                    <a:pt x="204927" y="1923252"/>
                    <a:pt x="207240" y="1924327"/>
                    <a:pt x="209242" y="1925712"/>
                  </a:cubicBezTo>
                  <a:cubicBezTo>
                    <a:pt x="211246" y="1927096"/>
                    <a:pt x="212954" y="1928745"/>
                    <a:pt x="214368" y="1930660"/>
                  </a:cubicBezTo>
                  <a:cubicBezTo>
                    <a:pt x="215782" y="1932575"/>
                    <a:pt x="216960" y="1934710"/>
                    <a:pt x="217902" y="1937067"/>
                  </a:cubicBezTo>
                  <a:cubicBezTo>
                    <a:pt x="220554" y="1934180"/>
                    <a:pt x="223072" y="1931735"/>
                    <a:pt x="225458" y="1929732"/>
                  </a:cubicBezTo>
                  <a:cubicBezTo>
                    <a:pt x="227844" y="1927729"/>
                    <a:pt x="230141" y="1926109"/>
                    <a:pt x="232350" y="1924872"/>
                  </a:cubicBezTo>
                  <a:cubicBezTo>
                    <a:pt x="234560" y="1923635"/>
                    <a:pt x="236710" y="1922736"/>
                    <a:pt x="238801" y="1922177"/>
                  </a:cubicBezTo>
                  <a:cubicBezTo>
                    <a:pt x="240892" y="1921617"/>
                    <a:pt x="242999" y="1921337"/>
                    <a:pt x="245119" y="1921337"/>
                  </a:cubicBezTo>
                  <a:cubicBezTo>
                    <a:pt x="250245" y="1921337"/>
                    <a:pt x="254545" y="1922236"/>
                    <a:pt x="258021" y="1924032"/>
                  </a:cubicBezTo>
                  <a:cubicBezTo>
                    <a:pt x="261497" y="1925829"/>
                    <a:pt x="264310" y="1928230"/>
                    <a:pt x="266460" y="1931234"/>
                  </a:cubicBezTo>
                  <a:cubicBezTo>
                    <a:pt x="268610" y="1934239"/>
                    <a:pt x="270142" y="1937759"/>
                    <a:pt x="271055" y="1941794"/>
                  </a:cubicBezTo>
                  <a:cubicBezTo>
                    <a:pt x="271968" y="1945830"/>
                    <a:pt x="272425" y="1950086"/>
                    <a:pt x="272425" y="1954563"/>
                  </a:cubicBezTo>
                  <a:lnTo>
                    <a:pt x="272425" y="2004844"/>
                  </a:lnTo>
                  <a:cubicBezTo>
                    <a:pt x="272425" y="2005315"/>
                    <a:pt x="272307" y="2005713"/>
                    <a:pt x="272071" y="2006037"/>
                  </a:cubicBezTo>
                  <a:cubicBezTo>
                    <a:pt x="271836" y="2006361"/>
                    <a:pt x="271453" y="2006640"/>
                    <a:pt x="270922" y="2006876"/>
                  </a:cubicBezTo>
                  <a:cubicBezTo>
                    <a:pt x="270392" y="2007112"/>
                    <a:pt x="269656" y="2007289"/>
                    <a:pt x="268713" y="2007406"/>
                  </a:cubicBezTo>
                  <a:cubicBezTo>
                    <a:pt x="267771" y="2007524"/>
                    <a:pt x="266592" y="2007583"/>
                    <a:pt x="265179" y="2007583"/>
                  </a:cubicBezTo>
                  <a:cubicBezTo>
                    <a:pt x="263706" y="2007583"/>
                    <a:pt x="262498" y="2007524"/>
                    <a:pt x="261556" y="2007406"/>
                  </a:cubicBezTo>
                  <a:cubicBezTo>
                    <a:pt x="260613" y="2007289"/>
                    <a:pt x="259862" y="2007112"/>
                    <a:pt x="259302" y="2006876"/>
                  </a:cubicBezTo>
                  <a:cubicBezTo>
                    <a:pt x="258742" y="2006640"/>
                    <a:pt x="258345" y="2006361"/>
                    <a:pt x="258109" y="2006037"/>
                  </a:cubicBezTo>
                  <a:cubicBezTo>
                    <a:pt x="257874" y="2005713"/>
                    <a:pt x="257756" y="2005315"/>
                    <a:pt x="257756" y="2004844"/>
                  </a:cubicBezTo>
                  <a:lnTo>
                    <a:pt x="257756" y="1956507"/>
                  </a:lnTo>
                  <a:cubicBezTo>
                    <a:pt x="257756" y="1953149"/>
                    <a:pt x="257461" y="1950086"/>
                    <a:pt x="256872" y="1947317"/>
                  </a:cubicBezTo>
                  <a:cubicBezTo>
                    <a:pt x="256283" y="1944548"/>
                    <a:pt x="255340" y="1942162"/>
                    <a:pt x="254044" y="1940160"/>
                  </a:cubicBezTo>
                  <a:cubicBezTo>
                    <a:pt x="252748" y="1938156"/>
                    <a:pt x="251099" y="1936625"/>
                    <a:pt x="249096" y="1935564"/>
                  </a:cubicBezTo>
                  <a:cubicBezTo>
                    <a:pt x="247093" y="1934504"/>
                    <a:pt x="244736" y="1933974"/>
                    <a:pt x="242026" y="1933974"/>
                  </a:cubicBezTo>
                  <a:cubicBezTo>
                    <a:pt x="238669" y="1933974"/>
                    <a:pt x="235296" y="1935270"/>
                    <a:pt x="231909" y="1937862"/>
                  </a:cubicBezTo>
                  <a:cubicBezTo>
                    <a:pt x="228521" y="1940454"/>
                    <a:pt x="224795" y="1944254"/>
                    <a:pt x="220730" y="1949261"/>
                  </a:cubicBezTo>
                  <a:lnTo>
                    <a:pt x="220730" y="2004844"/>
                  </a:lnTo>
                  <a:cubicBezTo>
                    <a:pt x="220730" y="2005315"/>
                    <a:pt x="220612" y="2005713"/>
                    <a:pt x="220377" y="2006037"/>
                  </a:cubicBezTo>
                  <a:cubicBezTo>
                    <a:pt x="220141" y="2006361"/>
                    <a:pt x="219743" y="2006640"/>
                    <a:pt x="219184" y="2006876"/>
                  </a:cubicBezTo>
                  <a:cubicBezTo>
                    <a:pt x="218624" y="2007112"/>
                    <a:pt x="217873" y="2007289"/>
                    <a:pt x="216930" y="2007406"/>
                  </a:cubicBezTo>
                  <a:cubicBezTo>
                    <a:pt x="215988" y="2007524"/>
                    <a:pt x="214810" y="2007583"/>
                    <a:pt x="213396" y="2007583"/>
                  </a:cubicBezTo>
                  <a:cubicBezTo>
                    <a:pt x="212041" y="2007583"/>
                    <a:pt x="210877" y="2007524"/>
                    <a:pt x="209905" y="2007406"/>
                  </a:cubicBezTo>
                  <a:cubicBezTo>
                    <a:pt x="208933" y="2007289"/>
                    <a:pt x="208167" y="2007112"/>
                    <a:pt x="207608" y="2006876"/>
                  </a:cubicBezTo>
                  <a:cubicBezTo>
                    <a:pt x="207048" y="2006640"/>
                    <a:pt x="206665" y="2006361"/>
                    <a:pt x="206459" y="2006037"/>
                  </a:cubicBezTo>
                  <a:cubicBezTo>
                    <a:pt x="206253" y="2005713"/>
                    <a:pt x="206150" y="2005315"/>
                    <a:pt x="206150" y="2004844"/>
                  </a:cubicBezTo>
                  <a:lnTo>
                    <a:pt x="206150" y="1956507"/>
                  </a:lnTo>
                  <a:cubicBezTo>
                    <a:pt x="206150" y="1953149"/>
                    <a:pt x="205826" y="1950086"/>
                    <a:pt x="205178" y="1947317"/>
                  </a:cubicBezTo>
                  <a:cubicBezTo>
                    <a:pt x="204530" y="1944548"/>
                    <a:pt x="203558" y="1942162"/>
                    <a:pt x="202262" y="1940160"/>
                  </a:cubicBezTo>
                  <a:cubicBezTo>
                    <a:pt x="200965" y="1938156"/>
                    <a:pt x="199331" y="1936625"/>
                    <a:pt x="197357" y="1935564"/>
                  </a:cubicBezTo>
                  <a:cubicBezTo>
                    <a:pt x="195384" y="1934504"/>
                    <a:pt x="193042" y="1933974"/>
                    <a:pt x="190332" y="1933974"/>
                  </a:cubicBezTo>
                  <a:cubicBezTo>
                    <a:pt x="186974" y="1933974"/>
                    <a:pt x="183587" y="1935270"/>
                    <a:pt x="180170" y="1937862"/>
                  </a:cubicBezTo>
                  <a:cubicBezTo>
                    <a:pt x="176753" y="1940454"/>
                    <a:pt x="173042" y="1944254"/>
                    <a:pt x="169036" y="1949261"/>
                  </a:cubicBezTo>
                  <a:lnTo>
                    <a:pt x="169036" y="2004844"/>
                  </a:lnTo>
                  <a:cubicBezTo>
                    <a:pt x="169036" y="2005315"/>
                    <a:pt x="168918" y="2005713"/>
                    <a:pt x="168682" y="2006037"/>
                  </a:cubicBezTo>
                  <a:cubicBezTo>
                    <a:pt x="168447" y="2006361"/>
                    <a:pt x="168064" y="2006640"/>
                    <a:pt x="167533" y="2006876"/>
                  </a:cubicBezTo>
                  <a:cubicBezTo>
                    <a:pt x="167003" y="2007112"/>
                    <a:pt x="166267" y="2007289"/>
                    <a:pt x="165324" y="2007406"/>
                  </a:cubicBezTo>
                  <a:cubicBezTo>
                    <a:pt x="164382" y="2007524"/>
                    <a:pt x="163174" y="2007583"/>
                    <a:pt x="161701" y="2007583"/>
                  </a:cubicBezTo>
                  <a:cubicBezTo>
                    <a:pt x="160287" y="2007583"/>
                    <a:pt x="159109" y="2007524"/>
                    <a:pt x="158167" y="2007406"/>
                  </a:cubicBezTo>
                  <a:cubicBezTo>
                    <a:pt x="157224" y="2007289"/>
                    <a:pt x="156473" y="2007112"/>
                    <a:pt x="155913" y="2006876"/>
                  </a:cubicBezTo>
                  <a:cubicBezTo>
                    <a:pt x="155354" y="2006640"/>
                    <a:pt x="154971" y="2006361"/>
                    <a:pt x="154764" y="2006037"/>
                  </a:cubicBezTo>
                  <a:cubicBezTo>
                    <a:pt x="154558" y="2005713"/>
                    <a:pt x="154455" y="2005315"/>
                    <a:pt x="154455" y="2004844"/>
                  </a:cubicBezTo>
                  <a:lnTo>
                    <a:pt x="154455" y="1925314"/>
                  </a:lnTo>
                  <a:cubicBezTo>
                    <a:pt x="154455" y="1924842"/>
                    <a:pt x="154544" y="1924445"/>
                    <a:pt x="154720" y="1924121"/>
                  </a:cubicBezTo>
                  <a:cubicBezTo>
                    <a:pt x="154897" y="1923797"/>
                    <a:pt x="155250" y="1923502"/>
                    <a:pt x="155781" y="1923237"/>
                  </a:cubicBezTo>
                  <a:cubicBezTo>
                    <a:pt x="156311" y="1922972"/>
                    <a:pt x="156988" y="1922795"/>
                    <a:pt x="157813" y="1922707"/>
                  </a:cubicBezTo>
                  <a:cubicBezTo>
                    <a:pt x="158638" y="1922619"/>
                    <a:pt x="159728" y="1922574"/>
                    <a:pt x="161083" y="1922574"/>
                  </a:cubicBezTo>
                  <a:cubicBezTo>
                    <a:pt x="162379" y="1922574"/>
                    <a:pt x="163454" y="1922619"/>
                    <a:pt x="164308" y="1922707"/>
                  </a:cubicBezTo>
                  <a:cubicBezTo>
                    <a:pt x="165162" y="1922795"/>
                    <a:pt x="165825" y="1922972"/>
                    <a:pt x="166296" y="1923237"/>
                  </a:cubicBezTo>
                  <a:cubicBezTo>
                    <a:pt x="166768" y="1923502"/>
                    <a:pt x="167106" y="1923797"/>
                    <a:pt x="167312" y="1924121"/>
                  </a:cubicBezTo>
                  <a:cubicBezTo>
                    <a:pt x="167519" y="1924445"/>
                    <a:pt x="167622" y="1924842"/>
                    <a:pt x="167622" y="1925314"/>
                  </a:cubicBezTo>
                  <a:lnTo>
                    <a:pt x="167622" y="1935830"/>
                  </a:lnTo>
                  <a:cubicBezTo>
                    <a:pt x="172099" y="1930822"/>
                    <a:pt x="176444" y="1927155"/>
                    <a:pt x="180656" y="1924828"/>
                  </a:cubicBezTo>
                  <a:cubicBezTo>
                    <a:pt x="184868" y="1922501"/>
                    <a:pt x="189124" y="1921337"/>
                    <a:pt x="193425" y="1921337"/>
                  </a:cubicBezTo>
                  <a:close/>
                  <a:moveTo>
                    <a:pt x="24663" y="1884312"/>
                  </a:moveTo>
                  <a:cubicBezTo>
                    <a:pt x="26136" y="1884312"/>
                    <a:pt x="27344" y="1884385"/>
                    <a:pt x="28286" y="1884533"/>
                  </a:cubicBezTo>
                  <a:cubicBezTo>
                    <a:pt x="29229" y="1884680"/>
                    <a:pt x="29965" y="1884857"/>
                    <a:pt x="30495" y="1885063"/>
                  </a:cubicBezTo>
                  <a:cubicBezTo>
                    <a:pt x="31026" y="1885269"/>
                    <a:pt x="31423" y="1885564"/>
                    <a:pt x="31688" y="1885946"/>
                  </a:cubicBezTo>
                  <a:cubicBezTo>
                    <a:pt x="31953" y="1886329"/>
                    <a:pt x="32086" y="1886727"/>
                    <a:pt x="32086" y="1887139"/>
                  </a:cubicBezTo>
                  <a:lnTo>
                    <a:pt x="32086" y="2004844"/>
                  </a:lnTo>
                  <a:cubicBezTo>
                    <a:pt x="32086" y="2005315"/>
                    <a:pt x="31983" y="2005728"/>
                    <a:pt x="31777" y="2006081"/>
                  </a:cubicBezTo>
                  <a:cubicBezTo>
                    <a:pt x="31570" y="2006434"/>
                    <a:pt x="31217" y="2006714"/>
                    <a:pt x="30716" y="2006920"/>
                  </a:cubicBezTo>
                  <a:cubicBezTo>
                    <a:pt x="30216" y="2007126"/>
                    <a:pt x="29553" y="2007289"/>
                    <a:pt x="28728" y="2007406"/>
                  </a:cubicBezTo>
                  <a:cubicBezTo>
                    <a:pt x="27903" y="2007524"/>
                    <a:pt x="26902" y="2007583"/>
                    <a:pt x="25724" y="2007583"/>
                  </a:cubicBezTo>
                  <a:cubicBezTo>
                    <a:pt x="24486" y="2007583"/>
                    <a:pt x="23456" y="2007524"/>
                    <a:pt x="22631" y="2007406"/>
                  </a:cubicBezTo>
                  <a:cubicBezTo>
                    <a:pt x="21806" y="2007289"/>
                    <a:pt x="21128" y="2007126"/>
                    <a:pt x="20598" y="2006920"/>
                  </a:cubicBezTo>
                  <a:cubicBezTo>
                    <a:pt x="20068" y="2006714"/>
                    <a:pt x="19685" y="2006434"/>
                    <a:pt x="19450" y="2006081"/>
                  </a:cubicBezTo>
                  <a:cubicBezTo>
                    <a:pt x="19214" y="2005728"/>
                    <a:pt x="19096" y="2005315"/>
                    <a:pt x="19096" y="2004844"/>
                  </a:cubicBezTo>
                  <a:lnTo>
                    <a:pt x="19096" y="1994328"/>
                  </a:lnTo>
                  <a:lnTo>
                    <a:pt x="15104" y="1997576"/>
                  </a:lnTo>
                  <a:lnTo>
                    <a:pt x="14428" y="1984053"/>
                  </a:lnTo>
                  <a:lnTo>
                    <a:pt x="17417" y="1980720"/>
                  </a:lnTo>
                  <a:lnTo>
                    <a:pt x="17417" y="1948908"/>
                  </a:lnTo>
                  <a:lnTo>
                    <a:pt x="13470" y="1945052"/>
                  </a:lnTo>
                  <a:lnTo>
                    <a:pt x="13178" y="1930032"/>
                  </a:lnTo>
                  <a:lnTo>
                    <a:pt x="17417" y="1933355"/>
                  </a:lnTo>
                  <a:lnTo>
                    <a:pt x="17417" y="1887139"/>
                  </a:lnTo>
                  <a:cubicBezTo>
                    <a:pt x="17417" y="1886727"/>
                    <a:pt x="17520" y="1886329"/>
                    <a:pt x="17726" y="1885946"/>
                  </a:cubicBezTo>
                  <a:cubicBezTo>
                    <a:pt x="17932" y="1885564"/>
                    <a:pt x="18330" y="1885269"/>
                    <a:pt x="18919" y="1885063"/>
                  </a:cubicBezTo>
                  <a:cubicBezTo>
                    <a:pt x="19508" y="1884857"/>
                    <a:pt x="20259" y="1884680"/>
                    <a:pt x="21173" y="1884533"/>
                  </a:cubicBezTo>
                  <a:cubicBezTo>
                    <a:pt x="22086" y="1884385"/>
                    <a:pt x="23249" y="1884312"/>
                    <a:pt x="24663" y="1884312"/>
                  </a:cubicBezTo>
                  <a:close/>
                  <a:moveTo>
                    <a:pt x="260574" y="1777709"/>
                  </a:moveTo>
                  <a:cubicBezTo>
                    <a:pt x="262047" y="1777709"/>
                    <a:pt x="263314" y="1777797"/>
                    <a:pt x="264374" y="1777974"/>
                  </a:cubicBezTo>
                  <a:cubicBezTo>
                    <a:pt x="265434" y="1778151"/>
                    <a:pt x="266304" y="1778475"/>
                    <a:pt x="266981" y="1778946"/>
                  </a:cubicBezTo>
                  <a:cubicBezTo>
                    <a:pt x="267658" y="1779417"/>
                    <a:pt x="268159" y="1780124"/>
                    <a:pt x="268483" y="1781067"/>
                  </a:cubicBezTo>
                  <a:cubicBezTo>
                    <a:pt x="268807" y="1782009"/>
                    <a:pt x="268969" y="1783276"/>
                    <a:pt x="268969" y="1784867"/>
                  </a:cubicBezTo>
                  <a:cubicBezTo>
                    <a:pt x="268969" y="1786693"/>
                    <a:pt x="268881" y="1788372"/>
                    <a:pt x="268704" y="1789904"/>
                  </a:cubicBezTo>
                  <a:cubicBezTo>
                    <a:pt x="268527" y="1791435"/>
                    <a:pt x="268233" y="1792878"/>
                    <a:pt x="267820" y="1794234"/>
                  </a:cubicBezTo>
                  <a:cubicBezTo>
                    <a:pt x="267408" y="1795588"/>
                    <a:pt x="266863" y="1796929"/>
                    <a:pt x="266186" y="1798254"/>
                  </a:cubicBezTo>
                  <a:cubicBezTo>
                    <a:pt x="265508" y="1799580"/>
                    <a:pt x="264669" y="1800979"/>
                    <a:pt x="263667" y="1802452"/>
                  </a:cubicBezTo>
                  <a:lnTo>
                    <a:pt x="251561" y="1820655"/>
                  </a:lnTo>
                  <a:cubicBezTo>
                    <a:pt x="251266" y="1821067"/>
                    <a:pt x="250928" y="1821421"/>
                    <a:pt x="250545" y="1821716"/>
                  </a:cubicBezTo>
                  <a:cubicBezTo>
                    <a:pt x="250162" y="1822010"/>
                    <a:pt x="249690" y="1822275"/>
                    <a:pt x="249131" y="1822511"/>
                  </a:cubicBezTo>
                  <a:cubicBezTo>
                    <a:pt x="248571" y="1822746"/>
                    <a:pt x="247923" y="1822908"/>
                    <a:pt x="247187" y="1822997"/>
                  </a:cubicBezTo>
                  <a:cubicBezTo>
                    <a:pt x="246450" y="1823085"/>
                    <a:pt x="245522" y="1823129"/>
                    <a:pt x="244403" y="1823129"/>
                  </a:cubicBezTo>
                  <a:cubicBezTo>
                    <a:pt x="243402" y="1823129"/>
                    <a:pt x="242562" y="1823085"/>
                    <a:pt x="241885" y="1822997"/>
                  </a:cubicBezTo>
                  <a:cubicBezTo>
                    <a:pt x="241207" y="1822908"/>
                    <a:pt x="240721" y="1822761"/>
                    <a:pt x="240427" y="1822555"/>
                  </a:cubicBezTo>
                  <a:cubicBezTo>
                    <a:pt x="240132" y="1822349"/>
                    <a:pt x="239970" y="1822069"/>
                    <a:pt x="239941" y="1821716"/>
                  </a:cubicBezTo>
                  <a:cubicBezTo>
                    <a:pt x="239911" y="1821362"/>
                    <a:pt x="240014" y="1820950"/>
                    <a:pt x="240250" y="1820478"/>
                  </a:cubicBezTo>
                  <a:lnTo>
                    <a:pt x="252003" y="1796178"/>
                  </a:lnTo>
                  <a:lnTo>
                    <a:pt x="252003" y="1784867"/>
                  </a:lnTo>
                  <a:cubicBezTo>
                    <a:pt x="252003" y="1783276"/>
                    <a:pt x="252165" y="1782009"/>
                    <a:pt x="252489" y="1781067"/>
                  </a:cubicBezTo>
                  <a:cubicBezTo>
                    <a:pt x="252813" y="1780124"/>
                    <a:pt x="253328" y="1779417"/>
                    <a:pt x="254035" y="1778946"/>
                  </a:cubicBezTo>
                  <a:cubicBezTo>
                    <a:pt x="254742" y="1778475"/>
                    <a:pt x="255626" y="1778151"/>
                    <a:pt x="256686" y="1777974"/>
                  </a:cubicBezTo>
                  <a:cubicBezTo>
                    <a:pt x="257746" y="1777797"/>
                    <a:pt x="259042" y="1777709"/>
                    <a:pt x="260574" y="1777709"/>
                  </a:cubicBezTo>
                  <a:close/>
                  <a:moveTo>
                    <a:pt x="34180" y="1723187"/>
                  </a:moveTo>
                  <a:cubicBezTo>
                    <a:pt x="30565" y="1723187"/>
                    <a:pt x="27394" y="1723864"/>
                    <a:pt x="24667" y="1725219"/>
                  </a:cubicBezTo>
                  <a:cubicBezTo>
                    <a:pt x="21941" y="1726574"/>
                    <a:pt x="19659" y="1728371"/>
                    <a:pt x="17821" y="1730610"/>
                  </a:cubicBezTo>
                  <a:cubicBezTo>
                    <a:pt x="15983" y="1732848"/>
                    <a:pt x="14561" y="1735455"/>
                    <a:pt x="13553" y="1738430"/>
                  </a:cubicBezTo>
                  <a:cubicBezTo>
                    <a:pt x="12546" y="1741405"/>
                    <a:pt x="11982" y="1744512"/>
                    <a:pt x="11864" y="1747753"/>
                  </a:cubicBezTo>
                  <a:lnTo>
                    <a:pt x="55252" y="1747753"/>
                  </a:lnTo>
                  <a:cubicBezTo>
                    <a:pt x="55428" y="1740094"/>
                    <a:pt x="53724" y="1734085"/>
                    <a:pt x="50139" y="1729726"/>
                  </a:cubicBezTo>
                  <a:cubicBezTo>
                    <a:pt x="46554" y="1725366"/>
                    <a:pt x="41234" y="1723187"/>
                    <a:pt x="34180" y="1723187"/>
                  </a:cubicBezTo>
                  <a:close/>
                  <a:moveTo>
                    <a:pt x="161701" y="1713024"/>
                  </a:moveTo>
                  <a:cubicBezTo>
                    <a:pt x="163174" y="1713024"/>
                    <a:pt x="164382" y="1713083"/>
                    <a:pt x="165324" y="1713201"/>
                  </a:cubicBezTo>
                  <a:cubicBezTo>
                    <a:pt x="166267" y="1713319"/>
                    <a:pt x="167003" y="1713496"/>
                    <a:pt x="167533" y="1713731"/>
                  </a:cubicBezTo>
                  <a:cubicBezTo>
                    <a:pt x="168064" y="1713967"/>
                    <a:pt x="168447" y="1714262"/>
                    <a:pt x="168682" y="1714615"/>
                  </a:cubicBezTo>
                  <a:cubicBezTo>
                    <a:pt x="168918" y="1714968"/>
                    <a:pt x="169036" y="1715351"/>
                    <a:pt x="169036" y="1715764"/>
                  </a:cubicBezTo>
                  <a:lnTo>
                    <a:pt x="169036" y="1795294"/>
                  </a:lnTo>
                  <a:cubicBezTo>
                    <a:pt x="169036" y="1795765"/>
                    <a:pt x="168918" y="1796163"/>
                    <a:pt x="168682" y="1796487"/>
                  </a:cubicBezTo>
                  <a:cubicBezTo>
                    <a:pt x="168447" y="1796811"/>
                    <a:pt x="168064" y="1797090"/>
                    <a:pt x="167533" y="1797326"/>
                  </a:cubicBezTo>
                  <a:cubicBezTo>
                    <a:pt x="167003" y="1797562"/>
                    <a:pt x="166267" y="1797739"/>
                    <a:pt x="165324" y="1797856"/>
                  </a:cubicBezTo>
                  <a:cubicBezTo>
                    <a:pt x="164382" y="1797974"/>
                    <a:pt x="163174" y="1798033"/>
                    <a:pt x="161701" y="1798033"/>
                  </a:cubicBezTo>
                  <a:cubicBezTo>
                    <a:pt x="160287" y="1798033"/>
                    <a:pt x="159109" y="1797974"/>
                    <a:pt x="158167" y="1797856"/>
                  </a:cubicBezTo>
                  <a:cubicBezTo>
                    <a:pt x="157224" y="1797739"/>
                    <a:pt x="156473" y="1797562"/>
                    <a:pt x="155913" y="1797326"/>
                  </a:cubicBezTo>
                  <a:cubicBezTo>
                    <a:pt x="155354" y="1797090"/>
                    <a:pt x="154971" y="1796811"/>
                    <a:pt x="154764" y="1796487"/>
                  </a:cubicBezTo>
                  <a:cubicBezTo>
                    <a:pt x="154558" y="1796163"/>
                    <a:pt x="154455" y="1795765"/>
                    <a:pt x="154455" y="1795294"/>
                  </a:cubicBezTo>
                  <a:lnTo>
                    <a:pt x="154455" y="1715764"/>
                  </a:lnTo>
                  <a:cubicBezTo>
                    <a:pt x="154455" y="1715351"/>
                    <a:pt x="154558" y="1714968"/>
                    <a:pt x="154764" y="1714615"/>
                  </a:cubicBezTo>
                  <a:cubicBezTo>
                    <a:pt x="154971" y="1714262"/>
                    <a:pt x="155354" y="1713967"/>
                    <a:pt x="155913" y="1713731"/>
                  </a:cubicBezTo>
                  <a:cubicBezTo>
                    <a:pt x="156473" y="1713496"/>
                    <a:pt x="157224" y="1713319"/>
                    <a:pt x="158167" y="1713201"/>
                  </a:cubicBezTo>
                  <a:cubicBezTo>
                    <a:pt x="159109" y="1713083"/>
                    <a:pt x="160287" y="1713024"/>
                    <a:pt x="161701" y="1713024"/>
                  </a:cubicBezTo>
                  <a:close/>
                  <a:moveTo>
                    <a:pt x="122685" y="1711787"/>
                  </a:moveTo>
                  <a:cubicBezTo>
                    <a:pt x="123451" y="1711787"/>
                    <a:pt x="124320" y="1711832"/>
                    <a:pt x="125292" y="1711920"/>
                  </a:cubicBezTo>
                  <a:cubicBezTo>
                    <a:pt x="126264" y="1712008"/>
                    <a:pt x="127280" y="1712170"/>
                    <a:pt x="128340" y="1712406"/>
                  </a:cubicBezTo>
                  <a:cubicBezTo>
                    <a:pt x="129401" y="1712642"/>
                    <a:pt x="130358" y="1712907"/>
                    <a:pt x="131212" y="1713201"/>
                  </a:cubicBezTo>
                  <a:cubicBezTo>
                    <a:pt x="132067" y="1713496"/>
                    <a:pt x="132670" y="1713790"/>
                    <a:pt x="133024" y="1714085"/>
                  </a:cubicBezTo>
                  <a:cubicBezTo>
                    <a:pt x="133377" y="1714379"/>
                    <a:pt x="133613" y="1714659"/>
                    <a:pt x="133731" y="1714924"/>
                  </a:cubicBezTo>
                  <a:cubicBezTo>
                    <a:pt x="133849" y="1715190"/>
                    <a:pt x="133952" y="1715528"/>
                    <a:pt x="134040" y="1715941"/>
                  </a:cubicBezTo>
                  <a:cubicBezTo>
                    <a:pt x="134128" y="1716353"/>
                    <a:pt x="134188" y="1716957"/>
                    <a:pt x="134217" y="1717752"/>
                  </a:cubicBezTo>
                  <a:cubicBezTo>
                    <a:pt x="134246" y="1718547"/>
                    <a:pt x="134261" y="1719622"/>
                    <a:pt x="134261" y="1720978"/>
                  </a:cubicBezTo>
                  <a:cubicBezTo>
                    <a:pt x="134261" y="1722274"/>
                    <a:pt x="134232" y="1723363"/>
                    <a:pt x="134173" y="1724247"/>
                  </a:cubicBezTo>
                  <a:cubicBezTo>
                    <a:pt x="134114" y="1725131"/>
                    <a:pt x="133996" y="1725823"/>
                    <a:pt x="133819" y="1726324"/>
                  </a:cubicBezTo>
                  <a:cubicBezTo>
                    <a:pt x="133642" y="1726824"/>
                    <a:pt x="133422" y="1727207"/>
                    <a:pt x="133156" y="1727472"/>
                  </a:cubicBezTo>
                  <a:cubicBezTo>
                    <a:pt x="132891" y="1727738"/>
                    <a:pt x="132523" y="1727870"/>
                    <a:pt x="132052" y="1727870"/>
                  </a:cubicBezTo>
                  <a:cubicBezTo>
                    <a:pt x="131581" y="1727870"/>
                    <a:pt x="131006" y="1727738"/>
                    <a:pt x="130329" y="1727472"/>
                  </a:cubicBezTo>
                  <a:cubicBezTo>
                    <a:pt x="129651" y="1727207"/>
                    <a:pt x="128886" y="1726942"/>
                    <a:pt x="128031" y="1726677"/>
                  </a:cubicBezTo>
                  <a:cubicBezTo>
                    <a:pt x="127177" y="1726412"/>
                    <a:pt x="126220" y="1726162"/>
                    <a:pt x="125159" y="1725926"/>
                  </a:cubicBezTo>
                  <a:cubicBezTo>
                    <a:pt x="124099" y="1725690"/>
                    <a:pt x="122950" y="1725572"/>
                    <a:pt x="121713" y="1725572"/>
                  </a:cubicBezTo>
                  <a:cubicBezTo>
                    <a:pt x="120240" y="1725572"/>
                    <a:pt x="118797" y="1725867"/>
                    <a:pt x="117383" y="1726456"/>
                  </a:cubicBezTo>
                  <a:cubicBezTo>
                    <a:pt x="115969" y="1727045"/>
                    <a:pt x="114482" y="1728017"/>
                    <a:pt x="112920" y="1729372"/>
                  </a:cubicBezTo>
                  <a:cubicBezTo>
                    <a:pt x="111359" y="1730727"/>
                    <a:pt x="109725" y="1732524"/>
                    <a:pt x="108016" y="1734763"/>
                  </a:cubicBezTo>
                  <a:cubicBezTo>
                    <a:pt x="106308" y="1737001"/>
                    <a:pt x="104423" y="1739741"/>
                    <a:pt x="102361" y="1742981"/>
                  </a:cubicBezTo>
                  <a:lnTo>
                    <a:pt x="102361" y="1795294"/>
                  </a:lnTo>
                  <a:cubicBezTo>
                    <a:pt x="102361" y="1795765"/>
                    <a:pt x="102243" y="1796163"/>
                    <a:pt x="102007" y="1796487"/>
                  </a:cubicBezTo>
                  <a:cubicBezTo>
                    <a:pt x="101772" y="1796811"/>
                    <a:pt x="101389" y="1797090"/>
                    <a:pt x="100858" y="1797326"/>
                  </a:cubicBezTo>
                  <a:cubicBezTo>
                    <a:pt x="100328" y="1797562"/>
                    <a:pt x="99592" y="1797739"/>
                    <a:pt x="98649" y="1797856"/>
                  </a:cubicBezTo>
                  <a:cubicBezTo>
                    <a:pt x="97707" y="1797974"/>
                    <a:pt x="96499" y="1798033"/>
                    <a:pt x="95026" y="1798033"/>
                  </a:cubicBezTo>
                  <a:cubicBezTo>
                    <a:pt x="93612" y="1798033"/>
                    <a:pt x="92434" y="1797974"/>
                    <a:pt x="91492" y="1797856"/>
                  </a:cubicBezTo>
                  <a:cubicBezTo>
                    <a:pt x="90549" y="1797739"/>
                    <a:pt x="89798" y="1797562"/>
                    <a:pt x="89238" y="1797326"/>
                  </a:cubicBezTo>
                  <a:cubicBezTo>
                    <a:pt x="88679" y="1797090"/>
                    <a:pt x="88296" y="1796811"/>
                    <a:pt x="88090" y="1796487"/>
                  </a:cubicBezTo>
                  <a:cubicBezTo>
                    <a:pt x="87883" y="1796163"/>
                    <a:pt x="87780" y="1795765"/>
                    <a:pt x="87780" y="1795294"/>
                  </a:cubicBezTo>
                  <a:lnTo>
                    <a:pt x="87780" y="1715764"/>
                  </a:lnTo>
                  <a:cubicBezTo>
                    <a:pt x="87780" y="1715292"/>
                    <a:pt x="87868" y="1714895"/>
                    <a:pt x="88045" y="1714571"/>
                  </a:cubicBezTo>
                  <a:cubicBezTo>
                    <a:pt x="88222" y="1714247"/>
                    <a:pt x="88576" y="1713952"/>
                    <a:pt x="89106" y="1713687"/>
                  </a:cubicBezTo>
                  <a:cubicBezTo>
                    <a:pt x="89636" y="1713422"/>
                    <a:pt x="90314" y="1713245"/>
                    <a:pt x="91138" y="1713157"/>
                  </a:cubicBezTo>
                  <a:cubicBezTo>
                    <a:pt x="91963" y="1713069"/>
                    <a:pt x="93053" y="1713024"/>
                    <a:pt x="94408" y="1713024"/>
                  </a:cubicBezTo>
                  <a:cubicBezTo>
                    <a:pt x="95704" y="1713024"/>
                    <a:pt x="96779" y="1713069"/>
                    <a:pt x="97633" y="1713157"/>
                  </a:cubicBezTo>
                  <a:cubicBezTo>
                    <a:pt x="98487" y="1713245"/>
                    <a:pt x="99150" y="1713422"/>
                    <a:pt x="99621" y="1713687"/>
                  </a:cubicBezTo>
                  <a:cubicBezTo>
                    <a:pt x="100093" y="1713952"/>
                    <a:pt x="100431" y="1714247"/>
                    <a:pt x="100638" y="1714571"/>
                  </a:cubicBezTo>
                  <a:cubicBezTo>
                    <a:pt x="100844" y="1714895"/>
                    <a:pt x="100947" y="1715292"/>
                    <a:pt x="100947" y="1715764"/>
                  </a:cubicBezTo>
                  <a:lnTo>
                    <a:pt x="100947" y="1727340"/>
                  </a:lnTo>
                  <a:cubicBezTo>
                    <a:pt x="103127" y="1724159"/>
                    <a:pt x="105174" y="1721566"/>
                    <a:pt x="107088" y="1719564"/>
                  </a:cubicBezTo>
                  <a:cubicBezTo>
                    <a:pt x="109003" y="1717560"/>
                    <a:pt x="110814" y="1715985"/>
                    <a:pt x="112523" y="1714836"/>
                  </a:cubicBezTo>
                  <a:cubicBezTo>
                    <a:pt x="114231" y="1713687"/>
                    <a:pt x="115925" y="1712892"/>
                    <a:pt x="117604" y="1712450"/>
                  </a:cubicBezTo>
                  <a:cubicBezTo>
                    <a:pt x="119283" y="1712008"/>
                    <a:pt x="120977" y="1711787"/>
                    <a:pt x="122685" y="1711787"/>
                  </a:cubicBezTo>
                  <a:close/>
                  <a:moveTo>
                    <a:pt x="34927" y="1711787"/>
                  </a:moveTo>
                  <a:cubicBezTo>
                    <a:pt x="41172" y="1711787"/>
                    <a:pt x="46489" y="1712789"/>
                    <a:pt x="50878" y="1714792"/>
                  </a:cubicBezTo>
                  <a:cubicBezTo>
                    <a:pt x="55267" y="1716795"/>
                    <a:pt x="58875" y="1719490"/>
                    <a:pt x="61702" y="1722877"/>
                  </a:cubicBezTo>
                  <a:cubicBezTo>
                    <a:pt x="64530" y="1726265"/>
                    <a:pt x="66607" y="1730241"/>
                    <a:pt x="67932" y="1734807"/>
                  </a:cubicBezTo>
                  <a:cubicBezTo>
                    <a:pt x="69258" y="1739372"/>
                    <a:pt x="69921" y="1744247"/>
                    <a:pt x="69921" y="1749432"/>
                  </a:cubicBezTo>
                  <a:lnTo>
                    <a:pt x="69921" y="1752082"/>
                  </a:lnTo>
                  <a:cubicBezTo>
                    <a:pt x="69921" y="1754380"/>
                    <a:pt x="69344" y="1756015"/>
                    <a:pt x="68190" y="1756987"/>
                  </a:cubicBezTo>
                  <a:cubicBezTo>
                    <a:pt x="67036" y="1757959"/>
                    <a:pt x="65719" y="1758445"/>
                    <a:pt x="64239" y="1758445"/>
                  </a:cubicBezTo>
                  <a:lnTo>
                    <a:pt x="11864" y="1758445"/>
                  </a:lnTo>
                  <a:cubicBezTo>
                    <a:pt x="11864" y="1762863"/>
                    <a:pt x="12308" y="1766840"/>
                    <a:pt x="13196" y="1770374"/>
                  </a:cubicBezTo>
                  <a:cubicBezTo>
                    <a:pt x="14083" y="1773909"/>
                    <a:pt x="15563" y="1776943"/>
                    <a:pt x="17635" y="1779476"/>
                  </a:cubicBezTo>
                  <a:cubicBezTo>
                    <a:pt x="19707" y="1782009"/>
                    <a:pt x="22401" y="1783953"/>
                    <a:pt x="25716" y="1785308"/>
                  </a:cubicBezTo>
                  <a:cubicBezTo>
                    <a:pt x="29031" y="1786663"/>
                    <a:pt x="33086" y="1787341"/>
                    <a:pt x="37881" y="1787341"/>
                  </a:cubicBezTo>
                  <a:cubicBezTo>
                    <a:pt x="41670" y="1787341"/>
                    <a:pt x="45044" y="1787032"/>
                    <a:pt x="48004" y="1786413"/>
                  </a:cubicBezTo>
                  <a:cubicBezTo>
                    <a:pt x="50964" y="1785794"/>
                    <a:pt x="53524" y="1785102"/>
                    <a:pt x="55685" y="1784336"/>
                  </a:cubicBezTo>
                  <a:cubicBezTo>
                    <a:pt x="57846" y="1783570"/>
                    <a:pt x="59622" y="1782878"/>
                    <a:pt x="61013" y="1782260"/>
                  </a:cubicBezTo>
                  <a:cubicBezTo>
                    <a:pt x="62404" y="1781641"/>
                    <a:pt x="63455" y="1781332"/>
                    <a:pt x="64166" y="1781332"/>
                  </a:cubicBezTo>
                  <a:cubicBezTo>
                    <a:pt x="64580" y="1781332"/>
                    <a:pt x="64950" y="1781435"/>
                    <a:pt x="65275" y="1781641"/>
                  </a:cubicBezTo>
                  <a:cubicBezTo>
                    <a:pt x="65601" y="1781847"/>
                    <a:pt x="65852" y="1782157"/>
                    <a:pt x="66030" y="1782569"/>
                  </a:cubicBezTo>
                  <a:cubicBezTo>
                    <a:pt x="66208" y="1782981"/>
                    <a:pt x="66341" y="1783556"/>
                    <a:pt x="66430" y="1784292"/>
                  </a:cubicBezTo>
                  <a:cubicBezTo>
                    <a:pt x="66518" y="1785028"/>
                    <a:pt x="66563" y="1785927"/>
                    <a:pt x="66563" y="1786987"/>
                  </a:cubicBezTo>
                  <a:cubicBezTo>
                    <a:pt x="66563" y="1787753"/>
                    <a:pt x="66534" y="1788416"/>
                    <a:pt x="66474" y="1788976"/>
                  </a:cubicBezTo>
                  <a:cubicBezTo>
                    <a:pt x="66416" y="1789535"/>
                    <a:pt x="66342" y="1790036"/>
                    <a:pt x="66253" y="1790478"/>
                  </a:cubicBezTo>
                  <a:cubicBezTo>
                    <a:pt x="66165" y="1790920"/>
                    <a:pt x="66018" y="1791317"/>
                    <a:pt x="65812" y="1791671"/>
                  </a:cubicBezTo>
                  <a:cubicBezTo>
                    <a:pt x="65606" y="1792024"/>
                    <a:pt x="65340" y="1792363"/>
                    <a:pt x="65016" y="1792687"/>
                  </a:cubicBezTo>
                  <a:cubicBezTo>
                    <a:pt x="64692" y="1793011"/>
                    <a:pt x="63735" y="1793541"/>
                    <a:pt x="62144" y="1794278"/>
                  </a:cubicBezTo>
                  <a:cubicBezTo>
                    <a:pt x="60554" y="1795014"/>
                    <a:pt x="58492" y="1795736"/>
                    <a:pt x="55959" y="1796443"/>
                  </a:cubicBezTo>
                  <a:cubicBezTo>
                    <a:pt x="53426" y="1797150"/>
                    <a:pt x="50495" y="1797783"/>
                    <a:pt x="47166" y="1798342"/>
                  </a:cubicBezTo>
                  <a:cubicBezTo>
                    <a:pt x="43838" y="1798902"/>
                    <a:pt x="40289" y="1799182"/>
                    <a:pt x="36518" y="1799182"/>
                  </a:cubicBezTo>
                  <a:cubicBezTo>
                    <a:pt x="29979" y="1799182"/>
                    <a:pt x="24250" y="1798269"/>
                    <a:pt x="19331" y="1796443"/>
                  </a:cubicBezTo>
                  <a:cubicBezTo>
                    <a:pt x="14412" y="1794616"/>
                    <a:pt x="10273" y="1791906"/>
                    <a:pt x="6915" y="1788313"/>
                  </a:cubicBezTo>
                  <a:lnTo>
                    <a:pt x="5529" y="1785846"/>
                  </a:lnTo>
                  <a:lnTo>
                    <a:pt x="2388" y="1756795"/>
                  </a:lnTo>
                  <a:lnTo>
                    <a:pt x="0" y="1736377"/>
                  </a:lnTo>
                  <a:lnTo>
                    <a:pt x="7048" y="1723584"/>
                  </a:lnTo>
                  <a:cubicBezTo>
                    <a:pt x="10376" y="1719784"/>
                    <a:pt x="14397" y="1716868"/>
                    <a:pt x="19110" y="1714836"/>
                  </a:cubicBezTo>
                  <a:cubicBezTo>
                    <a:pt x="23823" y="1712804"/>
                    <a:pt x="29095" y="1711787"/>
                    <a:pt x="34927" y="1711787"/>
                  </a:cubicBezTo>
                  <a:close/>
                  <a:moveTo>
                    <a:pt x="203248" y="1691728"/>
                  </a:moveTo>
                  <a:cubicBezTo>
                    <a:pt x="204720" y="1691728"/>
                    <a:pt x="205928" y="1691787"/>
                    <a:pt x="206871" y="1691905"/>
                  </a:cubicBezTo>
                  <a:cubicBezTo>
                    <a:pt x="207813" y="1692022"/>
                    <a:pt x="208550" y="1692214"/>
                    <a:pt x="209080" y="1692479"/>
                  </a:cubicBezTo>
                  <a:cubicBezTo>
                    <a:pt x="209610" y="1692744"/>
                    <a:pt x="209993" y="1693054"/>
                    <a:pt x="210228" y="1693407"/>
                  </a:cubicBezTo>
                  <a:cubicBezTo>
                    <a:pt x="210464" y="1693760"/>
                    <a:pt x="210582" y="1694143"/>
                    <a:pt x="210582" y="1694556"/>
                  </a:cubicBezTo>
                  <a:lnTo>
                    <a:pt x="210582" y="1713466"/>
                  </a:lnTo>
                  <a:lnTo>
                    <a:pt x="230995" y="1713466"/>
                  </a:lnTo>
                  <a:cubicBezTo>
                    <a:pt x="231466" y="1713466"/>
                    <a:pt x="231878" y="1713569"/>
                    <a:pt x="232232" y="1713776"/>
                  </a:cubicBezTo>
                  <a:cubicBezTo>
                    <a:pt x="232585" y="1713982"/>
                    <a:pt x="232894" y="1714335"/>
                    <a:pt x="233160" y="1714836"/>
                  </a:cubicBezTo>
                  <a:cubicBezTo>
                    <a:pt x="233425" y="1715337"/>
                    <a:pt x="233616" y="1715970"/>
                    <a:pt x="233734" y="1716736"/>
                  </a:cubicBezTo>
                  <a:cubicBezTo>
                    <a:pt x="233852" y="1717502"/>
                    <a:pt x="233911" y="1718444"/>
                    <a:pt x="233911" y="1719564"/>
                  </a:cubicBezTo>
                  <a:cubicBezTo>
                    <a:pt x="233911" y="1721684"/>
                    <a:pt x="233646" y="1723216"/>
                    <a:pt x="233116" y="1724159"/>
                  </a:cubicBezTo>
                  <a:cubicBezTo>
                    <a:pt x="232585" y="1725101"/>
                    <a:pt x="231878" y="1725572"/>
                    <a:pt x="230995" y="1725572"/>
                  </a:cubicBezTo>
                  <a:lnTo>
                    <a:pt x="210582" y="1725572"/>
                  </a:lnTo>
                  <a:lnTo>
                    <a:pt x="210582" y="1769933"/>
                  </a:lnTo>
                  <a:cubicBezTo>
                    <a:pt x="210582" y="1775411"/>
                    <a:pt x="211392" y="1779550"/>
                    <a:pt x="213012" y="1782348"/>
                  </a:cubicBezTo>
                  <a:cubicBezTo>
                    <a:pt x="214632" y="1785146"/>
                    <a:pt x="217533" y="1786546"/>
                    <a:pt x="221716" y="1786546"/>
                  </a:cubicBezTo>
                  <a:cubicBezTo>
                    <a:pt x="223071" y="1786546"/>
                    <a:pt x="224279" y="1786413"/>
                    <a:pt x="225339" y="1786148"/>
                  </a:cubicBezTo>
                  <a:cubicBezTo>
                    <a:pt x="226400" y="1785883"/>
                    <a:pt x="227342" y="1785603"/>
                    <a:pt x="228167" y="1785308"/>
                  </a:cubicBezTo>
                  <a:cubicBezTo>
                    <a:pt x="228992" y="1785014"/>
                    <a:pt x="229698" y="1784734"/>
                    <a:pt x="230288" y="1784469"/>
                  </a:cubicBezTo>
                  <a:cubicBezTo>
                    <a:pt x="230877" y="1784204"/>
                    <a:pt x="231407" y="1784071"/>
                    <a:pt x="231878" y="1784071"/>
                  </a:cubicBezTo>
                  <a:cubicBezTo>
                    <a:pt x="232173" y="1784071"/>
                    <a:pt x="232453" y="1784145"/>
                    <a:pt x="232718" y="1784292"/>
                  </a:cubicBezTo>
                  <a:cubicBezTo>
                    <a:pt x="232983" y="1784439"/>
                    <a:pt x="233189" y="1784719"/>
                    <a:pt x="233336" y="1785132"/>
                  </a:cubicBezTo>
                  <a:cubicBezTo>
                    <a:pt x="233484" y="1785544"/>
                    <a:pt x="233616" y="1786104"/>
                    <a:pt x="233734" y="1786811"/>
                  </a:cubicBezTo>
                  <a:cubicBezTo>
                    <a:pt x="233852" y="1787518"/>
                    <a:pt x="233911" y="1788401"/>
                    <a:pt x="233911" y="1789462"/>
                  </a:cubicBezTo>
                  <a:cubicBezTo>
                    <a:pt x="233911" y="1791170"/>
                    <a:pt x="233793" y="1792525"/>
                    <a:pt x="233557" y="1793526"/>
                  </a:cubicBezTo>
                  <a:cubicBezTo>
                    <a:pt x="233322" y="1794528"/>
                    <a:pt x="232968" y="1795264"/>
                    <a:pt x="232497" y="1795736"/>
                  </a:cubicBezTo>
                  <a:cubicBezTo>
                    <a:pt x="232026" y="1796207"/>
                    <a:pt x="231319" y="1796649"/>
                    <a:pt x="230376" y="1797061"/>
                  </a:cubicBezTo>
                  <a:cubicBezTo>
                    <a:pt x="229433" y="1797474"/>
                    <a:pt x="228358" y="1797812"/>
                    <a:pt x="227151" y="1798077"/>
                  </a:cubicBezTo>
                  <a:cubicBezTo>
                    <a:pt x="225943" y="1798342"/>
                    <a:pt x="224662" y="1798563"/>
                    <a:pt x="223307" y="1798740"/>
                  </a:cubicBezTo>
                  <a:cubicBezTo>
                    <a:pt x="221952" y="1798917"/>
                    <a:pt x="220597" y="1799005"/>
                    <a:pt x="219242" y="1799005"/>
                  </a:cubicBezTo>
                  <a:cubicBezTo>
                    <a:pt x="215118" y="1799005"/>
                    <a:pt x="211583" y="1798460"/>
                    <a:pt x="208638" y="1797370"/>
                  </a:cubicBezTo>
                  <a:cubicBezTo>
                    <a:pt x="205692" y="1796281"/>
                    <a:pt x="203277" y="1794631"/>
                    <a:pt x="201392" y="1792422"/>
                  </a:cubicBezTo>
                  <a:cubicBezTo>
                    <a:pt x="199507" y="1790213"/>
                    <a:pt x="198137" y="1787414"/>
                    <a:pt x="197283" y="1784027"/>
                  </a:cubicBezTo>
                  <a:cubicBezTo>
                    <a:pt x="196428" y="1780640"/>
                    <a:pt x="196002" y="1776648"/>
                    <a:pt x="196002" y="1772053"/>
                  </a:cubicBezTo>
                  <a:lnTo>
                    <a:pt x="196002" y="1725572"/>
                  </a:lnTo>
                  <a:lnTo>
                    <a:pt x="184867" y="1725572"/>
                  </a:lnTo>
                  <a:cubicBezTo>
                    <a:pt x="183984" y="1725572"/>
                    <a:pt x="183277" y="1725101"/>
                    <a:pt x="182746" y="1724159"/>
                  </a:cubicBezTo>
                  <a:cubicBezTo>
                    <a:pt x="182216" y="1723216"/>
                    <a:pt x="181951" y="1721684"/>
                    <a:pt x="181951" y="1719564"/>
                  </a:cubicBezTo>
                  <a:cubicBezTo>
                    <a:pt x="181951" y="1718444"/>
                    <a:pt x="182025" y="1717502"/>
                    <a:pt x="182172" y="1716736"/>
                  </a:cubicBezTo>
                  <a:cubicBezTo>
                    <a:pt x="182319" y="1715970"/>
                    <a:pt x="182511" y="1715337"/>
                    <a:pt x="182746" y="1714836"/>
                  </a:cubicBezTo>
                  <a:cubicBezTo>
                    <a:pt x="182982" y="1714335"/>
                    <a:pt x="183291" y="1713982"/>
                    <a:pt x="183674" y="1713776"/>
                  </a:cubicBezTo>
                  <a:cubicBezTo>
                    <a:pt x="184057" y="1713569"/>
                    <a:pt x="184484" y="1713466"/>
                    <a:pt x="184956" y="1713466"/>
                  </a:cubicBezTo>
                  <a:lnTo>
                    <a:pt x="196002" y="1713466"/>
                  </a:lnTo>
                  <a:lnTo>
                    <a:pt x="196002" y="1694556"/>
                  </a:lnTo>
                  <a:cubicBezTo>
                    <a:pt x="196002" y="1694143"/>
                    <a:pt x="196104" y="1693760"/>
                    <a:pt x="196311" y="1693407"/>
                  </a:cubicBezTo>
                  <a:cubicBezTo>
                    <a:pt x="196517" y="1693054"/>
                    <a:pt x="196900" y="1692744"/>
                    <a:pt x="197460" y="1692479"/>
                  </a:cubicBezTo>
                  <a:cubicBezTo>
                    <a:pt x="198019" y="1692214"/>
                    <a:pt x="198770" y="1692022"/>
                    <a:pt x="199713" y="1691905"/>
                  </a:cubicBezTo>
                  <a:cubicBezTo>
                    <a:pt x="200655" y="1691787"/>
                    <a:pt x="201834" y="1691728"/>
                    <a:pt x="203248" y="1691728"/>
                  </a:cubicBezTo>
                  <a:close/>
                  <a:moveTo>
                    <a:pt x="161790" y="1680240"/>
                  </a:moveTo>
                  <a:cubicBezTo>
                    <a:pt x="165206" y="1680240"/>
                    <a:pt x="167548" y="1680844"/>
                    <a:pt x="168815" y="1682052"/>
                  </a:cubicBezTo>
                  <a:cubicBezTo>
                    <a:pt x="170081" y="1683260"/>
                    <a:pt x="170715" y="1685542"/>
                    <a:pt x="170715" y="1688900"/>
                  </a:cubicBezTo>
                  <a:cubicBezTo>
                    <a:pt x="170715" y="1692317"/>
                    <a:pt x="170067" y="1694644"/>
                    <a:pt x="168771" y="1695881"/>
                  </a:cubicBezTo>
                  <a:cubicBezTo>
                    <a:pt x="167475" y="1697118"/>
                    <a:pt x="165089" y="1697737"/>
                    <a:pt x="161613" y="1697737"/>
                  </a:cubicBezTo>
                  <a:cubicBezTo>
                    <a:pt x="158196" y="1697737"/>
                    <a:pt x="155854" y="1697133"/>
                    <a:pt x="154588" y="1695926"/>
                  </a:cubicBezTo>
                  <a:cubicBezTo>
                    <a:pt x="153321" y="1694718"/>
                    <a:pt x="152688" y="1692435"/>
                    <a:pt x="152688" y="1689077"/>
                  </a:cubicBezTo>
                  <a:cubicBezTo>
                    <a:pt x="152688" y="1685660"/>
                    <a:pt x="153336" y="1683333"/>
                    <a:pt x="154632" y="1682096"/>
                  </a:cubicBezTo>
                  <a:cubicBezTo>
                    <a:pt x="155928" y="1680859"/>
                    <a:pt x="158314" y="1680240"/>
                    <a:pt x="161790" y="1680240"/>
                  </a:cubicBezTo>
                  <a:close/>
                  <a:moveTo>
                    <a:pt x="132773" y="1493950"/>
                  </a:moveTo>
                  <a:cubicBezTo>
                    <a:pt x="134187" y="1493950"/>
                    <a:pt x="135365" y="1493994"/>
                    <a:pt x="136307" y="1494082"/>
                  </a:cubicBezTo>
                  <a:cubicBezTo>
                    <a:pt x="137250" y="1494170"/>
                    <a:pt x="138001" y="1494347"/>
                    <a:pt x="138561" y="1494612"/>
                  </a:cubicBezTo>
                  <a:cubicBezTo>
                    <a:pt x="139120" y="1494877"/>
                    <a:pt x="139518" y="1495172"/>
                    <a:pt x="139754" y="1495496"/>
                  </a:cubicBezTo>
                  <a:cubicBezTo>
                    <a:pt x="139989" y="1495820"/>
                    <a:pt x="140107" y="1496218"/>
                    <a:pt x="140107" y="1496689"/>
                  </a:cubicBezTo>
                  <a:lnTo>
                    <a:pt x="140107" y="1542993"/>
                  </a:lnTo>
                  <a:cubicBezTo>
                    <a:pt x="140107" y="1547647"/>
                    <a:pt x="140446" y="1551373"/>
                    <a:pt x="141123" y="1554171"/>
                  </a:cubicBezTo>
                  <a:cubicBezTo>
                    <a:pt x="141801" y="1556970"/>
                    <a:pt x="142832" y="1559356"/>
                    <a:pt x="144216" y="1561329"/>
                  </a:cubicBezTo>
                  <a:cubicBezTo>
                    <a:pt x="145601" y="1563302"/>
                    <a:pt x="147353" y="1564834"/>
                    <a:pt x="149474" y="1565924"/>
                  </a:cubicBezTo>
                  <a:cubicBezTo>
                    <a:pt x="151595" y="1567014"/>
                    <a:pt x="154069" y="1567559"/>
                    <a:pt x="156897" y="1567559"/>
                  </a:cubicBezTo>
                  <a:cubicBezTo>
                    <a:pt x="160549" y="1567559"/>
                    <a:pt x="164187" y="1566263"/>
                    <a:pt x="167810" y="1563671"/>
                  </a:cubicBezTo>
                  <a:cubicBezTo>
                    <a:pt x="171433" y="1561079"/>
                    <a:pt x="175277" y="1557279"/>
                    <a:pt x="179342" y="1552272"/>
                  </a:cubicBezTo>
                  <a:lnTo>
                    <a:pt x="179342" y="1496689"/>
                  </a:lnTo>
                  <a:cubicBezTo>
                    <a:pt x="179342" y="1496218"/>
                    <a:pt x="179445" y="1495820"/>
                    <a:pt x="179651" y="1495496"/>
                  </a:cubicBezTo>
                  <a:cubicBezTo>
                    <a:pt x="179858" y="1495172"/>
                    <a:pt x="180255" y="1494877"/>
                    <a:pt x="180844" y="1494612"/>
                  </a:cubicBezTo>
                  <a:cubicBezTo>
                    <a:pt x="181433" y="1494347"/>
                    <a:pt x="182184" y="1494170"/>
                    <a:pt x="183098" y="1494082"/>
                  </a:cubicBezTo>
                  <a:cubicBezTo>
                    <a:pt x="184011" y="1493994"/>
                    <a:pt x="185204" y="1493950"/>
                    <a:pt x="186676" y="1493950"/>
                  </a:cubicBezTo>
                  <a:cubicBezTo>
                    <a:pt x="188090" y="1493950"/>
                    <a:pt x="189269" y="1493994"/>
                    <a:pt x="190211" y="1494082"/>
                  </a:cubicBezTo>
                  <a:cubicBezTo>
                    <a:pt x="191154" y="1494170"/>
                    <a:pt x="191890" y="1494347"/>
                    <a:pt x="192420" y="1494612"/>
                  </a:cubicBezTo>
                  <a:cubicBezTo>
                    <a:pt x="192950" y="1494877"/>
                    <a:pt x="193348" y="1495172"/>
                    <a:pt x="193613" y="1495496"/>
                  </a:cubicBezTo>
                  <a:cubicBezTo>
                    <a:pt x="193878" y="1495820"/>
                    <a:pt x="194011" y="1496218"/>
                    <a:pt x="194011" y="1496689"/>
                  </a:cubicBezTo>
                  <a:lnTo>
                    <a:pt x="194011" y="1576219"/>
                  </a:lnTo>
                  <a:cubicBezTo>
                    <a:pt x="194011" y="1576690"/>
                    <a:pt x="193908" y="1577088"/>
                    <a:pt x="193702" y="1577412"/>
                  </a:cubicBezTo>
                  <a:cubicBezTo>
                    <a:pt x="193495" y="1577736"/>
                    <a:pt x="193127" y="1578016"/>
                    <a:pt x="192597" y="1578251"/>
                  </a:cubicBezTo>
                  <a:cubicBezTo>
                    <a:pt x="192067" y="1578487"/>
                    <a:pt x="191375" y="1578664"/>
                    <a:pt x="190520" y="1578782"/>
                  </a:cubicBezTo>
                  <a:cubicBezTo>
                    <a:pt x="189666" y="1578899"/>
                    <a:pt x="188620" y="1578958"/>
                    <a:pt x="187383" y="1578958"/>
                  </a:cubicBezTo>
                  <a:cubicBezTo>
                    <a:pt x="186028" y="1578958"/>
                    <a:pt x="184924" y="1578899"/>
                    <a:pt x="184070" y="1578782"/>
                  </a:cubicBezTo>
                  <a:cubicBezTo>
                    <a:pt x="183216" y="1578664"/>
                    <a:pt x="182538" y="1578487"/>
                    <a:pt x="182037" y="1578251"/>
                  </a:cubicBezTo>
                  <a:cubicBezTo>
                    <a:pt x="181536" y="1578016"/>
                    <a:pt x="181198" y="1577736"/>
                    <a:pt x="181021" y="1577412"/>
                  </a:cubicBezTo>
                  <a:cubicBezTo>
                    <a:pt x="180844" y="1577088"/>
                    <a:pt x="180756" y="1576690"/>
                    <a:pt x="180756" y="1576219"/>
                  </a:cubicBezTo>
                  <a:lnTo>
                    <a:pt x="180756" y="1565703"/>
                  </a:lnTo>
                  <a:cubicBezTo>
                    <a:pt x="176220" y="1570711"/>
                    <a:pt x="171742" y="1574363"/>
                    <a:pt x="167324" y="1576661"/>
                  </a:cubicBezTo>
                  <a:cubicBezTo>
                    <a:pt x="162906" y="1578958"/>
                    <a:pt x="158429" y="1580107"/>
                    <a:pt x="153892" y="1580107"/>
                  </a:cubicBezTo>
                  <a:cubicBezTo>
                    <a:pt x="148590" y="1580107"/>
                    <a:pt x="144128" y="1579223"/>
                    <a:pt x="140505" y="1577456"/>
                  </a:cubicBezTo>
                  <a:cubicBezTo>
                    <a:pt x="136882" y="1575689"/>
                    <a:pt x="133951" y="1573288"/>
                    <a:pt x="131712" y="1570254"/>
                  </a:cubicBezTo>
                  <a:cubicBezTo>
                    <a:pt x="129474" y="1567220"/>
                    <a:pt x="127868" y="1563686"/>
                    <a:pt x="126896" y="1559650"/>
                  </a:cubicBezTo>
                  <a:cubicBezTo>
                    <a:pt x="125924" y="1555615"/>
                    <a:pt x="125438" y="1550710"/>
                    <a:pt x="125438" y="1544937"/>
                  </a:cubicBezTo>
                  <a:lnTo>
                    <a:pt x="125438" y="1496689"/>
                  </a:lnTo>
                  <a:cubicBezTo>
                    <a:pt x="125438" y="1496218"/>
                    <a:pt x="125541" y="1495820"/>
                    <a:pt x="125748" y="1495496"/>
                  </a:cubicBezTo>
                  <a:cubicBezTo>
                    <a:pt x="125954" y="1495172"/>
                    <a:pt x="126352" y="1494877"/>
                    <a:pt x="126941" y="1494612"/>
                  </a:cubicBezTo>
                  <a:cubicBezTo>
                    <a:pt x="127530" y="1494347"/>
                    <a:pt x="128296" y="1494170"/>
                    <a:pt x="129238" y="1494082"/>
                  </a:cubicBezTo>
                  <a:cubicBezTo>
                    <a:pt x="130181" y="1493994"/>
                    <a:pt x="131359" y="1493950"/>
                    <a:pt x="132773" y="1493950"/>
                  </a:cubicBezTo>
                  <a:close/>
                  <a:moveTo>
                    <a:pt x="245696" y="1492712"/>
                  </a:moveTo>
                  <a:cubicBezTo>
                    <a:pt x="247817" y="1492712"/>
                    <a:pt x="249938" y="1492889"/>
                    <a:pt x="252058" y="1493242"/>
                  </a:cubicBezTo>
                  <a:cubicBezTo>
                    <a:pt x="254179" y="1493596"/>
                    <a:pt x="256094" y="1494038"/>
                    <a:pt x="257802" y="1494568"/>
                  </a:cubicBezTo>
                  <a:cubicBezTo>
                    <a:pt x="259511" y="1495098"/>
                    <a:pt x="260969" y="1495673"/>
                    <a:pt x="262176" y="1496291"/>
                  </a:cubicBezTo>
                  <a:cubicBezTo>
                    <a:pt x="263384" y="1496910"/>
                    <a:pt x="264297" y="1497455"/>
                    <a:pt x="264916" y="1497926"/>
                  </a:cubicBezTo>
                  <a:cubicBezTo>
                    <a:pt x="265534" y="1498397"/>
                    <a:pt x="265947" y="1498810"/>
                    <a:pt x="266153" y="1499163"/>
                  </a:cubicBezTo>
                  <a:cubicBezTo>
                    <a:pt x="266359" y="1499517"/>
                    <a:pt x="266506" y="1499914"/>
                    <a:pt x="266595" y="1500356"/>
                  </a:cubicBezTo>
                  <a:cubicBezTo>
                    <a:pt x="266683" y="1500798"/>
                    <a:pt x="266772" y="1501343"/>
                    <a:pt x="266860" y="1501991"/>
                  </a:cubicBezTo>
                  <a:cubicBezTo>
                    <a:pt x="266948" y="1502639"/>
                    <a:pt x="266992" y="1503434"/>
                    <a:pt x="266992" y="1504377"/>
                  </a:cubicBezTo>
                  <a:cubicBezTo>
                    <a:pt x="266992" y="1505378"/>
                    <a:pt x="266948" y="1506247"/>
                    <a:pt x="266860" y="1506984"/>
                  </a:cubicBezTo>
                  <a:cubicBezTo>
                    <a:pt x="266772" y="1507720"/>
                    <a:pt x="266624" y="1508324"/>
                    <a:pt x="266418" y="1508795"/>
                  </a:cubicBezTo>
                  <a:cubicBezTo>
                    <a:pt x="266212" y="1509266"/>
                    <a:pt x="265962" y="1509605"/>
                    <a:pt x="265667" y="1509811"/>
                  </a:cubicBezTo>
                  <a:cubicBezTo>
                    <a:pt x="265372" y="1510017"/>
                    <a:pt x="265048" y="1510121"/>
                    <a:pt x="264695" y="1510121"/>
                  </a:cubicBezTo>
                  <a:cubicBezTo>
                    <a:pt x="264165" y="1510121"/>
                    <a:pt x="263399" y="1509796"/>
                    <a:pt x="262398" y="1509148"/>
                  </a:cubicBezTo>
                  <a:cubicBezTo>
                    <a:pt x="261396" y="1508500"/>
                    <a:pt x="260100" y="1507808"/>
                    <a:pt x="258509" y="1507072"/>
                  </a:cubicBezTo>
                  <a:cubicBezTo>
                    <a:pt x="256919" y="1506336"/>
                    <a:pt x="255048" y="1505643"/>
                    <a:pt x="252898" y="1504995"/>
                  </a:cubicBezTo>
                  <a:cubicBezTo>
                    <a:pt x="250748" y="1504347"/>
                    <a:pt x="248288" y="1504023"/>
                    <a:pt x="245519" y="1504023"/>
                  </a:cubicBezTo>
                  <a:cubicBezTo>
                    <a:pt x="243045" y="1504023"/>
                    <a:pt x="240866" y="1504303"/>
                    <a:pt x="238980" y="1504863"/>
                  </a:cubicBezTo>
                  <a:cubicBezTo>
                    <a:pt x="237095" y="1505422"/>
                    <a:pt x="235549" y="1506218"/>
                    <a:pt x="234341" y="1507249"/>
                  </a:cubicBezTo>
                  <a:cubicBezTo>
                    <a:pt x="233133" y="1508280"/>
                    <a:pt x="232220" y="1509502"/>
                    <a:pt x="231602" y="1510916"/>
                  </a:cubicBezTo>
                  <a:cubicBezTo>
                    <a:pt x="230983" y="1512330"/>
                    <a:pt x="230674" y="1513861"/>
                    <a:pt x="230674" y="1515511"/>
                  </a:cubicBezTo>
                  <a:cubicBezTo>
                    <a:pt x="230674" y="1517808"/>
                    <a:pt x="231263" y="1519738"/>
                    <a:pt x="232441" y="1521299"/>
                  </a:cubicBezTo>
                  <a:cubicBezTo>
                    <a:pt x="233619" y="1522860"/>
                    <a:pt x="235151" y="1524230"/>
                    <a:pt x="237036" y="1525408"/>
                  </a:cubicBezTo>
                  <a:cubicBezTo>
                    <a:pt x="238921" y="1526586"/>
                    <a:pt x="241072" y="1527646"/>
                    <a:pt x="243487" y="1528589"/>
                  </a:cubicBezTo>
                  <a:cubicBezTo>
                    <a:pt x="245902" y="1529532"/>
                    <a:pt x="248362" y="1530504"/>
                    <a:pt x="250866" y="1531505"/>
                  </a:cubicBezTo>
                  <a:cubicBezTo>
                    <a:pt x="253369" y="1532507"/>
                    <a:pt x="255844" y="1533626"/>
                    <a:pt x="258288" y="1534863"/>
                  </a:cubicBezTo>
                  <a:cubicBezTo>
                    <a:pt x="260733" y="1536100"/>
                    <a:pt x="262898" y="1537603"/>
                    <a:pt x="264783" y="1539370"/>
                  </a:cubicBezTo>
                  <a:cubicBezTo>
                    <a:pt x="266668" y="1541137"/>
                    <a:pt x="268186" y="1543258"/>
                    <a:pt x="269334" y="1545732"/>
                  </a:cubicBezTo>
                  <a:cubicBezTo>
                    <a:pt x="270483" y="1548207"/>
                    <a:pt x="271057" y="1551152"/>
                    <a:pt x="271057" y="1554569"/>
                  </a:cubicBezTo>
                  <a:cubicBezTo>
                    <a:pt x="271057" y="1558634"/>
                    <a:pt x="270306" y="1562257"/>
                    <a:pt x="268804" y="1565438"/>
                  </a:cubicBezTo>
                  <a:cubicBezTo>
                    <a:pt x="267302" y="1568619"/>
                    <a:pt x="265166" y="1571300"/>
                    <a:pt x="262398" y="1573480"/>
                  </a:cubicBezTo>
                  <a:cubicBezTo>
                    <a:pt x="259628" y="1575659"/>
                    <a:pt x="256330" y="1577309"/>
                    <a:pt x="252500" y="1578428"/>
                  </a:cubicBezTo>
                  <a:cubicBezTo>
                    <a:pt x="248671" y="1579547"/>
                    <a:pt x="244459" y="1580107"/>
                    <a:pt x="239864" y="1580107"/>
                  </a:cubicBezTo>
                  <a:cubicBezTo>
                    <a:pt x="237036" y="1580107"/>
                    <a:pt x="234341" y="1579886"/>
                    <a:pt x="231778" y="1579444"/>
                  </a:cubicBezTo>
                  <a:cubicBezTo>
                    <a:pt x="229216" y="1579002"/>
                    <a:pt x="226918" y="1578443"/>
                    <a:pt x="224886" y="1577765"/>
                  </a:cubicBezTo>
                  <a:cubicBezTo>
                    <a:pt x="222853" y="1577088"/>
                    <a:pt x="221130" y="1576381"/>
                    <a:pt x="219716" y="1575644"/>
                  </a:cubicBezTo>
                  <a:cubicBezTo>
                    <a:pt x="218302" y="1574908"/>
                    <a:pt x="217272" y="1574245"/>
                    <a:pt x="216624" y="1573656"/>
                  </a:cubicBezTo>
                  <a:cubicBezTo>
                    <a:pt x="215975" y="1573067"/>
                    <a:pt x="215504" y="1572242"/>
                    <a:pt x="215210" y="1571182"/>
                  </a:cubicBezTo>
                  <a:cubicBezTo>
                    <a:pt x="214915" y="1570122"/>
                    <a:pt x="214768" y="1568678"/>
                    <a:pt x="214768" y="1566852"/>
                  </a:cubicBezTo>
                  <a:cubicBezTo>
                    <a:pt x="214768" y="1565733"/>
                    <a:pt x="214827" y="1564790"/>
                    <a:pt x="214944" y="1564024"/>
                  </a:cubicBezTo>
                  <a:cubicBezTo>
                    <a:pt x="215062" y="1563258"/>
                    <a:pt x="215210" y="1562640"/>
                    <a:pt x="215386" y="1562168"/>
                  </a:cubicBezTo>
                  <a:cubicBezTo>
                    <a:pt x="215563" y="1561697"/>
                    <a:pt x="215814" y="1561358"/>
                    <a:pt x="216138" y="1561152"/>
                  </a:cubicBezTo>
                  <a:cubicBezTo>
                    <a:pt x="216461" y="1560946"/>
                    <a:pt x="216830" y="1560843"/>
                    <a:pt x="217242" y="1560843"/>
                  </a:cubicBezTo>
                  <a:cubicBezTo>
                    <a:pt x="217890" y="1560843"/>
                    <a:pt x="218847" y="1561241"/>
                    <a:pt x="220114" y="1562036"/>
                  </a:cubicBezTo>
                  <a:cubicBezTo>
                    <a:pt x="221381" y="1562831"/>
                    <a:pt x="222942" y="1563700"/>
                    <a:pt x="224797" y="1564643"/>
                  </a:cubicBezTo>
                  <a:cubicBezTo>
                    <a:pt x="226653" y="1565585"/>
                    <a:pt x="228848" y="1566454"/>
                    <a:pt x="231381" y="1567250"/>
                  </a:cubicBezTo>
                  <a:cubicBezTo>
                    <a:pt x="233914" y="1568045"/>
                    <a:pt x="236830" y="1568443"/>
                    <a:pt x="240129" y="1568443"/>
                  </a:cubicBezTo>
                  <a:cubicBezTo>
                    <a:pt x="242603" y="1568443"/>
                    <a:pt x="244842" y="1568178"/>
                    <a:pt x="246845" y="1567647"/>
                  </a:cubicBezTo>
                  <a:cubicBezTo>
                    <a:pt x="248848" y="1567117"/>
                    <a:pt x="250586" y="1566336"/>
                    <a:pt x="252058" y="1565306"/>
                  </a:cubicBezTo>
                  <a:cubicBezTo>
                    <a:pt x="253531" y="1564274"/>
                    <a:pt x="254665" y="1562964"/>
                    <a:pt x="255461" y="1561373"/>
                  </a:cubicBezTo>
                  <a:cubicBezTo>
                    <a:pt x="256256" y="1559783"/>
                    <a:pt x="256654" y="1557898"/>
                    <a:pt x="256654" y="1555718"/>
                  </a:cubicBezTo>
                  <a:cubicBezTo>
                    <a:pt x="256654" y="1553479"/>
                    <a:pt x="256079" y="1551594"/>
                    <a:pt x="254930" y="1550062"/>
                  </a:cubicBezTo>
                  <a:cubicBezTo>
                    <a:pt x="253782" y="1548531"/>
                    <a:pt x="252265" y="1547176"/>
                    <a:pt x="250380" y="1545998"/>
                  </a:cubicBezTo>
                  <a:cubicBezTo>
                    <a:pt x="248494" y="1544819"/>
                    <a:pt x="246374" y="1543774"/>
                    <a:pt x="244017" y="1542860"/>
                  </a:cubicBezTo>
                  <a:cubicBezTo>
                    <a:pt x="241661" y="1541947"/>
                    <a:pt x="239231" y="1540990"/>
                    <a:pt x="236727" y="1539988"/>
                  </a:cubicBezTo>
                  <a:cubicBezTo>
                    <a:pt x="234223" y="1538987"/>
                    <a:pt x="231778" y="1537853"/>
                    <a:pt x="229392" y="1536586"/>
                  </a:cubicBezTo>
                  <a:cubicBezTo>
                    <a:pt x="227006" y="1535320"/>
                    <a:pt x="224871" y="1533773"/>
                    <a:pt x="222986" y="1531947"/>
                  </a:cubicBezTo>
                  <a:cubicBezTo>
                    <a:pt x="221101" y="1530121"/>
                    <a:pt x="219584" y="1527941"/>
                    <a:pt x="218435" y="1525408"/>
                  </a:cubicBezTo>
                  <a:cubicBezTo>
                    <a:pt x="217286" y="1522875"/>
                    <a:pt x="216712" y="1519841"/>
                    <a:pt x="216712" y="1516306"/>
                  </a:cubicBezTo>
                  <a:cubicBezTo>
                    <a:pt x="216712" y="1513184"/>
                    <a:pt x="217316" y="1510194"/>
                    <a:pt x="218523" y="1507337"/>
                  </a:cubicBezTo>
                  <a:cubicBezTo>
                    <a:pt x="219731" y="1504480"/>
                    <a:pt x="221542" y="1501976"/>
                    <a:pt x="223958" y="1499826"/>
                  </a:cubicBezTo>
                  <a:cubicBezTo>
                    <a:pt x="226373" y="1497676"/>
                    <a:pt x="229392" y="1495952"/>
                    <a:pt x="233016" y="1494656"/>
                  </a:cubicBezTo>
                  <a:cubicBezTo>
                    <a:pt x="236638" y="1493360"/>
                    <a:pt x="240866" y="1492712"/>
                    <a:pt x="245696" y="1492712"/>
                  </a:cubicBezTo>
                  <a:close/>
                  <a:moveTo>
                    <a:pt x="74246" y="1492712"/>
                  </a:moveTo>
                  <a:cubicBezTo>
                    <a:pt x="76367" y="1492712"/>
                    <a:pt x="78488" y="1492889"/>
                    <a:pt x="80608" y="1493242"/>
                  </a:cubicBezTo>
                  <a:cubicBezTo>
                    <a:pt x="82729" y="1493596"/>
                    <a:pt x="84644" y="1494038"/>
                    <a:pt x="86352" y="1494568"/>
                  </a:cubicBezTo>
                  <a:cubicBezTo>
                    <a:pt x="88061" y="1495098"/>
                    <a:pt x="89519" y="1495673"/>
                    <a:pt x="90726" y="1496291"/>
                  </a:cubicBezTo>
                  <a:cubicBezTo>
                    <a:pt x="91934" y="1496910"/>
                    <a:pt x="92847" y="1497455"/>
                    <a:pt x="93466" y="1497926"/>
                  </a:cubicBezTo>
                  <a:cubicBezTo>
                    <a:pt x="94084" y="1498397"/>
                    <a:pt x="94497" y="1498810"/>
                    <a:pt x="94703" y="1499163"/>
                  </a:cubicBezTo>
                  <a:cubicBezTo>
                    <a:pt x="94909" y="1499517"/>
                    <a:pt x="95056" y="1499914"/>
                    <a:pt x="95145" y="1500356"/>
                  </a:cubicBezTo>
                  <a:cubicBezTo>
                    <a:pt x="95233" y="1500798"/>
                    <a:pt x="95322" y="1501343"/>
                    <a:pt x="95410" y="1501991"/>
                  </a:cubicBezTo>
                  <a:cubicBezTo>
                    <a:pt x="95498" y="1502639"/>
                    <a:pt x="95542" y="1503434"/>
                    <a:pt x="95542" y="1504377"/>
                  </a:cubicBezTo>
                  <a:cubicBezTo>
                    <a:pt x="95542" y="1505378"/>
                    <a:pt x="95498" y="1506247"/>
                    <a:pt x="95410" y="1506984"/>
                  </a:cubicBezTo>
                  <a:cubicBezTo>
                    <a:pt x="95322" y="1507720"/>
                    <a:pt x="95174" y="1508324"/>
                    <a:pt x="94968" y="1508795"/>
                  </a:cubicBezTo>
                  <a:cubicBezTo>
                    <a:pt x="94762" y="1509266"/>
                    <a:pt x="94512" y="1509605"/>
                    <a:pt x="94217" y="1509811"/>
                  </a:cubicBezTo>
                  <a:cubicBezTo>
                    <a:pt x="93922" y="1510017"/>
                    <a:pt x="93598" y="1510121"/>
                    <a:pt x="93245" y="1510121"/>
                  </a:cubicBezTo>
                  <a:cubicBezTo>
                    <a:pt x="92715" y="1510121"/>
                    <a:pt x="91949" y="1509796"/>
                    <a:pt x="90947" y="1509148"/>
                  </a:cubicBezTo>
                  <a:cubicBezTo>
                    <a:pt x="89946" y="1508500"/>
                    <a:pt x="88650" y="1507808"/>
                    <a:pt x="87059" y="1507072"/>
                  </a:cubicBezTo>
                  <a:cubicBezTo>
                    <a:pt x="85469" y="1506336"/>
                    <a:pt x="83598" y="1505643"/>
                    <a:pt x="81448" y="1504995"/>
                  </a:cubicBezTo>
                  <a:cubicBezTo>
                    <a:pt x="79298" y="1504347"/>
                    <a:pt x="76838" y="1504023"/>
                    <a:pt x="74069" y="1504023"/>
                  </a:cubicBezTo>
                  <a:cubicBezTo>
                    <a:pt x="71595" y="1504023"/>
                    <a:pt x="69416" y="1504303"/>
                    <a:pt x="67530" y="1504863"/>
                  </a:cubicBezTo>
                  <a:cubicBezTo>
                    <a:pt x="65645" y="1505422"/>
                    <a:pt x="64099" y="1506218"/>
                    <a:pt x="62891" y="1507249"/>
                  </a:cubicBezTo>
                  <a:cubicBezTo>
                    <a:pt x="61683" y="1508280"/>
                    <a:pt x="60770" y="1509502"/>
                    <a:pt x="60152" y="1510916"/>
                  </a:cubicBezTo>
                  <a:cubicBezTo>
                    <a:pt x="59533" y="1512330"/>
                    <a:pt x="59224" y="1513861"/>
                    <a:pt x="59224" y="1515511"/>
                  </a:cubicBezTo>
                  <a:cubicBezTo>
                    <a:pt x="59224" y="1517808"/>
                    <a:pt x="59813" y="1519738"/>
                    <a:pt x="60991" y="1521299"/>
                  </a:cubicBezTo>
                  <a:cubicBezTo>
                    <a:pt x="62169" y="1522860"/>
                    <a:pt x="63701" y="1524230"/>
                    <a:pt x="65586" y="1525408"/>
                  </a:cubicBezTo>
                  <a:cubicBezTo>
                    <a:pt x="67471" y="1526586"/>
                    <a:pt x="69622" y="1527646"/>
                    <a:pt x="72037" y="1528589"/>
                  </a:cubicBezTo>
                  <a:cubicBezTo>
                    <a:pt x="74452" y="1529532"/>
                    <a:pt x="76912" y="1530504"/>
                    <a:pt x="79416" y="1531505"/>
                  </a:cubicBezTo>
                  <a:cubicBezTo>
                    <a:pt x="81919" y="1532507"/>
                    <a:pt x="84394" y="1533626"/>
                    <a:pt x="86838" y="1534863"/>
                  </a:cubicBezTo>
                  <a:cubicBezTo>
                    <a:pt x="89283" y="1536100"/>
                    <a:pt x="91448" y="1537603"/>
                    <a:pt x="93333" y="1539370"/>
                  </a:cubicBezTo>
                  <a:cubicBezTo>
                    <a:pt x="95218" y="1541137"/>
                    <a:pt x="96735" y="1543258"/>
                    <a:pt x="97884" y="1545732"/>
                  </a:cubicBezTo>
                  <a:cubicBezTo>
                    <a:pt x="99033" y="1548207"/>
                    <a:pt x="99607" y="1551152"/>
                    <a:pt x="99607" y="1554569"/>
                  </a:cubicBezTo>
                  <a:cubicBezTo>
                    <a:pt x="99607" y="1558634"/>
                    <a:pt x="98856" y="1562257"/>
                    <a:pt x="97354" y="1565438"/>
                  </a:cubicBezTo>
                  <a:cubicBezTo>
                    <a:pt x="95852" y="1568619"/>
                    <a:pt x="93716" y="1571300"/>
                    <a:pt x="90947" y="1573480"/>
                  </a:cubicBezTo>
                  <a:cubicBezTo>
                    <a:pt x="88179" y="1575659"/>
                    <a:pt x="84880" y="1577309"/>
                    <a:pt x="81050" y="1578428"/>
                  </a:cubicBezTo>
                  <a:cubicBezTo>
                    <a:pt x="77221" y="1579547"/>
                    <a:pt x="73009" y="1580107"/>
                    <a:pt x="68414" y="1580107"/>
                  </a:cubicBezTo>
                  <a:cubicBezTo>
                    <a:pt x="65586" y="1580107"/>
                    <a:pt x="62891" y="1579886"/>
                    <a:pt x="60328" y="1579444"/>
                  </a:cubicBezTo>
                  <a:cubicBezTo>
                    <a:pt x="57766" y="1579002"/>
                    <a:pt x="55468" y="1578443"/>
                    <a:pt x="53436" y="1577765"/>
                  </a:cubicBezTo>
                  <a:cubicBezTo>
                    <a:pt x="51403" y="1577088"/>
                    <a:pt x="49680" y="1576381"/>
                    <a:pt x="48266" y="1575644"/>
                  </a:cubicBezTo>
                  <a:cubicBezTo>
                    <a:pt x="46852" y="1574908"/>
                    <a:pt x="45822" y="1574245"/>
                    <a:pt x="45174" y="1573656"/>
                  </a:cubicBezTo>
                  <a:lnTo>
                    <a:pt x="44117" y="1571807"/>
                  </a:lnTo>
                  <a:lnTo>
                    <a:pt x="44202" y="1570272"/>
                  </a:lnTo>
                  <a:lnTo>
                    <a:pt x="44673" y="1561172"/>
                  </a:lnTo>
                  <a:lnTo>
                    <a:pt x="44688" y="1561152"/>
                  </a:lnTo>
                  <a:cubicBezTo>
                    <a:pt x="45012" y="1560946"/>
                    <a:pt x="45380" y="1560843"/>
                    <a:pt x="45792" y="1560843"/>
                  </a:cubicBezTo>
                  <a:cubicBezTo>
                    <a:pt x="46440" y="1560843"/>
                    <a:pt x="47398" y="1561241"/>
                    <a:pt x="48664" y="1562036"/>
                  </a:cubicBezTo>
                  <a:cubicBezTo>
                    <a:pt x="49931" y="1562831"/>
                    <a:pt x="51492" y="1563700"/>
                    <a:pt x="53347" y="1564643"/>
                  </a:cubicBezTo>
                  <a:cubicBezTo>
                    <a:pt x="55203" y="1565585"/>
                    <a:pt x="57398" y="1566454"/>
                    <a:pt x="59931" y="1567250"/>
                  </a:cubicBezTo>
                  <a:cubicBezTo>
                    <a:pt x="62464" y="1568045"/>
                    <a:pt x="65380" y="1568443"/>
                    <a:pt x="68679" y="1568443"/>
                  </a:cubicBezTo>
                  <a:cubicBezTo>
                    <a:pt x="71153" y="1568443"/>
                    <a:pt x="73392" y="1568178"/>
                    <a:pt x="75395" y="1567647"/>
                  </a:cubicBezTo>
                  <a:cubicBezTo>
                    <a:pt x="77398" y="1567117"/>
                    <a:pt x="79136" y="1566336"/>
                    <a:pt x="80608" y="1565306"/>
                  </a:cubicBezTo>
                  <a:cubicBezTo>
                    <a:pt x="82081" y="1564274"/>
                    <a:pt x="83215" y="1562964"/>
                    <a:pt x="84011" y="1561373"/>
                  </a:cubicBezTo>
                  <a:cubicBezTo>
                    <a:pt x="84806" y="1559783"/>
                    <a:pt x="85204" y="1557898"/>
                    <a:pt x="85204" y="1555718"/>
                  </a:cubicBezTo>
                  <a:cubicBezTo>
                    <a:pt x="85204" y="1553479"/>
                    <a:pt x="84629" y="1551594"/>
                    <a:pt x="83480" y="1550062"/>
                  </a:cubicBezTo>
                  <a:cubicBezTo>
                    <a:pt x="82332" y="1548531"/>
                    <a:pt x="80815" y="1547176"/>
                    <a:pt x="78930" y="1545998"/>
                  </a:cubicBezTo>
                  <a:cubicBezTo>
                    <a:pt x="77044" y="1544819"/>
                    <a:pt x="74924" y="1543774"/>
                    <a:pt x="72567" y="1542860"/>
                  </a:cubicBezTo>
                  <a:cubicBezTo>
                    <a:pt x="70211" y="1541947"/>
                    <a:pt x="67781" y="1540990"/>
                    <a:pt x="65277" y="1539988"/>
                  </a:cubicBezTo>
                  <a:cubicBezTo>
                    <a:pt x="62773" y="1538987"/>
                    <a:pt x="60328" y="1537853"/>
                    <a:pt x="57942" y="1536586"/>
                  </a:cubicBezTo>
                  <a:cubicBezTo>
                    <a:pt x="55556" y="1535320"/>
                    <a:pt x="53421" y="1533773"/>
                    <a:pt x="51536" y="1531947"/>
                  </a:cubicBezTo>
                  <a:cubicBezTo>
                    <a:pt x="49651" y="1530121"/>
                    <a:pt x="48134" y="1527941"/>
                    <a:pt x="46985" y="1525408"/>
                  </a:cubicBezTo>
                  <a:lnTo>
                    <a:pt x="46624" y="1523498"/>
                  </a:lnTo>
                  <a:lnTo>
                    <a:pt x="46683" y="1522349"/>
                  </a:lnTo>
                  <a:lnTo>
                    <a:pt x="47390" y="1506900"/>
                  </a:lnTo>
                  <a:lnTo>
                    <a:pt x="52508" y="1499826"/>
                  </a:lnTo>
                  <a:cubicBezTo>
                    <a:pt x="54923" y="1497676"/>
                    <a:pt x="57942" y="1495952"/>
                    <a:pt x="61566" y="1494656"/>
                  </a:cubicBezTo>
                  <a:cubicBezTo>
                    <a:pt x="65188" y="1493360"/>
                    <a:pt x="69416" y="1492712"/>
                    <a:pt x="74246" y="1492712"/>
                  </a:cubicBezTo>
                  <a:close/>
                  <a:moveTo>
                    <a:pt x="64166" y="1352707"/>
                  </a:moveTo>
                  <a:cubicBezTo>
                    <a:pt x="64580" y="1352707"/>
                    <a:pt x="64950" y="1352810"/>
                    <a:pt x="65275" y="1353016"/>
                  </a:cubicBezTo>
                  <a:cubicBezTo>
                    <a:pt x="65601" y="1353222"/>
                    <a:pt x="65852" y="1353532"/>
                    <a:pt x="66030" y="1353944"/>
                  </a:cubicBezTo>
                  <a:cubicBezTo>
                    <a:pt x="66208" y="1354356"/>
                    <a:pt x="66341" y="1354931"/>
                    <a:pt x="66430" y="1355667"/>
                  </a:cubicBezTo>
                  <a:cubicBezTo>
                    <a:pt x="66518" y="1356404"/>
                    <a:pt x="66563" y="1357302"/>
                    <a:pt x="66563" y="1358362"/>
                  </a:cubicBezTo>
                  <a:cubicBezTo>
                    <a:pt x="66563" y="1359128"/>
                    <a:pt x="66534" y="1359791"/>
                    <a:pt x="66475" y="1360351"/>
                  </a:cubicBezTo>
                  <a:cubicBezTo>
                    <a:pt x="66416" y="1360910"/>
                    <a:pt x="66342" y="1361411"/>
                    <a:pt x="66254" y="1361853"/>
                  </a:cubicBezTo>
                  <a:cubicBezTo>
                    <a:pt x="66165" y="1362295"/>
                    <a:pt x="66018" y="1362692"/>
                    <a:pt x="65812" y="1363046"/>
                  </a:cubicBezTo>
                  <a:cubicBezTo>
                    <a:pt x="65606" y="1363399"/>
                    <a:pt x="65340" y="1363738"/>
                    <a:pt x="65017" y="1364062"/>
                  </a:cubicBezTo>
                  <a:cubicBezTo>
                    <a:pt x="64692" y="1364386"/>
                    <a:pt x="63735" y="1364916"/>
                    <a:pt x="62145" y="1365653"/>
                  </a:cubicBezTo>
                  <a:cubicBezTo>
                    <a:pt x="60554" y="1366389"/>
                    <a:pt x="58492" y="1367111"/>
                    <a:pt x="55959" y="1367818"/>
                  </a:cubicBezTo>
                  <a:lnTo>
                    <a:pt x="53198" y="1368415"/>
                  </a:lnTo>
                  <a:lnTo>
                    <a:pt x="53936" y="1356184"/>
                  </a:lnTo>
                  <a:lnTo>
                    <a:pt x="55685" y="1355711"/>
                  </a:lnTo>
                  <a:cubicBezTo>
                    <a:pt x="57846" y="1354946"/>
                    <a:pt x="59622" y="1354253"/>
                    <a:pt x="61013" y="1353635"/>
                  </a:cubicBezTo>
                  <a:cubicBezTo>
                    <a:pt x="62404" y="1353016"/>
                    <a:pt x="63455" y="1352707"/>
                    <a:pt x="64166" y="1352707"/>
                  </a:cubicBezTo>
                  <a:close/>
                  <a:moveTo>
                    <a:pt x="259160" y="1349084"/>
                  </a:moveTo>
                  <a:cubicBezTo>
                    <a:pt x="262695" y="1349084"/>
                    <a:pt x="265140" y="1349761"/>
                    <a:pt x="266495" y="1351116"/>
                  </a:cubicBezTo>
                  <a:cubicBezTo>
                    <a:pt x="267850" y="1352471"/>
                    <a:pt x="268527" y="1355181"/>
                    <a:pt x="268527" y="1359246"/>
                  </a:cubicBezTo>
                  <a:cubicBezTo>
                    <a:pt x="268527" y="1363429"/>
                    <a:pt x="267835" y="1366212"/>
                    <a:pt x="266451" y="1367597"/>
                  </a:cubicBezTo>
                  <a:cubicBezTo>
                    <a:pt x="265066" y="1368981"/>
                    <a:pt x="262548" y="1369673"/>
                    <a:pt x="258895" y="1369673"/>
                  </a:cubicBezTo>
                  <a:cubicBezTo>
                    <a:pt x="255361" y="1369673"/>
                    <a:pt x="252916" y="1368996"/>
                    <a:pt x="251561" y="1367641"/>
                  </a:cubicBezTo>
                  <a:cubicBezTo>
                    <a:pt x="250206" y="1366286"/>
                    <a:pt x="249528" y="1363576"/>
                    <a:pt x="249528" y="1359511"/>
                  </a:cubicBezTo>
                  <a:cubicBezTo>
                    <a:pt x="249528" y="1355328"/>
                    <a:pt x="250220" y="1352545"/>
                    <a:pt x="251605" y="1351160"/>
                  </a:cubicBezTo>
                  <a:cubicBezTo>
                    <a:pt x="252990" y="1349776"/>
                    <a:pt x="255508" y="1349084"/>
                    <a:pt x="259160" y="1349084"/>
                  </a:cubicBezTo>
                  <a:close/>
                  <a:moveTo>
                    <a:pt x="188876" y="1295357"/>
                  </a:moveTo>
                  <a:cubicBezTo>
                    <a:pt x="184536" y="1295357"/>
                    <a:pt x="180806" y="1296123"/>
                    <a:pt x="177685" y="1297654"/>
                  </a:cubicBezTo>
                  <a:cubicBezTo>
                    <a:pt x="174564" y="1299186"/>
                    <a:pt x="171993" y="1301351"/>
                    <a:pt x="169972" y="1304149"/>
                  </a:cubicBezTo>
                  <a:cubicBezTo>
                    <a:pt x="167952" y="1306948"/>
                    <a:pt x="166451" y="1310261"/>
                    <a:pt x="165470" y="1314091"/>
                  </a:cubicBezTo>
                  <a:cubicBezTo>
                    <a:pt x="164489" y="1317920"/>
                    <a:pt x="163999" y="1322102"/>
                    <a:pt x="163999" y="1326639"/>
                  </a:cubicBezTo>
                  <a:cubicBezTo>
                    <a:pt x="163999" y="1330998"/>
                    <a:pt x="164400" y="1335092"/>
                    <a:pt x="165203" y="1338922"/>
                  </a:cubicBezTo>
                  <a:cubicBezTo>
                    <a:pt x="166006" y="1342751"/>
                    <a:pt x="167343" y="1346094"/>
                    <a:pt x="169215" y="1348951"/>
                  </a:cubicBezTo>
                  <a:cubicBezTo>
                    <a:pt x="171087" y="1351808"/>
                    <a:pt x="173599" y="1354077"/>
                    <a:pt x="176749" y="1355756"/>
                  </a:cubicBezTo>
                  <a:cubicBezTo>
                    <a:pt x="179899" y="1357434"/>
                    <a:pt x="183823" y="1358274"/>
                    <a:pt x="188519" y="1358274"/>
                  </a:cubicBezTo>
                  <a:cubicBezTo>
                    <a:pt x="192800" y="1358274"/>
                    <a:pt x="196515" y="1357508"/>
                    <a:pt x="199665" y="1355976"/>
                  </a:cubicBezTo>
                  <a:cubicBezTo>
                    <a:pt x="202816" y="1354445"/>
                    <a:pt x="205401" y="1352294"/>
                    <a:pt x="207422" y="1349526"/>
                  </a:cubicBezTo>
                  <a:cubicBezTo>
                    <a:pt x="209443" y="1346757"/>
                    <a:pt x="210929" y="1343458"/>
                    <a:pt x="211880" y="1339629"/>
                  </a:cubicBezTo>
                  <a:cubicBezTo>
                    <a:pt x="212832" y="1335799"/>
                    <a:pt x="213307" y="1331587"/>
                    <a:pt x="213307" y="1326992"/>
                  </a:cubicBezTo>
                  <a:cubicBezTo>
                    <a:pt x="213307" y="1322692"/>
                    <a:pt x="212906" y="1318627"/>
                    <a:pt x="212103" y="1314798"/>
                  </a:cubicBezTo>
                  <a:cubicBezTo>
                    <a:pt x="211301" y="1310968"/>
                    <a:pt x="209978" y="1307610"/>
                    <a:pt x="208135" y="1304724"/>
                  </a:cubicBezTo>
                  <a:cubicBezTo>
                    <a:pt x="206292" y="1301837"/>
                    <a:pt x="203796" y="1299554"/>
                    <a:pt x="200645" y="1297875"/>
                  </a:cubicBezTo>
                  <a:cubicBezTo>
                    <a:pt x="197495" y="1296196"/>
                    <a:pt x="193572" y="1295357"/>
                    <a:pt x="188876" y="1295357"/>
                  </a:cubicBezTo>
                  <a:close/>
                  <a:moveTo>
                    <a:pt x="61737" y="1294318"/>
                  </a:moveTo>
                  <a:lnTo>
                    <a:pt x="67933" y="1306182"/>
                  </a:lnTo>
                  <a:cubicBezTo>
                    <a:pt x="69258" y="1310747"/>
                    <a:pt x="69921" y="1315622"/>
                    <a:pt x="69921" y="1320806"/>
                  </a:cubicBezTo>
                  <a:lnTo>
                    <a:pt x="69921" y="1323458"/>
                  </a:lnTo>
                  <a:cubicBezTo>
                    <a:pt x="69921" y="1325755"/>
                    <a:pt x="69344" y="1327390"/>
                    <a:pt x="68190" y="1328362"/>
                  </a:cubicBezTo>
                  <a:cubicBezTo>
                    <a:pt x="67036" y="1329334"/>
                    <a:pt x="65719" y="1329820"/>
                    <a:pt x="64239" y="1329820"/>
                  </a:cubicBezTo>
                  <a:lnTo>
                    <a:pt x="56830" y="1329820"/>
                  </a:lnTo>
                  <a:lnTo>
                    <a:pt x="60709" y="1301495"/>
                  </a:lnTo>
                  <a:close/>
                  <a:moveTo>
                    <a:pt x="189448" y="1283162"/>
                  </a:moveTo>
                  <a:cubicBezTo>
                    <a:pt x="195988" y="1283162"/>
                    <a:pt x="201687" y="1284134"/>
                    <a:pt x="206547" y="1286078"/>
                  </a:cubicBezTo>
                  <a:cubicBezTo>
                    <a:pt x="211408" y="1288022"/>
                    <a:pt x="215458" y="1290850"/>
                    <a:pt x="218698" y="1294562"/>
                  </a:cubicBezTo>
                  <a:cubicBezTo>
                    <a:pt x="221938" y="1298273"/>
                    <a:pt x="224368" y="1302780"/>
                    <a:pt x="225988" y="1308082"/>
                  </a:cubicBezTo>
                  <a:cubicBezTo>
                    <a:pt x="227608" y="1313384"/>
                    <a:pt x="228418" y="1319363"/>
                    <a:pt x="228418" y="1326020"/>
                  </a:cubicBezTo>
                  <a:cubicBezTo>
                    <a:pt x="228418" y="1332500"/>
                    <a:pt x="227564" y="1338465"/>
                    <a:pt x="225856" y="1343914"/>
                  </a:cubicBezTo>
                  <a:cubicBezTo>
                    <a:pt x="224147" y="1349364"/>
                    <a:pt x="221599" y="1354062"/>
                    <a:pt x="218212" y="1358009"/>
                  </a:cubicBezTo>
                  <a:cubicBezTo>
                    <a:pt x="214824" y="1361956"/>
                    <a:pt x="210583" y="1365034"/>
                    <a:pt x="205487" y="1367243"/>
                  </a:cubicBezTo>
                  <a:cubicBezTo>
                    <a:pt x="200391" y="1369452"/>
                    <a:pt x="194485" y="1370557"/>
                    <a:pt x="187769" y="1370557"/>
                  </a:cubicBezTo>
                  <a:cubicBezTo>
                    <a:pt x="181230" y="1370557"/>
                    <a:pt x="175531" y="1369585"/>
                    <a:pt x="170670" y="1367641"/>
                  </a:cubicBezTo>
                  <a:cubicBezTo>
                    <a:pt x="165810" y="1365697"/>
                    <a:pt x="161760" y="1362869"/>
                    <a:pt x="158520" y="1359158"/>
                  </a:cubicBezTo>
                  <a:cubicBezTo>
                    <a:pt x="155280" y="1355446"/>
                    <a:pt x="152865" y="1350940"/>
                    <a:pt x="151274" y="1345638"/>
                  </a:cubicBezTo>
                  <a:cubicBezTo>
                    <a:pt x="149683" y="1340336"/>
                    <a:pt x="148888" y="1334327"/>
                    <a:pt x="148888" y="1327611"/>
                  </a:cubicBezTo>
                  <a:cubicBezTo>
                    <a:pt x="148888" y="1321130"/>
                    <a:pt x="149728" y="1315166"/>
                    <a:pt x="151406" y="1309716"/>
                  </a:cubicBezTo>
                  <a:cubicBezTo>
                    <a:pt x="153086" y="1304267"/>
                    <a:pt x="155619" y="1299569"/>
                    <a:pt x="159006" y="1295622"/>
                  </a:cubicBezTo>
                  <a:cubicBezTo>
                    <a:pt x="162394" y="1291675"/>
                    <a:pt x="166620" y="1288612"/>
                    <a:pt x="171687" y="1286432"/>
                  </a:cubicBezTo>
                  <a:cubicBezTo>
                    <a:pt x="176753" y="1284252"/>
                    <a:pt x="182674" y="1283162"/>
                    <a:pt x="189448" y="1283162"/>
                  </a:cubicBezTo>
                  <a:close/>
                  <a:moveTo>
                    <a:pt x="122685" y="1283162"/>
                  </a:moveTo>
                  <a:cubicBezTo>
                    <a:pt x="123451" y="1283162"/>
                    <a:pt x="124320" y="1283206"/>
                    <a:pt x="125292" y="1283295"/>
                  </a:cubicBezTo>
                  <a:cubicBezTo>
                    <a:pt x="126264" y="1283383"/>
                    <a:pt x="127280" y="1283545"/>
                    <a:pt x="128340" y="1283781"/>
                  </a:cubicBezTo>
                  <a:cubicBezTo>
                    <a:pt x="129401" y="1284016"/>
                    <a:pt x="130358" y="1284282"/>
                    <a:pt x="131212" y="1284576"/>
                  </a:cubicBezTo>
                  <a:cubicBezTo>
                    <a:pt x="132067" y="1284871"/>
                    <a:pt x="132670" y="1285165"/>
                    <a:pt x="133024" y="1285460"/>
                  </a:cubicBezTo>
                  <a:cubicBezTo>
                    <a:pt x="133377" y="1285754"/>
                    <a:pt x="133613" y="1286034"/>
                    <a:pt x="133731" y="1286299"/>
                  </a:cubicBezTo>
                  <a:cubicBezTo>
                    <a:pt x="133849" y="1286564"/>
                    <a:pt x="133952" y="1286903"/>
                    <a:pt x="134040" y="1287316"/>
                  </a:cubicBezTo>
                  <a:cubicBezTo>
                    <a:pt x="134128" y="1287728"/>
                    <a:pt x="134188" y="1288332"/>
                    <a:pt x="134217" y="1289127"/>
                  </a:cubicBezTo>
                  <a:cubicBezTo>
                    <a:pt x="134246" y="1289922"/>
                    <a:pt x="134261" y="1290998"/>
                    <a:pt x="134261" y="1292352"/>
                  </a:cubicBezTo>
                  <a:cubicBezTo>
                    <a:pt x="134261" y="1293648"/>
                    <a:pt x="134232" y="1294738"/>
                    <a:pt x="134173" y="1295622"/>
                  </a:cubicBezTo>
                  <a:cubicBezTo>
                    <a:pt x="134114" y="1296506"/>
                    <a:pt x="133996" y="1297198"/>
                    <a:pt x="133819" y="1297699"/>
                  </a:cubicBezTo>
                  <a:cubicBezTo>
                    <a:pt x="133642" y="1298199"/>
                    <a:pt x="133422" y="1298582"/>
                    <a:pt x="133156" y="1298847"/>
                  </a:cubicBezTo>
                  <a:cubicBezTo>
                    <a:pt x="132891" y="1299112"/>
                    <a:pt x="132523" y="1299245"/>
                    <a:pt x="132052" y="1299245"/>
                  </a:cubicBezTo>
                  <a:cubicBezTo>
                    <a:pt x="131581" y="1299245"/>
                    <a:pt x="131006" y="1299112"/>
                    <a:pt x="130329" y="1298847"/>
                  </a:cubicBezTo>
                  <a:cubicBezTo>
                    <a:pt x="129651" y="1298582"/>
                    <a:pt x="128886" y="1298317"/>
                    <a:pt x="128031" y="1298052"/>
                  </a:cubicBezTo>
                  <a:cubicBezTo>
                    <a:pt x="127177" y="1297787"/>
                    <a:pt x="126220" y="1297537"/>
                    <a:pt x="125159" y="1297301"/>
                  </a:cubicBezTo>
                  <a:cubicBezTo>
                    <a:pt x="124099" y="1297065"/>
                    <a:pt x="122950" y="1296948"/>
                    <a:pt x="121713" y="1296948"/>
                  </a:cubicBezTo>
                  <a:cubicBezTo>
                    <a:pt x="120240" y="1296948"/>
                    <a:pt x="118797" y="1297242"/>
                    <a:pt x="117383" y="1297831"/>
                  </a:cubicBezTo>
                  <a:cubicBezTo>
                    <a:pt x="115969" y="1298420"/>
                    <a:pt x="114482" y="1299392"/>
                    <a:pt x="112920" y="1300747"/>
                  </a:cubicBezTo>
                  <a:cubicBezTo>
                    <a:pt x="111359" y="1302102"/>
                    <a:pt x="109725" y="1303899"/>
                    <a:pt x="108016" y="1306138"/>
                  </a:cubicBezTo>
                  <a:cubicBezTo>
                    <a:pt x="106308" y="1308376"/>
                    <a:pt x="104423" y="1311116"/>
                    <a:pt x="102361" y="1314356"/>
                  </a:cubicBezTo>
                  <a:lnTo>
                    <a:pt x="102361" y="1366669"/>
                  </a:lnTo>
                  <a:cubicBezTo>
                    <a:pt x="102361" y="1367140"/>
                    <a:pt x="102243" y="1367538"/>
                    <a:pt x="102007" y="1367862"/>
                  </a:cubicBezTo>
                  <a:cubicBezTo>
                    <a:pt x="101772" y="1368186"/>
                    <a:pt x="101389" y="1368466"/>
                    <a:pt x="100858" y="1368701"/>
                  </a:cubicBezTo>
                  <a:cubicBezTo>
                    <a:pt x="100328" y="1368937"/>
                    <a:pt x="99592" y="1369114"/>
                    <a:pt x="98649" y="1369232"/>
                  </a:cubicBezTo>
                  <a:cubicBezTo>
                    <a:pt x="97707" y="1369349"/>
                    <a:pt x="96499" y="1369408"/>
                    <a:pt x="95026" y="1369408"/>
                  </a:cubicBezTo>
                  <a:cubicBezTo>
                    <a:pt x="93612" y="1369408"/>
                    <a:pt x="92434" y="1369349"/>
                    <a:pt x="91492" y="1369232"/>
                  </a:cubicBezTo>
                  <a:cubicBezTo>
                    <a:pt x="90549" y="1369114"/>
                    <a:pt x="89798" y="1368937"/>
                    <a:pt x="89238" y="1368701"/>
                  </a:cubicBezTo>
                  <a:cubicBezTo>
                    <a:pt x="88679" y="1368466"/>
                    <a:pt x="88296" y="1368186"/>
                    <a:pt x="88090" y="1367862"/>
                  </a:cubicBezTo>
                  <a:cubicBezTo>
                    <a:pt x="87883" y="1367538"/>
                    <a:pt x="87780" y="1367140"/>
                    <a:pt x="87780" y="1366669"/>
                  </a:cubicBezTo>
                  <a:lnTo>
                    <a:pt x="87780" y="1287139"/>
                  </a:lnTo>
                  <a:cubicBezTo>
                    <a:pt x="87780" y="1286668"/>
                    <a:pt x="87868" y="1286270"/>
                    <a:pt x="88045" y="1285946"/>
                  </a:cubicBezTo>
                  <a:cubicBezTo>
                    <a:pt x="88222" y="1285622"/>
                    <a:pt x="88576" y="1285327"/>
                    <a:pt x="89106" y="1285062"/>
                  </a:cubicBezTo>
                  <a:cubicBezTo>
                    <a:pt x="89636" y="1284797"/>
                    <a:pt x="90314" y="1284620"/>
                    <a:pt x="91138" y="1284532"/>
                  </a:cubicBezTo>
                  <a:cubicBezTo>
                    <a:pt x="91963" y="1284444"/>
                    <a:pt x="93053" y="1284400"/>
                    <a:pt x="94408" y="1284400"/>
                  </a:cubicBezTo>
                  <a:cubicBezTo>
                    <a:pt x="95704" y="1284400"/>
                    <a:pt x="96779" y="1284444"/>
                    <a:pt x="97633" y="1284532"/>
                  </a:cubicBezTo>
                  <a:cubicBezTo>
                    <a:pt x="98487" y="1284620"/>
                    <a:pt x="99150" y="1284797"/>
                    <a:pt x="99621" y="1285062"/>
                  </a:cubicBezTo>
                  <a:cubicBezTo>
                    <a:pt x="100093" y="1285327"/>
                    <a:pt x="100431" y="1285622"/>
                    <a:pt x="100638" y="1285946"/>
                  </a:cubicBezTo>
                  <a:cubicBezTo>
                    <a:pt x="100844" y="1286270"/>
                    <a:pt x="100947" y="1286668"/>
                    <a:pt x="100947" y="1287139"/>
                  </a:cubicBezTo>
                  <a:lnTo>
                    <a:pt x="100947" y="1298715"/>
                  </a:lnTo>
                  <a:cubicBezTo>
                    <a:pt x="103127" y="1295534"/>
                    <a:pt x="105174" y="1292942"/>
                    <a:pt x="107088" y="1290939"/>
                  </a:cubicBezTo>
                  <a:cubicBezTo>
                    <a:pt x="109003" y="1288936"/>
                    <a:pt x="110814" y="1287360"/>
                    <a:pt x="112523" y="1286211"/>
                  </a:cubicBezTo>
                  <a:cubicBezTo>
                    <a:pt x="114231" y="1285062"/>
                    <a:pt x="115925" y="1284267"/>
                    <a:pt x="117604" y="1283825"/>
                  </a:cubicBezTo>
                  <a:cubicBezTo>
                    <a:pt x="119283" y="1283383"/>
                    <a:pt x="120977" y="1283162"/>
                    <a:pt x="122685" y="1283162"/>
                  </a:cubicBezTo>
                  <a:close/>
                  <a:moveTo>
                    <a:pt x="259160" y="1130009"/>
                  </a:moveTo>
                  <a:cubicBezTo>
                    <a:pt x="262695" y="1130009"/>
                    <a:pt x="265140" y="1130686"/>
                    <a:pt x="266495" y="1132041"/>
                  </a:cubicBezTo>
                  <a:cubicBezTo>
                    <a:pt x="267850" y="1133396"/>
                    <a:pt x="268527" y="1136106"/>
                    <a:pt x="268527" y="1140171"/>
                  </a:cubicBezTo>
                  <a:cubicBezTo>
                    <a:pt x="268527" y="1144354"/>
                    <a:pt x="267835" y="1147137"/>
                    <a:pt x="266451" y="1148522"/>
                  </a:cubicBezTo>
                  <a:cubicBezTo>
                    <a:pt x="265066" y="1149906"/>
                    <a:pt x="262548" y="1150598"/>
                    <a:pt x="258895" y="1150598"/>
                  </a:cubicBezTo>
                  <a:cubicBezTo>
                    <a:pt x="255361" y="1150598"/>
                    <a:pt x="252916" y="1149921"/>
                    <a:pt x="251561" y="1148566"/>
                  </a:cubicBezTo>
                  <a:cubicBezTo>
                    <a:pt x="250206" y="1147211"/>
                    <a:pt x="249528" y="1144501"/>
                    <a:pt x="249528" y="1140436"/>
                  </a:cubicBezTo>
                  <a:cubicBezTo>
                    <a:pt x="249528" y="1136253"/>
                    <a:pt x="250220" y="1133470"/>
                    <a:pt x="251605" y="1132086"/>
                  </a:cubicBezTo>
                  <a:cubicBezTo>
                    <a:pt x="252990" y="1130701"/>
                    <a:pt x="255508" y="1130009"/>
                    <a:pt x="259160" y="1130009"/>
                  </a:cubicBezTo>
                  <a:close/>
                  <a:moveTo>
                    <a:pt x="75342" y="1065436"/>
                  </a:moveTo>
                  <a:lnTo>
                    <a:pt x="75911" y="1065457"/>
                  </a:lnTo>
                  <a:cubicBezTo>
                    <a:pt x="76854" y="1065545"/>
                    <a:pt x="77590" y="1065722"/>
                    <a:pt x="78120" y="1065987"/>
                  </a:cubicBezTo>
                  <a:cubicBezTo>
                    <a:pt x="78650" y="1066252"/>
                    <a:pt x="79048" y="1066547"/>
                    <a:pt x="79313" y="1066871"/>
                  </a:cubicBezTo>
                  <a:cubicBezTo>
                    <a:pt x="79578" y="1067195"/>
                    <a:pt x="79711" y="1067592"/>
                    <a:pt x="79711" y="1068064"/>
                  </a:cubicBezTo>
                  <a:lnTo>
                    <a:pt x="79711" y="1147594"/>
                  </a:lnTo>
                  <a:cubicBezTo>
                    <a:pt x="79711" y="1148065"/>
                    <a:pt x="79608" y="1148463"/>
                    <a:pt x="79402" y="1148787"/>
                  </a:cubicBezTo>
                  <a:cubicBezTo>
                    <a:pt x="79196" y="1149111"/>
                    <a:pt x="78827" y="1149390"/>
                    <a:pt x="78297" y="1149626"/>
                  </a:cubicBezTo>
                  <a:cubicBezTo>
                    <a:pt x="77767" y="1149862"/>
                    <a:pt x="77075" y="1150039"/>
                    <a:pt x="76220" y="1150156"/>
                  </a:cubicBezTo>
                  <a:cubicBezTo>
                    <a:pt x="75366" y="1150274"/>
                    <a:pt x="74320" y="1150333"/>
                    <a:pt x="73083" y="1150333"/>
                  </a:cubicBezTo>
                  <a:lnTo>
                    <a:pt x="71948" y="1150272"/>
                  </a:lnTo>
                  <a:close/>
                  <a:moveTo>
                    <a:pt x="145800" y="1064087"/>
                  </a:moveTo>
                  <a:cubicBezTo>
                    <a:pt x="149099" y="1064087"/>
                    <a:pt x="152059" y="1064470"/>
                    <a:pt x="154681" y="1065236"/>
                  </a:cubicBezTo>
                  <a:cubicBezTo>
                    <a:pt x="157302" y="1066002"/>
                    <a:pt x="159615" y="1067077"/>
                    <a:pt x="161618" y="1068462"/>
                  </a:cubicBezTo>
                  <a:cubicBezTo>
                    <a:pt x="163621" y="1069846"/>
                    <a:pt x="165329" y="1071495"/>
                    <a:pt x="166743" y="1073410"/>
                  </a:cubicBezTo>
                  <a:cubicBezTo>
                    <a:pt x="168157" y="1075325"/>
                    <a:pt x="169335" y="1077460"/>
                    <a:pt x="170278" y="1079817"/>
                  </a:cubicBezTo>
                  <a:cubicBezTo>
                    <a:pt x="172928" y="1076930"/>
                    <a:pt x="175447" y="1074485"/>
                    <a:pt x="177833" y="1072482"/>
                  </a:cubicBezTo>
                  <a:cubicBezTo>
                    <a:pt x="180219" y="1070479"/>
                    <a:pt x="182516" y="1068859"/>
                    <a:pt x="184725" y="1067622"/>
                  </a:cubicBezTo>
                  <a:cubicBezTo>
                    <a:pt x="186935" y="1066385"/>
                    <a:pt x="189085" y="1065486"/>
                    <a:pt x="191176" y="1064927"/>
                  </a:cubicBezTo>
                  <a:cubicBezTo>
                    <a:pt x="193268" y="1064367"/>
                    <a:pt x="195374" y="1064087"/>
                    <a:pt x="197494" y="1064087"/>
                  </a:cubicBezTo>
                  <a:cubicBezTo>
                    <a:pt x="202620" y="1064087"/>
                    <a:pt x="206920" y="1064986"/>
                    <a:pt x="210396" y="1066782"/>
                  </a:cubicBezTo>
                  <a:cubicBezTo>
                    <a:pt x="213872" y="1068579"/>
                    <a:pt x="216685" y="1070980"/>
                    <a:pt x="218835" y="1073984"/>
                  </a:cubicBezTo>
                  <a:cubicBezTo>
                    <a:pt x="220985" y="1076989"/>
                    <a:pt x="222517" y="1080509"/>
                    <a:pt x="223430" y="1084544"/>
                  </a:cubicBezTo>
                  <a:cubicBezTo>
                    <a:pt x="224343" y="1088580"/>
                    <a:pt x="224800" y="1092836"/>
                    <a:pt x="224800" y="1097313"/>
                  </a:cubicBezTo>
                  <a:lnTo>
                    <a:pt x="224800" y="1147594"/>
                  </a:lnTo>
                  <a:cubicBezTo>
                    <a:pt x="224800" y="1148065"/>
                    <a:pt x="224682" y="1148463"/>
                    <a:pt x="224446" y="1148787"/>
                  </a:cubicBezTo>
                  <a:cubicBezTo>
                    <a:pt x="224211" y="1149111"/>
                    <a:pt x="223828" y="1149390"/>
                    <a:pt x="223298" y="1149626"/>
                  </a:cubicBezTo>
                  <a:cubicBezTo>
                    <a:pt x="222767" y="1149862"/>
                    <a:pt x="222031" y="1150039"/>
                    <a:pt x="221088" y="1150156"/>
                  </a:cubicBezTo>
                  <a:cubicBezTo>
                    <a:pt x="220146" y="1150274"/>
                    <a:pt x="218968" y="1150333"/>
                    <a:pt x="217554" y="1150333"/>
                  </a:cubicBezTo>
                  <a:cubicBezTo>
                    <a:pt x="216081" y="1150333"/>
                    <a:pt x="214873" y="1150274"/>
                    <a:pt x="213931" y="1150156"/>
                  </a:cubicBezTo>
                  <a:cubicBezTo>
                    <a:pt x="212988" y="1150039"/>
                    <a:pt x="212237" y="1149862"/>
                    <a:pt x="211677" y="1149626"/>
                  </a:cubicBezTo>
                  <a:cubicBezTo>
                    <a:pt x="211118" y="1149390"/>
                    <a:pt x="210720" y="1149111"/>
                    <a:pt x="210484" y="1148787"/>
                  </a:cubicBezTo>
                  <a:cubicBezTo>
                    <a:pt x="210249" y="1148463"/>
                    <a:pt x="210131" y="1148065"/>
                    <a:pt x="210131" y="1147594"/>
                  </a:cubicBezTo>
                  <a:lnTo>
                    <a:pt x="210131" y="1099257"/>
                  </a:lnTo>
                  <a:cubicBezTo>
                    <a:pt x="210131" y="1095899"/>
                    <a:pt x="209836" y="1092836"/>
                    <a:pt x="209247" y="1090067"/>
                  </a:cubicBezTo>
                  <a:cubicBezTo>
                    <a:pt x="208658" y="1087298"/>
                    <a:pt x="207716" y="1084912"/>
                    <a:pt x="206419" y="1082910"/>
                  </a:cubicBezTo>
                  <a:cubicBezTo>
                    <a:pt x="205123" y="1080906"/>
                    <a:pt x="203474" y="1079375"/>
                    <a:pt x="201471" y="1078314"/>
                  </a:cubicBezTo>
                  <a:cubicBezTo>
                    <a:pt x="199468" y="1077254"/>
                    <a:pt x="197112" y="1076724"/>
                    <a:pt x="194402" y="1076724"/>
                  </a:cubicBezTo>
                  <a:cubicBezTo>
                    <a:pt x="191044" y="1076724"/>
                    <a:pt x="187671" y="1078020"/>
                    <a:pt x="184284" y="1080612"/>
                  </a:cubicBezTo>
                  <a:cubicBezTo>
                    <a:pt x="180896" y="1083204"/>
                    <a:pt x="177170" y="1087004"/>
                    <a:pt x="173105" y="1092011"/>
                  </a:cubicBezTo>
                  <a:lnTo>
                    <a:pt x="173105" y="1147594"/>
                  </a:lnTo>
                  <a:cubicBezTo>
                    <a:pt x="173105" y="1148065"/>
                    <a:pt x="172988" y="1148463"/>
                    <a:pt x="172752" y="1148787"/>
                  </a:cubicBezTo>
                  <a:cubicBezTo>
                    <a:pt x="172516" y="1149111"/>
                    <a:pt x="172118" y="1149390"/>
                    <a:pt x="171559" y="1149626"/>
                  </a:cubicBezTo>
                  <a:cubicBezTo>
                    <a:pt x="170999" y="1149862"/>
                    <a:pt x="170248" y="1150039"/>
                    <a:pt x="169305" y="1150156"/>
                  </a:cubicBezTo>
                  <a:cubicBezTo>
                    <a:pt x="168363" y="1150274"/>
                    <a:pt x="167185" y="1150333"/>
                    <a:pt x="165771" y="1150333"/>
                  </a:cubicBezTo>
                  <a:cubicBezTo>
                    <a:pt x="164416" y="1150333"/>
                    <a:pt x="163252" y="1150274"/>
                    <a:pt x="162280" y="1150156"/>
                  </a:cubicBezTo>
                  <a:cubicBezTo>
                    <a:pt x="161308" y="1150039"/>
                    <a:pt x="160542" y="1149862"/>
                    <a:pt x="159983" y="1149626"/>
                  </a:cubicBezTo>
                  <a:cubicBezTo>
                    <a:pt x="159423" y="1149390"/>
                    <a:pt x="159040" y="1149111"/>
                    <a:pt x="158834" y="1148787"/>
                  </a:cubicBezTo>
                  <a:cubicBezTo>
                    <a:pt x="158628" y="1148463"/>
                    <a:pt x="158525" y="1148065"/>
                    <a:pt x="158525" y="1147594"/>
                  </a:cubicBezTo>
                  <a:lnTo>
                    <a:pt x="158525" y="1099257"/>
                  </a:lnTo>
                  <a:cubicBezTo>
                    <a:pt x="158525" y="1095899"/>
                    <a:pt x="158201" y="1092836"/>
                    <a:pt x="157553" y="1090067"/>
                  </a:cubicBezTo>
                  <a:cubicBezTo>
                    <a:pt x="156905" y="1087298"/>
                    <a:pt x="155933" y="1084912"/>
                    <a:pt x="154636" y="1082910"/>
                  </a:cubicBezTo>
                  <a:cubicBezTo>
                    <a:pt x="153340" y="1080906"/>
                    <a:pt x="151706" y="1079375"/>
                    <a:pt x="149732" y="1078314"/>
                  </a:cubicBezTo>
                  <a:cubicBezTo>
                    <a:pt x="147759" y="1077254"/>
                    <a:pt x="145417" y="1076724"/>
                    <a:pt x="142707" y="1076724"/>
                  </a:cubicBezTo>
                  <a:cubicBezTo>
                    <a:pt x="139349" y="1076724"/>
                    <a:pt x="135962" y="1078020"/>
                    <a:pt x="132545" y="1080612"/>
                  </a:cubicBezTo>
                  <a:cubicBezTo>
                    <a:pt x="129128" y="1083204"/>
                    <a:pt x="125417" y="1087004"/>
                    <a:pt x="121411" y="1092011"/>
                  </a:cubicBezTo>
                  <a:lnTo>
                    <a:pt x="121411" y="1147594"/>
                  </a:lnTo>
                  <a:cubicBezTo>
                    <a:pt x="121411" y="1148065"/>
                    <a:pt x="121293" y="1148463"/>
                    <a:pt x="121057" y="1148787"/>
                  </a:cubicBezTo>
                  <a:cubicBezTo>
                    <a:pt x="120822" y="1149111"/>
                    <a:pt x="120439" y="1149390"/>
                    <a:pt x="119908" y="1149626"/>
                  </a:cubicBezTo>
                  <a:cubicBezTo>
                    <a:pt x="119378" y="1149862"/>
                    <a:pt x="118642" y="1150039"/>
                    <a:pt x="117699" y="1150156"/>
                  </a:cubicBezTo>
                  <a:cubicBezTo>
                    <a:pt x="116757" y="1150274"/>
                    <a:pt x="115549" y="1150333"/>
                    <a:pt x="114076" y="1150333"/>
                  </a:cubicBezTo>
                  <a:cubicBezTo>
                    <a:pt x="112662" y="1150333"/>
                    <a:pt x="111484" y="1150274"/>
                    <a:pt x="110542" y="1150156"/>
                  </a:cubicBezTo>
                  <a:cubicBezTo>
                    <a:pt x="109599" y="1150039"/>
                    <a:pt x="108848" y="1149862"/>
                    <a:pt x="108288" y="1149626"/>
                  </a:cubicBezTo>
                  <a:cubicBezTo>
                    <a:pt x="107729" y="1149390"/>
                    <a:pt x="107346" y="1149111"/>
                    <a:pt x="107140" y="1148787"/>
                  </a:cubicBezTo>
                  <a:cubicBezTo>
                    <a:pt x="106933" y="1148463"/>
                    <a:pt x="106830" y="1148065"/>
                    <a:pt x="106830" y="1147594"/>
                  </a:cubicBezTo>
                  <a:lnTo>
                    <a:pt x="106830" y="1068064"/>
                  </a:lnTo>
                  <a:cubicBezTo>
                    <a:pt x="106830" y="1067592"/>
                    <a:pt x="106918" y="1067195"/>
                    <a:pt x="107095" y="1066871"/>
                  </a:cubicBezTo>
                  <a:cubicBezTo>
                    <a:pt x="107272" y="1066547"/>
                    <a:pt x="107626" y="1066252"/>
                    <a:pt x="108156" y="1065987"/>
                  </a:cubicBezTo>
                  <a:cubicBezTo>
                    <a:pt x="108686" y="1065722"/>
                    <a:pt x="109364" y="1065545"/>
                    <a:pt x="110188" y="1065457"/>
                  </a:cubicBezTo>
                  <a:cubicBezTo>
                    <a:pt x="111013" y="1065369"/>
                    <a:pt x="112103" y="1065324"/>
                    <a:pt x="113458" y="1065324"/>
                  </a:cubicBezTo>
                  <a:cubicBezTo>
                    <a:pt x="114754" y="1065324"/>
                    <a:pt x="115829" y="1065369"/>
                    <a:pt x="116683" y="1065457"/>
                  </a:cubicBezTo>
                  <a:cubicBezTo>
                    <a:pt x="117537" y="1065545"/>
                    <a:pt x="118200" y="1065722"/>
                    <a:pt x="118671" y="1065987"/>
                  </a:cubicBezTo>
                  <a:cubicBezTo>
                    <a:pt x="119143" y="1066252"/>
                    <a:pt x="119481" y="1066547"/>
                    <a:pt x="119688" y="1066871"/>
                  </a:cubicBezTo>
                  <a:cubicBezTo>
                    <a:pt x="119894" y="1067195"/>
                    <a:pt x="119997" y="1067592"/>
                    <a:pt x="119997" y="1068064"/>
                  </a:cubicBezTo>
                  <a:lnTo>
                    <a:pt x="119997" y="1078580"/>
                  </a:lnTo>
                  <a:cubicBezTo>
                    <a:pt x="124474" y="1073572"/>
                    <a:pt x="128819" y="1069905"/>
                    <a:pt x="133031" y="1067578"/>
                  </a:cubicBezTo>
                  <a:cubicBezTo>
                    <a:pt x="137243" y="1065251"/>
                    <a:pt x="141499" y="1064087"/>
                    <a:pt x="145800" y="1064087"/>
                  </a:cubicBezTo>
                  <a:close/>
                  <a:moveTo>
                    <a:pt x="120002" y="855774"/>
                  </a:moveTo>
                  <a:cubicBezTo>
                    <a:pt x="121415" y="855774"/>
                    <a:pt x="122594" y="855819"/>
                    <a:pt x="123536" y="855907"/>
                  </a:cubicBezTo>
                  <a:cubicBezTo>
                    <a:pt x="124479" y="855995"/>
                    <a:pt x="125215" y="856172"/>
                    <a:pt x="125745" y="856437"/>
                  </a:cubicBezTo>
                  <a:cubicBezTo>
                    <a:pt x="126276" y="856702"/>
                    <a:pt x="126673" y="856997"/>
                    <a:pt x="126938" y="857321"/>
                  </a:cubicBezTo>
                  <a:cubicBezTo>
                    <a:pt x="127203" y="857645"/>
                    <a:pt x="127336" y="858042"/>
                    <a:pt x="127336" y="858514"/>
                  </a:cubicBezTo>
                  <a:lnTo>
                    <a:pt x="127336" y="938044"/>
                  </a:lnTo>
                  <a:cubicBezTo>
                    <a:pt x="127336" y="938515"/>
                    <a:pt x="127233" y="938913"/>
                    <a:pt x="127027" y="939237"/>
                  </a:cubicBezTo>
                  <a:cubicBezTo>
                    <a:pt x="126820" y="939561"/>
                    <a:pt x="126452" y="939841"/>
                    <a:pt x="125922" y="940076"/>
                  </a:cubicBezTo>
                  <a:cubicBezTo>
                    <a:pt x="125392" y="940312"/>
                    <a:pt x="124700" y="940489"/>
                    <a:pt x="123845" y="940606"/>
                  </a:cubicBezTo>
                  <a:cubicBezTo>
                    <a:pt x="122991" y="940724"/>
                    <a:pt x="121946" y="940783"/>
                    <a:pt x="120708" y="940783"/>
                  </a:cubicBezTo>
                  <a:cubicBezTo>
                    <a:pt x="119353" y="940783"/>
                    <a:pt x="118249" y="940724"/>
                    <a:pt x="117395" y="940606"/>
                  </a:cubicBezTo>
                  <a:cubicBezTo>
                    <a:pt x="116540" y="940489"/>
                    <a:pt x="115863" y="940312"/>
                    <a:pt x="115362" y="940076"/>
                  </a:cubicBezTo>
                  <a:cubicBezTo>
                    <a:pt x="114862" y="939841"/>
                    <a:pt x="114523" y="939561"/>
                    <a:pt x="114346" y="939237"/>
                  </a:cubicBezTo>
                  <a:cubicBezTo>
                    <a:pt x="114169" y="938913"/>
                    <a:pt x="114081" y="938515"/>
                    <a:pt x="114081" y="938044"/>
                  </a:cubicBezTo>
                  <a:lnTo>
                    <a:pt x="114081" y="927528"/>
                  </a:lnTo>
                  <a:cubicBezTo>
                    <a:pt x="109545" y="932536"/>
                    <a:pt x="105068" y="936188"/>
                    <a:pt x="100649" y="938486"/>
                  </a:cubicBezTo>
                  <a:cubicBezTo>
                    <a:pt x="96231" y="940783"/>
                    <a:pt x="91754" y="941932"/>
                    <a:pt x="87217" y="941932"/>
                  </a:cubicBezTo>
                  <a:lnTo>
                    <a:pt x="83482" y="941192"/>
                  </a:lnTo>
                  <a:lnTo>
                    <a:pt x="84488" y="928121"/>
                  </a:lnTo>
                  <a:lnTo>
                    <a:pt x="90222" y="929384"/>
                  </a:lnTo>
                  <a:cubicBezTo>
                    <a:pt x="93874" y="929384"/>
                    <a:pt x="97512" y="928088"/>
                    <a:pt x="101135" y="925496"/>
                  </a:cubicBezTo>
                  <a:cubicBezTo>
                    <a:pt x="104758" y="922904"/>
                    <a:pt x="108602" y="919104"/>
                    <a:pt x="112667" y="914096"/>
                  </a:cubicBezTo>
                  <a:lnTo>
                    <a:pt x="112667" y="858514"/>
                  </a:lnTo>
                  <a:cubicBezTo>
                    <a:pt x="112667" y="858042"/>
                    <a:pt x="112770" y="857645"/>
                    <a:pt x="112976" y="857321"/>
                  </a:cubicBezTo>
                  <a:cubicBezTo>
                    <a:pt x="113182" y="856997"/>
                    <a:pt x="113580" y="856702"/>
                    <a:pt x="114169" y="856437"/>
                  </a:cubicBezTo>
                  <a:cubicBezTo>
                    <a:pt x="114758" y="856172"/>
                    <a:pt x="115509" y="855995"/>
                    <a:pt x="116423" y="855907"/>
                  </a:cubicBezTo>
                  <a:cubicBezTo>
                    <a:pt x="117336" y="855819"/>
                    <a:pt x="118529" y="855774"/>
                    <a:pt x="120002" y="855774"/>
                  </a:cubicBezTo>
                  <a:close/>
                  <a:moveTo>
                    <a:pt x="193425" y="854537"/>
                  </a:moveTo>
                  <a:cubicBezTo>
                    <a:pt x="196724" y="854537"/>
                    <a:pt x="199684" y="854920"/>
                    <a:pt x="202306" y="855686"/>
                  </a:cubicBezTo>
                  <a:cubicBezTo>
                    <a:pt x="204927" y="856452"/>
                    <a:pt x="207240" y="857527"/>
                    <a:pt x="209242" y="858912"/>
                  </a:cubicBezTo>
                  <a:cubicBezTo>
                    <a:pt x="211246" y="860296"/>
                    <a:pt x="212954" y="861945"/>
                    <a:pt x="214368" y="863860"/>
                  </a:cubicBezTo>
                  <a:cubicBezTo>
                    <a:pt x="215782" y="865775"/>
                    <a:pt x="216960" y="867910"/>
                    <a:pt x="217902" y="870267"/>
                  </a:cubicBezTo>
                  <a:cubicBezTo>
                    <a:pt x="220554" y="867380"/>
                    <a:pt x="223072" y="864935"/>
                    <a:pt x="225458" y="862932"/>
                  </a:cubicBezTo>
                  <a:cubicBezTo>
                    <a:pt x="227844" y="860929"/>
                    <a:pt x="230141" y="859309"/>
                    <a:pt x="232350" y="858072"/>
                  </a:cubicBezTo>
                  <a:cubicBezTo>
                    <a:pt x="234560" y="856835"/>
                    <a:pt x="236710" y="855936"/>
                    <a:pt x="238801" y="855377"/>
                  </a:cubicBezTo>
                  <a:cubicBezTo>
                    <a:pt x="240892" y="854817"/>
                    <a:pt x="242999" y="854537"/>
                    <a:pt x="245119" y="854537"/>
                  </a:cubicBezTo>
                  <a:cubicBezTo>
                    <a:pt x="250245" y="854537"/>
                    <a:pt x="254545" y="855436"/>
                    <a:pt x="258021" y="857232"/>
                  </a:cubicBezTo>
                  <a:cubicBezTo>
                    <a:pt x="261497" y="859029"/>
                    <a:pt x="264310" y="861430"/>
                    <a:pt x="266460" y="864434"/>
                  </a:cubicBezTo>
                  <a:cubicBezTo>
                    <a:pt x="268610" y="867439"/>
                    <a:pt x="270142" y="870959"/>
                    <a:pt x="271055" y="874994"/>
                  </a:cubicBezTo>
                  <a:cubicBezTo>
                    <a:pt x="271968" y="879030"/>
                    <a:pt x="272425" y="883286"/>
                    <a:pt x="272425" y="887763"/>
                  </a:cubicBezTo>
                  <a:lnTo>
                    <a:pt x="272425" y="938044"/>
                  </a:lnTo>
                  <a:cubicBezTo>
                    <a:pt x="272425" y="938515"/>
                    <a:pt x="272307" y="938913"/>
                    <a:pt x="272071" y="939237"/>
                  </a:cubicBezTo>
                  <a:cubicBezTo>
                    <a:pt x="271836" y="939561"/>
                    <a:pt x="271453" y="939841"/>
                    <a:pt x="270922" y="940076"/>
                  </a:cubicBezTo>
                  <a:cubicBezTo>
                    <a:pt x="270392" y="940312"/>
                    <a:pt x="269656" y="940489"/>
                    <a:pt x="268713" y="940606"/>
                  </a:cubicBezTo>
                  <a:cubicBezTo>
                    <a:pt x="267771" y="940724"/>
                    <a:pt x="266592" y="940783"/>
                    <a:pt x="265179" y="940783"/>
                  </a:cubicBezTo>
                  <a:cubicBezTo>
                    <a:pt x="263706" y="940783"/>
                    <a:pt x="262498" y="940724"/>
                    <a:pt x="261556" y="940606"/>
                  </a:cubicBezTo>
                  <a:cubicBezTo>
                    <a:pt x="260613" y="940489"/>
                    <a:pt x="259862" y="940312"/>
                    <a:pt x="259302" y="940076"/>
                  </a:cubicBezTo>
                  <a:cubicBezTo>
                    <a:pt x="258742" y="939841"/>
                    <a:pt x="258345" y="939561"/>
                    <a:pt x="258109" y="939237"/>
                  </a:cubicBezTo>
                  <a:cubicBezTo>
                    <a:pt x="257874" y="938913"/>
                    <a:pt x="257756" y="938515"/>
                    <a:pt x="257756" y="938044"/>
                  </a:cubicBezTo>
                  <a:lnTo>
                    <a:pt x="257756" y="889707"/>
                  </a:lnTo>
                  <a:cubicBezTo>
                    <a:pt x="257756" y="886349"/>
                    <a:pt x="257461" y="883286"/>
                    <a:pt x="256872" y="880517"/>
                  </a:cubicBezTo>
                  <a:cubicBezTo>
                    <a:pt x="256283" y="877748"/>
                    <a:pt x="255340" y="875362"/>
                    <a:pt x="254044" y="873359"/>
                  </a:cubicBezTo>
                  <a:cubicBezTo>
                    <a:pt x="252748" y="871356"/>
                    <a:pt x="251099" y="869825"/>
                    <a:pt x="249096" y="868764"/>
                  </a:cubicBezTo>
                  <a:cubicBezTo>
                    <a:pt x="247093" y="867704"/>
                    <a:pt x="244736" y="867174"/>
                    <a:pt x="242026" y="867174"/>
                  </a:cubicBezTo>
                  <a:cubicBezTo>
                    <a:pt x="238669" y="867174"/>
                    <a:pt x="235296" y="868470"/>
                    <a:pt x="231909" y="871062"/>
                  </a:cubicBezTo>
                  <a:cubicBezTo>
                    <a:pt x="228521" y="873654"/>
                    <a:pt x="224795" y="877454"/>
                    <a:pt x="220730" y="882461"/>
                  </a:cubicBezTo>
                  <a:lnTo>
                    <a:pt x="220730" y="938044"/>
                  </a:lnTo>
                  <a:cubicBezTo>
                    <a:pt x="220730" y="938515"/>
                    <a:pt x="220612" y="938913"/>
                    <a:pt x="220377" y="939237"/>
                  </a:cubicBezTo>
                  <a:cubicBezTo>
                    <a:pt x="220141" y="939561"/>
                    <a:pt x="219744" y="939841"/>
                    <a:pt x="219184" y="940076"/>
                  </a:cubicBezTo>
                  <a:cubicBezTo>
                    <a:pt x="218624" y="940312"/>
                    <a:pt x="217873" y="940489"/>
                    <a:pt x="216930" y="940606"/>
                  </a:cubicBezTo>
                  <a:cubicBezTo>
                    <a:pt x="215988" y="940724"/>
                    <a:pt x="214810" y="940783"/>
                    <a:pt x="213396" y="940783"/>
                  </a:cubicBezTo>
                  <a:cubicBezTo>
                    <a:pt x="212041" y="940783"/>
                    <a:pt x="210877" y="940724"/>
                    <a:pt x="209905" y="940606"/>
                  </a:cubicBezTo>
                  <a:cubicBezTo>
                    <a:pt x="208933" y="940489"/>
                    <a:pt x="208167" y="940312"/>
                    <a:pt x="207608" y="940076"/>
                  </a:cubicBezTo>
                  <a:cubicBezTo>
                    <a:pt x="207048" y="939841"/>
                    <a:pt x="206665" y="939561"/>
                    <a:pt x="206459" y="939237"/>
                  </a:cubicBezTo>
                  <a:cubicBezTo>
                    <a:pt x="206253" y="938913"/>
                    <a:pt x="206150" y="938515"/>
                    <a:pt x="206150" y="938044"/>
                  </a:cubicBezTo>
                  <a:lnTo>
                    <a:pt x="206150" y="889707"/>
                  </a:lnTo>
                  <a:cubicBezTo>
                    <a:pt x="206150" y="886349"/>
                    <a:pt x="205826" y="883286"/>
                    <a:pt x="205178" y="880517"/>
                  </a:cubicBezTo>
                  <a:cubicBezTo>
                    <a:pt x="204530" y="877748"/>
                    <a:pt x="203558" y="875362"/>
                    <a:pt x="202262" y="873359"/>
                  </a:cubicBezTo>
                  <a:cubicBezTo>
                    <a:pt x="200966" y="871356"/>
                    <a:pt x="199331" y="869825"/>
                    <a:pt x="197357" y="868764"/>
                  </a:cubicBezTo>
                  <a:cubicBezTo>
                    <a:pt x="195384" y="867704"/>
                    <a:pt x="193042" y="867174"/>
                    <a:pt x="190332" y="867174"/>
                  </a:cubicBezTo>
                  <a:cubicBezTo>
                    <a:pt x="186974" y="867174"/>
                    <a:pt x="183587" y="868470"/>
                    <a:pt x="180170" y="871062"/>
                  </a:cubicBezTo>
                  <a:cubicBezTo>
                    <a:pt x="176753" y="873654"/>
                    <a:pt x="173042" y="877454"/>
                    <a:pt x="169036" y="882461"/>
                  </a:cubicBezTo>
                  <a:lnTo>
                    <a:pt x="169036" y="938044"/>
                  </a:lnTo>
                  <a:cubicBezTo>
                    <a:pt x="169036" y="938515"/>
                    <a:pt x="168918" y="938913"/>
                    <a:pt x="168682" y="939237"/>
                  </a:cubicBezTo>
                  <a:cubicBezTo>
                    <a:pt x="168447" y="939561"/>
                    <a:pt x="168064" y="939841"/>
                    <a:pt x="167533" y="940076"/>
                  </a:cubicBezTo>
                  <a:cubicBezTo>
                    <a:pt x="167003" y="940312"/>
                    <a:pt x="166267" y="940489"/>
                    <a:pt x="165324" y="940606"/>
                  </a:cubicBezTo>
                  <a:cubicBezTo>
                    <a:pt x="164382" y="940724"/>
                    <a:pt x="163174" y="940783"/>
                    <a:pt x="161701" y="940783"/>
                  </a:cubicBezTo>
                  <a:cubicBezTo>
                    <a:pt x="160287" y="940783"/>
                    <a:pt x="159109" y="940724"/>
                    <a:pt x="158167" y="940606"/>
                  </a:cubicBezTo>
                  <a:cubicBezTo>
                    <a:pt x="157224" y="940489"/>
                    <a:pt x="156473" y="940312"/>
                    <a:pt x="155913" y="940076"/>
                  </a:cubicBezTo>
                  <a:cubicBezTo>
                    <a:pt x="155354" y="939841"/>
                    <a:pt x="154971" y="939561"/>
                    <a:pt x="154764" y="939237"/>
                  </a:cubicBezTo>
                  <a:cubicBezTo>
                    <a:pt x="154558" y="938913"/>
                    <a:pt x="154455" y="938515"/>
                    <a:pt x="154455" y="938044"/>
                  </a:cubicBezTo>
                  <a:lnTo>
                    <a:pt x="154455" y="858514"/>
                  </a:lnTo>
                  <a:cubicBezTo>
                    <a:pt x="154455" y="858042"/>
                    <a:pt x="154544" y="857645"/>
                    <a:pt x="154720" y="857321"/>
                  </a:cubicBezTo>
                  <a:cubicBezTo>
                    <a:pt x="154897" y="856997"/>
                    <a:pt x="155250" y="856702"/>
                    <a:pt x="155781" y="856437"/>
                  </a:cubicBezTo>
                  <a:cubicBezTo>
                    <a:pt x="156311" y="856172"/>
                    <a:pt x="156988" y="855995"/>
                    <a:pt x="157813" y="855907"/>
                  </a:cubicBezTo>
                  <a:cubicBezTo>
                    <a:pt x="158638" y="855819"/>
                    <a:pt x="159728" y="855774"/>
                    <a:pt x="161083" y="855774"/>
                  </a:cubicBezTo>
                  <a:cubicBezTo>
                    <a:pt x="162379" y="855774"/>
                    <a:pt x="163454" y="855819"/>
                    <a:pt x="164308" y="855907"/>
                  </a:cubicBezTo>
                  <a:cubicBezTo>
                    <a:pt x="165162" y="855995"/>
                    <a:pt x="165825" y="856172"/>
                    <a:pt x="166296" y="856437"/>
                  </a:cubicBezTo>
                  <a:cubicBezTo>
                    <a:pt x="166768" y="856702"/>
                    <a:pt x="167106" y="856997"/>
                    <a:pt x="167312" y="857321"/>
                  </a:cubicBezTo>
                  <a:cubicBezTo>
                    <a:pt x="167519" y="857645"/>
                    <a:pt x="167622" y="858042"/>
                    <a:pt x="167622" y="858514"/>
                  </a:cubicBezTo>
                  <a:lnTo>
                    <a:pt x="167622" y="869030"/>
                  </a:lnTo>
                  <a:cubicBezTo>
                    <a:pt x="172099" y="864022"/>
                    <a:pt x="176444" y="860355"/>
                    <a:pt x="180656" y="858028"/>
                  </a:cubicBezTo>
                  <a:cubicBezTo>
                    <a:pt x="184868" y="855701"/>
                    <a:pt x="189124" y="854537"/>
                    <a:pt x="193425" y="854537"/>
                  </a:cubicBezTo>
                  <a:close/>
                  <a:moveTo>
                    <a:pt x="89962" y="704735"/>
                  </a:moveTo>
                  <a:lnTo>
                    <a:pt x="93835" y="712676"/>
                  </a:lnTo>
                  <a:cubicBezTo>
                    <a:pt x="95907" y="715209"/>
                    <a:pt x="98601" y="717153"/>
                    <a:pt x="101916" y="718508"/>
                  </a:cubicBezTo>
                  <a:cubicBezTo>
                    <a:pt x="105231" y="719863"/>
                    <a:pt x="109286" y="720541"/>
                    <a:pt x="114081" y="720541"/>
                  </a:cubicBezTo>
                  <a:cubicBezTo>
                    <a:pt x="117870" y="720541"/>
                    <a:pt x="121244" y="720232"/>
                    <a:pt x="124204" y="719613"/>
                  </a:cubicBezTo>
                  <a:cubicBezTo>
                    <a:pt x="127164" y="718994"/>
                    <a:pt x="129724" y="718302"/>
                    <a:pt x="131885" y="717536"/>
                  </a:cubicBezTo>
                  <a:cubicBezTo>
                    <a:pt x="134046" y="716770"/>
                    <a:pt x="135822" y="716078"/>
                    <a:pt x="137213" y="715460"/>
                  </a:cubicBezTo>
                  <a:cubicBezTo>
                    <a:pt x="138604" y="714841"/>
                    <a:pt x="139655" y="714532"/>
                    <a:pt x="140366" y="714532"/>
                  </a:cubicBezTo>
                  <a:cubicBezTo>
                    <a:pt x="140780" y="714532"/>
                    <a:pt x="141150" y="714635"/>
                    <a:pt x="141475" y="714841"/>
                  </a:cubicBezTo>
                  <a:cubicBezTo>
                    <a:pt x="141801" y="715047"/>
                    <a:pt x="142052" y="715357"/>
                    <a:pt x="142230" y="715769"/>
                  </a:cubicBezTo>
                  <a:cubicBezTo>
                    <a:pt x="142408" y="716181"/>
                    <a:pt x="142541" y="716756"/>
                    <a:pt x="142630" y="717492"/>
                  </a:cubicBezTo>
                  <a:cubicBezTo>
                    <a:pt x="142718" y="718229"/>
                    <a:pt x="142763" y="719127"/>
                    <a:pt x="142763" y="720187"/>
                  </a:cubicBezTo>
                  <a:cubicBezTo>
                    <a:pt x="142763" y="720953"/>
                    <a:pt x="142734" y="721616"/>
                    <a:pt x="142674" y="722176"/>
                  </a:cubicBezTo>
                  <a:cubicBezTo>
                    <a:pt x="142616" y="722735"/>
                    <a:pt x="142542" y="723236"/>
                    <a:pt x="142454" y="723678"/>
                  </a:cubicBezTo>
                  <a:cubicBezTo>
                    <a:pt x="142365" y="724120"/>
                    <a:pt x="142218" y="724517"/>
                    <a:pt x="142012" y="724871"/>
                  </a:cubicBezTo>
                  <a:cubicBezTo>
                    <a:pt x="141806" y="725224"/>
                    <a:pt x="141540" y="725563"/>
                    <a:pt x="141216" y="725887"/>
                  </a:cubicBezTo>
                  <a:cubicBezTo>
                    <a:pt x="140892" y="726211"/>
                    <a:pt x="139935" y="726741"/>
                    <a:pt x="138344" y="727478"/>
                  </a:cubicBezTo>
                  <a:cubicBezTo>
                    <a:pt x="136754" y="728214"/>
                    <a:pt x="134692" y="728936"/>
                    <a:pt x="132159" y="729643"/>
                  </a:cubicBezTo>
                  <a:cubicBezTo>
                    <a:pt x="129626" y="730350"/>
                    <a:pt x="126695" y="730983"/>
                    <a:pt x="123366" y="731542"/>
                  </a:cubicBezTo>
                  <a:cubicBezTo>
                    <a:pt x="120038" y="732102"/>
                    <a:pt x="116489" y="732382"/>
                    <a:pt x="112718" y="732382"/>
                  </a:cubicBezTo>
                  <a:cubicBezTo>
                    <a:pt x="106179" y="732382"/>
                    <a:pt x="100450" y="731469"/>
                    <a:pt x="95531" y="729643"/>
                  </a:cubicBezTo>
                  <a:lnTo>
                    <a:pt x="89542" y="725721"/>
                  </a:lnTo>
                  <a:close/>
                  <a:moveTo>
                    <a:pt x="209326" y="646224"/>
                  </a:moveTo>
                  <a:cubicBezTo>
                    <a:pt x="210799" y="646224"/>
                    <a:pt x="212007" y="646283"/>
                    <a:pt x="212949" y="646401"/>
                  </a:cubicBezTo>
                  <a:cubicBezTo>
                    <a:pt x="213892" y="646519"/>
                    <a:pt x="214628" y="646696"/>
                    <a:pt x="215158" y="646931"/>
                  </a:cubicBezTo>
                  <a:cubicBezTo>
                    <a:pt x="215689" y="647167"/>
                    <a:pt x="216072" y="647462"/>
                    <a:pt x="216307" y="647815"/>
                  </a:cubicBezTo>
                  <a:cubicBezTo>
                    <a:pt x="216543" y="648169"/>
                    <a:pt x="216661" y="648551"/>
                    <a:pt x="216661" y="648964"/>
                  </a:cubicBezTo>
                  <a:lnTo>
                    <a:pt x="216661" y="728494"/>
                  </a:lnTo>
                  <a:cubicBezTo>
                    <a:pt x="216661" y="728965"/>
                    <a:pt x="216543" y="729363"/>
                    <a:pt x="216307" y="729687"/>
                  </a:cubicBezTo>
                  <a:cubicBezTo>
                    <a:pt x="216072" y="730011"/>
                    <a:pt x="215689" y="730291"/>
                    <a:pt x="215158" y="730526"/>
                  </a:cubicBezTo>
                  <a:cubicBezTo>
                    <a:pt x="214628" y="730762"/>
                    <a:pt x="213892" y="730939"/>
                    <a:pt x="212949" y="731056"/>
                  </a:cubicBezTo>
                  <a:cubicBezTo>
                    <a:pt x="212007" y="731174"/>
                    <a:pt x="210799" y="731233"/>
                    <a:pt x="209326" y="731233"/>
                  </a:cubicBezTo>
                  <a:cubicBezTo>
                    <a:pt x="207912" y="731233"/>
                    <a:pt x="206734" y="731174"/>
                    <a:pt x="205792" y="731056"/>
                  </a:cubicBezTo>
                  <a:cubicBezTo>
                    <a:pt x="204849" y="730939"/>
                    <a:pt x="204098" y="730762"/>
                    <a:pt x="203538" y="730526"/>
                  </a:cubicBezTo>
                  <a:cubicBezTo>
                    <a:pt x="202978" y="730291"/>
                    <a:pt x="202596" y="730011"/>
                    <a:pt x="202390" y="729687"/>
                  </a:cubicBezTo>
                  <a:cubicBezTo>
                    <a:pt x="202183" y="729363"/>
                    <a:pt x="202080" y="728965"/>
                    <a:pt x="202080" y="728494"/>
                  </a:cubicBezTo>
                  <a:lnTo>
                    <a:pt x="202080" y="648964"/>
                  </a:lnTo>
                  <a:cubicBezTo>
                    <a:pt x="202080" y="648551"/>
                    <a:pt x="202183" y="648169"/>
                    <a:pt x="202390" y="647815"/>
                  </a:cubicBezTo>
                  <a:cubicBezTo>
                    <a:pt x="202596" y="647462"/>
                    <a:pt x="202978" y="647167"/>
                    <a:pt x="203538" y="646931"/>
                  </a:cubicBezTo>
                  <a:cubicBezTo>
                    <a:pt x="204098" y="646696"/>
                    <a:pt x="204849" y="646519"/>
                    <a:pt x="205792" y="646401"/>
                  </a:cubicBezTo>
                  <a:cubicBezTo>
                    <a:pt x="206734" y="646283"/>
                    <a:pt x="207912" y="646224"/>
                    <a:pt x="209326" y="646224"/>
                  </a:cubicBezTo>
                  <a:close/>
                  <a:moveTo>
                    <a:pt x="111128" y="644987"/>
                  </a:moveTo>
                  <a:cubicBezTo>
                    <a:pt x="117372" y="644987"/>
                    <a:pt x="122689" y="645989"/>
                    <a:pt x="127078" y="647992"/>
                  </a:cubicBezTo>
                  <a:cubicBezTo>
                    <a:pt x="131467" y="649995"/>
                    <a:pt x="135075" y="652690"/>
                    <a:pt x="137903" y="656077"/>
                  </a:cubicBezTo>
                  <a:cubicBezTo>
                    <a:pt x="140730" y="659465"/>
                    <a:pt x="142807" y="663441"/>
                    <a:pt x="144132" y="668007"/>
                  </a:cubicBezTo>
                  <a:cubicBezTo>
                    <a:pt x="145458" y="672572"/>
                    <a:pt x="146121" y="677447"/>
                    <a:pt x="146121" y="682632"/>
                  </a:cubicBezTo>
                  <a:lnTo>
                    <a:pt x="146121" y="685283"/>
                  </a:lnTo>
                  <a:cubicBezTo>
                    <a:pt x="146121" y="687580"/>
                    <a:pt x="145544" y="689215"/>
                    <a:pt x="144390" y="690187"/>
                  </a:cubicBezTo>
                  <a:cubicBezTo>
                    <a:pt x="143236" y="691159"/>
                    <a:pt x="141919" y="691645"/>
                    <a:pt x="140439" y="691645"/>
                  </a:cubicBezTo>
                  <a:lnTo>
                    <a:pt x="90267" y="691645"/>
                  </a:lnTo>
                  <a:lnTo>
                    <a:pt x="90518" y="680953"/>
                  </a:lnTo>
                  <a:lnTo>
                    <a:pt x="131452" y="680953"/>
                  </a:lnTo>
                  <a:cubicBezTo>
                    <a:pt x="131629" y="673294"/>
                    <a:pt x="129924" y="667285"/>
                    <a:pt x="126339" y="662926"/>
                  </a:cubicBezTo>
                  <a:cubicBezTo>
                    <a:pt x="122754" y="658566"/>
                    <a:pt x="117434" y="656387"/>
                    <a:pt x="110380" y="656387"/>
                  </a:cubicBezTo>
                  <a:cubicBezTo>
                    <a:pt x="106765" y="656387"/>
                    <a:pt x="103594" y="657064"/>
                    <a:pt x="100867" y="658419"/>
                  </a:cubicBezTo>
                  <a:cubicBezTo>
                    <a:pt x="98141" y="659774"/>
                    <a:pt x="95859" y="661571"/>
                    <a:pt x="94021" y="663809"/>
                  </a:cubicBezTo>
                  <a:lnTo>
                    <a:pt x="90781" y="669746"/>
                  </a:lnTo>
                  <a:lnTo>
                    <a:pt x="91221" y="651001"/>
                  </a:lnTo>
                  <a:lnTo>
                    <a:pt x="95310" y="648036"/>
                  </a:lnTo>
                  <a:cubicBezTo>
                    <a:pt x="100023" y="646004"/>
                    <a:pt x="105295" y="644987"/>
                    <a:pt x="111128" y="644987"/>
                  </a:cubicBezTo>
                  <a:close/>
                  <a:moveTo>
                    <a:pt x="250872" y="624928"/>
                  </a:moveTo>
                  <a:cubicBezTo>
                    <a:pt x="252345" y="624928"/>
                    <a:pt x="253553" y="624987"/>
                    <a:pt x="254496" y="625105"/>
                  </a:cubicBezTo>
                  <a:cubicBezTo>
                    <a:pt x="255438" y="625223"/>
                    <a:pt x="256174" y="625414"/>
                    <a:pt x="256705" y="625679"/>
                  </a:cubicBezTo>
                  <a:cubicBezTo>
                    <a:pt x="257235" y="625944"/>
                    <a:pt x="257618" y="626254"/>
                    <a:pt x="257854" y="626607"/>
                  </a:cubicBezTo>
                  <a:cubicBezTo>
                    <a:pt x="258089" y="626960"/>
                    <a:pt x="258207" y="627343"/>
                    <a:pt x="258207" y="627756"/>
                  </a:cubicBezTo>
                  <a:lnTo>
                    <a:pt x="258207" y="646666"/>
                  </a:lnTo>
                  <a:lnTo>
                    <a:pt x="278620" y="646666"/>
                  </a:lnTo>
                  <a:cubicBezTo>
                    <a:pt x="279091" y="646666"/>
                    <a:pt x="279503" y="646769"/>
                    <a:pt x="279857" y="646976"/>
                  </a:cubicBezTo>
                  <a:cubicBezTo>
                    <a:pt x="280210" y="647182"/>
                    <a:pt x="280520" y="647535"/>
                    <a:pt x="280785" y="648036"/>
                  </a:cubicBezTo>
                  <a:cubicBezTo>
                    <a:pt x="281050" y="648537"/>
                    <a:pt x="281241" y="649170"/>
                    <a:pt x="281359" y="649936"/>
                  </a:cubicBezTo>
                  <a:cubicBezTo>
                    <a:pt x="281477" y="650702"/>
                    <a:pt x="281536" y="651644"/>
                    <a:pt x="281536" y="652764"/>
                  </a:cubicBezTo>
                  <a:cubicBezTo>
                    <a:pt x="281536" y="654884"/>
                    <a:pt x="281271" y="656416"/>
                    <a:pt x="280740" y="657359"/>
                  </a:cubicBezTo>
                  <a:cubicBezTo>
                    <a:pt x="280210" y="658301"/>
                    <a:pt x="279503" y="658773"/>
                    <a:pt x="278620" y="658773"/>
                  </a:cubicBezTo>
                  <a:lnTo>
                    <a:pt x="258207" y="658773"/>
                  </a:lnTo>
                  <a:lnTo>
                    <a:pt x="258207" y="703133"/>
                  </a:lnTo>
                  <a:cubicBezTo>
                    <a:pt x="258207" y="708611"/>
                    <a:pt x="259017" y="712750"/>
                    <a:pt x="260637" y="715548"/>
                  </a:cubicBezTo>
                  <a:cubicBezTo>
                    <a:pt x="262257" y="718346"/>
                    <a:pt x="265158" y="719746"/>
                    <a:pt x="269341" y="719746"/>
                  </a:cubicBezTo>
                  <a:cubicBezTo>
                    <a:pt x="270696" y="719746"/>
                    <a:pt x="271904" y="719613"/>
                    <a:pt x="272964" y="719348"/>
                  </a:cubicBezTo>
                  <a:cubicBezTo>
                    <a:pt x="274024" y="719083"/>
                    <a:pt x="274967" y="718803"/>
                    <a:pt x="275792" y="718508"/>
                  </a:cubicBezTo>
                  <a:cubicBezTo>
                    <a:pt x="276616" y="718214"/>
                    <a:pt x="277324" y="717934"/>
                    <a:pt x="277913" y="717669"/>
                  </a:cubicBezTo>
                  <a:cubicBezTo>
                    <a:pt x="278502" y="717404"/>
                    <a:pt x="279032" y="717271"/>
                    <a:pt x="279503" y="717271"/>
                  </a:cubicBezTo>
                  <a:cubicBezTo>
                    <a:pt x="279798" y="717271"/>
                    <a:pt x="280078" y="717345"/>
                    <a:pt x="280343" y="717492"/>
                  </a:cubicBezTo>
                  <a:cubicBezTo>
                    <a:pt x="280608" y="717639"/>
                    <a:pt x="280814" y="717919"/>
                    <a:pt x="280962" y="718332"/>
                  </a:cubicBezTo>
                  <a:cubicBezTo>
                    <a:pt x="281108" y="718744"/>
                    <a:pt x="281241" y="719304"/>
                    <a:pt x="281359" y="720011"/>
                  </a:cubicBezTo>
                  <a:cubicBezTo>
                    <a:pt x="281477" y="720718"/>
                    <a:pt x="281536" y="721601"/>
                    <a:pt x="281536" y="722662"/>
                  </a:cubicBezTo>
                  <a:cubicBezTo>
                    <a:pt x="281536" y="724370"/>
                    <a:pt x="281418" y="725725"/>
                    <a:pt x="281182" y="726726"/>
                  </a:cubicBezTo>
                  <a:cubicBezTo>
                    <a:pt x="280946" y="727728"/>
                    <a:pt x="280593" y="728464"/>
                    <a:pt x="280122" y="728936"/>
                  </a:cubicBezTo>
                  <a:cubicBezTo>
                    <a:pt x="279650" y="729407"/>
                    <a:pt x="278944" y="729849"/>
                    <a:pt x="278001" y="730261"/>
                  </a:cubicBezTo>
                  <a:cubicBezTo>
                    <a:pt x="277058" y="730674"/>
                    <a:pt x="275983" y="731012"/>
                    <a:pt x="274776" y="731277"/>
                  </a:cubicBezTo>
                  <a:cubicBezTo>
                    <a:pt x="273568" y="731542"/>
                    <a:pt x="272287" y="731763"/>
                    <a:pt x="270932" y="731940"/>
                  </a:cubicBezTo>
                  <a:cubicBezTo>
                    <a:pt x="269577" y="732117"/>
                    <a:pt x="268222" y="732205"/>
                    <a:pt x="266867" y="732205"/>
                  </a:cubicBezTo>
                  <a:cubicBezTo>
                    <a:pt x="262743" y="732205"/>
                    <a:pt x="259208" y="731660"/>
                    <a:pt x="256263" y="730570"/>
                  </a:cubicBezTo>
                  <a:cubicBezTo>
                    <a:pt x="253317" y="729481"/>
                    <a:pt x="250902" y="727831"/>
                    <a:pt x="249017" y="725622"/>
                  </a:cubicBezTo>
                  <a:cubicBezTo>
                    <a:pt x="247132" y="723413"/>
                    <a:pt x="245762" y="720614"/>
                    <a:pt x="244908" y="717227"/>
                  </a:cubicBezTo>
                  <a:cubicBezTo>
                    <a:pt x="244054" y="713840"/>
                    <a:pt x="243626" y="709848"/>
                    <a:pt x="243626" y="705253"/>
                  </a:cubicBezTo>
                  <a:lnTo>
                    <a:pt x="243626" y="658773"/>
                  </a:lnTo>
                  <a:lnTo>
                    <a:pt x="232492" y="658773"/>
                  </a:lnTo>
                  <a:cubicBezTo>
                    <a:pt x="231609" y="658773"/>
                    <a:pt x="230902" y="658301"/>
                    <a:pt x="230372" y="657359"/>
                  </a:cubicBezTo>
                  <a:cubicBezTo>
                    <a:pt x="229841" y="656416"/>
                    <a:pt x="229576" y="654884"/>
                    <a:pt x="229576" y="652764"/>
                  </a:cubicBezTo>
                  <a:cubicBezTo>
                    <a:pt x="229576" y="651644"/>
                    <a:pt x="229650" y="650702"/>
                    <a:pt x="229797" y="649936"/>
                  </a:cubicBezTo>
                  <a:cubicBezTo>
                    <a:pt x="229944" y="649170"/>
                    <a:pt x="230136" y="648537"/>
                    <a:pt x="230372" y="648036"/>
                  </a:cubicBezTo>
                  <a:cubicBezTo>
                    <a:pt x="230607" y="647535"/>
                    <a:pt x="230916" y="647182"/>
                    <a:pt x="231299" y="646976"/>
                  </a:cubicBezTo>
                  <a:cubicBezTo>
                    <a:pt x="231682" y="646769"/>
                    <a:pt x="232109" y="646666"/>
                    <a:pt x="232581" y="646666"/>
                  </a:cubicBezTo>
                  <a:lnTo>
                    <a:pt x="243626" y="646666"/>
                  </a:lnTo>
                  <a:lnTo>
                    <a:pt x="243626" y="627756"/>
                  </a:lnTo>
                  <a:cubicBezTo>
                    <a:pt x="243626" y="627343"/>
                    <a:pt x="243730" y="626960"/>
                    <a:pt x="243936" y="626607"/>
                  </a:cubicBezTo>
                  <a:cubicBezTo>
                    <a:pt x="244142" y="626254"/>
                    <a:pt x="244525" y="625944"/>
                    <a:pt x="245084" y="625679"/>
                  </a:cubicBezTo>
                  <a:cubicBezTo>
                    <a:pt x="245644" y="625414"/>
                    <a:pt x="246395" y="625223"/>
                    <a:pt x="247338" y="625105"/>
                  </a:cubicBezTo>
                  <a:cubicBezTo>
                    <a:pt x="248280" y="624987"/>
                    <a:pt x="249459" y="624928"/>
                    <a:pt x="250872" y="624928"/>
                  </a:cubicBezTo>
                  <a:close/>
                  <a:moveTo>
                    <a:pt x="209415" y="613440"/>
                  </a:moveTo>
                  <a:cubicBezTo>
                    <a:pt x="212831" y="613440"/>
                    <a:pt x="215173" y="614044"/>
                    <a:pt x="216440" y="615252"/>
                  </a:cubicBezTo>
                  <a:cubicBezTo>
                    <a:pt x="217706" y="616460"/>
                    <a:pt x="218340" y="618742"/>
                    <a:pt x="218340" y="622100"/>
                  </a:cubicBezTo>
                  <a:cubicBezTo>
                    <a:pt x="218340" y="625517"/>
                    <a:pt x="217692" y="627844"/>
                    <a:pt x="216396" y="629081"/>
                  </a:cubicBezTo>
                  <a:cubicBezTo>
                    <a:pt x="215100" y="630318"/>
                    <a:pt x="212714" y="630937"/>
                    <a:pt x="209238" y="630937"/>
                  </a:cubicBezTo>
                  <a:cubicBezTo>
                    <a:pt x="205821" y="630937"/>
                    <a:pt x="203479" y="630333"/>
                    <a:pt x="202213" y="629126"/>
                  </a:cubicBezTo>
                  <a:cubicBezTo>
                    <a:pt x="200946" y="627918"/>
                    <a:pt x="200313" y="625635"/>
                    <a:pt x="200313" y="622277"/>
                  </a:cubicBezTo>
                  <a:cubicBezTo>
                    <a:pt x="200313" y="618860"/>
                    <a:pt x="200961" y="616533"/>
                    <a:pt x="202257" y="615296"/>
                  </a:cubicBezTo>
                  <a:cubicBezTo>
                    <a:pt x="203553" y="614059"/>
                    <a:pt x="205939" y="613440"/>
                    <a:pt x="209415" y="613440"/>
                  </a:cubicBezTo>
                  <a:close/>
                  <a:moveTo>
                    <a:pt x="171226" y="607608"/>
                  </a:moveTo>
                  <a:cubicBezTo>
                    <a:pt x="172699" y="607608"/>
                    <a:pt x="173907" y="607667"/>
                    <a:pt x="174849" y="607785"/>
                  </a:cubicBezTo>
                  <a:cubicBezTo>
                    <a:pt x="175792" y="607903"/>
                    <a:pt x="176528" y="608080"/>
                    <a:pt x="177058" y="608315"/>
                  </a:cubicBezTo>
                  <a:cubicBezTo>
                    <a:pt x="177589" y="608551"/>
                    <a:pt x="177972" y="608845"/>
                    <a:pt x="178207" y="609199"/>
                  </a:cubicBezTo>
                  <a:cubicBezTo>
                    <a:pt x="178443" y="609552"/>
                    <a:pt x="178561" y="609965"/>
                    <a:pt x="178561" y="610436"/>
                  </a:cubicBezTo>
                  <a:lnTo>
                    <a:pt x="178561" y="728494"/>
                  </a:lnTo>
                  <a:cubicBezTo>
                    <a:pt x="178561" y="728965"/>
                    <a:pt x="178443" y="729363"/>
                    <a:pt x="178207" y="729687"/>
                  </a:cubicBezTo>
                  <a:cubicBezTo>
                    <a:pt x="177972" y="730011"/>
                    <a:pt x="177589" y="730291"/>
                    <a:pt x="177058" y="730526"/>
                  </a:cubicBezTo>
                  <a:cubicBezTo>
                    <a:pt x="176528" y="730762"/>
                    <a:pt x="175792" y="730939"/>
                    <a:pt x="174849" y="731056"/>
                  </a:cubicBezTo>
                  <a:cubicBezTo>
                    <a:pt x="173907" y="731174"/>
                    <a:pt x="172699" y="731233"/>
                    <a:pt x="171226" y="731233"/>
                  </a:cubicBezTo>
                  <a:cubicBezTo>
                    <a:pt x="169812" y="731233"/>
                    <a:pt x="168634" y="731174"/>
                    <a:pt x="167692" y="731056"/>
                  </a:cubicBezTo>
                  <a:cubicBezTo>
                    <a:pt x="166749" y="730939"/>
                    <a:pt x="165998" y="730762"/>
                    <a:pt x="165438" y="730526"/>
                  </a:cubicBezTo>
                  <a:cubicBezTo>
                    <a:pt x="164878" y="730291"/>
                    <a:pt x="164496" y="730011"/>
                    <a:pt x="164290" y="729687"/>
                  </a:cubicBezTo>
                  <a:cubicBezTo>
                    <a:pt x="164083" y="729363"/>
                    <a:pt x="163980" y="728965"/>
                    <a:pt x="163980" y="728494"/>
                  </a:cubicBezTo>
                  <a:lnTo>
                    <a:pt x="163980" y="610436"/>
                  </a:lnTo>
                  <a:cubicBezTo>
                    <a:pt x="163980" y="609965"/>
                    <a:pt x="164083" y="609552"/>
                    <a:pt x="164290" y="609199"/>
                  </a:cubicBezTo>
                  <a:cubicBezTo>
                    <a:pt x="164496" y="608845"/>
                    <a:pt x="164878" y="608551"/>
                    <a:pt x="165438" y="608315"/>
                  </a:cubicBezTo>
                  <a:cubicBezTo>
                    <a:pt x="165998" y="608080"/>
                    <a:pt x="166749" y="607903"/>
                    <a:pt x="167692" y="607785"/>
                  </a:cubicBezTo>
                  <a:cubicBezTo>
                    <a:pt x="168634" y="607667"/>
                    <a:pt x="169812" y="607608"/>
                    <a:pt x="171226" y="607608"/>
                  </a:cubicBezTo>
                  <a:close/>
                  <a:moveTo>
                    <a:pt x="123598" y="427297"/>
                  </a:moveTo>
                  <a:lnTo>
                    <a:pt x="125745" y="427812"/>
                  </a:lnTo>
                  <a:cubicBezTo>
                    <a:pt x="126276" y="428077"/>
                    <a:pt x="126673" y="428372"/>
                    <a:pt x="126938" y="428696"/>
                  </a:cubicBezTo>
                  <a:cubicBezTo>
                    <a:pt x="127203" y="429020"/>
                    <a:pt x="127336" y="429418"/>
                    <a:pt x="127336" y="429889"/>
                  </a:cubicBezTo>
                  <a:lnTo>
                    <a:pt x="127336" y="509419"/>
                  </a:lnTo>
                  <a:cubicBezTo>
                    <a:pt x="127336" y="509890"/>
                    <a:pt x="127233" y="510288"/>
                    <a:pt x="127027" y="510612"/>
                  </a:cubicBezTo>
                  <a:cubicBezTo>
                    <a:pt x="126820" y="510936"/>
                    <a:pt x="126452" y="511216"/>
                    <a:pt x="125922" y="511451"/>
                  </a:cubicBezTo>
                  <a:cubicBezTo>
                    <a:pt x="125392" y="511687"/>
                    <a:pt x="124700" y="511864"/>
                    <a:pt x="123845" y="511982"/>
                  </a:cubicBezTo>
                  <a:cubicBezTo>
                    <a:pt x="122991" y="512099"/>
                    <a:pt x="121946" y="512158"/>
                    <a:pt x="120708" y="512158"/>
                  </a:cubicBezTo>
                  <a:cubicBezTo>
                    <a:pt x="119354" y="512158"/>
                    <a:pt x="118249" y="512099"/>
                    <a:pt x="117395" y="511982"/>
                  </a:cubicBezTo>
                  <a:cubicBezTo>
                    <a:pt x="116540" y="511864"/>
                    <a:pt x="115863" y="511687"/>
                    <a:pt x="115362" y="511451"/>
                  </a:cubicBezTo>
                  <a:cubicBezTo>
                    <a:pt x="114862" y="511216"/>
                    <a:pt x="114523" y="510936"/>
                    <a:pt x="114346" y="510612"/>
                  </a:cubicBezTo>
                  <a:cubicBezTo>
                    <a:pt x="114169" y="510288"/>
                    <a:pt x="114081" y="509890"/>
                    <a:pt x="114081" y="509419"/>
                  </a:cubicBezTo>
                  <a:lnTo>
                    <a:pt x="114081" y="498903"/>
                  </a:lnTo>
                  <a:cubicBezTo>
                    <a:pt x="109545" y="503911"/>
                    <a:pt x="105068" y="507563"/>
                    <a:pt x="100649" y="509861"/>
                  </a:cubicBezTo>
                  <a:lnTo>
                    <a:pt x="94496" y="511440"/>
                  </a:lnTo>
                  <a:lnTo>
                    <a:pt x="94785" y="499133"/>
                  </a:lnTo>
                  <a:lnTo>
                    <a:pt x="101135" y="496871"/>
                  </a:lnTo>
                  <a:cubicBezTo>
                    <a:pt x="104758" y="494279"/>
                    <a:pt x="108602" y="490479"/>
                    <a:pt x="112667" y="485472"/>
                  </a:cubicBezTo>
                  <a:lnTo>
                    <a:pt x="112667" y="453225"/>
                  </a:lnTo>
                  <a:lnTo>
                    <a:pt x="121714" y="435215"/>
                  </a:lnTo>
                  <a:close/>
                  <a:moveTo>
                    <a:pt x="193425" y="425912"/>
                  </a:moveTo>
                  <a:cubicBezTo>
                    <a:pt x="196724" y="425912"/>
                    <a:pt x="199684" y="426295"/>
                    <a:pt x="202306" y="427061"/>
                  </a:cubicBezTo>
                  <a:cubicBezTo>
                    <a:pt x="204927" y="427827"/>
                    <a:pt x="207240" y="428902"/>
                    <a:pt x="209243" y="430286"/>
                  </a:cubicBezTo>
                  <a:cubicBezTo>
                    <a:pt x="211246" y="431671"/>
                    <a:pt x="212954" y="433320"/>
                    <a:pt x="214368" y="435235"/>
                  </a:cubicBezTo>
                  <a:cubicBezTo>
                    <a:pt x="215782" y="437150"/>
                    <a:pt x="216960" y="439285"/>
                    <a:pt x="217903" y="441642"/>
                  </a:cubicBezTo>
                  <a:cubicBezTo>
                    <a:pt x="220554" y="438755"/>
                    <a:pt x="223072" y="436310"/>
                    <a:pt x="225458" y="434307"/>
                  </a:cubicBezTo>
                  <a:cubicBezTo>
                    <a:pt x="227844" y="432304"/>
                    <a:pt x="230141" y="430684"/>
                    <a:pt x="232350" y="429447"/>
                  </a:cubicBezTo>
                  <a:cubicBezTo>
                    <a:pt x="234560" y="428210"/>
                    <a:pt x="236710" y="427311"/>
                    <a:pt x="238801" y="426752"/>
                  </a:cubicBezTo>
                  <a:cubicBezTo>
                    <a:pt x="240893" y="426192"/>
                    <a:pt x="242999" y="425912"/>
                    <a:pt x="245120" y="425912"/>
                  </a:cubicBezTo>
                  <a:cubicBezTo>
                    <a:pt x="250245" y="425912"/>
                    <a:pt x="254545" y="426811"/>
                    <a:pt x="258021" y="428608"/>
                  </a:cubicBezTo>
                  <a:cubicBezTo>
                    <a:pt x="261496" y="430404"/>
                    <a:pt x="264310" y="432805"/>
                    <a:pt x="266460" y="435809"/>
                  </a:cubicBezTo>
                  <a:cubicBezTo>
                    <a:pt x="268610" y="438814"/>
                    <a:pt x="270142" y="442334"/>
                    <a:pt x="271055" y="446369"/>
                  </a:cubicBezTo>
                  <a:cubicBezTo>
                    <a:pt x="271968" y="450405"/>
                    <a:pt x="272425" y="454661"/>
                    <a:pt x="272425" y="459138"/>
                  </a:cubicBezTo>
                  <a:lnTo>
                    <a:pt x="272425" y="509419"/>
                  </a:lnTo>
                  <a:cubicBezTo>
                    <a:pt x="272425" y="509890"/>
                    <a:pt x="272307" y="510288"/>
                    <a:pt x="272072" y="510612"/>
                  </a:cubicBezTo>
                  <a:cubicBezTo>
                    <a:pt x="271836" y="510936"/>
                    <a:pt x="271453" y="511216"/>
                    <a:pt x="270922" y="511451"/>
                  </a:cubicBezTo>
                  <a:cubicBezTo>
                    <a:pt x="270392" y="511687"/>
                    <a:pt x="269656" y="511864"/>
                    <a:pt x="268714" y="511982"/>
                  </a:cubicBezTo>
                  <a:cubicBezTo>
                    <a:pt x="267771" y="512099"/>
                    <a:pt x="266593" y="512158"/>
                    <a:pt x="265179" y="512158"/>
                  </a:cubicBezTo>
                  <a:cubicBezTo>
                    <a:pt x="263706" y="512158"/>
                    <a:pt x="262498" y="512099"/>
                    <a:pt x="261556" y="511982"/>
                  </a:cubicBezTo>
                  <a:cubicBezTo>
                    <a:pt x="260613" y="511864"/>
                    <a:pt x="259862" y="511687"/>
                    <a:pt x="259302" y="511451"/>
                  </a:cubicBezTo>
                  <a:cubicBezTo>
                    <a:pt x="258743" y="511216"/>
                    <a:pt x="258345" y="510936"/>
                    <a:pt x="258110" y="510612"/>
                  </a:cubicBezTo>
                  <a:cubicBezTo>
                    <a:pt x="257874" y="510288"/>
                    <a:pt x="257756" y="509890"/>
                    <a:pt x="257756" y="509419"/>
                  </a:cubicBezTo>
                  <a:lnTo>
                    <a:pt x="257756" y="461082"/>
                  </a:lnTo>
                  <a:cubicBezTo>
                    <a:pt x="257756" y="457724"/>
                    <a:pt x="257462" y="454661"/>
                    <a:pt x="256872" y="451892"/>
                  </a:cubicBezTo>
                  <a:cubicBezTo>
                    <a:pt x="256283" y="449123"/>
                    <a:pt x="255340" y="446737"/>
                    <a:pt x="254044" y="444734"/>
                  </a:cubicBezTo>
                  <a:cubicBezTo>
                    <a:pt x="252748" y="442731"/>
                    <a:pt x="251099" y="441200"/>
                    <a:pt x="249096" y="440139"/>
                  </a:cubicBezTo>
                  <a:cubicBezTo>
                    <a:pt x="247093" y="439079"/>
                    <a:pt x="244737" y="438549"/>
                    <a:pt x="242027" y="438549"/>
                  </a:cubicBezTo>
                  <a:cubicBezTo>
                    <a:pt x="238669" y="438549"/>
                    <a:pt x="235296" y="439845"/>
                    <a:pt x="231909" y="442437"/>
                  </a:cubicBezTo>
                  <a:cubicBezTo>
                    <a:pt x="228521" y="445029"/>
                    <a:pt x="224795" y="448829"/>
                    <a:pt x="220730" y="453836"/>
                  </a:cubicBezTo>
                  <a:lnTo>
                    <a:pt x="220730" y="509419"/>
                  </a:lnTo>
                  <a:cubicBezTo>
                    <a:pt x="220730" y="509890"/>
                    <a:pt x="220612" y="510288"/>
                    <a:pt x="220377" y="510612"/>
                  </a:cubicBezTo>
                  <a:cubicBezTo>
                    <a:pt x="220141" y="510936"/>
                    <a:pt x="219743" y="511216"/>
                    <a:pt x="219184" y="511451"/>
                  </a:cubicBezTo>
                  <a:cubicBezTo>
                    <a:pt x="218624" y="511687"/>
                    <a:pt x="217873" y="511864"/>
                    <a:pt x="216931" y="511982"/>
                  </a:cubicBezTo>
                  <a:cubicBezTo>
                    <a:pt x="215988" y="512099"/>
                    <a:pt x="214810" y="512158"/>
                    <a:pt x="213396" y="512158"/>
                  </a:cubicBezTo>
                  <a:cubicBezTo>
                    <a:pt x="212041" y="512158"/>
                    <a:pt x="210878" y="512099"/>
                    <a:pt x="209905" y="511982"/>
                  </a:cubicBezTo>
                  <a:cubicBezTo>
                    <a:pt x="208933" y="511864"/>
                    <a:pt x="208167" y="511687"/>
                    <a:pt x="207608" y="511451"/>
                  </a:cubicBezTo>
                  <a:cubicBezTo>
                    <a:pt x="207048" y="511216"/>
                    <a:pt x="206665" y="510936"/>
                    <a:pt x="206459" y="510612"/>
                  </a:cubicBezTo>
                  <a:cubicBezTo>
                    <a:pt x="206253" y="510288"/>
                    <a:pt x="206150" y="509890"/>
                    <a:pt x="206150" y="509419"/>
                  </a:cubicBezTo>
                  <a:lnTo>
                    <a:pt x="206150" y="461082"/>
                  </a:lnTo>
                  <a:cubicBezTo>
                    <a:pt x="206150" y="457724"/>
                    <a:pt x="205826" y="454661"/>
                    <a:pt x="205178" y="451892"/>
                  </a:cubicBezTo>
                  <a:cubicBezTo>
                    <a:pt x="204530" y="449123"/>
                    <a:pt x="203558" y="446737"/>
                    <a:pt x="202262" y="444734"/>
                  </a:cubicBezTo>
                  <a:cubicBezTo>
                    <a:pt x="200965" y="442731"/>
                    <a:pt x="199331" y="441200"/>
                    <a:pt x="197357" y="440139"/>
                  </a:cubicBezTo>
                  <a:cubicBezTo>
                    <a:pt x="195384" y="439079"/>
                    <a:pt x="193042" y="438549"/>
                    <a:pt x="190332" y="438549"/>
                  </a:cubicBezTo>
                  <a:cubicBezTo>
                    <a:pt x="186974" y="438549"/>
                    <a:pt x="183587" y="439845"/>
                    <a:pt x="180170" y="442437"/>
                  </a:cubicBezTo>
                  <a:cubicBezTo>
                    <a:pt x="176753" y="445029"/>
                    <a:pt x="173042" y="448829"/>
                    <a:pt x="169036" y="453836"/>
                  </a:cubicBezTo>
                  <a:lnTo>
                    <a:pt x="169036" y="509419"/>
                  </a:lnTo>
                  <a:cubicBezTo>
                    <a:pt x="169036" y="509890"/>
                    <a:pt x="168918" y="510288"/>
                    <a:pt x="168682" y="510612"/>
                  </a:cubicBezTo>
                  <a:cubicBezTo>
                    <a:pt x="168446" y="510936"/>
                    <a:pt x="168064" y="511216"/>
                    <a:pt x="167534" y="511451"/>
                  </a:cubicBezTo>
                  <a:cubicBezTo>
                    <a:pt x="167003" y="511687"/>
                    <a:pt x="166267" y="511864"/>
                    <a:pt x="165324" y="511982"/>
                  </a:cubicBezTo>
                  <a:cubicBezTo>
                    <a:pt x="164382" y="512099"/>
                    <a:pt x="163174" y="512158"/>
                    <a:pt x="161701" y="512158"/>
                  </a:cubicBezTo>
                  <a:cubicBezTo>
                    <a:pt x="160288" y="512158"/>
                    <a:pt x="159109" y="512099"/>
                    <a:pt x="158167" y="511982"/>
                  </a:cubicBezTo>
                  <a:cubicBezTo>
                    <a:pt x="157224" y="511864"/>
                    <a:pt x="156473" y="511687"/>
                    <a:pt x="155913" y="511451"/>
                  </a:cubicBezTo>
                  <a:cubicBezTo>
                    <a:pt x="155354" y="511216"/>
                    <a:pt x="154970" y="510936"/>
                    <a:pt x="154765" y="510612"/>
                  </a:cubicBezTo>
                  <a:cubicBezTo>
                    <a:pt x="154558" y="510288"/>
                    <a:pt x="154455" y="509890"/>
                    <a:pt x="154455" y="509419"/>
                  </a:cubicBezTo>
                  <a:lnTo>
                    <a:pt x="154455" y="429889"/>
                  </a:lnTo>
                  <a:cubicBezTo>
                    <a:pt x="154455" y="429418"/>
                    <a:pt x="154544" y="429020"/>
                    <a:pt x="154720" y="428696"/>
                  </a:cubicBezTo>
                  <a:cubicBezTo>
                    <a:pt x="154897" y="428372"/>
                    <a:pt x="155251" y="428077"/>
                    <a:pt x="155781" y="427812"/>
                  </a:cubicBezTo>
                  <a:cubicBezTo>
                    <a:pt x="156311" y="427547"/>
                    <a:pt x="156988" y="427370"/>
                    <a:pt x="157813" y="427282"/>
                  </a:cubicBezTo>
                  <a:cubicBezTo>
                    <a:pt x="158638" y="427194"/>
                    <a:pt x="159728" y="427149"/>
                    <a:pt x="161083" y="427149"/>
                  </a:cubicBezTo>
                  <a:cubicBezTo>
                    <a:pt x="162379" y="427149"/>
                    <a:pt x="163454" y="427194"/>
                    <a:pt x="164308" y="427282"/>
                  </a:cubicBezTo>
                  <a:cubicBezTo>
                    <a:pt x="165162" y="427370"/>
                    <a:pt x="165825" y="427547"/>
                    <a:pt x="166296" y="427812"/>
                  </a:cubicBezTo>
                  <a:cubicBezTo>
                    <a:pt x="166768" y="428077"/>
                    <a:pt x="167106" y="428372"/>
                    <a:pt x="167313" y="428696"/>
                  </a:cubicBezTo>
                  <a:cubicBezTo>
                    <a:pt x="167519" y="429020"/>
                    <a:pt x="167622" y="429418"/>
                    <a:pt x="167622" y="429889"/>
                  </a:cubicBezTo>
                  <a:lnTo>
                    <a:pt x="167622" y="440404"/>
                  </a:lnTo>
                  <a:cubicBezTo>
                    <a:pt x="172099" y="435397"/>
                    <a:pt x="176444" y="431730"/>
                    <a:pt x="180656" y="429403"/>
                  </a:cubicBezTo>
                  <a:cubicBezTo>
                    <a:pt x="184868" y="427076"/>
                    <a:pt x="189124" y="425912"/>
                    <a:pt x="193425" y="425912"/>
                  </a:cubicBezTo>
                  <a:close/>
                  <a:moveTo>
                    <a:pt x="169036" y="283879"/>
                  </a:moveTo>
                  <a:lnTo>
                    <a:pt x="169036" y="299869"/>
                  </a:lnTo>
                  <a:cubicBezTo>
                    <a:pt x="169036" y="300340"/>
                    <a:pt x="168918" y="300738"/>
                    <a:pt x="168682" y="301062"/>
                  </a:cubicBezTo>
                  <a:cubicBezTo>
                    <a:pt x="168447" y="301386"/>
                    <a:pt x="168064" y="301666"/>
                    <a:pt x="167533" y="301901"/>
                  </a:cubicBezTo>
                  <a:cubicBezTo>
                    <a:pt x="167003" y="302137"/>
                    <a:pt x="166267" y="302314"/>
                    <a:pt x="165324" y="302431"/>
                  </a:cubicBezTo>
                  <a:lnTo>
                    <a:pt x="164763" y="302458"/>
                  </a:lnTo>
                  <a:lnTo>
                    <a:pt x="166550" y="291737"/>
                  </a:lnTo>
                  <a:close/>
                  <a:moveTo>
                    <a:pt x="259160" y="282284"/>
                  </a:moveTo>
                  <a:cubicBezTo>
                    <a:pt x="262695" y="282284"/>
                    <a:pt x="265140" y="282961"/>
                    <a:pt x="266495" y="284316"/>
                  </a:cubicBezTo>
                  <a:cubicBezTo>
                    <a:pt x="267850" y="285671"/>
                    <a:pt x="268527" y="288381"/>
                    <a:pt x="268527" y="292446"/>
                  </a:cubicBezTo>
                  <a:cubicBezTo>
                    <a:pt x="268527" y="296629"/>
                    <a:pt x="267835" y="299412"/>
                    <a:pt x="266450" y="300797"/>
                  </a:cubicBezTo>
                  <a:cubicBezTo>
                    <a:pt x="265066" y="302181"/>
                    <a:pt x="262548" y="302873"/>
                    <a:pt x="258895" y="302873"/>
                  </a:cubicBezTo>
                  <a:cubicBezTo>
                    <a:pt x="255360" y="302873"/>
                    <a:pt x="252916" y="302196"/>
                    <a:pt x="251561" y="300841"/>
                  </a:cubicBezTo>
                  <a:cubicBezTo>
                    <a:pt x="250206" y="299486"/>
                    <a:pt x="249528" y="296776"/>
                    <a:pt x="249528" y="292711"/>
                  </a:cubicBezTo>
                  <a:cubicBezTo>
                    <a:pt x="249528" y="288528"/>
                    <a:pt x="250220" y="285745"/>
                    <a:pt x="251605" y="284360"/>
                  </a:cubicBezTo>
                  <a:cubicBezTo>
                    <a:pt x="252990" y="282976"/>
                    <a:pt x="255508" y="282284"/>
                    <a:pt x="259160" y="282284"/>
                  </a:cubicBezTo>
                  <a:close/>
                  <a:moveTo>
                    <a:pt x="203248" y="196303"/>
                  </a:moveTo>
                  <a:cubicBezTo>
                    <a:pt x="204720" y="196303"/>
                    <a:pt x="205928" y="196362"/>
                    <a:pt x="206871" y="196480"/>
                  </a:cubicBezTo>
                  <a:cubicBezTo>
                    <a:pt x="207813" y="196598"/>
                    <a:pt x="208550" y="196789"/>
                    <a:pt x="209080" y="197054"/>
                  </a:cubicBezTo>
                  <a:cubicBezTo>
                    <a:pt x="209610" y="197319"/>
                    <a:pt x="209993" y="197629"/>
                    <a:pt x="210228" y="197982"/>
                  </a:cubicBezTo>
                  <a:cubicBezTo>
                    <a:pt x="210464" y="198336"/>
                    <a:pt x="210582" y="198718"/>
                    <a:pt x="210582" y="199131"/>
                  </a:cubicBezTo>
                  <a:lnTo>
                    <a:pt x="210582" y="218041"/>
                  </a:lnTo>
                  <a:lnTo>
                    <a:pt x="230995" y="218041"/>
                  </a:lnTo>
                  <a:cubicBezTo>
                    <a:pt x="231466" y="218041"/>
                    <a:pt x="231878" y="218144"/>
                    <a:pt x="232232" y="218351"/>
                  </a:cubicBezTo>
                  <a:cubicBezTo>
                    <a:pt x="232585" y="218557"/>
                    <a:pt x="232894" y="218910"/>
                    <a:pt x="233160" y="219411"/>
                  </a:cubicBezTo>
                  <a:cubicBezTo>
                    <a:pt x="233425" y="219912"/>
                    <a:pt x="233616" y="220545"/>
                    <a:pt x="233734" y="221311"/>
                  </a:cubicBezTo>
                  <a:cubicBezTo>
                    <a:pt x="233852" y="222077"/>
                    <a:pt x="233911" y="223019"/>
                    <a:pt x="233911" y="224139"/>
                  </a:cubicBezTo>
                  <a:cubicBezTo>
                    <a:pt x="233911" y="226259"/>
                    <a:pt x="233646" y="227791"/>
                    <a:pt x="233116" y="228734"/>
                  </a:cubicBezTo>
                  <a:cubicBezTo>
                    <a:pt x="232585" y="229676"/>
                    <a:pt x="231878" y="230148"/>
                    <a:pt x="230995" y="230148"/>
                  </a:cubicBezTo>
                  <a:lnTo>
                    <a:pt x="210582" y="230148"/>
                  </a:lnTo>
                  <a:lnTo>
                    <a:pt x="210582" y="274508"/>
                  </a:lnTo>
                  <a:cubicBezTo>
                    <a:pt x="210582" y="279986"/>
                    <a:pt x="211392" y="284125"/>
                    <a:pt x="213012" y="286923"/>
                  </a:cubicBezTo>
                  <a:cubicBezTo>
                    <a:pt x="214632" y="289721"/>
                    <a:pt x="217534" y="291121"/>
                    <a:pt x="221716" y="291121"/>
                  </a:cubicBezTo>
                  <a:cubicBezTo>
                    <a:pt x="223071" y="291121"/>
                    <a:pt x="224279" y="290988"/>
                    <a:pt x="225339" y="290723"/>
                  </a:cubicBezTo>
                  <a:cubicBezTo>
                    <a:pt x="226400" y="290458"/>
                    <a:pt x="227342" y="290178"/>
                    <a:pt x="228167" y="289883"/>
                  </a:cubicBezTo>
                  <a:cubicBezTo>
                    <a:pt x="228992" y="289589"/>
                    <a:pt x="229699" y="289309"/>
                    <a:pt x="230288" y="289044"/>
                  </a:cubicBezTo>
                  <a:cubicBezTo>
                    <a:pt x="230877" y="288779"/>
                    <a:pt x="231407" y="288646"/>
                    <a:pt x="231878" y="288646"/>
                  </a:cubicBezTo>
                  <a:cubicBezTo>
                    <a:pt x="232173" y="288646"/>
                    <a:pt x="232453" y="288720"/>
                    <a:pt x="232718" y="288867"/>
                  </a:cubicBezTo>
                  <a:cubicBezTo>
                    <a:pt x="232983" y="289014"/>
                    <a:pt x="233189" y="289294"/>
                    <a:pt x="233336" y="289707"/>
                  </a:cubicBezTo>
                  <a:cubicBezTo>
                    <a:pt x="233484" y="290119"/>
                    <a:pt x="233616" y="290679"/>
                    <a:pt x="233734" y="291386"/>
                  </a:cubicBezTo>
                  <a:cubicBezTo>
                    <a:pt x="233852" y="292093"/>
                    <a:pt x="233911" y="292976"/>
                    <a:pt x="233911" y="294037"/>
                  </a:cubicBezTo>
                  <a:cubicBezTo>
                    <a:pt x="233911" y="295745"/>
                    <a:pt x="233793" y="297100"/>
                    <a:pt x="233557" y="298102"/>
                  </a:cubicBezTo>
                  <a:cubicBezTo>
                    <a:pt x="233322" y="299103"/>
                    <a:pt x="232968" y="299839"/>
                    <a:pt x="232497" y="300311"/>
                  </a:cubicBezTo>
                  <a:cubicBezTo>
                    <a:pt x="232026" y="300782"/>
                    <a:pt x="231319" y="301224"/>
                    <a:pt x="230376" y="301636"/>
                  </a:cubicBezTo>
                  <a:cubicBezTo>
                    <a:pt x="229434" y="302049"/>
                    <a:pt x="228358" y="302387"/>
                    <a:pt x="227151" y="302652"/>
                  </a:cubicBezTo>
                  <a:cubicBezTo>
                    <a:pt x="225943" y="302917"/>
                    <a:pt x="224662" y="303138"/>
                    <a:pt x="223307" y="303315"/>
                  </a:cubicBezTo>
                  <a:cubicBezTo>
                    <a:pt x="221952" y="303492"/>
                    <a:pt x="220597" y="303580"/>
                    <a:pt x="219242" y="303580"/>
                  </a:cubicBezTo>
                  <a:cubicBezTo>
                    <a:pt x="215118" y="303580"/>
                    <a:pt x="211584" y="303035"/>
                    <a:pt x="208638" y="301945"/>
                  </a:cubicBezTo>
                  <a:cubicBezTo>
                    <a:pt x="205692" y="300856"/>
                    <a:pt x="203277" y="299206"/>
                    <a:pt x="201392" y="296997"/>
                  </a:cubicBezTo>
                  <a:cubicBezTo>
                    <a:pt x="199507" y="294788"/>
                    <a:pt x="198137" y="291989"/>
                    <a:pt x="197283" y="288602"/>
                  </a:cubicBezTo>
                  <a:cubicBezTo>
                    <a:pt x="196429" y="285215"/>
                    <a:pt x="196002" y="281223"/>
                    <a:pt x="196002" y="276628"/>
                  </a:cubicBezTo>
                  <a:lnTo>
                    <a:pt x="196002" y="230148"/>
                  </a:lnTo>
                  <a:lnTo>
                    <a:pt x="185597" y="230148"/>
                  </a:lnTo>
                  <a:lnTo>
                    <a:pt x="187327" y="218041"/>
                  </a:lnTo>
                  <a:lnTo>
                    <a:pt x="196002" y="218041"/>
                  </a:lnTo>
                  <a:lnTo>
                    <a:pt x="196002" y="199131"/>
                  </a:lnTo>
                  <a:cubicBezTo>
                    <a:pt x="196002" y="198718"/>
                    <a:pt x="196105" y="198336"/>
                    <a:pt x="196311" y="197982"/>
                  </a:cubicBezTo>
                  <a:cubicBezTo>
                    <a:pt x="196517" y="197629"/>
                    <a:pt x="196900" y="197319"/>
                    <a:pt x="197460" y="197054"/>
                  </a:cubicBezTo>
                  <a:cubicBezTo>
                    <a:pt x="198019" y="196789"/>
                    <a:pt x="198770" y="196598"/>
                    <a:pt x="199713" y="196480"/>
                  </a:cubicBezTo>
                  <a:cubicBezTo>
                    <a:pt x="200656" y="196362"/>
                    <a:pt x="201834" y="196303"/>
                    <a:pt x="203248" y="196303"/>
                  </a:cubicBezTo>
                  <a:close/>
                  <a:moveTo>
                    <a:pt x="231878" y="69571"/>
                  </a:moveTo>
                  <a:cubicBezTo>
                    <a:pt x="232173" y="69571"/>
                    <a:pt x="232453" y="69645"/>
                    <a:pt x="232718" y="69792"/>
                  </a:cubicBezTo>
                  <a:cubicBezTo>
                    <a:pt x="232983" y="69939"/>
                    <a:pt x="233189" y="70219"/>
                    <a:pt x="233336" y="70632"/>
                  </a:cubicBezTo>
                  <a:cubicBezTo>
                    <a:pt x="233484" y="71044"/>
                    <a:pt x="233616" y="71604"/>
                    <a:pt x="233734" y="72311"/>
                  </a:cubicBezTo>
                  <a:cubicBezTo>
                    <a:pt x="233852" y="73018"/>
                    <a:pt x="233911" y="73901"/>
                    <a:pt x="233911" y="74962"/>
                  </a:cubicBezTo>
                  <a:cubicBezTo>
                    <a:pt x="233911" y="76670"/>
                    <a:pt x="233793" y="78025"/>
                    <a:pt x="233558" y="79026"/>
                  </a:cubicBezTo>
                  <a:cubicBezTo>
                    <a:pt x="233322" y="80028"/>
                    <a:pt x="232968" y="80764"/>
                    <a:pt x="232497" y="81236"/>
                  </a:cubicBezTo>
                  <a:cubicBezTo>
                    <a:pt x="232026" y="81707"/>
                    <a:pt x="231319" y="82149"/>
                    <a:pt x="230376" y="82561"/>
                  </a:cubicBezTo>
                  <a:cubicBezTo>
                    <a:pt x="229433" y="82974"/>
                    <a:pt x="228358" y="83312"/>
                    <a:pt x="227151" y="83577"/>
                  </a:cubicBezTo>
                  <a:cubicBezTo>
                    <a:pt x="225943" y="83842"/>
                    <a:pt x="224662" y="84063"/>
                    <a:pt x="223307" y="84240"/>
                  </a:cubicBezTo>
                  <a:lnTo>
                    <a:pt x="222385" y="84300"/>
                  </a:lnTo>
                  <a:lnTo>
                    <a:pt x="224907" y="71695"/>
                  </a:lnTo>
                  <a:lnTo>
                    <a:pt x="225339" y="71648"/>
                  </a:lnTo>
                  <a:cubicBezTo>
                    <a:pt x="226400" y="71383"/>
                    <a:pt x="227342" y="71103"/>
                    <a:pt x="228167" y="70808"/>
                  </a:cubicBezTo>
                  <a:cubicBezTo>
                    <a:pt x="228992" y="70514"/>
                    <a:pt x="229698" y="70234"/>
                    <a:pt x="230288" y="69969"/>
                  </a:cubicBezTo>
                  <a:cubicBezTo>
                    <a:pt x="230877" y="69704"/>
                    <a:pt x="231407" y="69571"/>
                    <a:pt x="231878" y="69571"/>
                  </a:cubicBezTo>
                  <a:close/>
                  <a:moveTo>
                    <a:pt x="260574" y="63209"/>
                  </a:moveTo>
                  <a:cubicBezTo>
                    <a:pt x="262047" y="63209"/>
                    <a:pt x="263314" y="63297"/>
                    <a:pt x="264374" y="63474"/>
                  </a:cubicBezTo>
                  <a:cubicBezTo>
                    <a:pt x="265434" y="63651"/>
                    <a:pt x="266303" y="63975"/>
                    <a:pt x="266981" y="64446"/>
                  </a:cubicBezTo>
                  <a:cubicBezTo>
                    <a:pt x="267658" y="64917"/>
                    <a:pt x="268159" y="65624"/>
                    <a:pt x="268483" y="66567"/>
                  </a:cubicBezTo>
                  <a:cubicBezTo>
                    <a:pt x="268807" y="67509"/>
                    <a:pt x="268969" y="68776"/>
                    <a:pt x="268969" y="70367"/>
                  </a:cubicBezTo>
                  <a:cubicBezTo>
                    <a:pt x="268969" y="72193"/>
                    <a:pt x="268881" y="73872"/>
                    <a:pt x="268704" y="75403"/>
                  </a:cubicBezTo>
                  <a:cubicBezTo>
                    <a:pt x="268527" y="76935"/>
                    <a:pt x="268233" y="78378"/>
                    <a:pt x="267820" y="79733"/>
                  </a:cubicBezTo>
                  <a:cubicBezTo>
                    <a:pt x="267408" y="81088"/>
                    <a:pt x="266863" y="82429"/>
                    <a:pt x="266186" y="83754"/>
                  </a:cubicBezTo>
                  <a:cubicBezTo>
                    <a:pt x="265508" y="85080"/>
                    <a:pt x="264668" y="86479"/>
                    <a:pt x="263667" y="87952"/>
                  </a:cubicBezTo>
                  <a:lnTo>
                    <a:pt x="251561" y="106155"/>
                  </a:lnTo>
                  <a:cubicBezTo>
                    <a:pt x="251266" y="106567"/>
                    <a:pt x="250928" y="106921"/>
                    <a:pt x="250545" y="107215"/>
                  </a:cubicBezTo>
                  <a:cubicBezTo>
                    <a:pt x="250162" y="107510"/>
                    <a:pt x="249690" y="107775"/>
                    <a:pt x="249131" y="108011"/>
                  </a:cubicBezTo>
                  <a:cubicBezTo>
                    <a:pt x="248571" y="108246"/>
                    <a:pt x="247923" y="108408"/>
                    <a:pt x="247187" y="108497"/>
                  </a:cubicBezTo>
                  <a:cubicBezTo>
                    <a:pt x="246450" y="108585"/>
                    <a:pt x="245522" y="108629"/>
                    <a:pt x="244403" y="108629"/>
                  </a:cubicBezTo>
                  <a:cubicBezTo>
                    <a:pt x="243402" y="108629"/>
                    <a:pt x="242562" y="108585"/>
                    <a:pt x="241885" y="108497"/>
                  </a:cubicBezTo>
                  <a:cubicBezTo>
                    <a:pt x="241207" y="108408"/>
                    <a:pt x="240721" y="108261"/>
                    <a:pt x="240427" y="108055"/>
                  </a:cubicBezTo>
                  <a:cubicBezTo>
                    <a:pt x="240132" y="107849"/>
                    <a:pt x="239970" y="107569"/>
                    <a:pt x="239941" y="107215"/>
                  </a:cubicBezTo>
                  <a:cubicBezTo>
                    <a:pt x="239911" y="106862"/>
                    <a:pt x="240014" y="106450"/>
                    <a:pt x="240250" y="105978"/>
                  </a:cubicBezTo>
                  <a:lnTo>
                    <a:pt x="252003" y="81678"/>
                  </a:lnTo>
                  <a:lnTo>
                    <a:pt x="252003" y="70367"/>
                  </a:lnTo>
                  <a:cubicBezTo>
                    <a:pt x="252003" y="68776"/>
                    <a:pt x="252164" y="67509"/>
                    <a:pt x="252489" y="66567"/>
                  </a:cubicBezTo>
                  <a:cubicBezTo>
                    <a:pt x="252813" y="65624"/>
                    <a:pt x="253328" y="64917"/>
                    <a:pt x="254035" y="64446"/>
                  </a:cubicBezTo>
                  <a:cubicBezTo>
                    <a:pt x="254742" y="63975"/>
                    <a:pt x="255626" y="63651"/>
                    <a:pt x="256686" y="63474"/>
                  </a:cubicBezTo>
                  <a:cubicBezTo>
                    <a:pt x="257746" y="63297"/>
                    <a:pt x="259042" y="63209"/>
                    <a:pt x="260574" y="63209"/>
                  </a:cubicBezTo>
                  <a:close/>
                  <a:moveTo>
                    <a:pt x="232866" y="0"/>
                  </a:moveTo>
                  <a:lnTo>
                    <a:pt x="233160" y="336"/>
                  </a:lnTo>
                  <a:cubicBezTo>
                    <a:pt x="233425" y="837"/>
                    <a:pt x="233616" y="1470"/>
                    <a:pt x="233734" y="2236"/>
                  </a:cubicBezTo>
                  <a:cubicBezTo>
                    <a:pt x="233852" y="3002"/>
                    <a:pt x="233911" y="3944"/>
                    <a:pt x="233911" y="5064"/>
                  </a:cubicBezTo>
                  <a:cubicBezTo>
                    <a:pt x="233911" y="7184"/>
                    <a:pt x="233646" y="8716"/>
                    <a:pt x="233116" y="9659"/>
                  </a:cubicBezTo>
                  <a:lnTo>
                    <a:pt x="232129" y="10317"/>
                  </a:lnTo>
                  <a:close/>
                </a:path>
              </a:pathLst>
            </a:custGeom>
            <a:solidFill>
              <a:schemeClr val="tx1">
                <a:lumMod val="75000"/>
                <a:lumOff val="2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endParaRPr lang="en-US" sz="1400" dirty="0" smtClean="0">
                <a:solidFill>
                  <a:schemeClr val="tx1">
                    <a:lumMod val="50000"/>
                    <a:lumOff val="50000"/>
                  </a:schemeClr>
                </a:solidFill>
              </a:endParaRPr>
            </a:p>
          </p:txBody>
        </p:sp>
        <p:sp>
          <p:nvSpPr>
            <p:cNvPr id="92" name="Freeform 91"/>
            <p:cNvSpPr/>
            <p:nvPr/>
          </p:nvSpPr>
          <p:spPr>
            <a:xfrm>
              <a:off x="1064189" y="1303555"/>
              <a:ext cx="170218" cy="1792370"/>
            </a:xfrm>
            <a:custGeom>
              <a:avLst/>
              <a:gdLst/>
              <a:ahLst/>
              <a:cxnLst/>
              <a:rect l="l" t="t" r="r" b="b"/>
              <a:pathLst>
                <a:path w="170218" h="1792370">
                  <a:moveTo>
                    <a:pt x="132412" y="1716375"/>
                  </a:moveTo>
                  <a:cubicBezTo>
                    <a:pt x="128797" y="1716375"/>
                    <a:pt x="125626" y="1717052"/>
                    <a:pt x="122899" y="1718407"/>
                  </a:cubicBezTo>
                  <a:cubicBezTo>
                    <a:pt x="120173" y="1719762"/>
                    <a:pt x="117891" y="1721559"/>
                    <a:pt x="116053" y="1723797"/>
                  </a:cubicBezTo>
                  <a:cubicBezTo>
                    <a:pt x="114215" y="1726036"/>
                    <a:pt x="112793" y="1728643"/>
                    <a:pt x="111785" y="1731618"/>
                  </a:cubicBezTo>
                  <a:cubicBezTo>
                    <a:pt x="110778" y="1734593"/>
                    <a:pt x="110214" y="1737701"/>
                    <a:pt x="110096" y="1740941"/>
                  </a:cubicBezTo>
                  <a:lnTo>
                    <a:pt x="153484" y="1740941"/>
                  </a:lnTo>
                  <a:cubicBezTo>
                    <a:pt x="153661" y="1733282"/>
                    <a:pt x="151956" y="1727273"/>
                    <a:pt x="148371" y="1722914"/>
                  </a:cubicBezTo>
                  <a:cubicBezTo>
                    <a:pt x="144786" y="1718554"/>
                    <a:pt x="139466" y="1716375"/>
                    <a:pt x="132412" y="1716375"/>
                  </a:cubicBezTo>
                  <a:close/>
                  <a:moveTo>
                    <a:pt x="60294" y="1708449"/>
                  </a:moveTo>
                  <a:lnTo>
                    <a:pt x="67405" y="1712619"/>
                  </a:lnTo>
                  <a:cubicBezTo>
                    <a:pt x="69880" y="1715123"/>
                    <a:pt x="71676" y="1718230"/>
                    <a:pt x="72796" y="1721941"/>
                  </a:cubicBezTo>
                  <a:cubicBezTo>
                    <a:pt x="73915" y="1725653"/>
                    <a:pt x="74475" y="1729983"/>
                    <a:pt x="74475" y="1734931"/>
                  </a:cubicBezTo>
                  <a:lnTo>
                    <a:pt x="74475" y="1788570"/>
                  </a:lnTo>
                  <a:cubicBezTo>
                    <a:pt x="74475" y="1789277"/>
                    <a:pt x="74239" y="1789807"/>
                    <a:pt x="73768" y="1790161"/>
                  </a:cubicBezTo>
                  <a:cubicBezTo>
                    <a:pt x="73296" y="1790514"/>
                    <a:pt x="72648" y="1790779"/>
                    <a:pt x="71824" y="1790956"/>
                  </a:cubicBezTo>
                  <a:cubicBezTo>
                    <a:pt x="70999" y="1791133"/>
                    <a:pt x="69791" y="1791221"/>
                    <a:pt x="68201" y="1791221"/>
                  </a:cubicBezTo>
                  <a:cubicBezTo>
                    <a:pt x="66669" y="1791221"/>
                    <a:pt x="65447" y="1791133"/>
                    <a:pt x="64534" y="1790956"/>
                  </a:cubicBezTo>
                  <a:lnTo>
                    <a:pt x="64208" y="1790826"/>
                  </a:lnTo>
                  <a:lnTo>
                    <a:pt x="61927" y="1781703"/>
                  </a:lnTo>
                  <a:lnTo>
                    <a:pt x="61927" y="1780617"/>
                  </a:lnTo>
                  <a:lnTo>
                    <a:pt x="61698" y="1780788"/>
                  </a:lnTo>
                  <a:lnTo>
                    <a:pt x="59654" y="1772612"/>
                  </a:lnTo>
                  <a:lnTo>
                    <a:pt x="59672" y="1769399"/>
                  </a:lnTo>
                  <a:lnTo>
                    <a:pt x="59983" y="1769129"/>
                  </a:lnTo>
                  <a:lnTo>
                    <a:pt x="59983" y="1752251"/>
                  </a:lnTo>
                  <a:lnTo>
                    <a:pt x="59766" y="1752251"/>
                  </a:lnTo>
                  <a:lnTo>
                    <a:pt x="59823" y="1741736"/>
                  </a:lnTo>
                  <a:lnTo>
                    <a:pt x="59983" y="1741736"/>
                  </a:lnTo>
                  <a:lnTo>
                    <a:pt x="59983" y="1735550"/>
                  </a:lnTo>
                  <a:lnTo>
                    <a:pt x="59881" y="1734695"/>
                  </a:lnTo>
                  <a:close/>
                  <a:moveTo>
                    <a:pt x="133160" y="1704975"/>
                  </a:moveTo>
                  <a:cubicBezTo>
                    <a:pt x="139404" y="1704975"/>
                    <a:pt x="144721" y="1705977"/>
                    <a:pt x="149110" y="1707980"/>
                  </a:cubicBezTo>
                  <a:cubicBezTo>
                    <a:pt x="153499" y="1709983"/>
                    <a:pt x="157107" y="1712678"/>
                    <a:pt x="159935" y="1716065"/>
                  </a:cubicBezTo>
                  <a:cubicBezTo>
                    <a:pt x="162762" y="1719453"/>
                    <a:pt x="164839" y="1723429"/>
                    <a:pt x="166164" y="1727995"/>
                  </a:cubicBezTo>
                  <a:cubicBezTo>
                    <a:pt x="167490" y="1732561"/>
                    <a:pt x="168153" y="1737435"/>
                    <a:pt x="168153" y="1742619"/>
                  </a:cubicBezTo>
                  <a:lnTo>
                    <a:pt x="168153" y="1745271"/>
                  </a:lnTo>
                  <a:cubicBezTo>
                    <a:pt x="168153" y="1747568"/>
                    <a:pt x="167576" y="1749203"/>
                    <a:pt x="166422" y="1750175"/>
                  </a:cubicBezTo>
                  <a:cubicBezTo>
                    <a:pt x="165268" y="1751147"/>
                    <a:pt x="163951" y="1751633"/>
                    <a:pt x="162471" y="1751633"/>
                  </a:cubicBezTo>
                  <a:lnTo>
                    <a:pt x="110096" y="1751633"/>
                  </a:lnTo>
                  <a:cubicBezTo>
                    <a:pt x="110096" y="1756051"/>
                    <a:pt x="110540" y="1760028"/>
                    <a:pt x="111428" y="1763562"/>
                  </a:cubicBezTo>
                  <a:cubicBezTo>
                    <a:pt x="112315" y="1767097"/>
                    <a:pt x="113795" y="1770131"/>
                    <a:pt x="115867" y="1772664"/>
                  </a:cubicBezTo>
                  <a:cubicBezTo>
                    <a:pt x="117939" y="1775197"/>
                    <a:pt x="120633" y="1777141"/>
                    <a:pt x="123948" y="1778496"/>
                  </a:cubicBezTo>
                  <a:cubicBezTo>
                    <a:pt x="127263" y="1779851"/>
                    <a:pt x="131318" y="1780529"/>
                    <a:pt x="136113" y="1780529"/>
                  </a:cubicBezTo>
                  <a:cubicBezTo>
                    <a:pt x="139902" y="1780529"/>
                    <a:pt x="143276" y="1780219"/>
                    <a:pt x="146236" y="1779601"/>
                  </a:cubicBezTo>
                  <a:cubicBezTo>
                    <a:pt x="149196" y="1778982"/>
                    <a:pt x="151756" y="1778290"/>
                    <a:pt x="153917" y="1777524"/>
                  </a:cubicBezTo>
                  <a:cubicBezTo>
                    <a:pt x="156078" y="1776759"/>
                    <a:pt x="157854" y="1776066"/>
                    <a:pt x="159245" y="1775448"/>
                  </a:cubicBezTo>
                  <a:cubicBezTo>
                    <a:pt x="160636" y="1774829"/>
                    <a:pt x="161687" y="1774520"/>
                    <a:pt x="162398" y="1774520"/>
                  </a:cubicBezTo>
                  <a:cubicBezTo>
                    <a:pt x="162812" y="1774520"/>
                    <a:pt x="163182" y="1774623"/>
                    <a:pt x="163507" y="1774829"/>
                  </a:cubicBezTo>
                  <a:cubicBezTo>
                    <a:pt x="163833" y="1775035"/>
                    <a:pt x="164084" y="1775345"/>
                    <a:pt x="164262" y="1775757"/>
                  </a:cubicBezTo>
                  <a:cubicBezTo>
                    <a:pt x="164440" y="1776169"/>
                    <a:pt x="164573" y="1776744"/>
                    <a:pt x="164662" y="1777480"/>
                  </a:cubicBezTo>
                  <a:cubicBezTo>
                    <a:pt x="164750" y="1778217"/>
                    <a:pt x="164795" y="1779115"/>
                    <a:pt x="164795" y="1780175"/>
                  </a:cubicBezTo>
                  <a:cubicBezTo>
                    <a:pt x="164795" y="1780941"/>
                    <a:pt x="164765" y="1781604"/>
                    <a:pt x="164706" y="1782163"/>
                  </a:cubicBezTo>
                  <a:cubicBezTo>
                    <a:pt x="164648" y="1782723"/>
                    <a:pt x="164574" y="1783224"/>
                    <a:pt x="164486" y="1783666"/>
                  </a:cubicBezTo>
                  <a:cubicBezTo>
                    <a:pt x="164397" y="1784107"/>
                    <a:pt x="164250" y="1784505"/>
                    <a:pt x="164044" y="1784859"/>
                  </a:cubicBezTo>
                  <a:cubicBezTo>
                    <a:pt x="163838" y="1785212"/>
                    <a:pt x="163572" y="1785551"/>
                    <a:pt x="163248" y="1785875"/>
                  </a:cubicBezTo>
                  <a:cubicBezTo>
                    <a:pt x="162924" y="1786199"/>
                    <a:pt x="161967" y="1786729"/>
                    <a:pt x="160376" y="1787465"/>
                  </a:cubicBezTo>
                  <a:cubicBezTo>
                    <a:pt x="158786" y="1788202"/>
                    <a:pt x="156724" y="1788923"/>
                    <a:pt x="154191" y="1789631"/>
                  </a:cubicBezTo>
                  <a:cubicBezTo>
                    <a:pt x="151658" y="1790337"/>
                    <a:pt x="148727" y="1790971"/>
                    <a:pt x="145398" y="1791530"/>
                  </a:cubicBezTo>
                  <a:cubicBezTo>
                    <a:pt x="142070" y="1792090"/>
                    <a:pt x="138520" y="1792370"/>
                    <a:pt x="134750" y="1792370"/>
                  </a:cubicBezTo>
                  <a:cubicBezTo>
                    <a:pt x="128211" y="1792370"/>
                    <a:pt x="122482" y="1791457"/>
                    <a:pt x="117563" y="1789631"/>
                  </a:cubicBezTo>
                  <a:cubicBezTo>
                    <a:pt x="112644" y="1787805"/>
                    <a:pt x="108505" y="1785095"/>
                    <a:pt x="105147" y="1781501"/>
                  </a:cubicBezTo>
                  <a:cubicBezTo>
                    <a:pt x="101789" y="1777907"/>
                    <a:pt x="99256" y="1773401"/>
                    <a:pt x="97548" y="1767981"/>
                  </a:cubicBezTo>
                  <a:cubicBezTo>
                    <a:pt x="95839" y="1762561"/>
                    <a:pt x="94985" y="1756257"/>
                    <a:pt x="94985" y="1749070"/>
                  </a:cubicBezTo>
                  <a:cubicBezTo>
                    <a:pt x="94985" y="1742237"/>
                    <a:pt x="95869" y="1736095"/>
                    <a:pt x="97636" y="1730646"/>
                  </a:cubicBezTo>
                  <a:cubicBezTo>
                    <a:pt x="99403" y="1725197"/>
                    <a:pt x="101951" y="1720572"/>
                    <a:pt x="105280" y="1716772"/>
                  </a:cubicBezTo>
                  <a:cubicBezTo>
                    <a:pt x="108608" y="1712972"/>
                    <a:pt x="112629" y="1710056"/>
                    <a:pt x="117342" y="1708024"/>
                  </a:cubicBezTo>
                  <a:cubicBezTo>
                    <a:pt x="122055" y="1705991"/>
                    <a:pt x="127327" y="1704975"/>
                    <a:pt x="133160" y="1704975"/>
                  </a:cubicBezTo>
                  <a:close/>
                  <a:moveTo>
                    <a:pt x="147842" y="1561347"/>
                  </a:moveTo>
                  <a:cubicBezTo>
                    <a:pt x="151377" y="1561347"/>
                    <a:pt x="153822" y="1562024"/>
                    <a:pt x="155177" y="1563379"/>
                  </a:cubicBezTo>
                  <a:cubicBezTo>
                    <a:pt x="156532" y="1564734"/>
                    <a:pt x="157209" y="1567444"/>
                    <a:pt x="157209" y="1571509"/>
                  </a:cubicBezTo>
                  <a:cubicBezTo>
                    <a:pt x="157209" y="1575692"/>
                    <a:pt x="156517" y="1578475"/>
                    <a:pt x="155133" y="1579859"/>
                  </a:cubicBezTo>
                  <a:cubicBezTo>
                    <a:pt x="153748" y="1581244"/>
                    <a:pt x="151230" y="1581936"/>
                    <a:pt x="147577" y="1581936"/>
                  </a:cubicBezTo>
                  <a:cubicBezTo>
                    <a:pt x="144042" y="1581936"/>
                    <a:pt x="141598" y="1581259"/>
                    <a:pt x="140243" y="1579904"/>
                  </a:cubicBezTo>
                  <a:cubicBezTo>
                    <a:pt x="138888" y="1578549"/>
                    <a:pt x="138210" y="1575839"/>
                    <a:pt x="138210" y="1571774"/>
                  </a:cubicBezTo>
                  <a:cubicBezTo>
                    <a:pt x="138210" y="1567591"/>
                    <a:pt x="138902" y="1564808"/>
                    <a:pt x="140287" y="1563423"/>
                  </a:cubicBezTo>
                  <a:cubicBezTo>
                    <a:pt x="141671" y="1562039"/>
                    <a:pt x="144190" y="1561347"/>
                    <a:pt x="147842" y="1561347"/>
                  </a:cubicBezTo>
                  <a:close/>
                  <a:moveTo>
                    <a:pt x="86198" y="1345895"/>
                  </a:moveTo>
                  <a:cubicBezTo>
                    <a:pt x="86612" y="1345895"/>
                    <a:pt x="86982" y="1345998"/>
                    <a:pt x="87307" y="1346204"/>
                  </a:cubicBezTo>
                  <a:cubicBezTo>
                    <a:pt x="87633" y="1346410"/>
                    <a:pt x="87884" y="1346719"/>
                    <a:pt x="88062" y="1347132"/>
                  </a:cubicBezTo>
                  <a:cubicBezTo>
                    <a:pt x="88239" y="1347545"/>
                    <a:pt x="88373" y="1348119"/>
                    <a:pt x="88462" y="1348855"/>
                  </a:cubicBezTo>
                  <a:cubicBezTo>
                    <a:pt x="88550" y="1349591"/>
                    <a:pt x="88595" y="1350490"/>
                    <a:pt x="88595" y="1351551"/>
                  </a:cubicBezTo>
                  <a:cubicBezTo>
                    <a:pt x="88595" y="1352316"/>
                    <a:pt x="88565" y="1352979"/>
                    <a:pt x="88506" y="1353539"/>
                  </a:cubicBezTo>
                  <a:cubicBezTo>
                    <a:pt x="88448" y="1354098"/>
                    <a:pt x="88374" y="1354599"/>
                    <a:pt x="88286" y="1355041"/>
                  </a:cubicBezTo>
                  <a:lnTo>
                    <a:pt x="88059" y="1355654"/>
                  </a:lnTo>
                  <a:lnTo>
                    <a:pt x="86556" y="1351146"/>
                  </a:lnTo>
                  <a:lnTo>
                    <a:pt x="83571" y="1346668"/>
                  </a:lnTo>
                  <a:close/>
                  <a:moveTo>
                    <a:pt x="141359" y="1276439"/>
                  </a:moveTo>
                  <a:cubicBezTo>
                    <a:pt x="143892" y="1276439"/>
                    <a:pt x="146352" y="1276674"/>
                    <a:pt x="148738" y="1277146"/>
                  </a:cubicBezTo>
                  <a:cubicBezTo>
                    <a:pt x="151124" y="1277617"/>
                    <a:pt x="153318" y="1278235"/>
                    <a:pt x="155321" y="1279001"/>
                  </a:cubicBezTo>
                  <a:cubicBezTo>
                    <a:pt x="157324" y="1279767"/>
                    <a:pt x="159106" y="1280651"/>
                    <a:pt x="160667" y="1281652"/>
                  </a:cubicBezTo>
                  <a:cubicBezTo>
                    <a:pt x="162228" y="1282654"/>
                    <a:pt x="163362" y="1283508"/>
                    <a:pt x="164069" y="1284215"/>
                  </a:cubicBezTo>
                  <a:cubicBezTo>
                    <a:pt x="164776" y="1284922"/>
                    <a:pt x="165262" y="1285481"/>
                    <a:pt x="165527" y="1285894"/>
                  </a:cubicBezTo>
                  <a:cubicBezTo>
                    <a:pt x="165792" y="1286306"/>
                    <a:pt x="166013" y="1286792"/>
                    <a:pt x="166190" y="1287352"/>
                  </a:cubicBezTo>
                  <a:cubicBezTo>
                    <a:pt x="166367" y="1287911"/>
                    <a:pt x="166485" y="1288545"/>
                    <a:pt x="166544" y="1289252"/>
                  </a:cubicBezTo>
                  <a:cubicBezTo>
                    <a:pt x="166602" y="1289959"/>
                    <a:pt x="166632" y="1290843"/>
                    <a:pt x="166632" y="1291903"/>
                  </a:cubicBezTo>
                  <a:cubicBezTo>
                    <a:pt x="166632" y="1294201"/>
                    <a:pt x="166367" y="1295806"/>
                    <a:pt x="165837" y="1296719"/>
                  </a:cubicBezTo>
                  <a:cubicBezTo>
                    <a:pt x="165306" y="1297632"/>
                    <a:pt x="164658" y="1298089"/>
                    <a:pt x="163893" y="1298089"/>
                  </a:cubicBezTo>
                  <a:cubicBezTo>
                    <a:pt x="163009" y="1298089"/>
                    <a:pt x="161993" y="1297603"/>
                    <a:pt x="160844" y="1296631"/>
                  </a:cubicBezTo>
                  <a:cubicBezTo>
                    <a:pt x="159695" y="1295659"/>
                    <a:pt x="158237" y="1294583"/>
                    <a:pt x="156470" y="1293405"/>
                  </a:cubicBezTo>
                  <a:cubicBezTo>
                    <a:pt x="154702" y="1292227"/>
                    <a:pt x="152567" y="1291152"/>
                    <a:pt x="150063" y="1290180"/>
                  </a:cubicBezTo>
                  <a:cubicBezTo>
                    <a:pt x="147559" y="1289208"/>
                    <a:pt x="144599" y="1288722"/>
                    <a:pt x="141182" y="1288722"/>
                  </a:cubicBezTo>
                  <a:cubicBezTo>
                    <a:pt x="134172" y="1288722"/>
                    <a:pt x="128796" y="1291417"/>
                    <a:pt x="125055" y="1296807"/>
                  </a:cubicBezTo>
                  <a:cubicBezTo>
                    <a:pt x="121314" y="1302197"/>
                    <a:pt x="119444" y="1310018"/>
                    <a:pt x="119444" y="1320269"/>
                  </a:cubicBezTo>
                  <a:cubicBezTo>
                    <a:pt x="119444" y="1325394"/>
                    <a:pt x="119930" y="1329886"/>
                    <a:pt x="120902" y="1333745"/>
                  </a:cubicBezTo>
                  <a:cubicBezTo>
                    <a:pt x="121874" y="1337603"/>
                    <a:pt x="123303" y="1340829"/>
                    <a:pt x="125188" y="1343421"/>
                  </a:cubicBezTo>
                  <a:cubicBezTo>
                    <a:pt x="127073" y="1346013"/>
                    <a:pt x="129385" y="1347942"/>
                    <a:pt x="132125" y="1349209"/>
                  </a:cubicBezTo>
                  <a:cubicBezTo>
                    <a:pt x="134864" y="1350475"/>
                    <a:pt x="138001" y="1351109"/>
                    <a:pt x="141536" y="1351109"/>
                  </a:cubicBezTo>
                  <a:cubicBezTo>
                    <a:pt x="144894" y="1351109"/>
                    <a:pt x="147839" y="1350578"/>
                    <a:pt x="150372" y="1349518"/>
                  </a:cubicBezTo>
                  <a:cubicBezTo>
                    <a:pt x="152906" y="1348457"/>
                    <a:pt x="155100" y="1347294"/>
                    <a:pt x="156956" y="1346027"/>
                  </a:cubicBezTo>
                  <a:cubicBezTo>
                    <a:pt x="158812" y="1344761"/>
                    <a:pt x="160372" y="1343612"/>
                    <a:pt x="161639" y="1342581"/>
                  </a:cubicBezTo>
                  <a:cubicBezTo>
                    <a:pt x="162906" y="1341550"/>
                    <a:pt x="163893" y="1341035"/>
                    <a:pt x="164600" y="1341035"/>
                  </a:cubicBezTo>
                  <a:cubicBezTo>
                    <a:pt x="165012" y="1341035"/>
                    <a:pt x="165365" y="1341153"/>
                    <a:pt x="165660" y="1341388"/>
                  </a:cubicBezTo>
                  <a:cubicBezTo>
                    <a:pt x="165954" y="1341624"/>
                    <a:pt x="166205" y="1342021"/>
                    <a:pt x="166411" y="1342581"/>
                  </a:cubicBezTo>
                  <a:cubicBezTo>
                    <a:pt x="166617" y="1343141"/>
                    <a:pt x="166764" y="1343848"/>
                    <a:pt x="166853" y="1344702"/>
                  </a:cubicBezTo>
                  <a:cubicBezTo>
                    <a:pt x="166941" y="1345556"/>
                    <a:pt x="166985" y="1346572"/>
                    <a:pt x="166985" y="1347751"/>
                  </a:cubicBezTo>
                  <a:cubicBezTo>
                    <a:pt x="166985" y="1348752"/>
                    <a:pt x="166956" y="1349621"/>
                    <a:pt x="166897" y="1350357"/>
                  </a:cubicBezTo>
                  <a:cubicBezTo>
                    <a:pt x="166838" y="1351094"/>
                    <a:pt x="166735" y="1351712"/>
                    <a:pt x="166588" y="1352213"/>
                  </a:cubicBezTo>
                  <a:cubicBezTo>
                    <a:pt x="166440" y="1352714"/>
                    <a:pt x="166264" y="1353156"/>
                    <a:pt x="166058" y="1353539"/>
                  </a:cubicBezTo>
                  <a:cubicBezTo>
                    <a:pt x="165851" y="1353921"/>
                    <a:pt x="165380" y="1354481"/>
                    <a:pt x="164644" y="1355217"/>
                  </a:cubicBezTo>
                  <a:cubicBezTo>
                    <a:pt x="163907" y="1355954"/>
                    <a:pt x="162656" y="1356867"/>
                    <a:pt x="160888" y="1357957"/>
                  </a:cubicBezTo>
                  <a:cubicBezTo>
                    <a:pt x="159121" y="1359047"/>
                    <a:pt x="157132" y="1360019"/>
                    <a:pt x="154923" y="1360873"/>
                  </a:cubicBezTo>
                  <a:cubicBezTo>
                    <a:pt x="152714" y="1361727"/>
                    <a:pt x="150314" y="1362419"/>
                    <a:pt x="147722" y="1362950"/>
                  </a:cubicBezTo>
                  <a:cubicBezTo>
                    <a:pt x="145129" y="1363480"/>
                    <a:pt x="142449" y="1363745"/>
                    <a:pt x="139680" y="1363745"/>
                  </a:cubicBezTo>
                  <a:cubicBezTo>
                    <a:pt x="133966" y="1363745"/>
                    <a:pt x="128899" y="1362802"/>
                    <a:pt x="124481" y="1360917"/>
                  </a:cubicBezTo>
                  <a:cubicBezTo>
                    <a:pt x="120063" y="1359032"/>
                    <a:pt x="116366" y="1356278"/>
                    <a:pt x="113391" y="1352655"/>
                  </a:cubicBezTo>
                  <a:cubicBezTo>
                    <a:pt x="110416" y="1349032"/>
                    <a:pt x="108148" y="1344584"/>
                    <a:pt x="106587" y="1339311"/>
                  </a:cubicBezTo>
                  <a:cubicBezTo>
                    <a:pt x="105026" y="1334039"/>
                    <a:pt x="104245" y="1327957"/>
                    <a:pt x="104245" y="1321064"/>
                  </a:cubicBezTo>
                  <a:cubicBezTo>
                    <a:pt x="104245" y="1313229"/>
                    <a:pt x="105202" y="1306498"/>
                    <a:pt x="107117" y="1300872"/>
                  </a:cubicBezTo>
                  <a:cubicBezTo>
                    <a:pt x="109032" y="1295246"/>
                    <a:pt x="111653" y="1290636"/>
                    <a:pt x="114982" y="1287043"/>
                  </a:cubicBezTo>
                  <a:cubicBezTo>
                    <a:pt x="118310" y="1283449"/>
                    <a:pt x="122228" y="1280783"/>
                    <a:pt x="126734" y="1279045"/>
                  </a:cubicBezTo>
                  <a:cubicBezTo>
                    <a:pt x="131241" y="1277307"/>
                    <a:pt x="136116" y="1276439"/>
                    <a:pt x="141359" y="1276439"/>
                  </a:cubicBezTo>
                  <a:close/>
                  <a:moveTo>
                    <a:pt x="56960" y="1276350"/>
                  </a:moveTo>
                  <a:cubicBezTo>
                    <a:pt x="63204" y="1276350"/>
                    <a:pt x="68521" y="1277352"/>
                    <a:pt x="72910" y="1279355"/>
                  </a:cubicBezTo>
                  <a:cubicBezTo>
                    <a:pt x="77298" y="1281358"/>
                    <a:pt x="80907" y="1284053"/>
                    <a:pt x="83735" y="1287440"/>
                  </a:cubicBezTo>
                  <a:cubicBezTo>
                    <a:pt x="86562" y="1290828"/>
                    <a:pt x="88639" y="1294804"/>
                    <a:pt x="89964" y="1299370"/>
                  </a:cubicBezTo>
                  <a:cubicBezTo>
                    <a:pt x="91290" y="1303935"/>
                    <a:pt x="91953" y="1308810"/>
                    <a:pt x="91953" y="1313995"/>
                  </a:cubicBezTo>
                  <a:lnTo>
                    <a:pt x="91953" y="1316645"/>
                  </a:lnTo>
                  <a:cubicBezTo>
                    <a:pt x="91953" y="1318943"/>
                    <a:pt x="91376" y="1320578"/>
                    <a:pt x="90222" y="1321550"/>
                  </a:cubicBezTo>
                  <a:cubicBezTo>
                    <a:pt x="89068" y="1322522"/>
                    <a:pt x="87751" y="1323008"/>
                    <a:pt x="86271" y="1323008"/>
                  </a:cubicBezTo>
                  <a:lnTo>
                    <a:pt x="67798" y="1323008"/>
                  </a:lnTo>
                  <a:lnTo>
                    <a:pt x="60669" y="1312315"/>
                  </a:lnTo>
                  <a:lnTo>
                    <a:pt x="77284" y="1312315"/>
                  </a:lnTo>
                  <a:cubicBezTo>
                    <a:pt x="77461" y="1304657"/>
                    <a:pt x="75756" y="1298648"/>
                    <a:pt x="72171" y="1294289"/>
                  </a:cubicBezTo>
                  <a:cubicBezTo>
                    <a:pt x="68586" y="1289929"/>
                    <a:pt x="63266" y="1287750"/>
                    <a:pt x="56212" y="1287750"/>
                  </a:cubicBezTo>
                  <a:cubicBezTo>
                    <a:pt x="52597" y="1287750"/>
                    <a:pt x="49426" y="1288427"/>
                    <a:pt x="46699" y="1289782"/>
                  </a:cubicBezTo>
                  <a:lnTo>
                    <a:pt x="45578" y="1290665"/>
                  </a:lnTo>
                  <a:lnTo>
                    <a:pt x="40756" y="1284363"/>
                  </a:lnTo>
                  <a:lnTo>
                    <a:pt x="38856" y="1281057"/>
                  </a:lnTo>
                  <a:lnTo>
                    <a:pt x="41142" y="1279399"/>
                  </a:lnTo>
                  <a:cubicBezTo>
                    <a:pt x="45855" y="1277367"/>
                    <a:pt x="51127" y="1276350"/>
                    <a:pt x="56960" y="1276350"/>
                  </a:cubicBezTo>
                  <a:close/>
                  <a:moveTo>
                    <a:pt x="15003" y="1069127"/>
                  </a:moveTo>
                  <a:lnTo>
                    <a:pt x="15620" y="1069584"/>
                  </a:lnTo>
                  <a:cubicBezTo>
                    <a:pt x="15885" y="1069908"/>
                    <a:pt x="16018" y="1070305"/>
                    <a:pt x="16018" y="1070777"/>
                  </a:cubicBezTo>
                  <a:lnTo>
                    <a:pt x="16018" y="1150307"/>
                  </a:lnTo>
                  <a:cubicBezTo>
                    <a:pt x="16018" y="1150778"/>
                    <a:pt x="15915" y="1151176"/>
                    <a:pt x="15708" y="1151500"/>
                  </a:cubicBezTo>
                  <a:lnTo>
                    <a:pt x="14805" y="1152186"/>
                  </a:lnTo>
                  <a:lnTo>
                    <a:pt x="14783" y="1118277"/>
                  </a:lnTo>
                  <a:cubicBezTo>
                    <a:pt x="14775" y="1102925"/>
                    <a:pt x="14785" y="1089864"/>
                    <a:pt x="14858" y="1078502"/>
                  </a:cubicBezTo>
                  <a:close/>
                  <a:moveTo>
                    <a:pt x="82107" y="1066800"/>
                  </a:moveTo>
                  <a:cubicBezTo>
                    <a:pt x="85406" y="1066800"/>
                    <a:pt x="88366" y="1067183"/>
                    <a:pt x="90988" y="1067949"/>
                  </a:cubicBezTo>
                  <a:cubicBezTo>
                    <a:pt x="93609" y="1068715"/>
                    <a:pt x="95922" y="1069790"/>
                    <a:pt x="97924" y="1071175"/>
                  </a:cubicBezTo>
                  <a:cubicBezTo>
                    <a:pt x="99928" y="1072559"/>
                    <a:pt x="101636" y="1074208"/>
                    <a:pt x="103050" y="1076123"/>
                  </a:cubicBezTo>
                  <a:cubicBezTo>
                    <a:pt x="104464" y="1078038"/>
                    <a:pt x="105642" y="1080173"/>
                    <a:pt x="106584" y="1082530"/>
                  </a:cubicBezTo>
                  <a:cubicBezTo>
                    <a:pt x="109235" y="1079643"/>
                    <a:pt x="111754" y="1077198"/>
                    <a:pt x="114140" y="1075195"/>
                  </a:cubicBezTo>
                  <a:cubicBezTo>
                    <a:pt x="116526" y="1073192"/>
                    <a:pt x="118823" y="1071572"/>
                    <a:pt x="121032" y="1070335"/>
                  </a:cubicBezTo>
                  <a:cubicBezTo>
                    <a:pt x="123242" y="1069098"/>
                    <a:pt x="125392" y="1068199"/>
                    <a:pt x="127483" y="1067640"/>
                  </a:cubicBezTo>
                  <a:cubicBezTo>
                    <a:pt x="129574" y="1067080"/>
                    <a:pt x="131680" y="1066800"/>
                    <a:pt x="133801" y="1066800"/>
                  </a:cubicBezTo>
                  <a:cubicBezTo>
                    <a:pt x="138927" y="1066800"/>
                    <a:pt x="143227" y="1067699"/>
                    <a:pt x="146703" y="1069495"/>
                  </a:cubicBezTo>
                  <a:cubicBezTo>
                    <a:pt x="150179" y="1071292"/>
                    <a:pt x="152992" y="1073693"/>
                    <a:pt x="155142" y="1076697"/>
                  </a:cubicBezTo>
                  <a:cubicBezTo>
                    <a:pt x="157292" y="1079702"/>
                    <a:pt x="158824" y="1083222"/>
                    <a:pt x="159737" y="1087257"/>
                  </a:cubicBezTo>
                  <a:cubicBezTo>
                    <a:pt x="160650" y="1091293"/>
                    <a:pt x="161107" y="1095549"/>
                    <a:pt x="161107" y="1100026"/>
                  </a:cubicBezTo>
                  <a:lnTo>
                    <a:pt x="161107" y="1150307"/>
                  </a:lnTo>
                  <a:cubicBezTo>
                    <a:pt x="161107" y="1150778"/>
                    <a:pt x="160989" y="1151176"/>
                    <a:pt x="160753" y="1151500"/>
                  </a:cubicBezTo>
                  <a:cubicBezTo>
                    <a:pt x="160518" y="1151824"/>
                    <a:pt x="160135" y="1152103"/>
                    <a:pt x="159604" y="1152339"/>
                  </a:cubicBezTo>
                  <a:cubicBezTo>
                    <a:pt x="159074" y="1152575"/>
                    <a:pt x="158338" y="1152752"/>
                    <a:pt x="157395" y="1152869"/>
                  </a:cubicBezTo>
                  <a:cubicBezTo>
                    <a:pt x="156453" y="1152987"/>
                    <a:pt x="155274" y="1153046"/>
                    <a:pt x="153861" y="1153046"/>
                  </a:cubicBezTo>
                  <a:cubicBezTo>
                    <a:pt x="152388" y="1153046"/>
                    <a:pt x="151180" y="1152987"/>
                    <a:pt x="150238" y="1152869"/>
                  </a:cubicBezTo>
                  <a:cubicBezTo>
                    <a:pt x="149295" y="1152752"/>
                    <a:pt x="148544" y="1152575"/>
                    <a:pt x="147984" y="1152339"/>
                  </a:cubicBezTo>
                  <a:cubicBezTo>
                    <a:pt x="147424" y="1152103"/>
                    <a:pt x="147027" y="1151824"/>
                    <a:pt x="146791" y="1151500"/>
                  </a:cubicBezTo>
                  <a:cubicBezTo>
                    <a:pt x="146556" y="1151176"/>
                    <a:pt x="146438" y="1150778"/>
                    <a:pt x="146438" y="1150307"/>
                  </a:cubicBezTo>
                  <a:lnTo>
                    <a:pt x="146438" y="1101970"/>
                  </a:lnTo>
                  <a:cubicBezTo>
                    <a:pt x="146438" y="1098612"/>
                    <a:pt x="146143" y="1095549"/>
                    <a:pt x="145554" y="1092780"/>
                  </a:cubicBezTo>
                  <a:cubicBezTo>
                    <a:pt x="144965" y="1090011"/>
                    <a:pt x="144022" y="1087625"/>
                    <a:pt x="142726" y="1085623"/>
                  </a:cubicBezTo>
                  <a:cubicBezTo>
                    <a:pt x="141430" y="1083619"/>
                    <a:pt x="139781" y="1082088"/>
                    <a:pt x="137778" y="1081027"/>
                  </a:cubicBezTo>
                  <a:cubicBezTo>
                    <a:pt x="135775" y="1079967"/>
                    <a:pt x="133418" y="1079437"/>
                    <a:pt x="130708" y="1079437"/>
                  </a:cubicBezTo>
                  <a:cubicBezTo>
                    <a:pt x="127350" y="1079437"/>
                    <a:pt x="123978" y="1080733"/>
                    <a:pt x="120590" y="1083325"/>
                  </a:cubicBezTo>
                  <a:cubicBezTo>
                    <a:pt x="117203" y="1085917"/>
                    <a:pt x="113477" y="1089717"/>
                    <a:pt x="109412" y="1094724"/>
                  </a:cubicBezTo>
                  <a:lnTo>
                    <a:pt x="109412" y="1150307"/>
                  </a:lnTo>
                  <a:cubicBezTo>
                    <a:pt x="109412" y="1150778"/>
                    <a:pt x="109294" y="1151176"/>
                    <a:pt x="109059" y="1151500"/>
                  </a:cubicBezTo>
                  <a:cubicBezTo>
                    <a:pt x="108823" y="1151824"/>
                    <a:pt x="108425" y="1152103"/>
                    <a:pt x="107866" y="1152339"/>
                  </a:cubicBezTo>
                  <a:cubicBezTo>
                    <a:pt x="107306" y="1152575"/>
                    <a:pt x="106555" y="1152752"/>
                    <a:pt x="105612" y="1152869"/>
                  </a:cubicBezTo>
                  <a:cubicBezTo>
                    <a:pt x="104670" y="1152987"/>
                    <a:pt x="103492" y="1153046"/>
                    <a:pt x="102078" y="1153046"/>
                  </a:cubicBezTo>
                  <a:cubicBezTo>
                    <a:pt x="100723" y="1153046"/>
                    <a:pt x="99559" y="1152987"/>
                    <a:pt x="98587" y="1152869"/>
                  </a:cubicBezTo>
                  <a:cubicBezTo>
                    <a:pt x="97615" y="1152752"/>
                    <a:pt x="96849" y="1152575"/>
                    <a:pt x="96290" y="1152339"/>
                  </a:cubicBezTo>
                  <a:cubicBezTo>
                    <a:pt x="95730" y="1152103"/>
                    <a:pt x="95347" y="1151824"/>
                    <a:pt x="95141" y="1151500"/>
                  </a:cubicBezTo>
                  <a:cubicBezTo>
                    <a:pt x="94935" y="1151176"/>
                    <a:pt x="94832" y="1150778"/>
                    <a:pt x="94832" y="1150307"/>
                  </a:cubicBezTo>
                  <a:lnTo>
                    <a:pt x="94832" y="1101970"/>
                  </a:lnTo>
                  <a:cubicBezTo>
                    <a:pt x="94832" y="1098612"/>
                    <a:pt x="94508" y="1095549"/>
                    <a:pt x="93860" y="1092780"/>
                  </a:cubicBezTo>
                  <a:cubicBezTo>
                    <a:pt x="93212" y="1090011"/>
                    <a:pt x="92240" y="1087625"/>
                    <a:pt x="90944" y="1085623"/>
                  </a:cubicBezTo>
                  <a:cubicBezTo>
                    <a:pt x="89648" y="1083619"/>
                    <a:pt x="88013" y="1082088"/>
                    <a:pt x="86039" y="1081027"/>
                  </a:cubicBezTo>
                  <a:cubicBezTo>
                    <a:pt x="84066" y="1079967"/>
                    <a:pt x="81724" y="1079437"/>
                    <a:pt x="79014" y="1079437"/>
                  </a:cubicBezTo>
                  <a:cubicBezTo>
                    <a:pt x="75656" y="1079437"/>
                    <a:pt x="72269" y="1080733"/>
                    <a:pt x="68852" y="1083325"/>
                  </a:cubicBezTo>
                  <a:cubicBezTo>
                    <a:pt x="65435" y="1085917"/>
                    <a:pt x="61724" y="1089717"/>
                    <a:pt x="57718" y="1094724"/>
                  </a:cubicBezTo>
                  <a:lnTo>
                    <a:pt x="57718" y="1150307"/>
                  </a:lnTo>
                  <a:cubicBezTo>
                    <a:pt x="57718" y="1150778"/>
                    <a:pt x="57600" y="1151176"/>
                    <a:pt x="57364" y="1151500"/>
                  </a:cubicBezTo>
                  <a:cubicBezTo>
                    <a:pt x="57128" y="1151824"/>
                    <a:pt x="56746" y="1152103"/>
                    <a:pt x="56215" y="1152339"/>
                  </a:cubicBezTo>
                  <a:cubicBezTo>
                    <a:pt x="55685" y="1152575"/>
                    <a:pt x="54949" y="1152752"/>
                    <a:pt x="54006" y="1152869"/>
                  </a:cubicBezTo>
                  <a:cubicBezTo>
                    <a:pt x="53064" y="1152987"/>
                    <a:pt x="51856" y="1153046"/>
                    <a:pt x="50383" y="1153046"/>
                  </a:cubicBezTo>
                  <a:cubicBezTo>
                    <a:pt x="48969" y="1153046"/>
                    <a:pt x="47791" y="1152987"/>
                    <a:pt x="46848" y="1152869"/>
                  </a:cubicBezTo>
                  <a:cubicBezTo>
                    <a:pt x="45906" y="1152752"/>
                    <a:pt x="45155" y="1152575"/>
                    <a:pt x="44595" y="1152339"/>
                  </a:cubicBezTo>
                  <a:cubicBezTo>
                    <a:pt x="44036" y="1152103"/>
                    <a:pt x="43652" y="1151824"/>
                    <a:pt x="43446" y="1151500"/>
                  </a:cubicBezTo>
                  <a:cubicBezTo>
                    <a:pt x="43240" y="1151176"/>
                    <a:pt x="43137" y="1150778"/>
                    <a:pt x="43137" y="1150307"/>
                  </a:cubicBezTo>
                  <a:lnTo>
                    <a:pt x="43137" y="1070777"/>
                  </a:lnTo>
                  <a:cubicBezTo>
                    <a:pt x="43137" y="1070305"/>
                    <a:pt x="43226" y="1069908"/>
                    <a:pt x="43402" y="1069584"/>
                  </a:cubicBezTo>
                  <a:cubicBezTo>
                    <a:pt x="43579" y="1069260"/>
                    <a:pt x="43932" y="1068965"/>
                    <a:pt x="44463" y="1068700"/>
                  </a:cubicBezTo>
                  <a:cubicBezTo>
                    <a:pt x="44993" y="1068435"/>
                    <a:pt x="45670" y="1068258"/>
                    <a:pt x="46495" y="1068170"/>
                  </a:cubicBezTo>
                  <a:cubicBezTo>
                    <a:pt x="47320" y="1068082"/>
                    <a:pt x="48410" y="1068037"/>
                    <a:pt x="49765" y="1068037"/>
                  </a:cubicBezTo>
                  <a:cubicBezTo>
                    <a:pt x="51061" y="1068037"/>
                    <a:pt x="52136" y="1068082"/>
                    <a:pt x="52990" y="1068170"/>
                  </a:cubicBezTo>
                  <a:cubicBezTo>
                    <a:pt x="53844" y="1068258"/>
                    <a:pt x="54507" y="1068435"/>
                    <a:pt x="54978" y="1068700"/>
                  </a:cubicBezTo>
                  <a:cubicBezTo>
                    <a:pt x="55450" y="1068965"/>
                    <a:pt x="55788" y="1069260"/>
                    <a:pt x="55994" y="1069584"/>
                  </a:cubicBezTo>
                  <a:cubicBezTo>
                    <a:pt x="56201" y="1069908"/>
                    <a:pt x="56304" y="1070305"/>
                    <a:pt x="56304" y="1070777"/>
                  </a:cubicBezTo>
                  <a:lnTo>
                    <a:pt x="56304" y="1081293"/>
                  </a:lnTo>
                  <a:cubicBezTo>
                    <a:pt x="60781" y="1076285"/>
                    <a:pt x="65126" y="1072618"/>
                    <a:pt x="69338" y="1070291"/>
                  </a:cubicBezTo>
                  <a:cubicBezTo>
                    <a:pt x="73550" y="1067964"/>
                    <a:pt x="77806" y="1066800"/>
                    <a:pt x="82107" y="1066800"/>
                  </a:cubicBezTo>
                  <a:close/>
                  <a:moveTo>
                    <a:pt x="155158" y="858487"/>
                  </a:moveTo>
                  <a:cubicBezTo>
                    <a:pt x="156631" y="858487"/>
                    <a:pt x="157839" y="858546"/>
                    <a:pt x="158781" y="858664"/>
                  </a:cubicBezTo>
                  <a:cubicBezTo>
                    <a:pt x="159724" y="858782"/>
                    <a:pt x="160460" y="858959"/>
                    <a:pt x="160990" y="859194"/>
                  </a:cubicBezTo>
                  <a:cubicBezTo>
                    <a:pt x="161520" y="859430"/>
                    <a:pt x="161904" y="859725"/>
                    <a:pt x="162139" y="860078"/>
                  </a:cubicBezTo>
                  <a:cubicBezTo>
                    <a:pt x="162375" y="860431"/>
                    <a:pt x="162493" y="860814"/>
                    <a:pt x="162493" y="861227"/>
                  </a:cubicBezTo>
                  <a:lnTo>
                    <a:pt x="162493" y="940757"/>
                  </a:lnTo>
                  <a:cubicBezTo>
                    <a:pt x="162493" y="941228"/>
                    <a:pt x="162375" y="941626"/>
                    <a:pt x="162139" y="941950"/>
                  </a:cubicBezTo>
                  <a:cubicBezTo>
                    <a:pt x="161904" y="942274"/>
                    <a:pt x="161520" y="942553"/>
                    <a:pt x="160990" y="942789"/>
                  </a:cubicBezTo>
                  <a:cubicBezTo>
                    <a:pt x="160460" y="943025"/>
                    <a:pt x="159724" y="943202"/>
                    <a:pt x="158781" y="943319"/>
                  </a:cubicBezTo>
                  <a:cubicBezTo>
                    <a:pt x="157839" y="943437"/>
                    <a:pt x="156631" y="943496"/>
                    <a:pt x="155158" y="943496"/>
                  </a:cubicBezTo>
                  <a:cubicBezTo>
                    <a:pt x="153744" y="943496"/>
                    <a:pt x="152566" y="943437"/>
                    <a:pt x="151624" y="943319"/>
                  </a:cubicBezTo>
                  <a:cubicBezTo>
                    <a:pt x="150681" y="943202"/>
                    <a:pt x="149930" y="943025"/>
                    <a:pt x="149370" y="942789"/>
                  </a:cubicBezTo>
                  <a:cubicBezTo>
                    <a:pt x="148810" y="942553"/>
                    <a:pt x="148428" y="942274"/>
                    <a:pt x="148221" y="941950"/>
                  </a:cubicBezTo>
                  <a:cubicBezTo>
                    <a:pt x="148015" y="941626"/>
                    <a:pt x="147912" y="941228"/>
                    <a:pt x="147912" y="940757"/>
                  </a:cubicBezTo>
                  <a:lnTo>
                    <a:pt x="147912" y="861227"/>
                  </a:lnTo>
                  <a:cubicBezTo>
                    <a:pt x="147912" y="860814"/>
                    <a:pt x="148015" y="860431"/>
                    <a:pt x="148221" y="860078"/>
                  </a:cubicBezTo>
                  <a:cubicBezTo>
                    <a:pt x="148428" y="859725"/>
                    <a:pt x="148810" y="859430"/>
                    <a:pt x="149370" y="859194"/>
                  </a:cubicBezTo>
                  <a:cubicBezTo>
                    <a:pt x="149930" y="858959"/>
                    <a:pt x="150681" y="858782"/>
                    <a:pt x="151624" y="858664"/>
                  </a:cubicBezTo>
                  <a:cubicBezTo>
                    <a:pt x="152566" y="858546"/>
                    <a:pt x="153744" y="858487"/>
                    <a:pt x="155158" y="858487"/>
                  </a:cubicBezTo>
                  <a:close/>
                  <a:moveTo>
                    <a:pt x="40858" y="858487"/>
                  </a:moveTo>
                  <a:cubicBezTo>
                    <a:pt x="42331" y="858487"/>
                    <a:pt x="43539" y="858546"/>
                    <a:pt x="44481" y="858664"/>
                  </a:cubicBezTo>
                  <a:cubicBezTo>
                    <a:pt x="45424" y="858782"/>
                    <a:pt x="46160" y="858959"/>
                    <a:pt x="46690" y="859194"/>
                  </a:cubicBezTo>
                  <a:cubicBezTo>
                    <a:pt x="47220" y="859430"/>
                    <a:pt x="47604" y="859725"/>
                    <a:pt x="47839" y="860078"/>
                  </a:cubicBezTo>
                  <a:cubicBezTo>
                    <a:pt x="48075" y="860431"/>
                    <a:pt x="48193" y="860814"/>
                    <a:pt x="48193" y="861227"/>
                  </a:cubicBezTo>
                  <a:lnTo>
                    <a:pt x="48193" y="940757"/>
                  </a:lnTo>
                  <a:cubicBezTo>
                    <a:pt x="48193" y="941228"/>
                    <a:pt x="48075" y="941626"/>
                    <a:pt x="47839" y="941950"/>
                  </a:cubicBezTo>
                  <a:cubicBezTo>
                    <a:pt x="47604" y="942274"/>
                    <a:pt x="47220" y="942553"/>
                    <a:pt x="46690" y="942789"/>
                  </a:cubicBezTo>
                  <a:cubicBezTo>
                    <a:pt x="46160" y="943025"/>
                    <a:pt x="45424" y="943202"/>
                    <a:pt x="44481" y="943319"/>
                  </a:cubicBezTo>
                  <a:cubicBezTo>
                    <a:pt x="43539" y="943437"/>
                    <a:pt x="42331" y="943496"/>
                    <a:pt x="40858" y="943496"/>
                  </a:cubicBezTo>
                  <a:cubicBezTo>
                    <a:pt x="39444" y="943496"/>
                    <a:pt x="38266" y="943437"/>
                    <a:pt x="37324" y="943319"/>
                  </a:cubicBezTo>
                  <a:cubicBezTo>
                    <a:pt x="36381" y="943202"/>
                    <a:pt x="35630" y="943025"/>
                    <a:pt x="35070" y="942789"/>
                  </a:cubicBezTo>
                  <a:cubicBezTo>
                    <a:pt x="34510" y="942553"/>
                    <a:pt x="34128" y="942274"/>
                    <a:pt x="33921" y="941950"/>
                  </a:cubicBezTo>
                  <a:cubicBezTo>
                    <a:pt x="33715" y="941626"/>
                    <a:pt x="33612" y="941228"/>
                    <a:pt x="33612" y="940757"/>
                  </a:cubicBezTo>
                  <a:lnTo>
                    <a:pt x="33612" y="918502"/>
                  </a:lnTo>
                  <a:lnTo>
                    <a:pt x="38219" y="858619"/>
                  </a:lnTo>
                  <a:close/>
                  <a:moveTo>
                    <a:pt x="96278" y="857250"/>
                  </a:moveTo>
                  <a:cubicBezTo>
                    <a:pt x="98399" y="857250"/>
                    <a:pt x="100520" y="857427"/>
                    <a:pt x="102640" y="857781"/>
                  </a:cubicBezTo>
                  <a:cubicBezTo>
                    <a:pt x="104761" y="858134"/>
                    <a:pt x="106676" y="858576"/>
                    <a:pt x="108384" y="859106"/>
                  </a:cubicBezTo>
                  <a:cubicBezTo>
                    <a:pt x="110093" y="859636"/>
                    <a:pt x="111551" y="860211"/>
                    <a:pt x="112758" y="860829"/>
                  </a:cubicBezTo>
                  <a:cubicBezTo>
                    <a:pt x="113966" y="861448"/>
                    <a:pt x="114879" y="861993"/>
                    <a:pt x="115498" y="862464"/>
                  </a:cubicBezTo>
                  <a:cubicBezTo>
                    <a:pt x="116116" y="862935"/>
                    <a:pt x="116529" y="863348"/>
                    <a:pt x="116735" y="863701"/>
                  </a:cubicBezTo>
                  <a:cubicBezTo>
                    <a:pt x="116941" y="864055"/>
                    <a:pt x="117088" y="864452"/>
                    <a:pt x="117177" y="864894"/>
                  </a:cubicBezTo>
                  <a:cubicBezTo>
                    <a:pt x="117265" y="865336"/>
                    <a:pt x="117354" y="865881"/>
                    <a:pt x="117442" y="866529"/>
                  </a:cubicBezTo>
                  <a:cubicBezTo>
                    <a:pt x="117530" y="867177"/>
                    <a:pt x="117574" y="867972"/>
                    <a:pt x="117574" y="868915"/>
                  </a:cubicBezTo>
                  <a:cubicBezTo>
                    <a:pt x="117574" y="869916"/>
                    <a:pt x="117530" y="870785"/>
                    <a:pt x="117442" y="871521"/>
                  </a:cubicBezTo>
                  <a:cubicBezTo>
                    <a:pt x="117354" y="872258"/>
                    <a:pt x="117206" y="872862"/>
                    <a:pt x="117000" y="873333"/>
                  </a:cubicBezTo>
                  <a:cubicBezTo>
                    <a:pt x="116794" y="873804"/>
                    <a:pt x="116544" y="874143"/>
                    <a:pt x="116249" y="874349"/>
                  </a:cubicBezTo>
                  <a:cubicBezTo>
                    <a:pt x="115954" y="874555"/>
                    <a:pt x="115630" y="874659"/>
                    <a:pt x="115277" y="874659"/>
                  </a:cubicBezTo>
                  <a:cubicBezTo>
                    <a:pt x="114747" y="874659"/>
                    <a:pt x="113981" y="874335"/>
                    <a:pt x="112979" y="873687"/>
                  </a:cubicBezTo>
                  <a:cubicBezTo>
                    <a:pt x="111978" y="873039"/>
                    <a:pt x="110682" y="872346"/>
                    <a:pt x="109091" y="871610"/>
                  </a:cubicBezTo>
                  <a:cubicBezTo>
                    <a:pt x="107501" y="870873"/>
                    <a:pt x="105630" y="870181"/>
                    <a:pt x="103480" y="869533"/>
                  </a:cubicBezTo>
                  <a:cubicBezTo>
                    <a:pt x="101330" y="868885"/>
                    <a:pt x="98870" y="868561"/>
                    <a:pt x="96101" y="868561"/>
                  </a:cubicBezTo>
                  <a:cubicBezTo>
                    <a:pt x="93627" y="868561"/>
                    <a:pt x="91447" y="868841"/>
                    <a:pt x="89562" y="869401"/>
                  </a:cubicBezTo>
                  <a:cubicBezTo>
                    <a:pt x="87677" y="869960"/>
                    <a:pt x="86131" y="870756"/>
                    <a:pt x="84923" y="871787"/>
                  </a:cubicBezTo>
                  <a:cubicBezTo>
                    <a:pt x="83715" y="872817"/>
                    <a:pt x="82802" y="874040"/>
                    <a:pt x="82184" y="875454"/>
                  </a:cubicBezTo>
                  <a:cubicBezTo>
                    <a:pt x="81565" y="876868"/>
                    <a:pt x="81256" y="878399"/>
                    <a:pt x="81256" y="880049"/>
                  </a:cubicBezTo>
                  <a:cubicBezTo>
                    <a:pt x="81256" y="882347"/>
                    <a:pt x="81845" y="884276"/>
                    <a:pt x="83023" y="885837"/>
                  </a:cubicBezTo>
                  <a:cubicBezTo>
                    <a:pt x="84201" y="887398"/>
                    <a:pt x="85733" y="888768"/>
                    <a:pt x="87618" y="889946"/>
                  </a:cubicBezTo>
                  <a:cubicBezTo>
                    <a:pt x="89503" y="891124"/>
                    <a:pt x="91654" y="892185"/>
                    <a:pt x="94069" y="893127"/>
                  </a:cubicBezTo>
                  <a:cubicBezTo>
                    <a:pt x="96484" y="894070"/>
                    <a:pt x="98944" y="895042"/>
                    <a:pt x="101448" y="896043"/>
                  </a:cubicBezTo>
                  <a:cubicBezTo>
                    <a:pt x="103951" y="897045"/>
                    <a:pt x="106426" y="898164"/>
                    <a:pt x="108870" y="899401"/>
                  </a:cubicBezTo>
                  <a:cubicBezTo>
                    <a:pt x="111315" y="900638"/>
                    <a:pt x="113480" y="902141"/>
                    <a:pt x="115365" y="903908"/>
                  </a:cubicBezTo>
                  <a:cubicBezTo>
                    <a:pt x="117250" y="905675"/>
                    <a:pt x="118767" y="907796"/>
                    <a:pt x="119916" y="910270"/>
                  </a:cubicBezTo>
                  <a:cubicBezTo>
                    <a:pt x="121065" y="912745"/>
                    <a:pt x="121639" y="915690"/>
                    <a:pt x="121639" y="919107"/>
                  </a:cubicBezTo>
                  <a:cubicBezTo>
                    <a:pt x="121639" y="923172"/>
                    <a:pt x="120888" y="926795"/>
                    <a:pt x="119386" y="929976"/>
                  </a:cubicBezTo>
                  <a:cubicBezTo>
                    <a:pt x="117884" y="933157"/>
                    <a:pt x="115748" y="935838"/>
                    <a:pt x="112979" y="938017"/>
                  </a:cubicBezTo>
                  <a:cubicBezTo>
                    <a:pt x="110210" y="940197"/>
                    <a:pt x="106912" y="941847"/>
                    <a:pt x="103082" y="942966"/>
                  </a:cubicBezTo>
                  <a:cubicBezTo>
                    <a:pt x="99253" y="944085"/>
                    <a:pt x="95041" y="944645"/>
                    <a:pt x="90446" y="944645"/>
                  </a:cubicBezTo>
                  <a:cubicBezTo>
                    <a:pt x="87618" y="944645"/>
                    <a:pt x="84923" y="944424"/>
                    <a:pt x="82360" y="943982"/>
                  </a:cubicBezTo>
                  <a:cubicBezTo>
                    <a:pt x="79798" y="943540"/>
                    <a:pt x="77500" y="942981"/>
                    <a:pt x="75468" y="942303"/>
                  </a:cubicBezTo>
                  <a:cubicBezTo>
                    <a:pt x="73435" y="941626"/>
                    <a:pt x="71712" y="940919"/>
                    <a:pt x="70298" y="940183"/>
                  </a:cubicBezTo>
                  <a:cubicBezTo>
                    <a:pt x="68884" y="939446"/>
                    <a:pt x="67853" y="938783"/>
                    <a:pt x="67205" y="938194"/>
                  </a:cubicBezTo>
                  <a:cubicBezTo>
                    <a:pt x="66557" y="937605"/>
                    <a:pt x="66086" y="936780"/>
                    <a:pt x="65792" y="935720"/>
                  </a:cubicBezTo>
                  <a:cubicBezTo>
                    <a:pt x="65497" y="934659"/>
                    <a:pt x="65350" y="933216"/>
                    <a:pt x="65350" y="931390"/>
                  </a:cubicBezTo>
                  <a:cubicBezTo>
                    <a:pt x="65350" y="930271"/>
                    <a:pt x="65409" y="929328"/>
                    <a:pt x="65526" y="928562"/>
                  </a:cubicBezTo>
                  <a:cubicBezTo>
                    <a:pt x="65644" y="927796"/>
                    <a:pt x="65792" y="927178"/>
                    <a:pt x="65968" y="926707"/>
                  </a:cubicBezTo>
                  <a:cubicBezTo>
                    <a:pt x="66145" y="926235"/>
                    <a:pt x="66395" y="925896"/>
                    <a:pt x="66719" y="925690"/>
                  </a:cubicBezTo>
                  <a:cubicBezTo>
                    <a:pt x="67043" y="925484"/>
                    <a:pt x="67412" y="925381"/>
                    <a:pt x="67824" y="925381"/>
                  </a:cubicBezTo>
                  <a:cubicBezTo>
                    <a:pt x="68472" y="925381"/>
                    <a:pt x="69429" y="925779"/>
                    <a:pt x="70696" y="926574"/>
                  </a:cubicBezTo>
                  <a:cubicBezTo>
                    <a:pt x="71962" y="927369"/>
                    <a:pt x="73524" y="928238"/>
                    <a:pt x="75379" y="929181"/>
                  </a:cubicBezTo>
                  <a:cubicBezTo>
                    <a:pt x="77235" y="930123"/>
                    <a:pt x="79429" y="930992"/>
                    <a:pt x="81963" y="931788"/>
                  </a:cubicBezTo>
                  <a:cubicBezTo>
                    <a:pt x="84496" y="932583"/>
                    <a:pt x="87412" y="932981"/>
                    <a:pt x="90711" y="932981"/>
                  </a:cubicBezTo>
                  <a:cubicBezTo>
                    <a:pt x="93185" y="932981"/>
                    <a:pt x="95424" y="932715"/>
                    <a:pt x="97427" y="932185"/>
                  </a:cubicBezTo>
                  <a:cubicBezTo>
                    <a:pt x="99430" y="931655"/>
                    <a:pt x="101168" y="930875"/>
                    <a:pt x="102640" y="929844"/>
                  </a:cubicBezTo>
                  <a:cubicBezTo>
                    <a:pt x="104113" y="928813"/>
                    <a:pt x="105247" y="927502"/>
                    <a:pt x="106042" y="925911"/>
                  </a:cubicBezTo>
                  <a:cubicBezTo>
                    <a:pt x="106838" y="924321"/>
                    <a:pt x="107236" y="922435"/>
                    <a:pt x="107236" y="920256"/>
                  </a:cubicBezTo>
                  <a:cubicBezTo>
                    <a:pt x="107236" y="918017"/>
                    <a:pt x="106661" y="916132"/>
                    <a:pt x="105512" y="914600"/>
                  </a:cubicBezTo>
                  <a:cubicBezTo>
                    <a:pt x="104364" y="913069"/>
                    <a:pt x="102847" y="911714"/>
                    <a:pt x="100962" y="910535"/>
                  </a:cubicBezTo>
                  <a:cubicBezTo>
                    <a:pt x="99076" y="909357"/>
                    <a:pt x="96956" y="908311"/>
                    <a:pt x="94599" y="907398"/>
                  </a:cubicBezTo>
                  <a:cubicBezTo>
                    <a:pt x="92243" y="906485"/>
                    <a:pt x="89812" y="905528"/>
                    <a:pt x="87309" y="904527"/>
                  </a:cubicBezTo>
                  <a:cubicBezTo>
                    <a:pt x="84805" y="903525"/>
                    <a:pt x="82360" y="902391"/>
                    <a:pt x="79974" y="901124"/>
                  </a:cubicBezTo>
                  <a:cubicBezTo>
                    <a:pt x="77588" y="899858"/>
                    <a:pt x="75453" y="898311"/>
                    <a:pt x="73568" y="896485"/>
                  </a:cubicBezTo>
                  <a:cubicBezTo>
                    <a:pt x="71683" y="894659"/>
                    <a:pt x="70166" y="892479"/>
                    <a:pt x="69017" y="889946"/>
                  </a:cubicBezTo>
                  <a:cubicBezTo>
                    <a:pt x="67868" y="887413"/>
                    <a:pt x="67294" y="884379"/>
                    <a:pt x="67294" y="880844"/>
                  </a:cubicBezTo>
                  <a:cubicBezTo>
                    <a:pt x="67294" y="877722"/>
                    <a:pt x="67898" y="874732"/>
                    <a:pt x="69105" y="871875"/>
                  </a:cubicBezTo>
                  <a:cubicBezTo>
                    <a:pt x="70313" y="869018"/>
                    <a:pt x="72124" y="866514"/>
                    <a:pt x="74540" y="864364"/>
                  </a:cubicBezTo>
                  <a:cubicBezTo>
                    <a:pt x="76955" y="862213"/>
                    <a:pt x="79974" y="860490"/>
                    <a:pt x="83597" y="859194"/>
                  </a:cubicBezTo>
                  <a:cubicBezTo>
                    <a:pt x="87220" y="857898"/>
                    <a:pt x="91447" y="857250"/>
                    <a:pt x="96278" y="857250"/>
                  </a:cubicBezTo>
                  <a:close/>
                  <a:moveTo>
                    <a:pt x="155246" y="825703"/>
                  </a:moveTo>
                  <a:cubicBezTo>
                    <a:pt x="158663" y="825703"/>
                    <a:pt x="161005" y="826307"/>
                    <a:pt x="162272" y="827515"/>
                  </a:cubicBezTo>
                  <a:cubicBezTo>
                    <a:pt x="163538" y="828723"/>
                    <a:pt x="164172" y="831005"/>
                    <a:pt x="164172" y="834363"/>
                  </a:cubicBezTo>
                  <a:cubicBezTo>
                    <a:pt x="164172" y="837780"/>
                    <a:pt x="163524" y="840107"/>
                    <a:pt x="162228" y="841344"/>
                  </a:cubicBezTo>
                  <a:cubicBezTo>
                    <a:pt x="160932" y="842581"/>
                    <a:pt x="158546" y="843200"/>
                    <a:pt x="155070" y="843200"/>
                  </a:cubicBezTo>
                  <a:cubicBezTo>
                    <a:pt x="151653" y="843200"/>
                    <a:pt x="149311" y="842596"/>
                    <a:pt x="148045" y="841389"/>
                  </a:cubicBezTo>
                  <a:cubicBezTo>
                    <a:pt x="146778" y="840181"/>
                    <a:pt x="146145" y="837898"/>
                    <a:pt x="146145" y="834540"/>
                  </a:cubicBezTo>
                  <a:cubicBezTo>
                    <a:pt x="146145" y="831123"/>
                    <a:pt x="146793" y="828796"/>
                    <a:pt x="148089" y="827559"/>
                  </a:cubicBezTo>
                  <a:cubicBezTo>
                    <a:pt x="149385" y="826322"/>
                    <a:pt x="151771" y="825703"/>
                    <a:pt x="155246" y="825703"/>
                  </a:cubicBezTo>
                  <a:close/>
                  <a:moveTo>
                    <a:pt x="40946" y="825703"/>
                  </a:moveTo>
                  <a:cubicBezTo>
                    <a:pt x="44363" y="825703"/>
                    <a:pt x="46705" y="826307"/>
                    <a:pt x="47972" y="827515"/>
                  </a:cubicBezTo>
                  <a:cubicBezTo>
                    <a:pt x="49238" y="828723"/>
                    <a:pt x="49872" y="831005"/>
                    <a:pt x="49872" y="834363"/>
                  </a:cubicBezTo>
                  <a:cubicBezTo>
                    <a:pt x="49872" y="837780"/>
                    <a:pt x="49224" y="840107"/>
                    <a:pt x="47928" y="841344"/>
                  </a:cubicBezTo>
                  <a:cubicBezTo>
                    <a:pt x="46632" y="842581"/>
                    <a:pt x="44246" y="843200"/>
                    <a:pt x="40770" y="843200"/>
                  </a:cubicBezTo>
                  <a:lnTo>
                    <a:pt x="39431" y="842855"/>
                  </a:lnTo>
                  <a:lnTo>
                    <a:pt x="40747" y="825755"/>
                  </a:lnTo>
                  <a:close/>
                  <a:moveTo>
                    <a:pt x="98008" y="639413"/>
                  </a:moveTo>
                  <a:cubicBezTo>
                    <a:pt x="99481" y="639413"/>
                    <a:pt x="100689" y="639471"/>
                    <a:pt x="101631" y="639589"/>
                  </a:cubicBezTo>
                  <a:cubicBezTo>
                    <a:pt x="102574" y="639707"/>
                    <a:pt x="103310" y="639884"/>
                    <a:pt x="103840" y="640119"/>
                  </a:cubicBezTo>
                  <a:cubicBezTo>
                    <a:pt x="104370" y="640355"/>
                    <a:pt x="104754" y="640650"/>
                    <a:pt x="104989" y="641003"/>
                  </a:cubicBezTo>
                  <a:cubicBezTo>
                    <a:pt x="105225" y="641357"/>
                    <a:pt x="105342" y="641739"/>
                    <a:pt x="105342" y="642152"/>
                  </a:cubicBezTo>
                  <a:lnTo>
                    <a:pt x="105342" y="721682"/>
                  </a:lnTo>
                  <a:cubicBezTo>
                    <a:pt x="105342" y="722153"/>
                    <a:pt x="105225" y="722551"/>
                    <a:pt x="104989" y="722875"/>
                  </a:cubicBezTo>
                  <a:cubicBezTo>
                    <a:pt x="104754" y="723199"/>
                    <a:pt x="104370" y="723479"/>
                    <a:pt x="103840" y="723714"/>
                  </a:cubicBezTo>
                  <a:cubicBezTo>
                    <a:pt x="103310" y="723950"/>
                    <a:pt x="102574" y="724127"/>
                    <a:pt x="101631" y="724245"/>
                  </a:cubicBezTo>
                  <a:cubicBezTo>
                    <a:pt x="100689" y="724362"/>
                    <a:pt x="99481" y="724421"/>
                    <a:pt x="98008" y="724421"/>
                  </a:cubicBezTo>
                  <a:cubicBezTo>
                    <a:pt x="96594" y="724421"/>
                    <a:pt x="95416" y="724362"/>
                    <a:pt x="94473" y="724245"/>
                  </a:cubicBezTo>
                  <a:cubicBezTo>
                    <a:pt x="93531" y="724127"/>
                    <a:pt x="92780" y="723950"/>
                    <a:pt x="92220" y="723714"/>
                  </a:cubicBezTo>
                  <a:cubicBezTo>
                    <a:pt x="91660" y="723479"/>
                    <a:pt x="91278" y="723199"/>
                    <a:pt x="91071" y="722875"/>
                  </a:cubicBezTo>
                  <a:cubicBezTo>
                    <a:pt x="90865" y="722551"/>
                    <a:pt x="90762" y="722153"/>
                    <a:pt x="90762" y="721682"/>
                  </a:cubicBezTo>
                  <a:lnTo>
                    <a:pt x="90762" y="642152"/>
                  </a:lnTo>
                  <a:cubicBezTo>
                    <a:pt x="90762" y="641739"/>
                    <a:pt x="90865" y="641357"/>
                    <a:pt x="91071" y="641003"/>
                  </a:cubicBezTo>
                  <a:cubicBezTo>
                    <a:pt x="91278" y="640650"/>
                    <a:pt x="91660" y="640355"/>
                    <a:pt x="92220" y="640119"/>
                  </a:cubicBezTo>
                  <a:cubicBezTo>
                    <a:pt x="92780" y="639884"/>
                    <a:pt x="93531" y="639707"/>
                    <a:pt x="94473" y="639589"/>
                  </a:cubicBezTo>
                  <a:cubicBezTo>
                    <a:pt x="95416" y="639471"/>
                    <a:pt x="96594" y="639413"/>
                    <a:pt x="98008" y="639413"/>
                  </a:cubicBezTo>
                  <a:close/>
                  <a:moveTo>
                    <a:pt x="139554" y="618116"/>
                  </a:moveTo>
                  <a:cubicBezTo>
                    <a:pt x="141027" y="618116"/>
                    <a:pt x="142235" y="618175"/>
                    <a:pt x="143178" y="618293"/>
                  </a:cubicBezTo>
                  <a:cubicBezTo>
                    <a:pt x="144120" y="618411"/>
                    <a:pt x="144856" y="618602"/>
                    <a:pt x="145387" y="618867"/>
                  </a:cubicBezTo>
                  <a:cubicBezTo>
                    <a:pt x="145917" y="619132"/>
                    <a:pt x="146300" y="619442"/>
                    <a:pt x="146535" y="619795"/>
                  </a:cubicBezTo>
                  <a:cubicBezTo>
                    <a:pt x="146771" y="620149"/>
                    <a:pt x="146889" y="620531"/>
                    <a:pt x="146889" y="620944"/>
                  </a:cubicBezTo>
                  <a:lnTo>
                    <a:pt x="146889" y="639854"/>
                  </a:lnTo>
                  <a:lnTo>
                    <a:pt x="167302" y="639854"/>
                  </a:lnTo>
                  <a:cubicBezTo>
                    <a:pt x="167773" y="639854"/>
                    <a:pt x="168185" y="639957"/>
                    <a:pt x="168539" y="640164"/>
                  </a:cubicBezTo>
                  <a:cubicBezTo>
                    <a:pt x="168892" y="640370"/>
                    <a:pt x="169202" y="640723"/>
                    <a:pt x="169467" y="641224"/>
                  </a:cubicBezTo>
                  <a:cubicBezTo>
                    <a:pt x="169732" y="641725"/>
                    <a:pt x="169923" y="642358"/>
                    <a:pt x="170041" y="643124"/>
                  </a:cubicBezTo>
                  <a:cubicBezTo>
                    <a:pt x="170159" y="643890"/>
                    <a:pt x="170218" y="644832"/>
                    <a:pt x="170218" y="645952"/>
                  </a:cubicBezTo>
                  <a:cubicBezTo>
                    <a:pt x="170218" y="648072"/>
                    <a:pt x="169953" y="649604"/>
                    <a:pt x="169422" y="650547"/>
                  </a:cubicBezTo>
                  <a:cubicBezTo>
                    <a:pt x="168892" y="651489"/>
                    <a:pt x="168185" y="651961"/>
                    <a:pt x="167302" y="651961"/>
                  </a:cubicBezTo>
                  <a:lnTo>
                    <a:pt x="146889" y="651961"/>
                  </a:lnTo>
                  <a:lnTo>
                    <a:pt x="146889" y="696321"/>
                  </a:lnTo>
                  <a:cubicBezTo>
                    <a:pt x="146889" y="701799"/>
                    <a:pt x="147699" y="705938"/>
                    <a:pt x="149319" y="708736"/>
                  </a:cubicBezTo>
                  <a:cubicBezTo>
                    <a:pt x="150939" y="711534"/>
                    <a:pt x="153840" y="712933"/>
                    <a:pt x="158023" y="712933"/>
                  </a:cubicBezTo>
                  <a:cubicBezTo>
                    <a:pt x="159378" y="712933"/>
                    <a:pt x="160586" y="712801"/>
                    <a:pt x="161646" y="712536"/>
                  </a:cubicBezTo>
                  <a:cubicBezTo>
                    <a:pt x="162706" y="712271"/>
                    <a:pt x="163649" y="711991"/>
                    <a:pt x="164474" y="711696"/>
                  </a:cubicBezTo>
                  <a:cubicBezTo>
                    <a:pt x="165299" y="711402"/>
                    <a:pt x="166006" y="711122"/>
                    <a:pt x="166595" y="710857"/>
                  </a:cubicBezTo>
                  <a:cubicBezTo>
                    <a:pt x="167184" y="710592"/>
                    <a:pt x="167714" y="710459"/>
                    <a:pt x="168185" y="710459"/>
                  </a:cubicBezTo>
                  <a:cubicBezTo>
                    <a:pt x="168480" y="710459"/>
                    <a:pt x="168760" y="710533"/>
                    <a:pt x="169025" y="710680"/>
                  </a:cubicBezTo>
                  <a:cubicBezTo>
                    <a:pt x="169290" y="710827"/>
                    <a:pt x="169496" y="711107"/>
                    <a:pt x="169643" y="711520"/>
                  </a:cubicBezTo>
                  <a:cubicBezTo>
                    <a:pt x="169791" y="711932"/>
                    <a:pt x="169923" y="712492"/>
                    <a:pt x="170041" y="713199"/>
                  </a:cubicBezTo>
                  <a:cubicBezTo>
                    <a:pt x="170159" y="713906"/>
                    <a:pt x="170218" y="714789"/>
                    <a:pt x="170218" y="715850"/>
                  </a:cubicBezTo>
                  <a:cubicBezTo>
                    <a:pt x="170218" y="717558"/>
                    <a:pt x="170100" y="718913"/>
                    <a:pt x="169864" y="719915"/>
                  </a:cubicBezTo>
                  <a:cubicBezTo>
                    <a:pt x="169629" y="720916"/>
                    <a:pt x="169275" y="721652"/>
                    <a:pt x="168804" y="722124"/>
                  </a:cubicBezTo>
                  <a:cubicBezTo>
                    <a:pt x="168333" y="722595"/>
                    <a:pt x="167626" y="723037"/>
                    <a:pt x="166683" y="723449"/>
                  </a:cubicBezTo>
                  <a:cubicBezTo>
                    <a:pt x="165740" y="723861"/>
                    <a:pt x="164665" y="724200"/>
                    <a:pt x="163458" y="724465"/>
                  </a:cubicBezTo>
                  <a:cubicBezTo>
                    <a:pt x="162250" y="724731"/>
                    <a:pt x="160969" y="724951"/>
                    <a:pt x="159614" y="725128"/>
                  </a:cubicBezTo>
                  <a:cubicBezTo>
                    <a:pt x="158259" y="725305"/>
                    <a:pt x="156904" y="725393"/>
                    <a:pt x="155549" y="725393"/>
                  </a:cubicBezTo>
                  <a:cubicBezTo>
                    <a:pt x="151425" y="725393"/>
                    <a:pt x="147890" y="724848"/>
                    <a:pt x="144945" y="723759"/>
                  </a:cubicBezTo>
                  <a:cubicBezTo>
                    <a:pt x="141999" y="722669"/>
                    <a:pt x="139584" y="721019"/>
                    <a:pt x="137699" y="718810"/>
                  </a:cubicBezTo>
                  <a:cubicBezTo>
                    <a:pt x="135814" y="716601"/>
                    <a:pt x="134444" y="713802"/>
                    <a:pt x="133590" y="710415"/>
                  </a:cubicBezTo>
                  <a:cubicBezTo>
                    <a:pt x="132736" y="707028"/>
                    <a:pt x="132308" y="703037"/>
                    <a:pt x="132308" y="698441"/>
                  </a:cubicBezTo>
                  <a:lnTo>
                    <a:pt x="132308" y="651961"/>
                  </a:lnTo>
                  <a:lnTo>
                    <a:pt x="121174" y="651961"/>
                  </a:lnTo>
                  <a:cubicBezTo>
                    <a:pt x="120290" y="651961"/>
                    <a:pt x="119584" y="651489"/>
                    <a:pt x="119053" y="650547"/>
                  </a:cubicBezTo>
                  <a:cubicBezTo>
                    <a:pt x="118523" y="649604"/>
                    <a:pt x="118258" y="648072"/>
                    <a:pt x="118258" y="645952"/>
                  </a:cubicBezTo>
                  <a:cubicBezTo>
                    <a:pt x="118258" y="644832"/>
                    <a:pt x="118332" y="643890"/>
                    <a:pt x="118479" y="643124"/>
                  </a:cubicBezTo>
                  <a:cubicBezTo>
                    <a:pt x="118626" y="642358"/>
                    <a:pt x="118818" y="641725"/>
                    <a:pt x="119053" y="641224"/>
                  </a:cubicBezTo>
                  <a:cubicBezTo>
                    <a:pt x="119289" y="640723"/>
                    <a:pt x="119598" y="640370"/>
                    <a:pt x="119981" y="640164"/>
                  </a:cubicBezTo>
                  <a:cubicBezTo>
                    <a:pt x="120364" y="639957"/>
                    <a:pt x="120791" y="639854"/>
                    <a:pt x="121262" y="639854"/>
                  </a:cubicBezTo>
                  <a:lnTo>
                    <a:pt x="132308" y="639854"/>
                  </a:lnTo>
                  <a:lnTo>
                    <a:pt x="132308" y="620944"/>
                  </a:lnTo>
                  <a:cubicBezTo>
                    <a:pt x="132308" y="620531"/>
                    <a:pt x="132412" y="620149"/>
                    <a:pt x="132618" y="619795"/>
                  </a:cubicBezTo>
                  <a:cubicBezTo>
                    <a:pt x="132824" y="619442"/>
                    <a:pt x="133207" y="619132"/>
                    <a:pt x="133766" y="618867"/>
                  </a:cubicBezTo>
                  <a:cubicBezTo>
                    <a:pt x="134326" y="618602"/>
                    <a:pt x="135077" y="618411"/>
                    <a:pt x="136020" y="618293"/>
                  </a:cubicBezTo>
                  <a:cubicBezTo>
                    <a:pt x="136962" y="618175"/>
                    <a:pt x="138141" y="618116"/>
                    <a:pt x="139554" y="618116"/>
                  </a:cubicBezTo>
                  <a:close/>
                  <a:moveTo>
                    <a:pt x="98096" y="606628"/>
                  </a:moveTo>
                  <a:cubicBezTo>
                    <a:pt x="101513" y="606628"/>
                    <a:pt x="103855" y="607232"/>
                    <a:pt x="105122" y="608440"/>
                  </a:cubicBezTo>
                  <a:cubicBezTo>
                    <a:pt x="106388" y="609648"/>
                    <a:pt x="107022" y="611930"/>
                    <a:pt x="107022" y="615288"/>
                  </a:cubicBezTo>
                  <a:cubicBezTo>
                    <a:pt x="107022" y="618705"/>
                    <a:pt x="106374" y="621032"/>
                    <a:pt x="105077" y="622269"/>
                  </a:cubicBezTo>
                  <a:cubicBezTo>
                    <a:pt x="103782" y="623507"/>
                    <a:pt x="101396" y="624125"/>
                    <a:pt x="97920" y="624125"/>
                  </a:cubicBezTo>
                  <a:cubicBezTo>
                    <a:pt x="94503" y="624125"/>
                    <a:pt x="92161" y="623521"/>
                    <a:pt x="90895" y="622313"/>
                  </a:cubicBezTo>
                  <a:cubicBezTo>
                    <a:pt x="89628" y="621106"/>
                    <a:pt x="88995" y="618823"/>
                    <a:pt x="88995" y="615465"/>
                  </a:cubicBezTo>
                  <a:cubicBezTo>
                    <a:pt x="88995" y="612048"/>
                    <a:pt x="89643" y="609721"/>
                    <a:pt x="90939" y="608484"/>
                  </a:cubicBezTo>
                  <a:cubicBezTo>
                    <a:pt x="92235" y="607247"/>
                    <a:pt x="94621" y="606628"/>
                    <a:pt x="98096" y="606628"/>
                  </a:cubicBezTo>
                  <a:close/>
                  <a:moveTo>
                    <a:pt x="59908" y="600796"/>
                  </a:moveTo>
                  <a:cubicBezTo>
                    <a:pt x="61381" y="600796"/>
                    <a:pt x="62589" y="600855"/>
                    <a:pt x="63531" y="600973"/>
                  </a:cubicBezTo>
                  <a:cubicBezTo>
                    <a:pt x="64474" y="601091"/>
                    <a:pt x="65210" y="601267"/>
                    <a:pt x="65740" y="601503"/>
                  </a:cubicBezTo>
                  <a:cubicBezTo>
                    <a:pt x="66270" y="601739"/>
                    <a:pt x="66654" y="602033"/>
                    <a:pt x="66889" y="602387"/>
                  </a:cubicBezTo>
                  <a:cubicBezTo>
                    <a:pt x="67125" y="602740"/>
                    <a:pt x="67243" y="603153"/>
                    <a:pt x="67243" y="603624"/>
                  </a:cubicBezTo>
                  <a:lnTo>
                    <a:pt x="67243" y="721682"/>
                  </a:lnTo>
                  <a:cubicBezTo>
                    <a:pt x="67243" y="722153"/>
                    <a:pt x="67125" y="722551"/>
                    <a:pt x="66889" y="722875"/>
                  </a:cubicBezTo>
                  <a:cubicBezTo>
                    <a:pt x="66654" y="723199"/>
                    <a:pt x="66270" y="723479"/>
                    <a:pt x="65740" y="723714"/>
                  </a:cubicBezTo>
                  <a:cubicBezTo>
                    <a:pt x="65210" y="723950"/>
                    <a:pt x="64474" y="724127"/>
                    <a:pt x="63531" y="724245"/>
                  </a:cubicBezTo>
                  <a:cubicBezTo>
                    <a:pt x="62589" y="724362"/>
                    <a:pt x="61381" y="724421"/>
                    <a:pt x="59908" y="724421"/>
                  </a:cubicBezTo>
                  <a:cubicBezTo>
                    <a:pt x="58494" y="724421"/>
                    <a:pt x="57316" y="724362"/>
                    <a:pt x="56374" y="724245"/>
                  </a:cubicBezTo>
                  <a:lnTo>
                    <a:pt x="56203" y="724205"/>
                  </a:lnTo>
                  <a:lnTo>
                    <a:pt x="57461" y="717234"/>
                  </a:lnTo>
                  <a:cubicBezTo>
                    <a:pt x="58804" y="709966"/>
                    <a:pt x="59654" y="705497"/>
                    <a:pt x="59654" y="705497"/>
                  </a:cubicBezTo>
                  <a:lnTo>
                    <a:pt x="54451" y="601425"/>
                  </a:lnTo>
                  <a:lnTo>
                    <a:pt x="56374" y="600973"/>
                  </a:lnTo>
                  <a:cubicBezTo>
                    <a:pt x="57316" y="600855"/>
                    <a:pt x="58494" y="600796"/>
                    <a:pt x="59908" y="600796"/>
                  </a:cubicBezTo>
                  <a:close/>
                  <a:moveTo>
                    <a:pt x="147842" y="494547"/>
                  </a:moveTo>
                  <a:cubicBezTo>
                    <a:pt x="151377" y="494547"/>
                    <a:pt x="153822" y="495224"/>
                    <a:pt x="155177" y="496579"/>
                  </a:cubicBezTo>
                  <a:cubicBezTo>
                    <a:pt x="156532" y="497934"/>
                    <a:pt x="157209" y="500644"/>
                    <a:pt x="157209" y="504709"/>
                  </a:cubicBezTo>
                  <a:cubicBezTo>
                    <a:pt x="157209" y="508892"/>
                    <a:pt x="156517" y="511675"/>
                    <a:pt x="155133" y="513060"/>
                  </a:cubicBezTo>
                  <a:cubicBezTo>
                    <a:pt x="153748" y="514444"/>
                    <a:pt x="151230" y="515136"/>
                    <a:pt x="147577" y="515136"/>
                  </a:cubicBezTo>
                  <a:cubicBezTo>
                    <a:pt x="144042" y="515136"/>
                    <a:pt x="141598" y="514459"/>
                    <a:pt x="140243" y="513104"/>
                  </a:cubicBezTo>
                  <a:cubicBezTo>
                    <a:pt x="138888" y="511749"/>
                    <a:pt x="138210" y="509039"/>
                    <a:pt x="138210" y="504974"/>
                  </a:cubicBezTo>
                  <a:cubicBezTo>
                    <a:pt x="138210" y="500791"/>
                    <a:pt x="138903" y="498008"/>
                    <a:pt x="140287" y="496623"/>
                  </a:cubicBezTo>
                  <a:cubicBezTo>
                    <a:pt x="141671" y="495239"/>
                    <a:pt x="144190" y="494547"/>
                    <a:pt x="147842" y="494547"/>
                  </a:cubicBezTo>
                  <a:close/>
                  <a:moveTo>
                    <a:pt x="85623" y="475901"/>
                  </a:moveTo>
                  <a:cubicBezTo>
                    <a:pt x="81617" y="475901"/>
                    <a:pt x="78141" y="476240"/>
                    <a:pt x="75196" y="476918"/>
                  </a:cubicBezTo>
                  <a:cubicBezTo>
                    <a:pt x="72250" y="477595"/>
                    <a:pt x="69805" y="478597"/>
                    <a:pt x="67861" y="479922"/>
                  </a:cubicBezTo>
                  <a:cubicBezTo>
                    <a:pt x="65917" y="481248"/>
                    <a:pt x="64488" y="482838"/>
                    <a:pt x="63575" y="484694"/>
                  </a:cubicBezTo>
                  <a:cubicBezTo>
                    <a:pt x="62662" y="486550"/>
                    <a:pt x="62206" y="488685"/>
                    <a:pt x="62206" y="491101"/>
                  </a:cubicBezTo>
                  <a:cubicBezTo>
                    <a:pt x="62206" y="495224"/>
                    <a:pt x="63516" y="498509"/>
                    <a:pt x="66138" y="500953"/>
                  </a:cubicBezTo>
                  <a:cubicBezTo>
                    <a:pt x="68760" y="503398"/>
                    <a:pt x="72427" y="504621"/>
                    <a:pt x="77140" y="504621"/>
                  </a:cubicBezTo>
                  <a:cubicBezTo>
                    <a:pt x="80969" y="504621"/>
                    <a:pt x="84518" y="503649"/>
                    <a:pt x="87788" y="501705"/>
                  </a:cubicBezTo>
                  <a:cubicBezTo>
                    <a:pt x="91057" y="499761"/>
                    <a:pt x="94489" y="496785"/>
                    <a:pt x="98083" y="492779"/>
                  </a:cubicBezTo>
                  <a:lnTo>
                    <a:pt x="98083" y="475901"/>
                  </a:lnTo>
                  <a:close/>
                  <a:moveTo>
                    <a:pt x="21808" y="429863"/>
                  </a:moveTo>
                  <a:cubicBezTo>
                    <a:pt x="23281" y="429863"/>
                    <a:pt x="24489" y="429921"/>
                    <a:pt x="25431" y="430039"/>
                  </a:cubicBezTo>
                  <a:cubicBezTo>
                    <a:pt x="26374" y="430157"/>
                    <a:pt x="27110" y="430334"/>
                    <a:pt x="27640" y="430569"/>
                  </a:cubicBezTo>
                  <a:cubicBezTo>
                    <a:pt x="28170" y="430805"/>
                    <a:pt x="28554" y="431100"/>
                    <a:pt x="28789" y="431453"/>
                  </a:cubicBezTo>
                  <a:cubicBezTo>
                    <a:pt x="29025" y="431807"/>
                    <a:pt x="29143" y="432189"/>
                    <a:pt x="29143" y="432602"/>
                  </a:cubicBezTo>
                  <a:lnTo>
                    <a:pt x="29143" y="472260"/>
                  </a:lnTo>
                  <a:lnTo>
                    <a:pt x="23785" y="463379"/>
                  </a:lnTo>
                  <a:cubicBezTo>
                    <a:pt x="19558" y="454924"/>
                    <a:pt x="18541" y="445165"/>
                    <a:pt x="14818" y="436477"/>
                  </a:cubicBezTo>
                  <a:lnTo>
                    <a:pt x="14562" y="435895"/>
                  </a:lnTo>
                  <a:lnTo>
                    <a:pt x="14562" y="432602"/>
                  </a:lnTo>
                  <a:cubicBezTo>
                    <a:pt x="14562" y="432189"/>
                    <a:pt x="14665" y="431807"/>
                    <a:pt x="14871" y="431453"/>
                  </a:cubicBezTo>
                  <a:cubicBezTo>
                    <a:pt x="15078" y="431100"/>
                    <a:pt x="15460" y="430805"/>
                    <a:pt x="16020" y="430569"/>
                  </a:cubicBezTo>
                  <a:cubicBezTo>
                    <a:pt x="16580" y="430334"/>
                    <a:pt x="17331" y="430157"/>
                    <a:pt x="18274" y="430039"/>
                  </a:cubicBezTo>
                  <a:cubicBezTo>
                    <a:pt x="19216" y="429921"/>
                    <a:pt x="20394" y="429863"/>
                    <a:pt x="21808" y="429863"/>
                  </a:cubicBezTo>
                  <a:close/>
                  <a:moveTo>
                    <a:pt x="81204" y="428625"/>
                  </a:moveTo>
                  <a:cubicBezTo>
                    <a:pt x="86919" y="428625"/>
                    <a:pt x="91779" y="429273"/>
                    <a:pt x="95785" y="430569"/>
                  </a:cubicBezTo>
                  <a:cubicBezTo>
                    <a:pt x="99791" y="431865"/>
                    <a:pt x="103031" y="433765"/>
                    <a:pt x="105505" y="436269"/>
                  </a:cubicBezTo>
                  <a:cubicBezTo>
                    <a:pt x="107980" y="438773"/>
                    <a:pt x="109776" y="441880"/>
                    <a:pt x="110896" y="445592"/>
                  </a:cubicBezTo>
                  <a:cubicBezTo>
                    <a:pt x="112015" y="449303"/>
                    <a:pt x="112575" y="453633"/>
                    <a:pt x="112575" y="458582"/>
                  </a:cubicBezTo>
                  <a:lnTo>
                    <a:pt x="112575" y="512220"/>
                  </a:lnTo>
                  <a:cubicBezTo>
                    <a:pt x="112575" y="512927"/>
                    <a:pt x="112339" y="513457"/>
                    <a:pt x="111868" y="513811"/>
                  </a:cubicBezTo>
                  <a:cubicBezTo>
                    <a:pt x="111396" y="514164"/>
                    <a:pt x="110748" y="514429"/>
                    <a:pt x="109924" y="514606"/>
                  </a:cubicBezTo>
                  <a:cubicBezTo>
                    <a:pt x="109099" y="514783"/>
                    <a:pt x="107891" y="514871"/>
                    <a:pt x="106301" y="514871"/>
                  </a:cubicBezTo>
                  <a:cubicBezTo>
                    <a:pt x="104769" y="514871"/>
                    <a:pt x="103547" y="514783"/>
                    <a:pt x="102634" y="514606"/>
                  </a:cubicBezTo>
                  <a:cubicBezTo>
                    <a:pt x="101720" y="514429"/>
                    <a:pt x="101058" y="514164"/>
                    <a:pt x="100645" y="513811"/>
                  </a:cubicBezTo>
                  <a:cubicBezTo>
                    <a:pt x="100233" y="513457"/>
                    <a:pt x="100027" y="512927"/>
                    <a:pt x="100027" y="512220"/>
                  </a:cubicBezTo>
                  <a:lnTo>
                    <a:pt x="100027" y="504267"/>
                  </a:lnTo>
                  <a:cubicBezTo>
                    <a:pt x="96551" y="507979"/>
                    <a:pt x="92678" y="510865"/>
                    <a:pt x="88406" y="512927"/>
                  </a:cubicBezTo>
                  <a:cubicBezTo>
                    <a:pt x="84135" y="514989"/>
                    <a:pt x="79614" y="516020"/>
                    <a:pt x="74842" y="516020"/>
                  </a:cubicBezTo>
                  <a:cubicBezTo>
                    <a:pt x="70660" y="516020"/>
                    <a:pt x="66874" y="515475"/>
                    <a:pt x="63487" y="514385"/>
                  </a:cubicBezTo>
                  <a:cubicBezTo>
                    <a:pt x="60100" y="513295"/>
                    <a:pt x="57213" y="511719"/>
                    <a:pt x="54827" y="509658"/>
                  </a:cubicBezTo>
                  <a:cubicBezTo>
                    <a:pt x="52441" y="507596"/>
                    <a:pt x="50586" y="505063"/>
                    <a:pt x="49260" y="502058"/>
                  </a:cubicBezTo>
                  <a:cubicBezTo>
                    <a:pt x="47934" y="499054"/>
                    <a:pt x="47272" y="495637"/>
                    <a:pt x="47272" y="491807"/>
                  </a:cubicBezTo>
                  <a:cubicBezTo>
                    <a:pt x="47272" y="487330"/>
                    <a:pt x="48185" y="483442"/>
                    <a:pt x="50011" y="480143"/>
                  </a:cubicBezTo>
                  <a:cubicBezTo>
                    <a:pt x="51837" y="476844"/>
                    <a:pt x="54459" y="474105"/>
                    <a:pt x="57876" y="471925"/>
                  </a:cubicBezTo>
                  <a:cubicBezTo>
                    <a:pt x="61293" y="469745"/>
                    <a:pt x="65475" y="468110"/>
                    <a:pt x="70424" y="467021"/>
                  </a:cubicBezTo>
                  <a:cubicBezTo>
                    <a:pt x="75372" y="465931"/>
                    <a:pt x="80939" y="465386"/>
                    <a:pt x="87125" y="465386"/>
                  </a:cubicBezTo>
                  <a:lnTo>
                    <a:pt x="98083" y="465386"/>
                  </a:lnTo>
                  <a:lnTo>
                    <a:pt x="98083" y="459200"/>
                  </a:lnTo>
                  <a:cubicBezTo>
                    <a:pt x="98083" y="456137"/>
                    <a:pt x="97759" y="453427"/>
                    <a:pt x="97110" y="451071"/>
                  </a:cubicBezTo>
                  <a:cubicBezTo>
                    <a:pt x="96462" y="448714"/>
                    <a:pt x="95417" y="446755"/>
                    <a:pt x="93974" y="445194"/>
                  </a:cubicBezTo>
                  <a:cubicBezTo>
                    <a:pt x="92530" y="443633"/>
                    <a:pt x="90660" y="442455"/>
                    <a:pt x="88362" y="441659"/>
                  </a:cubicBezTo>
                  <a:cubicBezTo>
                    <a:pt x="86065" y="440864"/>
                    <a:pt x="83237" y="440467"/>
                    <a:pt x="79879" y="440467"/>
                  </a:cubicBezTo>
                  <a:cubicBezTo>
                    <a:pt x="76286" y="440467"/>
                    <a:pt x="73060" y="440893"/>
                    <a:pt x="70203" y="441748"/>
                  </a:cubicBezTo>
                  <a:cubicBezTo>
                    <a:pt x="67346" y="442602"/>
                    <a:pt x="64842" y="443545"/>
                    <a:pt x="62692" y="444575"/>
                  </a:cubicBezTo>
                  <a:cubicBezTo>
                    <a:pt x="60542" y="445606"/>
                    <a:pt x="58745" y="446549"/>
                    <a:pt x="57301" y="447403"/>
                  </a:cubicBezTo>
                  <a:cubicBezTo>
                    <a:pt x="55858" y="448257"/>
                    <a:pt x="54783" y="448685"/>
                    <a:pt x="54076" y="448685"/>
                  </a:cubicBezTo>
                  <a:cubicBezTo>
                    <a:pt x="53605" y="448685"/>
                    <a:pt x="53192" y="448567"/>
                    <a:pt x="52839" y="448331"/>
                  </a:cubicBezTo>
                  <a:cubicBezTo>
                    <a:pt x="52485" y="448095"/>
                    <a:pt x="52176" y="447742"/>
                    <a:pt x="51911" y="447271"/>
                  </a:cubicBezTo>
                  <a:cubicBezTo>
                    <a:pt x="51646" y="446799"/>
                    <a:pt x="51454" y="446195"/>
                    <a:pt x="51337" y="445459"/>
                  </a:cubicBezTo>
                  <a:cubicBezTo>
                    <a:pt x="51219" y="444723"/>
                    <a:pt x="51160" y="443913"/>
                    <a:pt x="51160" y="443029"/>
                  </a:cubicBezTo>
                  <a:cubicBezTo>
                    <a:pt x="51160" y="441556"/>
                    <a:pt x="51263" y="440393"/>
                    <a:pt x="51469" y="439539"/>
                  </a:cubicBezTo>
                  <a:cubicBezTo>
                    <a:pt x="51675" y="438684"/>
                    <a:pt x="52176" y="437874"/>
                    <a:pt x="52971" y="437109"/>
                  </a:cubicBezTo>
                  <a:cubicBezTo>
                    <a:pt x="53767" y="436343"/>
                    <a:pt x="55136" y="435444"/>
                    <a:pt x="57080" y="434413"/>
                  </a:cubicBezTo>
                  <a:cubicBezTo>
                    <a:pt x="59024" y="433382"/>
                    <a:pt x="61263" y="432440"/>
                    <a:pt x="63796" y="431586"/>
                  </a:cubicBezTo>
                  <a:cubicBezTo>
                    <a:pt x="66330" y="430731"/>
                    <a:pt x="69098" y="430024"/>
                    <a:pt x="72103" y="429465"/>
                  </a:cubicBezTo>
                  <a:cubicBezTo>
                    <a:pt x="75107" y="428905"/>
                    <a:pt x="78141" y="428625"/>
                    <a:pt x="81204" y="428625"/>
                  </a:cubicBezTo>
                  <a:close/>
                  <a:moveTo>
                    <a:pt x="21896" y="397078"/>
                  </a:moveTo>
                  <a:cubicBezTo>
                    <a:pt x="25313" y="397078"/>
                    <a:pt x="27655" y="397682"/>
                    <a:pt x="28922" y="398890"/>
                  </a:cubicBezTo>
                  <a:cubicBezTo>
                    <a:pt x="30188" y="400098"/>
                    <a:pt x="30822" y="402380"/>
                    <a:pt x="30822" y="405738"/>
                  </a:cubicBezTo>
                  <a:cubicBezTo>
                    <a:pt x="30822" y="409155"/>
                    <a:pt x="30174" y="411482"/>
                    <a:pt x="28878" y="412719"/>
                  </a:cubicBezTo>
                  <a:cubicBezTo>
                    <a:pt x="27581" y="413957"/>
                    <a:pt x="25196" y="414575"/>
                    <a:pt x="21720" y="414575"/>
                  </a:cubicBezTo>
                  <a:cubicBezTo>
                    <a:pt x="18303" y="414575"/>
                    <a:pt x="15961" y="413971"/>
                    <a:pt x="14695" y="412763"/>
                  </a:cubicBezTo>
                  <a:cubicBezTo>
                    <a:pt x="13428" y="411556"/>
                    <a:pt x="12795" y="409273"/>
                    <a:pt x="12795" y="405915"/>
                  </a:cubicBezTo>
                  <a:cubicBezTo>
                    <a:pt x="12795" y="402498"/>
                    <a:pt x="13443" y="400171"/>
                    <a:pt x="14739" y="398934"/>
                  </a:cubicBezTo>
                  <a:cubicBezTo>
                    <a:pt x="16035" y="397697"/>
                    <a:pt x="18421" y="397078"/>
                    <a:pt x="21896" y="397078"/>
                  </a:cubicBezTo>
                  <a:close/>
                  <a:moveTo>
                    <a:pt x="133248" y="256827"/>
                  </a:moveTo>
                  <a:cubicBezTo>
                    <a:pt x="129242" y="256827"/>
                    <a:pt x="125766" y="257165"/>
                    <a:pt x="122821" y="257843"/>
                  </a:cubicBezTo>
                  <a:cubicBezTo>
                    <a:pt x="119875" y="258520"/>
                    <a:pt x="117430" y="259522"/>
                    <a:pt x="115486" y="260847"/>
                  </a:cubicBezTo>
                  <a:cubicBezTo>
                    <a:pt x="113542" y="262173"/>
                    <a:pt x="112114" y="263763"/>
                    <a:pt x="111200" y="265619"/>
                  </a:cubicBezTo>
                  <a:cubicBezTo>
                    <a:pt x="110287" y="267475"/>
                    <a:pt x="109831" y="269610"/>
                    <a:pt x="109831" y="272026"/>
                  </a:cubicBezTo>
                  <a:cubicBezTo>
                    <a:pt x="109831" y="276149"/>
                    <a:pt x="111142" y="279434"/>
                    <a:pt x="113763" y="281879"/>
                  </a:cubicBezTo>
                  <a:cubicBezTo>
                    <a:pt x="116385" y="284323"/>
                    <a:pt x="120052" y="285546"/>
                    <a:pt x="124765" y="285546"/>
                  </a:cubicBezTo>
                  <a:cubicBezTo>
                    <a:pt x="128594" y="285546"/>
                    <a:pt x="132143" y="284574"/>
                    <a:pt x="135413" y="282630"/>
                  </a:cubicBezTo>
                  <a:cubicBezTo>
                    <a:pt x="138682" y="280685"/>
                    <a:pt x="142114" y="277710"/>
                    <a:pt x="145708" y="273705"/>
                  </a:cubicBezTo>
                  <a:lnTo>
                    <a:pt x="145708" y="256827"/>
                  </a:lnTo>
                  <a:close/>
                  <a:moveTo>
                    <a:pt x="35524" y="222098"/>
                  </a:moveTo>
                  <a:cubicBezTo>
                    <a:pt x="31812" y="222098"/>
                    <a:pt x="28660" y="222982"/>
                    <a:pt x="26068" y="224749"/>
                  </a:cubicBezTo>
                  <a:cubicBezTo>
                    <a:pt x="23476" y="226517"/>
                    <a:pt x="21370" y="228844"/>
                    <a:pt x="19750" y="231730"/>
                  </a:cubicBezTo>
                  <a:cubicBezTo>
                    <a:pt x="18130" y="234617"/>
                    <a:pt x="16952" y="237887"/>
                    <a:pt x="16216" y="241539"/>
                  </a:cubicBezTo>
                  <a:cubicBezTo>
                    <a:pt x="15479" y="245191"/>
                    <a:pt x="15111" y="248903"/>
                    <a:pt x="15111" y="252673"/>
                  </a:cubicBezTo>
                  <a:cubicBezTo>
                    <a:pt x="15111" y="256679"/>
                    <a:pt x="15420" y="260597"/>
                    <a:pt x="16039" y="264426"/>
                  </a:cubicBezTo>
                  <a:cubicBezTo>
                    <a:pt x="16657" y="268255"/>
                    <a:pt x="17732" y="271657"/>
                    <a:pt x="19264" y="274632"/>
                  </a:cubicBezTo>
                  <a:cubicBezTo>
                    <a:pt x="20796" y="277607"/>
                    <a:pt x="22828" y="279993"/>
                    <a:pt x="25361" y="281790"/>
                  </a:cubicBezTo>
                  <a:cubicBezTo>
                    <a:pt x="27895" y="283587"/>
                    <a:pt x="31076" y="284485"/>
                    <a:pt x="34905" y="284485"/>
                  </a:cubicBezTo>
                  <a:cubicBezTo>
                    <a:pt x="36849" y="284485"/>
                    <a:pt x="38720" y="284220"/>
                    <a:pt x="40516" y="283690"/>
                  </a:cubicBezTo>
                  <a:cubicBezTo>
                    <a:pt x="42313" y="283160"/>
                    <a:pt x="44154" y="282276"/>
                    <a:pt x="46039" y="281039"/>
                  </a:cubicBezTo>
                  <a:cubicBezTo>
                    <a:pt x="47924" y="279802"/>
                    <a:pt x="49898" y="278196"/>
                    <a:pt x="51960" y="276223"/>
                  </a:cubicBezTo>
                  <a:cubicBezTo>
                    <a:pt x="54022" y="274249"/>
                    <a:pt x="56201" y="271819"/>
                    <a:pt x="58499" y="268933"/>
                  </a:cubicBezTo>
                  <a:lnTo>
                    <a:pt x="58499" y="237121"/>
                  </a:lnTo>
                  <a:cubicBezTo>
                    <a:pt x="54552" y="232231"/>
                    <a:pt x="50737" y="228505"/>
                    <a:pt x="47056" y="225942"/>
                  </a:cubicBezTo>
                  <a:cubicBezTo>
                    <a:pt x="43374" y="223380"/>
                    <a:pt x="39530" y="222098"/>
                    <a:pt x="35524" y="222098"/>
                  </a:cubicBezTo>
                  <a:close/>
                  <a:moveTo>
                    <a:pt x="128830" y="209550"/>
                  </a:moveTo>
                  <a:cubicBezTo>
                    <a:pt x="134544" y="209550"/>
                    <a:pt x="139404" y="210198"/>
                    <a:pt x="143410" y="211494"/>
                  </a:cubicBezTo>
                  <a:cubicBezTo>
                    <a:pt x="147416" y="212790"/>
                    <a:pt x="150656" y="214690"/>
                    <a:pt x="153130" y="217194"/>
                  </a:cubicBezTo>
                  <a:cubicBezTo>
                    <a:pt x="155605" y="219698"/>
                    <a:pt x="157401" y="222805"/>
                    <a:pt x="158521" y="226517"/>
                  </a:cubicBezTo>
                  <a:cubicBezTo>
                    <a:pt x="159640" y="230228"/>
                    <a:pt x="160200" y="234558"/>
                    <a:pt x="160200" y="239507"/>
                  </a:cubicBezTo>
                  <a:lnTo>
                    <a:pt x="160200" y="293145"/>
                  </a:lnTo>
                  <a:cubicBezTo>
                    <a:pt x="160200" y="293852"/>
                    <a:pt x="159964" y="294382"/>
                    <a:pt x="159493" y="294736"/>
                  </a:cubicBezTo>
                  <a:cubicBezTo>
                    <a:pt x="159022" y="295089"/>
                    <a:pt x="158374" y="295354"/>
                    <a:pt x="157549" y="295531"/>
                  </a:cubicBezTo>
                  <a:cubicBezTo>
                    <a:pt x="156724" y="295708"/>
                    <a:pt x="155516" y="295796"/>
                    <a:pt x="153926" y="295796"/>
                  </a:cubicBezTo>
                  <a:cubicBezTo>
                    <a:pt x="152394" y="295796"/>
                    <a:pt x="151172" y="295708"/>
                    <a:pt x="150258" y="295531"/>
                  </a:cubicBezTo>
                  <a:cubicBezTo>
                    <a:pt x="149345" y="295354"/>
                    <a:pt x="148683" y="295089"/>
                    <a:pt x="148270" y="294736"/>
                  </a:cubicBezTo>
                  <a:cubicBezTo>
                    <a:pt x="147858" y="294382"/>
                    <a:pt x="147652" y="293852"/>
                    <a:pt x="147652" y="293145"/>
                  </a:cubicBezTo>
                  <a:lnTo>
                    <a:pt x="147652" y="285192"/>
                  </a:lnTo>
                  <a:cubicBezTo>
                    <a:pt x="144176" y="288904"/>
                    <a:pt x="140302" y="291790"/>
                    <a:pt x="136031" y="293852"/>
                  </a:cubicBezTo>
                  <a:cubicBezTo>
                    <a:pt x="131760" y="295914"/>
                    <a:pt x="127239" y="296945"/>
                    <a:pt x="122467" y="296945"/>
                  </a:cubicBezTo>
                  <a:cubicBezTo>
                    <a:pt x="118284" y="296945"/>
                    <a:pt x="114500" y="296400"/>
                    <a:pt x="111112" y="295310"/>
                  </a:cubicBezTo>
                  <a:cubicBezTo>
                    <a:pt x="107725" y="294220"/>
                    <a:pt x="104838" y="292644"/>
                    <a:pt x="102452" y="290583"/>
                  </a:cubicBezTo>
                  <a:cubicBezTo>
                    <a:pt x="100066" y="288521"/>
                    <a:pt x="98210" y="285987"/>
                    <a:pt x="96885" y="282983"/>
                  </a:cubicBezTo>
                  <a:cubicBezTo>
                    <a:pt x="95560" y="279979"/>
                    <a:pt x="94897" y="276562"/>
                    <a:pt x="94897" y="272733"/>
                  </a:cubicBezTo>
                  <a:cubicBezTo>
                    <a:pt x="94897" y="268255"/>
                    <a:pt x="95810" y="264367"/>
                    <a:pt x="97636" y="261068"/>
                  </a:cubicBezTo>
                  <a:cubicBezTo>
                    <a:pt x="99462" y="257769"/>
                    <a:pt x="102084" y="255030"/>
                    <a:pt x="105501" y="252850"/>
                  </a:cubicBezTo>
                  <a:cubicBezTo>
                    <a:pt x="108918" y="250670"/>
                    <a:pt x="113100" y="249035"/>
                    <a:pt x="118049" y="247946"/>
                  </a:cubicBezTo>
                  <a:cubicBezTo>
                    <a:pt x="122997" y="246856"/>
                    <a:pt x="128564" y="246311"/>
                    <a:pt x="134750" y="246311"/>
                  </a:cubicBezTo>
                  <a:lnTo>
                    <a:pt x="145708" y="246311"/>
                  </a:lnTo>
                  <a:lnTo>
                    <a:pt x="145708" y="240125"/>
                  </a:lnTo>
                  <a:cubicBezTo>
                    <a:pt x="145708" y="237062"/>
                    <a:pt x="145384" y="234352"/>
                    <a:pt x="144736" y="231995"/>
                  </a:cubicBezTo>
                  <a:cubicBezTo>
                    <a:pt x="144088" y="229639"/>
                    <a:pt x="143042" y="227680"/>
                    <a:pt x="141598" y="226119"/>
                  </a:cubicBezTo>
                  <a:cubicBezTo>
                    <a:pt x="140155" y="224558"/>
                    <a:pt x="138285" y="223380"/>
                    <a:pt x="135987" y="222584"/>
                  </a:cubicBezTo>
                  <a:cubicBezTo>
                    <a:pt x="133690" y="221789"/>
                    <a:pt x="130862" y="221391"/>
                    <a:pt x="127504" y="221391"/>
                  </a:cubicBezTo>
                  <a:cubicBezTo>
                    <a:pt x="123910" y="221391"/>
                    <a:pt x="120685" y="221819"/>
                    <a:pt x="117828" y="222673"/>
                  </a:cubicBezTo>
                  <a:cubicBezTo>
                    <a:pt x="114971" y="223527"/>
                    <a:pt x="112467" y="224469"/>
                    <a:pt x="110317" y="225501"/>
                  </a:cubicBezTo>
                  <a:cubicBezTo>
                    <a:pt x="108166" y="226531"/>
                    <a:pt x="106370" y="227474"/>
                    <a:pt x="104926" y="228328"/>
                  </a:cubicBezTo>
                  <a:cubicBezTo>
                    <a:pt x="103483" y="229182"/>
                    <a:pt x="102408" y="229610"/>
                    <a:pt x="101701" y="229610"/>
                  </a:cubicBezTo>
                  <a:cubicBezTo>
                    <a:pt x="101230" y="229610"/>
                    <a:pt x="100817" y="229492"/>
                    <a:pt x="100464" y="229256"/>
                  </a:cubicBezTo>
                  <a:cubicBezTo>
                    <a:pt x="100110" y="229020"/>
                    <a:pt x="99801" y="228667"/>
                    <a:pt x="99536" y="228196"/>
                  </a:cubicBezTo>
                  <a:cubicBezTo>
                    <a:pt x="99271" y="227724"/>
                    <a:pt x="99079" y="227121"/>
                    <a:pt x="98962" y="226384"/>
                  </a:cubicBezTo>
                  <a:cubicBezTo>
                    <a:pt x="98844" y="225648"/>
                    <a:pt x="98785" y="224838"/>
                    <a:pt x="98785" y="223954"/>
                  </a:cubicBezTo>
                  <a:cubicBezTo>
                    <a:pt x="98785" y="222481"/>
                    <a:pt x="98888" y="221318"/>
                    <a:pt x="99094" y="220464"/>
                  </a:cubicBezTo>
                  <a:cubicBezTo>
                    <a:pt x="99300" y="219609"/>
                    <a:pt x="99801" y="218799"/>
                    <a:pt x="100596" y="218033"/>
                  </a:cubicBezTo>
                  <a:cubicBezTo>
                    <a:pt x="101392" y="217268"/>
                    <a:pt x="102761" y="216369"/>
                    <a:pt x="104705" y="215338"/>
                  </a:cubicBezTo>
                  <a:cubicBezTo>
                    <a:pt x="106650" y="214307"/>
                    <a:pt x="108888" y="213365"/>
                    <a:pt x="111421" y="212511"/>
                  </a:cubicBezTo>
                  <a:cubicBezTo>
                    <a:pt x="113954" y="211656"/>
                    <a:pt x="116723" y="210949"/>
                    <a:pt x="119728" y="210390"/>
                  </a:cubicBezTo>
                  <a:cubicBezTo>
                    <a:pt x="122732" y="209830"/>
                    <a:pt x="125766" y="209550"/>
                    <a:pt x="128830" y="209550"/>
                  </a:cubicBezTo>
                  <a:close/>
                  <a:moveTo>
                    <a:pt x="65745" y="172525"/>
                  </a:moveTo>
                  <a:cubicBezTo>
                    <a:pt x="67218" y="172525"/>
                    <a:pt x="68426" y="172598"/>
                    <a:pt x="69368" y="172746"/>
                  </a:cubicBezTo>
                  <a:cubicBezTo>
                    <a:pt x="70311" y="172893"/>
                    <a:pt x="71047" y="173070"/>
                    <a:pt x="71577" y="173276"/>
                  </a:cubicBezTo>
                  <a:cubicBezTo>
                    <a:pt x="72107" y="173482"/>
                    <a:pt x="72505" y="173777"/>
                    <a:pt x="72770" y="174159"/>
                  </a:cubicBezTo>
                  <a:cubicBezTo>
                    <a:pt x="73035" y="174542"/>
                    <a:pt x="73168" y="174940"/>
                    <a:pt x="73168" y="175352"/>
                  </a:cubicBezTo>
                  <a:lnTo>
                    <a:pt x="73168" y="293057"/>
                  </a:lnTo>
                  <a:cubicBezTo>
                    <a:pt x="73168" y="293528"/>
                    <a:pt x="73065" y="293941"/>
                    <a:pt x="72858" y="294294"/>
                  </a:cubicBezTo>
                  <a:cubicBezTo>
                    <a:pt x="72652" y="294647"/>
                    <a:pt x="72299" y="294927"/>
                    <a:pt x="71798" y="295133"/>
                  </a:cubicBezTo>
                  <a:cubicBezTo>
                    <a:pt x="71297" y="295340"/>
                    <a:pt x="70635" y="295502"/>
                    <a:pt x="69810" y="295619"/>
                  </a:cubicBezTo>
                  <a:cubicBezTo>
                    <a:pt x="68985" y="295737"/>
                    <a:pt x="67984" y="295796"/>
                    <a:pt x="66805" y="295796"/>
                  </a:cubicBezTo>
                  <a:cubicBezTo>
                    <a:pt x="65568" y="295796"/>
                    <a:pt x="64537" y="295737"/>
                    <a:pt x="63713" y="295619"/>
                  </a:cubicBezTo>
                  <a:cubicBezTo>
                    <a:pt x="62888" y="295502"/>
                    <a:pt x="62210" y="295340"/>
                    <a:pt x="61680" y="295133"/>
                  </a:cubicBezTo>
                  <a:cubicBezTo>
                    <a:pt x="61150" y="294927"/>
                    <a:pt x="60767" y="294647"/>
                    <a:pt x="60531" y="294294"/>
                  </a:cubicBezTo>
                  <a:cubicBezTo>
                    <a:pt x="60296" y="293941"/>
                    <a:pt x="60178" y="293528"/>
                    <a:pt x="60178" y="293057"/>
                  </a:cubicBezTo>
                  <a:lnTo>
                    <a:pt x="60178" y="282541"/>
                  </a:lnTo>
                  <a:cubicBezTo>
                    <a:pt x="55995" y="287077"/>
                    <a:pt x="51650" y="290612"/>
                    <a:pt x="47144" y="293145"/>
                  </a:cubicBezTo>
                  <a:cubicBezTo>
                    <a:pt x="42637" y="295678"/>
                    <a:pt x="37703" y="296945"/>
                    <a:pt x="32342" y="296945"/>
                  </a:cubicBezTo>
                  <a:cubicBezTo>
                    <a:pt x="26510" y="296945"/>
                    <a:pt x="21532" y="295811"/>
                    <a:pt x="17408" y="293543"/>
                  </a:cubicBezTo>
                  <a:cubicBezTo>
                    <a:pt x="13285" y="291275"/>
                    <a:pt x="9942" y="288211"/>
                    <a:pt x="7379" y="284353"/>
                  </a:cubicBezTo>
                  <a:cubicBezTo>
                    <a:pt x="4816" y="280494"/>
                    <a:pt x="2946" y="275958"/>
                    <a:pt x="1768" y="270744"/>
                  </a:cubicBezTo>
                  <a:cubicBezTo>
                    <a:pt x="589" y="265531"/>
                    <a:pt x="0" y="260037"/>
                    <a:pt x="0" y="254264"/>
                  </a:cubicBezTo>
                  <a:lnTo>
                    <a:pt x="1337" y="243061"/>
                  </a:lnTo>
                  <a:lnTo>
                    <a:pt x="9064" y="234211"/>
                  </a:lnTo>
                  <a:cubicBezTo>
                    <a:pt x="14640" y="230405"/>
                    <a:pt x="20639" y="226766"/>
                    <a:pt x="23785" y="221260"/>
                  </a:cubicBezTo>
                  <a:lnTo>
                    <a:pt x="27228" y="211046"/>
                  </a:lnTo>
                  <a:lnTo>
                    <a:pt x="34286" y="209550"/>
                  </a:lnTo>
                  <a:cubicBezTo>
                    <a:pt x="38940" y="209550"/>
                    <a:pt x="43197" y="210567"/>
                    <a:pt x="47056" y="212599"/>
                  </a:cubicBezTo>
                  <a:cubicBezTo>
                    <a:pt x="50914" y="214631"/>
                    <a:pt x="54729" y="217621"/>
                    <a:pt x="58499" y="221568"/>
                  </a:cubicBezTo>
                  <a:lnTo>
                    <a:pt x="58499" y="175352"/>
                  </a:lnTo>
                  <a:cubicBezTo>
                    <a:pt x="58499" y="174940"/>
                    <a:pt x="58602" y="174542"/>
                    <a:pt x="58808" y="174159"/>
                  </a:cubicBezTo>
                  <a:cubicBezTo>
                    <a:pt x="59014" y="173777"/>
                    <a:pt x="59412" y="173482"/>
                    <a:pt x="60001" y="173276"/>
                  </a:cubicBezTo>
                  <a:cubicBezTo>
                    <a:pt x="60590" y="173070"/>
                    <a:pt x="61341" y="172893"/>
                    <a:pt x="62254" y="172746"/>
                  </a:cubicBezTo>
                  <a:cubicBezTo>
                    <a:pt x="63168" y="172598"/>
                    <a:pt x="64331" y="172525"/>
                    <a:pt x="65745" y="172525"/>
                  </a:cubicBezTo>
                  <a:close/>
                  <a:moveTo>
                    <a:pt x="57718" y="81756"/>
                  </a:moveTo>
                  <a:lnTo>
                    <a:pt x="57718" y="83507"/>
                  </a:lnTo>
                  <a:cubicBezTo>
                    <a:pt x="57718" y="83978"/>
                    <a:pt x="57600" y="84376"/>
                    <a:pt x="57364" y="84700"/>
                  </a:cubicBezTo>
                  <a:cubicBezTo>
                    <a:pt x="57128" y="85024"/>
                    <a:pt x="56746" y="85304"/>
                    <a:pt x="56215" y="85539"/>
                  </a:cubicBezTo>
                  <a:lnTo>
                    <a:pt x="55830" y="85632"/>
                  </a:lnTo>
                  <a:close/>
                  <a:moveTo>
                    <a:pt x="133801" y="0"/>
                  </a:moveTo>
                  <a:cubicBezTo>
                    <a:pt x="138927" y="0"/>
                    <a:pt x="143227" y="899"/>
                    <a:pt x="146703" y="2695"/>
                  </a:cubicBezTo>
                  <a:cubicBezTo>
                    <a:pt x="150179" y="4492"/>
                    <a:pt x="152992" y="6893"/>
                    <a:pt x="155142" y="9897"/>
                  </a:cubicBezTo>
                  <a:cubicBezTo>
                    <a:pt x="157292" y="12902"/>
                    <a:pt x="158824" y="16422"/>
                    <a:pt x="159737" y="20457"/>
                  </a:cubicBezTo>
                  <a:cubicBezTo>
                    <a:pt x="160650" y="24493"/>
                    <a:pt x="161107" y="28749"/>
                    <a:pt x="161107" y="33226"/>
                  </a:cubicBezTo>
                  <a:lnTo>
                    <a:pt x="161107" y="83507"/>
                  </a:lnTo>
                  <a:cubicBezTo>
                    <a:pt x="161107" y="83978"/>
                    <a:pt x="160989" y="84376"/>
                    <a:pt x="160753" y="84700"/>
                  </a:cubicBezTo>
                  <a:cubicBezTo>
                    <a:pt x="160518" y="85024"/>
                    <a:pt x="160135" y="85304"/>
                    <a:pt x="159604" y="85539"/>
                  </a:cubicBezTo>
                  <a:cubicBezTo>
                    <a:pt x="159074" y="85775"/>
                    <a:pt x="158338" y="85952"/>
                    <a:pt x="157395" y="86069"/>
                  </a:cubicBezTo>
                  <a:cubicBezTo>
                    <a:pt x="156453" y="86187"/>
                    <a:pt x="155274" y="86246"/>
                    <a:pt x="153861" y="86246"/>
                  </a:cubicBezTo>
                  <a:cubicBezTo>
                    <a:pt x="152388" y="86246"/>
                    <a:pt x="151180" y="86187"/>
                    <a:pt x="150238" y="86069"/>
                  </a:cubicBezTo>
                  <a:cubicBezTo>
                    <a:pt x="149295" y="85952"/>
                    <a:pt x="148544" y="85775"/>
                    <a:pt x="147984" y="85539"/>
                  </a:cubicBezTo>
                  <a:cubicBezTo>
                    <a:pt x="147424" y="85304"/>
                    <a:pt x="147027" y="85024"/>
                    <a:pt x="146791" y="84700"/>
                  </a:cubicBezTo>
                  <a:cubicBezTo>
                    <a:pt x="146556" y="84376"/>
                    <a:pt x="146438" y="83978"/>
                    <a:pt x="146438" y="83507"/>
                  </a:cubicBezTo>
                  <a:lnTo>
                    <a:pt x="146438" y="35170"/>
                  </a:lnTo>
                  <a:cubicBezTo>
                    <a:pt x="146438" y="31812"/>
                    <a:pt x="146143" y="28749"/>
                    <a:pt x="145554" y="25980"/>
                  </a:cubicBezTo>
                  <a:cubicBezTo>
                    <a:pt x="144965" y="23211"/>
                    <a:pt x="144022" y="20825"/>
                    <a:pt x="142726" y="18822"/>
                  </a:cubicBezTo>
                  <a:cubicBezTo>
                    <a:pt x="141430" y="16819"/>
                    <a:pt x="139781" y="15288"/>
                    <a:pt x="137778" y="14227"/>
                  </a:cubicBezTo>
                  <a:cubicBezTo>
                    <a:pt x="135775" y="13167"/>
                    <a:pt x="133418" y="12637"/>
                    <a:pt x="130708" y="12637"/>
                  </a:cubicBezTo>
                  <a:cubicBezTo>
                    <a:pt x="127350" y="12637"/>
                    <a:pt x="123978" y="13933"/>
                    <a:pt x="120590" y="16525"/>
                  </a:cubicBezTo>
                  <a:cubicBezTo>
                    <a:pt x="117203" y="19117"/>
                    <a:pt x="113477" y="22917"/>
                    <a:pt x="109412" y="27924"/>
                  </a:cubicBezTo>
                  <a:lnTo>
                    <a:pt x="109412" y="83507"/>
                  </a:lnTo>
                  <a:cubicBezTo>
                    <a:pt x="109412" y="83978"/>
                    <a:pt x="109294" y="84376"/>
                    <a:pt x="109059" y="84700"/>
                  </a:cubicBezTo>
                  <a:cubicBezTo>
                    <a:pt x="108823" y="85024"/>
                    <a:pt x="108425" y="85304"/>
                    <a:pt x="107866" y="85539"/>
                  </a:cubicBezTo>
                  <a:cubicBezTo>
                    <a:pt x="107306" y="85775"/>
                    <a:pt x="106555" y="85952"/>
                    <a:pt x="105612" y="86069"/>
                  </a:cubicBezTo>
                  <a:cubicBezTo>
                    <a:pt x="104670" y="86187"/>
                    <a:pt x="103492" y="86246"/>
                    <a:pt x="102078" y="86246"/>
                  </a:cubicBezTo>
                  <a:cubicBezTo>
                    <a:pt x="100723" y="86246"/>
                    <a:pt x="99559" y="86187"/>
                    <a:pt x="98587" y="86069"/>
                  </a:cubicBezTo>
                  <a:cubicBezTo>
                    <a:pt x="97615" y="85952"/>
                    <a:pt x="96849" y="85775"/>
                    <a:pt x="96290" y="85539"/>
                  </a:cubicBezTo>
                  <a:cubicBezTo>
                    <a:pt x="95730" y="85304"/>
                    <a:pt x="95347" y="85024"/>
                    <a:pt x="95141" y="84700"/>
                  </a:cubicBezTo>
                  <a:cubicBezTo>
                    <a:pt x="94935" y="84376"/>
                    <a:pt x="94832" y="83978"/>
                    <a:pt x="94832" y="83507"/>
                  </a:cubicBezTo>
                  <a:lnTo>
                    <a:pt x="94832" y="35170"/>
                  </a:lnTo>
                  <a:lnTo>
                    <a:pt x="94062" y="27888"/>
                  </a:lnTo>
                  <a:lnTo>
                    <a:pt x="95380" y="23726"/>
                  </a:lnTo>
                  <a:cubicBezTo>
                    <a:pt x="97536" y="16772"/>
                    <a:pt x="90546" y="39118"/>
                    <a:pt x="103245" y="16579"/>
                  </a:cubicBezTo>
                  <a:lnTo>
                    <a:pt x="105099" y="13038"/>
                  </a:lnTo>
                  <a:lnTo>
                    <a:pt x="106584" y="15730"/>
                  </a:lnTo>
                  <a:cubicBezTo>
                    <a:pt x="109235" y="12843"/>
                    <a:pt x="111754" y="10398"/>
                    <a:pt x="114140" y="8395"/>
                  </a:cubicBezTo>
                  <a:cubicBezTo>
                    <a:pt x="116526" y="6392"/>
                    <a:pt x="118823" y="4772"/>
                    <a:pt x="121032" y="3535"/>
                  </a:cubicBezTo>
                  <a:cubicBezTo>
                    <a:pt x="123242" y="2298"/>
                    <a:pt x="125392" y="1399"/>
                    <a:pt x="127483" y="840"/>
                  </a:cubicBezTo>
                  <a:cubicBezTo>
                    <a:pt x="129574" y="280"/>
                    <a:pt x="131680" y="0"/>
                    <a:pt x="133801" y="0"/>
                  </a:cubicBezTo>
                  <a:close/>
                </a:path>
              </a:pathLst>
            </a:custGeom>
            <a:solidFill>
              <a:schemeClr val="tx1">
                <a:lumMod val="75000"/>
                <a:lumOff val="2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endParaRPr lang="en-US" sz="1400" dirty="0" smtClean="0">
                <a:solidFill>
                  <a:schemeClr val="tx1">
                    <a:lumMod val="50000"/>
                    <a:lumOff val="50000"/>
                  </a:schemeClr>
                </a:solidFill>
              </a:endParaRPr>
            </a:p>
          </p:txBody>
        </p:sp>
        <p:sp>
          <p:nvSpPr>
            <p:cNvPr id="7" name="TextBox 6"/>
            <p:cNvSpPr txBox="1"/>
            <p:nvPr/>
          </p:nvSpPr>
          <p:spPr>
            <a:xfrm>
              <a:off x="1600588" y="1365357"/>
              <a:ext cx="2139279" cy="400110"/>
            </a:xfrm>
            <a:prstGeom prst="rect">
              <a:avLst/>
            </a:prstGeom>
            <a:noFill/>
          </p:spPr>
          <p:txBody>
            <a:bodyPr wrap="square" rtlCol="0">
              <a:spAutoFit/>
            </a:bodyPr>
            <a:lstStyle/>
            <a:p>
              <a:pPr algn="ctr"/>
              <a:r>
                <a:rPr lang="en-US" sz="2000" dirty="0" smtClean="0">
                  <a:latin typeface="Calibri Light" panose="020F0302020204030204" pitchFamily="34" charset="0"/>
                </a:rPr>
                <a:t>Calcification</a:t>
              </a:r>
              <a:endParaRPr lang="en-US" sz="2000" dirty="0">
                <a:latin typeface="Calibri Light" panose="020F0302020204030204" pitchFamily="34" charset="0"/>
              </a:endParaRPr>
            </a:p>
          </p:txBody>
        </p:sp>
        <p:sp>
          <p:nvSpPr>
            <p:cNvPr id="93" name="Freeform 92"/>
            <p:cNvSpPr/>
            <p:nvPr/>
          </p:nvSpPr>
          <p:spPr>
            <a:xfrm>
              <a:off x="1594478" y="6251753"/>
              <a:ext cx="2135062" cy="126818"/>
            </a:xfrm>
            <a:custGeom>
              <a:avLst/>
              <a:gdLst>
                <a:gd name="connsiteX0" fmla="*/ 0 w 9067800"/>
                <a:gd name="connsiteY0" fmla="*/ 0 h 1463997"/>
                <a:gd name="connsiteX1" fmla="*/ 9067800 w 9067800"/>
                <a:gd name="connsiteY1" fmla="*/ 0 h 1463997"/>
                <a:gd name="connsiteX2" fmla="*/ 9067800 w 9067800"/>
                <a:gd name="connsiteY2" fmla="*/ 390511 h 1463997"/>
                <a:gd name="connsiteX3" fmla="*/ 9021152 w 9067800"/>
                <a:gd name="connsiteY3" fmla="*/ 382325 h 1463997"/>
                <a:gd name="connsiteX4" fmla="*/ 8648700 w 9067800"/>
                <a:gd name="connsiteY4" fmla="*/ 168597 h 1463997"/>
                <a:gd name="connsiteX5" fmla="*/ 8534400 w 9067800"/>
                <a:gd name="connsiteY5" fmla="*/ 130497 h 1463997"/>
                <a:gd name="connsiteX6" fmla="*/ 8077200 w 9067800"/>
                <a:gd name="connsiteY6" fmla="*/ 168597 h 1463997"/>
                <a:gd name="connsiteX7" fmla="*/ 7962900 w 9067800"/>
                <a:gd name="connsiteY7" fmla="*/ 244797 h 1463997"/>
                <a:gd name="connsiteX8" fmla="*/ 7853132 w 9067800"/>
                <a:gd name="connsiteY8" fmla="*/ 279207 h 1463997"/>
                <a:gd name="connsiteX9" fmla="*/ 7862084 w 9067800"/>
                <a:gd name="connsiteY9" fmla="*/ 272524 h 1463997"/>
                <a:gd name="connsiteX10" fmla="*/ 7863848 w 9067800"/>
                <a:gd name="connsiteY10" fmla="*/ 271291 h 1463997"/>
                <a:gd name="connsiteX11" fmla="*/ 7867400 w 9067800"/>
                <a:gd name="connsiteY11" fmla="*/ 268556 h 1463997"/>
                <a:gd name="connsiteX12" fmla="*/ 7862084 w 9067800"/>
                <a:gd name="connsiteY12" fmla="*/ 272524 h 1463997"/>
                <a:gd name="connsiteX13" fmla="*/ 7850000 w 9067800"/>
                <a:gd name="connsiteY13" fmla="*/ 280973 h 1463997"/>
                <a:gd name="connsiteX14" fmla="*/ 7734300 w 9067800"/>
                <a:gd name="connsiteY14" fmla="*/ 359097 h 1463997"/>
                <a:gd name="connsiteX15" fmla="*/ 7010400 w 9067800"/>
                <a:gd name="connsiteY15" fmla="*/ 320997 h 1463997"/>
                <a:gd name="connsiteX16" fmla="*/ 6553200 w 9067800"/>
                <a:gd name="connsiteY16" fmla="*/ 244797 h 1463997"/>
                <a:gd name="connsiteX17" fmla="*/ 5676900 w 9067800"/>
                <a:gd name="connsiteY17" fmla="*/ 282897 h 1463997"/>
                <a:gd name="connsiteX18" fmla="*/ 5524500 w 9067800"/>
                <a:gd name="connsiteY18" fmla="*/ 320997 h 1463997"/>
                <a:gd name="connsiteX19" fmla="*/ 5448300 w 9067800"/>
                <a:gd name="connsiteY19" fmla="*/ 435297 h 1463997"/>
                <a:gd name="connsiteX20" fmla="*/ 5334000 w 9067800"/>
                <a:gd name="connsiteY20" fmla="*/ 511497 h 1463997"/>
                <a:gd name="connsiteX21" fmla="*/ 5143500 w 9067800"/>
                <a:gd name="connsiteY21" fmla="*/ 740097 h 1463997"/>
                <a:gd name="connsiteX22" fmla="*/ 5067300 w 9067800"/>
                <a:gd name="connsiteY22" fmla="*/ 854397 h 1463997"/>
                <a:gd name="connsiteX23" fmla="*/ 4724400 w 9067800"/>
                <a:gd name="connsiteY23" fmla="*/ 1006797 h 1463997"/>
                <a:gd name="connsiteX24" fmla="*/ 4495800 w 9067800"/>
                <a:gd name="connsiteY24" fmla="*/ 1235397 h 1463997"/>
                <a:gd name="connsiteX25" fmla="*/ 4305300 w 9067800"/>
                <a:gd name="connsiteY25" fmla="*/ 1463997 h 1463997"/>
                <a:gd name="connsiteX26" fmla="*/ 3924300 w 9067800"/>
                <a:gd name="connsiteY26" fmla="*/ 1425897 h 1463997"/>
                <a:gd name="connsiteX27" fmla="*/ 3695700 w 9067800"/>
                <a:gd name="connsiteY27" fmla="*/ 1311597 h 1463997"/>
                <a:gd name="connsiteX28" fmla="*/ 3429000 w 9067800"/>
                <a:gd name="connsiteY28" fmla="*/ 1235397 h 1463997"/>
                <a:gd name="connsiteX29" fmla="*/ 3314700 w 9067800"/>
                <a:gd name="connsiteY29" fmla="*/ 1159197 h 1463997"/>
                <a:gd name="connsiteX30" fmla="*/ 3124200 w 9067800"/>
                <a:gd name="connsiteY30" fmla="*/ 1121097 h 1463997"/>
                <a:gd name="connsiteX31" fmla="*/ 2857500 w 9067800"/>
                <a:gd name="connsiteY31" fmla="*/ 1044897 h 1463997"/>
                <a:gd name="connsiteX32" fmla="*/ 2324100 w 9067800"/>
                <a:gd name="connsiteY32" fmla="*/ 968697 h 1463997"/>
                <a:gd name="connsiteX33" fmla="*/ 1981200 w 9067800"/>
                <a:gd name="connsiteY33" fmla="*/ 1006797 h 1463997"/>
                <a:gd name="connsiteX34" fmla="*/ 1866900 w 9067800"/>
                <a:gd name="connsiteY34" fmla="*/ 1044897 h 1463997"/>
                <a:gd name="connsiteX35" fmla="*/ 1828800 w 9067800"/>
                <a:gd name="connsiteY35" fmla="*/ 1159197 h 1463997"/>
                <a:gd name="connsiteX36" fmla="*/ 1714500 w 9067800"/>
                <a:gd name="connsiteY36" fmla="*/ 1197297 h 1463997"/>
                <a:gd name="connsiteX37" fmla="*/ 1562100 w 9067800"/>
                <a:gd name="connsiteY37" fmla="*/ 1273497 h 1463997"/>
                <a:gd name="connsiteX38" fmla="*/ 1181100 w 9067800"/>
                <a:gd name="connsiteY38" fmla="*/ 1349697 h 1463997"/>
                <a:gd name="connsiteX39" fmla="*/ 990600 w 9067800"/>
                <a:gd name="connsiteY39" fmla="*/ 1387797 h 1463997"/>
                <a:gd name="connsiteX40" fmla="*/ 609600 w 9067800"/>
                <a:gd name="connsiteY40" fmla="*/ 1349697 h 1463997"/>
                <a:gd name="connsiteX41" fmla="*/ 495300 w 9067800"/>
                <a:gd name="connsiteY41" fmla="*/ 1273497 h 1463997"/>
                <a:gd name="connsiteX42" fmla="*/ 342900 w 9067800"/>
                <a:gd name="connsiteY42" fmla="*/ 1159197 h 1463997"/>
                <a:gd name="connsiteX43" fmla="*/ 190500 w 9067800"/>
                <a:gd name="connsiteY43" fmla="*/ 930597 h 1463997"/>
                <a:gd name="connsiteX44" fmla="*/ 76200 w 9067800"/>
                <a:gd name="connsiteY44" fmla="*/ 816297 h 1463997"/>
                <a:gd name="connsiteX45" fmla="*/ 16696 w 9067800"/>
                <a:gd name="connsiteY45" fmla="*/ 539096 h 1463997"/>
                <a:gd name="connsiteX46" fmla="*/ 0 w 9067800"/>
                <a:gd name="connsiteY46" fmla="*/ 512235 h 1463997"/>
                <a:gd name="connsiteX47" fmla="*/ 0 w 9067800"/>
                <a:gd name="connsiteY47" fmla="*/ 0 h 1463997"/>
                <a:gd name="connsiteX0" fmla="*/ 3924300 w 9067800"/>
                <a:gd name="connsiteY0" fmla="*/ 1425897 h 1656908"/>
                <a:gd name="connsiteX1" fmla="*/ 3695700 w 9067800"/>
                <a:gd name="connsiteY1" fmla="*/ 1311597 h 1656908"/>
                <a:gd name="connsiteX2" fmla="*/ 3429000 w 9067800"/>
                <a:gd name="connsiteY2" fmla="*/ 1235397 h 1656908"/>
                <a:gd name="connsiteX3" fmla="*/ 3314700 w 9067800"/>
                <a:gd name="connsiteY3" fmla="*/ 1159197 h 1656908"/>
                <a:gd name="connsiteX4" fmla="*/ 3124200 w 9067800"/>
                <a:gd name="connsiteY4" fmla="*/ 1121097 h 1656908"/>
                <a:gd name="connsiteX5" fmla="*/ 2857500 w 9067800"/>
                <a:gd name="connsiteY5" fmla="*/ 1044897 h 1656908"/>
                <a:gd name="connsiteX6" fmla="*/ 2324100 w 9067800"/>
                <a:gd name="connsiteY6" fmla="*/ 968697 h 1656908"/>
                <a:gd name="connsiteX7" fmla="*/ 1981200 w 9067800"/>
                <a:gd name="connsiteY7" fmla="*/ 1006797 h 1656908"/>
                <a:gd name="connsiteX8" fmla="*/ 1866900 w 9067800"/>
                <a:gd name="connsiteY8" fmla="*/ 1044897 h 1656908"/>
                <a:gd name="connsiteX9" fmla="*/ 1828800 w 9067800"/>
                <a:gd name="connsiteY9" fmla="*/ 1159197 h 1656908"/>
                <a:gd name="connsiteX10" fmla="*/ 1714500 w 9067800"/>
                <a:gd name="connsiteY10" fmla="*/ 1197297 h 1656908"/>
                <a:gd name="connsiteX11" fmla="*/ 1562100 w 9067800"/>
                <a:gd name="connsiteY11" fmla="*/ 1273497 h 1656908"/>
                <a:gd name="connsiteX12" fmla="*/ 1181100 w 9067800"/>
                <a:gd name="connsiteY12" fmla="*/ 1349697 h 1656908"/>
                <a:gd name="connsiteX13" fmla="*/ 990600 w 9067800"/>
                <a:gd name="connsiteY13" fmla="*/ 1387797 h 1656908"/>
                <a:gd name="connsiteX14" fmla="*/ 609600 w 9067800"/>
                <a:gd name="connsiteY14" fmla="*/ 1349697 h 1656908"/>
                <a:gd name="connsiteX15" fmla="*/ 495300 w 9067800"/>
                <a:gd name="connsiteY15" fmla="*/ 1273497 h 1656908"/>
                <a:gd name="connsiteX16" fmla="*/ 342900 w 9067800"/>
                <a:gd name="connsiteY16" fmla="*/ 1159197 h 1656908"/>
                <a:gd name="connsiteX17" fmla="*/ 190500 w 9067800"/>
                <a:gd name="connsiteY17" fmla="*/ 930597 h 1656908"/>
                <a:gd name="connsiteX18" fmla="*/ 76200 w 9067800"/>
                <a:gd name="connsiteY18" fmla="*/ 816297 h 1656908"/>
                <a:gd name="connsiteX19" fmla="*/ 16696 w 9067800"/>
                <a:gd name="connsiteY19" fmla="*/ 539096 h 1656908"/>
                <a:gd name="connsiteX20" fmla="*/ 0 w 9067800"/>
                <a:gd name="connsiteY20" fmla="*/ 512235 h 1656908"/>
                <a:gd name="connsiteX21" fmla="*/ 0 w 9067800"/>
                <a:gd name="connsiteY21" fmla="*/ 0 h 1656908"/>
                <a:gd name="connsiteX22" fmla="*/ 9067800 w 9067800"/>
                <a:gd name="connsiteY22" fmla="*/ 0 h 1656908"/>
                <a:gd name="connsiteX23" fmla="*/ 9067800 w 9067800"/>
                <a:gd name="connsiteY23" fmla="*/ 390511 h 1656908"/>
                <a:gd name="connsiteX24" fmla="*/ 9021152 w 9067800"/>
                <a:gd name="connsiteY24" fmla="*/ 382325 h 1656908"/>
                <a:gd name="connsiteX25" fmla="*/ 8648700 w 9067800"/>
                <a:gd name="connsiteY25" fmla="*/ 168597 h 1656908"/>
                <a:gd name="connsiteX26" fmla="*/ 8534400 w 9067800"/>
                <a:gd name="connsiteY26" fmla="*/ 130497 h 1656908"/>
                <a:gd name="connsiteX27" fmla="*/ 8077200 w 9067800"/>
                <a:gd name="connsiteY27" fmla="*/ 168597 h 1656908"/>
                <a:gd name="connsiteX28" fmla="*/ 7962900 w 9067800"/>
                <a:gd name="connsiteY28" fmla="*/ 244797 h 1656908"/>
                <a:gd name="connsiteX29" fmla="*/ 7853132 w 9067800"/>
                <a:gd name="connsiteY29" fmla="*/ 279207 h 1656908"/>
                <a:gd name="connsiteX30" fmla="*/ 7862084 w 9067800"/>
                <a:gd name="connsiteY30" fmla="*/ 272524 h 1656908"/>
                <a:gd name="connsiteX31" fmla="*/ 7863848 w 9067800"/>
                <a:gd name="connsiteY31" fmla="*/ 271291 h 1656908"/>
                <a:gd name="connsiteX32" fmla="*/ 7867400 w 9067800"/>
                <a:gd name="connsiteY32" fmla="*/ 268556 h 1656908"/>
                <a:gd name="connsiteX33" fmla="*/ 7862084 w 9067800"/>
                <a:gd name="connsiteY33" fmla="*/ 272524 h 1656908"/>
                <a:gd name="connsiteX34" fmla="*/ 7850000 w 9067800"/>
                <a:gd name="connsiteY34" fmla="*/ 280973 h 1656908"/>
                <a:gd name="connsiteX35" fmla="*/ 7734300 w 9067800"/>
                <a:gd name="connsiteY35" fmla="*/ 359097 h 1656908"/>
                <a:gd name="connsiteX36" fmla="*/ 7010400 w 9067800"/>
                <a:gd name="connsiteY36" fmla="*/ 320997 h 1656908"/>
                <a:gd name="connsiteX37" fmla="*/ 6553200 w 9067800"/>
                <a:gd name="connsiteY37" fmla="*/ 244797 h 1656908"/>
                <a:gd name="connsiteX38" fmla="*/ 5676900 w 9067800"/>
                <a:gd name="connsiteY38" fmla="*/ 282897 h 1656908"/>
                <a:gd name="connsiteX39" fmla="*/ 5524500 w 9067800"/>
                <a:gd name="connsiteY39" fmla="*/ 320997 h 1656908"/>
                <a:gd name="connsiteX40" fmla="*/ 5448300 w 9067800"/>
                <a:gd name="connsiteY40" fmla="*/ 435297 h 1656908"/>
                <a:gd name="connsiteX41" fmla="*/ 5334000 w 9067800"/>
                <a:gd name="connsiteY41" fmla="*/ 511497 h 1656908"/>
                <a:gd name="connsiteX42" fmla="*/ 5143500 w 9067800"/>
                <a:gd name="connsiteY42" fmla="*/ 740097 h 1656908"/>
                <a:gd name="connsiteX43" fmla="*/ 5067300 w 9067800"/>
                <a:gd name="connsiteY43" fmla="*/ 854397 h 1656908"/>
                <a:gd name="connsiteX44" fmla="*/ 4724400 w 9067800"/>
                <a:gd name="connsiteY44" fmla="*/ 1006797 h 1656908"/>
                <a:gd name="connsiteX45" fmla="*/ 4495800 w 9067800"/>
                <a:gd name="connsiteY45" fmla="*/ 1235397 h 1656908"/>
                <a:gd name="connsiteX46" fmla="*/ 4305300 w 9067800"/>
                <a:gd name="connsiteY46" fmla="*/ 1463997 h 1656908"/>
                <a:gd name="connsiteX47" fmla="*/ 4155191 w 9067800"/>
                <a:gd name="connsiteY47" fmla="*/ 1656908 h 1656908"/>
                <a:gd name="connsiteX0" fmla="*/ 3924300 w 9067800"/>
                <a:gd name="connsiteY0" fmla="*/ 1425897 h 1463997"/>
                <a:gd name="connsiteX1" fmla="*/ 3695700 w 9067800"/>
                <a:gd name="connsiteY1" fmla="*/ 1311597 h 1463997"/>
                <a:gd name="connsiteX2" fmla="*/ 3429000 w 9067800"/>
                <a:gd name="connsiteY2" fmla="*/ 1235397 h 1463997"/>
                <a:gd name="connsiteX3" fmla="*/ 3314700 w 9067800"/>
                <a:gd name="connsiteY3" fmla="*/ 1159197 h 1463997"/>
                <a:gd name="connsiteX4" fmla="*/ 3124200 w 9067800"/>
                <a:gd name="connsiteY4" fmla="*/ 1121097 h 1463997"/>
                <a:gd name="connsiteX5" fmla="*/ 2857500 w 9067800"/>
                <a:gd name="connsiteY5" fmla="*/ 1044897 h 1463997"/>
                <a:gd name="connsiteX6" fmla="*/ 2324100 w 9067800"/>
                <a:gd name="connsiteY6" fmla="*/ 968697 h 1463997"/>
                <a:gd name="connsiteX7" fmla="*/ 1981200 w 9067800"/>
                <a:gd name="connsiteY7" fmla="*/ 1006797 h 1463997"/>
                <a:gd name="connsiteX8" fmla="*/ 1866900 w 9067800"/>
                <a:gd name="connsiteY8" fmla="*/ 1044897 h 1463997"/>
                <a:gd name="connsiteX9" fmla="*/ 1828800 w 9067800"/>
                <a:gd name="connsiteY9" fmla="*/ 1159197 h 1463997"/>
                <a:gd name="connsiteX10" fmla="*/ 1714500 w 9067800"/>
                <a:gd name="connsiteY10" fmla="*/ 1197297 h 1463997"/>
                <a:gd name="connsiteX11" fmla="*/ 1562100 w 9067800"/>
                <a:gd name="connsiteY11" fmla="*/ 1273497 h 1463997"/>
                <a:gd name="connsiteX12" fmla="*/ 1181100 w 9067800"/>
                <a:gd name="connsiteY12" fmla="*/ 1349697 h 1463997"/>
                <a:gd name="connsiteX13" fmla="*/ 990600 w 9067800"/>
                <a:gd name="connsiteY13" fmla="*/ 1387797 h 1463997"/>
                <a:gd name="connsiteX14" fmla="*/ 609600 w 9067800"/>
                <a:gd name="connsiteY14" fmla="*/ 1349697 h 1463997"/>
                <a:gd name="connsiteX15" fmla="*/ 495300 w 9067800"/>
                <a:gd name="connsiteY15" fmla="*/ 1273497 h 1463997"/>
                <a:gd name="connsiteX16" fmla="*/ 342900 w 9067800"/>
                <a:gd name="connsiteY16" fmla="*/ 1159197 h 1463997"/>
                <a:gd name="connsiteX17" fmla="*/ 190500 w 9067800"/>
                <a:gd name="connsiteY17" fmla="*/ 930597 h 1463997"/>
                <a:gd name="connsiteX18" fmla="*/ 76200 w 9067800"/>
                <a:gd name="connsiteY18" fmla="*/ 816297 h 1463997"/>
                <a:gd name="connsiteX19" fmla="*/ 16696 w 9067800"/>
                <a:gd name="connsiteY19" fmla="*/ 539096 h 1463997"/>
                <a:gd name="connsiteX20" fmla="*/ 0 w 9067800"/>
                <a:gd name="connsiteY20" fmla="*/ 512235 h 1463997"/>
                <a:gd name="connsiteX21" fmla="*/ 0 w 9067800"/>
                <a:gd name="connsiteY21" fmla="*/ 0 h 1463997"/>
                <a:gd name="connsiteX22" fmla="*/ 9067800 w 9067800"/>
                <a:gd name="connsiteY22" fmla="*/ 0 h 1463997"/>
                <a:gd name="connsiteX23" fmla="*/ 9067800 w 9067800"/>
                <a:gd name="connsiteY23" fmla="*/ 390511 h 1463997"/>
                <a:gd name="connsiteX24" fmla="*/ 9021152 w 9067800"/>
                <a:gd name="connsiteY24" fmla="*/ 382325 h 1463997"/>
                <a:gd name="connsiteX25" fmla="*/ 8648700 w 9067800"/>
                <a:gd name="connsiteY25" fmla="*/ 168597 h 1463997"/>
                <a:gd name="connsiteX26" fmla="*/ 8534400 w 9067800"/>
                <a:gd name="connsiteY26" fmla="*/ 130497 h 1463997"/>
                <a:gd name="connsiteX27" fmla="*/ 8077200 w 9067800"/>
                <a:gd name="connsiteY27" fmla="*/ 168597 h 1463997"/>
                <a:gd name="connsiteX28" fmla="*/ 7962900 w 9067800"/>
                <a:gd name="connsiteY28" fmla="*/ 244797 h 1463997"/>
                <a:gd name="connsiteX29" fmla="*/ 7853132 w 9067800"/>
                <a:gd name="connsiteY29" fmla="*/ 279207 h 1463997"/>
                <a:gd name="connsiteX30" fmla="*/ 7862084 w 9067800"/>
                <a:gd name="connsiteY30" fmla="*/ 272524 h 1463997"/>
                <a:gd name="connsiteX31" fmla="*/ 7863848 w 9067800"/>
                <a:gd name="connsiteY31" fmla="*/ 271291 h 1463997"/>
                <a:gd name="connsiteX32" fmla="*/ 7867400 w 9067800"/>
                <a:gd name="connsiteY32" fmla="*/ 268556 h 1463997"/>
                <a:gd name="connsiteX33" fmla="*/ 7862084 w 9067800"/>
                <a:gd name="connsiteY33" fmla="*/ 272524 h 1463997"/>
                <a:gd name="connsiteX34" fmla="*/ 7850000 w 9067800"/>
                <a:gd name="connsiteY34" fmla="*/ 280973 h 1463997"/>
                <a:gd name="connsiteX35" fmla="*/ 7734300 w 9067800"/>
                <a:gd name="connsiteY35" fmla="*/ 359097 h 1463997"/>
                <a:gd name="connsiteX36" fmla="*/ 7010400 w 9067800"/>
                <a:gd name="connsiteY36" fmla="*/ 320997 h 1463997"/>
                <a:gd name="connsiteX37" fmla="*/ 6553200 w 9067800"/>
                <a:gd name="connsiteY37" fmla="*/ 244797 h 1463997"/>
                <a:gd name="connsiteX38" fmla="*/ 5676900 w 9067800"/>
                <a:gd name="connsiteY38" fmla="*/ 282897 h 1463997"/>
                <a:gd name="connsiteX39" fmla="*/ 5524500 w 9067800"/>
                <a:gd name="connsiteY39" fmla="*/ 320997 h 1463997"/>
                <a:gd name="connsiteX40" fmla="*/ 5448300 w 9067800"/>
                <a:gd name="connsiteY40" fmla="*/ 435297 h 1463997"/>
                <a:gd name="connsiteX41" fmla="*/ 5334000 w 9067800"/>
                <a:gd name="connsiteY41" fmla="*/ 511497 h 1463997"/>
                <a:gd name="connsiteX42" fmla="*/ 5143500 w 9067800"/>
                <a:gd name="connsiteY42" fmla="*/ 740097 h 1463997"/>
                <a:gd name="connsiteX43" fmla="*/ 5067300 w 9067800"/>
                <a:gd name="connsiteY43" fmla="*/ 854397 h 1463997"/>
                <a:gd name="connsiteX44" fmla="*/ 4724400 w 9067800"/>
                <a:gd name="connsiteY44" fmla="*/ 1006797 h 1463997"/>
                <a:gd name="connsiteX45" fmla="*/ 4495800 w 9067800"/>
                <a:gd name="connsiteY45" fmla="*/ 1235397 h 1463997"/>
                <a:gd name="connsiteX46" fmla="*/ 4305300 w 9067800"/>
                <a:gd name="connsiteY46" fmla="*/ 1463997 h 1463997"/>
                <a:gd name="connsiteX0" fmla="*/ 3924300 w 9067800"/>
                <a:gd name="connsiteY0" fmla="*/ 1425897 h 1425897"/>
                <a:gd name="connsiteX1" fmla="*/ 3695700 w 9067800"/>
                <a:gd name="connsiteY1" fmla="*/ 1311597 h 1425897"/>
                <a:gd name="connsiteX2" fmla="*/ 3429000 w 9067800"/>
                <a:gd name="connsiteY2" fmla="*/ 1235397 h 1425897"/>
                <a:gd name="connsiteX3" fmla="*/ 3314700 w 9067800"/>
                <a:gd name="connsiteY3" fmla="*/ 1159197 h 1425897"/>
                <a:gd name="connsiteX4" fmla="*/ 3124200 w 9067800"/>
                <a:gd name="connsiteY4" fmla="*/ 1121097 h 1425897"/>
                <a:gd name="connsiteX5" fmla="*/ 2857500 w 9067800"/>
                <a:gd name="connsiteY5" fmla="*/ 1044897 h 1425897"/>
                <a:gd name="connsiteX6" fmla="*/ 2324100 w 9067800"/>
                <a:gd name="connsiteY6" fmla="*/ 968697 h 1425897"/>
                <a:gd name="connsiteX7" fmla="*/ 1981200 w 9067800"/>
                <a:gd name="connsiteY7" fmla="*/ 1006797 h 1425897"/>
                <a:gd name="connsiteX8" fmla="*/ 1866900 w 9067800"/>
                <a:gd name="connsiteY8" fmla="*/ 1044897 h 1425897"/>
                <a:gd name="connsiteX9" fmla="*/ 1828800 w 9067800"/>
                <a:gd name="connsiteY9" fmla="*/ 1159197 h 1425897"/>
                <a:gd name="connsiteX10" fmla="*/ 1714500 w 9067800"/>
                <a:gd name="connsiteY10" fmla="*/ 1197297 h 1425897"/>
                <a:gd name="connsiteX11" fmla="*/ 1562100 w 9067800"/>
                <a:gd name="connsiteY11" fmla="*/ 1273497 h 1425897"/>
                <a:gd name="connsiteX12" fmla="*/ 1181100 w 9067800"/>
                <a:gd name="connsiteY12" fmla="*/ 1349697 h 1425897"/>
                <a:gd name="connsiteX13" fmla="*/ 990600 w 9067800"/>
                <a:gd name="connsiteY13" fmla="*/ 1387797 h 1425897"/>
                <a:gd name="connsiteX14" fmla="*/ 609600 w 9067800"/>
                <a:gd name="connsiteY14" fmla="*/ 1349697 h 1425897"/>
                <a:gd name="connsiteX15" fmla="*/ 495300 w 9067800"/>
                <a:gd name="connsiteY15" fmla="*/ 1273497 h 1425897"/>
                <a:gd name="connsiteX16" fmla="*/ 342900 w 9067800"/>
                <a:gd name="connsiteY16" fmla="*/ 1159197 h 1425897"/>
                <a:gd name="connsiteX17" fmla="*/ 190500 w 9067800"/>
                <a:gd name="connsiteY17" fmla="*/ 930597 h 1425897"/>
                <a:gd name="connsiteX18" fmla="*/ 76200 w 9067800"/>
                <a:gd name="connsiteY18" fmla="*/ 816297 h 1425897"/>
                <a:gd name="connsiteX19" fmla="*/ 16696 w 9067800"/>
                <a:gd name="connsiteY19" fmla="*/ 539096 h 1425897"/>
                <a:gd name="connsiteX20" fmla="*/ 0 w 9067800"/>
                <a:gd name="connsiteY20" fmla="*/ 512235 h 1425897"/>
                <a:gd name="connsiteX21" fmla="*/ 0 w 9067800"/>
                <a:gd name="connsiteY21" fmla="*/ 0 h 1425897"/>
                <a:gd name="connsiteX22" fmla="*/ 9067800 w 9067800"/>
                <a:gd name="connsiteY22" fmla="*/ 0 h 1425897"/>
                <a:gd name="connsiteX23" fmla="*/ 9067800 w 9067800"/>
                <a:gd name="connsiteY23" fmla="*/ 390511 h 1425897"/>
                <a:gd name="connsiteX24" fmla="*/ 9021152 w 9067800"/>
                <a:gd name="connsiteY24" fmla="*/ 382325 h 1425897"/>
                <a:gd name="connsiteX25" fmla="*/ 8648700 w 9067800"/>
                <a:gd name="connsiteY25" fmla="*/ 168597 h 1425897"/>
                <a:gd name="connsiteX26" fmla="*/ 8534400 w 9067800"/>
                <a:gd name="connsiteY26" fmla="*/ 130497 h 1425897"/>
                <a:gd name="connsiteX27" fmla="*/ 8077200 w 9067800"/>
                <a:gd name="connsiteY27" fmla="*/ 168597 h 1425897"/>
                <a:gd name="connsiteX28" fmla="*/ 7962900 w 9067800"/>
                <a:gd name="connsiteY28" fmla="*/ 244797 h 1425897"/>
                <a:gd name="connsiteX29" fmla="*/ 7853132 w 9067800"/>
                <a:gd name="connsiteY29" fmla="*/ 279207 h 1425897"/>
                <a:gd name="connsiteX30" fmla="*/ 7862084 w 9067800"/>
                <a:gd name="connsiteY30" fmla="*/ 272524 h 1425897"/>
                <a:gd name="connsiteX31" fmla="*/ 7863848 w 9067800"/>
                <a:gd name="connsiteY31" fmla="*/ 271291 h 1425897"/>
                <a:gd name="connsiteX32" fmla="*/ 7867400 w 9067800"/>
                <a:gd name="connsiteY32" fmla="*/ 268556 h 1425897"/>
                <a:gd name="connsiteX33" fmla="*/ 7862084 w 9067800"/>
                <a:gd name="connsiteY33" fmla="*/ 272524 h 1425897"/>
                <a:gd name="connsiteX34" fmla="*/ 7850000 w 9067800"/>
                <a:gd name="connsiteY34" fmla="*/ 280973 h 1425897"/>
                <a:gd name="connsiteX35" fmla="*/ 7734300 w 9067800"/>
                <a:gd name="connsiteY35" fmla="*/ 359097 h 1425897"/>
                <a:gd name="connsiteX36" fmla="*/ 7010400 w 9067800"/>
                <a:gd name="connsiteY36" fmla="*/ 320997 h 1425897"/>
                <a:gd name="connsiteX37" fmla="*/ 6553200 w 9067800"/>
                <a:gd name="connsiteY37" fmla="*/ 244797 h 1425897"/>
                <a:gd name="connsiteX38" fmla="*/ 5676900 w 9067800"/>
                <a:gd name="connsiteY38" fmla="*/ 282897 h 1425897"/>
                <a:gd name="connsiteX39" fmla="*/ 5524500 w 9067800"/>
                <a:gd name="connsiteY39" fmla="*/ 320997 h 1425897"/>
                <a:gd name="connsiteX40" fmla="*/ 5448300 w 9067800"/>
                <a:gd name="connsiteY40" fmla="*/ 435297 h 1425897"/>
                <a:gd name="connsiteX41" fmla="*/ 5334000 w 9067800"/>
                <a:gd name="connsiteY41" fmla="*/ 511497 h 1425897"/>
                <a:gd name="connsiteX42" fmla="*/ 5143500 w 9067800"/>
                <a:gd name="connsiteY42" fmla="*/ 740097 h 1425897"/>
                <a:gd name="connsiteX43" fmla="*/ 5067300 w 9067800"/>
                <a:gd name="connsiteY43" fmla="*/ 854397 h 1425897"/>
                <a:gd name="connsiteX44" fmla="*/ 4724400 w 9067800"/>
                <a:gd name="connsiteY44" fmla="*/ 1006797 h 1425897"/>
                <a:gd name="connsiteX45" fmla="*/ 4495800 w 9067800"/>
                <a:gd name="connsiteY45" fmla="*/ 1235397 h 1425897"/>
                <a:gd name="connsiteX0" fmla="*/ 3924300 w 9067800"/>
                <a:gd name="connsiteY0" fmla="*/ 1425897 h 1425897"/>
                <a:gd name="connsiteX1" fmla="*/ 3695700 w 9067800"/>
                <a:gd name="connsiteY1" fmla="*/ 1311597 h 1425897"/>
                <a:gd name="connsiteX2" fmla="*/ 3429000 w 9067800"/>
                <a:gd name="connsiteY2" fmla="*/ 1235397 h 1425897"/>
                <a:gd name="connsiteX3" fmla="*/ 3314700 w 9067800"/>
                <a:gd name="connsiteY3" fmla="*/ 1159197 h 1425897"/>
                <a:gd name="connsiteX4" fmla="*/ 3124200 w 9067800"/>
                <a:gd name="connsiteY4" fmla="*/ 1121097 h 1425897"/>
                <a:gd name="connsiteX5" fmla="*/ 2857500 w 9067800"/>
                <a:gd name="connsiteY5" fmla="*/ 1044897 h 1425897"/>
                <a:gd name="connsiteX6" fmla="*/ 2324100 w 9067800"/>
                <a:gd name="connsiteY6" fmla="*/ 968697 h 1425897"/>
                <a:gd name="connsiteX7" fmla="*/ 1981200 w 9067800"/>
                <a:gd name="connsiteY7" fmla="*/ 1006797 h 1425897"/>
                <a:gd name="connsiteX8" fmla="*/ 1866900 w 9067800"/>
                <a:gd name="connsiteY8" fmla="*/ 1044897 h 1425897"/>
                <a:gd name="connsiteX9" fmla="*/ 1828800 w 9067800"/>
                <a:gd name="connsiteY9" fmla="*/ 1159197 h 1425897"/>
                <a:gd name="connsiteX10" fmla="*/ 1714500 w 9067800"/>
                <a:gd name="connsiteY10" fmla="*/ 1197297 h 1425897"/>
                <a:gd name="connsiteX11" fmla="*/ 1562100 w 9067800"/>
                <a:gd name="connsiteY11" fmla="*/ 1273497 h 1425897"/>
                <a:gd name="connsiteX12" fmla="*/ 1181100 w 9067800"/>
                <a:gd name="connsiteY12" fmla="*/ 1349697 h 1425897"/>
                <a:gd name="connsiteX13" fmla="*/ 990600 w 9067800"/>
                <a:gd name="connsiteY13" fmla="*/ 1387797 h 1425897"/>
                <a:gd name="connsiteX14" fmla="*/ 609600 w 9067800"/>
                <a:gd name="connsiteY14" fmla="*/ 1349697 h 1425897"/>
                <a:gd name="connsiteX15" fmla="*/ 495300 w 9067800"/>
                <a:gd name="connsiteY15" fmla="*/ 1273497 h 1425897"/>
                <a:gd name="connsiteX16" fmla="*/ 342900 w 9067800"/>
                <a:gd name="connsiteY16" fmla="*/ 1159197 h 1425897"/>
                <a:gd name="connsiteX17" fmla="*/ 190500 w 9067800"/>
                <a:gd name="connsiteY17" fmla="*/ 930597 h 1425897"/>
                <a:gd name="connsiteX18" fmla="*/ 76200 w 9067800"/>
                <a:gd name="connsiteY18" fmla="*/ 816297 h 1425897"/>
                <a:gd name="connsiteX19" fmla="*/ 16696 w 9067800"/>
                <a:gd name="connsiteY19" fmla="*/ 539096 h 1425897"/>
                <a:gd name="connsiteX20" fmla="*/ 0 w 9067800"/>
                <a:gd name="connsiteY20" fmla="*/ 512235 h 1425897"/>
                <a:gd name="connsiteX21" fmla="*/ 0 w 9067800"/>
                <a:gd name="connsiteY21" fmla="*/ 0 h 1425897"/>
                <a:gd name="connsiteX22" fmla="*/ 9067800 w 9067800"/>
                <a:gd name="connsiteY22" fmla="*/ 0 h 1425897"/>
                <a:gd name="connsiteX23" fmla="*/ 9067800 w 9067800"/>
                <a:gd name="connsiteY23" fmla="*/ 390511 h 1425897"/>
                <a:gd name="connsiteX24" fmla="*/ 9021152 w 9067800"/>
                <a:gd name="connsiteY24" fmla="*/ 382325 h 1425897"/>
                <a:gd name="connsiteX25" fmla="*/ 8648700 w 9067800"/>
                <a:gd name="connsiteY25" fmla="*/ 168597 h 1425897"/>
                <a:gd name="connsiteX26" fmla="*/ 8534400 w 9067800"/>
                <a:gd name="connsiteY26" fmla="*/ 130497 h 1425897"/>
                <a:gd name="connsiteX27" fmla="*/ 8077200 w 9067800"/>
                <a:gd name="connsiteY27" fmla="*/ 168597 h 1425897"/>
                <a:gd name="connsiteX28" fmla="*/ 7962900 w 9067800"/>
                <a:gd name="connsiteY28" fmla="*/ 244797 h 1425897"/>
                <a:gd name="connsiteX29" fmla="*/ 7853132 w 9067800"/>
                <a:gd name="connsiteY29" fmla="*/ 279207 h 1425897"/>
                <a:gd name="connsiteX30" fmla="*/ 7862084 w 9067800"/>
                <a:gd name="connsiteY30" fmla="*/ 272524 h 1425897"/>
                <a:gd name="connsiteX31" fmla="*/ 7863848 w 9067800"/>
                <a:gd name="connsiteY31" fmla="*/ 271291 h 1425897"/>
                <a:gd name="connsiteX32" fmla="*/ 7867400 w 9067800"/>
                <a:gd name="connsiteY32" fmla="*/ 268556 h 1425897"/>
                <a:gd name="connsiteX33" fmla="*/ 7862084 w 9067800"/>
                <a:gd name="connsiteY33" fmla="*/ 272524 h 1425897"/>
                <a:gd name="connsiteX34" fmla="*/ 7850000 w 9067800"/>
                <a:gd name="connsiteY34" fmla="*/ 280973 h 1425897"/>
                <a:gd name="connsiteX35" fmla="*/ 7734300 w 9067800"/>
                <a:gd name="connsiteY35" fmla="*/ 359097 h 1425897"/>
                <a:gd name="connsiteX36" fmla="*/ 7010400 w 9067800"/>
                <a:gd name="connsiteY36" fmla="*/ 320997 h 1425897"/>
                <a:gd name="connsiteX37" fmla="*/ 6553200 w 9067800"/>
                <a:gd name="connsiteY37" fmla="*/ 244797 h 1425897"/>
                <a:gd name="connsiteX38" fmla="*/ 5676900 w 9067800"/>
                <a:gd name="connsiteY38" fmla="*/ 282897 h 1425897"/>
                <a:gd name="connsiteX39" fmla="*/ 5524500 w 9067800"/>
                <a:gd name="connsiteY39" fmla="*/ 320997 h 1425897"/>
                <a:gd name="connsiteX40" fmla="*/ 5448300 w 9067800"/>
                <a:gd name="connsiteY40" fmla="*/ 435297 h 1425897"/>
                <a:gd name="connsiteX41" fmla="*/ 5334000 w 9067800"/>
                <a:gd name="connsiteY41" fmla="*/ 511497 h 1425897"/>
                <a:gd name="connsiteX42" fmla="*/ 5143500 w 9067800"/>
                <a:gd name="connsiteY42" fmla="*/ 740097 h 1425897"/>
                <a:gd name="connsiteX43" fmla="*/ 5067300 w 9067800"/>
                <a:gd name="connsiteY43" fmla="*/ 854397 h 1425897"/>
                <a:gd name="connsiteX44" fmla="*/ 4724400 w 9067800"/>
                <a:gd name="connsiteY44" fmla="*/ 1006797 h 1425897"/>
                <a:gd name="connsiteX0" fmla="*/ 3924300 w 9067800"/>
                <a:gd name="connsiteY0" fmla="*/ 1425897 h 1425897"/>
                <a:gd name="connsiteX1" fmla="*/ 3695700 w 9067800"/>
                <a:gd name="connsiteY1" fmla="*/ 1311597 h 1425897"/>
                <a:gd name="connsiteX2" fmla="*/ 3429000 w 9067800"/>
                <a:gd name="connsiteY2" fmla="*/ 1235397 h 1425897"/>
                <a:gd name="connsiteX3" fmla="*/ 3314700 w 9067800"/>
                <a:gd name="connsiteY3" fmla="*/ 1159197 h 1425897"/>
                <a:gd name="connsiteX4" fmla="*/ 3124200 w 9067800"/>
                <a:gd name="connsiteY4" fmla="*/ 1121097 h 1425897"/>
                <a:gd name="connsiteX5" fmla="*/ 2857500 w 9067800"/>
                <a:gd name="connsiteY5" fmla="*/ 1044897 h 1425897"/>
                <a:gd name="connsiteX6" fmla="*/ 2324100 w 9067800"/>
                <a:gd name="connsiteY6" fmla="*/ 968697 h 1425897"/>
                <a:gd name="connsiteX7" fmla="*/ 1981200 w 9067800"/>
                <a:gd name="connsiteY7" fmla="*/ 1006797 h 1425897"/>
                <a:gd name="connsiteX8" fmla="*/ 1866900 w 9067800"/>
                <a:gd name="connsiteY8" fmla="*/ 1044897 h 1425897"/>
                <a:gd name="connsiteX9" fmla="*/ 1828800 w 9067800"/>
                <a:gd name="connsiteY9" fmla="*/ 1159197 h 1425897"/>
                <a:gd name="connsiteX10" fmla="*/ 1714500 w 9067800"/>
                <a:gd name="connsiteY10" fmla="*/ 1197297 h 1425897"/>
                <a:gd name="connsiteX11" fmla="*/ 1562100 w 9067800"/>
                <a:gd name="connsiteY11" fmla="*/ 1273497 h 1425897"/>
                <a:gd name="connsiteX12" fmla="*/ 1181100 w 9067800"/>
                <a:gd name="connsiteY12" fmla="*/ 1349697 h 1425897"/>
                <a:gd name="connsiteX13" fmla="*/ 990600 w 9067800"/>
                <a:gd name="connsiteY13" fmla="*/ 1387797 h 1425897"/>
                <a:gd name="connsiteX14" fmla="*/ 609600 w 9067800"/>
                <a:gd name="connsiteY14" fmla="*/ 1349697 h 1425897"/>
                <a:gd name="connsiteX15" fmla="*/ 495300 w 9067800"/>
                <a:gd name="connsiteY15" fmla="*/ 1273497 h 1425897"/>
                <a:gd name="connsiteX16" fmla="*/ 342900 w 9067800"/>
                <a:gd name="connsiteY16" fmla="*/ 1159197 h 1425897"/>
                <a:gd name="connsiteX17" fmla="*/ 190500 w 9067800"/>
                <a:gd name="connsiteY17" fmla="*/ 930597 h 1425897"/>
                <a:gd name="connsiteX18" fmla="*/ 76200 w 9067800"/>
                <a:gd name="connsiteY18" fmla="*/ 816297 h 1425897"/>
                <a:gd name="connsiteX19" fmla="*/ 16696 w 9067800"/>
                <a:gd name="connsiteY19" fmla="*/ 539096 h 1425897"/>
                <a:gd name="connsiteX20" fmla="*/ 0 w 9067800"/>
                <a:gd name="connsiteY20" fmla="*/ 512235 h 1425897"/>
                <a:gd name="connsiteX21" fmla="*/ 0 w 9067800"/>
                <a:gd name="connsiteY21" fmla="*/ 0 h 1425897"/>
                <a:gd name="connsiteX22" fmla="*/ 9067800 w 9067800"/>
                <a:gd name="connsiteY22" fmla="*/ 0 h 1425897"/>
                <a:gd name="connsiteX23" fmla="*/ 9067800 w 9067800"/>
                <a:gd name="connsiteY23" fmla="*/ 390511 h 1425897"/>
                <a:gd name="connsiteX24" fmla="*/ 9021152 w 9067800"/>
                <a:gd name="connsiteY24" fmla="*/ 382325 h 1425897"/>
                <a:gd name="connsiteX25" fmla="*/ 8648700 w 9067800"/>
                <a:gd name="connsiteY25" fmla="*/ 168597 h 1425897"/>
                <a:gd name="connsiteX26" fmla="*/ 8534400 w 9067800"/>
                <a:gd name="connsiteY26" fmla="*/ 130497 h 1425897"/>
                <a:gd name="connsiteX27" fmla="*/ 8077200 w 9067800"/>
                <a:gd name="connsiteY27" fmla="*/ 168597 h 1425897"/>
                <a:gd name="connsiteX28" fmla="*/ 7962900 w 9067800"/>
                <a:gd name="connsiteY28" fmla="*/ 244797 h 1425897"/>
                <a:gd name="connsiteX29" fmla="*/ 7853132 w 9067800"/>
                <a:gd name="connsiteY29" fmla="*/ 279207 h 1425897"/>
                <a:gd name="connsiteX30" fmla="*/ 7862084 w 9067800"/>
                <a:gd name="connsiteY30" fmla="*/ 272524 h 1425897"/>
                <a:gd name="connsiteX31" fmla="*/ 7863848 w 9067800"/>
                <a:gd name="connsiteY31" fmla="*/ 271291 h 1425897"/>
                <a:gd name="connsiteX32" fmla="*/ 7867400 w 9067800"/>
                <a:gd name="connsiteY32" fmla="*/ 268556 h 1425897"/>
                <a:gd name="connsiteX33" fmla="*/ 7862084 w 9067800"/>
                <a:gd name="connsiteY33" fmla="*/ 272524 h 1425897"/>
                <a:gd name="connsiteX34" fmla="*/ 7850000 w 9067800"/>
                <a:gd name="connsiteY34" fmla="*/ 280973 h 1425897"/>
                <a:gd name="connsiteX35" fmla="*/ 7734300 w 9067800"/>
                <a:gd name="connsiteY35" fmla="*/ 359097 h 1425897"/>
                <a:gd name="connsiteX36" fmla="*/ 7010400 w 9067800"/>
                <a:gd name="connsiteY36" fmla="*/ 320997 h 1425897"/>
                <a:gd name="connsiteX37" fmla="*/ 6553200 w 9067800"/>
                <a:gd name="connsiteY37" fmla="*/ 244797 h 1425897"/>
                <a:gd name="connsiteX38" fmla="*/ 5676900 w 9067800"/>
                <a:gd name="connsiteY38" fmla="*/ 282897 h 1425897"/>
                <a:gd name="connsiteX39" fmla="*/ 5524500 w 9067800"/>
                <a:gd name="connsiteY39" fmla="*/ 320997 h 1425897"/>
                <a:gd name="connsiteX40" fmla="*/ 5448300 w 9067800"/>
                <a:gd name="connsiteY40" fmla="*/ 435297 h 1425897"/>
                <a:gd name="connsiteX41" fmla="*/ 5334000 w 9067800"/>
                <a:gd name="connsiteY41" fmla="*/ 511497 h 1425897"/>
                <a:gd name="connsiteX42" fmla="*/ 5143500 w 9067800"/>
                <a:gd name="connsiteY42" fmla="*/ 740097 h 1425897"/>
                <a:gd name="connsiteX43" fmla="*/ 5067300 w 9067800"/>
                <a:gd name="connsiteY43" fmla="*/ 854397 h 1425897"/>
                <a:gd name="connsiteX0" fmla="*/ 3695700 w 9067800"/>
                <a:gd name="connsiteY0" fmla="*/ 1311597 h 1387797"/>
                <a:gd name="connsiteX1" fmla="*/ 3429000 w 9067800"/>
                <a:gd name="connsiteY1" fmla="*/ 1235397 h 1387797"/>
                <a:gd name="connsiteX2" fmla="*/ 3314700 w 9067800"/>
                <a:gd name="connsiteY2" fmla="*/ 1159197 h 1387797"/>
                <a:gd name="connsiteX3" fmla="*/ 3124200 w 9067800"/>
                <a:gd name="connsiteY3" fmla="*/ 1121097 h 1387797"/>
                <a:gd name="connsiteX4" fmla="*/ 2857500 w 9067800"/>
                <a:gd name="connsiteY4" fmla="*/ 1044897 h 1387797"/>
                <a:gd name="connsiteX5" fmla="*/ 2324100 w 9067800"/>
                <a:gd name="connsiteY5" fmla="*/ 968697 h 1387797"/>
                <a:gd name="connsiteX6" fmla="*/ 1981200 w 9067800"/>
                <a:gd name="connsiteY6" fmla="*/ 1006797 h 1387797"/>
                <a:gd name="connsiteX7" fmla="*/ 1866900 w 9067800"/>
                <a:gd name="connsiteY7" fmla="*/ 1044897 h 1387797"/>
                <a:gd name="connsiteX8" fmla="*/ 1828800 w 9067800"/>
                <a:gd name="connsiteY8" fmla="*/ 1159197 h 1387797"/>
                <a:gd name="connsiteX9" fmla="*/ 1714500 w 9067800"/>
                <a:gd name="connsiteY9" fmla="*/ 1197297 h 1387797"/>
                <a:gd name="connsiteX10" fmla="*/ 1562100 w 9067800"/>
                <a:gd name="connsiteY10" fmla="*/ 1273497 h 1387797"/>
                <a:gd name="connsiteX11" fmla="*/ 1181100 w 9067800"/>
                <a:gd name="connsiteY11" fmla="*/ 1349697 h 1387797"/>
                <a:gd name="connsiteX12" fmla="*/ 990600 w 9067800"/>
                <a:gd name="connsiteY12" fmla="*/ 1387797 h 1387797"/>
                <a:gd name="connsiteX13" fmla="*/ 609600 w 9067800"/>
                <a:gd name="connsiteY13" fmla="*/ 1349697 h 1387797"/>
                <a:gd name="connsiteX14" fmla="*/ 495300 w 9067800"/>
                <a:gd name="connsiteY14" fmla="*/ 1273497 h 1387797"/>
                <a:gd name="connsiteX15" fmla="*/ 342900 w 9067800"/>
                <a:gd name="connsiteY15" fmla="*/ 1159197 h 1387797"/>
                <a:gd name="connsiteX16" fmla="*/ 190500 w 9067800"/>
                <a:gd name="connsiteY16" fmla="*/ 930597 h 1387797"/>
                <a:gd name="connsiteX17" fmla="*/ 76200 w 9067800"/>
                <a:gd name="connsiteY17" fmla="*/ 816297 h 1387797"/>
                <a:gd name="connsiteX18" fmla="*/ 16696 w 9067800"/>
                <a:gd name="connsiteY18" fmla="*/ 539096 h 1387797"/>
                <a:gd name="connsiteX19" fmla="*/ 0 w 9067800"/>
                <a:gd name="connsiteY19" fmla="*/ 512235 h 1387797"/>
                <a:gd name="connsiteX20" fmla="*/ 0 w 9067800"/>
                <a:gd name="connsiteY20" fmla="*/ 0 h 1387797"/>
                <a:gd name="connsiteX21" fmla="*/ 9067800 w 9067800"/>
                <a:gd name="connsiteY21" fmla="*/ 0 h 1387797"/>
                <a:gd name="connsiteX22" fmla="*/ 9067800 w 9067800"/>
                <a:gd name="connsiteY22" fmla="*/ 390511 h 1387797"/>
                <a:gd name="connsiteX23" fmla="*/ 9021152 w 9067800"/>
                <a:gd name="connsiteY23" fmla="*/ 382325 h 1387797"/>
                <a:gd name="connsiteX24" fmla="*/ 8648700 w 9067800"/>
                <a:gd name="connsiteY24" fmla="*/ 168597 h 1387797"/>
                <a:gd name="connsiteX25" fmla="*/ 8534400 w 9067800"/>
                <a:gd name="connsiteY25" fmla="*/ 130497 h 1387797"/>
                <a:gd name="connsiteX26" fmla="*/ 8077200 w 9067800"/>
                <a:gd name="connsiteY26" fmla="*/ 168597 h 1387797"/>
                <a:gd name="connsiteX27" fmla="*/ 7962900 w 9067800"/>
                <a:gd name="connsiteY27" fmla="*/ 244797 h 1387797"/>
                <a:gd name="connsiteX28" fmla="*/ 7853132 w 9067800"/>
                <a:gd name="connsiteY28" fmla="*/ 279207 h 1387797"/>
                <a:gd name="connsiteX29" fmla="*/ 7862084 w 9067800"/>
                <a:gd name="connsiteY29" fmla="*/ 272524 h 1387797"/>
                <a:gd name="connsiteX30" fmla="*/ 7863848 w 9067800"/>
                <a:gd name="connsiteY30" fmla="*/ 271291 h 1387797"/>
                <a:gd name="connsiteX31" fmla="*/ 7867400 w 9067800"/>
                <a:gd name="connsiteY31" fmla="*/ 268556 h 1387797"/>
                <a:gd name="connsiteX32" fmla="*/ 7862084 w 9067800"/>
                <a:gd name="connsiteY32" fmla="*/ 272524 h 1387797"/>
                <a:gd name="connsiteX33" fmla="*/ 7850000 w 9067800"/>
                <a:gd name="connsiteY33" fmla="*/ 280973 h 1387797"/>
                <a:gd name="connsiteX34" fmla="*/ 7734300 w 9067800"/>
                <a:gd name="connsiteY34" fmla="*/ 359097 h 1387797"/>
                <a:gd name="connsiteX35" fmla="*/ 7010400 w 9067800"/>
                <a:gd name="connsiteY35" fmla="*/ 320997 h 1387797"/>
                <a:gd name="connsiteX36" fmla="*/ 6553200 w 9067800"/>
                <a:gd name="connsiteY36" fmla="*/ 244797 h 1387797"/>
                <a:gd name="connsiteX37" fmla="*/ 5676900 w 9067800"/>
                <a:gd name="connsiteY37" fmla="*/ 282897 h 1387797"/>
                <a:gd name="connsiteX38" fmla="*/ 5524500 w 9067800"/>
                <a:gd name="connsiteY38" fmla="*/ 320997 h 1387797"/>
                <a:gd name="connsiteX39" fmla="*/ 5448300 w 9067800"/>
                <a:gd name="connsiteY39" fmla="*/ 435297 h 1387797"/>
                <a:gd name="connsiteX40" fmla="*/ 5334000 w 9067800"/>
                <a:gd name="connsiteY40" fmla="*/ 511497 h 1387797"/>
                <a:gd name="connsiteX41" fmla="*/ 5143500 w 9067800"/>
                <a:gd name="connsiteY41" fmla="*/ 740097 h 1387797"/>
                <a:gd name="connsiteX42" fmla="*/ 5067300 w 9067800"/>
                <a:gd name="connsiteY42" fmla="*/ 854397 h 1387797"/>
                <a:gd name="connsiteX0" fmla="*/ 3429000 w 9067800"/>
                <a:gd name="connsiteY0" fmla="*/ 1235397 h 1387797"/>
                <a:gd name="connsiteX1" fmla="*/ 3314700 w 9067800"/>
                <a:gd name="connsiteY1" fmla="*/ 1159197 h 1387797"/>
                <a:gd name="connsiteX2" fmla="*/ 3124200 w 9067800"/>
                <a:gd name="connsiteY2" fmla="*/ 1121097 h 1387797"/>
                <a:gd name="connsiteX3" fmla="*/ 2857500 w 9067800"/>
                <a:gd name="connsiteY3" fmla="*/ 1044897 h 1387797"/>
                <a:gd name="connsiteX4" fmla="*/ 2324100 w 9067800"/>
                <a:gd name="connsiteY4" fmla="*/ 968697 h 1387797"/>
                <a:gd name="connsiteX5" fmla="*/ 1981200 w 9067800"/>
                <a:gd name="connsiteY5" fmla="*/ 1006797 h 1387797"/>
                <a:gd name="connsiteX6" fmla="*/ 1866900 w 9067800"/>
                <a:gd name="connsiteY6" fmla="*/ 1044897 h 1387797"/>
                <a:gd name="connsiteX7" fmla="*/ 1828800 w 9067800"/>
                <a:gd name="connsiteY7" fmla="*/ 1159197 h 1387797"/>
                <a:gd name="connsiteX8" fmla="*/ 1714500 w 9067800"/>
                <a:gd name="connsiteY8" fmla="*/ 1197297 h 1387797"/>
                <a:gd name="connsiteX9" fmla="*/ 1562100 w 9067800"/>
                <a:gd name="connsiteY9" fmla="*/ 1273497 h 1387797"/>
                <a:gd name="connsiteX10" fmla="*/ 1181100 w 9067800"/>
                <a:gd name="connsiteY10" fmla="*/ 1349697 h 1387797"/>
                <a:gd name="connsiteX11" fmla="*/ 990600 w 9067800"/>
                <a:gd name="connsiteY11" fmla="*/ 1387797 h 1387797"/>
                <a:gd name="connsiteX12" fmla="*/ 609600 w 9067800"/>
                <a:gd name="connsiteY12" fmla="*/ 1349697 h 1387797"/>
                <a:gd name="connsiteX13" fmla="*/ 495300 w 9067800"/>
                <a:gd name="connsiteY13" fmla="*/ 1273497 h 1387797"/>
                <a:gd name="connsiteX14" fmla="*/ 342900 w 9067800"/>
                <a:gd name="connsiteY14" fmla="*/ 1159197 h 1387797"/>
                <a:gd name="connsiteX15" fmla="*/ 190500 w 9067800"/>
                <a:gd name="connsiteY15" fmla="*/ 930597 h 1387797"/>
                <a:gd name="connsiteX16" fmla="*/ 76200 w 9067800"/>
                <a:gd name="connsiteY16" fmla="*/ 816297 h 1387797"/>
                <a:gd name="connsiteX17" fmla="*/ 16696 w 9067800"/>
                <a:gd name="connsiteY17" fmla="*/ 539096 h 1387797"/>
                <a:gd name="connsiteX18" fmla="*/ 0 w 9067800"/>
                <a:gd name="connsiteY18" fmla="*/ 512235 h 1387797"/>
                <a:gd name="connsiteX19" fmla="*/ 0 w 9067800"/>
                <a:gd name="connsiteY19" fmla="*/ 0 h 1387797"/>
                <a:gd name="connsiteX20" fmla="*/ 9067800 w 9067800"/>
                <a:gd name="connsiteY20" fmla="*/ 0 h 1387797"/>
                <a:gd name="connsiteX21" fmla="*/ 9067800 w 9067800"/>
                <a:gd name="connsiteY21" fmla="*/ 390511 h 1387797"/>
                <a:gd name="connsiteX22" fmla="*/ 9021152 w 9067800"/>
                <a:gd name="connsiteY22" fmla="*/ 382325 h 1387797"/>
                <a:gd name="connsiteX23" fmla="*/ 8648700 w 9067800"/>
                <a:gd name="connsiteY23" fmla="*/ 168597 h 1387797"/>
                <a:gd name="connsiteX24" fmla="*/ 8534400 w 9067800"/>
                <a:gd name="connsiteY24" fmla="*/ 130497 h 1387797"/>
                <a:gd name="connsiteX25" fmla="*/ 8077200 w 9067800"/>
                <a:gd name="connsiteY25" fmla="*/ 168597 h 1387797"/>
                <a:gd name="connsiteX26" fmla="*/ 7962900 w 9067800"/>
                <a:gd name="connsiteY26" fmla="*/ 244797 h 1387797"/>
                <a:gd name="connsiteX27" fmla="*/ 7853132 w 9067800"/>
                <a:gd name="connsiteY27" fmla="*/ 279207 h 1387797"/>
                <a:gd name="connsiteX28" fmla="*/ 7862084 w 9067800"/>
                <a:gd name="connsiteY28" fmla="*/ 272524 h 1387797"/>
                <a:gd name="connsiteX29" fmla="*/ 7863848 w 9067800"/>
                <a:gd name="connsiteY29" fmla="*/ 271291 h 1387797"/>
                <a:gd name="connsiteX30" fmla="*/ 7867400 w 9067800"/>
                <a:gd name="connsiteY30" fmla="*/ 268556 h 1387797"/>
                <a:gd name="connsiteX31" fmla="*/ 7862084 w 9067800"/>
                <a:gd name="connsiteY31" fmla="*/ 272524 h 1387797"/>
                <a:gd name="connsiteX32" fmla="*/ 7850000 w 9067800"/>
                <a:gd name="connsiteY32" fmla="*/ 280973 h 1387797"/>
                <a:gd name="connsiteX33" fmla="*/ 7734300 w 9067800"/>
                <a:gd name="connsiteY33" fmla="*/ 359097 h 1387797"/>
                <a:gd name="connsiteX34" fmla="*/ 7010400 w 9067800"/>
                <a:gd name="connsiteY34" fmla="*/ 320997 h 1387797"/>
                <a:gd name="connsiteX35" fmla="*/ 6553200 w 9067800"/>
                <a:gd name="connsiteY35" fmla="*/ 244797 h 1387797"/>
                <a:gd name="connsiteX36" fmla="*/ 5676900 w 9067800"/>
                <a:gd name="connsiteY36" fmla="*/ 282897 h 1387797"/>
                <a:gd name="connsiteX37" fmla="*/ 5524500 w 9067800"/>
                <a:gd name="connsiteY37" fmla="*/ 320997 h 1387797"/>
                <a:gd name="connsiteX38" fmla="*/ 5448300 w 9067800"/>
                <a:gd name="connsiteY38" fmla="*/ 435297 h 1387797"/>
                <a:gd name="connsiteX39" fmla="*/ 5334000 w 9067800"/>
                <a:gd name="connsiteY39" fmla="*/ 511497 h 1387797"/>
                <a:gd name="connsiteX40" fmla="*/ 5143500 w 9067800"/>
                <a:gd name="connsiteY40" fmla="*/ 740097 h 1387797"/>
                <a:gd name="connsiteX41" fmla="*/ 5067300 w 9067800"/>
                <a:gd name="connsiteY41" fmla="*/ 854397 h 1387797"/>
                <a:gd name="connsiteX0" fmla="*/ 3314700 w 9067800"/>
                <a:gd name="connsiteY0" fmla="*/ 1159197 h 1387797"/>
                <a:gd name="connsiteX1" fmla="*/ 3124200 w 9067800"/>
                <a:gd name="connsiteY1" fmla="*/ 1121097 h 1387797"/>
                <a:gd name="connsiteX2" fmla="*/ 2857500 w 9067800"/>
                <a:gd name="connsiteY2" fmla="*/ 1044897 h 1387797"/>
                <a:gd name="connsiteX3" fmla="*/ 2324100 w 9067800"/>
                <a:gd name="connsiteY3" fmla="*/ 968697 h 1387797"/>
                <a:gd name="connsiteX4" fmla="*/ 1981200 w 9067800"/>
                <a:gd name="connsiteY4" fmla="*/ 1006797 h 1387797"/>
                <a:gd name="connsiteX5" fmla="*/ 1866900 w 9067800"/>
                <a:gd name="connsiteY5" fmla="*/ 1044897 h 1387797"/>
                <a:gd name="connsiteX6" fmla="*/ 1828800 w 9067800"/>
                <a:gd name="connsiteY6" fmla="*/ 1159197 h 1387797"/>
                <a:gd name="connsiteX7" fmla="*/ 1714500 w 9067800"/>
                <a:gd name="connsiteY7" fmla="*/ 1197297 h 1387797"/>
                <a:gd name="connsiteX8" fmla="*/ 1562100 w 9067800"/>
                <a:gd name="connsiteY8" fmla="*/ 1273497 h 1387797"/>
                <a:gd name="connsiteX9" fmla="*/ 1181100 w 9067800"/>
                <a:gd name="connsiteY9" fmla="*/ 1349697 h 1387797"/>
                <a:gd name="connsiteX10" fmla="*/ 990600 w 9067800"/>
                <a:gd name="connsiteY10" fmla="*/ 1387797 h 1387797"/>
                <a:gd name="connsiteX11" fmla="*/ 609600 w 9067800"/>
                <a:gd name="connsiteY11" fmla="*/ 1349697 h 1387797"/>
                <a:gd name="connsiteX12" fmla="*/ 495300 w 9067800"/>
                <a:gd name="connsiteY12" fmla="*/ 1273497 h 1387797"/>
                <a:gd name="connsiteX13" fmla="*/ 342900 w 9067800"/>
                <a:gd name="connsiteY13" fmla="*/ 1159197 h 1387797"/>
                <a:gd name="connsiteX14" fmla="*/ 190500 w 9067800"/>
                <a:gd name="connsiteY14" fmla="*/ 930597 h 1387797"/>
                <a:gd name="connsiteX15" fmla="*/ 76200 w 9067800"/>
                <a:gd name="connsiteY15" fmla="*/ 816297 h 1387797"/>
                <a:gd name="connsiteX16" fmla="*/ 16696 w 9067800"/>
                <a:gd name="connsiteY16" fmla="*/ 539096 h 1387797"/>
                <a:gd name="connsiteX17" fmla="*/ 0 w 9067800"/>
                <a:gd name="connsiteY17" fmla="*/ 512235 h 1387797"/>
                <a:gd name="connsiteX18" fmla="*/ 0 w 9067800"/>
                <a:gd name="connsiteY18" fmla="*/ 0 h 1387797"/>
                <a:gd name="connsiteX19" fmla="*/ 9067800 w 9067800"/>
                <a:gd name="connsiteY19" fmla="*/ 0 h 1387797"/>
                <a:gd name="connsiteX20" fmla="*/ 9067800 w 9067800"/>
                <a:gd name="connsiteY20" fmla="*/ 390511 h 1387797"/>
                <a:gd name="connsiteX21" fmla="*/ 9021152 w 9067800"/>
                <a:gd name="connsiteY21" fmla="*/ 382325 h 1387797"/>
                <a:gd name="connsiteX22" fmla="*/ 8648700 w 9067800"/>
                <a:gd name="connsiteY22" fmla="*/ 168597 h 1387797"/>
                <a:gd name="connsiteX23" fmla="*/ 8534400 w 9067800"/>
                <a:gd name="connsiteY23" fmla="*/ 130497 h 1387797"/>
                <a:gd name="connsiteX24" fmla="*/ 8077200 w 9067800"/>
                <a:gd name="connsiteY24" fmla="*/ 168597 h 1387797"/>
                <a:gd name="connsiteX25" fmla="*/ 7962900 w 9067800"/>
                <a:gd name="connsiteY25" fmla="*/ 244797 h 1387797"/>
                <a:gd name="connsiteX26" fmla="*/ 7853132 w 9067800"/>
                <a:gd name="connsiteY26" fmla="*/ 279207 h 1387797"/>
                <a:gd name="connsiteX27" fmla="*/ 7862084 w 9067800"/>
                <a:gd name="connsiteY27" fmla="*/ 272524 h 1387797"/>
                <a:gd name="connsiteX28" fmla="*/ 7863848 w 9067800"/>
                <a:gd name="connsiteY28" fmla="*/ 271291 h 1387797"/>
                <a:gd name="connsiteX29" fmla="*/ 7867400 w 9067800"/>
                <a:gd name="connsiteY29" fmla="*/ 268556 h 1387797"/>
                <a:gd name="connsiteX30" fmla="*/ 7862084 w 9067800"/>
                <a:gd name="connsiteY30" fmla="*/ 272524 h 1387797"/>
                <a:gd name="connsiteX31" fmla="*/ 7850000 w 9067800"/>
                <a:gd name="connsiteY31" fmla="*/ 280973 h 1387797"/>
                <a:gd name="connsiteX32" fmla="*/ 7734300 w 9067800"/>
                <a:gd name="connsiteY32" fmla="*/ 359097 h 1387797"/>
                <a:gd name="connsiteX33" fmla="*/ 7010400 w 9067800"/>
                <a:gd name="connsiteY33" fmla="*/ 320997 h 1387797"/>
                <a:gd name="connsiteX34" fmla="*/ 6553200 w 9067800"/>
                <a:gd name="connsiteY34" fmla="*/ 244797 h 1387797"/>
                <a:gd name="connsiteX35" fmla="*/ 5676900 w 9067800"/>
                <a:gd name="connsiteY35" fmla="*/ 282897 h 1387797"/>
                <a:gd name="connsiteX36" fmla="*/ 5524500 w 9067800"/>
                <a:gd name="connsiteY36" fmla="*/ 320997 h 1387797"/>
                <a:gd name="connsiteX37" fmla="*/ 5448300 w 9067800"/>
                <a:gd name="connsiteY37" fmla="*/ 435297 h 1387797"/>
                <a:gd name="connsiteX38" fmla="*/ 5334000 w 9067800"/>
                <a:gd name="connsiteY38" fmla="*/ 511497 h 1387797"/>
                <a:gd name="connsiteX39" fmla="*/ 5143500 w 9067800"/>
                <a:gd name="connsiteY39" fmla="*/ 740097 h 1387797"/>
                <a:gd name="connsiteX40" fmla="*/ 5067300 w 9067800"/>
                <a:gd name="connsiteY40" fmla="*/ 854397 h 1387797"/>
                <a:gd name="connsiteX0" fmla="*/ 3124200 w 9067800"/>
                <a:gd name="connsiteY0" fmla="*/ 1121097 h 1387797"/>
                <a:gd name="connsiteX1" fmla="*/ 2857500 w 9067800"/>
                <a:gd name="connsiteY1" fmla="*/ 1044897 h 1387797"/>
                <a:gd name="connsiteX2" fmla="*/ 2324100 w 9067800"/>
                <a:gd name="connsiteY2" fmla="*/ 968697 h 1387797"/>
                <a:gd name="connsiteX3" fmla="*/ 1981200 w 9067800"/>
                <a:gd name="connsiteY3" fmla="*/ 1006797 h 1387797"/>
                <a:gd name="connsiteX4" fmla="*/ 1866900 w 9067800"/>
                <a:gd name="connsiteY4" fmla="*/ 1044897 h 1387797"/>
                <a:gd name="connsiteX5" fmla="*/ 1828800 w 9067800"/>
                <a:gd name="connsiteY5" fmla="*/ 1159197 h 1387797"/>
                <a:gd name="connsiteX6" fmla="*/ 1714500 w 9067800"/>
                <a:gd name="connsiteY6" fmla="*/ 1197297 h 1387797"/>
                <a:gd name="connsiteX7" fmla="*/ 1562100 w 9067800"/>
                <a:gd name="connsiteY7" fmla="*/ 1273497 h 1387797"/>
                <a:gd name="connsiteX8" fmla="*/ 1181100 w 9067800"/>
                <a:gd name="connsiteY8" fmla="*/ 1349697 h 1387797"/>
                <a:gd name="connsiteX9" fmla="*/ 990600 w 9067800"/>
                <a:gd name="connsiteY9" fmla="*/ 1387797 h 1387797"/>
                <a:gd name="connsiteX10" fmla="*/ 609600 w 9067800"/>
                <a:gd name="connsiteY10" fmla="*/ 1349697 h 1387797"/>
                <a:gd name="connsiteX11" fmla="*/ 495300 w 9067800"/>
                <a:gd name="connsiteY11" fmla="*/ 1273497 h 1387797"/>
                <a:gd name="connsiteX12" fmla="*/ 342900 w 9067800"/>
                <a:gd name="connsiteY12" fmla="*/ 1159197 h 1387797"/>
                <a:gd name="connsiteX13" fmla="*/ 190500 w 9067800"/>
                <a:gd name="connsiteY13" fmla="*/ 930597 h 1387797"/>
                <a:gd name="connsiteX14" fmla="*/ 76200 w 9067800"/>
                <a:gd name="connsiteY14" fmla="*/ 816297 h 1387797"/>
                <a:gd name="connsiteX15" fmla="*/ 16696 w 9067800"/>
                <a:gd name="connsiteY15" fmla="*/ 539096 h 1387797"/>
                <a:gd name="connsiteX16" fmla="*/ 0 w 9067800"/>
                <a:gd name="connsiteY16" fmla="*/ 512235 h 1387797"/>
                <a:gd name="connsiteX17" fmla="*/ 0 w 9067800"/>
                <a:gd name="connsiteY17" fmla="*/ 0 h 1387797"/>
                <a:gd name="connsiteX18" fmla="*/ 9067800 w 9067800"/>
                <a:gd name="connsiteY18" fmla="*/ 0 h 1387797"/>
                <a:gd name="connsiteX19" fmla="*/ 9067800 w 9067800"/>
                <a:gd name="connsiteY19" fmla="*/ 390511 h 1387797"/>
                <a:gd name="connsiteX20" fmla="*/ 9021152 w 9067800"/>
                <a:gd name="connsiteY20" fmla="*/ 382325 h 1387797"/>
                <a:gd name="connsiteX21" fmla="*/ 8648700 w 9067800"/>
                <a:gd name="connsiteY21" fmla="*/ 168597 h 1387797"/>
                <a:gd name="connsiteX22" fmla="*/ 8534400 w 9067800"/>
                <a:gd name="connsiteY22" fmla="*/ 130497 h 1387797"/>
                <a:gd name="connsiteX23" fmla="*/ 8077200 w 9067800"/>
                <a:gd name="connsiteY23" fmla="*/ 168597 h 1387797"/>
                <a:gd name="connsiteX24" fmla="*/ 7962900 w 9067800"/>
                <a:gd name="connsiteY24" fmla="*/ 244797 h 1387797"/>
                <a:gd name="connsiteX25" fmla="*/ 7853132 w 9067800"/>
                <a:gd name="connsiteY25" fmla="*/ 279207 h 1387797"/>
                <a:gd name="connsiteX26" fmla="*/ 7862084 w 9067800"/>
                <a:gd name="connsiteY26" fmla="*/ 272524 h 1387797"/>
                <a:gd name="connsiteX27" fmla="*/ 7863848 w 9067800"/>
                <a:gd name="connsiteY27" fmla="*/ 271291 h 1387797"/>
                <a:gd name="connsiteX28" fmla="*/ 7867400 w 9067800"/>
                <a:gd name="connsiteY28" fmla="*/ 268556 h 1387797"/>
                <a:gd name="connsiteX29" fmla="*/ 7862084 w 9067800"/>
                <a:gd name="connsiteY29" fmla="*/ 272524 h 1387797"/>
                <a:gd name="connsiteX30" fmla="*/ 7850000 w 9067800"/>
                <a:gd name="connsiteY30" fmla="*/ 280973 h 1387797"/>
                <a:gd name="connsiteX31" fmla="*/ 7734300 w 9067800"/>
                <a:gd name="connsiteY31" fmla="*/ 359097 h 1387797"/>
                <a:gd name="connsiteX32" fmla="*/ 7010400 w 9067800"/>
                <a:gd name="connsiteY32" fmla="*/ 320997 h 1387797"/>
                <a:gd name="connsiteX33" fmla="*/ 6553200 w 9067800"/>
                <a:gd name="connsiteY33" fmla="*/ 244797 h 1387797"/>
                <a:gd name="connsiteX34" fmla="*/ 5676900 w 9067800"/>
                <a:gd name="connsiteY34" fmla="*/ 282897 h 1387797"/>
                <a:gd name="connsiteX35" fmla="*/ 5524500 w 9067800"/>
                <a:gd name="connsiteY35" fmla="*/ 320997 h 1387797"/>
                <a:gd name="connsiteX36" fmla="*/ 5448300 w 9067800"/>
                <a:gd name="connsiteY36" fmla="*/ 435297 h 1387797"/>
                <a:gd name="connsiteX37" fmla="*/ 5334000 w 9067800"/>
                <a:gd name="connsiteY37" fmla="*/ 511497 h 1387797"/>
                <a:gd name="connsiteX38" fmla="*/ 5143500 w 9067800"/>
                <a:gd name="connsiteY38" fmla="*/ 740097 h 1387797"/>
                <a:gd name="connsiteX39" fmla="*/ 5067300 w 9067800"/>
                <a:gd name="connsiteY39" fmla="*/ 854397 h 1387797"/>
                <a:gd name="connsiteX0" fmla="*/ 2857500 w 9067800"/>
                <a:gd name="connsiteY0" fmla="*/ 1044897 h 1387797"/>
                <a:gd name="connsiteX1" fmla="*/ 2324100 w 9067800"/>
                <a:gd name="connsiteY1" fmla="*/ 968697 h 1387797"/>
                <a:gd name="connsiteX2" fmla="*/ 1981200 w 9067800"/>
                <a:gd name="connsiteY2" fmla="*/ 1006797 h 1387797"/>
                <a:gd name="connsiteX3" fmla="*/ 1866900 w 9067800"/>
                <a:gd name="connsiteY3" fmla="*/ 1044897 h 1387797"/>
                <a:gd name="connsiteX4" fmla="*/ 1828800 w 9067800"/>
                <a:gd name="connsiteY4" fmla="*/ 1159197 h 1387797"/>
                <a:gd name="connsiteX5" fmla="*/ 1714500 w 9067800"/>
                <a:gd name="connsiteY5" fmla="*/ 1197297 h 1387797"/>
                <a:gd name="connsiteX6" fmla="*/ 1562100 w 9067800"/>
                <a:gd name="connsiteY6" fmla="*/ 1273497 h 1387797"/>
                <a:gd name="connsiteX7" fmla="*/ 1181100 w 9067800"/>
                <a:gd name="connsiteY7" fmla="*/ 1349697 h 1387797"/>
                <a:gd name="connsiteX8" fmla="*/ 990600 w 9067800"/>
                <a:gd name="connsiteY8" fmla="*/ 1387797 h 1387797"/>
                <a:gd name="connsiteX9" fmla="*/ 609600 w 9067800"/>
                <a:gd name="connsiteY9" fmla="*/ 1349697 h 1387797"/>
                <a:gd name="connsiteX10" fmla="*/ 495300 w 9067800"/>
                <a:gd name="connsiteY10" fmla="*/ 1273497 h 1387797"/>
                <a:gd name="connsiteX11" fmla="*/ 342900 w 9067800"/>
                <a:gd name="connsiteY11" fmla="*/ 1159197 h 1387797"/>
                <a:gd name="connsiteX12" fmla="*/ 190500 w 9067800"/>
                <a:gd name="connsiteY12" fmla="*/ 930597 h 1387797"/>
                <a:gd name="connsiteX13" fmla="*/ 76200 w 9067800"/>
                <a:gd name="connsiteY13" fmla="*/ 816297 h 1387797"/>
                <a:gd name="connsiteX14" fmla="*/ 16696 w 9067800"/>
                <a:gd name="connsiteY14" fmla="*/ 539096 h 1387797"/>
                <a:gd name="connsiteX15" fmla="*/ 0 w 9067800"/>
                <a:gd name="connsiteY15" fmla="*/ 512235 h 1387797"/>
                <a:gd name="connsiteX16" fmla="*/ 0 w 9067800"/>
                <a:gd name="connsiteY16" fmla="*/ 0 h 1387797"/>
                <a:gd name="connsiteX17" fmla="*/ 9067800 w 9067800"/>
                <a:gd name="connsiteY17" fmla="*/ 0 h 1387797"/>
                <a:gd name="connsiteX18" fmla="*/ 9067800 w 9067800"/>
                <a:gd name="connsiteY18" fmla="*/ 390511 h 1387797"/>
                <a:gd name="connsiteX19" fmla="*/ 9021152 w 9067800"/>
                <a:gd name="connsiteY19" fmla="*/ 382325 h 1387797"/>
                <a:gd name="connsiteX20" fmla="*/ 8648700 w 9067800"/>
                <a:gd name="connsiteY20" fmla="*/ 168597 h 1387797"/>
                <a:gd name="connsiteX21" fmla="*/ 8534400 w 9067800"/>
                <a:gd name="connsiteY21" fmla="*/ 130497 h 1387797"/>
                <a:gd name="connsiteX22" fmla="*/ 8077200 w 9067800"/>
                <a:gd name="connsiteY22" fmla="*/ 168597 h 1387797"/>
                <a:gd name="connsiteX23" fmla="*/ 7962900 w 9067800"/>
                <a:gd name="connsiteY23" fmla="*/ 244797 h 1387797"/>
                <a:gd name="connsiteX24" fmla="*/ 7853132 w 9067800"/>
                <a:gd name="connsiteY24" fmla="*/ 279207 h 1387797"/>
                <a:gd name="connsiteX25" fmla="*/ 7862084 w 9067800"/>
                <a:gd name="connsiteY25" fmla="*/ 272524 h 1387797"/>
                <a:gd name="connsiteX26" fmla="*/ 7863848 w 9067800"/>
                <a:gd name="connsiteY26" fmla="*/ 271291 h 1387797"/>
                <a:gd name="connsiteX27" fmla="*/ 7867400 w 9067800"/>
                <a:gd name="connsiteY27" fmla="*/ 268556 h 1387797"/>
                <a:gd name="connsiteX28" fmla="*/ 7862084 w 9067800"/>
                <a:gd name="connsiteY28" fmla="*/ 272524 h 1387797"/>
                <a:gd name="connsiteX29" fmla="*/ 7850000 w 9067800"/>
                <a:gd name="connsiteY29" fmla="*/ 280973 h 1387797"/>
                <a:gd name="connsiteX30" fmla="*/ 7734300 w 9067800"/>
                <a:gd name="connsiteY30" fmla="*/ 359097 h 1387797"/>
                <a:gd name="connsiteX31" fmla="*/ 7010400 w 9067800"/>
                <a:gd name="connsiteY31" fmla="*/ 320997 h 1387797"/>
                <a:gd name="connsiteX32" fmla="*/ 6553200 w 9067800"/>
                <a:gd name="connsiteY32" fmla="*/ 244797 h 1387797"/>
                <a:gd name="connsiteX33" fmla="*/ 5676900 w 9067800"/>
                <a:gd name="connsiteY33" fmla="*/ 282897 h 1387797"/>
                <a:gd name="connsiteX34" fmla="*/ 5524500 w 9067800"/>
                <a:gd name="connsiteY34" fmla="*/ 320997 h 1387797"/>
                <a:gd name="connsiteX35" fmla="*/ 5448300 w 9067800"/>
                <a:gd name="connsiteY35" fmla="*/ 435297 h 1387797"/>
                <a:gd name="connsiteX36" fmla="*/ 5334000 w 9067800"/>
                <a:gd name="connsiteY36" fmla="*/ 511497 h 1387797"/>
                <a:gd name="connsiteX37" fmla="*/ 5143500 w 9067800"/>
                <a:gd name="connsiteY37" fmla="*/ 740097 h 1387797"/>
                <a:gd name="connsiteX38" fmla="*/ 5067300 w 9067800"/>
                <a:gd name="connsiteY38" fmla="*/ 854397 h 1387797"/>
                <a:gd name="connsiteX0" fmla="*/ 2324100 w 9067800"/>
                <a:gd name="connsiteY0" fmla="*/ 968697 h 1387797"/>
                <a:gd name="connsiteX1" fmla="*/ 1981200 w 9067800"/>
                <a:gd name="connsiteY1" fmla="*/ 1006797 h 1387797"/>
                <a:gd name="connsiteX2" fmla="*/ 1866900 w 9067800"/>
                <a:gd name="connsiteY2" fmla="*/ 1044897 h 1387797"/>
                <a:gd name="connsiteX3" fmla="*/ 1828800 w 9067800"/>
                <a:gd name="connsiteY3" fmla="*/ 1159197 h 1387797"/>
                <a:gd name="connsiteX4" fmla="*/ 1714500 w 9067800"/>
                <a:gd name="connsiteY4" fmla="*/ 1197297 h 1387797"/>
                <a:gd name="connsiteX5" fmla="*/ 1562100 w 9067800"/>
                <a:gd name="connsiteY5" fmla="*/ 1273497 h 1387797"/>
                <a:gd name="connsiteX6" fmla="*/ 1181100 w 9067800"/>
                <a:gd name="connsiteY6" fmla="*/ 1349697 h 1387797"/>
                <a:gd name="connsiteX7" fmla="*/ 990600 w 9067800"/>
                <a:gd name="connsiteY7" fmla="*/ 1387797 h 1387797"/>
                <a:gd name="connsiteX8" fmla="*/ 609600 w 9067800"/>
                <a:gd name="connsiteY8" fmla="*/ 1349697 h 1387797"/>
                <a:gd name="connsiteX9" fmla="*/ 495300 w 9067800"/>
                <a:gd name="connsiteY9" fmla="*/ 1273497 h 1387797"/>
                <a:gd name="connsiteX10" fmla="*/ 342900 w 9067800"/>
                <a:gd name="connsiteY10" fmla="*/ 1159197 h 1387797"/>
                <a:gd name="connsiteX11" fmla="*/ 190500 w 9067800"/>
                <a:gd name="connsiteY11" fmla="*/ 930597 h 1387797"/>
                <a:gd name="connsiteX12" fmla="*/ 76200 w 9067800"/>
                <a:gd name="connsiteY12" fmla="*/ 816297 h 1387797"/>
                <a:gd name="connsiteX13" fmla="*/ 16696 w 9067800"/>
                <a:gd name="connsiteY13" fmla="*/ 539096 h 1387797"/>
                <a:gd name="connsiteX14" fmla="*/ 0 w 9067800"/>
                <a:gd name="connsiteY14" fmla="*/ 512235 h 1387797"/>
                <a:gd name="connsiteX15" fmla="*/ 0 w 9067800"/>
                <a:gd name="connsiteY15" fmla="*/ 0 h 1387797"/>
                <a:gd name="connsiteX16" fmla="*/ 9067800 w 9067800"/>
                <a:gd name="connsiteY16" fmla="*/ 0 h 1387797"/>
                <a:gd name="connsiteX17" fmla="*/ 9067800 w 9067800"/>
                <a:gd name="connsiteY17" fmla="*/ 390511 h 1387797"/>
                <a:gd name="connsiteX18" fmla="*/ 9021152 w 9067800"/>
                <a:gd name="connsiteY18" fmla="*/ 382325 h 1387797"/>
                <a:gd name="connsiteX19" fmla="*/ 8648700 w 9067800"/>
                <a:gd name="connsiteY19" fmla="*/ 168597 h 1387797"/>
                <a:gd name="connsiteX20" fmla="*/ 8534400 w 9067800"/>
                <a:gd name="connsiteY20" fmla="*/ 130497 h 1387797"/>
                <a:gd name="connsiteX21" fmla="*/ 8077200 w 9067800"/>
                <a:gd name="connsiteY21" fmla="*/ 168597 h 1387797"/>
                <a:gd name="connsiteX22" fmla="*/ 7962900 w 9067800"/>
                <a:gd name="connsiteY22" fmla="*/ 244797 h 1387797"/>
                <a:gd name="connsiteX23" fmla="*/ 7853132 w 9067800"/>
                <a:gd name="connsiteY23" fmla="*/ 279207 h 1387797"/>
                <a:gd name="connsiteX24" fmla="*/ 7862084 w 9067800"/>
                <a:gd name="connsiteY24" fmla="*/ 272524 h 1387797"/>
                <a:gd name="connsiteX25" fmla="*/ 7863848 w 9067800"/>
                <a:gd name="connsiteY25" fmla="*/ 271291 h 1387797"/>
                <a:gd name="connsiteX26" fmla="*/ 7867400 w 9067800"/>
                <a:gd name="connsiteY26" fmla="*/ 268556 h 1387797"/>
                <a:gd name="connsiteX27" fmla="*/ 7862084 w 9067800"/>
                <a:gd name="connsiteY27" fmla="*/ 272524 h 1387797"/>
                <a:gd name="connsiteX28" fmla="*/ 7850000 w 9067800"/>
                <a:gd name="connsiteY28" fmla="*/ 280973 h 1387797"/>
                <a:gd name="connsiteX29" fmla="*/ 7734300 w 9067800"/>
                <a:gd name="connsiteY29" fmla="*/ 359097 h 1387797"/>
                <a:gd name="connsiteX30" fmla="*/ 7010400 w 9067800"/>
                <a:gd name="connsiteY30" fmla="*/ 320997 h 1387797"/>
                <a:gd name="connsiteX31" fmla="*/ 6553200 w 9067800"/>
                <a:gd name="connsiteY31" fmla="*/ 244797 h 1387797"/>
                <a:gd name="connsiteX32" fmla="*/ 5676900 w 9067800"/>
                <a:gd name="connsiteY32" fmla="*/ 282897 h 1387797"/>
                <a:gd name="connsiteX33" fmla="*/ 5524500 w 9067800"/>
                <a:gd name="connsiteY33" fmla="*/ 320997 h 1387797"/>
                <a:gd name="connsiteX34" fmla="*/ 5448300 w 9067800"/>
                <a:gd name="connsiteY34" fmla="*/ 435297 h 1387797"/>
                <a:gd name="connsiteX35" fmla="*/ 5334000 w 9067800"/>
                <a:gd name="connsiteY35" fmla="*/ 511497 h 1387797"/>
                <a:gd name="connsiteX36" fmla="*/ 5143500 w 9067800"/>
                <a:gd name="connsiteY36" fmla="*/ 740097 h 1387797"/>
                <a:gd name="connsiteX37" fmla="*/ 5067300 w 9067800"/>
                <a:gd name="connsiteY37" fmla="*/ 854397 h 1387797"/>
                <a:gd name="connsiteX0" fmla="*/ 1981200 w 9067800"/>
                <a:gd name="connsiteY0" fmla="*/ 1006797 h 1387797"/>
                <a:gd name="connsiteX1" fmla="*/ 1866900 w 9067800"/>
                <a:gd name="connsiteY1" fmla="*/ 1044897 h 1387797"/>
                <a:gd name="connsiteX2" fmla="*/ 1828800 w 9067800"/>
                <a:gd name="connsiteY2" fmla="*/ 1159197 h 1387797"/>
                <a:gd name="connsiteX3" fmla="*/ 1714500 w 9067800"/>
                <a:gd name="connsiteY3" fmla="*/ 1197297 h 1387797"/>
                <a:gd name="connsiteX4" fmla="*/ 1562100 w 9067800"/>
                <a:gd name="connsiteY4" fmla="*/ 1273497 h 1387797"/>
                <a:gd name="connsiteX5" fmla="*/ 1181100 w 9067800"/>
                <a:gd name="connsiteY5" fmla="*/ 1349697 h 1387797"/>
                <a:gd name="connsiteX6" fmla="*/ 990600 w 9067800"/>
                <a:gd name="connsiteY6" fmla="*/ 1387797 h 1387797"/>
                <a:gd name="connsiteX7" fmla="*/ 609600 w 9067800"/>
                <a:gd name="connsiteY7" fmla="*/ 1349697 h 1387797"/>
                <a:gd name="connsiteX8" fmla="*/ 495300 w 9067800"/>
                <a:gd name="connsiteY8" fmla="*/ 1273497 h 1387797"/>
                <a:gd name="connsiteX9" fmla="*/ 342900 w 9067800"/>
                <a:gd name="connsiteY9" fmla="*/ 1159197 h 1387797"/>
                <a:gd name="connsiteX10" fmla="*/ 190500 w 9067800"/>
                <a:gd name="connsiteY10" fmla="*/ 930597 h 1387797"/>
                <a:gd name="connsiteX11" fmla="*/ 76200 w 9067800"/>
                <a:gd name="connsiteY11" fmla="*/ 816297 h 1387797"/>
                <a:gd name="connsiteX12" fmla="*/ 16696 w 9067800"/>
                <a:gd name="connsiteY12" fmla="*/ 539096 h 1387797"/>
                <a:gd name="connsiteX13" fmla="*/ 0 w 9067800"/>
                <a:gd name="connsiteY13" fmla="*/ 512235 h 1387797"/>
                <a:gd name="connsiteX14" fmla="*/ 0 w 9067800"/>
                <a:gd name="connsiteY14" fmla="*/ 0 h 1387797"/>
                <a:gd name="connsiteX15" fmla="*/ 9067800 w 9067800"/>
                <a:gd name="connsiteY15" fmla="*/ 0 h 1387797"/>
                <a:gd name="connsiteX16" fmla="*/ 9067800 w 9067800"/>
                <a:gd name="connsiteY16" fmla="*/ 390511 h 1387797"/>
                <a:gd name="connsiteX17" fmla="*/ 9021152 w 9067800"/>
                <a:gd name="connsiteY17" fmla="*/ 382325 h 1387797"/>
                <a:gd name="connsiteX18" fmla="*/ 8648700 w 9067800"/>
                <a:gd name="connsiteY18" fmla="*/ 168597 h 1387797"/>
                <a:gd name="connsiteX19" fmla="*/ 8534400 w 9067800"/>
                <a:gd name="connsiteY19" fmla="*/ 130497 h 1387797"/>
                <a:gd name="connsiteX20" fmla="*/ 8077200 w 9067800"/>
                <a:gd name="connsiteY20" fmla="*/ 168597 h 1387797"/>
                <a:gd name="connsiteX21" fmla="*/ 7962900 w 9067800"/>
                <a:gd name="connsiteY21" fmla="*/ 244797 h 1387797"/>
                <a:gd name="connsiteX22" fmla="*/ 7853132 w 9067800"/>
                <a:gd name="connsiteY22" fmla="*/ 279207 h 1387797"/>
                <a:gd name="connsiteX23" fmla="*/ 7862084 w 9067800"/>
                <a:gd name="connsiteY23" fmla="*/ 272524 h 1387797"/>
                <a:gd name="connsiteX24" fmla="*/ 7863848 w 9067800"/>
                <a:gd name="connsiteY24" fmla="*/ 271291 h 1387797"/>
                <a:gd name="connsiteX25" fmla="*/ 7867400 w 9067800"/>
                <a:gd name="connsiteY25" fmla="*/ 268556 h 1387797"/>
                <a:gd name="connsiteX26" fmla="*/ 7862084 w 9067800"/>
                <a:gd name="connsiteY26" fmla="*/ 272524 h 1387797"/>
                <a:gd name="connsiteX27" fmla="*/ 7850000 w 9067800"/>
                <a:gd name="connsiteY27" fmla="*/ 280973 h 1387797"/>
                <a:gd name="connsiteX28" fmla="*/ 7734300 w 9067800"/>
                <a:gd name="connsiteY28" fmla="*/ 359097 h 1387797"/>
                <a:gd name="connsiteX29" fmla="*/ 7010400 w 9067800"/>
                <a:gd name="connsiteY29" fmla="*/ 320997 h 1387797"/>
                <a:gd name="connsiteX30" fmla="*/ 6553200 w 9067800"/>
                <a:gd name="connsiteY30" fmla="*/ 244797 h 1387797"/>
                <a:gd name="connsiteX31" fmla="*/ 5676900 w 9067800"/>
                <a:gd name="connsiteY31" fmla="*/ 282897 h 1387797"/>
                <a:gd name="connsiteX32" fmla="*/ 5524500 w 9067800"/>
                <a:gd name="connsiteY32" fmla="*/ 320997 h 1387797"/>
                <a:gd name="connsiteX33" fmla="*/ 5448300 w 9067800"/>
                <a:gd name="connsiteY33" fmla="*/ 435297 h 1387797"/>
                <a:gd name="connsiteX34" fmla="*/ 5334000 w 9067800"/>
                <a:gd name="connsiteY34" fmla="*/ 511497 h 1387797"/>
                <a:gd name="connsiteX35" fmla="*/ 5143500 w 9067800"/>
                <a:gd name="connsiteY35" fmla="*/ 740097 h 1387797"/>
                <a:gd name="connsiteX36" fmla="*/ 5067300 w 9067800"/>
                <a:gd name="connsiteY36" fmla="*/ 854397 h 1387797"/>
                <a:gd name="connsiteX0" fmla="*/ 1866900 w 9067800"/>
                <a:gd name="connsiteY0" fmla="*/ 1044897 h 1387797"/>
                <a:gd name="connsiteX1" fmla="*/ 1828800 w 9067800"/>
                <a:gd name="connsiteY1" fmla="*/ 1159197 h 1387797"/>
                <a:gd name="connsiteX2" fmla="*/ 1714500 w 9067800"/>
                <a:gd name="connsiteY2" fmla="*/ 1197297 h 1387797"/>
                <a:gd name="connsiteX3" fmla="*/ 1562100 w 9067800"/>
                <a:gd name="connsiteY3" fmla="*/ 1273497 h 1387797"/>
                <a:gd name="connsiteX4" fmla="*/ 1181100 w 9067800"/>
                <a:gd name="connsiteY4" fmla="*/ 1349697 h 1387797"/>
                <a:gd name="connsiteX5" fmla="*/ 990600 w 9067800"/>
                <a:gd name="connsiteY5" fmla="*/ 1387797 h 1387797"/>
                <a:gd name="connsiteX6" fmla="*/ 609600 w 9067800"/>
                <a:gd name="connsiteY6" fmla="*/ 1349697 h 1387797"/>
                <a:gd name="connsiteX7" fmla="*/ 495300 w 9067800"/>
                <a:gd name="connsiteY7" fmla="*/ 1273497 h 1387797"/>
                <a:gd name="connsiteX8" fmla="*/ 342900 w 9067800"/>
                <a:gd name="connsiteY8" fmla="*/ 1159197 h 1387797"/>
                <a:gd name="connsiteX9" fmla="*/ 190500 w 9067800"/>
                <a:gd name="connsiteY9" fmla="*/ 930597 h 1387797"/>
                <a:gd name="connsiteX10" fmla="*/ 76200 w 9067800"/>
                <a:gd name="connsiteY10" fmla="*/ 816297 h 1387797"/>
                <a:gd name="connsiteX11" fmla="*/ 16696 w 9067800"/>
                <a:gd name="connsiteY11" fmla="*/ 539096 h 1387797"/>
                <a:gd name="connsiteX12" fmla="*/ 0 w 9067800"/>
                <a:gd name="connsiteY12" fmla="*/ 512235 h 1387797"/>
                <a:gd name="connsiteX13" fmla="*/ 0 w 9067800"/>
                <a:gd name="connsiteY13" fmla="*/ 0 h 1387797"/>
                <a:gd name="connsiteX14" fmla="*/ 9067800 w 9067800"/>
                <a:gd name="connsiteY14" fmla="*/ 0 h 1387797"/>
                <a:gd name="connsiteX15" fmla="*/ 9067800 w 9067800"/>
                <a:gd name="connsiteY15" fmla="*/ 390511 h 1387797"/>
                <a:gd name="connsiteX16" fmla="*/ 9021152 w 9067800"/>
                <a:gd name="connsiteY16" fmla="*/ 382325 h 1387797"/>
                <a:gd name="connsiteX17" fmla="*/ 8648700 w 9067800"/>
                <a:gd name="connsiteY17" fmla="*/ 168597 h 1387797"/>
                <a:gd name="connsiteX18" fmla="*/ 8534400 w 9067800"/>
                <a:gd name="connsiteY18" fmla="*/ 130497 h 1387797"/>
                <a:gd name="connsiteX19" fmla="*/ 8077200 w 9067800"/>
                <a:gd name="connsiteY19" fmla="*/ 168597 h 1387797"/>
                <a:gd name="connsiteX20" fmla="*/ 7962900 w 9067800"/>
                <a:gd name="connsiteY20" fmla="*/ 244797 h 1387797"/>
                <a:gd name="connsiteX21" fmla="*/ 7853132 w 9067800"/>
                <a:gd name="connsiteY21" fmla="*/ 279207 h 1387797"/>
                <a:gd name="connsiteX22" fmla="*/ 7862084 w 9067800"/>
                <a:gd name="connsiteY22" fmla="*/ 272524 h 1387797"/>
                <a:gd name="connsiteX23" fmla="*/ 7863848 w 9067800"/>
                <a:gd name="connsiteY23" fmla="*/ 271291 h 1387797"/>
                <a:gd name="connsiteX24" fmla="*/ 7867400 w 9067800"/>
                <a:gd name="connsiteY24" fmla="*/ 268556 h 1387797"/>
                <a:gd name="connsiteX25" fmla="*/ 7862084 w 9067800"/>
                <a:gd name="connsiteY25" fmla="*/ 272524 h 1387797"/>
                <a:gd name="connsiteX26" fmla="*/ 7850000 w 9067800"/>
                <a:gd name="connsiteY26" fmla="*/ 280973 h 1387797"/>
                <a:gd name="connsiteX27" fmla="*/ 7734300 w 9067800"/>
                <a:gd name="connsiteY27" fmla="*/ 359097 h 1387797"/>
                <a:gd name="connsiteX28" fmla="*/ 7010400 w 9067800"/>
                <a:gd name="connsiteY28" fmla="*/ 320997 h 1387797"/>
                <a:gd name="connsiteX29" fmla="*/ 6553200 w 9067800"/>
                <a:gd name="connsiteY29" fmla="*/ 244797 h 1387797"/>
                <a:gd name="connsiteX30" fmla="*/ 5676900 w 9067800"/>
                <a:gd name="connsiteY30" fmla="*/ 282897 h 1387797"/>
                <a:gd name="connsiteX31" fmla="*/ 5524500 w 9067800"/>
                <a:gd name="connsiteY31" fmla="*/ 320997 h 1387797"/>
                <a:gd name="connsiteX32" fmla="*/ 5448300 w 9067800"/>
                <a:gd name="connsiteY32" fmla="*/ 435297 h 1387797"/>
                <a:gd name="connsiteX33" fmla="*/ 5334000 w 9067800"/>
                <a:gd name="connsiteY33" fmla="*/ 511497 h 1387797"/>
                <a:gd name="connsiteX34" fmla="*/ 5143500 w 9067800"/>
                <a:gd name="connsiteY34" fmla="*/ 740097 h 1387797"/>
                <a:gd name="connsiteX35" fmla="*/ 5067300 w 9067800"/>
                <a:gd name="connsiteY35" fmla="*/ 854397 h 1387797"/>
                <a:gd name="connsiteX0" fmla="*/ 1828800 w 9067800"/>
                <a:gd name="connsiteY0" fmla="*/ 1159197 h 1387797"/>
                <a:gd name="connsiteX1" fmla="*/ 1714500 w 9067800"/>
                <a:gd name="connsiteY1" fmla="*/ 1197297 h 1387797"/>
                <a:gd name="connsiteX2" fmla="*/ 1562100 w 9067800"/>
                <a:gd name="connsiteY2" fmla="*/ 1273497 h 1387797"/>
                <a:gd name="connsiteX3" fmla="*/ 1181100 w 9067800"/>
                <a:gd name="connsiteY3" fmla="*/ 1349697 h 1387797"/>
                <a:gd name="connsiteX4" fmla="*/ 990600 w 9067800"/>
                <a:gd name="connsiteY4" fmla="*/ 1387797 h 1387797"/>
                <a:gd name="connsiteX5" fmla="*/ 609600 w 9067800"/>
                <a:gd name="connsiteY5" fmla="*/ 1349697 h 1387797"/>
                <a:gd name="connsiteX6" fmla="*/ 495300 w 9067800"/>
                <a:gd name="connsiteY6" fmla="*/ 1273497 h 1387797"/>
                <a:gd name="connsiteX7" fmla="*/ 342900 w 9067800"/>
                <a:gd name="connsiteY7" fmla="*/ 1159197 h 1387797"/>
                <a:gd name="connsiteX8" fmla="*/ 190500 w 9067800"/>
                <a:gd name="connsiteY8" fmla="*/ 930597 h 1387797"/>
                <a:gd name="connsiteX9" fmla="*/ 76200 w 9067800"/>
                <a:gd name="connsiteY9" fmla="*/ 816297 h 1387797"/>
                <a:gd name="connsiteX10" fmla="*/ 16696 w 9067800"/>
                <a:gd name="connsiteY10" fmla="*/ 539096 h 1387797"/>
                <a:gd name="connsiteX11" fmla="*/ 0 w 9067800"/>
                <a:gd name="connsiteY11" fmla="*/ 512235 h 1387797"/>
                <a:gd name="connsiteX12" fmla="*/ 0 w 9067800"/>
                <a:gd name="connsiteY12" fmla="*/ 0 h 1387797"/>
                <a:gd name="connsiteX13" fmla="*/ 9067800 w 9067800"/>
                <a:gd name="connsiteY13" fmla="*/ 0 h 1387797"/>
                <a:gd name="connsiteX14" fmla="*/ 9067800 w 9067800"/>
                <a:gd name="connsiteY14" fmla="*/ 390511 h 1387797"/>
                <a:gd name="connsiteX15" fmla="*/ 9021152 w 9067800"/>
                <a:gd name="connsiteY15" fmla="*/ 382325 h 1387797"/>
                <a:gd name="connsiteX16" fmla="*/ 8648700 w 9067800"/>
                <a:gd name="connsiteY16" fmla="*/ 168597 h 1387797"/>
                <a:gd name="connsiteX17" fmla="*/ 8534400 w 9067800"/>
                <a:gd name="connsiteY17" fmla="*/ 130497 h 1387797"/>
                <a:gd name="connsiteX18" fmla="*/ 8077200 w 9067800"/>
                <a:gd name="connsiteY18" fmla="*/ 168597 h 1387797"/>
                <a:gd name="connsiteX19" fmla="*/ 7962900 w 9067800"/>
                <a:gd name="connsiteY19" fmla="*/ 244797 h 1387797"/>
                <a:gd name="connsiteX20" fmla="*/ 7853132 w 9067800"/>
                <a:gd name="connsiteY20" fmla="*/ 279207 h 1387797"/>
                <a:gd name="connsiteX21" fmla="*/ 7862084 w 9067800"/>
                <a:gd name="connsiteY21" fmla="*/ 272524 h 1387797"/>
                <a:gd name="connsiteX22" fmla="*/ 7863848 w 9067800"/>
                <a:gd name="connsiteY22" fmla="*/ 271291 h 1387797"/>
                <a:gd name="connsiteX23" fmla="*/ 7867400 w 9067800"/>
                <a:gd name="connsiteY23" fmla="*/ 268556 h 1387797"/>
                <a:gd name="connsiteX24" fmla="*/ 7862084 w 9067800"/>
                <a:gd name="connsiteY24" fmla="*/ 272524 h 1387797"/>
                <a:gd name="connsiteX25" fmla="*/ 7850000 w 9067800"/>
                <a:gd name="connsiteY25" fmla="*/ 280973 h 1387797"/>
                <a:gd name="connsiteX26" fmla="*/ 7734300 w 9067800"/>
                <a:gd name="connsiteY26" fmla="*/ 359097 h 1387797"/>
                <a:gd name="connsiteX27" fmla="*/ 7010400 w 9067800"/>
                <a:gd name="connsiteY27" fmla="*/ 320997 h 1387797"/>
                <a:gd name="connsiteX28" fmla="*/ 6553200 w 9067800"/>
                <a:gd name="connsiteY28" fmla="*/ 244797 h 1387797"/>
                <a:gd name="connsiteX29" fmla="*/ 5676900 w 9067800"/>
                <a:gd name="connsiteY29" fmla="*/ 282897 h 1387797"/>
                <a:gd name="connsiteX30" fmla="*/ 5524500 w 9067800"/>
                <a:gd name="connsiteY30" fmla="*/ 320997 h 1387797"/>
                <a:gd name="connsiteX31" fmla="*/ 5448300 w 9067800"/>
                <a:gd name="connsiteY31" fmla="*/ 435297 h 1387797"/>
                <a:gd name="connsiteX32" fmla="*/ 5334000 w 9067800"/>
                <a:gd name="connsiteY32" fmla="*/ 511497 h 1387797"/>
                <a:gd name="connsiteX33" fmla="*/ 5143500 w 9067800"/>
                <a:gd name="connsiteY33" fmla="*/ 740097 h 1387797"/>
                <a:gd name="connsiteX34" fmla="*/ 5067300 w 9067800"/>
                <a:gd name="connsiteY34" fmla="*/ 854397 h 1387797"/>
                <a:gd name="connsiteX0" fmla="*/ 1714500 w 9067800"/>
                <a:gd name="connsiteY0" fmla="*/ 1197297 h 1387797"/>
                <a:gd name="connsiteX1" fmla="*/ 1562100 w 9067800"/>
                <a:gd name="connsiteY1" fmla="*/ 1273497 h 1387797"/>
                <a:gd name="connsiteX2" fmla="*/ 1181100 w 9067800"/>
                <a:gd name="connsiteY2" fmla="*/ 1349697 h 1387797"/>
                <a:gd name="connsiteX3" fmla="*/ 990600 w 9067800"/>
                <a:gd name="connsiteY3" fmla="*/ 1387797 h 1387797"/>
                <a:gd name="connsiteX4" fmla="*/ 609600 w 9067800"/>
                <a:gd name="connsiteY4" fmla="*/ 1349697 h 1387797"/>
                <a:gd name="connsiteX5" fmla="*/ 495300 w 9067800"/>
                <a:gd name="connsiteY5" fmla="*/ 1273497 h 1387797"/>
                <a:gd name="connsiteX6" fmla="*/ 342900 w 9067800"/>
                <a:gd name="connsiteY6" fmla="*/ 1159197 h 1387797"/>
                <a:gd name="connsiteX7" fmla="*/ 190500 w 9067800"/>
                <a:gd name="connsiteY7" fmla="*/ 930597 h 1387797"/>
                <a:gd name="connsiteX8" fmla="*/ 76200 w 9067800"/>
                <a:gd name="connsiteY8" fmla="*/ 816297 h 1387797"/>
                <a:gd name="connsiteX9" fmla="*/ 16696 w 9067800"/>
                <a:gd name="connsiteY9" fmla="*/ 539096 h 1387797"/>
                <a:gd name="connsiteX10" fmla="*/ 0 w 9067800"/>
                <a:gd name="connsiteY10" fmla="*/ 512235 h 1387797"/>
                <a:gd name="connsiteX11" fmla="*/ 0 w 9067800"/>
                <a:gd name="connsiteY11" fmla="*/ 0 h 1387797"/>
                <a:gd name="connsiteX12" fmla="*/ 9067800 w 9067800"/>
                <a:gd name="connsiteY12" fmla="*/ 0 h 1387797"/>
                <a:gd name="connsiteX13" fmla="*/ 9067800 w 9067800"/>
                <a:gd name="connsiteY13" fmla="*/ 390511 h 1387797"/>
                <a:gd name="connsiteX14" fmla="*/ 9021152 w 9067800"/>
                <a:gd name="connsiteY14" fmla="*/ 382325 h 1387797"/>
                <a:gd name="connsiteX15" fmla="*/ 8648700 w 9067800"/>
                <a:gd name="connsiteY15" fmla="*/ 168597 h 1387797"/>
                <a:gd name="connsiteX16" fmla="*/ 8534400 w 9067800"/>
                <a:gd name="connsiteY16" fmla="*/ 130497 h 1387797"/>
                <a:gd name="connsiteX17" fmla="*/ 8077200 w 9067800"/>
                <a:gd name="connsiteY17" fmla="*/ 168597 h 1387797"/>
                <a:gd name="connsiteX18" fmla="*/ 7962900 w 9067800"/>
                <a:gd name="connsiteY18" fmla="*/ 244797 h 1387797"/>
                <a:gd name="connsiteX19" fmla="*/ 7853132 w 9067800"/>
                <a:gd name="connsiteY19" fmla="*/ 279207 h 1387797"/>
                <a:gd name="connsiteX20" fmla="*/ 7862084 w 9067800"/>
                <a:gd name="connsiteY20" fmla="*/ 272524 h 1387797"/>
                <a:gd name="connsiteX21" fmla="*/ 7863848 w 9067800"/>
                <a:gd name="connsiteY21" fmla="*/ 271291 h 1387797"/>
                <a:gd name="connsiteX22" fmla="*/ 7867400 w 9067800"/>
                <a:gd name="connsiteY22" fmla="*/ 268556 h 1387797"/>
                <a:gd name="connsiteX23" fmla="*/ 7862084 w 9067800"/>
                <a:gd name="connsiteY23" fmla="*/ 272524 h 1387797"/>
                <a:gd name="connsiteX24" fmla="*/ 7850000 w 9067800"/>
                <a:gd name="connsiteY24" fmla="*/ 280973 h 1387797"/>
                <a:gd name="connsiteX25" fmla="*/ 7734300 w 9067800"/>
                <a:gd name="connsiteY25" fmla="*/ 359097 h 1387797"/>
                <a:gd name="connsiteX26" fmla="*/ 7010400 w 9067800"/>
                <a:gd name="connsiteY26" fmla="*/ 320997 h 1387797"/>
                <a:gd name="connsiteX27" fmla="*/ 6553200 w 9067800"/>
                <a:gd name="connsiteY27" fmla="*/ 244797 h 1387797"/>
                <a:gd name="connsiteX28" fmla="*/ 5676900 w 9067800"/>
                <a:gd name="connsiteY28" fmla="*/ 282897 h 1387797"/>
                <a:gd name="connsiteX29" fmla="*/ 5524500 w 9067800"/>
                <a:gd name="connsiteY29" fmla="*/ 320997 h 1387797"/>
                <a:gd name="connsiteX30" fmla="*/ 5448300 w 9067800"/>
                <a:gd name="connsiteY30" fmla="*/ 435297 h 1387797"/>
                <a:gd name="connsiteX31" fmla="*/ 5334000 w 9067800"/>
                <a:gd name="connsiteY31" fmla="*/ 511497 h 1387797"/>
                <a:gd name="connsiteX32" fmla="*/ 5143500 w 9067800"/>
                <a:gd name="connsiteY32" fmla="*/ 740097 h 1387797"/>
                <a:gd name="connsiteX33" fmla="*/ 5067300 w 9067800"/>
                <a:gd name="connsiteY33" fmla="*/ 854397 h 1387797"/>
                <a:gd name="connsiteX0" fmla="*/ 1562100 w 9067800"/>
                <a:gd name="connsiteY0" fmla="*/ 1273497 h 1387797"/>
                <a:gd name="connsiteX1" fmla="*/ 1181100 w 9067800"/>
                <a:gd name="connsiteY1" fmla="*/ 1349697 h 1387797"/>
                <a:gd name="connsiteX2" fmla="*/ 990600 w 9067800"/>
                <a:gd name="connsiteY2" fmla="*/ 1387797 h 1387797"/>
                <a:gd name="connsiteX3" fmla="*/ 609600 w 9067800"/>
                <a:gd name="connsiteY3" fmla="*/ 1349697 h 1387797"/>
                <a:gd name="connsiteX4" fmla="*/ 495300 w 9067800"/>
                <a:gd name="connsiteY4" fmla="*/ 1273497 h 1387797"/>
                <a:gd name="connsiteX5" fmla="*/ 342900 w 9067800"/>
                <a:gd name="connsiteY5" fmla="*/ 1159197 h 1387797"/>
                <a:gd name="connsiteX6" fmla="*/ 190500 w 9067800"/>
                <a:gd name="connsiteY6" fmla="*/ 930597 h 1387797"/>
                <a:gd name="connsiteX7" fmla="*/ 76200 w 9067800"/>
                <a:gd name="connsiteY7" fmla="*/ 816297 h 1387797"/>
                <a:gd name="connsiteX8" fmla="*/ 16696 w 9067800"/>
                <a:gd name="connsiteY8" fmla="*/ 539096 h 1387797"/>
                <a:gd name="connsiteX9" fmla="*/ 0 w 9067800"/>
                <a:gd name="connsiteY9" fmla="*/ 512235 h 1387797"/>
                <a:gd name="connsiteX10" fmla="*/ 0 w 9067800"/>
                <a:gd name="connsiteY10" fmla="*/ 0 h 1387797"/>
                <a:gd name="connsiteX11" fmla="*/ 9067800 w 9067800"/>
                <a:gd name="connsiteY11" fmla="*/ 0 h 1387797"/>
                <a:gd name="connsiteX12" fmla="*/ 9067800 w 9067800"/>
                <a:gd name="connsiteY12" fmla="*/ 390511 h 1387797"/>
                <a:gd name="connsiteX13" fmla="*/ 9021152 w 9067800"/>
                <a:gd name="connsiteY13" fmla="*/ 382325 h 1387797"/>
                <a:gd name="connsiteX14" fmla="*/ 8648700 w 9067800"/>
                <a:gd name="connsiteY14" fmla="*/ 168597 h 1387797"/>
                <a:gd name="connsiteX15" fmla="*/ 8534400 w 9067800"/>
                <a:gd name="connsiteY15" fmla="*/ 130497 h 1387797"/>
                <a:gd name="connsiteX16" fmla="*/ 8077200 w 9067800"/>
                <a:gd name="connsiteY16" fmla="*/ 168597 h 1387797"/>
                <a:gd name="connsiteX17" fmla="*/ 7962900 w 9067800"/>
                <a:gd name="connsiteY17" fmla="*/ 244797 h 1387797"/>
                <a:gd name="connsiteX18" fmla="*/ 7853132 w 9067800"/>
                <a:gd name="connsiteY18" fmla="*/ 279207 h 1387797"/>
                <a:gd name="connsiteX19" fmla="*/ 7862084 w 9067800"/>
                <a:gd name="connsiteY19" fmla="*/ 272524 h 1387797"/>
                <a:gd name="connsiteX20" fmla="*/ 7863848 w 9067800"/>
                <a:gd name="connsiteY20" fmla="*/ 271291 h 1387797"/>
                <a:gd name="connsiteX21" fmla="*/ 7867400 w 9067800"/>
                <a:gd name="connsiteY21" fmla="*/ 268556 h 1387797"/>
                <a:gd name="connsiteX22" fmla="*/ 7862084 w 9067800"/>
                <a:gd name="connsiteY22" fmla="*/ 272524 h 1387797"/>
                <a:gd name="connsiteX23" fmla="*/ 7850000 w 9067800"/>
                <a:gd name="connsiteY23" fmla="*/ 280973 h 1387797"/>
                <a:gd name="connsiteX24" fmla="*/ 7734300 w 9067800"/>
                <a:gd name="connsiteY24" fmla="*/ 359097 h 1387797"/>
                <a:gd name="connsiteX25" fmla="*/ 7010400 w 9067800"/>
                <a:gd name="connsiteY25" fmla="*/ 320997 h 1387797"/>
                <a:gd name="connsiteX26" fmla="*/ 6553200 w 9067800"/>
                <a:gd name="connsiteY26" fmla="*/ 244797 h 1387797"/>
                <a:gd name="connsiteX27" fmla="*/ 5676900 w 9067800"/>
                <a:gd name="connsiteY27" fmla="*/ 282897 h 1387797"/>
                <a:gd name="connsiteX28" fmla="*/ 5524500 w 9067800"/>
                <a:gd name="connsiteY28" fmla="*/ 320997 h 1387797"/>
                <a:gd name="connsiteX29" fmla="*/ 5448300 w 9067800"/>
                <a:gd name="connsiteY29" fmla="*/ 435297 h 1387797"/>
                <a:gd name="connsiteX30" fmla="*/ 5334000 w 9067800"/>
                <a:gd name="connsiteY30" fmla="*/ 511497 h 1387797"/>
                <a:gd name="connsiteX31" fmla="*/ 5143500 w 9067800"/>
                <a:gd name="connsiteY31" fmla="*/ 740097 h 1387797"/>
                <a:gd name="connsiteX32" fmla="*/ 5067300 w 9067800"/>
                <a:gd name="connsiteY32" fmla="*/ 854397 h 1387797"/>
                <a:gd name="connsiteX0" fmla="*/ 1181100 w 9067800"/>
                <a:gd name="connsiteY0" fmla="*/ 1349697 h 1387797"/>
                <a:gd name="connsiteX1" fmla="*/ 990600 w 9067800"/>
                <a:gd name="connsiteY1" fmla="*/ 1387797 h 1387797"/>
                <a:gd name="connsiteX2" fmla="*/ 609600 w 9067800"/>
                <a:gd name="connsiteY2" fmla="*/ 1349697 h 1387797"/>
                <a:gd name="connsiteX3" fmla="*/ 495300 w 9067800"/>
                <a:gd name="connsiteY3" fmla="*/ 1273497 h 1387797"/>
                <a:gd name="connsiteX4" fmla="*/ 342900 w 9067800"/>
                <a:gd name="connsiteY4" fmla="*/ 1159197 h 1387797"/>
                <a:gd name="connsiteX5" fmla="*/ 190500 w 9067800"/>
                <a:gd name="connsiteY5" fmla="*/ 930597 h 1387797"/>
                <a:gd name="connsiteX6" fmla="*/ 76200 w 9067800"/>
                <a:gd name="connsiteY6" fmla="*/ 816297 h 1387797"/>
                <a:gd name="connsiteX7" fmla="*/ 16696 w 9067800"/>
                <a:gd name="connsiteY7" fmla="*/ 539096 h 1387797"/>
                <a:gd name="connsiteX8" fmla="*/ 0 w 9067800"/>
                <a:gd name="connsiteY8" fmla="*/ 512235 h 1387797"/>
                <a:gd name="connsiteX9" fmla="*/ 0 w 9067800"/>
                <a:gd name="connsiteY9" fmla="*/ 0 h 1387797"/>
                <a:gd name="connsiteX10" fmla="*/ 9067800 w 9067800"/>
                <a:gd name="connsiteY10" fmla="*/ 0 h 1387797"/>
                <a:gd name="connsiteX11" fmla="*/ 9067800 w 9067800"/>
                <a:gd name="connsiteY11" fmla="*/ 390511 h 1387797"/>
                <a:gd name="connsiteX12" fmla="*/ 9021152 w 9067800"/>
                <a:gd name="connsiteY12" fmla="*/ 382325 h 1387797"/>
                <a:gd name="connsiteX13" fmla="*/ 8648700 w 9067800"/>
                <a:gd name="connsiteY13" fmla="*/ 168597 h 1387797"/>
                <a:gd name="connsiteX14" fmla="*/ 8534400 w 9067800"/>
                <a:gd name="connsiteY14" fmla="*/ 130497 h 1387797"/>
                <a:gd name="connsiteX15" fmla="*/ 8077200 w 9067800"/>
                <a:gd name="connsiteY15" fmla="*/ 168597 h 1387797"/>
                <a:gd name="connsiteX16" fmla="*/ 7962900 w 9067800"/>
                <a:gd name="connsiteY16" fmla="*/ 244797 h 1387797"/>
                <a:gd name="connsiteX17" fmla="*/ 7853132 w 9067800"/>
                <a:gd name="connsiteY17" fmla="*/ 279207 h 1387797"/>
                <a:gd name="connsiteX18" fmla="*/ 7862084 w 9067800"/>
                <a:gd name="connsiteY18" fmla="*/ 272524 h 1387797"/>
                <a:gd name="connsiteX19" fmla="*/ 7863848 w 9067800"/>
                <a:gd name="connsiteY19" fmla="*/ 271291 h 1387797"/>
                <a:gd name="connsiteX20" fmla="*/ 7867400 w 9067800"/>
                <a:gd name="connsiteY20" fmla="*/ 268556 h 1387797"/>
                <a:gd name="connsiteX21" fmla="*/ 7862084 w 9067800"/>
                <a:gd name="connsiteY21" fmla="*/ 272524 h 1387797"/>
                <a:gd name="connsiteX22" fmla="*/ 7850000 w 9067800"/>
                <a:gd name="connsiteY22" fmla="*/ 280973 h 1387797"/>
                <a:gd name="connsiteX23" fmla="*/ 7734300 w 9067800"/>
                <a:gd name="connsiteY23" fmla="*/ 359097 h 1387797"/>
                <a:gd name="connsiteX24" fmla="*/ 7010400 w 9067800"/>
                <a:gd name="connsiteY24" fmla="*/ 320997 h 1387797"/>
                <a:gd name="connsiteX25" fmla="*/ 6553200 w 9067800"/>
                <a:gd name="connsiteY25" fmla="*/ 244797 h 1387797"/>
                <a:gd name="connsiteX26" fmla="*/ 5676900 w 9067800"/>
                <a:gd name="connsiteY26" fmla="*/ 282897 h 1387797"/>
                <a:gd name="connsiteX27" fmla="*/ 5524500 w 9067800"/>
                <a:gd name="connsiteY27" fmla="*/ 320997 h 1387797"/>
                <a:gd name="connsiteX28" fmla="*/ 5448300 w 9067800"/>
                <a:gd name="connsiteY28" fmla="*/ 435297 h 1387797"/>
                <a:gd name="connsiteX29" fmla="*/ 5334000 w 9067800"/>
                <a:gd name="connsiteY29" fmla="*/ 511497 h 1387797"/>
                <a:gd name="connsiteX30" fmla="*/ 5143500 w 9067800"/>
                <a:gd name="connsiteY30" fmla="*/ 740097 h 1387797"/>
                <a:gd name="connsiteX31" fmla="*/ 5067300 w 9067800"/>
                <a:gd name="connsiteY31" fmla="*/ 854397 h 1387797"/>
                <a:gd name="connsiteX0" fmla="*/ 990600 w 9067800"/>
                <a:gd name="connsiteY0" fmla="*/ 1387797 h 1387797"/>
                <a:gd name="connsiteX1" fmla="*/ 609600 w 9067800"/>
                <a:gd name="connsiteY1" fmla="*/ 1349697 h 1387797"/>
                <a:gd name="connsiteX2" fmla="*/ 495300 w 9067800"/>
                <a:gd name="connsiteY2" fmla="*/ 1273497 h 1387797"/>
                <a:gd name="connsiteX3" fmla="*/ 342900 w 9067800"/>
                <a:gd name="connsiteY3" fmla="*/ 1159197 h 1387797"/>
                <a:gd name="connsiteX4" fmla="*/ 190500 w 9067800"/>
                <a:gd name="connsiteY4" fmla="*/ 930597 h 1387797"/>
                <a:gd name="connsiteX5" fmla="*/ 76200 w 9067800"/>
                <a:gd name="connsiteY5" fmla="*/ 816297 h 1387797"/>
                <a:gd name="connsiteX6" fmla="*/ 16696 w 9067800"/>
                <a:gd name="connsiteY6" fmla="*/ 539096 h 1387797"/>
                <a:gd name="connsiteX7" fmla="*/ 0 w 9067800"/>
                <a:gd name="connsiteY7" fmla="*/ 512235 h 1387797"/>
                <a:gd name="connsiteX8" fmla="*/ 0 w 9067800"/>
                <a:gd name="connsiteY8" fmla="*/ 0 h 1387797"/>
                <a:gd name="connsiteX9" fmla="*/ 9067800 w 9067800"/>
                <a:gd name="connsiteY9" fmla="*/ 0 h 1387797"/>
                <a:gd name="connsiteX10" fmla="*/ 9067800 w 9067800"/>
                <a:gd name="connsiteY10" fmla="*/ 390511 h 1387797"/>
                <a:gd name="connsiteX11" fmla="*/ 9021152 w 9067800"/>
                <a:gd name="connsiteY11" fmla="*/ 382325 h 1387797"/>
                <a:gd name="connsiteX12" fmla="*/ 8648700 w 9067800"/>
                <a:gd name="connsiteY12" fmla="*/ 168597 h 1387797"/>
                <a:gd name="connsiteX13" fmla="*/ 8534400 w 9067800"/>
                <a:gd name="connsiteY13" fmla="*/ 130497 h 1387797"/>
                <a:gd name="connsiteX14" fmla="*/ 8077200 w 9067800"/>
                <a:gd name="connsiteY14" fmla="*/ 168597 h 1387797"/>
                <a:gd name="connsiteX15" fmla="*/ 7962900 w 9067800"/>
                <a:gd name="connsiteY15" fmla="*/ 244797 h 1387797"/>
                <a:gd name="connsiteX16" fmla="*/ 7853132 w 9067800"/>
                <a:gd name="connsiteY16" fmla="*/ 279207 h 1387797"/>
                <a:gd name="connsiteX17" fmla="*/ 7862084 w 9067800"/>
                <a:gd name="connsiteY17" fmla="*/ 272524 h 1387797"/>
                <a:gd name="connsiteX18" fmla="*/ 7863848 w 9067800"/>
                <a:gd name="connsiteY18" fmla="*/ 271291 h 1387797"/>
                <a:gd name="connsiteX19" fmla="*/ 7867400 w 9067800"/>
                <a:gd name="connsiteY19" fmla="*/ 268556 h 1387797"/>
                <a:gd name="connsiteX20" fmla="*/ 7862084 w 9067800"/>
                <a:gd name="connsiteY20" fmla="*/ 272524 h 1387797"/>
                <a:gd name="connsiteX21" fmla="*/ 7850000 w 9067800"/>
                <a:gd name="connsiteY21" fmla="*/ 280973 h 1387797"/>
                <a:gd name="connsiteX22" fmla="*/ 7734300 w 9067800"/>
                <a:gd name="connsiteY22" fmla="*/ 359097 h 1387797"/>
                <a:gd name="connsiteX23" fmla="*/ 7010400 w 9067800"/>
                <a:gd name="connsiteY23" fmla="*/ 320997 h 1387797"/>
                <a:gd name="connsiteX24" fmla="*/ 6553200 w 9067800"/>
                <a:gd name="connsiteY24" fmla="*/ 244797 h 1387797"/>
                <a:gd name="connsiteX25" fmla="*/ 5676900 w 9067800"/>
                <a:gd name="connsiteY25" fmla="*/ 282897 h 1387797"/>
                <a:gd name="connsiteX26" fmla="*/ 5524500 w 9067800"/>
                <a:gd name="connsiteY26" fmla="*/ 320997 h 1387797"/>
                <a:gd name="connsiteX27" fmla="*/ 5448300 w 9067800"/>
                <a:gd name="connsiteY27" fmla="*/ 435297 h 1387797"/>
                <a:gd name="connsiteX28" fmla="*/ 5334000 w 9067800"/>
                <a:gd name="connsiteY28" fmla="*/ 511497 h 1387797"/>
                <a:gd name="connsiteX29" fmla="*/ 5143500 w 9067800"/>
                <a:gd name="connsiteY29" fmla="*/ 740097 h 1387797"/>
                <a:gd name="connsiteX30" fmla="*/ 5067300 w 9067800"/>
                <a:gd name="connsiteY30" fmla="*/ 854397 h 1387797"/>
                <a:gd name="connsiteX0" fmla="*/ 609600 w 9067800"/>
                <a:gd name="connsiteY0" fmla="*/ 1349697 h 1349697"/>
                <a:gd name="connsiteX1" fmla="*/ 495300 w 9067800"/>
                <a:gd name="connsiteY1" fmla="*/ 1273497 h 1349697"/>
                <a:gd name="connsiteX2" fmla="*/ 342900 w 9067800"/>
                <a:gd name="connsiteY2" fmla="*/ 1159197 h 1349697"/>
                <a:gd name="connsiteX3" fmla="*/ 190500 w 9067800"/>
                <a:gd name="connsiteY3" fmla="*/ 930597 h 1349697"/>
                <a:gd name="connsiteX4" fmla="*/ 76200 w 9067800"/>
                <a:gd name="connsiteY4" fmla="*/ 816297 h 1349697"/>
                <a:gd name="connsiteX5" fmla="*/ 16696 w 9067800"/>
                <a:gd name="connsiteY5" fmla="*/ 539096 h 1349697"/>
                <a:gd name="connsiteX6" fmla="*/ 0 w 9067800"/>
                <a:gd name="connsiteY6" fmla="*/ 512235 h 1349697"/>
                <a:gd name="connsiteX7" fmla="*/ 0 w 9067800"/>
                <a:gd name="connsiteY7" fmla="*/ 0 h 1349697"/>
                <a:gd name="connsiteX8" fmla="*/ 9067800 w 9067800"/>
                <a:gd name="connsiteY8" fmla="*/ 0 h 1349697"/>
                <a:gd name="connsiteX9" fmla="*/ 9067800 w 9067800"/>
                <a:gd name="connsiteY9" fmla="*/ 390511 h 1349697"/>
                <a:gd name="connsiteX10" fmla="*/ 9021152 w 9067800"/>
                <a:gd name="connsiteY10" fmla="*/ 382325 h 1349697"/>
                <a:gd name="connsiteX11" fmla="*/ 8648700 w 9067800"/>
                <a:gd name="connsiteY11" fmla="*/ 168597 h 1349697"/>
                <a:gd name="connsiteX12" fmla="*/ 8534400 w 9067800"/>
                <a:gd name="connsiteY12" fmla="*/ 130497 h 1349697"/>
                <a:gd name="connsiteX13" fmla="*/ 8077200 w 9067800"/>
                <a:gd name="connsiteY13" fmla="*/ 168597 h 1349697"/>
                <a:gd name="connsiteX14" fmla="*/ 7962900 w 9067800"/>
                <a:gd name="connsiteY14" fmla="*/ 244797 h 1349697"/>
                <a:gd name="connsiteX15" fmla="*/ 7853132 w 9067800"/>
                <a:gd name="connsiteY15" fmla="*/ 279207 h 1349697"/>
                <a:gd name="connsiteX16" fmla="*/ 7862084 w 9067800"/>
                <a:gd name="connsiteY16" fmla="*/ 272524 h 1349697"/>
                <a:gd name="connsiteX17" fmla="*/ 7863848 w 9067800"/>
                <a:gd name="connsiteY17" fmla="*/ 271291 h 1349697"/>
                <a:gd name="connsiteX18" fmla="*/ 7867400 w 9067800"/>
                <a:gd name="connsiteY18" fmla="*/ 268556 h 1349697"/>
                <a:gd name="connsiteX19" fmla="*/ 7862084 w 9067800"/>
                <a:gd name="connsiteY19" fmla="*/ 272524 h 1349697"/>
                <a:gd name="connsiteX20" fmla="*/ 7850000 w 9067800"/>
                <a:gd name="connsiteY20" fmla="*/ 280973 h 1349697"/>
                <a:gd name="connsiteX21" fmla="*/ 7734300 w 9067800"/>
                <a:gd name="connsiteY21" fmla="*/ 359097 h 1349697"/>
                <a:gd name="connsiteX22" fmla="*/ 7010400 w 9067800"/>
                <a:gd name="connsiteY22" fmla="*/ 320997 h 1349697"/>
                <a:gd name="connsiteX23" fmla="*/ 6553200 w 9067800"/>
                <a:gd name="connsiteY23" fmla="*/ 244797 h 1349697"/>
                <a:gd name="connsiteX24" fmla="*/ 5676900 w 9067800"/>
                <a:gd name="connsiteY24" fmla="*/ 282897 h 1349697"/>
                <a:gd name="connsiteX25" fmla="*/ 5524500 w 9067800"/>
                <a:gd name="connsiteY25" fmla="*/ 320997 h 1349697"/>
                <a:gd name="connsiteX26" fmla="*/ 5448300 w 9067800"/>
                <a:gd name="connsiteY26" fmla="*/ 435297 h 1349697"/>
                <a:gd name="connsiteX27" fmla="*/ 5334000 w 9067800"/>
                <a:gd name="connsiteY27" fmla="*/ 511497 h 1349697"/>
                <a:gd name="connsiteX28" fmla="*/ 5143500 w 9067800"/>
                <a:gd name="connsiteY28" fmla="*/ 740097 h 1349697"/>
                <a:gd name="connsiteX29" fmla="*/ 5067300 w 9067800"/>
                <a:gd name="connsiteY29" fmla="*/ 854397 h 1349697"/>
                <a:gd name="connsiteX0" fmla="*/ 495300 w 9067800"/>
                <a:gd name="connsiteY0" fmla="*/ 1273497 h 1273497"/>
                <a:gd name="connsiteX1" fmla="*/ 342900 w 9067800"/>
                <a:gd name="connsiteY1" fmla="*/ 1159197 h 1273497"/>
                <a:gd name="connsiteX2" fmla="*/ 190500 w 9067800"/>
                <a:gd name="connsiteY2" fmla="*/ 930597 h 1273497"/>
                <a:gd name="connsiteX3" fmla="*/ 76200 w 9067800"/>
                <a:gd name="connsiteY3" fmla="*/ 816297 h 1273497"/>
                <a:gd name="connsiteX4" fmla="*/ 16696 w 9067800"/>
                <a:gd name="connsiteY4" fmla="*/ 539096 h 1273497"/>
                <a:gd name="connsiteX5" fmla="*/ 0 w 9067800"/>
                <a:gd name="connsiteY5" fmla="*/ 512235 h 1273497"/>
                <a:gd name="connsiteX6" fmla="*/ 0 w 9067800"/>
                <a:gd name="connsiteY6" fmla="*/ 0 h 1273497"/>
                <a:gd name="connsiteX7" fmla="*/ 9067800 w 9067800"/>
                <a:gd name="connsiteY7" fmla="*/ 0 h 1273497"/>
                <a:gd name="connsiteX8" fmla="*/ 9067800 w 9067800"/>
                <a:gd name="connsiteY8" fmla="*/ 390511 h 1273497"/>
                <a:gd name="connsiteX9" fmla="*/ 9021152 w 9067800"/>
                <a:gd name="connsiteY9" fmla="*/ 382325 h 1273497"/>
                <a:gd name="connsiteX10" fmla="*/ 8648700 w 9067800"/>
                <a:gd name="connsiteY10" fmla="*/ 168597 h 1273497"/>
                <a:gd name="connsiteX11" fmla="*/ 8534400 w 9067800"/>
                <a:gd name="connsiteY11" fmla="*/ 130497 h 1273497"/>
                <a:gd name="connsiteX12" fmla="*/ 8077200 w 9067800"/>
                <a:gd name="connsiteY12" fmla="*/ 168597 h 1273497"/>
                <a:gd name="connsiteX13" fmla="*/ 7962900 w 9067800"/>
                <a:gd name="connsiteY13" fmla="*/ 244797 h 1273497"/>
                <a:gd name="connsiteX14" fmla="*/ 7853132 w 9067800"/>
                <a:gd name="connsiteY14" fmla="*/ 279207 h 1273497"/>
                <a:gd name="connsiteX15" fmla="*/ 7862084 w 9067800"/>
                <a:gd name="connsiteY15" fmla="*/ 272524 h 1273497"/>
                <a:gd name="connsiteX16" fmla="*/ 7863848 w 9067800"/>
                <a:gd name="connsiteY16" fmla="*/ 271291 h 1273497"/>
                <a:gd name="connsiteX17" fmla="*/ 7867400 w 9067800"/>
                <a:gd name="connsiteY17" fmla="*/ 268556 h 1273497"/>
                <a:gd name="connsiteX18" fmla="*/ 7862084 w 9067800"/>
                <a:gd name="connsiteY18" fmla="*/ 272524 h 1273497"/>
                <a:gd name="connsiteX19" fmla="*/ 7850000 w 9067800"/>
                <a:gd name="connsiteY19" fmla="*/ 280973 h 1273497"/>
                <a:gd name="connsiteX20" fmla="*/ 7734300 w 9067800"/>
                <a:gd name="connsiteY20" fmla="*/ 359097 h 1273497"/>
                <a:gd name="connsiteX21" fmla="*/ 7010400 w 9067800"/>
                <a:gd name="connsiteY21" fmla="*/ 320997 h 1273497"/>
                <a:gd name="connsiteX22" fmla="*/ 6553200 w 9067800"/>
                <a:gd name="connsiteY22" fmla="*/ 244797 h 1273497"/>
                <a:gd name="connsiteX23" fmla="*/ 5676900 w 9067800"/>
                <a:gd name="connsiteY23" fmla="*/ 282897 h 1273497"/>
                <a:gd name="connsiteX24" fmla="*/ 5524500 w 9067800"/>
                <a:gd name="connsiteY24" fmla="*/ 320997 h 1273497"/>
                <a:gd name="connsiteX25" fmla="*/ 5448300 w 9067800"/>
                <a:gd name="connsiteY25" fmla="*/ 435297 h 1273497"/>
                <a:gd name="connsiteX26" fmla="*/ 5334000 w 9067800"/>
                <a:gd name="connsiteY26" fmla="*/ 511497 h 1273497"/>
                <a:gd name="connsiteX27" fmla="*/ 5143500 w 9067800"/>
                <a:gd name="connsiteY27" fmla="*/ 740097 h 1273497"/>
                <a:gd name="connsiteX28" fmla="*/ 5067300 w 9067800"/>
                <a:gd name="connsiteY28" fmla="*/ 854397 h 1273497"/>
                <a:gd name="connsiteX0" fmla="*/ 342900 w 9067800"/>
                <a:gd name="connsiteY0" fmla="*/ 1159197 h 1159196"/>
                <a:gd name="connsiteX1" fmla="*/ 190500 w 9067800"/>
                <a:gd name="connsiteY1" fmla="*/ 930597 h 1159196"/>
                <a:gd name="connsiteX2" fmla="*/ 76200 w 9067800"/>
                <a:gd name="connsiteY2" fmla="*/ 816297 h 1159196"/>
                <a:gd name="connsiteX3" fmla="*/ 16696 w 9067800"/>
                <a:gd name="connsiteY3" fmla="*/ 539096 h 1159196"/>
                <a:gd name="connsiteX4" fmla="*/ 0 w 9067800"/>
                <a:gd name="connsiteY4" fmla="*/ 512235 h 1159196"/>
                <a:gd name="connsiteX5" fmla="*/ 0 w 9067800"/>
                <a:gd name="connsiteY5" fmla="*/ 0 h 1159196"/>
                <a:gd name="connsiteX6" fmla="*/ 9067800 w 9067800"/>
                <a:gd name="connsiteY6" fmla="*/ 0 h 1159196"/>
                <a:gd name="connsiteX7" fmla="*/ 9067800 w 9067800"/>
                <a:gd name="connsiteY7" fmla="*/ 390511 h 1159196"/>
                <a:gd name="connsiteX8" fmla="*/ 9021152 w 9067800"/>
                <a:gd name="connsiteY8" fmla="*/ 382325 h 1159196"/>
                <a:gd name="connsiteX9" fmla="*/ 8648700 w 9067800"/>
                <a:gd name="connsiteY9" fmla="*/ 168597 h 1159196"/>
                <a:gd name="connsiteX10" fmla="*/ 8534400 w 9067800"/>
                <a:gd name="connsiteY10" fmla="*/ 130497 h 1159196"/>
                <a:gd name="connsiteX11" fmla="*/ 8077200 w 9067800"/>
                <a:gd name="connsiteY11" fmla="*/ 168597 h 1159196"/>
                <a:gd name="connsiteX12" fmla="*/ 7962900 w 9067800"/>
                <a:gd name="connsiteY12" fmla="*/ 244797 h 1159196"/>
                <a:gd name="connsiteX13" fmla="*/ 7853132 w 9067800"/>
                <a:gd name="connsiteY13" fmla="*/ 279207 h 1159196"/>
                <a:gd name="connsiteX14" fmla="*/ 7862084 w 9067800"/>
                <a:gd name="connsiteY14" fmla="*/ 272524 h 1159196"/>
                <a:gd name="connsiteX15" fmla="*/ 7863848 w 9067800"/>
                <a:gd name="connsiteY15" fmla="*/ 271291 h 1159196"/>
                <a:gd name="connsiteX16" fmla="*/ 7867400 w 9067800"/>
                <a:gd name="connsiteY16" fmla="*/ 268556 h 1159196"/>
                <a:gd name="connsiteX17" fmla="*/ 7862084 w 9067800"/>
                <a:gd name="connsiteY17" fmla="*/ 272524 h 1159196"/>
                <a:gd name="connsiteX18" fmla="*/ 7850000 w 9067800"/>
                <a:gd name="connsiteY18" fmla="*/ 280973 h 1159196"/>
                <a:gd name="connsiteX19" fmla="*/ 7734300 w 9067800"/>
                <a:gd name="connsiteY19" fmla="*/ 359097 h 1159196"/>
                <a:gd name="connsiteX20" fmla="*/ 7010400 w 9067800"/>
                <a:gd name="connsiteY20" fmla="*/ 320997 h 1159196"/>
                <a:gd name="connsiteX21" fmla="*/ 6553200 w 9067800"/>
                <a:gd name="connsiteY21" fmla="*/ 244797 h 1159196"/>
                <a:gd name="connsiteX22" fmla="*/ 5676900 w 9067800"/>
                <a:gd name="connsiteY22" fmla="*/ 282897 h 1159196"/>
                <a:gd name="connsiteX23" fmla="*/ 5524500 w 9067800"/>
                <a:gd name="connsiteY23" fmla="*/ 320997 h 1159196"/>
                <a:gd name="connsiteX24" fmla="*/ 5448300 w 9067800"/>
                <a:gd name="connsiteY24" fmla="*/ 435297 h 1159196"/>
                <a:gd name="connsiteX25" fmla="*/ 5334000 w 9067800"/>
                <a:gd name="connsiteY25" fmla="*/ 511497 h 1159196"/>
                <a:gd name="connsiteX26" fmla="*/ 5143500 w 9067800"/>
                <a:gd name="connsiteY26" fmla="*/ 740097 h 1159196"/>
                <a:gd name="connsiteX27" fmla="*/ 5067300 w 9067800"/>
                <a:gd name="connsiteY27" fmla="*/ 854397 h 1159196"/>
                <a:gd name="connsiteX0" fmla="*/ 190500 w 9067800"/>
                <a:gd name="connsiteY0" fmla="*/ 930597 h 930598"/>
                <a:gd name="connsiteX1" fmla="*/ 76200 w 9067800"/>
                <a:gd name="connsiteY1" fmla="*/ 816297 h 930598"/>
                <a:gd name="connsiteX2" fmla="*/ 16696 w 9067800"/>
                <a:gd name="connsiteY2" fmla="*/ 539096 h 930598"/>
                <a:gd name="connsiteX3" fmla="*/ 0 w 9067800"/>
                <a:gd name="connsiteY3" fmla="*/ 512235 h 930598"/>
                <a:gd name="connsiteX4" fmla="*/ 0 w 9067800"/>
                <a:gd name="connsiteY4" fmla="*/ 0 h 930598"/>
                <a:gd name="connsiteX5" fmla="*/ 9067800 w 9067800"/>
                <a:gd name="connsiteY5" fmla="*/ 0 h 930598"/>
                <a:gd name="connsiteX6" fmla="*/ 9067800 w 9067800"/>
                <a:gd name="connsiteY6" fmla="*/ 390511 h 930598"/>
                <a:gd name="connsiteX7" fmla="*/ 9021152 w 9067800"/>
                <a:gd name="connsiteY7" fmla="*/ 382325 h 930598"/>
                <a:gd name="connsiteX8" fmla="*/ 8648700 w 9067800"/>
                <a:gd name="connsiteY8" fmla="*/ 168597 h 930598"/>
                <a:gd name="connsiteX9" fmla="*/ 8534400 w 9067800"/>
                <a:gd name="connsiteY9" fmla="*/ 130497 h 930598"/>
                <a:gd name="connsiteX10" fmla="*/ 8077200 w 9067800"/>
                <a:gd name="connsiteY10" fmla="*/ 168597 h 930598"/>
                <a:gd name="connsiteX11" fmla="*/ 7962900 w 9067800"/>
                <a:gd name="connsiteY11" fmla="*/ 244797 h 930598"/>
                <a:gd name="connsiteX12" fmla="*/ 7853132 w 9067800"/>
                <a:gd name="connsiteY12" fmla="*/ 279207 h 930598"/>
                <a:gd name="connsiteX13" fmla="*/ 7862084 w 9067800"/>
                <a:gd name="connsiteY13" fmla="*/ 272524 h 930598"/>
                <a:gd name="connsiteX14" fmla="*/ 7863848 w 9067800"/>
                <a:gd name="connsiteY14" fmla="*/ 271291 h 930598"/>
                <a:gd name="connsiteX15" fmla="*/ 7867400 w 9067800"/>
                <a:gd name="connsiteY15" fmla="*/ 268556 h 930598"/>
                <a:gd name="connsiteX16" fmla="*/ 7862084 w 9067800"/>
                <a:gd name="connsiteY16" fmla="*/ 272524 h 930598"/>
                <a:gd name="connsiteX17" fmla="*/ 7850000 w 9067800"/>
                <a:gd name="connsiteY17" fmla="*/ 280973 h 930598"/>
                <a:gd name="connsiteX18" fmla="*/ 7734300 w 9067800"/>
                <a:gd name="connsiteY18" fmla="*/ 359097 h 930598"/>
                <a:gd name="connsiteX19" fmla="*/ 7010400 w 9067800"/>
                <a:gd name="connsiteY19" fmla="*/ 320997 h 930598"/>
                <a:gd name="connsiteX20" fmla="*/ 6553200 w 9067800"/>
                <a:gd name="connsiteY20" fmla="*/ 244797 h 930598"/>
                <a:gd name="connsiteX21" fmla="*/ 5676900 w 9067800"/>
                <a:gd name="connsiteY21" fmla="*/ 282897 h 930598"/>
                <a:gd name="connsiteX22" fmla="*/ 5524500 w 9067800"/>
                <a:gd name="connsiteY22" fmla="*/ 320997 h 930598"/>
                <a:gd name="connsiteX23" fmla="*/ 5448300 w 9067800"/>
                <a:gd name="connsiteY23" fmla="*/ 435297 h 930598"/>
                <a:gd name="connsiteX24" fmla="*/ 5334000 w 9067800"/>
                <a:gd name="connsiteY24" fmla="*/ 511497 h 930598"/>
                <a:gd name="connsiteX25" fmla="*/ 5143500 w 9067800"/>
                <a:gd name="connsiteY25" fmla="*/ 740097 h 930598"/>
                <a:gd name="connsiteX26" fmla="*/ 5067300 w 9067800"/>
                <a:gd name="connsiteY26" fmla="*/ 854397 h 930598"/>
                <a:gd name="connsiteX0" fmla="*/ 76200 w 9067800"/>
                <a:gd name="connsiteY0" fmla="*/ 816297 h 854398"/>
                <a:gd name="connsiteX1" fmla="*/ 16696 w 9067800"/>
                <a:gd name="connsiteY1" fmla="*/ 539096 h 854398"/>
                <a:gd name="connsiteX2" fmla="*/ 0 w 9067800"/>
                <a:gd name="connsiteY2" fmla="*/ 512235 h 854398"/>
                <a:gd name="connsiteX3" fmla="*/ 0 w 9067800"/>
                <a:gd name="connsiteY3" fmla="*/ 0 h 854398"/>
                <a:gd name="connsiteX4" fmla="*/ 9067800 w 9067800"/>
                <a:gd name="connsiteY4" fmla="*/ 0 h 854398"/>
                <a:gd name="connsiteX5" fmla="*/ 9067800 w 9067800"/>
                <a:gd name="connsiteY5" fmla="*/ 390511 h 854398"/>
                <a:gd name="connsiteX6" fmla="*/ 9021152 w 9067800"/>
                <a:gd name="connsiteY6" fmla="*/ 382325 h 854398"/>
                <a:gd name="connsiteX7" fmla="*/ 8648700 w 9067800"/>
                <a:gd name="connsiteY7" fmla="*/ 168597 h 854398"/>
                <a:gd name="connsiteX8" fmla="*/ 8534400 w 9067800"/>
                <a:gd name="connsiteY8" fmla="*/ 130497 h 854398"/>
                <a:gd name="connsiteX9" fmla="*/ 8077200 w 9067800"/>
                <a:gd name="connsiteY9" fmla="*/ 168597 h 854398"/>
                <a:gd name="connsiteX10" fmla="*/ 7962900 w 9067800"/>
                <a:gd name="connsiteY10" fmla="*/ 244797 h 854398"/>
                <a:gd name="connsiteX11" fmla="*/ 7853132 w 9067800"/>
                <a:gd name="connsiteY11" fmla="*/ 279207 h 854398"/>
                <a:gd name="connsiteX12" fmla="*/ 7862084 w 9067800"/>
                <a:gd name="connsiteY12" fmla="*/ 272524 h 854398"/>
                <a:gd name="connsiteX13" fmla="*/ 7863848 w 9067800"/>
                <a:gd name="connsiteY13" fmla="*/ 271291 h 854398"/>
                <a:gd name="connsiteX14" fmla="*/ 7867400 w 9067800"/>
                <a:gd name="connsiteY14" fmla="*/ 268556 h 854398"/>
                <a:gd name="connsiteX15" fmla="*/ 7862084 w 9067800"/>
                <a:gd name="connsiteY15" fmla="*/ 272524 h 854398"/>
                <a:gd name="connsiteX16" fmla="*/ 7850000 w 9067800"/>
                <a:gd name="connsiteY16" fmla="*/ 280973 h 854398"/>
                <a:gd name="connsiteX17" fmla="*/ 7734300 w 9067800"/>
                <a:gd name="connsiteY17" fmla="*/ 359097 h 854398"/>
                <a:gd name="connsiteX18" fmla="*/ 7010400 w 9067800"/>
                <a:gd name="connsiteY18" fmla="*/ 320997 h 854398"/>
                <a:gd name="connsiteX19" fmla="*/ 6553200 w 9067800"/>
                <a:gd name="connsiteY19" fmla="*/ 244797 h 854398"/>
                <a:gd name="connsiteX20" fmla="*/ 5676900 w 9067800"/>
                <a:gd name="connsiteY20" fmla="*/ 282897 h 854398"/>
                <a:gd name="connsiteX21" fmla="*/ 5524500 w 9067800"/>
                <a:gd name="connsiteY21" fmla="*/ 320997 h 854398"/>
                <a:gd name="connsiteX22" fmla="*/ 5448300 w 9067800"/>
                <a:gd name="connsiteY22" fmla="*/ 435297 h 854398"/>
                <a:gd name="connsiteX23" fmla="*/ 5334000 w 9067800"/>
                <a:gd name="connsiteY23" fmla="*/ 511497 h 854398"/>
                <a:gd name="connsiteX24" fmla="*/ 5143500 w 9067800"/>
                <a:gd name="connsiteY24" fmla="*/ 740097 h 854398"/>
                <a:gd name="connsiteX25" fmla="*/ 5067300 w 9067800"/>
                <a:gd name="connsiteY25" fmla="*/ 854397 h 854398"/>
                <a:gd name="connsiteX0" fmla="*/ 16696 w 9067800"/>
                <a:gd name="connsiteY0" fmla="*/ 539096 h 854398"/>
                <a:gd name="connsiteX1" fmla="*/ 0 w 9067800"/>
                <a:gd name="connsiteY1" fmla="*/ 512235 h 854398"/>
                <a:gd name="connsiteX2" fmla="*/ 0 w 9067800"/>
                <a:gd name="connsiteY2" fmla="*/ 0 h 854398"/>
                <a:gd name="connsiteX3" fmla="*/ 9067800 w 9067800"/>
                <a:gd name="connsiteY3" fmla="*/ 0 h 854398"/>
                <a:gd name="connsiteX4" fmla="*/ 9067800 w 9067800"/>
                <a:gd name="connsiteY4" fmla="*/ 390511 h 854398"/>
                <a:gd name="connsiteX5" fmla="*/ 9021152 w 9067800"/>
                <a:gd name="connsiteY5" fmla="*/ 382325 h 854398"/>
                <a:gd name="connsiteX6" fmla="*/ 8648700 w 9067800"/>
                <a:gd name="connsiteY6" fmla="*/ 168597 h 854398"/>
                <a:gd name="connsiteX7" fmla="*/ 8534400 w 9067800"/>
                <a:gd name="connsiteY7" fmla="*/ 130497 h 854398"/>
                <a:gd name="connsiteX8" fmla="*/ 8077200 w 9067800"/>
                <a:gd name="connsiteY8" fmla="*/ 168597 h 854398"/>
                <a:gd name="connsiteX9" fmla="*/ 7962900 w 9067800"/>
                <a:gd name="connsiteY9" fmla="*/ 244797 h 854398"/>
                <a:gd name="connsiteX10" fmla="*/ 7853132 w 9067800"/>
                <a:gd name="connsiteY10" fmla="*/ 279207 h 854398"/>
                <a:gd name="connsiteX11" fmla="*/ 7862084 w 9067800"/>
                <a:gd name="connsiteY11" fmla="*/ 272524 h 854398"/>
                <a:gd name="connsiteX12" fmla="*/ 7863848 w 9067800"/>
                <a:gd name="connsiteY12" fmla="*/ 271291 h 854398"/>
                <a:gd name="connsiteX13" fmla="*/ 7867400 w 9067800"/>
                <a:gd name="connsiteY13" fmla="*/ 268556 h 854398"/>
                <a:gd name="connsiteX14" fmla="*/ 7862084 w 9067800"/>
                <a:gd name="connsiteY14" fmla="*/ 272524 h 854398"/>
                <a:gd name="connsiteX15" fmla="*/ 7850000 w 9067800"/>
                <a:gd name="connsiteY15" fmla="*/ 280973 h 854398"/>
                <a:gd name="connsiteX16" fmla="*/ 7734300 w 9067800"/>
                <a:gd name="connsiteY16" fmla="*/ 359097 h 854398"/>
                <a:gd name="connsiteX17" fmla="*/ 7010400 w 9067800"/>
                <a:gd name="connsiteY17" fmla="*/ 320997 h 854398"/>
                <a:gd name="connsiteX18" fmla="*/ 6553200 w 9067800"/>
                <a:gd name="connsiteY18" fmla="*/ 244797 h 854398"/>
                <a:gd name="connsiteX19" fmla="*/ 5676900 w 9067800"/>
                <a:gd name="connsiteY19" fmla="*/ 282897 h 854398"/>
                <a:gd name="connsiteX20" fmla="*/ 5524500 w 9067800"/>
                <a:gd name="connsiteY20" fmla="*/ 320997 h 854398"/>
                <a:gd name="connsiteX21" fmla="*/ 5448300 w 9067800"/>
                <a:gd name="connsiteY21" fmla="*/ 435297 h 854398"/>
                <a:gd name="connsiteX22" fmla="*/ 5334000 w 9067800"/>
                <a:gd name="connsiteY22" fmla="*/ 511497 h 854398"/>
                <a:gd name="connsiteX23" fmla="*/ 5143500 w 9067800"/>
                <a:gd name="connsiteY23" fmla="*/ 740097 h 854398"/>
                <a:gd name="connsiteX24" fmla="*/ 5067300 w 9067800"/>
                <a:gd name="connsiteY24" fmla="*/ 854397 h 854398"/>
                <a:gd name="connsiteX0" fmla="*/ 16696 w 9067800"/>
                <a:gd name="connsiteY0" fmla="*/ 539096 h 854398"/>
                <a:gd name="connsiteX1" fmla="*/ 0 w 9067800"/>
                <a:gd name="connsiteY1" fmla="*/ 0 h 854398"/>
                <a:gd name="connsiteX2" fmla="*/ 9067800 w 9067800"/>
                <a:gd name="connsiteY2" fmla="*/ 0 h 854398"/>
                <a:gd name="connsiteX3" fmla="*/ 9067800 w 9067800"/>
                <a:gd name="connsiteY3" fmla="*/ 390511 h 854398"/>
                <a:gd name="connsiteX4" fmla="*/ 9021152 w 9067800"/>
                <a:gd name="connsiteY4" fmla="*/ 382325 h 854398"/>
                <a:gd name="connsiteX5" fmla="*/ 8648700 w 9067800"/>
                <a:gd name="connsiteY5" fmla="*/ 168597 h 854398"/>
                <a:gd name="connsiteX6" fmla="*/ 8534400 w 9067800"/>
                <a:gd name="connsiteY6" fmla="*/ 130497 h 854398"/>
                <a:gd name="connsiteX7" fmla="*/ 8077200 w 9067800"/>
                <a:gd name="connsiteY7" fmla="*/ 168597 h 854398"/>
                <a:gd name="connsiteX8" fmla="*/ 7962900 w 9067800"/>
                <a:gd name="connsiteY8" fmla="*/ 244797 h 854398"/>
                <a:gd name="connsiteX9" fmla="*/ 7853132 w 9067800"/>
                <a:gd name="connsiteY9" fmla="*/ 279207 h 854398"/>
                <a:gd name="connsiteX10" fmla="*/ 7862084 w 9067800"/>
                <a:gd name="connsiteY10" fmla="*/ 272524 h 854398"/>
                <a:gd name="connsiteX11" fmla="*/ 7863848 w 9067800"/>
                <a:gd name="connsiteY11" fmla="*/ 271291 h 854398"/>
                <a:gd name="connsiteX12" fmla="*/ 7867400 w 9067800"/>
                <a:gd name="connsiteY12" fmla="*/ 268556 h 854398"/>
                <a:gd name="connsiteX13" fmla="*/ 7862084 w 9067800"/>
                <a:gd name="connsiteY13" fmla="*/ 272524 h 854398"/>
                <a:gd name="connsiteX14" fmla="*/ 7850000 w 9067800"/>
                <a:gd name="connsiteY14" fmla="*/ 280973 h 854398"/>
                <a:gd name="connsiteX15" fmla="*/ 7734300 w 9067800"/>
                <a:gd name="connsiteY15" fmla="*/ 359097 h 854398"/>
                <a:gd name="connsiteX16" fmla="*/ 7010400 w 9067800"/>
                <a:gd name="connsiteY16" fmla="*/ 320997 h 854398"/>
                <a:gd name="connsiteX17" fmla="*/ 6553200 w 9067800"/>
                <a:gd name="connsiteY17" fmla="*/ 244797 h 854398"/>
                <a:gd name="connsiteX18" fmla="*/ 5676900 w 9067800"/>
                <a:gd name="connsiteY18" fmla="*/ 282897 h 854398"/>
                <a:gd name="connsiteX19" fmla="*/ 5524500 w 9067800"/>
                <a:gd name="connsiteY19" fmla="*/ 320997 h 854398"/>
                <a:gd name="connsiteX20" fmla="*/ 5448300 w 9067800"/>
                <a:gd name="connsiteY20" fmla="*/ 435297 h 854398"/>
                <a:gd name="connsiteX21" fmla="*/ 5334000 w 9067800"/>
                <a:gd name="connsiteY21" fmla="*/ 511497 h 854398"/>
                <a:gd name="connsiteX22" fmla="*/ 5143500 w 9067800"/>
                <a:gd name="connsiteY22" fmla="*/ 740097 h 854398"/>
                <a:gd name="connsiteX23" fmla="*/ 5067300 w 9067800"/>
                <a:gd name="connsiteY23" fmla="*/ 854397 h 854398"/>
                <a:gd name="connsiteX0" fmla="*/ 16696 w 9067800"/>
                <a:gd name="connsiteY0" fmla="*/ 539096 h 740097"/>
                <a:gd name="connsiteX1" fmla="*/ 0 w 9067800"/>
                <a:gd name="connsiteY1" fmla="*/ 0 h 740097"/>
                <a:gd name="connsiteX2" fmla="*/ 9067800 w 9067800"/>
                <a:gd name="connsiteY2" fmla="*/ 0 h 740097"/>
                <a:gd name="connsiteX3" fmla="*/ 9067800 w 9067800"/>
                <a:gd name="connsiteY3" fmla="*/ 390511 h 740097"/>
                <a:gd name="connsiteX4" fmla="*/ 9021152 w 9067800"/>
                <a:gd name="connsiteY4" fmla="*/ 382325 h 740097"/>
                <a:gd name="connsiteX5" fmla="*/ 8648700 w 9067800"/>
                <a:gd name="connsiteY5" fmla="*/ 168597 h 740097"/>
                <a:gd name="connsiteX6" fmla="*/ 8534400 w 9067800"/>
                <a:gd name="connsiteY6" fmla="*/ 130497 h 740097"/>
                <a:gd name="connsiteX7" fmla="*/ 8077200 w 9067800"/>
                <a:gd name="connsiteY7" fmla="*/ 168597 h 740097"/>
                <a:gd name="connsiteX8" fmla="*/ 7962900 w 9067800"/>
                <a:gd name="connsiteY8" fmla="*/ 244797 h 740097"/>
                <a:gd name="connsiteX9" fmla="*/ 7853132 w 9067800"/>
                <a:gd name="connsiteY9" fmla="*/ 279207 h 740097"/>
                <a:gd name="connsiteX10" fmla="*/ 7862084 w 9067800"/>
                <a:gd name="connsiteY10" fmla="*/ 272524 h 740097"/>
                <a:gd name="connsiteX11" fmla="*/ 7863848 w 9067800"/>
                <a:gd name="connsiteY11" fmla="*/ 271291 h 740097"/>
                <a:gd name="connsiteX12" fmla="*/ 7867400 w 9067800"/>
                <a:gd name="connsiteY12" fmla="*/ 268556 h 740097"/>
                <a:gd name="connsiteX13" fmla="*/ 7862084 w 9067800"/>
                <a:gd name="connsiteY13" fmla="*/ 272524 h 740097"/>
                <a:gd name="connsiteX14" fmla="*/ 7850000 w 9067800"/>
                <a:gd name="connsiteY14" fmla="*/ 280973 h 740097"/>
                <a:gd name="connsiteX15" fmla="*/ 7734300 w 9067800"/>
                <a:gd name="connsiteY15" fmla="*/ 359097 h 740097"/>
                <a:gd name="connsiteX16" fmla="*/ 7010400 w 9067800"/>
                <a:gd name="connsiteY16" fmla="*/ 320997 h 740097"/>
                <a:gd name="connsiteX17" fmla="*/ 6553200 w 9067800"/>
                <a:gd name="connsiteY17" fmla="*/ 244797 h 740097"/>
                <a:gd name="connsiteX18" fmla="*/ 5676900 w 9067800"/>
                <a:gd name="connsiteY18" fmla="*/ 282897 h 740097"/>
                <a:gd name="connsiteX19" fmla="*/ 5524500 w 9067800"/>
                <a:gd name="connsiteY19" fmla="*/ 320997 h 740097"/>
                <a:gd name="connsiteX20" fmla="*/ 5448300 w 9067800"/>
                <a:gd name="connsiteY20" fmla="*/ 435297 h 740097"/>
                <a:gd name="connsiteX21" fmla="*/ 5334000 w 9067800"/>
                <a:gd name="connsiteY21" fmla="*/ 511497 h 740097"/>
                <a:gd name="connsiteX22" fmla="*/ 5143500 w 9067800"/>
                <a:gd name="connsiteY22" fmla="*/ 740097 h 740097"/>
                <a:gd name="connsiteX0" fmla="*/ 16696 w 9067800"/>
                <a:gd name="connsiteY0" fmla="*/ 539096 h 539097"/>
                <a:gd name="connsiteX1" fmla="*/ 0 w 9067800"/>
                <a:gd name="connsiteY1" fmla="*/ 0 h 539097"/>
                <a:gd name="connsiteX2" fmla="*/ 9067800 w 9067800"/>
                <a:gd name="connsiteY2" fmla="*/ 0 h 539097"/>
                <a:gd name="connsiteX3" fmla="*/ 9067800 w 9067800"/>
                <a:gd name="connsiteY3" fmla="*/ 390511 h 539097"/>
                <a:gd name="connsiteX4" fmla="*/ 9021152 w 9067800"/>
                <a:gd name="connsiteY4" fmla="*/ 382325 h 539097"/>
                <a:gd name="connsiteX5" fmla="*/ 8648700 w 9067800"/>
                <a:gd name="connsiteY5" fmla="*/ 168597 h 539097"/>
                <a:gd name="connsiteX6" fmla="*/ 8534400 w 9067800"/>
                <a:gd name="connsiteY6" fmla="*/ 130497 h 539097"/>
                <a:gd name="connsiteX7" fmla="*/ 8077200 w 9067800"/>
                <a:gd name="connsiteY7" fmla="*/ 168597 h 539097"/>
                <a:gd name="connsiteX8" fmla="*/ 7962900 w 9067800"/>
                <a:gd name="connsiteY8" fmla="*/ 244797 h 539097"/>
                <a:gd name="connsiteX9" fmla="*/ 7853132 w 9067800"/>
                <a:gd name="connsiteY9" fmla="*/ 279207 h 539097"/>
                <a:gd name="connsiteX10" fmla="*/ 7862084 w 9067800"/>
                <a:gd name="connsiteY10" fmla="*/ 272524 h 539097"/>
                <a:gd name="connsiteX11" fmla="*/ 7863848 w 9067800"/>
                <a:gd name="connsiteY11" fmla="*/ 271291 h 539097"/>
                <a:gd name="connsiteX12" fmla="*/ 7867400 w 9067800"/>
                <a:gd name="connsiteY12" fmla="*/ 268556 h 539097"/>
                <a:gd name="connsiteX13" fmla="*/ 7862084 w 9067800"/>
                <a:gd name="connsiteY13" fmla="*/ 272524 h 539097"/>
                <a:gd name="connsiteX14" fmla="*/ 7850000 w 9067800"/>
                <a:gd name="connsiteY14" fmla="*/ 280973 h 539097"/>
                <a:gd name="connsiteX15" fmla="*/ 7734300 w 9067800"/>
                <a:gd name="connsiteY15" fmla="*/ 359097 h 539097"/>
                <a:gd name="connsiteX16" fmla="*/ 7010400 w 9067800"/>
                <a:gd name="connsiteY16" fmla="*/ 320997 h 539097"/>
                <a:gd name="connsiteX17" fmla="*/ 6553200 w 9067800"/>
                <a:gd name="connsiteY17" fmla="*/ 244797 h 539097"/>
                <a:gd name="connsiteX18" fmla="*/ 5676900 w 9067800"/>
                <a:gd name="connsiteY18" fmla="*/ 282897 h 539097"/>
                <a:gd name="connsiteX19" fmla="*/ 5524500 w 9067800"/>
                <a:gd name="connsiteY19" fmla="*/ 320997 h 539097"/>
                <a:gd name="connsiteX20" fmla="*/ 5448300 w 9067800"/>
                <a:gd name="connsiteY20" fmla="*/ 435297 h 539097"/>
                <a:gd name="connsiteX21" fmla="*/ 5334000 w 9067800"/>
                <a:gd name="connsiteY21" fmla="*/ 511497 h 539097"/>
                <a:gd name="connsiteX0" fmla="*/ 16696 w 9067800"/>
                <a:gd name="connsiteY0" fmla="*/ 539096 h 539097"/>
                <a:gd name="connsiteX1" fmla="*/ 0 w 9067800"/>
                <a:gd name="connsiteY1" fmla="*/ 0 h 539097"/>
                <a:gd name="connsiteX2" fmla="*/ 9067800 w 9067800"/>
                <a:gd name="connsiteY2" fmla="*/ 0 h 539097"/>
                <a:gd name="connsiteX3" fmla="*/ 9067800 w 9067800"/>
                <a:gd name="connsiteY3" fmla="*/ 390511 h 539097"/>
                <a:gd name="connsiteX4" fmla="*/ 9021152 w 9067800"/>
                <a:gd name="connsiteY4" fmla="*/ 382325 h 539097"/>
                <a:gd name="connsiteX5" fmla="*/ 8648700 w 9067800"/>
                <a:gd name="connsiteY5" fmla="*/ 168597 h 539097"/>
                <a:gd name="connsiteX6" fmla="*/ 8534400 w 9067800"/>
                <a:gd name="connsiteY6" fmla="*/ 130497 h 539097"/>
                <a:gd name="connsiteX7" fmla="*/ 8077200 w 9067800"/>
                <a:gd name="connsiteY7" fmla="*/ 168597 h 539097"/>
                <a:gd name="connsiteX8" fmla="*/ 7962900 w 9067800"/>
                <a:gd name="connsiteY8" fmla="*/ 244797 h 539097"/>
                <a:gd name="connsiteX9" fmla="*/ 7853132 w 9067800"/>
                <a:gd name="connsiteY9" fmla="*/ 279207 h 539097"/>
                <a:gd name="connsiteX10" fmla="*/ 7862084 w 9067800"/>
                <a:gd name="connsiteY10" fmla="*/ 272524 h 539097"/>
                <a:gd name="connsiteX11" fmla="*/ 7863848 w 9067800"/>
                <a:gd name="connsiteY11" fmla="*/ 271291 h 539097"/>
                <a:gd name="connsiteX12" fmla="*/ 7867400 w 9067800"/>
                <a:gd name="connsiteY12" fmla="*/ 268556 h 539097"/>
                <a:gd name="connsiteX13" fmla="*/ 7862084 w 9067800"/>
                <a:gd name="connsiteY13" fmla="*/ 272524 h 539097"/>
                <a:gd name="connsiteX14" fmla="*/ 7850000 w 9067800"/>
                <a:gd name="connsiteY14" fmla="*/ 280973 h 539097"/>
                <a:gd name="connsiteX15" fmla="*/ 7734300 w 9067800"/>
                <a:gd name="connsiteY15" fmla="*/ 359097 h 539097"/>
                <a:gd name="connsiteX16" fmla="*/ 7010400 w 9067800"/>
                <a:gd name="connsiteY16" fmla="*/ 320997 h 539097"/>
                <a:gd name="connsiteX17" fmla="*/ 6553200 w 9067800"/>
                <a:gd name="connsiteY17" fmla="*/ 244797 h 539097"/>
                <a:gd name="connsiteX18" fmla="*/ 5676900 w 9067800"/>
                <a:gd name="connsiteY18" fmla="*/ 282897 h 539097"/>
                <a:gd name="connsiteX19" fmla="*/ 5524500 w 9067800"/>
                <a:gd name="connsiteY19" fmla="*/ 320997 h 539097"/>
                <a:gd name="connsiteX20" fmla="*/ 5448300 w 9067800"/>
                <a:gd name="connsiteY20" fmla="*/ 435297 h 539097"/>
                <a:gd name="connsiteX0" fmla="*/ 16696 w 9067800"/>
                <a:gd name="connsiteY0" fmla="*/ 539096 h 539097"/>
                <a:gd name="connsiteX1" fmla="*/ 0 w 9067800"/>
                <a:gd name="connsiteY1" fmla="*/ 0 h 539097"/>
                <a:gd name="connsiteX2" fmla="*/ 9067800 w 9067800"/>
                <a:gd name="connsiteY2" fmla="*/ 0 h 539097"/>
                <a:gd name="connsiteX3" fmla="*/ 9067800 w 9067800"/>
                <a:gd name="connsiteY3" fmla="*/ 390511 h 539097"/>
                <a:gd name="connsiteX4" fmla="*/ 9021152 w 9067800"/>
                <a:gd name="connsiteY4" fmla="*/ 382325 h 539097"/>
                <a:gd name="connsiteX5" fmla="*/ 8648700 w 9067800"/>
                <a:gd name="connsiteY5" fmla="*/ 168597 h 539097"/>
                <a:gd name="connsiteX6" fmla="*/ 8534400 w 9067800"/>
                <a:gd name="connsiteY6" fmla="*/ 130497 h 539097"/>
                <a:gd name="connsiteX7" fmla="*/ 8077200 w 9067800"/>
                <a:gd name="connsiteY7" fmla="*/ 168597 h 539097"/>
                <a:gd name="connsiteX8" fmla="*/ 7962900 w 9067800"/>
                <a:gd name="connsiteY8" fmla="*/ 244797 h 539097"/>
                <a:gd name="connsiteX9" fmla="*/ 7853132 w 9067800"/>
                <a:gd name="connsiteY9" fmla="*/ 279207 h 539097"/>
                <a:gd name="connsiteX10" fmla="*/ 7862084 w 9067800"/>
                <a:gd name="connsiteY10" fmla="*/ 272524 h 539097"/>
                <a:gd name="connsiteX11" fmla="*/ 7863848 w 9067800"/>
                <a:gd name="connsiteY11" fmla="*/ 271291 h 539097"/>
                <a:gd name="connsiteX12" fmla="*/ 7867400 w 9067800"/>
                <a:gd name="connsiteY12" fmla="*/ 268556 h 539097"/>
                <a:gd name="connsiteX13" fmla="*/ 7862084 w 9067800"/>
                <a:gd name="connsiteY13" fmla="*/ 272524 h 539097"/>
                <a:gd name="connsiteX14" fmla="*/ 7850000 w 9067800"/>
                <a:gd name="connsiteY14" fmla="*/ 280973 h 539097"/>
                <a:gd name="connsiteX15" fmla="*/ 7734300 w 9067800"/>
                <a:gd name="connsiteY15" fmla="*/ 359097 h 539097"/>
                <a:gd name="connsiteX16" fmla="*/ 7010400 w 9067800"/>
                <a:gd name="connsiteY16" fmla="*/ 320997 h 539097"/>
                <a:gd name="connsiteX17" fmla="*/ 6553200 w 9067800"/>
                <a:gd name="connsiteY17" fmla="*/ 244797 h 539097"/>
                <a:gd name="connsiteX18" fmla="*/ 5676900 w 9067800"/>
                <a:gd name="connsiteY18" fmla="*/ 282897 h 539097"/>
                <a:gd name="connsiteX19" fmla="*/ 5524500 w 9067800"/>
                <a:gd name="connsiteY19" fmla="*/ 320997 h 539097"/>
                <a:gd name="connsiteX0" fmla="*/ 16696 w 9067800"/>
                <a:gd name="connsiteY0" fmla="*/ 539096 h 539097"/>
                <a:gd name="connsiteX1" fmla="*/ 0 w 9067800"/>
                <a:gd name="connsiteY1" fmla="*/ 0 h 539097"/>
                <a:gd name="connsiteX2" fmla="*/ 9067800 w 9067800"/>
                <a:gd name="connsiteY2" fmla="*/ 0 h 539097"/>
                <a:gd name="connsiteX3" fmla="*/ 9067800 w 9067800"/>
                <a:gd name="connsiteY3" fmla="*/ 390511 h 539097"/>
                <a:gd name="connsiteX4" fmla="*/ 9021152 w 9067800"/>
                <a:gd name="connsiteY4" fmla="*/ 382325 h 539097"/>
                <a:gd name="connsiteX5" fmla="*/ 8648700 w 9067800"/>
                <a:gd name="connsiteY5" fmla="*/ 168597 h 539097"/>
                <a:gd name="connsiteX6" fmla="*/ 8534400 w 9067800"/>
                <a:gd name="connsiteY6" fmla="*/ 130497 h 539097"/>
                <a:gd name="connsiteX7" fmla="*/ 8077200 w 9067800"/>
                <a:gd name="connsiteY7" fmla="*/ 168597 h 539097"/>
                <a:gd name="connsiteX8" fmla="*/ 7962900 w 9067800"/>
                <a:gd name="connsiteY8" fmla="*/ 244797 h 539097"/>
                <a:gd name="connsiteX9" fmla="*/ 7853132 w 9067800"/>
                <a:gd name="connsiteY9" fmla="*/ 279207 h 539097"/>
                <a:gd name="connsiteX10" fmla="*/ 7862084 w 9067800"/>
                <a:gd name="connsiteY10" fmla="*/ 272524 h 539097"/>
                <a:gd name="connsiteX11" fmla="*/ 7863848 w 9067800"/>
                <a:gd name="connsiteY11" fmla="*/ 271291 h 539097"/>
                <a:gd name="connsiteX12" fmla="*/ 7867400 w 9067800"/>
                <a:gd name="connsiteY12" fmla="*/ 268556 h 539097"/>
                <a:gd name="connsiteX13" fmla="*/ 7862084 w 9067800"/>
                <a:gd name="connsiteY13" fmla="*/ 272524 h 539097"/>
                <a:gd name="connsiteX14" fmla="*/ 7850000 w 9067800"/>
                <a:gd name="connsiteY14" fmla="*/ 280973 h 539097"/>
                <a:gd name="connsiteX15" fmla="*/ 7734300 w 9067800"/>
                <a:gd name="connsiteY15" fmla="*/ 359097 h 539097"/>
                <a:gd name="connsiteX16" fmla="*/ 7010400 w 9067800"/>
                <a:gd name="connsiteY16" fmla="*/ 320997 h 539097"/>
                <a:gd name="connsiteX17" fmla="*/ 6553200 w 9067800"/>
                <a:gd name="connsiteY17" fmla="*/ 244797 h 539097"/>
                <a:gd name="connsiteX18" fmla="*/ 5676900 w 9067800"/>
                <a:gd name="connsiteY18" fmla="*/ 282897 h 539097"/>
                <a:gd name="connsiteX0" fmla="*/ 16696 w 9067800"/>
                <a:gd name="connsiteY0" fmla="*/ 539096 h 539097"/>
                <a:gd name="connsiteX1" fmla="*/ 0 w 9067800"/>
                <a:gd name="connsiteY1" fmla="*/ 0 h 539097"/>
                <a:gd name="connsiteX2" fmla="*/ 9067800 w 9067800"/>
                <a:gd name="connsiteY2" fmla="*/ 0 h 539097"/>
                <a:gd name="connsiteX3" fmla="*/ 9067800 w 9067800"/>
                <a:gd name="connsiteY3" fmla="*/ 390511 h 539097"/>
                <a:gd name="connsiteX4" fmla="*/ 9021152 w 9067800"/>
                <a:gd name="connsiteY4" fmla="*/ 382325 h 539097"/>
                <a:gd name="connsiteX5" fmla="*/ 8648700 w 9067800"/>
                <a:gd name="connsiteY5" fmla="*/ 168597 h 539097"/>
                <a:gd name="connsiteX6" fmla="*/ 8534400 w 9067800"/>
                <a:gd name="connsiteY6" fmla="*/ 130497 h 539097"/>
                <a:gd name="connsiteX7" fmla="*/ 8077200 w 9067800"/>
                <a:gd name="connsiteY7" fmla="*/ 168597 h 539097"/>
                <a:gd name="connsiteX8" fmla="*/ 7962900 w 9067800"/>
                <a:gd name="connsiteY8" fmla="*/ 244797 h 539097"/>
                <a:gd name="connsiteX9" fmla="*/ 7853132 w 9067800"/>
                <a:gd name="connsiteY9" fmla="*/ 279207 h 539097"/>
                <a:gd name="connsiteX10" fmla="*/ 7862084 w 9067800"/>
                <a:gd name="connsiteY10" fmla="*/ 272524 h 539097"/>
                <a:gd name="connsiteX11" fmla="*/ 7863848 w 9067800"/>
                <a:gd name="connsiteY11" fmla="*/ 271291 h 539097"/>
                <a:gd name="connsiteX12" fmla="*/ 7867400 w 9067800"/>
                <a:gd name="connsiteY12" fmla="*/ 268556 h 539097"/>
                <a:gd name="connsiteX13" fmla="*/ 7862084 w 9067800"/>
                <a:gd name="connsiteY13" fmla="*/ 272524 h 539097"/>
                <a:gd name="connsiteX14" fmla="*/ 7850000 w 9067800"/>
                <a:gd name="connsiteY14" fmla="*/ 280973 h 539097"/>
                <a:gd name="connsiteX15" fmla="*/ 7734300 w 9067800"/>
                <a:gd name="connsiteY15" fmla="*/ 359097 h 539097"/>
                <a:gd name="connsiteX16" fmla="*/ 7010400 w 9067800"/>
                <a:gd name="connsiteY16" fmla="*/ 320997 h 539097"/>
                <a:gd name="connsiteX17" fmla="*/ 6553200 w 9067800"/>
                <a:gd name="connsiteY17" fmla="*/ 244797 h 539097"/>
                <a:gd name="connsiteX0" fmla="*/ 16696 w 9067800"/>
                <a:gd name="connsiteY0" fmla="*/ 539096 h 539097"/>
                <a:gd name="connsiteX1" fmla="*/ 0 w 9067800"/>
                <a:gd name="connsiteY1" fmla="*/ 0 h 539097"/>
                <a:gd name="connsiteX2" fmla="*/ 9067800 w 9067800"/>
                <a:gd name="connsiteY2" fmla="*/ 0 h 539097"/>
                <a:gd name="connsiteX3" fmla="*/ 9067800 w 9067800"/>
                <a:gd name="connsiteY3" fmla="*/ 390511 h 539097"/>
                <a:gd name="connsiteX4" fmla="*/ 9021152 w 9067800"/>
                <a:gd name="connsiteY4" fmla="*/ 382325 h 539097"/>
                <a:gd name="connsiteX5" fmla="*/ 8648700 w 9067800"/>
                <a:gd name="connsiteY5" fmla="*/ 168597 h 539097"/>
                <a:gd name="connsiteX6" fmla="*/ 8534400 w 9067800"/>
                <a:gd name="connsiteY6" fmla="*/ 130497 h 539097"/>
                <a:gd name="connsiteX7" fmla="*/ 8077200 w 9067800"/>
                <a:gd name="connsiteY7" fmla="*/ 168597 h 539097"/>
                <a:gd name="connsiteX8" fmla="*/ 7962900 w 9067800"/>
                <a:gd name="connsiteY8" fmla="*/ 244797 h 539097"/>
                <a:gd name="connsiteX9" fmla="*/ 7853132 w 9067800"/>
                <a:gd name="connsiteY9" fmla="*/ 279207 h 539097"/>
                <a:gd name="connsiteX10" fmla="*/ 7862084 w 9067800"/>
                <a:gd name="connsiteY10" fmla="*/ 272524 h 539097"/>
                <a:gd name="connsiteX11" fmla="*/ 7863848 w 9067800"/>
                <a:gd name="connsiteY11" fmla="*/ 271291 h 539097"/>
                <a:gd name="connsiteX12" fmla="*/ 7867400 w 9067800"/>
                <a:gd name="connsiteY12" fmla="*/ 268556 h 539097"/>
                <a:gd name="connsiteX13" fmla="*/ 7862084 w 9067800"/>
                <a:gd name="connsiteY13" fmla="*/ 272524 h 539097"/>
                <a:gd name="connsiteX14" fmla="*/ 7850000 w 9067800"/>
                <a:gd name="connsiteY14" fmla="*/ 280973 h 539097"/>
                <a:gd name="connsiteX15" fmla="*/ 7734300 w 9067800"/>
                <a:gd name="connsiteY15" fmla="*/ 359097 h 539097"/>
                <a:gd name="connsiteX16" fmla="*/ 7010400 w 9067800"/>
                <a:gd name="connsiteY16" fmla="*/ 320997 h 539097"/>
                <a:gd name="connsiteX0" fmla="*/ 16696 w 9067800"/>
                <a:gd name="connsiteY0" fmla="*/ 539096 h 539097"/>
                <a:gd name="connsiteX1" fmla="*/ 0 w 9067800"/>
                <a:gd name="connsiteY1" fmla="*/ 0 h 539097"/>
                <a:gd name="connsiteX2" fmla="*/ 9067800 w 9067800"/>
                <a:gd name="connsiteY2" fmla="*/ 0 h 539097"/>
                <a:gd name="connsiteX3" fmla="*/ 9067800 w 9067800"/>
                <a:gd name="connsiteY3" fmla="*/ 390511 h 539097"/>
                <a:gd name="connsiteX4" fmla="*/ 9021152 w 9067800"/>
                <a:gd name="connsiteY4" fmla="*/ 382325 h 539097"/>
                <a:gd name="connsiteX5" fmla="*/ 8648700 w 9067800"/>
                <a:gd name="connsiteY5" fmla="*/ 168597 h 539097"/>
                <a:gd name="connsiteX6" fmla="*/ 8534400 w 9067800"/>
                <a:gd name="connsiteY6" fmla="*/ 130497 h 539097"/>
                <a:gd name="connsiteX7" fmla="*/ 8077200 w 9067800"/>
                <a:gd name="connsiteY7" fmla="*/ 168597 h 539097"/>
                <a:gd name="connsiteX8" fmla="*/ 7962900 w 9067800"/>
                <a:gd name="connsiteY8" fmla="*/ 244797 h 539097"/>
                <a:gd name="connsiteX9" fmla="*/ 7853132 w 9067800"/>
                <a:gd name="connsiteY9" fmla="*/ 279207 h 539097"/>
                <a:gd name="connsiteX10" fmla="*/ 7862084 w 9067800"/>
                <a:gd name="connsiteY10" fmla="*/ 272524 h 539097"/>
                <a:gd name="connsiteX11" fmla="*/ 7863848 w 9067800"/>
                <a:gd name="connsiteY11" fmla="*/ 271291 h 539097"/>
                <a:gd name="connsiteX12" fmla="*/ 7867400 w 9067800"/>
                <a:gd name="connsiteY12" fmla="*/ 268556 h 539097"/>
                <a:gd name="connsiteX13" fmla="*/ 7862084 w 9067800"/>
                <a:gd name="connsiteY13" fmla="*/ 272524 h 539097"/>
                <a:gd name="connsiteX14" fmla="*/ 7850000 w 9067800"/>
                <a:gd name="connsiteY14" fmla="*/ 280973 h 539097"/>
                <a:gd name="connsiteX15" fmla="*/ 7734300 w 9067800"/>
                <a:gd name="connsiteY15" fmla="*/ 359097 h 539097"/>
                <a:gd name="connsiteX0" fmla="*/ 16696 w 9067800"/>
                <a:gd name="connsiteY0" fmla="*/ 539096 h 539097"/>
                <a:gd name="connsiteX1" fmla="*/ 0 w 9067800"/>
                <a:gd name="connsiteY1" fmla="*/ 0 h 539097"/>
                <a:gd name="connsiteX2" fmla="*/ 9067800 w 9067800"/>
                <a:gd name="connsiteY2" fmla="*/ 0 h 539097"/>
                <a:gd name="connsiteX3" fmla="*/ 9067800 w 9067800"/>
                <a:gd name="connsiteY3" fmla="*/ 390511 h 539097"/>
                <a:gd name="connsiteX4" fmla="*/ 9021152 w 9067800"/>
                <a:gd name="connsiteY4" fmla="*/ 382325 h 539097"/>
                <a:gd name="connsiteX5" fmla="*/ 8648700 w 9067800"/>
                <a:gd name="connsiteY5" fmla="*/ 168597 h 539097"/>
                <a:gd name="connsiteX6" fmla="*/ 8534400 w 9067800"/>
                <a:gd name="connsiteY6" fmla="*/ 130497 h 539097"/>
                <a:gd name="connsiteX7" fmla="*/ 8077200 w 9067800"/>
                <a:gd name="connsiteY7" fmla="*/ 168597 h 539097"/>
                <a:gd name="connsiteX8" fmla="*/ 7962900 w 9067800"/>
                <a:gd name="connsiteY8" fmla="*/ 244797 h 539097"/>
                <a:gd name="connsiteX9" fmla="*/ 7853132 w 9067800"/>
                <a:gd name="connsiteY9" fmla="*/ 279207 h 539097"/>
                <a:gd name="connsiteX10" fmla="*/ 7862084 w 9067800"/>
                <a:gd name="connsiteY10" fmla="*/ 272524 h 539097"/>
                <a:gd name="connsiteX11" fmla="*/ 7863848 w 9067800"/>
                <a:gd name="connsiteY11" fmla="*/ 271291 h 539097"/>
                <a:gd name="connsiteX12" fmla="*/ 7867400 w 9067800"/>
                <a:gd name="connsiteY12" fmla="*/ 268556 h 539097"/>
                <a:gd name="connsiteX13" fmla="*/ 7862084 w 9067800"/>
                <a:gd name="connsiteY13" fmla="*/ 272524 h 539097"/>
                <a:gd name="connsiteX14" fmla="*/ 7850000 w 9067800"/>
                <a:gd name="connsiteY14" fmla="*/ 280973 h 539097"/>
                <a:gd name="connsiteX0" fmla="*/ 16696 w 9067800"/>
                <a:gd name="connsiteY0" fmla="*/ 539096 h 539097"/>
                <a:gd name="connsiteX1" fmla="*/ 0 w 9067800"/>
                <a:gd name="connsiteY1" fmla="*/ 0 h 539097"/>
                <a:gd name="connsiteX2" fmla="*/ 9067800 w 9067800"/>
                <a:gd name="connsiteY2" fmla="*/ 0 h 539097"/>
                <a:gd name="connsiteX3" fmla="*/ 9067800 w 9067800"/>
                <a:gd name="connsiteY3" fmla="*/ 390511 h 539097"/>
                <a:gd name="connsiteX4" fmla="*/ 9021152 w 9067800"/>
                <a:gd name="connsiteY4" fmla="*/ 382325 h 539097"/>
                <a:gd name="connsiteX5" fmla="*/ 8648700 w 9067800"/>
                <a:gd name="connsiteY5" fmla="*/ 168597 h 539097"/>
                <a:gd name="connsiteX6" fmla="*/ 8534400 w 9067800"/>
                <a:gd name="connsiteY6" fmla="*/ 130497 h 539097"/>
                <a:gd name="connsiteX7" fmla="*/ 8077200 w 9067800"/>
                <a:gd name="connsiteY7" fmla="*/ 168597 h 539097"/>
                <a:gd name="connsiteX8" fmla="*/ 7962900 w 9067800"/>
                <a:gd name="connsiteY8" fmla="*/ 244797 h 539097"/>
                <a:gd name="connsiteX9" fmla="*/ 7853132 w 9067800"/>
                <a:gd name="connsiteY9" fmla="*/ 279207 h 539097"/>
                <a:gd name="connsiteX10" fmla="*/ 7862084 w 9067800"/>
                <a:gd name="connsiteY10" fmla="*/ 272524 h 539097"/>
                <a:gd name="connsiteX11" fmla="*/ 7863848 w 9067800"/>
                <a:gd name="connsiteY11" fmla="*/ 271291 h 539097"/>
                <a:gd name="connsiteX12" fmla="*/ 7867400 w 9067800"/>
                <a:gd name="connsiteY12" fmla="*/ 268556 h 539097"/>
                <a:gd name="connsiteX13" fmla="*/ 7862084 w 9067800"/>
                <a:gd name="connsiteY13" fmla="*/ 272524 h 539097"/>
                <a:gd name="connsiteX0" fmla="*/ 16696 w 9067800"/>
                <a:gd name="connsiteY0" fmla="*/ 539096 h 539097"/>
                <a:gd name="connsiteX1" fmla="*/ 0 w 9067800"/>
                <a:gd name="connsiteY1" fmla="*/ 0 h 539097"/>
                <a:gd name="connsiteX2" fmla="*/ 9067800 w 9067800"/>
                <a:gd name="connsiteY2" fmla="*/ 0 h 539097"/>
                <a:gd name="connsiteX3" fmla="*/ 9067800 w 9067800"/>
                <a:gd name="connsiteY3" fmla="*/ 390511 h 539097"/>
                <a:gd name="connsiteX4" fmla="*/ 9021152 w 9067800"/>
                <a:gd name="connsiteY4" fmla="*/ 382325 h 539097"/>
                <a:gd name="connsiteX5" fmla="*/ 8648700 w 9067800"/>
                <a:gd name="connsiteY5" fmla="*/ 168597 h 539097"/>
                <a:gd name="connsiteX6" fmla="*/ 8534400 w 9067800"/>
                <a:gd name="connsiteY6" fmla="*/ 130497 h 539097"/>
                <a:gd name="connsiteX7" fmla="*/ 8077200 w 9067800"/>
                <a:gd name="connsiteY7" fmla="*/ 168597 h 539097"/>
                <a:gd name="connsiteX8" fmla="*/ 7962900 w 9067800"/>
                <a:gd name="connsiteY8" fmla="*/ 244797 h 539097"/>
                <a:gd name="connsiteX9" fmla="*/ 7862084 w 9067800"/>
                <a:gd name="connsiteY9" fmla="*/ 272524 h 539097"/>
                <a:gd name="connsiteX10" fmla="*/ 7863848 w 9067800"/>
                <a:gd name="connsiteY10" fmla="*/ 271291 h 539097"/>
                <a:gd name="connsiteX11" fmla="*/ 7867400 w 9067800"/>
                <a:gd name="connsiteY11" fmla="*/ 268556 h 539097"/>
                <a:gd name="connsiteX12" fmla="*/ 7862084 w 9067800"/>
                <a:gd name="connsiteY12" fmla="*/ 272524 h 539097"/>
                <a:gd name="connsiteX0" fmla="*/ 16696 w 9067800"/>
                <a:gd name="connsiteY0" fmla="*/ 539096 h 539097"/>
                <a:gd name="connsiteX1" fmla="*/ 0 w 9067800"/>
                <a:gd name="connsiteY1" fmla="*/ 0 h 539097"/>
                <a:gd name="connsiteX2" fmla="*/ 9067800 w 9067800"/>
                <a:gd name="connsiteY2" fmla="*/ 0 h 539097"/>
                <a:gd name="connsiteX3" fmla="*/ 9067800 w 9067800"/>
                <a:gd name="connsiteY3" fmla="*/ 390511 h 539097"/>
                <a:gd name="connsiteX4" fmla="*/ 9021152 w 9067800"/>
                <a:gd name="connsiteY4" fmla="*/ 382325 h 539097"/>
                <a:gd name="connsiteX5" fmla="*/ 8648700 w 9067800"/>
                <a:gd name="connsiteY5" fmla="*/ 168597 h 539097"/>
                <a:gd name="connsiteX6" fmla="*/ 8534400 w 9067800"/>
                <a:gd name="connsiteY6" fmla="*/ 130497 h 539097"/>
                <a:gd name="connsiteX7" fmla="*/ 8077200 w 9067800"/>
                <a:gd name="connsiteY7" fmla="*/ 168597 h 539097"/>
                <a:gd name="connsiteX8" fmla="*/ 7962900 w 9067800"/>
                <a:gd name="connsiteY8" fmla="*/ 244797 h 539097"/>
                <a:gd name="connsiteX9" fmla="*/ 7862084 w 9067800"/>
                <a:gd name="connsiteY9" fmla="*/ 272524 h 539097"/>
                <a:gd name="connsiteX10" fmla="*/ 7863848 w 9067800"/>
                <a:gd name="connsiteY10" fmla="*/ 271291 h 539097"/>
                <a:gd name="connsiteX11" fmla="*/ 7867400 w 9067800"/>
                <a:gd name="connsiteY11" fmla="*/ 268556 h 539097"/>
                <a:gd name="connsiteX0" fmla="*/ 16696 w 9067800"/>
                <a:gd name="connsiteY0" fmla="*/ 539096 h 539097"/>
                <a:gd name="connsiteX1" fmla="*/ 0 w 9067800"/>
                <a:gd name="connsiteY1" fmla="*/ 0 h 539097"/>
                <a:gd name="connsiteX2" fmla="*/ 9067800 w 9067800"/>
                <a:gd name="connsiteY2" fmla="*/ 0 h 539097"/>
                <a:gd name="connsiteX3" fmla="*/ 9067800 w 9067800"/>
                <a:gd name="connsiteY3" fmla="*/ 390511 h 539097"/>
                <a:gd name="connsiteX4" fmla="*/ 9021152 w 9067800"/>
                <a:gd name="connsiteY4" fmla="*/ 382325 h 539097"/>
                <a:gd name="connsiteX5" fmla="*/ 8648700 w 9067800"/>
                <a:gd name="connsiteY5" fmla="*/ 168597 h 539097"/>
                <a:gd name="connsiteX6" fmla="*/ 8534400 w 9067800"/>
                <a:gd name="connsiteY6" fmla="*/ 130497 h 539097"/>
                <a:gd name="connsiteX7" fmla="*/ 8077200 w 9067800"/>
                <a:gd name="connsiteY7" fmla="*/ 168597 h 539097"/>
                <a:gd name="connsiteX8" fmla="*/ 7962900 w 9067800"/>
                <a:gd name="connsiteY8" fmla="*/ 244797 h 539097"/>
                <a:gd name="connsiteX9" fmla="*/ 7862084 w 9067800"/>
                <a:gd name="connsiteY9" fmla="*/ 272524 h 539097"/>
                <a:gd name="connsiteX10" fmla="*/ 7863848 w 9067800"/>
                <a:gd name="connsiteY10" fmla="*/ 271291 h 539097"/>
                <a:gd name="connsiteX0" fmla="*/ 16696 w 9067800"/>
                <a:gd name="connsiteY0" fmla="*/ 539096 h 539097"/>
                <a:gd name="connsiteX1" fmla="*/ 0 w 9067800"/>
                <a:gd name="connsiteY1" fmla="*/ 0 h 539097"/>
                <a:gd name="connsiteX2" fmla="*/ 9067800 w 9067800"/>
                <a:gd name="connsiteY2" fmla="*/ 0 h 539097"/>
                <a:gd name="connsiteX3" fmla="*/ 9067800 w 9067800"/>
                <a:gd name="connsiteY3" fmla="*/ 390511 h 539097"/>
                <a:gd name="connsiteX4" fmla="*/ 9021152 w 9067800"/>
                <a:gd name="connsiteY4" fmla="*/ 382325 h 539097"/>
                <a:gd name="connsiteX5" fmla="*/ 8648700 w 9067800"/>
                <a:gd name="connsiteY5" fmla="*/ 168597 h 539097"/>
                <a:gd name="connsiteX6" fmla="*/ 8534400 w 9067800"/>
                <a:gd name="connsiteY6" fmla="*/ 130497 h 539097"/>
                <a:gd name="connsiteX7" fmla="*/ 8077200 w 9067800"/>
                <a:gd name="connsiteY7" fmla="*/ 168597 h 539097"/>
                <a:gd name="connsiteX8" fmla="*/ 7962900 w 9067800"/>
                <a:gd name="connsiteY8" fmla="*/ 244797 h 539097"/>
                <a:gd name="connsiteX9" fmla="*/ 7862084 w 9067800"/>
                <a:gd name="connsiteY9" fmla="*/ 272524 h 539097"/>
                <a:gd name="connsiteX0" fmla="*/ 16696 w 9067800"/>
                <a:gd name="connsiteY0" fmla="*/ 539096 h 539097"/>
                <a:gd name="connsiteX1" fmla="*/ 0 w 9067800"/>
                <a:gd name="connsiteY1" fmla="*/ 0 h 539097"/>
                <a:gd name="connsiteX2" fmla="*/ 9067800 w 9067800"/>
                <a:gd name="connsiteY2" fmla="*/ 0 h 539097"/>
                <a:gd name="connsiteX3" fmla="*/ 9067800 w 9067800"/>
                <a:gd name="connsiteY3" fmla="*/ 390511 h 539097"/>
                <a:gd name="connsiteX4" fmla="*/ 9021152 w 9067800"/>
                <a:gd name="connsiteY4" fmla="*/ 382325 h 539097"/>
                <a:gd name="connsiteX5" fmla="*/ 8648700 w 9067800"/>
                <a:gd name="connsiteY5" fmla="*/ 168597 h 539097"/>
                <a:gd name="connsiteX6" fmla="*/ 8534400 w 9067800"/>
                <a:gd name="connsiteY6" fmla="*/ 130497 h 539097"/>
                <a:gd name="connsiteX7" fmla="*/ 8077200 w 9067800"/>
                <a:gd name="connsiteY7" fmla="*/ 168597 h 539097"/>
                <a:gd name="connsiteX8" fmla="*/ 7962900 w 9067800"/>
                <a:gd name="connsiteY8" fmla="*/ 244797 h 539097"/>
                <a:gd name="connsiteX0" fmla="*/ 16696 w 9067800"/>
                <a:gd name="connsiteY0" fmla="*/ 539096 h 539097"/>
                <a:gd name="connsiteX1" fmla="*/ 0 w 9067800"/>
                <a:gd name="connsiteY1" fmla="*/ 0 h 539097"/>
                <a:gd name="connsiteX2" fmla="*/ 9067800 w 9067800"/>
                <a:gd name="connsiteY2" fmla="*/ 0 h 539097"/>
                <a:gd name="connsiteX3" fmla="*/ 9067800 w 9067800"/>
                <a:gd name="connsiteY3" fmla="*/ 390511 h 539097"/>
                <a:gd name="connsiteX4" fmla="*/ 9021152 w 9067800"/>
                <a:gd name="connsiteY4" fmla="*/ 382325 h 539097"/>
                <a:gd name="connsiteX5" fmla="*/ 8648700 w 9067800"/>
                <a:gd name="connsiteY5" fmla="*/ 168597 h 539097"/>
                <a:gd name="connsiteX6" fmla="*/ 8534400 w 9067800"/>
                <a:gd name="connsiteY6" fmla="*/ 130497 h 539097"/>
                <a:gd name="connsiteX7" fmla="*/ 8077200 w 9067800"/>
                <a:gd name="connsiteY7" fmla="*/ 168597 h 539097"/>
                <a:gd name="connsiteX0" fmla="*/ 16696 w 9067800"/>
                <a:gd name="connsiteY0" fmla="*/ 539096 h 539097"/>
                <a:gd name="connsiteX1" fmla="*/ 0 w 9067800"/>
                <a:gd name="connsiteY1" fmla="*/ 0 h 539097"/>
                <a:gd name="connsiteX2" fmla="*/ 9067800 w 9067800"/>
                <a:gd name="connsiteY2" fmla="*/ 0 h 539097"/>
                <a:gd name="connsiteX3" fmla="*/ 9067800 w 9067800"/>
                <a:gd name="connsiteY3" fmla="*/ 390511 h 539097"/>
                <a:gd name="connsiteX4" fmla="*/ 9021152 w 9067800"/>
                <a:gd name="connsiteY4" fmla="*/ 382325 h 539097"/>
                <a:gd name="connsiteX5" fmla="*/ 8648700 w 9067800"/>
                <a:gd name="connsiteY5" fmla="*/ 168597 h 539097"/>
                <a:gd name="connsiteX6" fmla="*/ 8534400 w 9067800"/>
                <a:gd name="connsiteY6" fmla="*/ 130497 h 539097"/>
                <a:gd name="connsiteX0" fmla="*/ 16696 w 9067800"/>
                <a:gd name="connsiteY0" fmla="*/ 539096 h 539097"/>
                <a:gd name="connsiteX1" fmla="*/ 0 w 9067800"/>
                <a:gd name="connsiteY1" fmla="*/ 0 h 539097"/>
                <a:gd name="connsiteX2" fmla="*/ 9067800 w 9067800"/>
                <a:gd name="connsiteY2" fmla="*/ 0 h 539097"/>
                <a:gd name="connsiteX3" fmla="*/ 9067800 w 9067800"/>
                <a:gd name="connsiteY3" fmla="*/ 390511 h 539097"/>
                <a:gd name="connsiteX4" fmla="*/ 9021152 w 9067800"/>
                <a:gd name="connsiteY4" fmla="*/ 382325 h 539097"/>
                <a:gd name="connsiteX5" fmla="*/ 8648700 w 9067800"/>
                <a:gd name="connsiteY5" fmla="*/ 168597 h 539097"/>
                <a:gd name="connsiteX0" fmla="*/ 16696 w 9067800"/>
                <a:gd name="connsiteY0" fmla="*/ 539096 h 539097"/>
                <a:gd name="connsiteX1" fmla="*/ 0 w 9067800"/>
                <a:gd name="connsiteY1" fmla="*/ 0 h 539097"/>
                <a:gd name="connsiteX2" fmla="*/ 9067800 w 9067800"/>
                <a:gd name="connsiteY2" fmla="*/ 0 h 539097"/>
                <a:gd name="connsiteX3" fmla="*/ 9067800 w 9067800"/>
                <a:gd name="connsiteY3" fmla="*/ 390511 h 539097"/>
                <a:gd name="connsiteX4" fmla="*/ 9021152 w 9067800"/>
                <a:gd name="connsiteY4" fmla="*/ 382325 h 539097"/>
                <a:gd name="connsiteX0" fmla="*/ 16696 w 9067800"/>
                <a:gd name="connsiteY0" fmla="*/ 539096 h 539097"/>
                <a:gd name="connsiteX1" fmla="*/ 0 w 9067800"/>
                <a:gd name="connsiteY1" fmla="*/ 0 h 539097"/>
                <a:gd name="connsiteX2" fmla="*/ 9067800 w 9067800"/>
                <a:gd name="connsiteY2" fmla="*/ 0 h 539097"/>
                <a:gd name="connsiteX3" fmla="*/ 9067800 w 9067800"/>
                <a:gd name="connsiteY3" fmla="*/ 390511 h 539097"/>
                <a:gd name="connsiteX0" fmla="*/ 0 w 9111804"/>
                <a:gd name="connsiteY0" fmla="*/ 539097 h 539097"/>
                <a:gd name="connsiteX1" fmla="*/ 44004 w 9111804"/>
                <a:gd name="connsiteY1" fmla="*/ 0 h 539097"/>
                <a:gd name="connsiteX2" fmla="*/ 9111804 w 9111804"/>
                <a:gd name="connsiteY2" fmla="*/ 0 h 539097"/>
                <a:gd name="connsiteX3" fmla="*/ 9111804 w 9111804"/>
                <a:gd name="connsiteY3" fmla="*/ 390511 h 539097"/>
                <a:gd name="connsiteX0" fmla="*/ 0 w 9071335"/>
                <a:gd name="connsiteY0" fmla="*/ 539097 h 539097"/>
                <a:gd name="connsiteX1" fmla="*/ 3535 w 9071335"/>
                <a:gd name="connsiteY1" fmla="*/ 0 h 539097"/>
                <a:gd name="connsiteX2" fmla="*/ 9071335 w 9071335"/>
                <a:gd name="connsiteY2" fmla="*/ 0 h 539097"/>
                <a:gd name="connsiteX3" fmla="*/ 9071335 w 9071335"/>
                <a:gd name="connsiteY3" fmla="*/ 390511 h 539097"/>
                <a:gd name="connsiteX0" fmla="*/ 0 w 9101688"/>
                <a:gd name="connsiteY0" fmla="*/ 539097 h 539097"/>
                <a:gd name="connsiteX1" fmla="*/ 33888 w 9101688"/>
                <a:gd name="connsiteY1" fmla="*/ 0 h 539097"/>
                <a:gd name="connsiteX2" fmla="*/ 9101688 w 9101688"/>
                <a:gd name="connsiteY2" fmla="*/ 0 h 539097"/>
                <a:gd name="connsiteX3" fmla="*/ 9101688 w 9101688"/>
                <a:gd name="connsiteY3" fmla="*/ 390511 h 539097"/>
                <a:gd name="connsiteX0" fmla="*/ 0 w 9071335"/>
                <a:gd name="connsiteY0" fmla="*/ 539097 h 539097"/>
                <a:gd name="connsiteX1" fmla="*/ 3535 w 9071335"/>
                <a:gd name="connsiteY1" fmla="*/ 0 h 539097"/>
                <a:gd name="connsiteX2" fmla="*/ 9071335 w 9071335"/>
                <a:gd name="connsiteY2" fmla="*/ 0 h 539097"/>
                <a:gd name="connsiteX3" fmla="*/ 9071335 w 9071335"/>
                <a:gd name="connsiteY3" fmla="*/ 390511 h 539097"/>
              </a:gdLst>
              <a:ahLst/>
              <a:cxnLst>
                <a:cxn ang="0">
                  <a:pos x="connsiteX0" y="connsiteY0"/>
                </a:cxn>
                <a:cxn ang="0">
                  <a:pos x="connsiteX1" y="connsiteY1"/>
                </a:cxn>
                <a:cxn ang="0">
                  <a:pos x="connsiteX2" y="connsiteY2"/>
                </a:cxn>
                <a:cxn ang="0">
                  <a:pos x="connsiteX3" y="connsiteY3"/>
                </a:cxn>
              </a:cxnLst>
              <a:rect l="l" t="t" r="r" b="b"/>
              <a:pathLst>
                <a:path w="9071335" h="539097">
                  <a:moveTo>
                    <a:pt x="0" y="539097"/>
                  </a:moveTo>
                  <a:cubicBezTo>
                    <a:pt x="1178" y="359398"/>
                    <a:pt x="2357" y="179699"/>
                    <a:pt x="3535" y="0"/>
                  </a:cubicBezTo>
                  <a:lnTo>
                    <a:pt x="9071335" y="0"/>
                  </a:lnTo>
                  <a:lnTo>
                    <a:pt x="9071335" y="390511"/>
                  </a:lnTo>
                </a:path>
              </a:pathLst>
            </a:cu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121" name="Group 120"/>
          <p:cNvGrpSpPr/>
          <p:nvPr/>
        </p:nvGrpSpPr>
        <p:grpSpPr>
          <a:xfrm>
            <a:off x="5840822" y="119369"/>
            <a:ext cx="469081" cy="644864"/>
            <a:chOff x="5887113" y="1524000"/>
            <a:chExt cx="575450" cy="791094"/>
          </a:xfrm>
        </p:grpSpPr>
        <p:sp>
          <p:nvSpPr>
            <p:cNvPr id="122" name="Freeform 121"/>
            <p:cNvSpPr/>
            <p:nvPr/>
          </p:nvSpPr>
          <p:spPr>
            <a:xfrm>
              <a:off x="5887113" y="1711984"/>
              <a:ext cx="575450" cy="603110"/>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38275 h 2709376"/>
                <a:gd name="connsiteX1" fmla="*/ 2609990 w 2737278"/>
                <a:gd name="connsiteY1" fmla="*/ 849677 h 2709376"/>
                <a:gd name="connsiteX2" fmla="*/ 140 w 2737278"/>
                <a:gd name="connsiteY2" fmla="*/ 1516427 h 2709376"/>
                <a:gd name="connsiteX3" fmla="*/ 361052 w 2737278"/>
                <a:gd name="connsiteY3" fmla="*/ 266875 h 2709376"/>
                <a:gd name="connsiteX4" fmla="*/ 1985733 w 2737278"/>
                <a:gd name="connsiteY4" fmla="*/ 38275 h 2709376"/>
                <a:gd name="connsiteX0" fmla="*/ 1985733 w 2737278"/>
                <a:gd name="connsiteY0" fmla="*/ 197737 h 2868838"/>
                <a:gd name="connsiteX1" fmla="*/ 2609990 w 2737278"/>
                <a:gd name="connsiteY1" fmla="*/ 1009139 h 2868838"/>
                <a:gd name="connsiteX2" fmla="*/ 140 w 2737278"/>
                <a:gd name="connsiteY2" fmla="*/ 1675889 h 2868838"/>
                <a:gd name="connsiteX3" fmla="*/ 361052 w 2737278"/>
                <a:gd name="connsiteY3" fmla="*/ 426337 h 2868838"/>
                <a:gd name="connsiteX4" fmla="*/ 1985733 w 2737278"/>
                <a:gd name="connsiteY4" fmla="*/ 197737 h 2868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868838">
                  <a:moveTo>
                    <a:pt x="1985733" y="197737"/>
                  </a:moveTo>
                  <a:cubicBezTo>
                    <a:pt x="2305470" y="456969"/>
                    <a:pt x="2470290" y="583689"/>
                    <a:pt x="2609990" y="1009139"/>
                  </a:cubicBezTo>
                  <a:cubicBezTo>
                    <a:pt x="3435490" y="2869689"/>
                    <a:pt x="-25260" y="3739639"/>
                    <a:pt x="140" y="1675889"/>
                  </a:cubicBezTo>
                  <a:cubicBezTo>
                    <a:pt x="140" y="1218689"/>
                    <a:pt x="90997" y="830780"/>
                    <a:pt x="361052" y="426337"/>
                  </a:cubicBezTo>
                  <a:cubicBezTo>
                    <a:pt x="762054" y="-51461"/>
                    <a:pt x="1504414" y="-127657"/>
                    <a:pt x="1985733" y="197737"/>
                  </a:cubicBezTo>
                  <a:close/>
                </a:path>
              </a:pathLst>
            </a:custGeom>
            <a:solidFill>
              <a:srgbClr val="262626">
                <a:alpha val="50196"/>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50" name="Group 149"/>
            <p:cNvGrpSpPr/>
            <p:nvPr/>
          </p:nvGrpSpPr>
          <p:grpSpPr>
            <a:xfrm>
              <a:off x="5925600" y="1524000"/>
              <a:ext cx="485358" cy="691367"/>
              <a:chOff x="-17068800" y="-21587295"/>
              <a:chExt cx="5638800" cy="8032186"/>
            </a:xfrm>
          </p:grpSpPr>
          <p:sp>
            <p:nvSpPr>
              <p:cNvPr id="152" name="Oval 151"/>
              <p:cNvSpPr/>
              <p:nvPr/>
            </p:nvSpPr>
            <p:spPr>
              <a:xfrm>
                <a:off x="-16916400" y="-18508109"/>
                <a:ext cx="5486400" cy="4953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3" name="Freeform 152"/>
              <p:cNvSpPr/>
              <p:nvPr/>
            </p:nvSpPr>
            <p:spPr>
              <a:xfrm>
                <a:off x="-16306799" y="-18685323"/>
                <a:ext cx="4017464" cy="3920345"/>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671101">
                    <a:moveTo>
                      <a:pt x="1985733" y="0"/>
                    </a:moveTo>
                    <a:cubicBezTo>
                      <a:pt x="2305470" y="259232"/>
                      <a:pt x="2470290" y="385952"/>
                      <a:pt x="2609990" y="811402"/>
                    </a:cubicBezTo>
                    <a:cubicBezTo>
                      <a:pt x="3435490" y="2671952"/>
                      <a:pt x="-25260" y="3541902"/>
                      <a:pt x="140" y="1478152"/>
                    </a:cubicBezTo>
                    <a:cubicBezTo>
                      <a:pt x="140" y="1020952"/>
                      <a:pt x="90997" y="633043"/>
                      <a:pt x="361052" y="228600"/>
                    </a:cubicBezTo>
                    <a:lnTo>
                      <a:pt x="1985733" y="0"/>
                    </a:lnTo>
                    <a:close/>
                  </a:path>
                </a:pathLst>
              </a:custGeom>
              <a:solidFill>
                <a:srgbClr val="262626">
                  <a:alpha val="29020"/>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4" name="Freeform 153"/>
              <p:cNvSpPr/>
              <p:nvPr/>
            </p:nvSpPr>
            <p:spPr>
              <a:xfrm>
                <a:off x="-15735440" y="-18317609"/>
                <a:ext cx="2737278" cy="2735999"/>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735999">
                    <a:moveTo>
                      <a:pt x="2076590" y="0"/>
                    </a:moveTo>
                    <a:cubicBezTo>
                      <a:pt x="2292490" y="311150"/>
                      <a:pt x="2470290" y="450850"/>
                      <a:pt x="2609990" y="876300"/>
                    </a:cubicBezTo>
                    <a:cubicBezTo>
                      <a:pt x="3435490" y="2736850"/>
                      <a:pt x="-25260" y="3606800"/>
                      <a:pt x="140" y="1543050"/>
                    </a:cubicBezTo>
                    <a:cubicBezTo>
                      <a:pt x="140" y="1085850"/>
                      <a:pt x="140" y="723900"/>
                      <a:pt x="114440" y="228600"/>
                    </a:cubicBezTo>
                    <a:lnTo>
                      <a:pt x="207659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5" name="Oval 154"/>
              <p:cNvSpPr/>
              <p:nvPr/>
            </p:nvSpPr>
            <p:spPr>
              <a:xfrm>
                <a:off x="-17068800" y="-21389837"/>
                <a:ext cx="4419600" cy="4419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6" name="Oval 155"/>
              <p:cNvSpPr/>
              <p:nvPr/>
            </p:nvSpPr>
            <p:spPr>
              <a:xfrm>
                <a:off x="-17068800" y="-21587295"/>
                <a:ext cx="4419600" cy="4419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spTree>
    <p:extLst>
      <p:ext uri="{BB962C8B-B14F-4D97-AF65-F5344CB8AC3E}">
        <p14:creationId xmlns:p14="http://schemas.microsoft.com/office/powerpoint/2010/main" val="30353857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Freeform 161"/>
          <p:cNvSpPr/>
          <p:nvPr/>
        </p:nvSpPr>
        <p:spPr>
          <a:xfrm>
            <a:off x="7963531" y="1764109"/>
            <a:ext cx="618484" cy="812800"/>
          </a:xfrm>
          <a:custGeom>
            <a:avLst/>
            <a:gdLst>
              <a:gd name="connsiteX0" fmla="*/ 21584 w 618484"/>
              <a:gd name="connsiteY0" fmla="*/ 812800 h 812800"/>
              <a:gd name="connsiteX1" fmla="*/ 72384 w 618484"/>
              <a:gd name="connsiteY1" fmla="*/ 215900 h 812800"/>
              <a:gd name="connsiteX2" fmla="*/ 618484 w 618484"/>
              <a:gd name="connsiteY2" fmla="*/ 0 h 812800"/>
            </a:gdLst>
            <a:ahLst/>
            <a:cxnLst>
              <a:cxn ang="0">
                <a:pos x="connsiteX0" y="connsiteY0"/>
              </a:cxn>
              <a:cxn ang="0">
                <a:pos x="connsiteX1" y="connsiteY1"/>
              </a:cxn>
              <a:cxn ang="0">
                <a:pos x="connsiteX2" y="connsiteY2"/>
              </a:cxn>
            </a:cxnLst>
            <a:rect l="l" t="t" r="r" b="b"/>
            <a:pathLst>
              <a:path w="618484" h="812800">
                <a:moveTo>
                  <a:pt x="21584" y="812800"/>
                </a:moveTo>
                <a:cubicBezTo>
                  <a:pt x="-2758" y="582083"/>
                  <a:pt x="-27099" y="351367"/>
                  <a:pt x="72384" y="215900"/>
                </a:cubicBezTo>
                <a:cubicBezTo>
                  <a:pt x="171867" y="80433"/>
                  <a:pt x="395175" y="40216"/>
                  <a:pt x="618484" y="0"/>
                </a:cubicBez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0" name="Freeform 159"/>
          <p:cNvSpPr/>
          <p:nvPr/>
        </p:nvSpPr>
        <p:spPr>
          <a:xfrm>
            <a:off x="4244203" y="4273629"/>
            <a:ext cx="1216152" cy="895080"/>
          </a:xfrm>
          <a:custGeom>
            <a:avLst/>
            <a:gdLst>
              <a:gd name="connsiteX0" fmla="*/ 0 w 1216152"/>
              <a:gd name="connsiteY0" fmla="*/ 0 h 895080"/>
              <a:gd name="connsiteX1" fmla="*/ 283464 w 1216152"/>
              <a:gd name="connsiteY1" fmla="*/ 804672 h 895080"/>
              <a:gd name="connsiteX2" fmla="*/ 1216152 w 1216152"/>
              <a:gd name="connsiteY2" fmla="*/ 841248 h 895080"/>
            </a:gdLst>
            <a:ahLst/>
            <a:cxnLst>
              <a:cxn ang="0">
                <a:pos x="connsiteX0" y="connsiteY0"/>
              </a:cxn>
              <a:cxn ang="0">
                <a:pos x="connsiteX1" y="connsiteY1"/>
              </a:cxn>
              <a:cxn ang="0">
                <a:pos x="connsiteX2" y="connsiteY2"/>
              </a:cxn>
            </a:cxnLst>
            <a:rect l="l" t="t" r="r" b="b"/>
            <a:pathLst>
              <a:path w="1216152" h="895080">
                <a:moveTo>
                  <a:pt x="0" y="0"/>
                </a:moveTo>
                <a:cubicBezTo>
                  <a:pt x="40386" y="332232"/>
                  <a:pt x="80772" y="664464"/>
                  <a:pt x="283464" y="804672"/>
                </a:cubicBezTo>
                <a:cubicBezTo>
                  <a:pt x="486156" y="944880"/>
                  <a:pt x="851154" y="893064"/>
                  <a:pt x="1216152" y="841248"/>
                </a:cubicBez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Freeform 61"/>
          <p:cNvSpPr/>
          <p:nvPr/>
        </p:nvSpPr>
        <p:spPr>
          <a:xfrm>
            <a:off x="2701915" y="5358209"/>
            <a:ext cx="4025900" cy="1016026"/>
          </a:xfrm>
          <a:custGeom>
            <a:avLst/>
            <a:gdLst>
              <a:gd name="connsiteX0" fmla="*/ 0 w 4025900"/>
              <a:gd name="connsiteY0" fmla="*/ 0 h 1016026"/>
              <a:gd name="connsiteX1" fmla="*/ 1409700 w 4025900"/>
              <a:gd name="connsiteY1" fmla="*/ 1016000 h 1016026"/>
              <a:gd name="connsiteX2" fmla="*/ 4025900 w 4025900"/>
              <a:gd name="connsiteY2" fmla="*/ 25400 h 1016026"/>
            </a:gdLst>
            <a:ahLst/>
            <a:cxnLst>
              <a:cxn ang="0">
                <a:pos x="connsiteX0" y="connsiteY0"/>
              </a:cxn>
              <a:cxn ang="0">
                <a:pos x="connsiteX1" y="connsiteY1"/>
              </a:cxn>
              <a:cxn ang="0">
                <a:pos x="connsiteX2" y="connsiteY2"/>
              </a:cxn>
            </a:cxnLst>
            <a:rect l="l" t="t" r="r" b="b"/>
            <a:pathLst>
              <a:path w="4025900" h="1016026">
                <a:moveTo>
                  <a:pt x="0" y="0"/>
                </a:moveTo>
                <a:cubicBezTo>
                  <a:pt x="369358" y="505883"/>
                  <a:pt x="738717" y="1011767"/>
                  <a:pt x="1409700" y="1016000"/>
                </a:cubicBezTo>
                <a:cubicBezTo>
                  <a:pt x="2080683" y="1020233"/>
                  <a:pt x="3053291" y="522816"/>
                  <a:pt x="4025900" y="25400"/>
                </a:cubicBez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Freeform 47"/>
          <p:cNvSpPr/>
          <p:nvPr/>
        </p:nvSpPr>
        <p:spPr>
          <a:xfrm>
            <a:off x="6880215" y="3942995"/>
            <a:ext cx="2044700" cy="1085014"/>
          </a:xfrm>
          <a:custGeom>
            <a:avLst/>
            <a:gdLst>
              <a:gd name="connsiteX0" fmla="*/ 0 w 2044700"/>
              <a:gd name="connsiteY0" fmla="*/ 1085014 h 1085014"/>
              <a:gd name="connsiteX1" fmla="*/ 533400 w 2044700"/>
              <a:gd name="connsiteY1" fmla="*/ 132514 h 1085014"/>
              <a:gd name="connsiteX2" fmla="*/ 2044700 w 2044700"/>
              <a:gd name="connsiteY2" fmla="*/ 30914 h 1085014"/>
            </a:gdLst>
            <a:ahLst/>
            <a:cxnLst>
              <a:cxn ang="0">
                <a:pos x="connsiteX0" y="connsiteY0"/>
              </a:cxn>
              <a:cxn ang="0">
                <a:pos x="connsiteX1" y="connsiteY1"/>
              </a:cxn>
              <a:cxn ang="0">
                <a:pos x="connsiteX2" y="connsiteY2"/>
              </a:cxn>
            </a:cxnLst>
            <a:rect l="l" t="t" r="r" b="b"/>
            <a:pathLst>
              <a:path w="2044700" h="1085014">
                <a:moveTo>
                  <a:pt x="0" y="1085014"/>
                </a:moveTo>
                <a:cubicBezTo>
                  <a:pt x="96308" y="696605"/>
                  <a:pt x="192617" y="308197"/>
                  <a:pt x="533400" y="132514"/>
                </a:cubicBezTo>
                <a:cubicBezTo>
                  <a:pt x="874183" y="-43169"/>
                  <a:pt x="1459441" y="-6128"/>
                  <a:pt x="2044700" y="30914"/>
                </a:cubicBez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Freeform 46"/>
          <p:cNvSpPr/>
          <p:nvPr/>
        </p:nvSpPr>
        <p:spPr>
          <a:xfrm>
            <a:off x="3794115" y="2340053"/>
            <a:ext cx="2120900" cy="528956"/>
          </a:xfrm>
          <a:custGeom>
            <a:avLst/>
            <a:gdLst>
              <a:gd name="connsiteX0" fmla="*/ 0 w 2120900"/>
              <a:gd name="connsiteY0" fmla="*/ 84456 h 528956"/>
              <a:gd name="connsiteX1" fmla="*/ 1333500 w 2120900"/>
              <a:gd name="connsiteY1" fmla="*/ 33656 h 528956"/>
              <a:gd name="connsiteX2" fmla="*/ 2120900 w 2120900"/>
              <a:gd name="connsiteY2" fmla="*/ 528956 h 528956"/>
            </a:gdLst>
            <a:ahLst/>
            <a:cxnLst>
              <a:cxn ang="0">
                <a:pos x="connsiteX0" y="connsiteY0"/>
              </a:cxn>
              <a:cxn ang="0">
                <a:pos x="connsiteX1" y="connsiteY1"/>
              </a:cxn>
              <a:cxn ang="0">
                <a:pos x="connsiteX2" y="connsiteY2"/>
              </a:cxn>
            </a:cxnLst>
            <a:rect l="l" t="t" r="r" b="b"/>
            <a:pathLst>
              <a:path w="2120900" h="528956">
                <a:moveTo>
                  <a:pt x="0" y="84456"/>
                </a:moveTo>
                <a:cubicBezTo>
                  <a:pt x="490008" y="22014"/>
                  <a:pt x="980017" y="-40427"/>
                  <a:pt x="1333500" y="33656"/>
                </a:cubicBezTo>
                <a:cubicBezTo>
                  <a:pt x="1686983" y="107739"/>
                  <a:pt x="1903941" y="318347"/>
                  <a:pt x="2120900" y="528956"/>
                </a:cubicBez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Freeform 44"/>
          <p:cNvSpPr/>
          <p:nvPr/>
        </p:nvSpPr>
        <p:spPr>
          <a:xfrm>
            <a:off x="10066878" y="1862599"/>
            <a:ext cx="1243769" cy="2192694"/>
          </a:xfrm>
          <a:custGeom>
            <a:avLst/>
            <a:gdLst>
              <a:gd name="connsiteX0" fmla="*/ 0 w 1243769"/>
              <a:gd name="connsiteY0" fmla="*/ 0 h 2192694"/>
              <a:gd name="connsiteX1" fmla="*/ 1240972 w 1243769"/>
              <a:gd name="connsiteY1" fmla="*/ 802432 h 2192694"/>
              <a:gd name="connsiteX2" fmla="*/ 270588 w 1243769"/>
              <a:gd name="connsiteY2" fmla="*/ 2192694 h 2192694"/>
            </a:gdLst>
            <a:ahLst/>
            <a:cxnLst>
              <a:cxn ang="0">
                <a:pos x="connsiteX0" y="connsiteY0"/>
              </a:cxn>
              <a:cxn ang="0">
                <a:pos x="connsiteX1" y="connsiteY1"/>
              </a:cxn>
              <a:cxn ang="0">
                <a:pos x="connsiteX2" y="connsiteY2"/>
              </a:cxn>
            </a:cxnLst>
            <a:rect l="l" t="t" r="r" b="b"/>
            <a:pathLst>
              <a:path w="1243769" h="2192694">
                <a:moveTo>
                  <a:pt x="0" y="0"/>
                </a:moveTo>
                <a:cubicBezTo>
                  <a:pt x="597937" y="218491"/>
                  <a:pt x="1195874" y="436983"/>
                  <a:pt x="1240972" y="802432"/>
                </a:cubicBezTo>
                <a:cubicBezTo>
                  <a:pt x="1286070" y="1167881"/>
                  <a:pt x="778329" y="1680287"/>
                  <a:pt x="270588" y="2192694"/>
                </a:cubicBez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Freeform 43"/>
          <p:cNvSpPr/>
          <p:nvPr/>
        </p:nvSpPr>
        <p:spPr>
          <a:xfrm>
            <a:off x="5459500" y="389886"/>
            <a:ext cx="3873500" cy="1082365"/>
          </a:xfrm>
          <a:custGeom>
            <a:avLst/>
            <a:gdLst>
              <a:gd name="connsiteX0" fmla="*/ 0 w 3873500"/>
              <a:gd name="connsiteY0" fmla="*/ 828365 h 1082365"/>
              <a:gd name="connsiteX1" fmla="*/ 1854200 w 3873500"/>
              <a:gd name="connsiteY1" fmla="*/ 2865 h 1082365"/>
              <a:gd name="connsiteX2" fmla="*/ 3873500 w 3873500"/>
              <a:gd name="connsiteY2" fmla="*/ 1082365 h 1082365"/>
            </a:gdLst>
            <a:ahLst/>
            <a:cxnLst>
              <a:cxn ang="0">
                <a:pos x="connsiteX0" y="connsiteY0"/>
              </a:cxn>
              <a:cxn ang="0">
                <a:pos x="connsiteX1" y="connsiteY1"/>
              </a:cxn>
              <a:cxn ang="0">
                <a:pos x="connsiteX2" y="connsiteY2"/>
              </a:cxn>
            </a:cxnLst>
            <a:rect l="l" t="t" r="r" b="b"/>
            <a:pathLst>
              <a:path w="3873500" h="1082365">
                <a:moveTo>
                  <a:pt x="0" y="828365"/>
                </a:moveTo>
                <a:cubicBezTo>
                  <a:pt x="604308" y="394448"/>
                  <a:pt x="1208617" y="-39468"/>
                  <a:pt x="1854200" y="2865"/>
                </a:cubicBezTo>
                <a:cubicBezTo>
                  <a:pt x="2499783" y="45198"/>
                  <a:pt x="3186641" y="563781"/>
                  <a:pt x="3873500" y="1082365"/>
                </a:cubicBez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Freeform 41"/>
          <p:cNvSpPr/>
          <p:nvPr/>
        </p:nvSpPr>
        <p:spPr>
          <a:xfrm>
            <a:off x="2987772" y="918064"/>
            <a:ext cx="1676682" cy="1392404"/>
          </a:xfrm>
          <a:custGeom>
            <a:avLst/>
            <a:gdLst>
              <a:gd name="connsiteX0" fmla="*/ 127800 w 1676682"/>
              <a:gd name="connsiteY0" fmla="*/ 1392404 h 1392404"/>
              <a:gd name="connsiteX1" fmla="*/ 155792 w 1676682"/>
              <a:gd name="connsiteY1" fmla="*/ 95449 h 1392404"/>
              <a:gd name="connsiteX2" fmla="*/ 1676682 w 1676682"/>
              <a:gd name="connsiteY2" fmla="*/ 198086 h 1392404"/>
            </a:gdLst>
            <a:ahLst/>
            <a:cxnLst>
              <a:cxn ang="0">
                <a:pos x="connsiteX0" y="connsiteY0"/>
              </a:cxn>
              <a:cxn ang="0">
                <a:pos x="connsiteX1" y="connsiteY1"/>
              </a:cxn>
              <a:cxn ang="0">
                <a:pos x="connsiteX2" y="connsiteY2"/>
              </a:cxn>
            </a:cxnLst>
            <a:rect l="l" t="t" r="r" b="b"/>
            <a:pathLst>
              <a:path w="1676682" h="1392404">
                <a:moveTo>
                  <a:pt x="127800" y="1392404"/>
                </a:moveTo>
                <a:cubicBezTo>
                  <a:pt x="12722" y="843453"/>
                  <a:pt x="-102355" y="294502"/>
                  <a:pt x="155792" y="95449"/>
                </a:cubicBezTo>
                <a:cubicBezTo>
                  <a:pt x="413939" y="-103604"/>
                  <a:pt x="1045310" y="47241"/>
                  <a:pt x="1676682" y="198086"/>
                </a:cubicBez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Freeform 38"/>
          <p:cNvSpPr/>
          <p:nvPr/>
        </p:nvSpPr>
        <p:spPr>
          <a:xfrm>
            <a:off x="935213" y="2543304"/>
            <a:ext cx="2173588" cy="2433905"/>
          </a:xfrm>
          <a:custGeom>
            <a:avLst/>
            <a:gdLst>
              <a:gd name="connsiteX0" fmla="*/ 2122302 w 2173588"/>
              <a:gd name="connsiteY0" fmla="*/ 20905 h 2433905"/>
              <a:gd name="connsiteX1" fmla="*/ 2058802 w 2173588"/>
              <a:gd name="connsiteY1" fmla="*/ 71705 h 2433905"/>
              <a:gd name="connsiteX2" fmla="*/ 1402 w 2173588"/>
              <a:gd name="connsiteY2" fmla="*/ 1138505 h 2433905"/>
              <a:gd name="connsiteX3" fmla="*/ 1804802 w 2173588"/>
              <a:gd name="connsiteY3" fmla="*/ 2433905 h 2433905"/>
            </a:gdLst>
            <a:ahLst/>
            <a:cxnLst>
              <a:cxn ang="0">
                <a:pos x="connsiteX0" y="connsiteY0"/>
              </a:cxn>
              <a:cxn ang="0">
                <a:pos x="connsiteX1" y="connsiteY1"/>
              </a:cxn>
              <a:cxn ang="0">
                <a:pos x="connsiteX2" y="connsiteY2"/>
              </a:cxn>
              <a:cxn ang="0">
                <a:pos x="connsiteX3" y="connsiteY3"/>
              </a:cxn>
            </a:cxnLst>
            <a:rect l="l" t="t" r="r" b="b"/>
            <a:pathLst>
              <a:path w="2173588" h="2433905">
                <a:moveTo>
                  <a:pt x="2122302" y="20905"/>
                </a:moveTo>
                <a:cubicBezTo>
                  <a:pt x="2267293" y="-46829"/>
                  <a:pt x="2058802" y="71705"/>
                  <a:pt x="2058802" y="71705"/>
                </a:cubicBezTo>
                <a:cubicBezTo>
                  <a:pt x="1705319" y="257972"/>
                  <a:pt x="43735" y="744805"/>
                  <a:pt x="1402" y="1138505"/>
                </a:cubicBezTo>
                <a:cubicBezTo>
                  <a:pt x="-40931" y="1532205"/>
                  <a:pt x="881935" y="1983055"/>
                  <a:pt x="1804802" y="2433905"/>
                </a:cubicBez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 name="Group 3"/>
          <p:cNvGrpSpPr/>
          <p:nvPr/>
        </p:nvGrpSpPr>
        <p:grpSpPr>
          <a:xfrm>
            <a:off x="3155444" y="2307669"/>
            <a:ext cx="5848259" cy="2193064"/>
            <a:chOff x="3155444" y="2307669"/>
            <a:chExt cx="5848259" cy="2193064"/>
          </a:xfrm>
        </p:grpSpPr>
        <p:grpSp>
          <p:nvGrpSpPr>
            <p:cNvPr id="3" name="Group 2"/>
            <p:cNvGrpSpPr/>
            <p:nvPr/>
          </p:nvGrpSpPr>
          <p:grpSpPr>
            <a:xfrm>
              <a:off x="3325345" y="2307669"/>
              <a:ext cx="5544436" cy="2193064"/>
              <a:chOff x="3325345" y="2307669"/>
              <a:chExt cx="5544436" cy="2193064"/>
            </a:xfrm>
          </p:grpSpPr>
          <p:sp>
            <p:nvSpPr>
              <p:cNvPr id="133" name="Freeform 132"/>
              <p:cNvSpPr/>
              <p:nvPr/>
            </p:nvSpPr>
            <p:spPr>
              <a:xfrm>
                <a:off x="3387301" y="2645298"/>
                <a:ext cx="5482480" cy="1855435"/>
              </a:xfrm>
              <a:custGeom>
                <a:avLst/>
                <a:gdLst>
                  <a:gd name="connsiteX0" fmla="*/ 5414314 w 5484973"/>
                  <a:gd name="connsiteY0" fmla="*/ 0 h 1759806"/>
                  <a:gd name="connsiteX1" fmla="*/ 5420965 w 5484973"/>
                  <a:gd name="connsiteY1" fmla="*/ 13302 h 1759806"/>
                  <a:gd name="connsiteX2" fmla="*/ 5448397 w 5484973"/>
                  <a:gd name="connsiteY2" fmla="*/ 68166 h 1759806"/>
                  <a:gd name="connsiteX3" fmla="*/ 5466685 w 5484973"/>
                  <a:gd name="connsiteY3" fmla="*/ 141318 h 1759806"/>
                  <a:gd name="connsiteX4" fmla="*/ 5475829 w 5484973"/>
                  <a:gd name="connsiteY4" fmla="*/ 223614 h 1759806"/>
                  <a:gd name="connsiteX5" fmla="*/ 5484973 w 5484973"/>
                  <a:gd name="connsiteY5" fmla="*/ 260190 h 1759806"/>
                  <a:gd name="connsiteX6" fmla="*/ 5475829 w 5484973"/>
                  <a:gd name="connsiteY6" fmla="*/ 571086 h 1759806"/>
                  <a:gd name="connsiteX7" fmla="*/ 5457541 w 5484973"/>
                  <a:gd name="connsiteY7" fmla="*/ 598518 h 1759806"/>
                  <a:gd name="connsiteX8" fmla="*/ 5430109 w 5484973"/>
                  <a:gd name="connsiteY8" fmla="*/ 653382 h 1759806"/>
                  <a:gd name="connsiteX9" fmla="*/ 5375245 w 5484973"/>
                  <a:gd name="connsiteY9" fmla="*/ 689958 h 1759806"/>
                  <a:gd name="connsiteX10" fmla="*/ 5329525 w 5484973"/>
                  <a:gd name="connsiteY10" fmla="*/ 726534 h 1759806"/>
                  <a:gd name="connsiteX11" fmla="*/ 5228941 w 5484973"/>
                  <a:gd name="connsiteY11" fmla="*/ 790542 h 1759806"/>
                  <a:gd name="connsiteX12" fmla="*/ 5119213 w 5484973"/>
                  <a:gd name="connsiteY12" fmla="*/ 781398 h 1759806"/>
                  <a:gd name="connsiteX13" fmla="*/ 5064349 w 5484973"/>
                  <a:gd name="connsiteY13" fmla="*/ 753966 h 1759806"/>
                  <a:gd name="connsiteX14" fmla="*/ 5036917 w 5484973"/>
                  <a:gd name="connsiteY14" fmla="*/ 744822 h 1759806"/>
                  <a:gd name="connsiteX15" fmla="*/ 4954621 w 5484973"/>
                  <a:gd name="connsiteY15" fmla="*/ 708246 h 1759806"/>
                  <a:gd name="connsiteX16" fmla="*/ 4927189 w 5484973"/>
                  <a:gd name="connsiteY16" fmla="*/ 699102 h 1759806"/>
                  <a:gd name="connsiteX17" fmla="*/ 4634581 w 5484973"/>
                  <a:gd name="connsiteY17" fmla="*/ 708246 h 1759806"/>
                  <a:gd name="connsiteX18" fmla="*/ 4598005 w 5484973"/>
                  <a:gd name="connsiteY18" fmla="*/ 735678 h 1759806"/>
                  <a:gd name="connsiteX19" fmla="*/ 4543141 w 5484973"/>
                  <a:gd name="connsiteY19" fmla="*/ 781398 h 1759806"/>
                  <a:gd name="connsiteX20" fmla="*/ 4533997 w 5484973"/>
                  <a:gd name="connsiteY20" fmla="*/ 808830 h 1759806"/>
                  <a:gd name="connsiteX21" fmla="*/ 4506565 w 5484973"/>
                  <a:gd name="connsiteY21" fmla="*/ 872838 h 1759806"/>
                  <a:gd name="connsiteX22" fmla="*/ 4469989 w 5484973"/>
                  <a:gd name="connsiteY22" fmla="*/ 881982 h 1759806"/>
                  <a:gd name="connsiteX23" fmla="*/ 4415125 w 5484973"/>
                  <a:gd name="connsiteY23" fmla="*/ 900270 h 1759806"/>
                  <a:gd name="connsiteX24" fmla="*/ 4268821 w 5484973"/>
                  <a:gd name="connsiteY24" fmla="*/ 900270 h 1759806"/>
                  <a:gd name="connsiteX25" fmla="*/ 4241389 w 5484973"/>
                  <a:gd name="connsiteY25" fmla="*/ 918558 h 1759806"/>
                  <a:gd name="connsiteX26" fmla="*/ 4223101 w 5484973"/>
                  <a:gd name="connsiteY26" fmla="*/ 945990 h 1759806"/>
                  <a:gd name="connsiteX27" fmla="*/ 4131661 w 5484973"/>
                  <a:gd name="connsiteY27" fmla="*/ 973422 h 1759806"/>
                  <a:gd name="connsiteX28" fmla="*/ 4049365 w 5484973"/>
                  <a:gd name="connsiteY28" fmla="*/ 945990 h 1759806"/>
                  <a:gd name="connsiteX29" fmla="*/ 4021933 w 5484973"/>
                  <a:gd name="connsiteY29" fmla="*/ 936846 h 1759806"/>
                  <a:gd name="connsiteX30" fmla="*/ 3903061 w 5484973"/>
                  <a:gd name="connsiteY30" fmla="*/ 945990 h 1759806"/>
                  <a:gd name="connsiteX31" fmla="*/ 3875629 w 5484973"/>
                  <a:gd name="connsiteY31" fmla="*/ 964278 h 1759806"/>
                  <a:gd name="connsiteX32" fmla="*/ 3811621 w 5484973"/>
                  <a:gd name="connsiteY32" fmla="*/ 1019142 h 1759806"/>
                  <a:gd name="connsiteX33" fmla="*/ 3784189 w 5484973"/>
                  <a:gd name="connsiteY33" fmla="*/ 1037430 h 1759806"/>
                  <a:gd name="connsiteX34" fmla="*/ 3765901 w 5484973"/>
                  <a:gd name="connsiteY34" fmla="*/ 1064862 h 1759806"/>
                  <a:gd name="connsiteX35" fmla="*/ 3729325 w 5484973"/>
                  <a:gd name="connsiteY35" fmla="*/ 1092294 h 1759806"/>
                  <a:gd name="connsiteX36" fmla="*/ 3665317 w 5484973"/>
                  <a:gd name="connsiteY36" fmla="*/ 1110582 h 1759806"/>
                  <a:gd name="connsiteX37" fmla="*/ 3637885 w 5484973"/>
                  <a:gd name="connsiteY37" fmla="*/ 1128870 h 1759806"/>
                  <a:gd name="connsiteX38" fmla="*/ 3583021 w 5484973"/>
                  <a:gd name="connsiteY38" fmla="*/ 1138014 h 1759806"/>
                  <a:gd name="connsiteX39" fmla="*/ 3546445 w 5484973"/>
                  <a:gd name="connsiteY39" fmla="*/ 1147158 h 1759806"/>
                  <a:gd name="connsiteX40" fmla="*/ 3345277 w 5484973"/>
                  <a:gd name="connsiteY40" fmla="*/ 1138014 h 1759806"/>
                  <a:gd name="connsiteX41" fmla="*/ 3308701 w 5484973"/>
                  <a:gd name="connsiteY41" fmla="*/ 1119726 h 1759806"/>
                  <a:gd name="connsiteX42" fmla="*/ 3116677 w 5484973"/>
                  <a:gd name="connsiteY42" fmla="*/ 1128870 h 1759806"/>
                  <a:gd name="connsiteX43" fmla="*/ 3052669 w 5484973"/>
                  <a:gd name="connsiteY43" fmla="*/ 1147158 h 1759806"/>
                  <a:gd name="connsiteX44" fmla="*/ 2997805 w 5484973"/>
                  <a:gd name="connsiteY44" fmla="*/ 1192878 h 1759806"/>
                  <a:gd name="connsiteX45" fmla="*/ 2970373 w 5484973"/>
                  <a:gd name="connsiteY45" fmla="*/ 1202022 h 1759806"/>
                  <a:gd name="connsiteX46" fmla="*/ 2833213 w 5484973"/>
                  <a:gd name="connsiteY46" fmla="*/ 1192878 h 1759806"/>
                  <a:gd name="connsiteX47" fmla="*/ 2787493 w 5484973"/>
                  <a:gd name="connsiteY47" fmla="*/ 1183734 h 1759806"/>
                  <a:gd name="connsiteX48" fmla="*/ 2714341 w 5484973"/>
                  <a:gd name="connsiteY48" fmla="*/ 1202022 h 1759806"/>
                  <a:gd name="connsiteX49" fmla="*/ 2686909 w 5484973"/>
                  <a:gd name="connsiteY49" fmla="*/ 1229454 h 1759806"/>
                  <a:gd name="connsiteX50" fmla="*/ 2659477 w 5484973"/>
                  <a:gd name="connsiteY50" fmla="*/ 1238598 h 1759806"/>
                  <a:gd name="connsiteX51" fmla="*/ 2494885 w 5484973"/>
                  <a:gd name="connsiteY51" fmla="*/ 1247742 h 1759806"/>
                  <a:gd name="connsiteX52" fmla="*/ 2467453 w 5484973"/>
                  <a:gd name="connsiteY52" fmla="*/ 1275174 h 1759806"/>
                  <a:gd name="connsiteX53" fmla="*/ 2440021 w 5484973"/>
                  <a:gd name="connsiteY53" fmla="*/ 1284318 h 1759806"/>
                  <a:gd name="connsiteX54" fmla="*/ 2421733 w 5484973"/>
                  <a:gd name="connsiteY54" fmla="*/ 1311750 h 1759806"/>
                  <a:gd name="connsiteX55" fmla="*/ 2376013 w 5484973"/>
                  <a:gd name="connsiteY55" fmla="*/ 1375758 h 1759806"/>
                  <a:gd name="connsiteX56" fmla="*/ 2366869 w 5484973"/>
                  <a:gd name="connsiteY56" fmla="*/ 1439766 h 1759806"/>
                  <a:gd name="connsiteX57" fmla="*/ 2339437 w 5484973"/>
                  <a:gd name="connsiteY57" fmla="*/ 1448910 h 1759806"/>
                  <a:gd name="connsiteX58" fmla="*/ 2174845 w 5484973"/>
                  <a:gd name="connsiteY58" fmla="*/ 1439766 h 1759806"/>
                  <a:gd name="connsiteX59" fmla="*/ 2129125 w 5484973"/>
                  <a:gd name="connsiteY59" fmla="*/ 1421478 h 1759806"/>
                  <a:gd name="connsiteX60" fmla="*/ 2074261 w 5484973"/>
                  <a:gd name="connsiteY60" fmla="*/ 1403190 h 1759806"/>
                  <a:gd name="connsiteX61" fmla="*/ 1991965 w 5484973"/>
                  <a:gd name="connsiteY61" fmla="*/ 1357470 h 1759806"/>
                  <a:gd name="connsiteX62" fmla="*/ 1781653 w 5484973"/>
                  <a:gd name="connsiteY62" fmla="*/ 1366614 h 1759806"/>
                  <a:gd name="connsiteX63" fmla="*/ 1745077 w 5484973"/>
                  <a:gd name="connsiteY63" fmla="*/ 1375758 h 1759806"/>
                  <a:gd name="connsiteX64" fmla="*/ 1735933 w 5484973"/>
                  <a:gd name="connsiteY64" fmla="*/ 1403190 h 1759806"/>
                  <a:gd name="connsiteX65" fmla="*/ 1726789 w 5484973"/>
                  <a:gd name="connsiteY65" fmla="*/ 1494630 h 1759806"/>
                  <a:gd name="connsiteX66" fmla="*/ 1644493 w 5484973"/>
                  <a:gd name="connsiteY66" fmla="*/ 1540350 h 1759806"/>
                  <a:gd name="connsiteX67" fmla="*/ 1580485 w 5484973"/>
                  <a:gd name="connsiteY67" fmla="*/ 1549494 h 1759806"/>
                  <a:gd name="connsiteX68" fmla="*/ 1498189 w 5484973"/>
                  <a:gd name="connsiteY68" fmla="*/ 1576926 h 1759806"/>
                  <a:gd name="connsiteX69" fmla="*/ 1470757 w 5484973"/>
                  <a:gd name="connsiteY69" fmla="*/ 1586070 h 1759806"/>
                  <a:gd name="connsiteX70" fmla="*/ 1434181 w 5484973"/>
                  <a:gd name="connsiteY70" fmla="*/ 1595214 h 1759806"/>
                  <a:gd name="connsiteX71" fmla="*/ 1406749 w 5484973"/>
                  <a:gd name="connsiteY71" fmla="*/ 1622646 h 1759806"/>
                  <a:gd name="connsiteX72" fmla="*/ 1379317 w 5484973"/>
                  <a:gd name="connsiteY72" fmla="*/ 1631790 h 1759806"/>
                  <a:gd name="connsiteX73" fmla="*/ 1132429 w 5484973"/>
                  <a:gd name="connsiteY73" fmla="*/ 1640934 h 1759806"/>
                  <a:gd name="connsiteX74" fmla="*/ 1104997 w 5484973"/>
                  <a:gd name="connsiteY74" fmla="*/ 1659222 h 1759806"/>
                  <a:gd name="connsiteX75" fmla="*/ 1031845 w 5484973"/>
                  <a:gd name="connsiteY75" fmla="*/ 1686654 h 1759806"/>
                  <a:gd name="connsiteX76" fmla="*/ 1013557 w 5484973"/>
                  <a:gd name="connsiteY76" fmla="*/ 1714086 h 1759806"/>
                  <a:gd name="connsiteX77" fmla="*/ 958693 w 5484973"/>
                  <a:gd name="connsiteY77" fmla="*/ 1732374 h 1759806"/>
                  <a:gd name="connsiteX78" fmla="*/ 611221 w 5484973"/>
                  <a:gd name="connsiteY78" fmla="*/ 1714086 h 1759806"/>
                  <a:gd name="connsiteX79" fmla="*/ 483205 w 5484973"/>
                  <a:gd name="connsiteY79" fmla="*/ 1704942 h 1759806"/>
                  <a:gd name="connsiteX80" fmla="*/ 446629 w 5484973"/>
                  <a:gd name="connsiteY80" fmla="*/ 1695798 h 1759806"/>
                  <a:gd name="connsiteX81" fmla="*/ 373477 w 5484973"/>
                  <a:gd name="connsiteY81" fmla="*/ 1686654 h 1759806"/>
                  <a:gd name="connsiteX82" fmla="*/ 272893 w 5484973"/>
                  <a:gd name="connsiteY82" fmla="*/ 1704942 h 1759806"/>
                  <a:gd name="connsiteX83" fmla="*/ 245461 w 5484973"/>
                  <a:gd name="connsiteY83" fmla="*/ 1714086 h 1759806"/>
                  <a:gd name="connsiteX84" fmla="*/ 181453 w 5484973"/>
                  <a:gd name="connsiteY84" fmla="*/ 1759806 h 1759806"/>
                  <a:gd name="connsiteX85" fmla="*/ 126589 w 5484973"/>
                  <a:gd name="connsiteY85" fmla="*/ 1750662 h 1759806"/>
                  <a:gd name="connsiteX86" fmla="*/ 99157 w 5484973"/>
                  <a:gd name="connsiteY86" fmla="*/ 1677510 h 1759806"/>
                  <a:gd name="connsiteX87" fmla="*/ 90013 w 5484973"/>
                  <a:gd name="connsiteY87" fmla="*/ 1531206 h 1759806"/>
                  <a:gd name="connsiteX88" fmla="*/ 80869 w 5484973"/>
                  <a:gd name="connsiteY88" fmla="*/ 1503774 h 1759806"/>
                  <a:gd name="connsiteX89" fmla="*/ 44293 w 5484973"/>
                  <a:gd name="connsiteY89" fmla="*/ 1439766 h 1759806"/>
                  <a:gd name="connsiteX90" fmla="*/ 16861 w 5484973"/>
                  <a:gd name="connsiteY90" fmla="*/ 1412334 h 1759806"/>
                  <a:gd name="connsiteX91" fmla="*/ 0 w 5484973"/>
                  <a:gd name="connsiteY91" fmla="*/ 1361750 h 1759806"/>
                  <a:gd name="connsiteX0" fmla="*/ 5414314 w 5484973"/>
                  <a:gd name="connsiteY0" fmla="*/ 0 h 1759806"/>
                  <a:gd name="connsiteX1" fmla="*/ 5420965 w 5484973"/>
                  <a:gd name="connsiteY1" fmla="*/ 13302 h 1759806"/>
                  <a:gd name="connsiteX2" fmla="*/ 5448397 w 5484973"/>
                  <a:gd name="connsiteY2" fmla="*/ 68166 h 1759806"/>
                  <a:gd name="connsiteX3" fmla="*/ 5466685 w 5484973"/>
                  <a:gd name="connsiteY3" fmla="*/ 141318 h 1759806"/>
                  <a:gd name="connsiteX4" fmla="*/ 5475829 w 5484973"/>
                  <a:gd name="connsiteY4" fmla="*/ 223614 h 1759806"/>
                  <a:gd name="connsiteX5" fmla="*/ 5484973 w 5484973"/>
                  <a:gd name="connsiteY5" fmla="*/ 260190 h 1759806"/>
                  <a:gd name="connsiteX6" fmla="*/ 5475829 w 5484973"/>
                  <a:gd name="connsiteY6" fmla="*/ 571086 h 1759806"/>
                  <a:gd name="connsiteX7" fmla="*/ 5457541 w 5484973"/>
                  <a:gd name="connsiteY7" fmla="*/ 598518 h 1759806"/>
                  <a:gd name="connsiteX8" fmla="*/ 5430109 w 5484973"/>
                  <a:gd name="connsiteY8" fmla="*/ 653382 h 1759806"/>
                  <a:gd name="connsiteX9" fmla="*/ 5375245 w 5484973"/>
                  <a:gd name="connsiteY9" fmla="*/ 689958 h 1759806"/>
                  <a:gd name="connsiteX10" fmla="*/ 5329525 w 5484973"/>
                  <a:gd name="connsiteY10" fmla="*/ 726534 h 1759806"/>
                  <a:gd name="connsiteX11" fmla="*/ 5228941 w 5484973"/>
                  <a:gd name="connsiteY11" fmla="*/ 790542 h 1759806"/>
                  <a:gd name="connsiteX12" fmla="*/ 5119213 w 5484973"/>
                  <a:gd name="connsiteY12" fmla="*/ 781398 h 1759806"/>
                  <a:gd name="connsiteX13" fmla="*/ 5064349 w 5484973"/>
                  <a:gd name="connsiteY13" fmla="*/ 753966 h 1759806"/>
                  <a:gd name="connsiteX14" fmla="*/ 5036917 w 5484973"/>
                  <a:gd name="connsiteY14" fmla="*/ 744822 h 1759806"/>
                  <a:gd name="connsiteX15" fmla="*/ 4954621 w 5484973"/>
                  <a:gd name="connsiteY15" fmla="*/ 708246 h 1759806"/>
                  <a:gd name="connsiteX16" fmla="*/ 4927189 w 5484973"/>
                  <a:gd name="connsiteY16" fmla="*/ 699102 h 1759806"/>
                  <a:gd name="connsiteX17" fmla="*/ 4634581 w 5484973"/>
                  <a:gd name="connsiteY17" fmla="*/ 708246 h 1759806"/>
                  <a:gd name="connsiteX18" fmla="*/ 4598005 w 5484973"/>
                  <a:gd name="connsiteY18" fmla="*/ 735678 h 1759806"/>
                  <a:gd name="connsiteX19" fmla="*/ 4543141 w 5484973"/>
                  <a:gd name="connsiteY19" fmla="*/ 781398 h 1759806"/>
                  <a:gd name="connsiteX20" fmla="*/ 4533997 w 5484973"/>
                  <a:gd name="connsiteY20" fmla="*/ 808830 h 1759806"/>
                  <a:gd name="connsiteX21" fmla="*/ 4506565 w 5484973"/>
                  <a:gd name="connsiteY21" fmla="*/ 872838 h 1759806"/>
                  <a:gd name="connsiteX22" fmla="*/ 4469989 w 5484973"/>
                  <a:gd name="connsiteY22" fmla="*/ 881982 h 1759806"/>
                  <a:gd name="connsiteX23" fmla="*/ 4415125 w 5484973"/>
                  <a:gd name="connsiteY23" fmla="*/ 900270 h 1759806"/>
                  <a:gd name="connsiteX24" fmla="*/ 4268821 w 5484973"/>
                  <a:gd name="connsiteY24" fmla="*/ 900270 h 1759806"/>
                  <a:gd name="connsiteX25" fmla="*/ 4241389 w 5484973"/>
                  <a:gd name="connsiteY25" fmla="*/ 918558 h 1759806"/>
                  <a:gd name="connsiteX26" fmla="*/ 4223101 w 5484973"/>
                  <a:gd name="connsiteY26" fmla="*/ 945990 h 1759806"/>
                  <a:gd name="connsiteX27" fmla="*/ 4131661 w 5484973"/>
                  <a:gd name="connsiteY27" fmla="*/ 973422 h 1759806"/>
                  <a:gd name="connsiteX28" fmla="*/ 4049365 w 5484973"/>
                  <a:gd name="connsiteY28" fmla="*/ 945990 h 1759806"/>
                  <a:gd name="connsiteX29" fmla="*/ 4021933 w 5484973"/>
                  <a:gd name="connsiteY29" fmla="*/ 936846 h 1759806"/>
                  <a:gd name="connsiteX30" fmla="*/ 3903061 w 5484973"/>
                  <a:gd name="connsiteY30" fmla="*/ 945990 h 1759806"/>
                  <a:gd name="connsiteX31" fmla="*/ 3875629 w 5484973"/>
                  <a:gd name="connsiteY31" fmla="*/ 964278 h 1759806"/>
                  <a:gd name="connsiteX32" fmla="*/ 3811621 w 5484973"/>
                  <a:gd name="connsiteY32" fmla="*/ 1019142 h 1759806"/>
                  <a:gd name="connsiteX33" fmla="*/ 3784189 w 5484973"/>
                  <a:gd name="connsiteY33" fmla="*/ 1037430 h 1759806"/>
                  <a:gd name="connsiteX34" fmla="*/ 3765901 w 5484973"/>
                  <a:gd name="connsiteY34" fmla="*/ 1064862 h 1759806"/>
                  <a:gd name="connsiteX35" fmla="*/ 3729325 w 5484973"/>
                  <a:gd name="connsiteY35" fmla="*/ 1092294 h 1759806"/>
                  <a:gd name="connsiteX36" fmla="*/ 3665317 w 5484973"/>
                  <a:gd name="connsiteY36" fmla="*/ 1110582 h 1759806"/>
                  <a:gd name="connsiteX37" fmla="*/ 3637885 w 5484973"/>
                  <a:gd name="connsiteY37" fmla="*/ 1128870 h 1759806"/>
                  <a:gd name="connsiteX38" fmla="*/ 3583021 w 5484973"/>
                  <a:gd name="connsiteY38" fmla="*/ 1138014 h 1759806"/>
                  <a:gd name="connsiteX39" fmla="*/ 3546445 w 5484973"/>
                  <a:gd name="connsiteY39" fmla="*/ 1147158 h 1759806"/>
                  <a:gd name="connsiteX40" fmla="*/ 3345277 w 5484973"/>
                  <a:gd name="connsiteY40" fmla="*/ 1138014 h 1759806"/>
                  <a:gd name="connsiteX41" fmla="*/ 3308701 w 5484973"/>
                  <a:gd name="connsiteY41" fmla="*/ 1119726 h 1759806"/>
                  <a:gd name="connsiteX42" fmla="*/ 3116677 w 5484973"/>
                  <a:gd name="connsiteY42" fmla="*/ 1128870 h 1759806"/>
                  <a:gd name="connsiteX43" fmla="*/ 3052669 w 5484973"/>
                  <a:gd name="connsiteY43" fmla="*/ 1147158 h 1759806"/>
                  <a:gd name="connsiteX44" fmla="*/ 2997805 w 5484973"/>
                  <a:gd name="connsiteY44" fmla="*/ 1192878 h 1759806"/>
                  <a:gd name="connsiteX45" fmla="*/ 2970373 w 5484973"/>
                  <a:gd name="connsiteY45" fmla="*/ 1202022 h 1759806"/>
                  <a:gd name="connsiteX46" fmla="*/ 2833213 w 5484973"/>
                  <a:gd name="connsiteY46" fmla="*/ 1192878 h 1759806"/>
                  <a:gd name="connsiteX47" fmla="*/ 2787493 w 5484973"/>
                  <a:gd name="connsiteY47" fmla="*/ 1183734 h 1759806"/>
                  <a:gd name="connsiteX48" fmla="*/ 2714341 w 5484973"/>
                  <a:gd name="connsiteY48" fmla="*/ 1202022 h 1759806"/>
                  <a:gd name="connsiteX49" fmla="*/ 2686909 w 5484973"/>
                  <a:gd name="connsiteY49" fmla="*/ 1229454 h 1759806"/>
                  <a:gd name="connsiteX50" fmla="*/ 2659477 w 5484973"/>
                  <a:gd name="connsiteY50" fmla="*/ 1238598 h 1759806"/>
                  <a:gd name="connsiteX51" fmla="*/ 2494885 w 5484973"/>
                  <a:gd name="connsiteY51" fmla="*/ 1247742 h 1759806"/>
                  <a:gd name="connsiteX52" fmla="*/ 2467453 w 5484973"/>
                  <a:gd name="connsiteY52" fmla="*/ 1275174 h 1759806"/>
                  <a:gd name="connsiteX53" fmla="*/ 2440021 w 5484973"/>
                  <a:gd name="connsiteY53" fmla="*/ 1284318 h 1759806"/>
                  <a:gd name="connsiteX54" fmla="*/ 2421733 w 5484973"/>
                  <a:gd name="connsiteY54" fmla="*/ 1311750 h 1759806"/>
                  <a:gd name="connsiteX55" fmla="*/ 2376013 w 5484973"/>
                  <a:gd name="connsiteY55" fmla="*/ 1375758 h 1759806"/>
                  <a:gd name="connsiteX56" fmla="*/ 2366869 w 5484973"/>
                  <a:gd name="connsiteY56" fmla="*/ 1439766 h 1759806"/>
                  <a:gd name="connsiteX57" fmla="*/ 2339437 w 5484973"/>
                  <a:gd name="connsiteY57" fmla="*/ 1448910 h 1759806"/>
                  <a:gd name="connsiteX58" fmla="*/ 2174845 w 5484973"/>
                  <a:gd name="connsiteY58" fmla="*/ 1439766 h 1759806"/>
                  <a:gd name="connsiteX59" fmla="*/ 2129125 w 5484973"/>
                  <a:gd name="connsiteY59" fmla="*/ 1421478 h 1759806"/>
                  <a:gd name="connsiteX60" fmla="*/ 2074261 w 5484973"/>
                  <a:gd name="connsiteY60" fmla="*/ 1403190 h 1759806"/>
                  <a:gd name="connsiteX61" fmla="*/ 1991965 w 5484973"/>
                  <a:gd name="connsiteY61" fmla="*/ 1357470 h 1759806"/>
                  <a:gd name="connsiteX62" fmla="*/ 1781653 w 5484973"/>
                  <a:gd name="connsiteY62" fmla="*/ 1366614 h 1759806"/>
                  <a:gd name="connsiteX63" fmla="*/ 1745077 w 5484973"/>
                  <a:gd name="connsiteY63" fmla="*/ 1375758 h 1759806"/>
                  <a:gd name="connsiteX64" fmla="*/ 1735933 w 5484973"/>
                  <a:gd name="connsiteY64" fmla="*/ 1403190 h 1759806"/>
                  <a:gd name="connsiteX65" fmla="*/ 1726789 w 5484973"/>
                  <a:gd name="connsiteY65" fmla="*/ 1494630 h 1759806"/>
                  <a:gd name="connsiteX66" fmla="*/ 1644493 w 5484973"/>
                  <a:gd name="connsiteY66" fmla="*/ 1540350 h 1759806"/>
                  <a:gd name="connsiteX67" fmla="*/ 1580485 w 5484973"/>
                  <a:gd name="connsiteY67" fmla="*/ 1549494 h 1759806"/>
                  <a:gd name="connsiteX68" fmla="*/ 1498189 w 5484973"/>
                  <a:gd name="connsiteY68" fmla="*/ 1576926 h 1759806"/>
                  <a:gd name="connsiteX69" fmla="*/ 1470757 w 5484973"/>
                  <a:gd name="connsiteY69" fmla="*/ 1586070 h 1759806"/>
                  <a:gd name="connsiteX70" fmla="*/ 1434181 w 5484973"/>
                  <a:gd name="connsiteY70" fmla="*/ 1595214 h 1759806"/>
                  <a:gd name="connsiteX71" fmla="*/ 1406749 w 5484973"/>
                  <a:gd name="connsiteY71" fmla="*/ 1622646 h 1759806"/>
                  <a:gd name="connsiteX72" fmla="*/ 1379317 w 5484973"/>
                  <a:gd name="connsiteY72" fmla="*/ 1631790 h 1759806"/>
                  <a:gd name="connsiteX73" fmla="*/ 1132429 w 5484973"/>
                  <a:gd name="connsiteY73" fmla="*/ 1640934 h 1759806"/>
                  <a:gd name="connsiteX74" fmla="*/ 1104997 w 5484973"/>
                  <a:gd name="connsiteY74" fmla="*/ 1659222 h 1759806"/>
                  <a:gd name="connsiteX75" fmla="*/ 1031845 w 5484973"/>
                  <a:gd name="connsiteY75" fmla="*/ 1686654 h 1759806"/>
                  <a:gd name="connsiteX76" fmla="*/ 1013557 w 5484973"/>
                  <a:gd name="connsiteY76" fmla="*/ 1714086 h 1759806"/>
                  <a:gd name="connsiteX77" fmla="*/ 958693 w 5484973"/>
                  <a:gd name="connsiteY77" fmla="*/ 1732374 h 1759806"/>
                  <a:gd name="connsiteX78" fmla="*/ 611221 w 5484973"/>
                  <a:gd name="connsiteY78" fmla="*/ 1714086 h 1759806"/>
                  <a:gd name="connsiteX79" fmla="*/ 483205 w 5484973"/>
                  <a:gd name="connsiteY79" fmla="*/ 1704942 h 1759806"/>
                  <a:gd name="connsiteX80" fmla="*/ 446629 w 5484973"/>
                  <a:gd name="connsiteY80" fmla="*/ 1695798 h 1759806"/>
                  <a:gd name="connsiteX81" fmla="*/ 373477 w 5484973"/>
                  <a:gd name="connsiteY81" fmla="*/ 1686654 h 1759806"/>
                  <a:gd name="connsiteX82" fmla="*/ 272893 w 5484973"/>
                  <a:gd name="connsiteY82" fmla="*/ 1704942 h 1759806"/>
                  <a:gd name="connsiteX83" fmla="*/ 245461 w 5484973"/>
                  <a:gd name="connsiteY83" fmla="*/ 1714086 h 1759806"/>
                  <a:gd name="connsiteX84" fmla="*/ 181453 w 5484973"/>
                  <a:gd name="connsiteY84" fmla="*/ 1759806 h 1759806"/>
                  <a:gd name="connsiteX85" fmla="*/ 126589 w 5484973"/>
                  <a:gd name="connsiteY85" fmla="*/ 1750662 h 1759806"/>
                  <a:gd name="connsiteX86" fmla="*/ 80098 w 5484973"/>
                  <a:gd name="connsiteY86" fmla="*/ 1672993 h 1759806"/>
                  <a:gd name="connsiteX87" fmla="*/ 90013 w 5484973"/>
                  <a:gd name="connsiteY87" fmla="*/ 1531206 h 1759806"/>
                  <a:gd name="connsiteX88" fmla="*/ 80869 w 5484973"/>
                  <a:gd name="connsiteY88" fmla="*/ 1503774 h 1759806"/>
                  <a:gd name="connsiteX89" fmla="*/ 44293 w 5484973"/>
                  <a:gd name="connsiteY89" fmla="*/ 1439766 h 1759806"/>
                  <a:gd name="connsiteX90" fmla="*/ 16861 w 5484973"/>
                  <a:gd name="connsiteY90" fmla="*/ 1412334 h 1759806"/>
                  <a:gd name="connsiteX91" fmla="*/ 0 w 5484973"/>
                  <a:gd name="connsiteY91" fmla="*/ 1361750 h 1759806"/>
                  <a:gd name="connsiteX92" fmla="*/ 5414314 w 5484973"/>
                  <a:gd name="connsiteY92" fmla="*/ 0 h 1759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484973" h="1759806">
                    <a:moveTo>
                      <a:pt x="5414314" y="0"/>
                    </a:moveTo>
                    <a:lnTo>
                      <a:pt x="5420965" y="13302"/>
                    </a:lnTo>
                    <a:cubicBezTo>
                      <a:pt x="5442678" y="51299"/>
                      <a:pt x="5437463" y="28076"/>
                      <a:pt x="5448397" y="68166"/>
                    </a:cubicBezTo>
                    <a:cubicBezTo>
                      <a:pt x="5455010" y="92415"/>
                      <a:pt x="5466685" y="141318"/>
                      <a:pt x="5466685" y="141318"/>
                    </a:cubicBezTo>
                    <a:cubicBezTo>
                      <a:pt x="5469733" y="168750"/>
                      <a:pt x="5471632" y="196334"/>
                      <a:pt x="5475829" y="223614"/>
                    </a:cubicBezTo>
                    <a:cubicBezTo>
                      <a:pt x="5477740" y="236035"/>
                      <a:pt x="5484973" y="247623"/>
                      <a:pt x="5484973" y="260190"/>
                    </a:cubicBezTo>
                    <a:cubicBezTo>
                      <a:pt x="5484973" y="363867"/>
                      <a:pt x="5484208" y="467748"/>
                      <a:pt x="5475829" y="571086"/>
                    </a:cubicBezTo>
                    <a:cubicBezTo>
                      <a:pt x="5474941" y="582040"/>
                      <a:pt x="5462456" y="588688"/>
                      <a:pt x="5457541" y="598518"/>
                    </a:cubicBezTo>
                    <a:cubicBezTo>
                      <a:pt x="5445221" y="623159"/>
                      <a:pt x="5453403" y="633000"/>
                      <a:pt x="5430109" y="653382"/>
                    </a:cubicBezTo>
                    <a:cubicBezTo>
                      <a:pt x="5413568" y="667856"/>
                      <a:pt x="5375245" y="689958"/>
                      <a:pt x="5375245" y="689958"/>
                    </a:cubicBezTo>
                    <a:cubicBezTo>
                      <a:pt x="5342018" y="739798"/>
                      <a:pt x="5375796" y="701295"/>
                      <a:pt x="5329525" y="726534"/>
                    </a:cubicBezTo>
                    <a:cubicBezTo>
                      <a:pt x="5301176" y="741997"/>
                      <a:pt x="5259614" y="770094"/>
                      <a:pt x="5228941" y="790542"/>
                    </a:cubicBezTo>
                    <a:cubicBezTo>
                      <a:pt x="5192365" y="787494"/>
                      <a:pt x="5155594" y="786249"/>
                      <a:pt x="5119213" y="781398"/>
                    </a:cubicBezTo>
                    <a:cubicBezTo>
                      <a:pt x="5087872" y="777219"/>
                      <a:pt x="5092371" y="767977"/>
                      <a:pt x="5064349" y="753966"/>
                    </a:cubicBezTo>
                    <a:cubicBezTo>
                      <a:pt x="5055728" y="749655"/>
                      <a:pt x="5045538" y="749133"/>
                      <a:pt x="5036917" y="744822"/>
                    </a:cubicBezTo>
                    <a:cubicBezTo>
                      <a:pt x="4949974" y="701350"/>
                      <a:pt x="5096165" y="755427"/>
                      <a:pt x="4954621" y="708246"/>
                    </a:cubicBezTo>
                    <a:lnTo>
                      <a:pt x="4927189" y="699102"/>
                    </a:lnTo>
                    <a:cubicBezTo>
                      <a:pt x="4829653" y="702150"/>
                      <a:pt x="4731568" y="697470"/>
                      <a:pt x="4634581" y="708246"/>
                    </a:cubicBezTo>
                    <a:cubicBezTo>
                      <a:pt x="4619434" y="709929"/>
                      <a:pt x="4609576" y="725760"/>
                      <a:pt x="4598005" y="735678"/>
                    </a:cubicBezTo>
                    <a:cubicBezTo>
                      <a:pt x="4536400" y="788482"/>
                      <a:pt x="4603770" y="740978"/>
                      <a:pt x="4543141" y="781398"/>
                    </a:cubicBezTo>
                    <a:cubicBezTo>
                      <a:pt x="4540093" y="790542"/>
                      <a:pt x="4533997" y="799191"/>
                      <a:pt x="4533997" y="808830"/>
                    </a:cubicBezTo>
                    <a:cubicBezTo>
                      <a:pt x="4533997" y="852646"/>
                      <a:pt x="4576067" y="829399"/>
                      <a:pt x="4506565" y="872838"/>
                    </a:cubicBezTo>
                    <a:cubicBezTo>
                      <a:pt x="4495908" y="879499"/>
                      <a:pt x="4482026" y="878371"/>
                      <a:pt x="4469989" y="881982"/>
                    </a:cubicBezTo>
                    <a:cubicBezTo>
                      <a:pt x="4451525" y="887521"/>
                      <a:pt x="4415125" y="900270"/>
                      <a:pt x="4415125" y="900270"/>
                    </a:cubicBezTo>
                    <a:cubicBezTo>
                      <a:pt x="4356115" y="893713"/>
                      <a:pt x="4325242" y="883344"/>
                      <a:pt x="4268821" y="900270"/>
                    </a:cubicBezTo>
                    <a:cubicBezTo>
                      <a:pt x="4258295" y="903428"/>
                      <a:pt x="4250533" y="912462"/>
                      <a:pt x="4241389" y="918558"/>
                    </a:cubicBezTo>
                    <a:cubicBezTo>
                      <a:pt x="4235293" y="927702"/>
                      <a:pt x="4227430" y="935889"/>
                      <a:pt x="4223101" y="945990"/>
                    </a:cubicBezTo>
                    <a:cubicBezTo>
                      <a:pt x="4196464" y="1008143"/>
                      <a:pt x="4250164" y="986589"/>
                      <a:pt x="4131661" y="973422"/>
                    </a:cubicBezTo>
                    <a:lnTo>
                      <a:pt x="4049365" y="945990"/>
                    </a:lnTo>
                    <a:lnTo>
                      <a:pt x="4021933" y="936846"/>
                    </a:lnTo>
                    <a:cubicBezTo>
                      <a:pt x="3982309" y="939894"/>
                      <a:pt x="3942121" y="938666"/>
                      <a:pt x="3903061" y="945990"/>
                    </a:cubicBezTo>
                    <a:cubicBezTo>
                      <a:pt x="3892260" y="948015"/>
                      <a:pt x="3884572" y="957890"/>
                      <a:pt x="3875629" y="964278"/>
                    </a:cubicBezTo>
                    <a:cubicBezTo>
                      <a:pt x="3779744" y="1032768"/>
                      <a:pt x="3891377" y="952679"/>
                      <a:pt x="3811621" y="1019142"/>
                    </a:cubicBezTo>
                    <a:cubicBezTo>
                      <a:pt x="3803178" y="1026177"/>
                      <a:pt x="3793333" y="1031334"/>
                      <a:pt x="3784189" y="1037430"/>
                    </a:cubicBezTo>
                    <a:cubicBezTo>
                      <a:pt x="3778093" y="1046574"/>
                      <a:pt x="3773672" y="1057091"/>
                      <a:pt x="3765901" y="1064862"/>
                    </a:cubicBezTo>
                    <a:cubicBezTo>
                      <a:pt x="3755125" y="1075638"/>
                      <a:pt x="3742557" y="1084733"/>
                      <a:pt x="3729325" y="1092294"/>
                    </a:cubicBezTo>
                    <a:cubicBezTo>
                      <a:pt x="3719122" y="1098124"/>
                      <a:pt x="3673235" y="1108602"/>
                      <a:pt x="3665317" y="1110582"/>
                    </a:cubicBezTo>
                    <a:cubicBezTo>
                      <a:pt x="3656173" y="1116678"/>
                      <a:pt x="3648311" y="1125395"/>
                      <a:pt x="3637885" y="1128870"/>
                    </a:cubicBezTo>
                    <a:cubicBezTo>
                      <a:pt x="3620296" y="1134733"/>
                      <a:pt x="3601201" y="1134378"/>
                      <a:pt x="3583021" y="1138014"/>
                    </a:cubicBezTo>
                    <a:cubicBezTo>
                      <a:pt x="3570698" y="1140479"/>
                      <a:pt x="3558637" y="1144110"/>
                      <a:pt x="3546445" y="1147158"/>
                    </a:cubicBezTo>
                    <a:cubicBezTo>
                      <a:pt x="3479389" y="1144110"/>
                      <a:pt x="3411960" y="1145708"/>
                      <a:pt x="3345277" y="1138014"/>
                    </a:cubicBezTo>
                    <a:cubicBezTo>
                      <a:pt x="3331736" y="1136452"/>
                      <a:pt x="3322321" y="1120271"/>
                      <a:pt x="3308701" y="1119726"/>
                    </a:cubicBezTo>
                    <a:lnTo>
                      <a:pt x="3116677" y="1128870"/>
                    </a:lnTo>
                    <a:cubicBezTo>
                      <a:pt x="3095341" y="1134966"/>
                      <a:pt x="3073272" y="1138917"/>
                      <a:pt x="3052669" y="1147158"/>
                    </a:cubicBezTo>
                    <a:cubicBezTo>
                      <a:pt x="3015273" y="1162116"/>
                      <a:pt x="3032071" y="1170034"/>
                      <a:pt x="2997805" y="1192878"/>
                    </a:cubicBezTo>
                    <a:cubicBezTo>
                      <a:pt x="2989785" y="1198225"/>
                      <a:pt x="2979517" y="1198974"/>
                      <a:pt x="2970373" y="1202022"/>
                    </a:cubicBezTo>
                    <a:cubicBezTo>
                      <a:pt x="2924653" y="1198974"/>
                      <a:pt x="2878807" y="1197437"/>
                      <a:pt x="2833213" y="1192878"/>
                    </a:cubicBezTo>
                    <a:cubicBezTo>
                      <a:pt x="2817748" y="1191332"/>
                      <a:pt x="2803035" y="1183734"/>
                      <a:pt x="2787493" y="1183734"/>
                    </a:cubicBezTo>
                    <a:cubicBezTo>
                      <a:pt x="2765424" y="1183734"/>
                      <a:pt x="2735988" y="1194806"/>
                      <a:pt x="2714341" y="1202022"/>
                    </a:cubicBezTo>
                    <a:cubicBezTo>
                      <a:pt x="2705197" y="1211166"/>
                      <a:pt x="2697669" y="1222281"/>
                      <a:pt x="2686909" y="1229454"/>
                    </a:cubicBezTo>
                    <a:cubicBezTo>
                      <a:pt x="2678889" y="1234801"/>
                      <a:pt x="2669072" y="1237684"/>
                      <a:pt x="2659477" y="1238598"/>
                    </a:cubicBezTo>
                    <a:cubicBezTo>
                      <a:pt x="2604776" y="1243808"/>
                      <a:pt x="2549749" y="1244694"/>
                      <a:pt x="2494885" y="1247742"/>
                    </a:cubicBezTo>
                    <a:cubicBezTo>
                      <a:pt x="2485741" y="1256886"/>
                      <a:pt x="2478213" y="1268001"/>
                      <a:pt x="2467453" y="1275174"/>
                    </a:cubicBezTo>
                    <a:cubicBezTo>
                      <a:pt x="2459433" y="1280521"/>
                      <a:pt x="2447547" y="1278297"/>
                      <a:pt x="2440021" y="1284318"/>
                    </a:cubicBezTo>
                    <a:cubicBezTo>
                      <a:pt x="2431439" y="1291183"/>
                      <a:pt x="2428121" y="1302807"/>
                      <a:pt x="2421733" y="1311750"/>
                    </a:cubicBezTo>
                    <a:cubicBezTo>
                      <a:pt x="2365023" y="1391144"/>
                      <a:pt x="2419112" y="1311109"/>
                      <a:pt x="2376013" y="1375758"/>
                    </a:cubicBezTo>
                    <a:cubicBezTo>
                      <a:pt x="2372965" y="1397094"/>
                      <a:pt x="2376508" y="1420489"/>
                      <a:pt x="2366869" y="1439766"/>
                    </a:cubicBezTo>
                    <a:cubicBezTo>
                      <a:pt x="2362558" y="1448387"/>
                      <a:pt x="2349076" y="1448910"/>
                      <a:pt x="2339437" y="1448910"/>
                    </a:cubicBezTo>
                    <a:cubicBezTo>
                      <a:pt x="2284488" y="1448910"/>
                      <a:pt x="2229709" y="1442814"/>
                      <a:pt x="2174845" y="1439766"/>
                    </a:cubicBezTo>
                    <a:cubicBezTo>
                      <a:pt x="2159605" y="1433670"/>
                      <a:pt x="2144551" y="1427087"/>
                      <a:pt x="2129125" y="1421478"/>
                    </a:cubicBezTo>
                    <a:cubicBezTo>
                      <a:pt x="2111008" y="1414890"/>
                      <a:pt x="2090301" y="1413883"/>
                      <a:pt x="2074261" y="1403190"/>
                    </a:cubicBezTo>
                    <a:cubicBezTo>
                      <a:pt x="2011377" y="1361267"/>
                      <a:pt x="2040249" y="1373565"/>
                      <a:pt x="1991965" y="1357470"/>
                    </a:cubicBezTo>
                    <a:cubicBezTo>
                      <a:pt x="1921861" y="1360518"/>
                      <a:pt x="1851632" y="1361430"/>
                      <a:pt x="1781653" y="1366614"/>
                    </a:cubicBezTo>
                    <a:cubicBezTo>
                      <a:pt x="1769120" y="1367542"/>
                      <a:pt x="1754890" y="1367907"/>
                      <a:pt x="1745077" y="1375758"/>
                    </a:cubicBezTo>
                    <a:cubicBezTo>
                      <a:pt x="1737551" y="1381779"/>
                      <a:pt x="1738981" y="1394046"/>
                      <a:pt x="1735933" y="1403190"/>
                    </a:cubicBezTo>
                    <a:cubicBezTo>
                      <a:pt x="1732885" y="1433670"/>
                      <a:pt x="1740488" y="1467232"/>
                      <a:pt x="1726789" y="1494630"/>
                    </a:cubicBezTo>
                    <a:cubicBezTo>
                      <a:pt x="1718642" y="1510925"/>
                      <a:pt x="1668773" y="1535494"/>
                      <a:pt x="1644493" y="1540350"/>
                    </a:cubicBezTo>
                    <a:cubicBezTo>
                      <a:pt x="1623359" y="1544577"/>
                      <a:pt x="1601821" y="1546446"/>
                      <a:pt x="1580485" y="1549494"/>
                    </a:cubicBezTo>
                    <a:lnTo>
                      <a:pt x="1498189" y="1576926"/>
                    </a:lnTo>
                    <a:cubicBezTo>
                      <a:pt x="1489045" y="1579974"/>
                      <a:pt x="1480108" y="1583732"/>
                      <a:pt x="1470757" y="1586070"/>
                    </a:cubicBezTo>
                    <a:lnTo>
                      <a:pt x="1434181" y="1595214"/>
                    </a:lnTo>
                    <a:cubicBezTo>
                      <a:pt x="1425037" y="1604358"/>
                      <a:pt x="1417509" y="1615473"/>
                      <a:pt x="1406749" y="1622646"/>
                    </a:cubicBezTo>
                    <a:cubicBezTo>
                      <a:pt x="1398729" y="1627993"/>
                      <a:pt x="1388934" y="1631149"/>
                      <a:pt x="1379317" y="1631790"/>
                    </a:cubicBezTo>
                    <a:cubicBezTo>
                      <a:pt x="1297147" y="1637268"/>
                      <a:pt x="1214725" y="1637886"/>
                      <a:pt x="1132429" y="1640934"/>
                    </a:cubicBezTo>
                    <a:cubicBezTo>
                      <a:pt x="1123285" y="1647030"/>
                      <a:pt x="1115287" y="1655363"/>
                      <a:pt x="1104997" y="1659222"/>
                    </a:cubicBezTo>
                    <a:cubicBezTo>
                      <a:pt x="1014603" y="1693120"/>
                      <a:pt x="1096178" y="1643765"/>
                      <a:pt x="1031845" y="1686654"/>
                    </a:cubicBezTo>
                    <a:cubicBezTo>
                      <a:pt x="1025749" y="1695798"/>
                      <a:pt x="1022876" y="1708261"/>
                      <a:pt x="1013557" y="1714086"/>
                    </a:cubicBezTo>
                    <a:cubicBezTo>
                      <a:pt x="997210" y="1724303"/>
                      <a:pt x="958693" y="1732374"/>
                      <a:pt x="958693" y="1732374"/>
                    </a:cubicBezTo>
                    <a:lnTo>
                      <a:pt x="611221" y="1714086"/>
                    </a:lnTo>
                    <a:cubicBezTo>
                      <a:pt x="568511" y="1711622"/>
                      <a:pt x="525724" y="1709666"/>
                      <a:pt x="483205" y="1704942"/>
                    </a:cubicBezTo>
                    <a:cubicBezTo>
                      <a:pt x="470715" y="1703554"/>
                      <a:pt x="459025" y="1697864"/>
                      <a:pt x="446629" y="1695798"/>
                    </a:cubicBezTo>
                    <a:cubicBezTo>
                      <a:pt x="422390" y="1691758"/>
                      <a:pt x="397861" y="1689702"/>
                      <a:pt x="373477" y="1686654"/>
                    </a:cubicBezTo>
                    <a:cubicBezTo>
                      <a:pt x="339949" y="1692750"/>
                      <a:pt x="306214" y="1697802"/>
                      <a:pt x="272893" y="1704942"/>
                    </a:cubicBezTo>
                    <a:cubicBezTo>
                      <a:pt x="263468" y="1706962"/>
                      <a:pt x="254082" y="1709775"/>
                      <a:pt x="245461" y="1714086"/>
                    </a:cubicBezTo>
                    <a:cubicBezTo>
                      <a:pt x="232090" y="1720771"/>
                      <a:pt x="189737" y="1753593"/>
                      <a:pt x="181453" y="1759806"/>
                    </a:cubicBezTo>
                    <a:cubicBezTo>
                      <a:pt x="163165" y="1756758"/>
                      <a:pt x="143481" y="1765131"/>
                      <a:pt x="126589" y="1750662"/>
                    </a:cubicBezTo>
                    <a:cubicBezTo>
                      <a:pt x="109697" y="1736193"/>
                      <a:pt x="82941" y="1687206"/>
                      <a:pt x="80098" y="1672993"/>
                    </a:cubicBezTo>
                    <a:cubicBezTo>
                      <a:pt x="77050" y="1624225"/>
                      <a:pt x="89885" y="1559409"/>
                      <a:pt x="90013" y="1531206"/>
                    </a:cubicBezTo>
                    <a:cubicBezTo>
                      <a:pt x="90142" y="1503003"/>
                      <a:pt x="84666" y="1512633"/>
                      <a:pt x="80869" y="1503774"/>
                    </a:cubicBezTo>
                    <a:cubicBezTo>
                      <a:pt x="72978" y="1485361"/>
                      <a:pt x="57798" y="1455972"/>
                      <a:pt x="44293" y="1439766"/>
                    </a:cubicBezTo>
                    <a:cubicBezTo>
                      <a:pt x="36014" y="1429832"/>
                      <a:pt x="26005" y="1421478"/>
                      <a:pt x="16861" y="1412334"/>
                    </a:cubicBezTo>
                    <a:lnTo>
                      <a:pt x="0" y="1361750"/>
                    </a:lnTo>
                    <a:lnTo>
                      <a:pt x="5414314" y="0"/>
                    </a:lnTo>
                    <a:close/>
                  </a:path>
                </a:pathLst>
              </a:custGeom>
              <a:solidFill>
                <a:schemeClr val="bg1">
                  <a:lumMod val="5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5" name="Freeform 4"/>
              <p:cNvSpPr/>
              <p:nvPr/>
            </p:nvSpPr>
            <p:spPr>
              <a:xfrm>
                <a:off x="3325345" y="2307669"/>
                <a:ext cx="5513832" cy="2121408"/>
              </a:xfrm>
              <a:custGeom>
                <a:avLst/>
                <a:gdLst>
                  <a:gd name="connsiteX0" fmla="*/ 45720 w 5513832"/>
                  <a:gd name="connsiteY0" fmla="*/ 1453896 h 2121408"/>
                  <a:gd name="connsiteX1" fmla="*/ 100584 w 5513832"/>
                  <a:gd name="connsiteY1" fmla="*/ 1271016 h 2121408"/>
                  <a:gd name="connsiteX2" fmla="*/ 109728 w 5513832"/>
                  <a:gd name="connsiteY2" fmla="*/ 1243584 h 2121408"/>
                  <a:gd name="connsiteX3" fmla="*/ 128016 w 5513832"/>
                  <a:gd name="connsiteY3" fmla="*/ 1161288 h 2121408"/>
                  <a:gd name="connsiteX4" fmla="*/ 146304 w 5513832"/>
                  <a:gd name="connsiteY4" fmla="*/ 1133856 h 2121408"/>
                  <a:gd name="connsiteX5" fmla="*/ 210312 w 5513832"/>
                  <a:gd name="connsiteY5" fmla="*/ 1051560 h 2121408"/>
                  <a:gd name="connsiteX6" fmla="*/ 228600 w 5513832"/>
                  <a:gd name="connsiteY6" fmla="*/ 996696 h 2121408"/>
                  <a:gd name="connsiteX7" fmla="*/ 283464 w 5513832"/>
                  <a:gd name="connsiteY7" fmla="*/ 978408 h 2121408"/>
                  <a:gd name="connsiteX8" fmla="*/ 301752 w 5513832"/>
                  <a:gd name="connsiteY8" fmla="*/ 950976 h 2121408"/>
                  <a:gd name="connsiteX9" fmla="*/ 365760 w 5513832"/>
                  <a:gd name="connsiteY9" fmla="*/ 923544 h 2121408"/>
                  <a:gd name="connsiteX10" fmla="*/ 502920 w 5513832"/>
                  <a:gd name="connsiteY10" fmla="*/ 932688 h 2121408"/>
                  <a:gd name="connsiteX11" fmla="*/ 566928 w 5513832"/>
                  <a:gd name="connsiteY11" fmla="*/ 941832 h 2121408"/>
                  <a:gd name="connsiteX12" fmla="*/ 722376 w 5513832"/>
                  <a:gd name="connsiteY12" fmla="*/ 932688 h 2121408"/>
                  <a:gd name="connsiteX13" fmla="*/ 777240 w 5513832"/>
                  <a:gd name="connsiteY13" fmla="*/ 886968 h 2121408"/>
                  <a:gd name="connsiteX14" fmla="*/ 813816 w 5513832"/>
                  <a:gd name="connsiteY14" fmla="*/ 804672 h 2121408"/>
                  <a:gd name="connsiteX15" fmla="*/ 896112 w 5513832"/>
                  <a:gd name="connsiteY15" fmla="*/ 768096 h 2121408"/>
                  <a:gd name="connsiteX16" fmla="*/ 1005840 w 5513832"/>
                  <a:gd name="connsiteY16" fmla="*/ 749808 h 2121408"/>
                  <a:gd name="connsiteX17" fmla="*/ 1042416 w 5513832"/>
                  <a:gd name="connsiteY17" fmla="*/ 740664 h 2121408"/>
                  <a:gd name="connsiteX18" fmla="*/ 1389888 w 5513832"/>
                  <a:gd name="connsiteY18" fmla="*/ 731520 h 2121408"/>
                  <a:gd name="connsiteX19" fmla="*/ 1417320 w 5513832"/>
                  <a:gd name="connsiteY19" fmla="*/ 722376 h 2121408"/>
                  <a:gd name="connsiteX20" fmla="*/ 1490472 w 5513832"/>
                  <a:gd name="connsiteY20" fmla="*/ 704088 h 2121408"/>
                  <a:gd name="connsiteX21" fmla="*/ 1517904 w 5513832"/>
                  <a:gd name="connsiteY21" fmla="*/ 685800 h 2121408"/>
                  <a:gd name="connsiteX22" fmla="*/ 1591056 w 5513832"/>
                  <a:gd name="connsiteY22" fmla="*/ 676656 h 2121408"/>
                  <a:gd name="connsiteX23" fmla="*/ 1627632 w 5513832"/>
                  <a:gd name="connsiteY23" fmla="*/ 667512 h 2121408"/>
                  <a:gd name="connsiteX24" fmla="*/ 1682496 w 5513832"/>
                  <a:gd name="connsiteY24" fmla="*/ 649224 h 2121408"/>
                  <a:gd name="connsiteX25" fmla="*/ 1737360 w 5513832"/>
                  <a:gd name="connsiteY25" fmla="*/ 630936 h 2121408"/>
                  <a:gd name="connsiteX26" fmla="*/ 1764792 w 5513832"/>
                  <a:gd name="connsiteY26" fmla="*/ 621792 h 2121408"/>
                  <a:gd name="connsiteX27" fmla="*/ 1801368 w 5513832"/>
                  <a:gd name="connsiteY27" fmla="*/ 612648 h 2121408"/>
                  <a:gd name="connsiteX28" fmla="*/ 1828800 w 5513832"/>
                  <a:gd name="connsiteY28" fmla="*/ 603504 h 2121408"/>
                  <a:gd name="connsiteX29" fmla="*/ 1920240 w 5513832"/>
                  <a:gd name="connsiteY29" fmla="*/ 594360 h 2121408"/>
                  <a:gd name="connsiteX30" fmla="*/ 1965960 w 5513832"/>
                  <a:gd name="connsiteY30" fmla="*/ 585216 h 2121408"/>
                  <a:gd name="connsiteX31" fmla="*/ 2066544 w 5513832"/>
                  <a:gd name="connsiteY31" fmla="*/ 576072 h 2121408"/>
                  <a:gd name="connsiteX32" fmla="*/ 2221992 w 5513832"/>
                  <a:gd name="connsiteY32" fmla="*/ 557784 h 2121408"/>
                  <a:gd name="connsiteX33" fmla="*/ 2276856 w 5513832"/>
                  <a:gd name="connsiteY33" fmla="*/ 539496 h 2121408"/>
                  <a:gd name="connsiteX34" fmla="*/ 2331720 w 5513832"/>
                  <a:gd name="connsiteY34" fmla="*/ 512064 h 2121408"/>
                  <a:gd name="connsiteX35" fmla="*/ 2359152 w 5513832"/>
                  <a:gd name="connsiteY35" fmla="*/ 484632 h 2121408"/>
                  <a:gd name="connsiteX36" fmla="*/ 2386584 w 5513832"/>
                  <a:gd name="connsiteY36" fmla="*/ 466344 h 2121408"/>
                  <a:gd name="connsiteX37" fmla="*/ 2404872 w 5513832"/>
                  <a:gd name="connsiteY37" fmla="*/ 438912 h 2121408"/>
                  <a:gd name="connsiteX38" fmla="*/ 2468880 w 5513832"/>
                  <a:gd name="connsiteY38" fmla="*/ 384048 h 2121408"/>
                  <a:gd name="connsiteX39" fmla="*/ 2496312 w 5513832"/>
                  <a:gd name="connsiteY39" fmla="*/ 329184 h 2121408"/>
                  <a:gd name="connsiteX40" fmla="*/ 2523744 w 5513832"/>
                  <a:gd name="connsiteY40" fmla="*/ 320040 h 2121408"/>
                  <a:gd name="connsiteX41" fmla="*/ 2624328 w 5513832"/>
                  <a:gd name="connsiteY41" fmla="*/ 329184 h 2121408"/>
                  <a:gd name="connsiteX42" fmla="*/ 2679192 w 5513832"/>
                  <a:gd name="connsiteY42" fmla="*/ 384048 h 2121408"/>
                  <a:gd name="connsiteX43" fmla="*/ 2898648 w 5513832"/>
                  <a:gd name="connsiteY43" fmla="*/ 374904 h 2121408"/>
                  <a:gd name="connsiteX44" fmla="*/ 2990088 w 5513832"/>
                  <a:gd name="connsiteY44" fmla="*/ 356616 h 2121408"/>
                  <a:gd name="connsiteX45" fmla="*/ 3017520 w 5513832"/>
                  <a:gd name="connsiteY45" fmla="*/ 338328 h 2121408"/>
                  <a:gd name="connsiteX46" fmla="*/ 3035808 w 5513832"/>
                  <a:gd name="connsiteY46" fmla="*/ 310896 h 2121408"/>
                  <a:gd name="connsiteX47" fmla="*/ 3090672 w 5513832"/>
                  <a:gd name="connsiteY47" fmla="*/ 265176 h 2121408"/>
                  <a:gd name="connsiteX48" fmla="*/ 3118104 w 5513832"/>
                  <a:gd name="connsiteY48" fmla="*/ 256032 h 2121408"/>
                  <a:gd name="connsiteX49" fmla="*/ 3886200 w 5513832"/>
                  <a:gd name="connsiteY49" fmla="*/ 256032 h 2121408"/>
                  <a:gd name="connsiteX50" fmla="*/ 3941064 w 5513832"/>
                  <a:gd name="connsiteY50" fmla="*/ 201168 h 2121408"/>
                  <a:gd name="connsiteX51" fmla="*/ 3968496 w 5513832"/>
                  <a:gd name="connsiteY51" fmla="*/ 182880 h 2121408"/>
                  <a:gd name="connsiteX52" fmla="*/ 4005072 w 5513832"/>
                  <a:gd name="connsiteY52" fmla="*/ 173736 h 2121408"/>
                  <a:gd name="connsiteX53" fmla="*/ 4224528 w 5513832"/>
                  <a:gd name="connsiteY53" fmla="*/ 155448 h 2121408"/>
                  <a:gd name="connsiteX54" fmla="*/ 4297680 w 5513832"/>
                  <a:gd name="connsiteY54" fmla="*/ 128016 h 2121408"/>
                  <a:gd name="connsiteX55" fmla="*/ 4361688 w 5513832"/>
                  <a:gd name="connsiteY55" fmla="*/ 109728 h 2121408"/>
                  <a:gd name="connsiteX56" fmla="*/ 4389120 w 5513832"/>
                  <a:gd name="connsiteY56" fmla="*/ 91440 h 2121408"/>
                  <a:gd name="connsiteX57" fmla="*/ 4553712 w 5513832"/>
                  <a:gd name="connsiteY57" fmla="*/ 100584 h 2121408"/>
                  <a:gd name="connsiteX58" fmla="*/ 4608576 w 5513832"/>
                  <a:gd name="connsiteY58" fmla="*/ 137160 h 2121408"/>
                  <a:gd name="connsiteX59" fmla="*/ 4636008 w 5513832"/>
                  <a:gd name="connsiteY59" fmla="*/ 146304 h 2121408"/>
                  <a:gd name="connsiteX60" fmla="*/ 4709160 w 5513832"/>
                  <a:gd name="connsiteY60" fmla="*/ 137160 h 2121408"/>
                  <a:gd name="connsiteX61" fmla="*/ 4764024 w 5513832"/>
                  <a:gd name="connsiteY61" fmla="*/ 109728 h 2121408"/>
                  <a:gd name="connsiteX62" fmla="*/ 4791456 w 5513832"/>
                  <a:gd name="connsiteY62" fmla="*/ 100584 h 2121408"/>
                  <a:gd name="connsiteX63" fmla="*/ 4828032 w 5513832"/>
                  <a:gd name="connsiteY63" fmla="*/ 73152 h 2121408"/>
                  <a:gd name="connsiteX64" fmla="*/ 4855464 w 5513832"/>
                  <a:gd name="connsiteY64" fmla="*/ 54864 h 2121408"/>
                  <a:gd name="connsiteX65" fmla="*/ 4873752 w 5513832"/>
                  <a:gd name="connsiteY65" fmla="*/ 27432 h 2121408"/>
                  <a:gd name="connsiteX66" fmla="*/ 4928616 w 5513832"/>
                  <a:gd name="connsiteY66" fmla="*/ 9144 h 2121408"/>
                  <a:gd name="connsiteX67" fmla="*/ 4956048 w 5513832"/>
                  <a:gd name="connsiteY67" fmla="*/ 0 h 2121408"/>
                  <a:gd name="connsiteX68" fmla="*/ 5056632 w 5513832"/>
                  <a:gd name="connsiteY68" fmla="*/ 9144 h 2121408"/>
                  <a:gd name="connsiteX69" fmla="*/ 5129784 w 5513832"/>
                  <a:gd name="connsiteY69" fmla="*/ 54864 h 2121408"/>
                  <a:gd name="connsiteX70" fmla="*/ 5166360 w 5513832"/>
                  <a:gd name="connsiteY70" fmla="*/ 64008 h 2121408"/>
                  <a:gd name="connsiteX71" fmla="*/ 5230368 w 5513832"/>
                  <a:gd name="connsiteY71" fmla="*/ 100584 h 2121408"/>
                  <a:gd name="connsiteX72" fmla="*/ 5285232 w 5513832"/>
                  <a:gd name="connsiteY72" fmla="*/ 128016 h 2121408"/>
                  <a:gd name="connsiteX73" fmla="*/ 5303520 w 5513832"/>
                  <a:gd name="connsiteY73" fmla="*/ 164592 h 2121408"/>
                  <a:gd name="connsiteX74" fmla="*/ 5330952 w 5513832"/>
                  <a:gd name="connsiteY74" fmla="*/ 173736 h 2121408"/>
                  <a:gd name="connsiteX75" fmla="*/ 5340096 w 5513832"/>
                  <a:gd name="connsiteY75" fmla="*/ 201168 h 2121408"/>
                  <a:gd name="connsiteX76" fmla="*/ 5367528 w 5513832"/>
                  <a:gd name="connsiteY76" fmla="*/ 228600 h 2121408"/>
                  <a:gd name="connsiteX77" fmla="*/ 5394960 w 5513832"/>
                  <a:gd name="connsiteY77" fmla="*/ 283464 h 2121408"/>
                  <a:gd name="connsiteX78" fmla="*/ 5431536 w 5513832"/>
                  <a:gd name="connsiteY78" fmla="*/ 338328 h 2121408"/>
                  <a:gd name="connsiteX79" fmla="*/ 5449824 w 5513832"/>
                  <a:gd name="connsiteY79" fmla="*/ 374904 h 2121408"/>
                  <a:gd name="connsiteX80" fmla="*/ 5477256 w 5513832"/>
                  <a:gd name="connsiteY80" fmla="*/ 429768 h 2121408"/>
                  <a:gd name="connsiteX81" fmla="*/ 5495544 w 5513832"/>
                  <a:gd name="connsiteY81" fmla="*/ 502920 h 2121408"/>
                  <a:gd name="connsiteX82" fmla="*/ 5504688 w 5513832"/>
                  <a:gd name="connsiteY82" fmla="*/ 585216 h 2121408"/>
                  <a:gd name="connsiteX83" fmla="*/ 5513832 w 5513832"/>
                  <a:gd name="connsiteY83" fmla="*/ 621792 h 2121408"/>
                  <a:gd name="connsiteX84" fmla="*/ 5504688 w 5513832"/>
                  <a:gd name="connsiteY84" fmla="*/ 932688 h 2121408"/>
                  <a:gd name="connsiteX85" fmla="*/ 5486400 w 5513832"/>
                  <a:gd name="connsiteY85" fmla="*/ 960120 h 2121408"/>
                  <a:gd name="connsiteX86" fmla="*/ 5458968 w 5513832"/>
                  <a:gd name="connsiteY86" fmla="*/ 1014984 h 2121408"/>
                  <a:gd name="connsiteX87" fmla="*/ 5404104 w 5513832"/>
                  <a:gd name="connsiteY87" fmla="*/ 1051560 h 2121408"/>
                  <a:gd name="connsiteX88" fmla="*/ 5358384 w 5513832"/>
                  <a:gd name="connsiteY88" fmla="*/ 1088136 h 2121408"/>
                  <a:gd name="connsiteX89" fmla="*/ 5257800 w 5513832"/>
                  <a:gd name="connsiteY89" fmla="*/ 1152144 h 2121408"/>
                  <a:gd name="connsiteX90" fmla="*/ 5148072 w 5513832"/>
                  <a:gd name="connsiteY90" fmla="*/ 1143000 h 2121408"/>
                  <a:gd name="connsiteX91" fmla="*/ 5093208 w 5513832"/>
                  <a:gd name="connsiteY91" fmla="*/ 1115568 h 2121408"/>
                  <a:gd name="connsiteX92" fmla="*/ 5065776 w 5513832"/>
                  <a:gd name="connsiteY92" fmla="*/ 1106424 h 2121408"/>
                  <a:gd name="connsiteX93" fmla="*/ 4983480 w 5513832"/>
                  <a:gd name="connsiteY93" fmla="*/ 1069848 h 2121408"/>
                  <a:gd name="connsiteX94" fmla="*/ 4956048 w 5513832"/>
                  <a:gd name="connsiteY94" fmla="*/ 1060704 h 2121408"/>
                  <a:gd name="connsiteX95" fmla="*/ 4663440 w 5513832"/>
                  <a:gd name="connsiteY95" fmla="*/ 1069848 h 2121408"/>
                  <a:gd name="connsiteX96" fmla="*/ 4626864 w 5513832"/>
                  <a:gd name="connsiteY96" fmla="*/ 1097280 h 2121408"/>
                  <a:gd name="connsiteX97" fmla="*/ 4572000 w 5513832"/>
                  <a:gd name="connsiteY97" fmla="*/ 1143000 h 2121408"/>
                  <a:gd name="connsiteX98" fmla="*/ 4562856 w 5513832"/>
                  <a:gd name="connsiteY98" fmla="*/ 1170432 h 2121408"/>
                  <a:gd name="connsiteX99" fmla="*/ 4535424 w 5513832"/>
                  <a:gd name="connsiteY99" fmla="*/ 1234440 h 2121408"/>
                  <a:gd name="connsiteX100" fmla="*/ 4498848 w 5513832"/>
                  <a:gd name="connsiteY100" fmla="*/ 1243584 h 2121408"/>
                  <a:gd name="connsiteX101" fmla="*/ 4443984 w 5513832"/>
                  <a:gd name="connsiteY101" fmla="*/ 1261872 h 2121408"/>
                  <a:gd name="connsiteX102" fmla="*/ 4297680 w 5513832"/>
                  <a:gd name="connsiteY102" fmla="*/ 1261872 h 2121408"/>
                  <a:gd name="connsiteX103" fmla="*/ 4270248 w 5513832"/>
                  <a:gd name="connsiteY103" fmla="*/ 1280160 h 2121408"/>
                  <a:gd name="connsiteX104" fmla="*/ 4251960 w 5513832"/>
                  <a:gd name="connsiteY104" fmla="*/ 1307592 h 2121408"/>
                  <a:gd name="connsiteX105" fmla="*/ 4160520 w 5513832"/>
                  <a:gd name="connsiteY105" fmla="*/ 1335024 h 2121408"/>
                  <a:gd name="connsiteX106" fmla="*/ 4078224 w 5513832"/>
                  <a:gd name="connsiteY106" fmla="*/ 1307592 h 2121408"/>
                  <a:gd name="connsiteX107" fmla="*/ 4050792 w 5513832"/>
                  <a:gd name="connsiteY107" fmla="*/ 1298448 h 2121408"/>
                  <a:gd name="connsiteX108" fmla="*/ 3931920 w 5513832"/>
                  <a:gd name="connsiteY108" fmla="*/ 1307592 h 2121408"/>
                  <a:gd name="connsiteX109" fmla="*/ 3904488 w 5513832"/>
                  <a:gd name="connsiteY109" fmla="*/ 1325880 h 2121408"/>
                  <a:gd name="connsiteX110" fmla="*/ 3840480 w 5513832"/>
                  <a:gd name="connsiteY110" fmla="*/ 1380744 h 2121408"/>
                  <a:gd name="connsiteX111" fmla="*/ 3813048 w 5513832"/>
                  <a:gd name="connsiteY111" fmla="*/ 1399032 h 2121408"/>
                  <a:gd name="connsiteX112" fmla="*/ 3794760 w 5513832"/>
                  <a:gd name="connsiteY112" fmla="*/ 1426464 h 2121408"/>
                  <a:gd name="connsiteX113" fmla="*/ 3758184 w 5513832"/>
                  <a:gd name="connsiteY113" fmla="*/ 1453896 h 2121408"/>
                  <a:gd name="connsiteX114" fmla="*/ 3694176 w 5513832"/>
                  <a:gd name="connsiteY114" fmla="*/ 1472184 h 2121408"/>
                  <a:gd name="connsiteX115" fmla="*/ 3666744 w 5513832"/>
                  <a:gd name="connsiteY115" fmla="*/ 1490472 h 2121408"/>
                  <a:gd name="connsiteX116" fmla="*/ 3611880 w 5513832"/>
                  <a:gd name="connsiteY116" fmla="*/ 1499616 h 2121408"/>
                  <a:gd name="connsiteX117" fmla="*/ 3575304 w 5513832"/>
                  <a:gd name="connsiteY117" fmla="*/ 1508760 h 2121408"/>
                  <a:gd name="connsiteX118" fmla="*/ 3374136 w 5513832"/>
                  <a:gd name="connsiteY118" fmla="*/ 1499616 h 2121408"/>
                  <a:gd name="connsiteX119" fmla="*/ 3337560 w 5513832"/>
                  <a:gd name="connsiteY119" fmla="*/ 1481328 h 2121408"/>
                  <a:gd name="connsiteX120" fmla="*/ 3145536 w 5513832"/>
                  <a:gd name="connsiteY120" fmla="*/ 1490472 h 2121408"/>
                  <a:gd name="connsiteX121" fmla="*/ 3081528 w 5513832"/>
                  <a:gd name="connsiteY121" fmla="*/ 1508760 h 2121408"/>
                  <a:gd name="connsiteX122" fmla="*/ 3026664 w 5513832"/>
                  <a:gd name="connsiteY122" fmla="*/ 1554480 h 2121408"/>
                  <a:gd name="connsiteX123" fmla="*/ 2999232 w 5513832"/>
                  <a:gd name="connsiteY123" fmla="*/ 1563624 h 2121408"/>
                  <a:gd name="connsiteX124" fmla="*/ 2862072 w 5513832"/>
                  <a:gd name="connsiteY124" fmla="*/ 1554480 h 2121408"/>
                  <a:gd name="connsiteX125" fmla="*/ 2816352 w 5513832"/>
                  <a:gd name="connsiteY125" fmla="*/ 1545336 h 2121408"/>
                  <a:gd name="connsiteX126" fmla="*/ 2743200 w 5513832"/>
                  <a:gd name="connsiteY126" fmla="*/ 1563624 h 2121408"/>
                  <a:gd name="connsiteX127" fmla="*/ 2715768 w 5513832"/>
                  <a:gd name="connsiteY127" fmla="*/ 1591056 h 2121408"/>
                  <a:gd name="connsiteX128" fmla="*/ 2688336 w 5513832"/>
                  <a:gd name="connsiteY128" fmla="*/ 1600200 h 2121408"/>
                  <a:gd name="connsiteX129" fmla="*/ 2523744 w 5513832"/>
                  <a:gd name="connsiteY129" fmla="*/ 1609344 h 2121408"/>
                  <a:gd name="connsiteX130" fmla="*/ 2496312 w 5513832"/>
                  <a:gd name="connsiteY130" fmla="*/ 1636776 h 2121408"/>
                  <a:gd name="connsiteX131" fmla="*/ 2468880 w 5513832"/>
                  <a:gd name="connsiteY131" fmla="*/ 1645920 h 2121408"/>
                  <a:gd name="connsiteX132" fmla="*/ 2450592 w 5513832"/>
                  <a:gd name="connsiteY132" fmla="*/ 1673352 h 2121408"/>
                  <a:gd name="connsiteX133" fmla="*/ 2404872 w 5513832"/>
                  <a:gd name="connsiteY133" fmla="*/ 1737360 h 2121408"/>
                  <a:gd name="connsiteX134" fmla="*/ 2395728 w 5513832"/>
                  <a:gd name="connsiteY134" fmla="*/ 1801368 h 2121408"/>
                  <a:gd name="connsiteX135" fmla="*/ 2368296 w 5513832"/>
                  <a:gd name="connsiteY135" fmla="*/ 1810512 h 2121408"/>
                  <a:gd name="connsiteX136" fmla="*/ 2203704 w 5513832"/>
                  <a:gd name="connsiteY136" fmla="*/ 1801368 h 2121408"/>
                  <a:gd name="connsiteX137" fmla="*/ 2157984 w 5513832"/>
                  <a:gd name="connsiteY137" fmla="*/ 1783080 h 2121408"/>
                  <a:gd name="connsiteX138" fmla="*/ 2103120 w 5513832"/>
                  <a:gd name="connsiteY138" fmla="*/ 1764792 h 2121408"/>
                  <a:gd name="connsiteX139" fmla="*/ 2020824 w 5513832"/>
                  <a:gd name="connsiteY139" fmla="*/ 1719072 h 2121408"/>
                  <a:gd name="connsiteX140" fmla="*/ 1810512 w 5513832"/>
                  <a:gd name="connsiteY140" fmla="*/ 1728216 h 2121408"/>
                  <a:gd name="connsiteX141" fmla="*/ 1773936 w 5513832"/>
                  <a:gd name="connsiteY141" fmla="*/ 1737360 h 2121408"/>
                  <a:gd name="connsiteX142" fmla="*/ 1764792 w 5513832"/>
                  <a:gd name="connsiteY142" fmla="*/ 1764792 h 2121408"/>
                  <a:gd name="connsiteX143" fmla="*/ 1755648 w 5513832"/>
                  <a:gd name="connsiteY143" fmla="*/ 1856232 h 2121408"/>
                  <a:gd name="connsiteX144" fmla="*/ 1673352 w 5513832"/>
                  <a:gd name="connsiteY144" fmla="*/ 1901952 h 2121408"/>
                  <a:gd name="connsiteX145" fmla="*/ 1609344 w 5513832"/>
                  <a:gd name="connsiteY145" fmla="*/ 1911096 h 2121408"/>
                  <a:gd name="connsiteX146" fmla="*/ 1527048 w 5513832"/>
                  <a:gd name="connsiteY146" fmla="*/ 1938528 h 2121408"/>
                  <a:gd name="connsiteX147" fmla="*/ 1499616 w 5513832"/>
                  <a:gd name="connsiteY147" fmla="*/ 1947672 h 2121408"/>
                  <a:gd name="connsiteX148" fmla="*/ 1463040 w 5513832"/>
                  <a:gd name="connsiteY148" fmla="*/ 1956816 h 2121408"/>
                  <a:gd name="connsiteX149" fmla="*/ 1435608 w 5513832"/>
                  <a:gd name="connsiteY149" fmla="*/ 1984248 h 2121408"/>
                  <a:gd name="connsiteX150" fmla="*/ 1408176 w 5513832"/>
                  <a:gd name="connsiteY150" fmla="*/ 1993392 h 2121408"/>
                  <a:gd name="connsiteX151" fmla="*/ 1161288 w 5513832"/>
                  <a:gd name="connsiteY151" fmla="*/ 2002536 h 2121408"/>
                  <a:gd name="connsiteX152" fmla="*/ 1133856 w 5513832"/>
                  <a:gd name="connsiteY152" fmla="*/ 2020824 h 2121408"/>
                  <a:gd name="connsiteX153" fmla="*/ 1060704 w 5513832"/>
                  <a:gd name="connsiteY153" fmla="*/ 2048256 h 2121408"/>
                  <a:gd name="connsiteX154" fmla="*/ 1042416 w 5513832"/>
                  <a:gd name="connsiteY154" fmla="*/ 2075688 h 2121408"/>
                  <a:gd name="connsiteX155" fmla="*/ 987552 w 5513832"/>
                  <a:gd name="connsiteY155" fmla="*/ 2093976 h 2121408"/>
                  <a:gd name="connsiteX156" fmla="*/ 640080 w 5513832"/>
                  <a:gd name="connsiteY156" fmla="*/ 2075688 h 2121408"/>
                  <a:gd name="connsiteX157" fmla="*/ 512064 w 5513832"/>
                  <a:gd name="connsiteY157" fmla="*/ 2066544 h 2121408"/>
                  <a:gd name="connsiteX158" fmla="*/ 475488 w 5513832"/>
                  <a:gd name="connsiteY158" fmla="*/ 2057400 h 2121408"/>
                  <a:gd name="connsiteX159" fmla="*/ 402336 w 5513832"/>
                  <a:gd name="connsiteY159" fmla="*/ 2048256 h 2121408"/>
                  <a:gd name="connsiteX160" fmla="*/ 301752 w 5513832"/>
                  <a:gd name="connsiteY160" fmla="*/ 2066544 h 2121408"/>
                  <a:gd name="connsiteX161" fmla="*/ 274320 w 5513832"/>
                  <a:gd name="connsiteY161" fmla="*/ 2075688 h 2121408"/>
                  <a:gd name="connsiteX162" fmla="*/ 210312 w 5513832"/>
                  <a:gd name="connsiteY162" fmla="*/ 2121408 h 2121408"/>
                  <a:gd name="connsiteX163" fmla="*/ 155448 w 5513832"/>
                  <a:gd name="connsiteY163" fmla="*/ 2112264 h 2121408"/>
                  <a:gd name="connsiteX164" fmla="*/ 128016 w 5513832"/>
                  <a:gd name="connsiteY164" fmla="*/ 2039112 h 2121408"/>
                  <a:gd name="connsiteX165" fmla="*/ 118872 w 5513832"/>
                  <a:gd name="connsiteY165" fmla="*/ 1892808 h 2121408"/>
                  <a:gd name="connsiteX166" fmla="*/ 109728 w 5513832"/>
                  <a:gd name="connsiteY166" fmla="*/ 1865376 h 2121408"/>
                  <a:gd name="connsiteX167" fmla="*/ 73152 w 5513832"/>
                  <a:gd name="connsiteY167" fmla="*/ 1801368 h 2121408"/>
                  <a:gd name="connsiteX168" fmla="*/ 45720 w 5513832"/>
                  <a:gd name="connsiteY168" fmla="*/ 1773936 h 2121408"/>
                  <a:gd name="connsiteX169" fmla="*/ 27432 w 5513832"/>
                  <a:gd name="connsiteY169" fmla="*/ 1719072 h 2121408"/>
                  <a:gd name="connsiteX170" fmla="*/ 0 w 5513832"/>
                  <a:gd name="connsiteY170" fmla="*/ 1664208 h 2121408"/>
                  <a:gd name="connsiteX171" fmla="*/ 9144 w 5513832"/>
                  <a:gd name="connsiteY171" fmla="*/ 1499616 h 2121408"/>
                  <a:gd name="connsiteX172" fmla="*/ 18288 w 5513832"/>
                  <a:gd name="connsiteY172" fmla="*/ 1472184 h 2121408"/>
                  <a:gd name="connsiteX173" fmla="*/ 45720 w 5513832"/>
                  <a:gd name="connsiteY173" fmla="*/ 1453896 h 212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5513832" h="2121408">
                    <a:moveTo>
                      <a:pt x="45720" y="1453896"/>
                    </a:moveTo>
                    <a:cubicBezTo>
                      <a:pt x="59436" y="1420368"/>
                      <a:pt x="82053" y="1331903"/>
                      <a:pt x="100584" y="1271016"/>
                    </a:cubicBezTo>
                    <a:cubicBezTo>
                      <a:pt x="103390" y="1261795"/>
                      <a:pt x="107637" y="1252993"/>
                      <a:pt x="109728" y="1243584"/>
                    </a:cubicBezTo>
                    <a:cubicBezTo>
                      <a:pt x="115347" y="1218298"/>
                      <a:pt x="115665" y="1185989"/>
                      <a:pt x="128016" y="1161288"/>
                    </a:cubicBezTo>
                    <a:cubicBezTo>
                      <a:pt x="132931" y="1151458"/>
                      <a:pt x="139269" y="1142299"/>
                      <a:pt x="146304" y="1133856"/>
                    </a:cubicBezTo>
                    <a:cubicBezTo>
                      <a:pt x="172603" y="1102297"/>
                      <a:pt x="194905" y="1097782"/>
                      <a:pt x="210312" y="1051560"/>
                    </a:cubicBezTo>
                    <a:cubicBezTo>
                      <a:pt x="216408" y="1033272"/>
                      <a:pt x="210312" y="1002792"/>
                      <a:pt x="228600" y="996696"/>
                    </a:cubicBezTo>
                    <a:lnTo>
                      <a:pt x="283464" y="978408"/>
                    </a:lnTo>
                    <a:cubicBezTo>
                      <a:pt x="289560" y="969264"/>
                      <a:pt x="293981" y="958747"/>
                      <a:pt x="301752" y="950976"/>
                    </a:cubicBezTo>
                    <a:cubicBezTo>
                      <a:pt x="322801" y="929927"/>
                      <a:pt x="337779" y="930539"/>
                      <a:pt x="365760" y="923544"/>
                    </a:cubicBezTo>
                    <a:cubicBezTo>
                      <a:pt x="411480" y="926592"/>
                      <a:pt x="457287" y="928540"/>
                      <a:pt x="502920" y="932688"/>
                    </a:cubicBezTo>
                    <a:cubicBezTo>
                      <a:pt x="524384" y="934639"/>
                      <a:pt x="545375" y="941832"/>
                      <a:pt x="566928" y="941832"/>
                    </a:cubicBezTo>
                    <a:cubicBezTo>
                      <a:pt x="618834" y="941832"/>
                      <a:pt x="670560" y="935736"/>
                      <a:pt x="722376" y="932688"/>
                    </a:cubicBezTo>
                    <a:cubicBezTo>
                      <a:pt x="739450" y="921305"/>
                      <a:pt x="766886" y="905605"/>
                      <a:pt x="777240" y="886968"/>
                    </a:cubicBezTo>
                    <a:cubicBezTo>
                      <a:pt x="799876" y="846224"/>
                      <a:pt x="784338" y="834150"/>
                      <a:pt x="813816" y="804672"/>
                    </a:cubicBezTo>
                    <a:cubicBezTo>
                      <a:pt x="832111" y="786377"/>
                      <a:pt x="874986" y="771114"/>
                      <a:pt x="896112" y="768096"/>
                    </a:cubicBezTo>
                    <a:cubicBezTo>
                      <a:pt x="949547" y="760462"/>
                      <a:pt x="957705" y="760505"/>
                      <a:pt x="1005840" y="749808"/>
                    </a:cubicBezTo>
                    <a:cubicBezTo>
                      <a:pt x="1018108" y="747082"/>
                      <a:pt x="1029863" y="741262"/>
                      <a:pt x="1042416" y="740664"/>
                    </a:cubicBezTo>
                    <a:cubicBezTo>
                      <a:pt x="1158149" y="735153"/>
                      <a:pt x="1274064" y="734568"/>
                      <a:pt x="1389888" y="731520"/>
                    </a:cubicBezTo>
                    <a:cubicBezTo>
                      <a:pt x="1399032" y="728472"/>
                      <a:pt x="1408021" y="724912"/>
                      <a:pt x="1417320" y="722376"/>
                    </a:cubicBezTo>
                    <a:cubicBezTo>
                      <a:pt x="1441569" y="715763"/>
                      <a:pt x="1490472" y="704088"/>
                      <a:pt x="1490472" y="704088"/>
                    </a:cubicBezTo>
                    <a:cubicBezTo>
                      <a:pt x="1499616" y="697992"/>
                      <a:pt x="1507302" y="688692"/>
                      <a:pt x="1517904" y="685800"/>
                    </a:cubicBezTo>
                    <a:cubicBezTo>
                      <a:pt x="1541612" y="679334"/>
                      <a:pt x="1566817" y="680696"/>
                      <a:pt x="1591056" y="676656"/>
                    </a:cubicBezTo>
                    <a:cubicBezTo>
                      <a:pt x="1603452" y="674590"/>
                      <a:pt x="1615595" y="671123"/>
                      <a:pt x="1627632" y="667512"/>
                    </a:cubicBezTo>
                    <a:cubicBezTo>
                      <a:pt x="1646096" y="661973"/>
                      <a:pt x="1664208" y="655320"/>
                      <a:pt x="1682496" y="649224"/>
                    </a:cubicBezTo>
                    <a:lnTo>
                      <a:pt x="1737360" y="630936"/>
                    </a:lnTo>
                    <a:cubicBezTo>
                      <a:pt x="1746504" y="627888"/>
                      <a:pt x="1755441" y="624130"/>
                      <a:pt x="1764792" y="621792"/>
                    </a:cubicBezTo>
                    <a:cubicBezTo>
                      <a:pt x="1776984" y="618744"/>
                      <a:pt x="1789284" y="616100"/>
                      <a:pt x="1801368" y="612648"/>
                    </a:cubicBezTo>
                    <a:cubicBezTo>
                      <a:pt x="1810636" y="610000"/>
                      <a:pt x="1819273" y="604970"/>
                      <a:pt x="1828800" y="603504"/>
                    </a:cubicBezTo>
                    <a:cubicBezTo>
                      <a:pt x="1859076" y="598846"/>
                      <a:pt x="1889877" y="598408"/>
                      <a:pt x="1920240" y="594360"/>
                    </a:cubicBezTo>
                    <a:cubicBezTo>
                      <a:pt x="1935645" y="592306"/>
                      <a:pt x="1950538" y="587144"/>
                      <a:pt x="1965960" y="585216"/>
                    </a:cubicBezTo>
                    <a:cubicBezTo>
                      <a:pt x="1999366" y="581040"/>
                      <a:pt x="2033029" y="579264"/>
                      <a:pt x="2066544" y="576072"/>
                    </a:cubicBezTo>
                    <a:cubicBezTo>
                      <a:pt x="2168141" y="566396"/>
                      <a:pt x="2135602" y="570125"/>
                      <a:pt x="2221992" y="557784"/>
                    </a:cubicBezTo>
                    <a:cubicBezTo>
                      <a:pt x="2240280" y="551688"/>
                      <a:pt x="2260816" y="550189"/>
                      <a:pt x="2276856" y="539496"/>
                    </a:cubicBezTo>
                    <a:cubicBezTo>
                      <a:pt x="2312308" y="515861"/>
                      <a:pt x="2293862" y="524683"/>
                      <a:pt x="2331720" y="512064"/>
                    </a:cubicBezTo>
                    <a:cubicBezTo>
                      <a:pt x="2340864" y="502920"/>
                      <a:pt x="2349218" y="492911"/>
                      <a:pt x="2359152" y="484632"/>
                    </a:cubicBezTo>
                    <a:cubicBezTo>
                      <a:pt x="2367595" y="477597"/>
                      <a:pt x="2378813" y="474115"/>
                      <a:pt x="2386584" y="466344"/>
                    </a:cubicBezTo>
                    <a:cubicBezTo>
                      <a:pt x="2394355" y="458573"/>
                      <a:pt x="2397837" y="447355"/>
                      <a:pt x="2404872" y="438912"/>
                    </a:cubicBezTo>
                    <a:cubicBezTo>
                      <a:pt x="2426099" y="413440"/>
                      <a:pt x="2441972" y="404229"/>
                      <a:pt x="2468880" y="384048"/>
                    </a:cubicBezTo>
                    <a:cubicBezTo>
                      <a:pt x="2474904" y="365977"/>
                      <a:pt x="2480198" y="342076"/>
                      <a:pt x="2496312" y="329184"/>
                    </a:cubicBezTo>
                    <a:cubicBezTo>
                      <a:pt x="2503838" y="323163"/>
                      <a:pt x="2514600" y="323088"/>
                      <a:pt x="2523744" y="320040"/>
                    </a:cubicBezTo>
                    <a:cubicBezTo>
                      <a:pt x="2557272" y="323088"/>
                      <a:pt x="2593198" y="316366"/>
                      <a:pt x="2624328" y="329184"/>
                    </a:cubicBezTo>
                    <a:cubicBezTo>
                      <a:pt x="2648243" y="339031"/>
                      <a:pt x="2679192" y="384048"/>
                      <a:pt x="2679192" y="384048"/>
                    </a:cubicBezTo>
                    <a:cubicBezTo>
                      <a:pt x="2752344" y="381000"/>
                      <a:pt x="2825584" y="379618"/>
                      <a:pt x="2898648" y="374904"/>
                    </a:cubicBezTo>
                    <a:cubicBezTo>
                      <a:pt x="2917993" y="373656"/>
                      <a:pt x="2966450" y="368435"/>
                      <a:pt x="2990088" y="356616"/>
                    </a:cubicBezTo>
                    <a:cubicBezTo>
                      <a:pt x="2999918" y="351701"/>
                      <a:pt x="3008376" y="344424"/>
                      <a:pt x="3017520" y="338328"/>
                    </a:cubicBezTo>
                    <a:cubicBezTo>
                      <a:pt x="3023616" y="329184"/>
                      <a:pt x="3028773" y="319339"/>
                      <a:pt x="3035808" y="310896"/>
                    </a:cubicBezTo>
                    <a:cubicBezTo>
                      <a:pt x="3050253" y="293562"/>
                      <a:pt x="3070121" y="275451"/>
                      <a:pt x="3090672" y="265176"/>
                    </a:cubicBezTo>
                    <a:cubicBezTo>
                      <a:pt x="3099293" y="260865"/>
                      <a:pt x="3108960" y="259080"/>
                      <a:pt x="3118104" y="256032"/>
                    </a:cubicBezTo>
                    <a:cubicBezTo>
                      <a:pt x="3140233" y="256458"/>
                      <a:pt x="3774278" y="276649"/>
                      <a:pt x="3886200" y="256032"/>
                    </a:cubicBezTo>
                    <a:cubicBezTo>
                      <a:pt x="3911635" y="251347"/>
                      <a:pt x="3919545" y="215514"/>
                      <a:pt x="3941064" y="201168"/>
                    </a:cubicBezTo>
                    <a:cubicBezTo>
                      <a:pt x="3950208" y="195072"/>
                      <a:pt x="3958395" y="187209"/>
                      <a:pt x="3968496" y="182880"/>
                    </a:cubicBezTo>
                    <a:cubicBezTo>
                      <a:pt x="3980047" y="177930"/>
                      <a:pt x="3992576" y="175075"/>
                      <a:pt x="4005072" y="173736"/>
                    </a:cubicBezTo>
                    <a:cubicBezTo>
                      <a:pt x="4078060" y="165916"/>
                      <a:pt x="4151376" y="161544"/>
                      <a:pt x="4224528" y="155448"/>
                    </a:cubicBezTo>
                    <a:cubicBezTo>
                      <a:pt x="4340485" y="132257"/>
                      <a:pt x="4215271" y="163334"/>
                      <a:pt x="4297680" y="128016"/>
                    </a:cubicBezTo>
                    <a:cubicBezTo>
                      <a:pt x="4338697" y="110437"/>
                      <a:pt x="4326100" y="127522"/>
                      <a:pt x="4361688" y="109728"/>
                    </a:cubicBezTo>
                    <a:cubicBezTo>
                      <a:pt x="4371518" y="104813"/>
                      <a:pt x="4379976" y="97536"/>
                      <a:pt x="4389120" y="91440"/>
                    </a:cubicBezTo>
                    <a:cubicBezTo>
                      <a:pt x="4443984" y="94488"/>
                      <a:pt x="4499011" y="95374"/>
                      <a:pt x="4553712" y="100584"/>
                    </a:cubicBezTo>
                    <a:cubicBezTo>
                      <a:pt x="4591761" y="104208"/>
                      <a:pt x="4576544" y="115805"/>
                      <a:pt x="4608576" y="137160"/>
                    </a:cubicBezTo>
                    <a:cubicBezTo>
                      <a:pt x="4616596" y="142507"/>
                      <a:pt x="4626864" y="143256"/>
                      <a:pt x="4636008" y="146304"/>
                    </a:cubicBezTo>
                    <a:cubicBezTo>
                      <a:pt x="4660392" y="143256"/>
                      <a:pt x="4684983" y="141556"/>
                      <a:pt x="4709160" y="137160"/>
                    </a:cubicBezTo>
                    <a:cubicBezTo>
                      <a:pt x="4745277" y="130593"/>
                      <a:pt x="4730557" y="126462"/>
                      <a:pt x="4764024" y="109728"/>
                    </a:cubicBezTo>
                    <a:cubicBezTo>
                      <a:pt x="4772645" y="105417"/>
                      <a:pt x="4782312" y="103632"/>
                      <a:pt x="4791456" y="100584"/>
                    </a:cubicBezTo>
                    <a:cubicBezTo>
                      <a:pt x="4803648" y="91440"/>
                      <a:pt x="4815631" y="82010"/>
                      <a:pt x="4828032" y="73152"/>
                    </a:cubicBezTo>
                    <a:cubicBezTo>
                      <a:pt x="4836975" y="66764"/>
                      <a:pt x="4847693" y="62635"/>
                      <a:pt x="4855464" y="54864"/>
                    </a:cubicBezTo>
                    <a:cubicBezTo>
                      <a:pt x="4863235" y="47093"/>
                      <a:pt x="4864433" y="33257"/>
                      <a:pt x="4873752" y="27432"/>
                    </a:cubicBezTo>
                    <a:cubicBezTo>
                      <a:pt x="4890099" y="17215"/>
                      <a:pt x="4910328" y="15240"/>
                      <a:pt x="4928616" y="9144"/>
                    </a:cubicBezTo>
                    <a:lnTo>
                      <a:pt x="4956048" y="0"/>
                    </a:lnTo>
                    <a:cubicBezTo>
                      <a:pt x="4989576" y="3048"/>
                      <a:pt x="5023620" y="2542"/>
                      <a:pt x="5056632" y="9144"/>
                    </a:cubicBezTo>
                    <a:cubicBezTo>
                      <a:pt x="5092022" y="16222"/>
                      <a:pt x="5098869" y="39406"/>
                      <a:pt x="5129784" y="54864"/>
                    </a:cubicBezTo>
                    <a:cubicBezTo>
                      <a:pt x="5141024" y="60484"/>
                      <a:pt x="5154593" y="59595"/>
                      <a:pt x="5166360" y="64008"/>
                    </a:cubicBezTo>
                    <a:cubicBezTo>
                      <a:pt x="5230484" y="88054"/>
                      <a:pt x="5177309" y="74055"/>
                      <a:pt x="5230368" y="100584"/>
                    </a:cubicBezTo>
                    <a:cubicBezTo>
                      <a:pt x="5306084" y="138442"/>
                      <a:pt x="5206616" y="75605"/>
                      <a:pt x="5285232" y="128016"/>
                    </a:cubicBezTo>
                    <a:cubicBezTo>
                      <a:pt x="5291328" y="140208"/>
                      <a:pt x="5293881" y="154953"/>
                      <a:pt x="5303520" y="164592"/>
                    </a:cubicBezTo>
                    <a:cubicBezTo>
                      <a:pt x="5310336" y="171408"/>
                      <a:pt x="5324136" y="166920"/>
                      <a:pt x="5330952" y="173736"/>
                    </a:cubicBezTo>
                    <a:cubicBezTo>
                      <a:pt x="5337768" y="180552"/>
                      <a:pt x="5334749" y="193148"/>
                      <a:pt x="5340096" y="201168"/>
                    </a:cubicBezTo>
                    <a:cubicBezTo>
                      <a:pt x="5347269" y="211928"/>
                      <a:pt x="5359249" y="218666"/>
                      <a:pt x="5367528" y="228600"/>
                    </a:cubicBezTo>
                    <a:cubicBezTo>
                      <a:pt x="5408122" y="277312"/>
                      <a:pt x="5367467" y="233976"/>
                      <a:pt x="5394960" y="283464"/>
                    </a:cubicBezTo>
                    <a:cubicBezTo>
                      <a:pt x="5405634" y="302677"/>
                      <a:pt x="5421706" y="318669"/>
                      <a:pt x="5431536" y="338328"/>
                    </a:cubicBezTo>
                    <a:cubicBezTo>
                      <a:pt x="5437632" y="350520"/>
                      <a:pt x="5443061" y="363069"/>
                      <a:pt x="5449824" y="374904"/>
                    </a:cubicBezTo>
                    <a:cubicBezTo>
                      <a:pt x="5471537" y="412901"/>
                      <a:pt x="5466322" y="389678"/>
                      <a:pt x="5477256" y="429768"/>
                    </a:cubicBezTo>
                    <a:cubicBezTo>
                      <a:pt x="5483869" y="454017"/>
                      <a:pt x="5495544" y="502920"/>
                      <a:pt x="5495544" y="502920"/>
                    </a:cubicBezTo>
                    <a:cubicBezTo>
                      <a:pt x="5498592" y="530352"/>
                      <a:pt x="5500491" y="557936"/>
                      <a:pt x="5504688" y="585216"/>
                    </a:cubicBezTo>
                    <a:cubicBezTo>
                      <a:pt x="5506599" y="597637"/>
                      <a:pt x="5513832" y="609225"/>
                      <a:pt x="5513832" y="621792"/>
                    </a:cubicBezTo>
                    <a:cubicBezTo>
                      <a:pt x="5513832" y="725469"/>
                      <a:pt x="5513067" y="829350"/>
                      <a:pt x="5504688" y="932688"/>
                    </a:cubicBezTo>
                    <a:cubicBezTo>
                      <a:pt x="5503800" y="943642"/>
                      <a:pt x="5491315" y="950290"/>
                      <a:pt x="5486400" y="960120"/>
                    </a:cubicBezTo>
                    <a:cubicBezTo>
                      <a:pt x="5474080" y="984761"/>
                      <a:pt x="5482262" y="994602"/>
                      <a:pt x="5458968" y="1014984"/>
                    </a:cubicBezTo>
                    <a:cubicBezTo>
                      <a:pt x="5442427" y="1029458"/>
                      <a:pt x="5404104" y="1051560"/>
                      <a:pt x="5404104" y="1051560"/>
                    </a:cubicBezTo>
                    <a:cubicBezTo>
                      <a:pt x="5370877" y="1101400"/>
                      <a:pt x="5404655" y="1062897"/>
                      <a:pt x="5358384" y="1088136"/>
                    </a:cubicBezTo>
                    <a:cubicBezTo>
                      <a:pt x="5330035" y="1103599"/>
                      <a:pt x="5288473" y="1131696"/>
                      <a:pt x="5257800" y="1152144"/>
                    </a:cubicBezTo>
                    <a:cubicBezTo>
                      <a:pt x="5221224" y="1149096"/>
                      <a:pt x="5184453" y="1147851"/>
                      <a:pt x="5148072" y="1143000"/>
                    </a:cubicBezTo>
                    <a:cubicBezTo>
                      <a:pt x="5116731" y="1138821"/>
                      <a:pt x="5121230" y="1129579"/>
                      <a:pt x="5093208" y="1115568"/>
                    </a:cubicBezTo>
                    <a:cubicBezTo>
                      <a:pt x="5084587" y="1111257"/>
                      <a:pt x="5074397" y="1110735"/>
                      <a:pt x="5065776" y="1106424"/>
                    </a:cubicBezTo>
                    <a:cubicBezTo>
                      <a:pt x="4978833" y="1062952"/>
                      <a:pt x="5125024" y="1117029"/>
                      <a:pt x="4983480" y="1069848"/>
                    </a:cubicBezTo>
                    <a:lnTo>
                      <a:pt x="4956048" y="1060704"/>
                    </a:lnTo>
                    <a:cubicBezTo>
                      <a:pt x="4858512" y="1063752"/>
                      <a:pt x="4760427" y="1059072"/>
                      <a:pt x="4663440" y="1069848"/>
                    </a:cubicBezTo>
                    <a:cubicBezTo>
                      <a:pt x="4648293" y="1071531"/>
                      <a:pt x="4638435" y="1087362"/>
                      <a:pt x="4626864" y="1097280"/>
                    </a:cubicBezTo>
                    <a:cubicBezTo>
                      <a:pt x="4565259" y="1150084"/>
                      <a:pt x="4632629" y="1102580"/>
                      <a:pt x="4572000" y="1143000"/>
                    </a:cubicBezTo>
                    <a:cubicBezTo>
                      <a:pt x="4568952" y="1152144"/>
                      <a:pt x="4562856" y="1160793"/>
                      <a:pt x="4562856" y="1170432"/>
                    </a:cubicBezTo>
                    <a:cubicBezTo>
                      <a:pt x="4562856" y="1214248"/>
                      <a:pt x="4604926" y="1191001"/>
                      <a:pt x="4535424" y="1234440"/>
                    </a:cubicBezTo>
                    <a:cubicBezTo>
                      <a:pt x="4524767" y="1241101"/>
                      <a:pt x="4510885" y="1239973"/>
                      <a:pt x="4498848" y="1243584"/>
                    </a:cubicBezTo>
                    <a:cubicBezTo>
                      <a:pt x="4480384" y="1249123"/>
                      <a:pt x="4443984" y="1261872"/>
                      <a:pt x="4443984" y="1261872"/>
                    </a:cubicBezTo>
                    <a:cubicBezTo>
                      <a:pt x="4384974" y="1255315"/>
                      <a:pt x="4354101" y="1244946"/>
                      <a:pt x="4297680" y="1261872"/>
                    </a:cubicBezTo>
                    <a:cubicBezTo>
                      <a:pt x="4287154" y="1265030"/>
                      <a:pt x="4279392" y="1274064"/>
                      <a:pt x="4270248" y="1280160"/>
                    </a:cubicBezTo>
                    <a:cubicBezTo>
                      <a:pt x="4264152" y="1289304"/>
                      <a:pt x="4256289" y="1297491"/>
                      <a:pt x="4251960" y="1307592"/>
                    </a:cubicBezTo>
                    <a:cubicBezTo>
                      <a:pt x="4225323" y="1369745"/>
                      <a:pt x="4279023" y="1348191"/>
                      <a:pt x="4160520" y="1335024"/>
                    </a:cubicBezTo>
                    <a:lnTo>
                      <a:pt x="4078224" y="1307592"/>
                    </a:lnTo>
                    <a:lnTo>
                      <a:pt x="4050792" y="1298448"/>
                    </a:lnTo>
                    <a:cubicBezTo>
                      <a:pt x="4011168" y="1301496"/>
                      <a:pt x="3970980" y="1300268"/>
                      <a:pt x="3931920" y="1307592"/>
                    </a:cubicBezTo>
                    <a:cubicBezTo>
                      <a:pt x="3921119" y="1309617"/>
                      <a:pt x="3913431" y="1319492"/>
                      <a:pt x="3904488" y="1325880"/>
                    </a:cubicBezTo>
                    <a:cubicBezTo>
                      <a:pt x="3808603" y="1394370"/>
                      <a:pt x="3920236" y="1314281"/>
                      <a:pt x="3840480" y="1380744"/>
                    </a:cubicBezTo>
                    <a:cubicBezTo>
                      <a:pt x="3832037" y="1387779"/>
                      <a:pt x="3822192" y="1392936"/>
                      <a:pt x="3813048" y="1399032"/>
                    </a:cubicBezTo>
                    <a:cubicBezTo>
                      <a:pt x="3806952" y="1408176"/>
                      <a:pt x="3802531" y="1418693"/>
                      <a:pt x="3794760" y="1426464"/>
                    </a:cubicBezTo>
                    <a:cubicBezTo>
                      <a:pt x="3783984" y="1437240"/>
                      <a:pt x="3771416" y="1446335"/>
                      <a:pt x="3758184" y="1453896"/>
                    </a:cubicBezTo>
                    <a:cubicBezTo>
                      <a:pt x="3747981" y="1459726"/>
                      <a:pt x="3702094" y="1470204"/>
                      <a:pt x="3694176" y="1472184"/>
                    </a:cubicBezTo>
                    <a:cubicBezTo>
                      <a:pt x="3685032" y="1478280"/>
                      <a:pt x="3677170" y="1486997"/>
                      <a:pt x="3666744" y="1490472"/>
                    </a:cubicBezTo>
                    <a:cubicBezTo>
                      <a:pt x="3649155" y="1496335"/>
                      <a:pt x="3630060" y="1495980"/>
                      <a:pt x="3611880" y="1499616"/>
                    </a:cubicBezTo>
                    <a:cubicBezTo>
                      <a:pt x="3599557" y="1502081"/>
                      <a:pt x="3587496" y="1505712"/>
                      <a:pt x="3575304" y="1508760"/>
                    </a:cubicBezTo>
                    <a:cubicBezTo>
                      <a:pt x="3508248" y="1505712"/>
                      <a:pt x="3440819" y="1507310"/>
                      <a:pt x="3374136" y="1499616"/>
                    </a:cubicBezTo>
                    <a:cubicBezTo>
                      <a:pt x="3360595" y="1498054"/>
                      <a:pt x="3351180" y="1481873"/>
                      <a:pt x="3337560" y="1481328"/>
                    </a:cubicBezTo>
                    <a:lnTo>
                      <a:pt x="3145536" y="1490472"/>
                    </a:lnTo>
                    <a:cubicBezTo>
                      <a:pt x="3124200" y="1496568"/>
                      <a:pt x="3102131" y="1500519"/>
                      <a:pt x="3081528" y="1508760"/>
                    </a:cubicBezTo>
                    <a:cubicBezTo>
                      <a:pt x="3044132" y="1523718"/>
                      <a:pt x="3060930" y="1531636"/>
                      <a:pt x="3026664" y="1554480"/>
                    </a:cubicBezTo>
                    <a:cubicBezTo>
                      <a:pt x="3018644" y="1559827"/>
                      <a:pt x="3008376" y="1560576"/>
                      <a:pt x="2999232" y="1563624"/>
                    </a:cubicBezTo>
                    <a:cubicBezTo>
                      <a:pt x="2953512" y="1560576"/>
                      <a:pt x="2907666" y="1559039"/>
                      <a:pt x="2862072" y="1554480"/>
                    </a:cubicBezTo>
                    <a:cubicBezTo>
                      <a:pt x="2846607" y="1552934"/>
                      <a:pt x="2831894" y="1545336"/>
                      <a:pt x="2816352" y="1545336"/>
                    </a:cubicBezTo>
                    <a:cubicBezTo>
                      <a:pt x="2794283" y="1545336"/>
                      <a:pt x="2764847" y="1556408"/>
                      <a:pt x="2743200" y="1563624"/>
                    </a:cubicBezTo>
                    <a:cubicBezTo>
                      <a:pt x="2734056" y="1572768"/>
                      <a:pt x="2726528" y="1583883"/>
                      <a:pt x="2715768" y="1591056"/>
                    </a:cubicBezTo>
                    <a:cubicBezTo>
                      <a:pt x="2707748" y="1596403"/>
                      <a:pt x="2697931" y="1599286"/>
                      <a:pt x="2688336" y="1600200"/>
                    </a:cubicBezTo>
                    <a:cubicBezTo>
                      <a:pt x="2633635" y="1605410"/>
                      <a:pt x="2578608" y="1606296"/>
                      <a:pt x="2523744" y="1609344"/>
                    </a:cubicBezTo>
                    <a:cubicBezTo>
                      <a:pt x="2514600" y="1618488"/>
                      <a:pt x="2507072" y="1629603"/>
                      <a:pt x="2496312" y="1636776"/>
                    </a:cubicBezTo>
                    <a:cubicBezTo>
                      <a:pt x="2488292" y="1642123"/>
                      <a:pt x="2476406" y="1639899"/>
                      <a:pt x="2468880" y="1645920"/>
                    </a:cubicBezTo>
                    <a:cubicBezTo>
                      <a:pt x="2460298" y="1652785"/>
                      <a:pt x="2456980" y="1664409"/>
                      <a:pt x="2450592" y="1673352"/>
                    </a:cubicBezTo>
                    <a:cubicBezTo>
                      <a:pt x="2393882" y="1752746"/>
                      <a:pt x="2447971" y="1672711"/>
                      <a:pt x="2404872" y="1737360"/>
                    </a:cubicBezTo>
                    <a:cubicBezTo>
                      <a:pt x="2401824" y="1758696"/>
                      <a:pt x="2405367" y="1782091"/>
                      <a:pt x="2395728" y="1801368"/>
                    </a:cubicBezTo>
                    <a:cubicBezTo>
                      <a:pt x="2391417" y="1809989"/>
                      <a:pt x="2377935" y="1810512"/>
                      <a:pt x="2368296" y="1810512"/>
                    </a:cubicBezTo>
                    <a:cubicBezTo>
                      <a:pt x="2313347" y="1810512"/>
                      <a:pt x="2258568" y="1804416"/>
                      <a:pt x="2203704" y="1801368"/>
                    </a:cubicBezTo>
                    <a:cubicBezTo>
                      <a:pt x="2188464" y="1795272"/>
                      <a:pt x="2173410" y="1788689"/>
                      <a:pt x="2157984" y="1783080"/>
                    </a:cubicBezTo>
                    <a:cubicBezTo>
                      <a:pt x="2139867" y="1776492"/>
                      <a:pt x="2119160" y="1775485"/>
                      <a:pt x="2103120" y="1764792"/>
                    </a:cubicBezTo>
                    <a:cubicBezTo>
                      <a:pt x="2040236" y="1722869"/>
                      <a:pt x="2069108" y="1735167"/>
                      <a:pt x="2020824" y="1719072"/>
                    </a:cubicBezTo>
                    <a:cubicBezTo>
                      <a:pt x="1950720" y="1722120"/>
                      <a:pt x="1880491" y="1723032"/>
                      <a:pt x="1810512" y="1728216"/>
                    </a:cubicBezTo>
                    <a:cubicBezTo>
                      <a:pt x="1797979" y="1729144"/>
                      <a:pt x="1783749" y="1729509"/>
                      <a:pt x="1773936" y="1737360"/>
                    </a:cubicBezTo>
                    <a:cubicBezTo>
                      <a:pt x="1766410" y="1743381"/>
                      <a:pt x="1767840" y="1755648"/>
                      <a:pt x="1764792" y="1764792"/>
                    </a:cubicBezTo>
                    <a:cubicBezTo>
                      <a:pt x="1761744" y="1795272"/>
                      <a:pt x="1769347" y="1828834"/>
                      <a:pt x="1755648" y="1856232"/>
                    </a:cubicBezTo>
                    <a:cubicBezTo>
                      <a:pt x="1747501" y="1872527"/>
                      <a:pt x="1697632" y="1897096"/>
                      <a:pt x="1673352" y="1901952"/>
                    </a:cubicBezTo>
                    <a:cubicBezTo>
                      <a:pt x="1652218" y="1906179"/>
                      <a:pt x="1630680" y="1908048"/>
                      <a:pt x="1609344" y="1911096"/>
                    </a:cubicBezTo>
                    <a:lnTo>
                      <a:pt x="1527048" y="1938528"/>
                    </a:lnTo>
                    <a:cubicBezTo>
                      <a:pt x="1517904" y="1941576"/>
                      <a:pt x="1508967" y="1945334"/>
                      <a:pt x="1499616" y="1947672"/>
                    </a:cubicBezTo>
                    <a:lnTo>
                      <a:pt x="1463040" y="1956816"/>
                    </a:lnTo>
                    <a:cubicBezTo>
                      <a:pt x="1453896" y="1965960"/>
                      <a:pt x="1446368" y="1977075"/>
                      <a:pt x="1435608" y="1984248"/>
                    </a:cubicBezTo>
                    <a:cubicBezTo>
                      <a:pt x="1427588" y="1989595"/>
                      <a:pt x="1417793" y="1992751"/>
                      <a:pt x="1408176" y="1993392"/>
                    </a:cubicBezTo>
                    <a:cubicBezTo>
                      <a:pt x="1326006" y="1998870"/>
                      <a:pt x="1243584" y="1999488"/>
                      <a:pt x="1161288" y="2002536"/>
                    </a:cubicBezTo>
                    <a:cubicBezTo>
                      <a:pt x="1152144" y="2008632"/>
                      <a:pt x="1144146" y="2016965"/>
                      <a:pt x="1133856" y="2020824"/>
                    </a:cubicBezTo>
                    <a:cubicBezTo>
                      <a:pt x="1043462" y="2054722"/>
                      <a:pt x="1125037" y="2005367"/>
                      <a:pt x="1060704" y="2048256"/>
                    </a:cubicBezTo>
                    <a:cubicBezTo>
                      <a:pt x="1054608" y="2057400"/>
                      <a:pt x="1051735" y="2069863"/>
                      <a:pt x="1042416" y="2075688"/>
                    </a:cubicBezTo>
                    <a:cubicBezTo>
                      <a:pt x="1026069" y="2085905"/>
                      <a:pt x="987552" y="2093976"/>
                      <a:pt x="987552" y="2093976"/>
                    </a:cubicBezTo>
                    <a:lnTo>
                      <a:pt x="640080" y="2075688"/>
                    </a:lnTo>
                    <a:cubicBezTo>
                      <a:pt x="597370" y="2073224"/>
                      <a:pt x="554583" y="2071268"/>
                      <a:pt x="512064" y="2066544"/>
                    </a:cubicBezTo>
                    <a:cubicBezTo>
                      <a:pt x="499574" y="2065156"/>
                      <a:pt x="487884" y="2059466"/>
                      <a:pt x="475488" y="2057400"/>
                    </a:cubicBezTo>
                    <a:cubicBezTo>
                      <a:pt x="451249" y="2053360"/>
                      <a:pt x="426720" y="2051304"/>
                      <a:pt x="402336" y="2048256"/>
                    </a:cubicBezTo>
                    <a:cubicBezTo>
                      <a:pt x="368808" y="2054352"/>
                      <a:pt x="335073" y="2059404"/>
                      <a:pt x="301752" y="2066544"/>
                    </a:cubicBezTo>
                    <a:cubicBezTo>
                      <a:pt x="292327" y="2068564"/>
                      <a:pt x="282941" y="2071377"/>
                      <a:pt x="274320" y="2075688"/>
                    </a:cubicBezTo>
                    <a:cubicBezTo>
                      <a:pt x="260949" y="2082373"/>
                      <a:pt x="218596" y="2115195"/>
                      <a:pt x="210312" y="2121408"/>
                    </a:cubicBezTo>
                    <a:cubicBezTo>
                      <a:pt x="192024" y="2118360"/>
                      <a:pt x="172031" y="2120555"/>
                      <a:pt x="155448" y="2112264"/>
                    </a:cubicBezTo>
                    <a:cubicBezTo>
                      <a:pt x="134519" y="2101799"/>
                      <a:pt x="130859" y="2053325"/>
                      <a:pt x="128016" y="2039112"/>
                    </a:cubicBezTo>
                    <a:cubicBezTo>
                      <a:pt x="124968" y="1990344"/>
                      <a:pt x="123987" y="1941403"/>
                      <a:pt x="118872" y="1892808"/>
                    </a:cubicBezTo>
                    <a:cubicBezTo>
                      <a:pt x="117863" y="1883222"/>
                      <a:pt x="113525" y="1874235"/>
                      <a:pt x="109728" y="1865376"/>
                    </a:cubicBezTo>
                    <a:cubicBezTo>
                      <a:pt x="101837" y="1846963"/>
                      <a:pt x="86657" y="1817574"/>
                      <a:pt x="73152" y="1801368"/>
                    </a:cubicBezTo>
                    <a:cubicBezTo>
                      <a:pt x="64873" y="1791434"/>
                      <a:pt x="54864" y="1783080"/>
                      <a:pt x="45720" y="1773936"/>
                    </a:cubicBezTo>
                    <a:cubicBezTo>
                      <a:pt x="39624" y="1755648"/>
                      <a:pt x="38125" y="1735112"/>
                      <a:pt x="27432" y="1719072"/>
                    </a:cubicBezTo>
                    <a:cubicBezTo>
                      <a:pt x="3797" y="1683620"/>
                      <a:pt x="12619" y="1702066"/>
                      <a:pt x="0" y="1664208"/>
                    </a:cubicBezTo>
                    <a:cubicBezTo>
                      <a:pt x="3048" y="1609344"/>
                      <a:pt x="3934" y="1554317"/>
                      <a:pt x="9144" y="1499616"/>
                    </a:cubicBezTo>
                    <a:cubicBezTo>
                      <a:pt x="10058" y="1490021"/>
                      <a:pt x="11472" y="1479000"/>
                      <a:pt x="18288" y="1472184"/>
                    </a:cubicBezTo>
                    <a:cubicBezTo>
                      <a:pt x="25104" y="1465368"/>
                      <a:pt x="32004" y="1487424"/>
                      <a:pt x="45720" y="1453896"/>
                    </a:cubicBezTo>
                    <a:close/>
                  </a:path>
                </a:pathLst>
              </a:custGeom>
              <a:solidFill>
                <a:schemeClr val="bg1"/>
              </a:solidFill>
              <a:ln w="3175">
                <a:solidFill>
                  <a:srgbClr val="7F7F7F">
                    <a:alpha val="2509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2" name="TextBox 1"/>
            <p:cNvSpPr txBox="1"/>
            <p:nvPr/>
          </p:nvSpPr>
          <p:spPr>
            <a:xfrm rot="20862338">
              <a:off x="3155444" y="2898060"/>
              <a:ext cx="5848259" cy="923330"/>
            </a:xfrm>
            <a:prstGeom prst="rect">
              <a:avLst/>
            </a:prstGeom>
            <a:noFill/>
          </p:spPr>
          <p:txBody>
            <a:bodyPr wrap="square" rtlCol="0">
              <a:spAutoFit/>
            </a:bodyPr>
            <a:lstStyle/>
            <a:p>
              <a:pPr algn="ctr"/>
              <a:r>
                <a:rPr lang="fr-FR" sz="5400" b="1" dirty="0" smtClean="0">
                  <a:solidFill>
                    <a:schemeClr val="accent3"/>
                  </a:solidFill>
                  <a:latin typeface="Open Sans" panose="020B0606030504020204" pitchFamily="34" charset="0"/>
                  <a:ea typeface="Open Sans" panose="020B0606030504020204" pitchFamily="34" charset="0"/>
                  <a:cs typeface="Open Sans" panose="020B0606030504020204" pitchFamily="34" charset="0"/>
                </a:rPr>
                <a:t>SOCIAL MEDIA</a:t>
              </a:r>
              <a:endParaRPr lang="fr-FR" sz="5400" b="1" dirty="0">
                <a:solidFill>
                  <a:schemeClr val="accent3"/>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6" name="Group 5"/>
          <p:cNvGrpSpPr/>
          <p:nvPr/>
        </p:nvGrpSpPr>
        <p:grpSpPr>
          <a:xfrm>
            <a:off x="5970220" y="2513314"/>
            <a:ext cx="469081" cy="644864"/>
            <a:chOff x="5887113" y="1524000"/>
            <a:chExt cx="575450" cy="791094"/>
          </a:xfrm>
        </p:grpSpPr>
        <p:sp>
          <p:nvSpPr>
            <p:cNvPr id="7" name="Freeform 6"/>
            <p:cNvSpPr/>
            <p:nvPr/>
          </p:nvSpPr>
          <p:spPr>
            <a:xfrm>
              <a:off x="5887113" y="1711984"/>
              <a:ext cx="575450" cy="603110"/>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38275 h 2709376"/>
                <a:gd name="connsiteX1" fmla="*/ 2609990 w 2737278"/>
                <a:gd name="connsiteY1" fmla="*/ 849677 h 2709376"/>
                <a:gd name="connsiteX2" fmla="*/ 140 w 2737278"/>
                <a:gd name="connsiteY2" fmla="*/ 1516427 h 2709376"/>
                <a:gd name="connsiteX3" fmla="*/ 361052 w 2737278"/>
                <a:gd name="connsiteY3" fmla="*/ 266875 h 2709376"/>
                <a:gd name="connsiteX4" fmla="*/ 1985733 w 2737278"/>
                <a:gd name="connsiteY4" fmla="*/ 38275 h 2709376"/>
                <a:gd name="connsiteX0" fmla="*/ 1985733 w 2737278"/>
                <a:gd name="connsiteY0" fmla="*/ 197737 h 2868838"/>
                <a:gd name="connsiteX1" fmla="*/ 2609990 w 2737278"/>
                <a:gd name="connsiteY1" fmla="*/ 1009139 h 2868838"/>
                <a:gd name="connsiteX2" fmla="*/ 140 w 2737278"/>
                <a:gd name="connsiteY2" fmla="*/ 1675889 h 2868838"/>
                <a:gd name="connsiteX3" fmla="*/ 361052 w 2737278"/>
                <a:gd name="connsiteY3" fmla="*/ 426337 h 2868838"/>
                <a:gd name="connsiteX4" fmla="*/ 1985733 w 2737278"/>
                <a:gd name="connsiteY4" fmla="*/ 197737 h 2868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868838">
                  <a:moveTo>
                    <a:pt x="1985733" y="197737"/>
                  </a:moveTo>
                  <a:cubicBezTo>
                    <a:pt x="2305470" y="456969"/>
                    <a:pt x="2470290" y="583689"/>
                    <a:pt x="2609990" y="1009139"/>
                  </a:cubicBezTo>
                  <a:cubicBezTo>
                    <a:pt x="3435490" y="2869689"/>
                    <a:pt x="-25260" y="3739639"/>
                    <a:pt x="140" y="1675889"/>
                  </a:cubicBezTo>
                  <a:cubicBezTo>
                    <a:pt x="140" y="1218689"/>
                    <a:pt x="90997" y="830780"/>
                    <a:pt x="361052" y="426337"/>
                  </a:cubicBezTo>
                  <a:cubicBezTo>
                    <a:pt x="762054" y="-51461"/>
                    <a:pt x="1504414" y="-127657"/>
                    <a:pt x="1985733" y="197737"/>
                  </a:cubicBezTo>
                  <a:close/>
                </a:path>
              </a:pathLst>
            </a:custGeom>
            <a:solidFill>
              <a:srgbClr val="262626">
                <a:alpha val="50196"/>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8" name="Group 7"/>
            <p:cNvGrpSpPr/>
            <p:nvPr/>
          </p:nvGrpSpPr>
          <p:grpSpPr>
            <a:xfrm>
              <a:off x="5925600" y="1524000"/>
              <a:ext cx="485358" cy="691367"/>
              <a:chOff x="-17068800" y="-21587295"/>
              <a:chExt cx="5638800" cy="8032186"/>
            </a:xfrm>
          </p:grpSpPr>
          <p:sp>
            <p:nvSpPr>
              <p:cNvPr id="9" name="Oval 8"/>
              <p:cNvSpPr/>
              <p:nvPr/>
            </p:nvSpPr>
            <p:spPr>
              <a:xfrm>
                <a:off x="-16916400" y="-18508109"/>
                <a:ext cx="5486400" cy="49530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Freeform 9"/>
              <p:cNvSpPr/>
              <p:nvPr/>
            </p:nvSpPr>
            <p:spPr>
              <a:xfrm>
                <a:off x="-16306799" y="-18685323"/>
                <a:ext cx="4017464" cy="3920345"/>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671101">
                    <a:moveTo>
                      <a:pt x="1985733" y="0"/>
                    </a:moveTo>
                    <a:cubicBezTo>
                      <a:pt x="2305470" y="259232"/>
                      <a:pt x="2470290" y="385952"/>
                      <a:pt x="2609990" y="811402"/>
                    </a:cubicBezTo>
                    <a:cubicBezTo>
                      <a:pt x="3435490" y="2671952"/>
                      <a:pt x="-25260" y="3541902"/>
                      <a:pt x="140" y="1478152"/>
                    </a:cubicBezTo>
                    <a:cubicBezTo>
                      <a:pt x="140" y="1020952"/>
                      <a:pt x="90997" y="633043"/>
                      <a:pt x="361052" y="228600"/>
                    </a:cubicBezTo>
                    <a:lnTo>
                      <a:pt x="1985733" y="0"/>
                    </a:lnTo>
                    <a:close/>
                  </a:path>
                </a:pathLst>
              </a:custGeom>
              <a:solidFill>
                <a:srgbClr val="262626">
                  <a:alpha val="29020"/>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Freeform 10"/>
              <p:cNvSpPr/>
              <p:nvPr/>
            </p:nvSpPr>
            <p:spPr>
              <a:xfrm>
                <a:off x="-15735440" y="-18317609"/>
                <a:ext cx="2737278" cy="2735999"/>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735999">
                    <a:moveTo>
                      <a:pt x="2076590" y="0"/>
                    </a:moveTo>
                    <a:cubicBezTo>
                      <a:pt x="2292490" y="311150"/>
                      <a:pt x="2470290" y="450850"/>
                      <a:pt x="2609990" y="876300"/>
                    </a:cubicBezTo>
                    <a:cubicBezTo>
                      <a:pt x="3435490" y="2736850"/>
                      <a:pt x="-25260" y="3606800"/>
                      <a:pt x="140" y="1543050"/>
                    </a:cubicBezTo>
                    <a:cubicBezTo>
                      <a:pt x="140" y="1085850"/>
                      <a:pt x="140" y="723900"/>
                      <a:pt x="114440" y="228600"/>
                    </a:cubicBezTo>
                    <a:lnTo>
                      <a:pt x="2076590" y="0"/>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Oval 11"/>
              <p:cNvSpPr/>
              <p:nvPr/>
            </p:nvSpPr>
            <p:spPr>
              <a:xfrm>
                <a:off x="-17068800" y="-21389837"/>
                <a:ext cx="4419600" cy="44196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Oval 12"/>
              <p:cNvSpPr/>
              <p:nvPr/>
            </p:nvSpPr>
            <p:spPr>
              <a:xfrm>
                <a:off x="-17068800" y="-21587295"/>
                <a:ext cx="4419600" cy="44196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grpSp>
        <p:nvGrpSpPr>
          <p:cNvPr id="15" name="Group 14"/>
          <p:cNvGrpSpPr/>
          <p:nvPr/>
        </p:nvGrpSpPr>
        <p:grpSpPr>
          <a:xfrm>
            <a:off x="1907944" y="2159079"/>
            <a:ext cx="2405579" cy="933829"/>
            <a:chOff x="1907944" y="2159079"/>
            <a:chExt cx="2405579" cy="933829"/>
          </a:xfrm>
        </p:grpSpPr>
        <p:sp>
          <p:nvSpPr>
            <p:cNvPr id="135" name="Freeform 134"/>
            <p:cNvSpPr/>
            <p:nvPr/>
          </p:nvSpPr>
          <p:spPr>
            <a:xfrm>
              <a:off x="2092315" y="2642224"/>
              <a:ext cx="2119748" cy="450684"/>
            </a:xfrm>
            <a:custGeom>
              <a:avLst/>
              <a:gdLst>
                <a:gd name="connsiteX0" fmla="*/ 0 w 2175728"/>
                <a:gd name="connsiteY0" fmla="*/ 0 h 353705"/>
                <a:gd name="connsiteX1" fmla="*/ 2173550 w 2175728"/>
                <a:gd name="connsiteY1" fmla="*/ 0 h 353705"/>
                <a:gd name="connsiteX2" fmla="*/ 2175728 w 2175728"/>
                <a:gd name="connsiteY2" fmla="*/ 45730 h 353705"/>
                <a:gd name="connsiteX3" fmla="*/ 2169378 w 2175728"/>
                <a:gd name="connsiteY3" fmla="*/ 74305 h 353705"/>
                <a:gd name="connsiteX4" fmla="*/ 2163028 w 2175728"/>
                <a:gd name="connsiteY4" fmla="*/ 83830 h 353705"/>
                <a:gd name="connsiteX5" fmla="*/ 2147153 w 2175728"/>
                <a:gd name="connsiteY5" fmla="*/ 90180 h 353705"/>
                <a:gd name="connsiteX6" fmla="*/ 2124928 w 2175728"/>
                <a:gd name="connsiteY6" fmla="*/ 106055 h 353705"/>
                <a:gd name="connsiteX7" fmla="*/ 2109053 w 2175728"/>
                <a:gd name="connsiteY7" fmla="*/ 118755 h 353705"/>
                <a:gd name="connsiteX8" fmla="*/ 2096353 w 2175728"/>
                <a:gd name="connsiteY8" fmla="*/ 125105 h 353705"/>
                <a:gd name="connsiteX9" fmla="*/ 2077303 w 2175728"/>
                <a:gd name="connsiteY9" fmla="*/ 137805 h 353705"/>
                <a:gd name="connsiteX10" fmla="*/ 2067778 w 2175728"/>
                <a:gd name="connsiteY10" fmla="*/ 140980 h 353705"/>
                <a:gd name="connsiteX11" fmla="*/ 2048728 w 2175728"/>
                <a:gd name="connsiteY11" fmla="*/ 156855 h 353705"/>
                <a:gd name="connsiteX12" fmla="*/ 2036028 w 2175728"/>
                <a:gd name="connsiteY12" fmla="*/ 163205 h 353705"/>
                <a:gd name="connsiteX13" fmla="*/ 2020153 w 2175728"/>
                <a:gd name="connsiteY13" fmla="*/ 172730 h 353705"/>
                <a:gd name="connsiteX14" fmla="*/ 1988403 w 2175728"/>
                <a:gd name="connsiteY14" fmla="*/ 182255 h 353705"/>
                <a:gd name="connsiteX15" fmla="*/ 1978878 w 2175728"/>
                <a:gd name="connsiteY15" fmla="*/ 191780 h 353705"/>
                <a:gd name="connsiteX16" fmla="*/ 1956653 w 2175728"/>
                <a:gd name="connsiteY16" fmla="*/ 201305 h 353705"/>
                <a:gd name="connsiteX17" fmla="*/ 1943953 w 2175728"/>
                <a:gd name="connsiteY17" fmla="*/ 210830 h 353705"/>
                <a:gd name="connsiteX18" fmla="*/ 1931253 w 2175728"/>
                <a:gd name="connsiteY18" fmla="*/ 217180 h 353705"/>
                <a:gd name="connsiteX19" fmla="*/ 1918553 w 2175728"/>
                <a:gd name="connsiteY19" fmla="*/ 226705 h 353705"/>
                <a:gd name="connsiteX20" fmla="*/ 1874103 w 2175728"/>
                <a:gd name="connsiteY20" fmla="*/ 252105 h 353705"/>
                <a:gd name="connsiteX21" fmla="*/ 1861403 w 2175728"/>
                <a:gd name="connsiteY21" fmla="*/ 255280 h 353705"/>
                <a:gd name="connsiteX22" fmla="*/ 1839178 w 2175728"/>
                <a:gd name="connsiteY22" fmla="*/ 261630 h 353705"/>
                <a:gd name="connsiteX23" fmla="*/ 1750278 w 2175728"/>
                <a:gd name="connsiteY23" fmla="*/ 267980 h 353705"/>
                <a:gd name="connsiteX24" fmla="*/ 1728053 w 2175728"/>
                <a:gd name="connsiteY24" fmla="*/ 264805 h 353705"/>
                <a:gd name="connsiteX25" fmla="*/ 1699478 w 2175728"/>
                <a:gd name="connsiteY25" fmla="*/ 261630 h 353705"/>
                <a:gd name="connsiteX26" fmla="*/ 1670903 w 2175728"/>
                <a:gd name="connsiteY26" fmla="*/ 252105 h 353705"/>
                <a:gd name="connsiteX27" fmla="*/ 1639153 w 2175728"/>
                <a:gd name="connsiteY27" fmla="*/ 245755 h 353705"/>
                <a:gd name="connsiteX28" fmla="*/ 1623278 w 2175728"/>
                <a:gd name="connsiteY28" fmla="*/ 242580 h 353705"/>
                <a:gd name="connsiteX29" fmla="*/ 1604228 w 2175728"/>
                <a:gd name="connsiteY29" fmla="*/ 239405 h 353705"/>
                <a:gd name="connsiteX30" fmla="*/ 1543903 w 2175728"/>
                <a:gd name="connsiteY30" fmla="*/ 229880 h 353705"/>
                <a:gd name="connsiteX31" fmla="*/ 1391503 w 2175728"/>
                <a:gd name="connsiteY31" fmla="*/ 226705 h 353705"/>
                <a:gd name="connsiteX32" fmla="*/ 1366103 w 2175728"/>
                <a:gd name="connsiteY32" fmla="*/ 233055 h 353705"/>
                <a:gd name="connsiteX33" fmla="*/ 1359753 w 2175728"/>
                <a:gd name="connsiteY33" fmla="*/ 242580 h 353705"/>
                <a:gd name="connsiteX34" fmla="*/ 1340703 w 2175728"/>
                <a:gd name="connsiteY34" fmla="*/ 248930 h 353705"/>
                <a:gd name="connsiteX35" fmla="*/ 1331178 w 2175728"/>
                <a:gd name="connsiteY35" fmla="*/ 255280 h 353705"/>
                <a:gd name="connsiteX36" fmla="*/ 1321653 w 2175728"/>
                <a:gd name="connsiteY36" fmla="*/ 264805 h 353705"/>
                <a:gd name="connsiteX37" fmla="*/ 1302603 w 2175728"/>
                <a:gd name="connsiteY37" fmla="*/ 280680 h 353705"/>
                <a:gd name="connsiteX38" fmla="*/ 1289903 w 2175728"/>
                <a:gd name="connsiteY38" fmla="*/ 299730 h 353705"/>
                <a:gd name="connsiteX39" fmla="*/ 1274028 w 2175728"/>
                <a:gd name="connsiteY39" fmla="*/ 315605 h 353705"/>
                <a:gd name="connsiteX40" fmla="*/ 1264503 w 2175728"/>
                <a:gd name="connsiteY40" fmla="*/ 325130 h 353705"/>
                <a:gd name="connsiteX41" fmla="*/ 1254978 w 2175728"/>
                <a:gd name="connsiteY41" fmla="*/ 344180 h 353705"/>
                <a:gd name="connsiteX42" fmla="*/ 1242278 w 2175728"/>
                <a:gd name="connsiteY42" fmla="*/ 353705 h 353705"/>
                <a:gd name="connsiteX43" fmla="*/ 1216878 w 2175728"/>
                <a:gd name="connsiteY43" fmla="*/ 341005 h 353705"/>
                <a:gd name="connsiteX44" fmla="*/ 1197828 w 2175728"/>
                <a:gd name="connsiteY44" fmla="*/ 334655 h 353705"/>
                <a:gd name="connsiteX45" fmla="*/ 1185128 w 2175728"/>
                <a:gd name="connsiteY45" fmla="*/ 328305 h 353705"/>
                <a:gd name="connsiteX46" fmla="*/ 1172428 w 2175728"/>
                <a:gd name="connsiteY46" fmla="*/ 325130 h 353705"/>
                <a:gd name="connsiteX47" fmla="*/ 1162903 w 2175728"/>
                <a:gd name="connsiteY47" fmla="*/ 312430 h 353705"/>
                <a:gd name="connsiteX48" fmla="*/ 1140678 w 2175728"/>
                <a:gd name="connsiteY48" fmla="*/ 302905 h 353705"/>
                <a:gd name="connsiteX49" fmla="*/ 1131153 w 2175728"/>
                <a:gd name="connsiteY49" fmla="*/ 296555 h 353705"/>
                <a:gd name="connsiteX50" fmla="*/ 1020028 w 2175728"/>
                <a:gd name="connsiteY50" fmla="*/ 293380 h 353705"/>
                <a:gd name="connsiteX51" fmla="*/ 956528 w 2175728"/>
                <a:gd name="connsiteY51" fmla="*/ 302905 h 353705"/>
                <a:gd name="connsiteX52" fmla="*/ 947003 w 2175728"/>
                <a:gd name="connsiteY52" fmla="*/ 309255 h 353705"/>
                <a:gd name="connsiteX53" fmla="*/ 927953 w 2175728"/>
                <a:gd name="connsiteY53" fmla="*/ 318780 h 353705"/>
                <a:gd name="connsiteX54" fmla="*/ 915253 w 2175728"/>
                <a:gd name="connsiteY54" fmla="*/ 328305 h 353705"/>
                <a:gd name="connsiteX55" fmla="*/ 886678 w 2175728"/>
                <a:gd name="connsiteY55" fmla="*/ 331480 h 353705"/>
                <a:gd name="connsiteX56" fmla="*/ 864453 w 2175728"/>
                <a:gd name="connsiteY56" fmla="*/ 325130 h 353705"/>
                <a:gd name="connsiteX57" fmla="*/ 832703 w 2175728"/>
                <a:gd name="connsiteY57" fmla="*/ 306080 h 353705"/>
                <a:gd name="connsiteX58" fmla="*/ 826353 w 2175728"/>
                <a:gd name="connsiteY58" fmla="*/ 296555 h 353705"/>
                <a:gd name="connsiteX59" fmla="*/ 816828 w 2175728"/>
                <a:gd name="connsiteY59" fmla="*/ 287030 h 353705"/>
                <a:gd name="connsiteX60" fmla="*/ 797778 w 2175728"/>
                <a:gd name="connsiteY60" fmla="*/ 267980 h 353705"/>
                <a:gd name="connsiteX61" fmla="*/ 785078 w 2175728"/>
                <a:gd name="connsiteY61" fmla="*/ 245755 h 353705"/>
                <a:gd name="connsiteX62" fmla="*/ 775553 w 2175728"/>
                <a:gd name="connsiteY62" fmla="*/ 236230 h 353705"/>
                <a:gd name="connsiteX63" fmla="*/ 766028 w 2175728"/>
                <a:gd name="connsiteY63" fmla="*/ 233055 h 353705"/>
                <a:gd name="connsiteX64" fmla="*/ 731103 w 2175728"/>
                <a:gd name="connsiteY64" fmla="*/ 214005 h 353705"/>
                <a:gd name="connsiteX65" fmla="*/ 648553 w 2175728"/>
                <a:gd name="connsiteY65" fmla="*/ 210830 h 353705"/>
                <a:gd name="connsiteX66" fmla="*/ 639028 w 2175728"/>
                <a:gd name="connsiteY66" fmla="*/ 220355 h 353705"/>
                <a:gd name="connsiteX67" fmla="*/ 616803 w 2175728"/>
                <a:gd name="connsiteY67" fmla="*/ 229880 h 353705"/>
                <a:gd name="connsiteX68" fmla="*/ 607278 w 2175728"/>
                <a:gd name="connsiteY68" fmla="*/ 233055 h 353705"/>
                <a:gd name="connsiteX69" fmla="*/ 594578 w 2175728"/>
                <a:gd name="connsiteY69" fmla="*/ 239405 h 353705"/>
                <a:gd name="connsiteX70" fmla="*/ 578703 w 2175728"/>
                <a:gd name="connsiteY70" fmla="*/ 242580 h 353705"/>
                <a:gd name="connsiteX71" fmla="*/ 566003 w 2175728"/>
                <a:gd name="connsiteY71" fmla="*/ 248930 h 353705"/>
                <a:gd name="connsiteX72" fmla="*/ 556478 w 2175728"/>
                <a:gd name="connsiteY72" fmla="*/ 252105 h 353705"/>
                <a:gd name="connsiteX73" fmla="*/ 531078 w 2175728"/>
                <a:gd name="connsiteY73" fmla="*/ 271155 h 353705"/>
                <a:gd name="connsiteX74" fmla="*/ 512028 w 2175728"/>
                <a:gd name="connsiteY74" fmla="*/ 280680 h 353705"/>
                <a:gd name="connsiteX75" fmla="*/ 499328 w 2175728"/>
                <a:gd name="connsiteY75" fmla="*/ 290205 h 353705"/>
                <a:gd name="connsiteX76" fmla="*/ 480278 w 2175728"/>
                <a:gd name="connsiteY76" fmla="*/ 296555 h 353705"/>
                <a:gd name="connsiteX77" fmla="*/ 470753 w 2175728"/>
                <a:gd name="connsiteY77" fmla="*/ 302905 h 353705"/>
                <a:gd name="connsiteX78" fmla="*/ 451703 w 2175728"/>
                <a:gd name="connsiteY78" fmla="*/ 315605 h 353705"/>
                <a:gd name="connsiteX79" fmla="*/ 432653 w 2175728"/>
                <a:gd name="connsiteY79" fmla="*/ 321955 h 353705"/>
                <a:gd name="connsiteX80" fmla="*/ 378678 w 2175728"/>
                <a:gd name="connsiteY80" fmla="*/ 328305 h 353705"/>
                <a:gd name="connsiteX81" fmla="*/ 369153 w 2175728"/>
                <a:gd name="connsiteY81" fmla="*/ 321955 h 353705"/>
                <a:gd name="connsiteX82" fmla="*/ 359628 w 2175728"/>
                <a:gd name="connsiteY82" fmla="*/ 318780 h 353705"/>
                <a:gd name="connsiteX83" fmla="*/ 340578 w 2175728"/>
                <a:gd name="connsiteY83" fmla="*/ 312430 h 353705"/>
                <a:gd name="connsiteX84" fmla="*/ 331053 w 2175728"/>
                <a:gd name="connsiteY84" fmla="*/ 306080 h 353705"/>
                <a:gd name="connsiteX85" fmla="*/ 299303 w 2175728"/>
                <a:gd name="connsiteY85" fmla="*/ 299730 h 353705"/>
                <a:gd name="connsiteX86" fmla="*/ 286603 w 2175728"/>
                <a:gd name="connsiteY86" fmla="*/ 302905 h 353705"/>
                <a:gd name="connsiteX87" fmla="*/ 277078 w 2175728"/>
                <a:gd name="connsiteY87" fmla="*/ 309255 h 353705"/>
                <a:gd name="connsiteX88" fmla="*/ 267553 w 2175728"/>
                <a:gd name="connsiteY88" fmla="*/ 312430 h 353705"/>
                <a:gd name="connsiteX89" fmla="*/ 210403 w 2175728"/>
                <a:gd name="connsiteY89" fmla="*/ 325130 h 353705"/>
                <a:gd name="connsiteX90" fmla="*/ 207228 w 2175728"/>
                <a:gd name="connsiteY90" fmla="*/ 302905 h 353705"/>
                <a:gd name="connsiteX91" fmla="*/ 204053 w 2175728"/>
                <a:gd name="connsiteY91" fmla="*/ 293380 h 353705"/>
                <a:gd name="connsiteX92" fmla="*/ 197703 w 2175728"/>
                <a:gd name="connsiteY92" fmla="*/ 271155 h 353705"/>
                <a:gd name="connsiteX93" fmla="*/ 175478 w 2175728"/>
                <a:gd name="connsiteY93" fmla="*/ 242580 h 353705"/>
                <a:gd name="connsiteX94" fmla="*/ 165953 w 2175728"/>
                <a:gd name="connsiteY94" fmla="*/ 223530 h 353705"/>
                <a:gd name="connsiteX95" fmla="*/ 140553 w 2175728"/>
                <a:gd name="connsiteY95" fmla="*/ 201305 h 353705"/>
                <a:gd name="connsiteX96" fmla="*/ 134203 w 2175728"/>
                <a:gd name="connsiteY96" fmla="*/ 191780 h 353705"/>
                <a:gd name="connsiteX97" fmla="*/ 121503 w 2175728"/>
                <a:gd name="connsiteY97" fmla="*/ 179080 h 353705"/>
                <a:gd name="connsiteX98" fmla="*/ 105628 w 2175728"/>
                <a:gd name="connsiteY98" fmla="*/ 153680 h 353705"/>
                <a:gd name="connsiteX99" fmla="*/ 77053 w 2175728"/>
                <a:gd name="connsiteY99" fmla="*/ 112405 h 353705"/>
                <a:gd name="connsiteX100" fmla="*/ 73878 w 2175728"/>
                <a:gd name="connsiteY100" fmla="*/ 102880 h 353705"/>
                <a:gd name="connsiteX101" fmla="*/ 58003 w 2175728"/>
                <a:gd name="connsiteY101" fmla="*/ 77480 h 353705"/>
                <a:gd name="connsiteX102" fmla="*/ 48478 w 2175728"/>
                <a:gd name="connsiteY102" fmla="*/ 64780 h 353705"/>
                <a:gd name="connsiteX103" fmla="*/ 32603 w 2175728"/>
                <a:gd name="connsiteY103" fmla="*/ 45730 h 353705"/>
                <a:gd name="connsiteX104" fmla="*/ 13553 w 2175728"/>
                <a:gd name="connsiteY104" fmla="*/ 20330 h 353705"/>
                <a:gd name="connsiteX0" fmla="*/ 0 w 2190015"/>
                <a:gd name="connsiteY0" fmla="*/ 0 h 465624"/>
                <a:gd name="connsiteX1" fmla="*/ 2187837 w 2190015"/>
                <a:gd name="connsiteY1" fmla="*/ 111919 h 465624"/>
                <a:gd name="connsiteX2" fmla="*/ 2190015 w 2190015"/>
                <a:gd name="connsiteY2" fmla="*/ 157649 h 465624"/>
                <a:gd name="connsiteX3" fmla="*/ 2183665 w 2190015"/>
                <a:gd name="connsiteY3" fmla="*/ 186224 h 465624"/>
                <a:gd name="connsiteX4" fmla="*/ 2177315 w 2190015"/>
                <a:gd name="connsiteY4" fmla="*/ 195749 h 465624"/>
                <a:gd name="connsiteX5" fmla="*/ 2161440 w 2190015"/>
                <a:gd name="connsiteY5" fmla="*/ 202099 h 465624"/>
                <a:gd name="connsiteX6" fmla="*/ 2139215 w 2190015"/>
                <a:gd name="connsiteY6" fmla="*/ 217974 h 465624"/>
                <a:gd name="connsiteX7" fmla="*/ 2123340 w 2190015"/>
                <a:gd name="connsiteY7" fmla="*/ 230674 h 465624"/>
                <a:gd name="connsiteX8" fmla="*/ 2110640 w 2190015"/>
                <a:gd name="connsiteY8" fmla="*/ 237024 h 465624"/>
                <a:gd name="connsiteX9" fmla="*/ 2091590 w 2190015"/>
                <a:gd name="connsiteY9" fmla="*/ 249724 h 465624"/>
                <a:gd name="connsiteX10" fmla="*/ 2082065 w 2190015"/>
                <a:gd name="connsiteY10" fmla="*/ 252899 h 465624"/>
                <a:gd name="connsiteX11" fmla="*/ 2063015 w 2190015"/>
                <a:gd name="connsiteY11" fmla="*/ 268774 h 465624"/>
                <a:gd name="connsiteX12" fmla="*/ 2050315 w 2190015"/>
                <a:gd name="connsiteY12" fmla="*/ 275124 h 465624"/>
                <a:gd name="connsiteX13" fmla="*/ 2034440 w 2190015"/>
                <a:gd name="connsiteY13" fmla="*/ 284649 h 465624"/>
                <a:gd name="connsiteX14" fmla="*/ 2002690 w 2190015"/>
                <a:gd name="connsiteY14" fmla="*/ 294174 h 465624"/>
                <a:gd name="connsiteX15" fmla="*/ 1993165 w 2190015"/>
                <a:gd name="connsiteY15" fmla="*/ 303699 h 465624"/>
                <a:gd name="connsiteX16" fmla="*/ 1970940 w 2190015"/>
                <a:gd name="connsiteY16" fmla="*/ 313224 h 465624"/>
                <a:gd name="connsiteX17" fmla="*/ 1958240 w 2190015"/>
                <a:gd name="connsiteY17" fmla="*/ 322749 h 465624"/>
                <a:gd name="connsiteX18" fmla="*/ 1945540 w 2190015"/>
                <a:gd name="connsiteY18" fmla="*/ 329099 h 465624"/>
                <a:gd name="connsiteX19" fmla="*/ 1932840 w 2190015"/>
                <a:gd name="connsiteY19" fmla="*/ 338624 h 465624"/>
                <a:gd name="connsiteX20" fmla="*/ 1888390 w 2190015"/>
                <a:gd name="connsiteY20" fmla="*/ 364024 h 465624"/>
                <a:gd name="connsiteX21" fmla="*/ 1875690 w 2190015"/>
                <a:gd name="connsiteY21" fmla="*/ 367199 h 465624"/>
                <a:gd name="connsiteX22" fmla="*/ 1853465 w 2190015"/>
                <a:gd name="connsiteY22" fmla="*/ 373549 h 465624"/>
                <a:gd name="connsiteX23" fmla="*/ 1764565 w 2190015"/>
                <a:gd name="connsiteY23" fmla="*/ 379899 h 465624"/>
                <a:gd name="connsiteX24" fmla="*/ 1742340 w 2190015"/>
                <a:gd name="connsiteY24" fmla="*/ 376724 h 465624"/>
                <a:gd name="connsiteX25" fmla="*/ 1713765 w 2190015"/>
                <a:gd name="connsiteY25" fmla="*/ 373549 h 465624"/>
                <a:gd name="connsiteX26" fmla="*/ 1685190 w 2190015"/>
                <a:gd name="connsiteY26" fmla="*/ 364024 h 465624"/>
                <a:gd name="connsiteX27" fmla="*/ 1653440 w 2190015"/>
                <a:gd name="connsiteY27" fmla="*/ 357674 h 465624"/>
                <a:gd name="connsiteX28" fmla="*/ 1637565 w 2190015"/>
                <a:gd name="connsiteY28" fmla="*/ 354499 h 465624"/>
                <a:gd name="connsiteX29" fmla="*/ 1618515 w 2190015"/>
                <a:gd name="connsiteY29" fmla="*/ 351324 h 465624"/>
                <a:gd name="connsiteX30" fmla="*/ 1558190 w 2190015"/>
                <a:gd name="connsiteY30" fmla="*/ 341799 h 465624"/>
                <a:gd name="connsiteX31" fmla="*/ 1405790 w 2190015"/>
                <a:gd name="connsiteY31" fmla="*/ 338624 h 465624"/>
                <a:gd name="connsiteX32" fmla="*/ 1380390 w 2190015"/>
                <a:gd name="connsiteY32" fmla="*/ 344974 h 465624"/>
                <a:gd name="connsiteX33" fmla="*/ 1374040 w 2190015"/>
                <a:gd name="connsiteY33" fmla="*/ 354499 h 465624"/>
                <a:gd name="connsiteX34" fmla="*/ 1354990 w 2190015"/>
                <a:gd name="connsiteY34" fmla="*/ 360849 h 465624"/>
                <a:gd name="connsiteX35" fmla="*/ 1345465 w 2190015"/>
                <a:gd name="connsiteY35" fmla="*/ 367199 h 465624"/>
                <a:gd name="connsiteX36" fmla="*/ 1335940 w 2190015"/>
                <a:gd name="connsiteY36" fmla="*/ 376724 h 465624"/>
                <a:gd name="connsiteX37" fmla="*/ 1316890 w 2190015"/>
                <a:gd name="connsiteY37" fmla="*/ 392599 h 465624"/>
                <a:gd name="connsiteX38" fmla="*/ 1304190 w 2190015"/>
                <a:gd name="connsiteY38" fmla="*/ 411649 h 465624"/>
                <a:gd name="connsiteX39" fmla="*/ 1288315 w 2190015"/>
                <a:gd name="connsiteY39" fmla="*/ 427524 h 465624"/>
                <a:gd name="connsiteX40" fmla="*/ 1278790 w 2190015"/>
                <a:gd name="connsiteY40" fmla="*/ 437049 h 465624"/>
                <a:gd name="connsiteX41" fmla="*/ 1269265 w 2190015"/>
                <a:gd name="connsiteY41" fmla="*/ 456099 h 465624"/>
                <a:gd name="connsiteX42" fmla="*/ 1256565 w 2190015"/>
                <a:gd name="connsiteY42" fmla="*/ 465624 h 465624"/>
                <a:gd name="connsiteX43" fmla="*/ 1231165 w 2190015"/>
                <a:gd name="connsiteY43" fmla="*/ 452924 h 465624"/>
                <a:gd name="connsiteX44" fmla="*/ 1212115 w 2190015"/>
                <a:gd name="connsiteY44" fmla="*/ 446574 h 465624"/>
                <a:gd name="connsiteX45" fmla="*/ 1199415 w 2190015"/>
                <a:gd name="connsiteY45" fmla="*/ 440224 h 465624"/>
                <a:gd name="connsiteX46" fmla="*/ 1186715 w 2190015"/>
                <a:gd name="connsiteY46" fmla="*/ 437049 h 465624"/>
                <a:gd name="connsiteX47" fmla="*/ 1177190 w 2190015"/>
                <a:gd name="connsiteY47" fmla="*/ 424349 h 465624"/>
                <a:gd name="connsiteX48" fmla="*/ 1154965 w 2190015"/>
                <a:gd name="connsiteY48" fmla="*/ 414824 h 465624"/>
                <a:gd name="connsiteX49" fmla="*/ 1145440 w 2190015"/>
                <a:gd name="connsiteY49" fmla="*/ 408474 h 465624"/>
                <a:gd name="connsiteX50" fmla="*/ 1034315 w 2190015"/>
                <a:gd name="connsiteY50" fmla="*/ 405299 h 465624"/>
                <a:gd name="connsiteX51" fmla="*/ 970815 w 2190015"/>
                <a:gd name="connsiteY51" fmla="*/ 414824 h 465624"/>
                <a:gd name="connsiteX52" fmla="*/ 961290 w 2190015"/>
                <a:gd name="connsiteY52" fmla="*/ 421174 h 465624"/>
                <a:gd name="connsiteX53" fmla="*/ 942240 w 2190015"/>
                <a:gd name="connsiteY53" fmla="*/ 430699 h 465624"/>
                <a:gd name="connsiteX54" fmla="*/ 929540 w 2190015"/>
                <a:gd name="connsiteY54" fmla="*/ 440224 h 465624"/>
                <a:gd name="connsiteX55" fmla="*/ 900965 w 2190015"/>
                <a:gd name="connsiteY55" fmla="*/ 443399 h 465624"/>
                <a:gd name="connsiteX56" fmla="*/ 878740 w 2190015"/>
                <a:gd name="connsiteY56" fmla="*/ 437049 h 465624"/>
                <a:gd name="connsiteX57" fmla="*/ 846990 w 2190015"/>
                <a:gd name="connsiteY57" fmla="*/ 417999 h 465624"/>
                <a:gd name="connsiteX58" fmla="*/ 840640 w 2190015"/>
                <a:gd name="connsiteY58" fmla="*/ 408474 h 465624"/>
                <a:gd name="connsiteX59" fmla="*/ 831115 w 2190015"/>
                <a:gd name="connsiteY59" fmla="*/ 398949 h 465624"/>
                <a:gd name="connsiteX60" fmla="*/ 812065 w 2190015"/>
                <a:gd name="connsiteY60" fmla="*/ 379899 h 465624"/>
                <a:gd name="connsiteX61" fmla="*/ 799365 w 2190015"/>
                <a:gd name="connsiteY61" fmla="*/ 357674 h 465624"/>
                <a:gd name="connsiteX62" fmla="*/ 789840 w 2190015"/>
                <a:gd name="connsiteY62" fmla="*/ 348149 h 465624"/>
                <a:gd name="connsiteX63" fmla="*/ 780315 w 2190015"/>
                <a:gd name="connsiteY63" fmla="*/ 344974 h 465624"/>
                <a:gd name="connsiteX64" fmla="*/ 745390 w 2190015"/>
                <a:gd name="connsiteY64" fmla="*/ 325924 h 465624"/>
                <a:gd name="connsiteX65" fmla="*/ 662840 w 2190015"/>
                <a:gd name="connsiteY65" fmla="*/ 322749 h 465624"/>
                <a:gd name="connsiteX66" fmla="*/ 653315 w 2190015"/>
                <a:gd name="connsiteY66" fmla="*/ 332274 h 465624"/>
                <a:gd name="connsiteX67" fmla="*/ 631090 w 2190015"/>
                <a:gd name="connsiteY67" fmla="*/ 341799 h 465624"/>
                <a:gd name="connsiteX68" fmla="*/ 621565 w 2190015"/>
                <a:gd name="connsiteY68" fmla="*/ 344974 h 465624"/>
                <a:gd name="connsiteX69" fmla="*/ 608865 w 2190015"/>
                <a:gd name="connsiteY69" fmla="*/ 351324 h 465624"/>
                <a:gd name="connsiteX70" fmla="*/ 592990 w 2190015"/>
                <a:gd name="connsiteY70" fmla="*/ 354499 h 465624"/>
                <a:gd name="connsiteX71" fmla="*/ 580290 w 2190015"/>
                <a:gd name="connsiteY71" fmla="*/ 360849 h 465624"/>
                <a:gd name="connsiteX72" fmla="*/ 570765 w 2190015"/>
                <a:gd name="connsiteY72" fmla="*/ 364024 h 465624"/>
                <a:gd name="connsiteX73" fmla="*/ 545365 w 2190015"/>
                <a:gd name="connsiteY73" fmla="*/ 383074 h 465624"/>
                <a:gd name="connsiteX74" fmla="*/ 526315 w 2190015"/>
                <a:gd name="connsiteY74" fmla="*/ 392599 h 465624"/>
                <a:gd name="connsiteX75" fmla="*/ 513615 w 2190015"/>
                <a:gd name="connsiteY75" fmla="*/ 402124 h 465624"/>
                <a:gd name="connsiteX76" fmla="*/ 494565 w 2190015"/>
                <a:gd name="connsiteY76" fmla="*/ 408474 h 465624"/>
                <a:gd name="connsiteX77" fmla="*/ 485040 w 2190015"/>
                <a:gd name="connsiteY77" fmla="*/ 414824 h 465624"/>
                <a:gd name="connsiteX78" fmla="*/ 465990 w 2190015"/>
                <a:gd name="connsiteY78" fmla="*/ 427524 h 465624"/>
                <a:gd name="connsiteX79" fmla="*/ 446940 w 2190015"/>
                <a:gd name="connsiteY79" fmla="*/ 433874 h 465624"/>
                <a:gd name="connsiteX80" fmla="*/ 392965 w 2190015"/>
                <a:gd name="connsiteY80" fmla="*/ 440224 h 465624"/>
                <a:gd name="connsiteX81" fmla="*/ 383440 w 2190015"/>
                <a:gd name="connsiteY81" fmla="*/ 433874 h 465624"/>
                <a:gd name="connsiteX82" fmla="*/ 373915 w 2190015"/>
                <a:gd name="connsiteY82" fmla="*/ 430699 h 465624"/>
                <a:gd name="connsiteX83" fmla="*/ 354865 w 2190015"/>
                <a:gd name="connsiteY83" fmla="*/ 424349 h 465624"/>
                <a:gd name="connsiteX84" fmla="*/ 345340 w 2190015"/>
                <a:gd name="connsiteY84" fmla="*/ 417999 h 465624"/>
                <a:gd name="connsiteX85" fmla="*/ 313590 w 2190015"/>
                <a:gd name="connsiteY85" fmla="*/ 411649 h 465624"/>
                <a:gd name="connsiteX86" fmla="*/ 300890 w 2190015"/>
                <a:gd name="connsiteY86" fmla="*/ 414824 h 465624"/>
                <a:gd name="connsiteX87" fmla="*/ 291365 w 2190015"/>
                <a:gd name="connsiteY87" fmla="*/ 421174 h 465624"/>
                <a:gd name="connsiteX88" fmla="*/ 281840 w 2190015"/>
                <a:gd name="connsiteY88" fmla="*/ 424349 h 465624"/>
                <a:gd name="connsiteX89" fmla="*/ 224690 w 2190015"/>
                <a:gd name="connsiteY89" fmla="*/ 437049 h 465624"/>
                <a:gd name="connsiteX90" fmla="*/ 221515 w 2190015"/>
                <a:gd name="connsiteY90" fmla="*/ 414824 h 465624"/>
                <a:gd name="connsiteX91" fmla="*/ 218340 w 2190015"/>
                <a:gd name="connsiteY91" fmla="*/ 405299 h 465624"/>
                <a:gd name="connsiteX92" fmla="*/ 211990 w 2190015"/>
                <a:gd name="connsiteY92" fmla="*/ 383074 h 465624"/>
                <a:gd name="connsiteX93" fmla="*/ 189765 w 2190015"/>
                <a:gd name="connsiteY93" fmla="*/ 354499 h 465624"/>
                <a:gd name="connsiteX94" fmla="*/ 180240 w 2190015"/>
                <a:gd name="connsiteY94" fmla="*/ 335449 h 465624"/>
                <a:gd name="connsiteX95" fmla="*/ 154840 w 2190015"/>
                <a:gd name="connsiteY95" fmla="*/ 313224 h 465624"/>
                <a:gd name="connsiteX96" fmla="*/ 148490 w 2190015"/>
                <a:gd name="connsiteY96" fmla="*/ 303699 h 465624"/>
                <a:gd name="connsiteX97" fmla="*/ 135790 w 2190015"/>
                <a:gd name="connsiteY97" fmla="*/ 290999 h 465624"/>
                <a:gd name="connsiteX98" fmla="*/ 119915 w 2190015"/>
                <a:gd name="connsiteY98" fmla="*/ 265599 h 465624"/>
                <a:gd name="connsiteX99" fmla="*/ 91340 w 2190015"/>
                <a:gd name="connsiteY99" fmla="*/ 224324 h 465624"/>
                <a:gd name="connsiteX100" fmla="*/ 88165 w 2190015"/>
                <a:gd name="connsiteY100" fmla="*/ 214799 h 465624"/>
                <a:gd name="connsiteX101" fmla="*/ 72290 w 2190015"/>
                <a:gd name="connsiteY101" fmla="*/ 189399 h 465624"/>
                <a:gd name="connsiteX102" fmla="*/ 62765 w 2190015"/>
                <a:gd name="connsiteY102" fmla="*/ 176699 h 465624"/>
                <a:gd name="connsiteX103" fmla="*/ 46890 w 2190015"/>
                <a:gd name="connsiteY103" fmla="*/ 157649 h 465624"/>
                <a:gd name="connsiteX104" fmla="*/ 27840 w 2190015"/>
                <a:gd name="connsiteY104" fmla="*/ 132249 h 465624"/>
                <a:gd name="connsiteX105" fmla="*/ 0 w 2190015"/>
                <a:gd name="connsiteY105" fmla="*/ 0 h 465624"/>
                <a:gd name="connsiteX0" fmla="*/ 0 w 2190015"/>
                <a:gd name="connsiteY0" fmla="*/ 0 h 465624"/>
                <a:gd name="connsiteX1" fmla="*/ 2187837 w 2190015"/>
                <a:gd name="connsiteY1" fmla="*/ 111919 h 465624"/>
                <a:gd name="connsiteX2" fmla="*/ 2190015 w 2190015"/>
                <a:gd name="connsiteY2" fmla="*/ 157649 h 465624"/>
                <a:gd name="connsiteX3" fmla="*/ 2183665 w 2190015"/>
                <a:gd name="connsiteY3" fmla="*/ 186224 h 465624"/>
                <a:gd name="connsiteX4" fmla="*/ 2177315 w 2190015"/>
                <a:gd name="connsiteY4" fmla="*/ 195749 h 465624"/>
                <a:gd name="connsiteX5" fmla="*/ 2161440 w 2190015"/>
                <a:gd name="connsiteY5" fmla="*/ 202099 h 465624"/>
                <a:gd name="connsiteX6" fmla="*/ 2139215 w 2190015"/>
                <a:gd name="connsiteY6" fmla="*/ 217974 h 465624"/>
                <a:gd name="connsiteX7" fmla="*/ 2123340 w 2190015"/>
                <a:gd name="connsiteY7" fmla="*/ 230674 h 465624"/>
                <a:gd name="connsiteX8" fmla="*/ 2110640 w 2190015"/>
                <a:gd name="connsiteY8" fmla="*/ 237024 h 465624"/>
                <a:gd name="connsiteX9" fmla="*/ 2091590 w 2190015"/>
                <a:gd name="connsiteY9" fmla="*/ 249724 h 465624"/>
                <a:gd name="connsiteX10" fmla="*/ 2082065 w 2190015"/>
                <a:gd name="connsiteY10" fmla="*/ 252899 h 465624"/>
                <a:gd name="connsiteX11" fmla="*/ 2063015 w 2190015"/>
                <a:gd name="connsiteY11" fmla="*/ 268774 h 465624"/>
                <a:gd name="connsiteX12" fmla="*/ 2050315 w 2190015"/>
                <a:gd name="connsiteY12" fmla="*/ 275124 h 465624"/>
                <a:gd name="connsiteX13" fmla="*/ 2034440 w 2190015"/>
                <a:gd name="connsiteY13" fmla="*/ 284649 h 465624"/>
                <a:gd name="connsiteX14" fmla="*/ 2002690 w 2190015"/>
                <a:gd name="connsiteY14" fmla="*/ 294174 h 465624"/>
                <a:gd name="connsiteX15" fmla="*/ 1993165 w 2190015"/>
                <a:gd name="connsiteY15" fmla="*/ 303699 h 465624"/>
                <a:gd name="connsiteX16" fmla="*/ 1970940 w 2190015"/>
                <a:gd name="connsiteY16" fmla="*/ 313224 h 465624"/>
                <a:gd name="connsiteX17" fmla="*/ 1958240 w 2190015"/>
                <a:gd name="connsiteY17" fmla="*/ 322749 h 465624"/>
                <a:gd name="connsiteX18" fmla="*/ 1945540 w 2190015"/>
                <a:gd name="connsiteY18" fmla="*/ 329099 h 465624"/>
                <a:gd name="connsiteX19" fmla="*/ 1932840 w 2190015"/>
                <a:gd name="connsiteY19" fmla="*/ 338624 h 465624"/>
                <a:gd name="connsiteX20" fmla="*/ 1888390 w 2190015"/>
                <a:gd name="connsiteY20" fmla="*/ 364024 h 465624"/>
                <a:gd name="connsiteX21" fmla="*/ 1875690 w 2190015"/>
                <a:gd name="connsiteY21" fmla="*/ 367199 h 465624"/>
                <a:gd name="connsiteX22" fmla="*/ 1853465 w 2190015"/>
                <a:gd name="connsiteY22" fmla="*/ 373549 h 465624"/>
                <a:gd name="connsiteX23" fmla="*/ 1764565 w 2190015"/>
                <a:gd name="connsiteY23" fmla="*/ 379899 h 465624"/>
                <a:gd name="connsiteX24" fmla="*/ 1742340 w 2190015"/>
                <a:gd name="connsiteY24" fmla="*/ 376724 h 465624"/>
                <a:gd name="connsiteX25" fmla="*/ 1713765 w 2190015"/>
                <a:gd name="connsiteY25" fmla="*/ 373549 h 465624"/>
                <a:gd name="connsiteX26" fmla="*/ 1685190 w 2190015"/>
                <a:gd name="connsiteY26" fmla="*/ 364024 h 465624"/>
                <a:gd name="connsiteX27" fmla="*/ 1653440 w 2190015"/>
                <a:gd name="connsiteY27" fmla="*/ 357674 h 465624"/>
                <a:gd name="connsiteX28" fmla="*/ 1637565 w 2190015"/>
                <a:gd name="connsiteY28" fmla="*/ 354499 h 465624"/>
                <a:gd name="connsiteX29" fmla="*/ 1618515 w 2190015"/>
                <a:gd name="connsiteY29" fmla="*/ 351324 h 465624"/>
                <a:gd name="connsiteX30" fmla="*/ 1558190 w 2190015"/>
                <a:gd name="connsiteY30" fmla="*/ 341799 h 465624"/>
                <a:gd name="connsiteX31" fmla="*/ 1405790 w 2190015"/>
                <a:gd name="connsiteY31" fmla="*/ 338624 h 465624"/>
                <a:gd name="connsiteX32" fmla="*/ 1380390 w 2190015"/>
                <a:gd name="connsiteY32" fmla="*/ 344974 h 465624"/>
                <a:gd name="connsiteX33" fmla="*/ 1374040 w 2190015"/>
                <a:gd name="connsiteY33" fmla="*/ 354499 h 465624"/>
                <a:gd name="connsiteX34" fmla="*/ 1354990 w 2190015"/>
                <a:gd name="connsiteY34" fmla="*/ 360849 h 465624"/>
                <a:gd name="connsiteX35" fmla="*/ 1345465 w 2190015"/>
                <a:gd name="connsiteY35" fmla="*/ 367199 h 465624"/>
                <a:gd name="connsiteX36" fmla="*/ 1335940 w 2190015"/>
                <a:gd name="connsiteY36" fmla="*/ 376724 h 465624"/>
                <a:gd name="connsiteX37" fmla="*/ 1316890 w 2190015"/>
                <a:gd name="connsiteY37" fmla="*/ 392599 h 465624"/>
                <a:gd name="connsiteX38" fmla="*/ 1304190 w 2190015"/>
                <a:gd name="connsiteY38" fmla="*/ 411649 h 465624"/>
                <a:gd name="connsiteX39" fmla="*/ 1288315 w 2190015"/>
                <a:gd name="connsiteY39" fmla="*/ 427524 h 465624"/>
                <a:gd name="connsiteX40" fmla="*/ 1278790 w 2190015"/>
                <a:gd name="connsiteY40" fmla="*/ 437049 h 465624"/>
                <a:gd name="connsiteX41" fmla="*/ 1269265 w 2190015"/>
                <a:gd name="connsiteY41" fmla="*/ 456099 h 465624"/>
                <a:gd name="connsiteX42" fmla="*/ 1256565 w 2190015"/>
                <a:gd name="connsiteY42" fmla="*/ 465624 h 465624"/>
                <a:gd name="connsiteX43" fmla="*/ 1231165 w 2190015"/>
                <a:gd name="connsiteY43" fmla="*/ 452924 h 465624"/>
                <a:gd name="connsiteX44" fmla="*/ 1212115 w 2190015"/>
                <a:gd name="connsiteY44" fmla="*/ 446574 h 465624"/>
                <a:gd name="connsiteX45" fmla="*/ 1199415 w 2190015"/>
                <a:gd name="connsiteY45" fmla="*/ 440224 h 465624"/>
                <a:gd name="connsiteX46" fmla="*/ 1186715 w 2190015"/>
                <a:gd name="connsiteY46" fmla="*/ 437049 h 465624"/>
                <a:gd name="connsiteX47" fmla="*/ 1177190 w 2190015"/>
                <a:gd name="connsiteY47" fmla="*/ 424349 h 465624"/>
                <a:gd name="connsiteX48" fmla="*/ 1154965 w 2190015"/>
                <a:gd name="connsiteY48" fmla="*/ 414824 h 465624"/>
                <a:gd name="connsiteX49" fmla="*/ 1145440 w 2190015"/>
                <a:gd name="connsiteY49" fmla="*/ 408474 h 465624"/>
                <a:gd name="connsiteX50" fmla="*/ 1034315 w 2190015"/>
                <a:gd name="connsiteY50" fmla="*/ 405299 h 465624"/>
                <a:gd name="connsiteX51" fmla="*/ 970815 w 2190015"/>
                <a:gd name="connsiteY51" fmla="*/ 414824 h 465624"/>
                <a:gd name="connsiteX52" fmla="*/ 961290 w 2190015"/>
                <a:gd name="connsiteY52" fmla="*/ 421174 h 465624"/>
                <a:gd name="connsiteX53" fmla="*/ 942240 w 2190015"/>
                <a:gd name="connsiteY53" fmla="*/ 430699 h 465624"/>
                <a:gd name="connsiteX54" fmla="*/ 929540 w 2190015"/>
                <a:gd name="connsiteY54" fmla="*/ 440224 h 465624"/>
                <a:gd name="connsiteX55" fmla="*/ 900965 w 2190015"/>
                <a:gd name="connsiteY55" fmla="*/ 443399 h 465624"/>
                <a:gd name="connsiteX56" fmla="*/ 878740 w 2190015"/>
                <a:gd name="connsiteY56" fmla="*/ 437049 h 465624"/>
                <a:gd name="connsiteX57" fmla="*/ 846990 w 2190015"/>
                <a:gd name="connsiteY57" fmla="*/ 417999 h 465624"/>
                <a:gd name="connsiteX58" fmla="*/ 840640 w 2190015"/>
                <a:gd name="connsiteY58" fmla="*/ 408474 h 465624"/>
                <a:gd name="connsiteX59" fmla="*/ 831115 w 2190015"/>
                <a:gd name="connsiteY59" fmla="*/ 398949 h 465624"/>
                <a:gd name="connsiteX60" fmla="*/ 812065 w 2190015"/>
                <a:gd name="connsiteY60" fmla="*/ 379899 h 465624"/>
                <a:gd name="connsiteX61" fmla="*/ 799365 w 2190015"/>
                <a:gd name="connsiteY61" fmla="*/ 357674 h 465624"/>
                <a:gd name="connsiteX62" fmla="*/ 789840 w 2190015"/>
                <a:gd name="connsiteY62" fmla="*/ 348149 h 465624"/>
                <a:gd name="connsiteX63" fmla="*/ 780315 w 2190015"/>
                <a:gd name="connsiteY63" fmla="*/ 344974 h 465624"/>
                <a:gd name="connsiteX64" fmla="*/ 745390 w 2190015"/>
                <a:gd name="connsiteY64" fmla="*/ 325924 h 465624"/>
                <a:gd name="connsiteX65" fmla="*/ 662840 w 2190015"/>
                <a:gd name="connsiteY65" fmla="*/ 322749 h 465624"/>
                <a:gd name="connsiteX66" fmla="*/ 653315 w 2190015"/>
                <a:gd name="connsiteY66" fmla="*/ 332274 h 465624"/>
                <a:gd name="connsiteX67" fmla="*/ 631090 w 2190015"/>
                <a:gd name="connsiteY67" fmla="*/ 341799 h 465624"/>
                <a:gd name="connsiteX68" fmla="*/ 621565 w 2190015"/>
                <a:gd name="connsiteY68" fmla="*/ 344974 h 465624"/>
                <a:gd name="connsiteX69" fmla="*/ 608865 w 2190015"/>
                <a:gd name="connsiteY69" fmla="*/ 351324 h 465624"/>
                <a:gd name="connsiteX70" fmla="*/ 592990 w 2190015"/>
                <a:gd name="connsiteY70" fmla="*/ 354499 h 465624"/>
                <a:gd name="connsiteX71" fmla="*/ 580290 w 2190015"/>
                <a:gd name="connsiteY71" fmla="*/ 360849 h 465624"/>
                <a:gd name="connsiteX72" fmla="*/ 570765 w 2190015"/>
                <a:gd name="connsiteY72" fmla="*/ 364024 h 465624"/>
                <a:gd name="connsiteX73" fmla="*/ 545365 w 2190015"/>
                <a:gd name="connsiteY73" fmla="*/ 383074 h 465624"/>
                <a:gd name="connsiteX74" fmla="*/ 526315 w 2190015"/>
                <a:gd name="connsiteY74" fmla="*/ 392599 h 465624"/>
                <a:gd name="connsiteX75" fmla="*/ 513615 w 2190015"/>
                <a:gd name="connsiteY75" fmla="*/ 402124 h 465624"/>
                <a:gd name="connsiteX76" fmla="*/ 494565 w 2190015"/>
                <a:gd name="connsiteY76" fmla="*/ 408474 h 465624"/>
                <a:gd name="connsiteX77" fmla="*/ 485040 w 2190015"/>
                <a:gd name="connsiteY77" fmla="*/ 414824 h 465624"/>
                <a:gd name="connsiteX78" fmla="*/ 465990 w 2190015"/>
                <a:gd name="connsiteY78" fmla="*/ 427524 h 465624"/>
                <a:gd name="connsiteX79" fmla="*/ 446940 w 2190015"/>
                <a:gd name="connsiteY79" fmla="*/ 433874 h 465624"/>
                <a:gd name="connsiteX80" fmla="*/ 392965 w 2190015"/>
                <a:gd name="connsiteY80" fmla="*/ 440224 h 465624"/>
                <a:gd name="connsiteX81" fmla="*/ 383440 w 2190015"/>
                <a:gd name="connsiteY81" fmla="*/ 433874 h 465624"/>
                <a:gd name="connsiteX82" fmla="*/ 373915 w 2190015"/>
                <a:gd name="connsiteY82" fmla="*/ 430699 h 465624"/>
                <a:gd name="connsiteX83" fmla="*/ 354865 w 2190015"/>
                <a:gd name="connsiteY83" fmla="*/ 424349 h 465624"/>
                <a:gd name="connsiteX84" fmla="*/ 345340 w 2190015"/>
                <a:gd name="connsiteY84" fmla="*/ 417999 h 465624"/>
                <a:gd name="connsiteX85" fmla="*/ 313590 w 2190015"/>
                <a:gd name="connsiteY85" fmla="*/ 411649 h 465624"/>
                <a:gd name="connsiteX86" fmla="*/ 300890 w 2190015"/>
                <a:gd name="connsiteY86" fmla="*/ 414824 h 465624"/>
                <a:gd name="connsiteX87" fmla="*/ 291365 w 2190015"/>
                <a:gd name="connsiteY87" fmla="*/ 421174 h 465624"/>
                <a:gd name="connsiteX88" fmla="*/ 281840 w 2190015"/>
                <a:gd name="connsiteY88" fmla="*/ 424349 h 465624"/>
                <a:gd name="connsiteX89" fmla="*/ 224690 w 2190015"/>
                <a:gd name="connsiteY89" fmla="*/ 437049 h 465624"/>
                <a:gd name="connsiteX90" fmla="*/ 221515 w 2190015"/>
                <a:gd name="connsiteY90" fmla="*/ 414824 h 465624"/>
                <a:gd name="connsiteX91" fmla="*/ 218340 w 2190015"/>
                <a:gd name="connsiteY91" fmla="*/ 405299 h 465624"/>
                <a:gd name="connsiteX92" fmla="*/ 211990 w 2190015"/>
                <a:gd name="connsiteY92" fmla="*/ 383074 h 465624"/>
                <a:gd name="connsiteX93" fmla="*/ 189765 w 2190015"/>
                <a:gd name="connsiteY93" fmla="*/ 354499 h 465624"/>
                <a:gd name="connsiteX94" fmla="*/ 180240 w 2190015"/>
                <a:gd name="connsiteY94" fmla="*/ 335449 h 465624"/>
                <a:gd name="connsiteX95" fmla="*/ 154840 w 2190015"/>
                <a:gd name="connsiteY95" fmla="*/ 313224 h 465624"/>
                <a:gd name="connsiteX96" fmla="*/ 148490 w 2190015"/>
                <a:gd name="connsiteY96" fmla="*/ 303699 h 465624"/>
                <a:gd name="connsiteX97" fmla="*/ 135790 w 2190015"/>
                <a:gd name="connsiteY97" fmla="*/ 290999 h 465624"/>
                <a:gd name="connsiteX98" fmla="*/ 119915 w 2190015"/>
                <a:gd name="connsiteY98" fmla="*/ 265599 h 465624"/>
                <a:gd name="connsiteX99" fmla="*/ 91340 w 2190015"/>
                <a:gd name="connsiteY99" fmla="*/ 224324 h 465624"/>
                <a:gd name="connsiteX100" fmla="*/ 88165 w 2190015"/>
                <a:gd name="connsiteY100" fmla="*/ 214799 h 465624"/>
                <a:gd name="connsiteX101" fmla="*/ 72290 w 2190015"/>
                <a:gd name="connsiteY101" fmla="*/ 189399 h 465624"/>
                <a:gd name="connsiteX102" fmla="*/ 62765 w 2190015"/>
                <a:gd name="connsiteY102" fmla="*/ 176699 h 465624"/>
                <a:gd name="connsiteX103" fmla="*/ 46890 w 2190015"/>
                <a:gd name="connsiteY103" fmla="*/ 157649 h 465624"/>
                <a:gd name="connsiteX104" fmla="*/ 42127 w 2190015"/>
                <a:gd name="connsiteY104" fmla="*/ 125106 h 465624"/>
                <a:gd name="connsiteX105" fmla="*/ 0 w 2190015"/>
                <a:gd name="connsiteY105" fmla="*/ 0 h 465624"/>
                <a:gd name="connsiteX0" fmla="*/ 0 w 2190015"/>
                <a:gd name="connsiteY0" fmla="*/ 0 h 465624"/>
                <a:gd name="connsiteX1" fmla="*/ 2187837 w 2190015"/>
                <a:gd name="connsiteY1" fmla="*/ 111919 h 465624"/>
                <a:gd name="connsiteX2" fmla="*/ 2190015 w 2190015"/>
                <a:gd name="connsiteY2" fmla="*/ 157649 h 465624"/>
                <a:gd name="connsiteX3" fmla="*/ 2183665 w 2190015"/>
                <a:gd name="connsiteY3" fmla="*/ 186224 h 465624"/>
                <a:gd name="connsiteX4" fmla="*/ 2177315 w 2190015"/>
                <a:gd name="connsiteY4" fmla="*/ 195749 h 465624"/>
                <a:gd name="connsiteX5" fmla="*/ 2161440 w 2190015"/>
                <a:gd name="connsiteY5" fmla="*/ 202099 h 465624"/>
                <a:gd name="connsiteX6" fmla="*/ 2139215 w 2190015"/>
                <a:gd name="connsiteY6" fmla="*/ 217974 h 465624"/>
                <a:gd name="connsiteX7" fmla="*/ 2123340 w 2190015"/>
                <a:gd name="connsiteY7" fmla="*/ 230674 h 465624"/>
                <a:gd name="connsiteX8" fmla="*/ 2110640 w 2190015"/>
                <a:gd name="connsiteY8" fmla="*/ 237024 h 465624"/>
                <a:gd name="connsiteX9" fmla="*/ 2091590 w 2190015"/>
                <a:gd name="connsiteY9" fmla="*/ 249724 h 465624"/>
                <a:gd name="connsiteX10" fmla="*/ 2082065 w 2190015"/>
                <a:gd name="connsiteY10" fmla="*/ 252899 h 465624"/>
                <a:gd name="connsiteX11" fmla="*/ 2063015 w 2190015"/>
                <a:gd name="connsiteY11" fmla="*/ 268774 h 465624"/>
                <a:gd name="connsiteX12" fmla="*/ 2050315 w 2190015"/>
                <a:gd name="connsiteY12" fmla="*/ 275124 h 465624"/>
                <a:gd name="connsiteX13" fmla="*/ 2034440 w 2190015"/>
                <a:gd name="connsiteY13" fmla="*/ 284649 h 465624"/>
                <a:gd name="connsiteX14" fmla="*/ 2002690 w 2190015"/>
                <a:gd name="connsiteY14" fmla="*/ 294174 h 465624"/>
                <a:gd name="connsiteX15" fmla="*/ 1993165 w 2190015"/>
                <a:gd name="connsiteY15" fmla="*/ 303699 h 465624"/>
                <a:gd name="connsiteX16" fmla="*/ 1970940 w 2190015"/>
                <a:gd name="connsiteY16" fmla="*/ 313224 h 465624"/>
                <a:gd name="connsiteX17" fmla="*/ 1958240 w 2190015"/>
                <a:gd name="connsiteY17" fmla="*/ 322749 h 465624"/>
                <a:gd name="connsiteX18" fmla="*/ 1945540 w 2190015"/>
                <a:gd name="connsiteY18" fmla="*/ 329099 h 465624"/>
                <a:gd name="connsiteX19" fmla="*/ 1932840 w 2190015"/>
                <a:gd name="connsiteY19" fmla="*/ 338624 h 465624"/>
                <a:gd name="connsiteX20" fmla="*/ 1888390 w 2190015"/>
                <a:gd name="connsiteY20" fmla="*/ 364024 h 465624"/>
                <a:gd name="connsiteX21" fmla="*/ 1875690 w 2190015"/>
                <a:gd name="connsiteY21" fmla="*/ 367199 h 465624"/>
                <a:gd name="connsiteX22" fmla="*/ 1853465 w 2190015"/>
                <a:gd name="connsiteY22" fmla="*/ 373549 h 465624"/>
                <a:gd name="connsiteX23" fmla="*/ 1764565 w 2190015"/>
                <a:gd name="connsiteY23" fmla="*/ 379899 h 465624"/>
                <a:gd name="connsiteX24" fmla="*/ 1742340 w 2190015"/>
                <a:gd name="connsiteY24" fmla="*/ 376724 h 465624"/>
                <a:gd name="connsiteX25" fmla="*/ 1713765 w 2190015"/>
                <a:gd name="connsiteY25" fmla="*/ 373549 h 465624"/>
                <a:gd name="connsiteX26" fmla="*/ 1685190 w 2190015"/>
                <a:gd name="connsiteY26" fmla="*/ 364024 h 465624"/>
                <a:gd name="connsiteX27" fmla="*/ 1653440 w 2190015"/>
                <a:gd name="connsiteY27" fmla="*/ 357674 h 465624"/>
                <a:gd name="connsiteX28" fmla="*/ 1637565 w 2190015"/>
                <a:gd name="connsiteY28" fmla="*/ 354499 h 465624"/>
                <a:gd name="connsiteX29" fmla="*/ 1618515 w 2190015"/>
                <a:gd name="connsiteY29" fmla="*/ 351324 h 465624"/>
                <a:gd name="connsiteX30" fmla="*/ 1558190 w 2190015"/>
                <a:gd name="connsiteY30" fmla="*/ 341799 h 465624"/>
                <a:gd name="connsiteX31" fmla="*/ 1405790 w 2190015"/>
                <a:gd name="connsiteY31" fmla="*/ 338624 h 465624"/>
                <a:gd name="connsiteX32" fmla="*/ 1380390 w 2190015"/>
                <a:gd name="connsiteY32" fmla="*/ 344974 h 465624"/>
                <a:gd name="connsiteX33" fmla="*/ 1374040 w 2190015"/>
                <a:gd name="connsiteY33" fmla="*/ 354499 h 465624"/>
                <a:gd name="connsiteX34" fmla="*/ 1354990 w 2190015"/>
                <a:gd name="connsiteY34" fmla="*/ 360849 h 465624"/>
                <a:gd name="connsiteX35" fmla="*/ 1345465 w 2190015"/>
                <a:gd name="connsiteY35" fmla="*/ 367199 h 465624"/>
                <a:gd name="connsiteX36" fmla="*/ 1335940 w 2190015"/>
                <a:gd name="connsiteY36" fmla="*/ 376724 h 465624"/>
                <a:gd name="connsiteX37" fmla="*/ 1316890 w 2190015"/>
                <a:gd name="connsiteY37" fmla="*/ 392599 h 465624"/>
                <a:gd name="connsiteX38" fmla="*/ 1304190 w 2190015"/>
                <a:gd name="connsiteY38" fmla="*/ 411649 h 465624"/>
                <a:gd name="connsiteX39" fmla="*/ 1288315 w 2190015"/>
                <a:gd name="connsiteY39" fmla="*/ 427524 h 465624"/>
                <a:gd name="connsiteX40" fmla="*/ 1278790 w 2190015"/>
                <a:gd name="connsiteY40" fmla="*/ 437049 h 465624"/>
                <a:gd name="connsiteX41" fmla="*/ 1269265 w 2190015"/>
                <a:gd name="connsiteY41" fmla="*/ 456099 h 465624"/>
                <a:gd name="connsiteX42" fmla="*/ 1256565 w 2190015"/>
                <a:gd name="connsiteY42" fmla="*/ 465624 h 465624"/>
                <a:gd name="connsiteX43" fmla="*/ 1231165 w 2190015"/>
                <a:gd name="connsiteY43" fmla="*/ 452924 h 465624"/>
                <a:gd name="connsiteX44" fmla="*/ 1212115 w 2190015"/>
                <a:gd name="connsiteY44" fmla="*/ 446574 h 465624"/>
                <a:gd name="connsiteX45" fmla="*/ 1199415 w 2190015"/>
                <a:gd name="connsiteY45" fmla="*/ 440224 h 465624"/>
                <a:gd name="connsiteX46" fmla="*/ 1186715 w 2190015"/>
                <a:gd name="connsiteY46" fmla="*/ 437049 h 465624"/>
                <a:gd name="connsiteX47" fmla="*/ 1177190 w 2190015"/>
                <a:gd name="connsiteY47" fmla="*/ 424349 h 465624"/>
                <a:gd name="connsiteX48" fmla="*/ 1154965 w 2190015"/>
                <a:gd name="connsiteY48" fmla="*/ 414824 h 465624"/>
                <a:gd name="connsiteX49" fmla="*/ 1145440 w 2190015"/>
                <a:gd name="connsiteY49" fmla="*/ 408474 h 465624"/>
                <a:gd name="connsiteX50" fmla="*/ 1034315 w 2190015"/>
                <a:gd name="connsiteY50" fmla="*/ 405299 h 465624"/>
                <a:gd name="connsiteX51" fmla="*/ 970815 w 2190015"/>
                <a:gd name="connsiteY51" fmla="*/ 414824 h 465624"/>
                <a:gd name="connsiteX52" fmla="*/ 961290 w 2190015"/>
                <a:gd name="connsiteY52" fmla="*/ 421174 h 465624"/>
                <a:gd name="connsiteX53" fmla="*/ 942240 w 2190015"/>
                <a:gd name="connsiteY53" fmla="*/ 430699 h 465624"/>
                <a:gd name="connsiteX54" fmla="*/ 929540 w 2190015"/>
                <a:gd name="connsiteY54" fmla="*/ 440224 h 465624"/>
                <a:gd name="connsiteX55" fmla="*/ 900965 w 2190015"/>
                <a:gd name="connsiteY55" fmla="*/ 443399 h 465624"/>
                <a:gd name="connsiteX56" fmla="*/ 878740 w 2190015"/>
                <a:gd name="connsiteY56" fmla="*/ 437049 h 465624"/>
                <a:gd name="connsiteX57" fmla="*/ 846990 w 2190015"/>
                <a:gd name="connsiteY57" fmla="*/ 417999 h 465624"/>
                <a:gd name="connsiteX58" fmla="*/ 840640 w 2190015"/>
                <a:gd name="connsiteY58" fmla="*/ 408474 h 465624"/>
                <a:gd name="connsiteX59" fmla="*/ 831115 w 2190015"/>
                <a:gd name="connsiteY59" fmla="*/ 398949 h 465624"/>
                <a:gd name="connsiteX60" fmla="*/ 812065 w 2190015"/>
                <a:gd name="connsiteY60" fmla="*/ 379899 h 465624"/>
                <a:gd name="connsiteX61" fmla="*/ 799365 w 2190015"/>
                <a:gd name="connsiteY61" fmla="*/ 357674 h 465624"/>
                <a:gd name="connsiteX62" fmla="*/ 789840 w 2190015"/>
                <a:gd name="connsiteY62" fmla="*/ 348149 h 465624"/>
                <a:gd name="connsiteX63" fmla="*/ 780315 w 2190015"/>
                <a:gd name="connsiteY63" fmla="*/ 344974 h 465624"/>
                <a:gd name="connsiteX64" fmla="*/ 745390 w 2190015"/>
                <a:gd name="connsiteY64" fmla="*/ 325924 h 465624"/>
                <a:gd name="connsiteX65" fmla="*/ 662840 w 2190015"/>
                <a:gd name="connsiteY65" fmla="*/ 322749 h 465624"/>
                <a:gd name="connsiteX66" fmla="*/ 653315 w 2190015"/>
                <a:gd name="connsiteY66" fmla="*/ 332274 h 465624"/>
                <a:gd name="connsiteX67" fmla="*/ 631090 w 2190015"/>
                <a:gd name="connsiteY67" fmla="*/ 341799 h 465624"/>
                <a:gd name="connsiteX68" fmla="*/ 621565 w 2190015"/>
                <a:gd name="connsiteY68" fmla="*/ 344974 h 465624"/>
                <a:gd name="connsiteX69" fmla="*/ 608865 w 2190015"/>
                <a:gd name="connsiteY69" fmla="*/ 351324 h 465624"/>
                <a:gd name="connsiteX70" fmla="*/ 592990 w 2190015"/>
                <a:gd name="connsiteY70" fmla="*/ 354499 h 465624"/>
                <a:gd name="connsiteX71" fmla="*/ 580290 w 2190015"/>
                <a:gd name="connsiteY71" fmla="*/ 360849 h 465624"/>
                <a:gd name="connsiteX72" fmla="*/ 570765 w 2190015"/>
                <a:gd name="connsiteY72" fmla="*/ 364024 h 465624"/>
                <a:gd name="connsiteX73" fmla="*/ 545365 w 2190015"/>
                <a:gd name="connsiteY73" fmla="*/ 383074 h 465624"/>
                <a:gd name="connsiteX74" fmla="*/ 526315 w 2190015"/>
                <a:gd name="connsiteY74" fmla="*/ 392599 h 465624"/>
                <a:gd name="connsiteX75" fmla="*/ 513615 w 2190015"/>
                <a:gd name="connsiteY75" fmla="*/ 402124 h 465624"/>
                <a:gd name="connsiteX76" fmla="*/ 494565 w 2190015"/>
                <a:gd name="connsiteY76" fmla="*/ 408474 h 465624"/>
                <a:gd name="connsiteX77" fmla="*/ 485040 w 2190015"/>
                <a:gd name="connsiteY77" fmla="*/ 414824 h 465624"/>
                <a:gd name="connsiteX78" fmla="*/ 465990 w 2190015"/>
                <a:gd name="connsiteY78" fmla="*/ 427524 h 465624"/>
                <a:gd name="connsiteX79" fmla="*/ 446940 w 2190015"/>
                <a:gd name="connsiteY79" fmla="*/ 433874 h 465624"/>
                <a:gd name="connsiteX80" fmla="*/ 392965 w 2190015"/>
                <a:gd name="connsiteY80" fmla="*/ 440224 h 465624"/>
                <a:gd name="connsiteX81" fmla="*/ 383440 w 2190015"/>
                <a:gd name="connsiteY81" fmla="*/ 433874 h 465624"/>
                <a:gd name="connsiteX82" fmla="*/ 373915 w 2190015"/>
                <a:gd name="connsiteY82" fmla="*/ 430699 h 465624"/>
                <a:gd name="connsiteX83" fmla="*/ 354865 w 2190015"/>
                <a:gd name="connsiteY83" fmla="*/ 424349 h 465624"/>
                <a:gd name="connsiteX84" fmla="*/ 345340 w 2190015"/>
                <a:gd name="connsiteY84" fmla="*/ 417999 h 465624"/>
                <a:gd name="connsiteX85" fmla="*/ 313590 w 2190015"/>
                <a:gd name="connsiteY85" fmla="*/ 411649 h 465624"/>
                <a:gd name="connsiteX86" fmla="*/ 300890 w 2190015"/>
                <a:gd name="connsiteY86" fmla="*/ 414824 h 465624"/>
                <a:gd name="connsiteX87" fmla="*/ 291365 w 2190015"/>
                <a:gd name="connsiteY87" fmla="*/ 421174 h 465624"/>
                <a:gd name="connsiteX88" fmla="*/ 281840 w 2190015"/>
                <a:gd name="connsiteY88" fmla="*/ 424349 h 465624"/>
                <a:gd name="connsiteX89" fmla="*/ 224690 w 2190015"/>
                <a:gd name="connsiteY89" fmla="*/ 437049 h 465624"/>
                <a:gd name="connsiteX90" fmla="*/ 221515 w 2190015"/>
                <a:gd name="connsiteY90" fmla="*/ 414824 h 465624"/>
                <a:gd name="connsiteX91" fmla="*/ 218340 w 2190015"/>
                <a:gd name="connsiteY91" fmla="*/ 405299 h 465624"/>
                <a:gd name="connsiteX92" fmla="*/ 211990 w 2190015"/>
                <a:gd name="connsiteY92" fmla="*/ 383074 h 465624"/>
                <a:gd name="connsiteX93" fmla="*/ 189765 w 2190015"/>
                <a:gd name="connsiteY93" fmla="*/ 354499 h 465624"/>
                <a:gd name="connsiteX94" fmla="*/ 180240 w 2190015"/>
                <a:gd name="connsiteY94" fmla="*/ 335449 h 465624"/>
                <a:gd name="connsiteX95" fmla="*/ 154840 w 2190015"/>
                <a:gd name="connsiteY95" fmla="*/ 313224 h 465624"/>
                <a:gd name="connsiteX96" fmla="*/ 148490 w 2190015"/>
                <a:gd name="connsiteY96" fmla="*/ 303699 h 465624"/>
                <a:gd name="connsiteX97" fmla="*/ 135790 w 2190015"/>
                <a:gd name="connsiteY97" fmla="*/ 290999 h 465624"/>
                <a:gd name="connsiteX98" fmla="*/ 119915 w 2190015"/>
                <a:gd name="connsiteY98" fmla="*/ 265599 h 465624"/>
                <a:gd name="connsiteX99" fmla="*/ 91340 w 2190015"/>
                <a:gd name="connsiteY99" fmla="*/ 224324 h 465624"/>
                <a:gd name="connsiteX100" fmla="*/ 88165 w 2190015"/>
                <a:gd name="connsiteY100" fmla="*/ 214799 h 465624"/>
                <a:gd name="connsiteX101" fmla="*/ 72290 w 2190015"/>
                <a:gd name="connsiteY101" fmla="*/ 189399 h 465624"/>
                <a:gd name="connsiteX102" fmla="*/ 62765 w 2190015"/>
                <a:gd name="connsiteY102" fmla="*/ 176699 h 465624"/>
                <a:gd name="connsiteX103" fmla="*/ 46890 w 2190015"/>
                <a:gd name="connsiteY103" fmla="*/ 157649 h 465624"/>
                <a:gd name="connsiteX104" fmla="*/ 39746 w 2190015"/>
                <a:gd name="connsiteY104" fmla="*/ 98913 h 465624"/>
                <a:gd name="connsiteX105" fmla="*/ 0 w 2190015"/>
                <a:gd name="connsiteY105" fmla="*/ 0 h 465624"/>
                <a:gd name="connsiteX0" fmla="*/ 0 w 2190015"/>
                <a:gd name="connsiteY0" fmla="*/ 0 h 465624"/>
                <a:gd name="connsiteX1" fmla="*/ 2187837 w 2190015"/>
                <a:gd name="connsiteY1" fmla="*/ 111919 h 465624"/>
                <a:gd name="connsiteX2" fmla="*/ 2190015 w 2190015"/>
                <a:gd name="connsiteY2" fmla="*/ 157649 h 465624"/>
                <a:gd name="connsiteX3" fmla="*/ 2183665 w 2190015"/>
                <a:gd name="connsiteY3" fmla="*/ 186224 h 465624"/>
                <a:gd name="connsiteX4" fmla="*/ 2177315 w 2190015"/>
                <a:gd name="connsiteY4" fmla="*/ 195749 h 465624"/>
                <a:gd name="connsiteX5" fmla="*/ 2161440 w 2190015"/>
                <a:gd name="connsiteY5" fmla="*/ 202099 h 465624"/>
                <a:gd name="connsiteX6" fmla="*/ 2139215 w 2190015"/>
                <a:gd name="connsiteY6" fmla="*/ 217974 h 465624"/>
                <a:gd name="connsiteX7" fmla="*/ 2123340 w 2190015"/>
                <a:gd name="connsiteY7" fmla="*/ 230674 h 465624"/>
                <a:gd name="connsiteX8" fmla="*/ 2110640 w 2190015"/>
                <a:gd name="connsiteY8" fmla="*/ 237024 h 465624"/>
                <a:gd name="connsiteX9" fmla="*/ 2091590 w 2190015"/>
                <a:gd name="connsiteY9" fmla="*/ 249724 h 465624"/>
                <a:gd name="connsiteX10" fmla="*/ 2082065 w 2190015"/>
                <a:gd name="connsiteY10" fmla="*/ 252899 h 465624"/>
                <a:gd name="connsiteX11" fmla="*/ 2063015 w 2190015"/>
                <a:gd name="connsiteY11" fmla="*/ 268774 h 465624"/>
                <a:gd name="connsiteX12" fmla="*/ 2050315 w 2190015"/>
                <a:gd name="connsiteY12" fmla="*/ 275124 h 465624"/>
                <a:gd name="connsiteX13" fmla="*/ 2034440 w 2190015"/>
                <a:gd name="connsiteY13" fmla="*/ 284649 h 465624"/>
                <a:gd name="connsiteX14" fmla="*/ 2002690 w 2190015"/>
                <a:gd name="connsiteY14" fmla="*/ 294174 h 465624"/>
                <a:gd name="connsiteX15" fmla="*/ 1993165 w 2190015"/>
                <a:gd name="connsiteY15" fmla="*/ 303699 h 465624"/>
                <a:gd name="connsiteX16" fmla="*/ 1970940 w 2190015"/>
                <a:gd name="connsiteY16" fmla="*/ 313224 h 465624"/>
                <a:gd name="connsiteX17" fmla="*/ 1958240 w 2190015"/>
                <a:gd name="connsiteY17" fmla="*/ 322749 h 465624"/>
                <a:gd name="connsiteX18" fmla="*/ 1945540 w 2190015"/>
                <a:gd name="connsiteY18" fmla="*/ 329099 h 465624"/>
                <a:gd name="connsiteX19" fmla="*/ 1932840 w 2190015"/>
                <a:gd name="connsiteY19" fmla="*/ 338624 h 465624"/>
                <a:gd name="connsiteX20" fmla="*/ 1888390 w 2190015"/>
                <a:gd name="connsiteY20" fmla="*/ 364024 h 465624"/>
                <a:gd name="connsiteX21" fmla="*/ 1875690 w 2190015"/>
                <a:gd name="connsiteY21" fmla="*/ 367199 h 465624"/>
                <a:gd name="connsiteX22" fmla="*/ 1853465 w 2190015"/>
                <a:gd name="connsiteY22" fmla="*/ 373549 h 465624"/>
                <a:gd name="connsiteX23" fmla="*/ 1764565 w 2190015"/>
                <a:gd name="connsiteY23" fmla="*/ 379899 h 465624"/>
                <a:gd name="connsiteX24" fmla="*/ 1742340 w 2190015"/>
                <a:gd name="connsiteY24" fmla="*/ 376724 h 465624"/>
                <a:gd name="connsiteX25" fmla="*/ 1713765 w 2190015"/>
                <a:gd name="connsiteY25" fmla="*/ 373549 h 465624"/>
                <a:gd name="connsiteX26" fmla="*/ 1685190 w 2190015"/>
                <a:gd name="connsiteY26" fmla="*/ 364024 h 465624"/>
                <a:gd name="connsiteX27" fmla="*/ 1653440 w 2190015"/>
                <a:gd name="connsiteY27" fmla="*/ 357674 h 465624"/>
                <a:gd name="connsiteX28" fmla="*/ 1637565 w 2190015"/>
                <a:gd name="connsiteY28" fmla="*/ 354499 h 465624"/>
                <a:gd name="connsiteX29" fmla="*/ 1618515 w 2190015"/>
                <a:gd name="connsiteY29" fmla="*/ 351324 h 465624"/>
                <a:gd name="connsiteX30" fmla="*/ 1558190 w 2190015"/>
                <a:gd name="connsiteY30" fmla="*/ 341799 h 465624"/>
                <a:gd name="connsiteX31" fmla="*/ 1405790 w 2190015"/>
                <a:gd name="connsiteY31" fmla="*/ 338624 h 465624"/>
                <a:gd name="connsiteX32" fmla="*/ 1380390 w 2190015"/>
                <a:gd name="connsiteY32" fmla="*/ 344974 h 465624"/>
                <a:gd name="connsiteX33" fmla="*/ 1374040 w 2190015"/>
                <a:gd name="connsiteY33" fmla="*/ 354499 h 465624"/>
                <a:gd name="connsiteX34" fmla="*/ 1354990 w 2190015"/>
                <a:gd name="connsiteY34" fmla="*/ 360849 h 465624"/>
                <a:gd name="connsiteX35" fmla="*/ 1345465 w 2190015"/>
                <a:gd name="connsiteY35" fmla="*/ 367199 h 465624"/>
                <a:gd name="connsiteX36" fmla="*/ 1335940 w 2190015"/>
                <a:gd name="connsiteY36" fmla="*/ 376724 h 465624"/>
                <a:gd name="connsiteX37" fmla="*/ 1316890 w 2190015"/>
                <a:gd name="connsiteY37" fmla="*/ 392599 h 465624"/>
                <a:gd name="connsiteX38" fmla="*/ 1304190 w 2190015"/>
                <a:gd name="connsiteY38" fmla="*/ 411649 h 465624"/>
                <a:gd name="connsiteX39" fmla="*/ 1288315 w 2190015"/>
                <a:gd name="connsiteY39" fmla="*/ 427524 h 465624"/>
                <a:gd name="connsiteX40" fmla="*/ 1278790 w 2190015"/>
                <a:gd name="connsiteY40" fmla="*/ 437049 h 465624"/>
                <a:gd name="connsiteX41" fmla="*/ 1269265 w 2190015"/>
                <a:gd name="connsiteY41" fmla="*/ 456099 h 465624"/>
                <a:gd name="connsiteX42" fmla="*/ 1256565 w 2190015"/>
                <a:gd name="connsiteY42" fmla="*/ 465624 h 465624"/>
                <a:gd name="connsiteX43" fmla="*/ 1231165 w 2190015"/>
                <a:gd name="connsiteY43" fmla="*/ 452924 h 465624"/>
                <a:gd name="connsiteX44" fmla="*/ 1212115 w 2190015"/>
                <a:gd name="connsiteY44" fmla="*/ 446574 h 465624"/>
                <a:gd name="connsiteX45" fmla="*/ 1199415 w 2190015"/>
                <a:gd name="connsiteY45" fmla="*/ 440224 h 465624"/>
                <a:gd name="connsiteX46" fmla="*/ 1186715 w 2190015"/>
                <a:gd name="connsiteY46" fmla="*/ 437049 h 465624"/>
                <a:gd name="connsiteX47" fmla="*/ 1177190 w 2190015"/>
                <a:gd name="connsiteY47" fmla="*/ 424349 h 465624"/>
                <a:gd name="connsiteX48" fmla="*/ 1154965 w 2190015"/>
                <a:gd name="connsiteY48" fmla="*/ 414824 h 465624"/>
                <a:gd name="connsiteX49" fmla="*/ 1145440 w 2190015"/>
                <a:gd name="connsiteY49" fmla="*/ 408474 h 465624"/>
                <a:gd name="connsiteX50" fmla="*/ 1034315 w 2190015"/>
                <a:gd name="connsiteY50" fmla="*/ 405299 h 465624"/>
                <a:gd name="connsiteX51" fmla="*/ 970815 w 2190015"/>
                <a:gd name="connsiteY51" fmla="*/ 414824 h 465624"/>
                <a:gd name="connsiteX52" fmla="*/ 961290 w 2190015"/>
                <a:gd name="connsiteY52" fmla="*/ 421174 h 465624"/>
                <a:gd name="connsiteX53" fmla="*/ 942240 w 2190015"/>
                <a:gd name="connsiteY53" fmla="*/ 430699 h 465624"/>
                <a:gd name="connsiteX54" fmla="*/ 929540 w 2190015"/>
                <a:gd name="connsiteY54" fmla="*/ 440224 h 465624"/>
                <a:gd name="connsiteX55" fmla="*/ 900965 w 2190015"/>
                <a:gd name="connsiteY55" fmla="*/ 443399 h 465624"/>
                <a:gd name="connsiteX56" fmla="*/ 878740 w 2190015"/>
                <a:gd name="connsiteY56" fmla="*/ 437049 h 465624"/>
                <a:gd name="connsiteX57" fmla="*/ 846990 w 2190015"/>
                <a:gd name="connsiteY57" fmla="*/ 417999 h 465624"/>
                <a:gd name="connsiteX58" fmla="*/ 840640 w 2190015"/>
                <a:gd name="connsiteY58" fmla="*/ 408474 h 465624"/>
                <a:gd name="connsiteX59" fmla="*/ 831115 w 2190015"/>
                <a:gd name="connsiteY59" fmla="*/ 398949 h 465624"/>
                <a:gd name="connsiteX60" fmla="*/ 812065 w 2190015"/>
                <a:gd name="connsiteY60" fmla="*/ 379899 h 465624"/>
                <a:gd name="connsiteX61" fmla="*/ 799365 w 2190015"/>
                <a:gd name="connsiteY61" fmla="*/ 357674 h 465624"/>
                <a:gd name="connsiteX62" fmla="*/ 789840 w 2190015"/>
                <a:gd name="connsiteY62" fmla="*/ 348149 h 465624"/>
                <a:gd name="connsiteX63" fmla="*/ 780315 w 2190015"/>
                <a:gd name="connsiteY63" fmla="*/ 344974 h 465624"/>
                <a:gd name="connsiteX64" fmla="*/ 745390 w 2190015"/>
                <a:gd name="connsiteY64" fmla="*/ 325924 h 465624"/>
                <a:gd name="connsiteX65" fmla="*/ 662840 w 2190015"/>
                <a:gd name="connsiteY65" fmla="*/ 322749 h 465624"/>
                <a:gd name="connsiteX66" fmla="*/ 653315 w 2190015"/>
                <a:gd name="connsiteY66" fmla="*/ 332274 h 465624"/>
                <a:gd name="connsiteX67" fmla="*/ 631090 w 2190015"/>
                <a:gd name="connsiteY67" fmla="*/ 341799 h 465624"/>
                <a:gd name="connsiteX68" fmla="*/ 621565 w 2190015"/>
                <a:gd name="connsiteY68" fmla="*/ 344974 h 465624"/>
                <a:gd name="connsiteX69" fmla="*/ 608865 w 2190015"/>
                <a:gd name="connsiteY69" fmla="*/ 351324 h 465624"/>
                <a:gd name="connsiteX70" fmla="*/ 592990 w 2190015"/>
                <a:gd name="connsiteY70" fmla="*/ 354499 h 465624"/>
                <a:gd name="connsiteX71" fmla="*/ 580290 w 2190015"/>
                <a:gd name="connsiteY71" fmla="*/ 360849 h 465624"/>
                <a:gd name="connsiteX72" fmla="*/ 570765 w 2190015"/>
                <a:gd name="connsiteY72" fmla="*/ 364024 h 465624"/>
                <a:gd name="connsiteX73" fmla="*/ 545365 w 2190015"/>
                <a:gd name="connsiteY73" fmla="*/ 383074 h 465624"/>
                <a:gd name="connsiteX74" fmla="*/ 526315 w 2190015"/>
                <a:gd name="connsiteY74" fmla="*/ 392599 h 465624"/>
                <a:gd name="connsiteX75" fmla="*/ 513615 w 2190015"/>
                <a:gd name="connsiteY75" fmla="*/ 402124 h 465624"/>
                <a:gd name="connsiteX76" fmla="*/ 494565 w 2190015"/>
                <a:gd name="connsiteY76" fmla="*/ 408474 h 465624"/>
                <a:gd name="connsiteX77" fmla="*/ 485040 w 2190015"/>
                <a:gd name="connsiteY77" fmla="*/ 414824 h 465624"/>
                <a:gd name="connsiteX78" fmla="*/ 465990 w 2190015"/>
                <a:gd name="connsiteY78" fmla="*/ 427524 h 465624"/>
                <a:gd name="connsiteX79" fmla="*/ 446940 w 2190015"/>
                <a:gd name="connsiteY79" fmla="*/ 433874 h 465624"/>
                <a:gd name="connsiteX80" fmla="*/ 392965 w 2190015"/>
                <a:gd name="connsiteY80" fmla="*/ 440224 h 465624"/>
                <a:gd name="connsiteX81" fmla="*/ 383440 w 2190015"/>
                <a:gd name="connsiteY81" fmla="*/ 433874 h 465624"/>
                <a:gd name="connsiteX82" fmla="*/ 373915 w 2190015"/>
                <a:gd name="connsiteY82" fmla="*/ 430699 h 465624"/>
                <a:gd name="connsiteX83" fmla="*/ 354865 w 2190015"/>
                <a:gd name="connsiteY83" fmla="*/ 424349 h 465624"/>
                <a:gd name="connsiteX84" fmla="*/ 345340 w 2190015"/>
                <a:gd name="connsiteY84" fmla="*/ 417999 h 465624"/>
                <a:gd name="connsiteX85" fmla="*/ 313590 w 2190015"/>
                <a:gd name="connsiteY85" fmla="*/ 411649 h 465624"/>
                <a:gd name="connsiteX86" fmla="*/ 300890 w 2190015"/>
                <a:gd name="connsiteY86" fmla="*/ 414824 h 465624"/>
                <a:gd name="connsiteX87" fmla="*/ 291365 w 2190015"/>
                <a:gd name="connsiteY87" fmla="*/ 421174 h 465624"/>
                <a:gd name="connsiteX88" fmla="*/ 281840 w 2190015"/>
                <a:gd name="connsiteY88" fmla="*/ 424349 h 465624"/>
                <a:gd name="connsiteX89" fmla="*/ 224690 w 2190015"/>
                <a:gd name="connsiteY89" fmla="*/ 437049 h 465624"/>
                <a:gd name="connsiteX90" fmla="*/ 221515 w 2190015"/>
                <a:gd name="connsiteY90" fmla="*/ 414824 h 465624"/>
                <a:gd name="connsiteX91" fmla="*/ 218340 w 2190015"/>
                <a:gd name="connsiteY91" fmla="*/ 405299 h 465624"/>
                <a:gd name="connsiteX92" fmla="*/ 211990 w 2190015"/>
                <a:gd name="connsiteY92" fmla="*/ 383074 h 465624"/>
                <a:gd name="connsiteX93" fmla="*/ 189765 w 2190015"/>
                <a:gd name="connsiteY93" fmla="*/ 354499 h 465624"/>
                <a:gd name="connsiteX94" fmla="*/ 180240 w 2190015"/>
                <a:gd name="connsiteY94" fmla="*/ 335449 h 465624"/>
                <a:gd name="connsiteX95" fmla="*/ 154840 w 2190015"/>
                <a:gd name="connsiteY95" fmla="*/ 313224 h 465624"/>
                <a:gd name="connsiteX96" fmla="*/ 148490 w 2190015"/>
                <a:gd name="connsiteY96" fmla="*/ 303699 h 465624"/>
                <a:gd name="connsiteX97" fmla="*/ 135790 w 2190015"/>
                <a:gd name="connsiteY97" fmla="*/ 290999 h 465624"/>
                <a:gd name="connsiteX98" fmla="*/ 119915 w 2190015"/>
                <a:gd name="connsiteY98" fmla="*/ 265599 h 465624"/>
                <a:gd name="connsiteX99" fmla="*/ 91340 w 2190015"/>
                <a:gd name="connsiteY99" fmla="*/ 224324 h 465624"/>
                <a:gd name="connsiteX100" fmla="*/ 88165 w 2190015"/>
                <a:gd name="connsiteY100" fmla="*/ 214799 h 465624"/>
                <a:gd name="connsiteX101" fmla="*/ 72290 w 2190015"/>
                <a:gd name="connsiteY101" fmla="*/ 189399 h 465624"/>
                <a:gd name="connsiteX102" fmla="*/ 62765 w 2190015"/>
                <a:gd name="connsiteY102" fmla="*/ 176699 h 465624"/>
                <a:gd name="connsiteX103" fmla="*/ 58796 w 2190015"/>
                <a:gd name="connsiteY103" fmla="*/ 152887 h 465624"/>
                <a:gd name="connsiteX104" fmla="*/ 39746 w 2190015"/>
                <a:gd name="connsiteY104" fmla="*/ 98913 h 465624"/>
                <a:gd name="connsiteX105" fmla="*/ 0 w 2190015"/>
                <a:gd name="connsiteY105" fmla="*/ 0 h 465624"/>
                <a:gd name="connsiteX0" fmla="*/ 0 w 2190015"/>
                <a:gd name="connsiteY0" fmla="*/ 0 h 465624"/>
                <a:gd name="connsiteX1" fmla="*/ 2187837 w 2190015"/>
                <a:gd name="connsiteY1" fmla="*/ 111919 h 465624"/>
                <a:gd name="connsiteX2" fmla="*/ 2190015 w 2190015"/>
                <a:gd name="connsiteY2" fmla="*/ 157649 h 465624"/>
                <a:gd name="connsiteX3" fmla="*/ 2183665 w 2190015"/>
                <a:gd name="connsiteY3" fmla="*/ 186224 h 465624"/>
                <a:gd name="connsiteX4" fmla="*/ 2177315 w 2190015"/>
                <a:gd name="connsiteY4" fmla="*/ 195749 h 465624"/>
                <a:gd name="connsiteX5" fmla="*/ 2161440 w 2190015"/>
                <a:gd name="connsiteY5" fmla="*/ 202099 h 465624"/>
                <a:gd name="connsiteX6" fmla="*/ 2139215 w 2190015"/>
                <a:gd name="connsiteY6" fmla="*/ 217974 h 465624"/>
                <a:gd name="connsiteX7" fmla="*/ 2123340 w 2190015"/>
                <a:gd name="connsiteY7" fmla="*/ 230674 h 465624"/>
                <a:gd name="connsiteX8" fmla="*/ 2110640 w 2190015"/>
                <a:gd name="connsiteY8" fmla="*/ 237024 h 465624"/>
                <a:gd name="connsiteX9" fmla="*/ 2091590 w 2190015"/>
                <a:gd name="connsiteY9" fmla="*/ 249724 h 465624"/>
                <a:gd name="connsiteX10" fmla="*/ 2082065 w 2190015"/>
                <a:gd name="connsiteY10" fmla="*/ 252899 h 465624"/>
                <a:gd name="connsiteX11" fmla="*/ 2063015 w 2190015"/>
                <a:gd name="connsiteY11" fmla="*/ 268774 h 465624"/>
                <a:gd name="connsiteX12" fmla="*/ 2050315 w 2190015"/>
                <a:gd name="connsiteY12" fmla="*/ 275124 h 465624"/>
                <a:gd name="connsiteX13" fmla="*/ 2034440 w 2190015"/>
                <a:gd name="connsiteY13" fmla="*/ 284649 h 465624"/>
                <a:gd name="connsiteX14" fmla="*/ 2002690 w 2190015"/>
                <a:gd name="connsiteY14" fmla="*/ 294174 h 465624"/>
                <a:gd name="connsiteX15" fmla="*/ 1993165 w 2190015"/>
                <a:gd name="connsiteY15" fmla="*/ 303699 h 465624"/>
                <a:gd name="connsiteX16" fmla="*/ 1970940 w 2190015"/>
                <a:gd name="connsiteY16" fmla="*/ 313224 h 465624"/>
                <a:gd name="connsiteX17" fmla="*/ 1958240 w 2190015"/>
                <a:gd name="connsiteY17" fmla="*/ 322749 h 465624"/>
                <a:gd name="connsiteX18" fmla="*/ 1945540 w 2190015"/>
                <a:gd name="connsiteY18" fmla="*/ 329099 h 465624"/>
                <a:gd name="connsiteX19" fmla="*/ 1932840 w 2190015"/>
                <a:gd name="connsiteY19" fmla="*/ 338624 h 465624"/>
                <a:gd name="connsiteX20" fmla="*/ 1888390 w 2190015"/>
                <a:gd name="connsiteY20" fmla="*/ 364024 h 465624"/>
                <a:gd name="connsiteX21" fmla="*/ 1875690 w 2190015"/>
                <a:gd name="connsiteY21" fmla="*/ 367199 h 465624"/>
                <a:gd name="connsiteX22" fmla="*/ 1853465 w 2190015"/>
                <a:gd name="connsiteY22" fmla="*/ 373549 h 465624"/>
                <a:gd name="connsiteX23" fmla="*/ 1764565 w 2190015"/>
                <a:gd name="connsiteY23" fmla="*/ 379899 h 465624"/>
                <a:gd name="connsiteX24" fmla="*/ 1742340 w 2190015"/>
                <a:gd name="connsiteY24" fmla="*/ 376724 h 465624"/>
                <a:gd name="connsiteX25" fmla="*/ 1713765 w 2190015"/>
                <a:gd name="connsiteY25" fmla="*/ 373549 h 465624"/>
                <a:gd name="connsiteX26" fmla="*/ 1685190 w 2190015"/>
                <a:gd name="connsiteY26" fmla="*/ 364024 h 465624"/>
                <a:gd name="connsiteX27" fmla="*/ 1653440 w 2190015"/>
                <a:gd name="connsiteY27" fmla="*/ 357674 h 465624"/>
                <a:gd name="connsiteX28" fmla="*/ 1637565 w 2190015"/>
                <a:gd name="connsiteY28" fmla="*/ 354499 h 465624"/>
                <a:gd name="connsiteX29" fmla="*/ 1618515 w 2190015"/>
                <a:gd name="connsiteY29" fmla="*/ 351324 h 465624"/>
                <a:gd name="connsiteX30" fmla="*/ 1558190 w 2190015"/>
                <a:gd name="connsiteY30" fmla="*/ 341799 h 465624"/>
                <a:gd name="connsiteX31" fmla="*/ 1405790 w 2190015"/>
                <a:gd name="connsiteY31" fmla="*/ 338624 h 465624"/>
                <a:gd name="connsiteX32" fmla="*/ 1380390 w 2190015"/>
                <a:gd name="connsiteY32" fmla="*/ 344974 h 465624"/>
                <a:gd name="connsiteX33" fmla="*/ 1374040 w 2190015"/>
                <a:gd name="connsiteY33" fmla="*/ 354499 h 465624"/>
                <a:gd name="connsiteX34" fmla="*/ 1354990 w 2190015"/>
                <a:gd name="connsiteY34" fmla="*/ 360849 h 465624"/>
                <a:gd name="connsiteX35" fmla="*/ 1345465 w 2190015"/>
                <a:gd name="connsiteY35" fmla="*/ 367199 h 465624"/>
                <a:gd name="connsiteX36" fmla="*/ 1335940 w 2190015"/>
                <a:gd name="connsiteY36" fmla="*/ 376724 h 465624"/>
                <a:gd name="connsiteX37" fmla="*/ 1316890 w 2190015"/>
                <a:gd name="connsiteY37" fmla="*/ 392599 h 465624"/>
                <a:gd name="connsiteX38" fmla="*/ 1304190 w 2190015"/>
                <a:gd name="connsiteY38" fmla="*/ 411649 h 465624"/>
                <a:gd name="connsiteX39" fmla="*/ 1288315 w 2190015"/>
                <a:gd name="connsiteY39" fmla="*/ 427524 h 465624"/>
                <a:gd name="connsiteX40" fmla="*/ 1278790 w 2190015"/>
                <a:gd name="connsiteY40" fmla="*/ 437049 h 465624"/>
                <a:gd name="connsiteX41" fmla="*/ 1269265 w 2190015"/>
                <a:gd name="connsiteY41" fmla="*/ 456099 h 465624"/>
                <a:gd name="connsiteX42" fmla="*/ 1256565 w 2190015"/>
                <a:gd name="connsiteY42" fmla="*/ 465624 h 465624"/>
                <a:gd name="connsiteX43" fmla="*/ 1231165 w 2190015"/>
                <a:gd name="connsiteY43" fmla="*/ 452924 h 465624"/>
                <a:gd name="connsiteX44" fmla="*/ 1212115 w 2190015"/>
                <a:gd name="connsiteY44" fmla="*/ 446574 h 465624"/>
                <a:gd name="connsiteX45" fmla="*/ 1199415 w 2190015"/>
                <a:gd name="connsiteY45" fmla="*/ 440224 h 465624"/>
                <a:gd name="connsiteX46" fmla="*/ 1186715 w 2190015"/>
                <a:gd name="connsiteY46" fmla="*/ 437049 h 465624"/>
                <a:gd name="connsiteX47" fmla="*/ 1177190 w 2190015"/>
                <a:gd name="connsiteY47" fmla="*/ 424349 h 465624"/>
                <a:gd name="connsiteX48" fmla="*/ 1154965 w 2190015"/>
                <a:gd name="connsiteY48" fmla="*/ 414824 h 465624"/>
                <a:gd name="connsiteX49" fmla="*/ 1145440 w 2190015"/>
                <a:gd name="connsiteY49" fmla="*/ 408474 h 465624"/>
                <a:gd name="connsiteX50" fmla="*/ 1034315 w 2190015"/>
                <a:gd name="connsiteY50" fmla="*/ 405299 h 465624"/>
                <a:gd name="connsiteX51" fmla="*/ 970815 w 2190015"/>
                <a:gd name="connsiteY51" fmla="*/ 414824 h 465624"/>
                <a:gd name="connsiteX52" fmla="*/ 961290 w 2190015"/>
                <a:gd name="connsiteY52" fmla="*/ 421174 h 465624"/>
                <a:gd name="connsiteX53" fmla="*/ 942240 w 2190015"/>
                <a:gd name="connsiteY53" fmla="*/ 430699 h 465624"/>
                <a:gd name="connsiteX54" fmla="*/ 929540 w 2190015"/>
                <a:gd name="connsiteY54" fmla="*/ 440224 h 465624"/>
                <a:gd name="connsiteX55" fmla="*/ 900965 w 2190015"/>
                <a:gd name="connsiteY55" fmla="*/ 443399 h 465624"/>
                <a:gd name="connsiteX56" fmla="*/ 878740 w 2190015"/>
                <a:gd name="connsiteY56" fmla="*/ 437049 h 465624"/>
                <a:gd name="connsiteX57" fmla="*/ 846990 w 2190015"/>
                <a:gd name="connsiteY57" fmla="*/ 417999 h 465624"/>
                <a:gd name="connsiteX58" fmla="*/ 840640 w 2190015"/>
                <a:gd name="connsiteY58" fmla="*/ 408474 h 465624"/>
                <a:gd name="connsiteX59" fmla="*/ 831115 w 2190015"/>
                <a:gd name="connsiteY59" fmla="*/ 398949 h 465624"/>
                <a:gd name="connsiteX60" fmla="*/ 812065 w 2190015"/>
                <a:gd name="connsiteY60" fmla="*/ 379899 h 465624"/>
                <a:gd name="connsiteX61" fmla="*/ 799365 w 2190015"/>
                <a:gd name="connsiteY61" fmla="*/ 357674 h 465624"/>
                <a:gd name="connsiteX62" fmla="*/ 789840 w 2190015"/>
                <a:gd name="connsiteY62" fmla="*/ 348149 h 465624"/>
                <a:gd name="connsiteX63" fmla="*/ 780315 w 2190015"/>
                <a:gd name="connsiteY63" fmla="*/ 344974 h 465624"/>
                <a:gd name="connsiteX64" fmla="*/ 745390 w 2190015"/>
                <a:gd name="connsiteY64" fmla="*/ 325924 h 465624"/>
                <a:gd name="connsiteX65" fmla="*/ 662840 w 2190015"/>
                <a:gd name="connsiteY65" fmla="*/ 322749 h 465624"/>
                <a:gd name="connsiteX66" fmla="*/ 653315 w 2190015"/>
                <a:gd name="connsiteY66" fmla="*/ 332274 h 465624"/>
                <a:gd name="connsiteX67" fmla="*/ 631090 w 2190015"/>
                <a:gd name="connsiteY67" fmla="*/ 341799 h 465624"/>
                <a:gd name="connsiteX68" fmla="*/ 621565 w 2190015"/>
                <a:gd name="connsiteY68" fmla="*/ 344974 h 465624"/>
                <a:gd name="connsiteX69" fmla="*/ 608865 w 2190015"/>
                <a:gd name="connsiteY69" fmla="*/ 351324 h 465624"/>
                <a:gd name="connsiteX70" fmla="*/ 592990 w 2190015"/>
                <a:gd name="connsiteY70" fmla="*/ 354499 h 465624"/>
                <a:gd name="connsiteX71" fmla="*/ 580290 w 2190015"/>
                <a:gd name="connsiteY71" fmla="*/ 360849 h 465624"/>
                <a:gd name="connsiteX72" fmla="*/ 570765 w 2190015"/>
                <a:gd name="connsiteY72" fmla="*/ 364024 h 465624"/>
                <a:gd name="connsiteX73" fmla="*/ 545365 w 2190015"/>
                <a:gd name="connsiteY73" fmla="*/ 383074 h 465624"/>
                <a:gd name="connsiteX74" fmla="*/ 526315 w 2190015"/>
                <a:gd name="connsiteY74" fmla="*/ 392599 h 465624"/>
                <a:gd name="connsiteX75" fmla="*/ 513615 w 2190015"/>
                <a:gd name="connsiteY75" fmla="*/ 402124 h 465624"/>
                <a:gd name="connsiteX76" fmla="*/ 494565 w 2190015"/>
                <a:gd name="connsiteY76" fmla="*/ 408474 h 465624"/>
                <a:gd name="connsiteX77" fmla="*/ 485040 w 2190015"/>
                <a:gd name="connsiteY77" fmla="*/ 414824 h 465624"/>
                <a:gd name="connsiteX78" fmla="*/ 465990 w 2190015"/>
                <a:gd name="connsiteY78" fmla="*/ 427524 h 465624"/>
                <a:gd name="connsiteX79" fmla="*/ 446940 w 2190015"/>
                <a:gd name="connsiteY79" fmla="*/ 433874 h 465624"/>
                <a:gd name="connsiteX80" fmla="*/ 392965 w 2190015"/>
                <a:gd name="connsiteY80" fmla="*/ 440224 h 465624"/>
                <a:gd name="connsiteX81" fmla="*/ 383440 w 2190015"/>
                <a:gd name="connsiteY81" fmla="*/ 433874 h 465624"/>
                <a:gd name="connsiteX82" fmla="*/ 373915 w 2190015"/>
                <a:gd name="connsiteY82" fmla="*/ 430699 h 465624"/>
                <a:gd name="connsiteX83" fmla="*/ 354865 w 2190015"/>
                <a:gd name="connsiteY83" fmla="*/ 424349 h 465624"/>
                <a:gd name="connsiteX84" fmla="*/ 345340 w 2190015"/>
                <a:gd name="connsiteY84" fmla="*/ 417999 h 465624"/>
                <a:gd name="connsiteX85" fmla="*/ 313590 w 2190015"/>
                <a:gd name="connsiteY85" fmla="*/ 411649 h 465624"/>
                <a:gd name="connsiteX86" fmla="*/ 300890 w 2190015"/>
                <a:gd name="connsiteY86" fmla="*/ 414824 h 465624"/>
                <a:gd name="connsiteX87" fmla="*/ 291365 w 2190015"/>
                <a:gd name="connsiteY87" fmla="*/ 421174 h 465624"/>
                <a:gd name="connsiteX88" fmla="*/ 281840 w 2190015"/>
                <a:gd name="connsiteY88" fmla="*/ 424349 h 465624"/>
                <a:gd name="connsiteX89" fmla="*/ 224690 w 2190015"/>
                <a:gd name="connsiteY89" fmla="*/ 437049 h 465624"/>
                <a:gd name="connsiteX90" fmla="*/ 221515 w 2190015"/>
                <a:gd name="connsiteY90" fmla="*/ 414824 h 465624"/>
                <a:gd name="connsiteX91" fmla="*/ 218340 w 2190015"/>
                <a:gd name="connsiteY91" fmla="*/ 405299 h 465624"/>
                <a:gd name="connsiteX92" fmla="*/ 211990 w 2190015"/>
                <a:gd name="connsiteY92" fmla="*/ 383074 h 465624"/>
                <a:gd name="connsiteX93" fmla="*/ 189765 w 2190015"/>
                <a:gd name="connsiteY93" fmla="*/ 354499 h 465624"/>
                <a:gd name="connsiteX94" fmla="*/ 180240 w 2190015"/>
                <a:gd name="connsiteY94" fmla="*/ 335449 h 465624"/>
                <a:gd name="connsiteX95" fmla="*/ 154840 w 2190015"/>
                <a:gd name="connsiteY95" fmla="*/ 313224 h 465624"/>
                <a:gd name="connsiteX96" fmla="*/ 148490 w 2190015"/>
                <a:gd name="connsiteY96" fmla="*/ 303699 h 465624"/>
                <a:gd name="connsiteX97" fmla="*/ 135790 w 2190015"/>
                <a:gd name="connsiteY97" fmla="*/ 290999 h 465624"/>
                <a:gd name="connsiteX98" fmla="*/ 119915 w 2190015"/>
                <a:gd name="connsiteY98" fmla="*/ 265599 h 465624"/>
                <a:gd name="connsiteX99" fmla="*/ 91340 w 2190015"/>
                <a:gd name="connsiteY99" fmla="*/ 224324 h 465624"/>
                <a:gd name="connsiteX100" fmla="*/ 88165 w 2190015"/>
                <a:gd name="connsiteY100" fmla="*/ 214799 h 465624"/>
                <a:gd name="connsiteX101" fmla="*/ 72290 w 2190015"/>
                <a:gd name="connsiteY101" fmla="*/ 189399 h 465624"/>
                <a:gd name="connsiteX102" fmla="*/ 62765 w 2190015"/>
                <a:gd name="connsiteY102" fmla="*/ 176699 h 465624"/>
                <a:gd name="connsiteX103" fmla="*/ 58796 w 2190015"/>
                <a:gd name="connsiteY103" fmla="*/ 152887 h 465624"/>
                <a:gd name="connsiteX104" fmla="*/ 39746 w 2190015"/>
                <a:gd name="connsiteY104" fmla="*/ 98913 h 465624"/>
                <a:gd name="connsiteX105" fmla="*/ 0 w 2190015"/>
                <a:gd name="connsiteY105" fmla="*/ 0 h 465624"/>
                <a:gd name="connsiteX0" fmla="*/ 0 w 2190015"/>
                <a:gd name="connsiteY0" fmla="*/ 0 h 465624"/>
                <a:gd name="connsiteX1" fmla="*/ 2187837 w 2190015"/>
                <a:gd name="connsiteY1" fmla="*/ 111919 h 465624"/>
                <a:gd name="connsiteX2" fmla="*/ 2190015 w 2190015"/>
                <a:gd name="connsiteY2" fmla="*/ 157649 h 465624"/>
                <a:gd name="connsiteX3" fmla="*/ 2183665 w 2190015"/>
                <a:gd name="connsiteY3" fmla="*/ 186224 h 465624"/>
                <a:gd name="connsiteX4" fmla="*/ 2177315 w 2190015"/>
                <a:gd name="connsiteY4" fmla="*/ 195749 h 465624"/>
                <a:gd name="connsiteX5" fmla="*/ 2161440 w 2190015"/>
                <a:gd name="connsiteY5" fmla="*/ 202099 h 465624"/>
                <a:gd name="connsiteX6" fmla="*/ 2139215 w 2190015"/>
                <a:gd name="connsiteY6" fmla="*/ 217974 h 465624"/>
                <a:gd name="connsiteX7" fmla="*/ 2123340 w 2190015"/>
                <a:gd name="connsiteY7" fmla="*/ 230674 h 465624"/>
                <a:gd name="connsiteX8" fmla="*/ 2110640 w 2190015"/>
                <a:gd name="connsiteY8" fmla="*/ 237024 h 465624"/>
                <a:gd name="connsiteX9" fmla="*/ 2091590 w 2190015"/>
                <a:gd name="connsiteY9" fmla="*/ 249724 h 465624"/>
                <a:gd name="connsiteX10" fmla="*/ 2082065 w 2190015"/>
                <a:gd name="connsiteY10" fmla="*/ 252899 h 465624"/>
                <a:gd name="connsiteX11" fmla="*/ 2063015 w 2190015"/>
                <a:gd name="connsiteY11" fmla="*/ 268774 h 465624"/>
                <a:gd name="connsiteX12" fmla="*/ 2050315 w 2190015"/>
                <a:gd name="connsiteY12" fmla="*/ 275124 h 465624"/>
                <a:gd name="connsiteX13" fmla="*/ 2034440 w 2190015"/>
                <a:gd name="connsiteY13" fmla="*/ 284649 h 465624"/>
                <a:gd name="connsiteX14" fmla="*/ 2002690 w 2190015"/>
                <a:gd name="connsiteY14" fmla="*/ 294174 h 465624"/>
                <a:gd name="connsiteX15" fmla="*/ 1993165 w 2190015"/>
                <a:gd name="connsiteY15" fmla="*/ 303699 h 465624"/>
                <a:gd name="connsiteX16" fmla="*/ 1970940 w 2190015"/>
                <a:gd name="connsiteY16" fmla="*/ 313224 h 465624"/>
                <a:gd name="connsiteX17" fmla="*/ 1958240 w 2190015"/>
                <a:gd name="connsiteY17" fmla="*/ 322749 h 465624"/>
                <a:gd name="connsiteX18" fmla="*/ 1945540 w 2190015"/>
                <a:gd name="connsiteY18" fmla="*/ 329099 h 465624"/>
                <a:gd name="connsiteX19" fmla="*/ 1932840 w 2190015"/>
                <a:gd name="connsiteY19" fmla="*/ 338624 h 465624"/>
                <a:gd name="connsiteX20" fmla="*/ 1888390 w 2190015"/>
                <a:gd name="connsiteY20" fmla="*/ 364024 h 465624"/>
                <a:gd name="connsiteX21" fmla="*/ 1875690 w 2190015"/>
                <a:gd name="connsiteY21" fmla="*/ 367199 h 465624"/>
                <a:gd name="connsiteX22" fmla="*/ 1853465 w 2190015"/>
                <a:gd name="connsiteY22" fmla="*/ 373549 h 465624"/>
                <a:gd name="connsiteX23" fmla="*/ 1764565 w 2190015"/>
                <a:gd name="connsiteY23" fmla="*/ 379899 h 465624"/>
                <a:gd name="connsiteX24" fmla="*/ 1742340 w 2190015"/>
                <a:gd name="connsiteY24" fmla="*/ 376724 h 465624"/>
                <a:gd name="connsiteX25" fmla="*/ 1713765 w 2190015"/>
                <a:gd name="connsiteY25" fmla="*/ 373549 h 465624"/>
                <a:gd name="connsiteX26" fmla="*/ 1685190 w 2190015"/>
                <a:gd name="connsiteY26" fmla="*/ 364024 h 465624"/>
                <a:gd name="connsiteX27" fmla="*/ 1653440 w 2190015"/>
                <a:gd name="connsiteY27" fmla="*/ 357674 h 465624"/>
                <a:gd name="connsiteX28" fmla="*/ 1637565 w 2190015"/>
                <a:gd name="connsiteY28" fmla="*/ 354499 h 465624"/>
                <a:gd name="connsiteX29" fmla="*/ 1618515 w 2190015"/>
                <a:gd name="connsiteY29" fmla="*/ 351324 h 465624"/>
                <a:gd name="connsiteX30" fmla="*/ 1558190 w 2190015"/>
                <a:gd name="connsiteY30" fmla="*/ 341799 h 465624"/>
                <a:gd name="connsiteX31" fmla="*/ 1405790 w 2190015"/>
                <a:gd name="connsiteY31" fmla="*/ 338624 h 465624"/>
                <a:gd name="connsiteX32" fmla="*/ 1380390 w 2190015"/>
                <a:gd name="connsiteY32" fmla="*/ 344974 h 465624"/>
                <a:gd name="connsiteX33" fmla="*/ 1374040 w 2190015"/>
                <a:gd name="connsiteY33" fmla="*/ 354499 h 465624"/>
                <a:gd name="connsiteX34" fmla="*/ 1354990 w 2190015"/>
                <a:gd name="connsiteY34" fmla="*/ 360849 h 465624"/>
                <a:gd name="connsiteX35" fmla="*/ 1345465 w 2190015"/>
                <a:gd name="connsiteY35" fmla="*/ 367199 h 465624"/>
                <a:gd name="connsiteX36" fmla="*/ 1335940 w 2190015"/>
                <a:gd name="connsiteY36" fmla="*/ 376724 h 465624"/>
                <a:gd name="connsiteX37" fmla="*/ 1316890 w 2190015"/>
                <a:gd name="connsiteY37" fmla="*/ 392599 h 465624"/>
                <a:gd name="connsiteX38" fmla="*/ 1304190 w 2190015"/>
                <a:gd name="connsiteY38" fmla="*/ 411649 h 465624"/>
                <a:gd name="connsiteX39" fmla="*/ 1288315 w 2190015"/>
                <a:gd name="connsiteY39" fmla="*/ 427524 h 465624"/>
                <a:gd name="connsiteX40" fmla="*/ 1278790 w 2190015"/>
                <a:gd name="connsiteY40" fmla="*/ 437049 h 465624"/>
                <a:gd name="connsiteX41" fmla="*/ 1269265 w 2190015"/>
                <a:gd name="connsiteY41" fmla="*/ 456099 h 465624"/>
                <a:gd name="connsiteX42" fmla="*/ 1256565 w 2190015"/>
                <a:gd name="connsiteY42" fmla="*/ 465624 h 465624"/>
                <a:gd name="connsiteX43" fmla="*/ 1231165 w 2190015"/>
                <a:gd name="connsiteY43" fmla="*/ 452924 h 465624"/>
                <a:gd name="connsiteX44" fmla="*/ 1212115 w 2190015"/>
                <a:gd name="connsiteY44" fmla="*/ 446574 h 465624"/>
                <a:gd name="connsiteX45" fmla="*/ 1199415 w 2190015"/>
                <a:gd name="connsiteY45" fmla="*/ 440224 h 465624"/>
                <a:gd name="connsiteX46" fmla="*/ 1186715 w 2190015"/>
                <a:gd name="connsiteY46" fmla="*/ 437049 h 465624"/>
                <a:gd name="connsiteX47" fmla="*/ 1177190 w 2190015"/>
                <a:gd name="connsiteY47" fmla="*/ 424349 h 465624"/>
                <a:gd name="connsiteX48" fmla="*/ 1154965 w 2190015"/>
                <a:gd name="connsiteY48" fmla="*/ 414824 h 465624"/>
                <a:gd name="connsiteX49" fmla="*/ 1145440 w 2190015"/>
                <a:gd name="connsiteY49" fmla="*/ 408474 h 465624"/>
                <a:gd name="connsiteX50" fmla="*/ 1034315 w 2190015"/>
                <a:gd name="connsiteY50" fmla="*/ 405299 h 465624"/>
                <a:gd name="connsiteX51" fmla="*/ 970815 w 2190015"/>
                <a:gd name="connsiteY51" fmla="*/ 414824 h 465624"/>
                <a:gd name="connsiteX52" fmla="*/ 961290 w 2190015"/>
                <a:gd name="connsiteY52" fmla="*/ 421174 h 465624"/>
                <a:gd name="connsiteX53" fmla="*/ 942240 w 2190015"/>
                <a:gd name="connsiteY53" fmla="*/ 430699 h 465624"/>
                <a:gd name="connsiteX54" fmla="*/ 929540 w 2190015"/>
                <a:gd name="connsiteY54" fmla="*/ 440224 h 465624"/>
                <a:gd name="connsiteX55" fmla="*/ 900965 w 2190015"/>
                <a:gd name="connsiteY55" fmla="*/ 443399 h 465624"/>
                <a:gd name="connsiteX56" fmla="*/ 878740 w 2190015"/>
                <a:gd name="connsiteY56" fmla="*/ 437049 h 465624"/>
                <a:gd name="connsiteX57" fmla="*/ 846990 w 2190015"/>
                <a:gd name="connsiteY57" fmla="*/ 417999 h 465624"/>
                <a:gd name="connsiteX58" fmla="*/ 840640 w 2190015"/>
                <a:gd name="connsiteY58" fmla="*/ 408474 h 465624"/>
                <a:gd name="connsiteX59" fmla="*/ 831115 w 2190015"/>
                <a:gd name="connsiteY59" fmla="*/ 398949 h 465624"/>
                <a:gd name="connsiteX60" fmla="*/ 812065 w 2190015"/>
                <a:gd name="connsiteY60" fmla="*/ 379899 h 465624"/>
                <a:gd name="connsiteX61" fmla="*/ 799365 w 2190015"/>
                <a:gd name="connsiteY61" fmla="*/ 357674 h 465624"/>
                <a:gd name="connsiteX62" fmla="*/ 789840 w 2190015"/>
                <a:gd name="connsiteY62" fmla="*/ 348149 h 465624"/>
                <a:gd name="connsiteX63" fmla="*/ 780315 w 2190015"/>
                <a:gd name="connsiteY63" fmla="*/ 344974 h 465624"/>
                <a:gd name="connsiteX64" fmla="*/ 745390 w 2190015"/>
                <a:gd name="connsiteY64" fmla="*/ 325924 h 465624"/>
                <a:gd name="connsiteX65" fmla="*/ 662840 w 2190015"/>
                <a:gd name="connsiteY65" fmla="*/ 322749 h 465624"/>
                <a:gd name="connsiteX66" fmla="*/ 653315 w 2190015"/>
                <a:gd name="connsiteY66" fmla="*/ 332274 h 465624"/>
                <a:gd name="connsiteX67" fmla="*/ 631090 w 2190015"/>
                <a:gd name="connsiteY67" fmla="*/ 341799 h 465624"/>
                <a:gd name="connsiteX68" fmla="*/ 621565 w 2190015"/>
                <a:gd name="connsiteY68" fmla="*/ 344974 h 465624"/>
                <a:gd name="connsiteX69" fmla="*/ 608865 w 2190015"/>
                <a:gd name="connsiteY69" fmla="*/ 351324 h 465624"/>
                <a:gd name="connsiteX70" fmla="*/ 592990 w 2190015"/>
                <a:gd name="connsiteY70" fmla="*/ 354499 h 465624"/>
                <a:gd name="connsiteX71" fmla="*/ 580290 w 2190015"/>
                <a:gd name="connsiteY71" fmla="*/ 360849 h 465624"/>
                <a:gd name="connsiteX72" fmla="*/ 570765 w 2190015"/>
                <a:gd name="connsiteY72" fmla="*/ 364024 h 465624"/>
                <a:gd name="connsiteX73" fmla="*/ 545365 w 2190015"/>
                <a:gd name="connsiteY73" fmla="*/ 383074 h 465624"/>
                <a:gd name="connsiteX74" fmla="*/ 526315 w 2190015"/>
                <a:gd name="connsiteY74" fmla="*/ 392599 h 465624"/>
                <a:gd name="connsiteX75" fmla="*/ 513615 w 2190015"/>
                <a:gd name="connsiteY75" fmla="*/ 402124 h 465624"/>
                <a:gd name="connsiteX76" fmla="*/ 494565 w 2190015"/>
                <a:gd name="connsiteY76" fmla="*/ 408474 h 465624"/>
                <a:gd name="connsiteX77" fmla="*/ 485040 w 2190015"/>
                <a:gd name="connsiteY77" fmla="*/ 414824 h 465624"/>
                <a:gd name="connsiteX78" fmla="*/ 465990 w 2190015"/>
                <a:gd name="connsiteY78" fmla="*/ 427524 h 465624"/>
                <a:gd name="connsiteX79" fmla="*/ 446940 w 2190015"/>
                <a:gd name="connsiteY79" fmla="*/ 433874 h 465624"/>
                <a:gd name="connsiteX80" fmla="*/ 392965 w 2190015"/>
                <a:gd name="connsiteY80" fmla="*/ 440224 h 465624"/>
                <a:gd name="connsiteX81" fmla="*/ 383440 w 2190015"/>
                <a:gd name="connsiteY81" fmla="*/ 433874 h 465624"/>
                <a:gd name="connsiteX82" fmla="*/ 373915 w 2190015"/>
                <a:gd name="connsiteY82" fmla="*/ 430699 h 465624"/>
                <a:gd name="connsiteX83" fmla="*/ 354865 w 2190015"/>
                <a:gd name="connsiteY83" fmla="*/ 424349 h 465624"/>
                <a:gd name="connsiteX84" fmla="*/ 345340 w 2190015"/>
                <a:gd name="connsiteY84" fmla="*/ 417999 h 465624"/>
                <a:gd name="connsiteX85" fmla="*/ 313590 w 2190015"/>
                <a:gd name="connsiteY85" fmla="*/ 411649 h 465624"/>
                <a:gd name="connsiteX86" fmla="*/ 300890 w 2190015"/>
                <a:gd name="connsiteY86" fmla="*/ 414824 h 465624"/>
                <a:gd name="connsiteX87" fmla="*/ 291365 w 2190015"/>
                <a:gd name="connsiteY87" fmla="*/ 421174 h 465624"/>
                <a:gd name="connsiteX88" fmla="*/ 281840 w 2190015"/>
                <a:gd name="connsiteY88" fmla="*/ 424349 h 465624"/>
                <a:gd name="connsiteX89" fmla="*/ 224690 w 2190015"/>
                <a:gd name="connsiteY89" fmla="*/ 437049 h 465624"/>
                <a:gd name="connsiteX90" fmla="*/ 221515 w 2190015"/>
                <a:gd name="connsiteY90" fmla="*/ 414824 h 465624"/>
                <a:gd name="connsiteX91" fmla="*/ 218340 w 2190015"/>
                <a:gd name="connsiteY91" fmla="*/ 405299 h 465624"/>
                <a:gd name="connsiteX92" fmla="*/ 211990 w 2190015"/>
                <a:gd name="connsiteY92" fmla="*/ 383074 h 465624"/>
                <a:gd name="connsiteX93" fmla="*/ 189765 w 2190015"/>
                <a:gd name="connsiteY93" fmla="*/ 354499 h 465624"/>
                <a:gd name="connsiteX94" fmla="*/ 180240 w 2190015"/>
                <a:gd name="connsiteY94" fmla="*/ 335449 h 465624"/>
                <a:gd name="connsiteX95" fmla="*/ 154840 w 2190015"/>
                <a:gd name="connsiteY95" fmla="*/ 313224 h 465624"/>
                <a:gd name="connsiteX96" fmla="*/ 148490 w 2190015"/>
                <a:gd name="connsiteY96" fmla="*/ 303699 h 465624"/>
                <a:gd name="connsiteX97" fmla="*/ 135790 w 2190015"/>
                <a:gd name="connsiteY97" fmla="*/ 290999 h 465624"/>
                <a:gd name="connsiteX98" fmla="*/ 119915 w 2190015"/>
                <a:gd name="connsiteY98" fmla="*/ 265599 h 465624"/>
                <a:gd name="connsiteX99" fmla="*/ 91340 w 2190015"/>
                <a:gd name="connsiteY99" fmla="*/ 224324 h 465624"/>
                <a:gd name="connsiteX100" fmla="*/ 88165 w 2190015"/>
                <a:gd name="connsiteY100" fmla="*/ 214799 h 465624"/>
                <a:gd name="connsiteX101" fmla="*/ 72290 w 2190015"/>
                <a:gd name="connsiteY101" fmla="*/ 189399 h 465624"/>
                <a:gd name="connsiteX102" fmla="*/ 62765 w 2190015"/>
                <a:gd name="connsiteY102" fmla="*/ 176699 h 465624"/>
                <a:gd name="connsiteX103" fmla="*/ 58796 w 2190015"/>
                <a:gd name="connsiteY103" fmla="*/ 152887 h 465624"/>
                <a:gd name="connsiteX104" fmla="*/ 39746 w 2190015"/>
                <a:gd name="connsiteY104" fmla="*/ 98913 h 465624"/>
                <a:gd name="connsiteX105" fmla="*/ 0 w 2190015"/>
                <a:gd name="connsiteY105" fmla="*/ 0 h 465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2190015" h="465624">
                  <a:moveTo>
                    <a:pt x="0" y="0"/>
                  </a:moveTo>
                  <a:lnTo>
                    <a:pt x="2187837" y="111919"/>
                  </a:lnTo>
                  <a:lnTo>
                    <a:pt x="2190015" y="157649"/>
                  </a:lnTo>
                  <a:cubicBezTo>
                    <a:pt x="2189450" y="160474"/>
                    <a:pt x="2185346" y="182301"/>
                    <a:pt x="2183665" y="186224"/>
                  </a:cubicBezTo>
                  <a:cubicBezTo>
                    <a:pt x="2182162" y="189731"/>
                    <a:pt x="2179432" y="192574"/>
                    <a:pt x="2177315" y="195749"/>
                  </a:cubicBezTo>
                  <a:cubicBezTo>
                    <a:pt x="2172023" y="197866"/>
                    <a:pt x="2166422" y="199331"/>
                    <a:pt x="2161440" y="202099"/>
                  </a:cubicBezTo>
                  <a:cubicBezTo>
                    <a:pt x="2148497" y="209290"/>
                    <a:pt x="2151117" y="212023"/>
                    <a:pt x="2139215" y="217974"/>
                  </a:cubicBezTo>
                  <a:cubicBezTo>
                    <a:pt x="2123879" y="225642"/>
                    <a:pt x="2134044" y="214617"/>
                    <a:pt x="2123340" y="230674"/>
                  </a:cubicBezTo>
                  <a:lnTo>
                    <a:pt x="2110640" y="237024"/>
                  </a:lnTo>
                  <a:cubicBezTo>
                    <a:pt x="2103814" y="240437"/>
                    <a:pt x="2098261" y="246018"/>
                    <a:pt x="2091590" y="249724"/>
                  </a:cubicBezTo>
                  <a:cubicBezTo>
                    <a:pt x="2088664" y="251349"/>
                    <a:pt x="2084850" y="251043"/>
                    <a:pt x="2082065" y="252899"/>
                  </a:cubicBezTo>
                  <a:cubicBezTo>
                    <a:pt x="2042665" y="279166"/>
                    <a:pt x="2099372" y="247999"/>
                    <a:pt x="2063015" y="268774"/>
                  </a:cubicBezTo>
                  <a:cubicBezTo>
                    <a:pt x="2058906" y="271122"/>
                    <a:pt x="2054452" y="272825"/>
                    <a:pt x="2050315" y="275124"/>
                  </a:cubicBezTo>
                  <a:cubicBezTo>
                    <a:pt x="2044920" y="278121"/>
                    <a:pt x="2039732" y="281474"/>
                    <a:pt x="2034440" y="284649"/>
                  </a:cubicBezTo>
                  <a:cubicBezTo>
                    <a:pt x="2023446" y="286848"/>
                    <a:pt x="2012518" y="288031"/>
                    <a:pt x="2002690" y="294174"/>
                  </a:cubicBezTo>
                  <a:cubicBezTo>
                    <a:pt x="1998882" y="296554"/>
                    <a:pt x="1996340" y="300524"/>
                    <a:pt x="1993165" y="303699"/>
                  </a:cubicBezTo>
                  <a:cubicBezTo>
                    <a:pt x="1983906" y="306785"/>
                    <a:pt x="1979908" y="307619"/>
                    <a:pt x="1970940" y="313224"/>
                  </a:cubicBezTo>
                  <a:cubicBezTo>
                    <a:pt x="1966453" y="316029"/>
                    <a:pt x="1962727" y="319944"/>
                    <a:pt x="1958240" y="322749"/>
                  </a:cubicBezTo>
                  <a:cubicBezTo>
                    <a:pt x="1954226" y="325257"/>
                    <a:pt x="1949554" y="326591"/>
                    <a:pt x="1945540" y="329099"/>
                  </a:cubicBezTo>
                  <a:cubicBezTo>
                    <a:pt x="1941053" y="331904"/>
                    <a:pt x="1937073" y="335449"/>
                    <a:pt x="1932840" y="338624"/>
                  </a:cubicBezTo>
                  <a:cubicBezTo>
                    <a:pt x="1919141" y="348898"/>
                    <a:pt x="1904210" y="357432"/>
                    <a:pt x="1888390" y="364024"/>
                  </a:cubicBezTo>
                  <a:cubicBezTo>
                    <a:pt x="1884362" y="365702"/>
                    <a:pt x="1879886" y="366000"/>
                    <a:pt x="1875690" y="367199"/>
                  </a:cubicBezTo>
                  <a:cubicBezTo>
                    <a:pt x="1863789" y="370599"/>
                    <a:pt x="1867113" y="371068"/>
                    <a:pt x="1853465" y="373549"/>
                  </a:cubicBezTo>
                  <a:cubicBezTo>
                    <a:pt x="1822061" y="379259"/>
                    <a:pt x="1800518" y="378187"/>
                    <a:pt x="1764565" y="379899"/>
                  </a:cubicBezTo>
                  <a:lnTo>
                    <a:pt x="1742340" y="376724"/>
                  </a:lnTo>
                  <a:cubicBezTo>
                    <a:pt x="1732830" y="375535"/>
                    <a:pt x="1723120" y="375628"/>
                    <a:pt x="1713765" y="373549"/>
                  </a:cubicBezTo>
                  <a:cubicBezTo>
                    <a:pt x="1703964" y="371371"/>
                    <a:pt x="1694786" y="366977"/>
                    <a:pt x="1685190" y="364024"/>
                  </a:cubicBezTo>
                  <a:cubicBezTo>
                    <a:pt x="1673022" y="360280"/>
                    <a:pt x="1666795" y="360102"/>
                    <a:pt x="1653440" y="357674"/>
                  </a:cubicBezTo>
                  <a:cubicBezTo>
                    <a:pt x="1648131" y="356709"/>
                    <a:pt x="1642874" y="355464"/>
                    <a:pt x="1637565" y="354499"/>
                  </a:cubicBezTo>
                  <a:cubicBezTo>
                    <a:pt x="1631231" y="353347"/>
                    <a:pt x="1624849" y="352476"/>
                    <a:pt x="1618515" y="351324"/>
                  </a:cubicBezTo>
                  <a:cubicBezTo>
                    <a:pt x="1596511" y="347323"/>
                    <a:pt x="1584275" y="343061"/>
                    <a:pt x="1558190" y="341799"/>
                  </a:cubicBezTo>
                  <a:cubicBezTo>
                    <a:pt x="1507438" y="339343"/>
                    <a:pt x="1456590" y="339682"/>
                    <a:pt x="1405790" y="338624"/>
                  </a:cubicBezTo>
                  <a:cubicBezTo>
                    <a:pt x="1405790" y="338624"/>
                    <a:pt x="1388196" y="341071"/>
                    <a:pt x="1380390" y="344974"/>
                  </a:cubicBezTo>
                  <a:cubicBezTo>
                    <a:pt x="1376977" y="346681"/>
                    <a:pt x="1376157" y="351324"/>
                    <a:pt x="1374040" y="354499"/>
                  </a:cubicBezTo>
                  <a:cubicBezTo>
                    <a:pt x="1374040" y="354499"/>
                    <a:pt x="1361107" y="358131"/>
                    <a:pt x="1354990" y="360849"/>
                  </a:cubicBezTo>
                  <a:cubicBezTo>
                    <a:pt x="1351503" y="362399"/>
                    <a:pt x="1348396" y="364756"/>
                    <a:pt x="1345465" y="367199"/>
                  </a:cubicBezTo>
                  <a:cubicBezTo>
                    <a:pt x="1342016" y="370074"/>
                    <a:pt x="1339389" y="373849"/>
                    <a:pt x="1335940" y="376724"/>
                  </a:cubicBezTo>
                  <a:cubicBezTo>
                    <a:pt x="1309418" y="398826"/>
                    <a:pt x="1344717" y="364772"/>
                    <a:pt x="1316890" y="392599"/>
                  </a:cubicBezTo>
                  <a:cubicBezTo>
                    <a:pt x="1311494" y="397995"/>
                    <a:pt x="1308423" y="405299"/>
                    <a:pt x="1304190" y="411649"/>
                  </a:cubicBezTo>
                  <a:cubicBezTo>
                    <a:pt x="1286728" y="423291"/>
                    <a:pt x="1301544" y="411649"/>
                    <a:pt x="1288315" y="427524"/>
                  </a:cubicBezTo>
                  <a:cubicBezTo>
                    <a:pt x="1285440" y="430973"/>
                    <a:pt x="1281281" y="433313"/>
                    <a:pt x="1278790" y="437049"/>
                  </a:cubicBezTo>
                  <a:cubicBezTo>
                    <a:pt x="1268461" y="452543"/>
                    <a:pt x="1284253" y="441111"/>
                    <a:pt x="1269265" y="456099"/>
                  </a:cubicBezTo>
                  <a:cubicBezTo>
                    <a:pt x="1265523" y="459841"/>
                    <a:pt x="1260798" y="462449"/>
                    <a:pt x="1256565" y="465624"/>
                  </a:cubicBezTo>
                  <a:cubicBezTo>
                    <a:pt x="1228987" y="456431"/>
                    <a:pt x="1272404" y="471669"/>
                    <a:pt x="1231165" y="452924"/>
                  </a:cubicBezTo>
                  <a:cubicBezTo>
                    <a:pt x="1225071" y="450154"/>
                    <a:pt x="1218330" y="449060"/>
                    <a:pt x="1212115" y="446574"/>
                  </a:cubicBezTo>
                  <a:cubicBezTo>
                    <a:pt x="1207721" y="444816"/>
                    <a:pt x="1203847" y="441886"/>
                    <a:pt x="1199415" y="440224"/>
                  </a:cubicBezTo>
                  <a:cubicBezTo>
                    <a:pt x="1195329" y="438692"/>
                    <a:pt x="1190266" y="439585"/>
                    <a:pt x="1186715" y="437049"/>
                  </a:cubicBezTo>
                  <a:cubicBezTo>
                    <a:pt x="1182409" y="433973"/>
                    <a:pt x="1180365" y="428582"/>
                    <a:pt x="1177190" y="424349"/>
                  </a:cubicBezTo>
                  <a:cubicBezTo>
                    <a:pt x="1169782" y="421174"/>
                    <a:pt x="1162174" y="418429"/>
                    <a:pt x="1154965" y="414824"/>
                  </a:cubicBezTo>
                  <a:cubicBezTo>
                    <a:pt x="1151552" y="413117"/>
                    <a:pt x="1149244" y="408774"/>
                    <a:pt x="1145440" y="408474"/>
                  </a:cubicBezTo>
                  <a:cubicBezTo>
                    <a:pt x="1108498" y="405558"/>
                    <a:pt x="1071357" y="406357"/>
                    <a:pt x="1034315" y="405299"/>
                  </a:cubicBezTo>
                  <a:cubicBezTo>
                    <a:pt x="1005097" y="407386"/>
                    <a:pt x="994085" y="404482"/>
                    <a:pt x="970815" y="414824"/>
                  </a:cubicBezTo>
                  <a:cubicBezTo>
                    <a:pt x="967328" y="416374"/>
                    <a:pt x="964703" y="419467"/>
                    <a:pt x="961290" y="421174"/>
                  </a:cubicBezTo>
                  <a:cubicBezTo>
                    <a:pt x="940320" y="431659"/>
                    <a:pt x="963471" y="415534"/>
                    <a:pt x="942240" y="430699"/>
                  </a:cubicBezTo>
                  <a:cubicBezTo>
                    <a:pt x="937934" y="433775"/>
                    <a:pt x="934598" y="438668"/>
                    <a:pt x="929540" y="440224"/>
                  </a:cubicBezTo>
                  <a:cubicBezTo>
                    <a:pt x="920380" y="443042"/>
                    <a:pt x="910490" y="442341"/>
                    <a:pt x="900965" y="443399"/>
                  </a:cubicBezTo>
                  <a:cubicBezTo>
                    <a:pt x="894520" y="441788"/>
                    <a:pt x="885117" y="439782"/>
                    <a:pt x="878740" y="437049"/>
                  </a:cubicBezTo>
                  <a:cubicBezTo>
                    <a:pt x="868991" y="432871"/>
                    <a:pt x="854213" y="424319"/>
                    <a:pt x="846990" y="417999"/>
                  </a:cubicBezTo>
                  <a:cubicBezTo>
                    <a:pt x="844118" y="415486"/>
                    <a:pt x="842757" y="411649"/>
                    <a:pt x="840640" y="408474"/>
                  </a:cubicBezTo>
                  <a:cubicBezTo>
                    <a:pt x="838149" y="404738"/>
                    <a:pt x="834290" y="402124"/>
                    <a:pt x="831115" y="398949"/>
                  </a:cubicBezTo>
                  <a:cubicBezTo>
                    <a:pt x="824765" y="392599"/>
                    <a:pt x="818031" y="386611"/>
                    <a:pt x="812065" y="379899"/>
                  </a:cubicBezTo>
                  <a:cubicBezTo>
                    <a:pt x="801157" y="367628"/>
                    <a:pt x="809819" y="372309"/>
                    <a:pt x="799365" y="357674"/>
                  </a:cubicBezTo>
                  <a:cubicBezTo>
                    <a:pt x="796755" y="354020"/>
                    <a:pt x="793015" y="351324"/>
                    <a:pt x="789840" y="348149"/>
                  </a:cubicBezTo>
                  <a:cubicBezTo>
                    <a:pt x="786665" y="347091"/>
                    <a:pt x="783308" y="346471"/>
                    <a:pt x="780315" y="344974"/>
                  </a:cubicBezTo>
                  <a:cubicBezTo>
                    <a:pt x="766311" y="337972"/>
                    <a:pt x="765774" y="328922"/>
                    <a:pt x="745390" y="325924"/>
                  </a:cubicBezTo>
                  <a:cubicBezTo>
                    <a:pt x="718146" y="321918"/>
                    <a:pt x="690312" y="320854"/>
                    <a:pt x="662840" y="322749"/>
                  </a:cubicBezTo>
                  <a:cubicBezTo>
                    <a:pt x="658361" y="323058"/>
                    <a:pt x="656490" y="329099"/>
                    <a:pt x="653315" y="332274"/>
                  </a:cubicBezTo>
                  <a:cubicBezTo>
                    <a:pt x="626884" y="338882"/>
                    <a:pt x="653016" y="330836"/>
                    <a:pt x="631090" y="341799"/>
                  </a:cubicBezTo>
                  <a:cubicBezTo>
                    <a:pt x="628097" y="343296"/>
                    <a:pt x="624641" y="343656"/>
                    <a:pt x="621565" y="344974"/>
                  </a:cubicBezTo>
                  <a:cubicBezTo>
                    <a:pt x="617215" y="346838"/>
                    <a:pt x="613098" y="349207"/>
                    <a:pt x="608865" y="351324"/>
                  </a:cubicBezTo>
                  <a:cubicBezTo>
                    <a:pt x="603573" y="352382"/>
                    <a:pt x="598110" y="352792"/>
                    <a:pt x="592990" y="354499"/>
                  </a:cubicBezTo>
                  <a:cubicBezTo>
                    <a:pt x="588500" y="355996"/>
                    <a:pt x="584640" y="358985"/>
                    <a:pt x="580290" y="360849"/>
                  </a:cubicBezTo>
                  <a:cubicBezTo>
                    <a:pt x="577214" y="362167"/>
                    <a:pt x="573940" y="362966"/>
                    <a:pt x="570765" y="364024"/>
                  </a:cubicBezTo>
                  <a:cubicBezTo>
                    <a:pt x="560725" y="367371"/>
                    <a:pt x="553924" y="376849"/>
                    <a:pt x="545365" y="383074"/>
                  </a:cubicBezTo>
                  <a:cubicBezTo>
                    <a:pt x="514945" y="405198"/>
                    <a:pt x="555344" y="376011"/>
                    <a:pt x="526315" y="392599"/>
                  </a:cubicBezTo>
                  <a:cubicBezTo>
                    <a:pt x="521721" y="395224"/>
                    <a:pt x="517848" y="398949"/>
                    <a:pt x="513615" y="402124"/>
                  </a:cubicBezTo>
                  <a:lnTo>
                    <a:pt x="494565" y="408474"/>
                  </a:lnTo>
                  <a:cubicBezTo>
                    <a:pt x="490945" y="409681"/>
                    <a:pt x="488215" y="412707"/>
                    <a:pt x="485040" y="414824"/>
                  </a:cubicBezTo>
                  <a:lnTo>
                    <a:pt x="465990" y="427524"/>
                  </a:lnTo>
                  <a:cubicBezTo>
                    <a:pt x="460421" y="431237"/>
                    <a:pt x="453351" y="431951"/>
                    <a:pt x="446940" y="433874"/>
                  </a:cubicBezTo>
                  <a:cubicBezTo>
                    <a:pt x="426700" y="439946"/>
                    <a:pt x="420101" y="438137"/>
                    <a:pt x="392965" y="440224"/>
                  </a:cubicBezTo>
                  <a:lnTo>
                    <a:pt x="383440" y="433874"/>
                  </a:lnTo>
                  <a:cubicBezTo>
                    <a:pt x="380655" y="432018"/>
                    <a:pt x="377090" y="431757"/>
                    <a:pt x="373915" y="430699"/>
                  </a:cubicBezTo>
                  <a:cubicBezTo>
                    <a:pt x="367565" y="428582"/>
                    <a:pt x="360982" y="427067"/>
                    <a:pt x="354865" y="424349"/>
                  </a:cubicBezTo>
                  <a:cubicBezTo>
                    <a:pt x="351378" y="422799"/>
                    <a:pt x="348753" y="419706"/>
                    <a:pt x="345340" y="417999"/>
                  </a:cubicBezTo>
                  <a:cubicBezTo>
                    <a:pt x="336474" y="413566"/>
                    <a:pt x="321780" y="412819"/>
                    <a:pt x="313590" y="411649"/>
                  </a:cubicBezTo>
                  <a:cubicBezTo>
                    <a:pt x="309357" y="412707"/>
                    <a:pt x="304901" y="413105"/>
                    <a:pt x="300890" y="414824"/>
                  </a:cubicBezTo>
                  <a:cubicBezTo>
                    <a:pt x="297383" y="416327"/>
                    <a:pt x="294778" y="419467"/>
                    <a:pt x="291365" y="421174"/>
                  </a:cubicBezTo>
                  <a:cubicBezTo>
                    <a:pt x="288372" y="422671"/>
                    <a:pt x="284833" y="422852"/>
                    <a:pt x="281840" y="424349"/>
                  </a:cubicBezTo>
                  <a:cubicBezTo>
                    <a:pt x="261023" y="434758"/>
                    <a:pt x="267562" y="450447"/>
                    <a:pt x="224690" y="437049"/>
                  </a:cubicBezTo>
                  <a:cubicBezTo>
                    <a:pt x="217547" y="434817"/>
                    <a:pt x="222573" y="422232"/>
                    <a:pt x="221515" y="414824"/>
                  </a:cubicBezTo>
                  <a:cubicBezTo>
                    <a:pt x="220457" y="411649"/>
                    <a:pt x="219259" y="408517"/>
                    <a:pt x="218340" y="405299"/>
                  </a:cubicBezTo>
                  <a:cubicBezTo>
                    <a:pt x="210367" y="377392"/>
                    <a:pt x="219603" y="405912"/>
                    <a:pt x="211990" y="383074"/>
                  </a:cubicBezTo>
                  <a:cubicBezTo>
                    <a:pt x="206640" y="367025"/>
                    <a:pt x="198897" y="365457"/>
                    <a:pt x="189765" y="354499"/>
                  </a:cubicBezTo>
                  <a:cubicBezTo>
                    <a:pt x="182926" y="346293"/>
                    <a:pt x="183422" y="344995"/>
                    <a:pt x="180240" y="335449"/>
                  </a:cubicBezTo>
                  <a:cubicBezTo>
                    <a:pt x="168564" y="326692"/>
                    <a:pt x="164705" y="324733"/>
                    <a:pt x="154840" y="313224"/>
                  </a:cubicBezTo>
                  <a:cubicBezTo>
                    <a:pt x="152357" y="310327"/>
                    <a:pt x="150973" y="306596"/>
                    <a:pt x="148490" y="303699"/>
                  </a:cubicBezTo>
                  <a:cubicBezTo>
                    <a:pt x="144594" y="299153"/>
                    <a:pt x="139382" y="295788"/>
                    <a:pt x="135790" y="290999"/>
                  </a:cubicBezTo>
                  <a:cubicBezTo>
                    <a:pt x="129799" y="283012"/>
                    <a:pt x="125453" y="273906"/>
                    <a:pt x="119915" y="265599"/>
                  </a:cubicBezTo>
                  <a:cubicBezTo>
                    <a:pt x="100934" y="237127"/>
                    <a:pt x="118924" y="271610"/>
                    <a:pt x="91340" y="224324"/>
                  </a:cubicBezTo>
                  <a:cubicBezTo>
                    <a:pt x="89654" y="221433"/>
                    <a:pt x="89662" y="217792"/>
                    <a:pt x="88165" y="214799"/>
                  </a:cubicBezTo>
                  <a:cubicBezTo>
                    <a:pt x="85693" y="209856"/>
                    <a:pt x="76523" y="195749"/>
                    <a:pt x="72290" y="189399"/>
                  </a:cubicBezTo>
                  <a:cubicBezTo>
                    <a:pt x="68057" y="183049"/>
                    <a:pt x="66071" y="180831"/>
                    <a:pt x="62765" y="176699"/>
                  </a:cubicBezTo>
                  <a:cubicBezTo>
                    <a:pt x="57601" y="170244"/>
                    <a:pt x="63658" y="159572"/>
                    <a:pt x="58796" y="152887"/>
                  </a:cubicBezTo>
                  <a:cubicBezTo>
                    <a:pt x="44900" y="121575"/>
                    <a:pt x="60332" y="119499"/>
                    <a:pt x="39746" y="98913"/>
                  </a:cubicBezTo>
                  <a:cubicBezTo>
                    <a:pt x="35228" y="92136"/>
                    <a:pt x="4518" y="6777"/>
                    <a:pt x="0" y="0"/>
                  </a:cubicBezTo>
                  <a:close/>
                </a:path>
              </a:pathLst>
            </a:custGeom>
            <a:solidFill>
              <a:schemeClr val="bg1">
                <a:lumMod val="5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73" name="Freeform 72"/>
            <p:cNvSpPr/>
            <p:nvPr/>
          </p:nvSpPr>
          <p:spPr>
            <a:xfrm>
              <a:off x="2015756" y="2159079"/>
              <a:ext cx="2264492" cy="885825"/>
            </a:xfrm>
            <a:custGeom>
              <a:avLst/>
              <a:gdLst>
                <a:gd name="connsiteX0" fmla="*/ 1131017 w 2264492"/>
                <a:gd name="connsiteY0" fmla="*/ 130175 h 885825"/>
                <a:gd name="connsiteX1" fmla="*/ 848442 w 2264492"/>
                <a:gd name="connsiteY1" fmla="*/ 165100 h 885825"/>
                <a:gd name="connsiteX2" fmla="*/ 699217 w 2264492"/>
                <a:gd name="connsiteY2" fmla="*/ 168275 h 885825"/>
                <a:gd name="connsiteX3" fmla="*/ 689692 w 2264492"/>
                <a:gd name="connsiteY3" fmla="*/ 177800 h 885825"/>
                <a:gd name="connsiteX4" fmla="*/ 676992 w 2264492"/>
                <a:gd name="connsiteY4" fmla="*/ 180975 h 885825"/>
                <a:gd name="connsiteX5" fmla="*/ 667467 w 2264492"/>
                <a:gd name="connsiteY5" fmla="*/ 184150 h 885825"/>
                <a:gd name="connsiteX6" fmla="*/ 657942 w 2264492"/>
                <a:gd name="connsiteY6" fmla="*/ 193675 h 885825"/>
                <a:gd name="connsiteX7" fmla="*/ 648417 w 2264492"/>
                <a:gd name="connsiteY7" fmla="*/ 196850 h 885825"/>
                <a:gd name="connsiteX8" fmla="*/ 635717 w 2264492"/>
                <a:gd name="connsiteY8" fmla="*/ 203200 h 885825"/>
                <a:gd name="connsiteX9" fmla="*/ 626192 w 2264492"/>
                <a:gd name="connsiteY9" fmla="*/ 212725 h 885825"/>
                <a:gd name="connsiteX10" fmla="*/ 613492 w 2264492"/>
                <a:gd name="connsiteY10" fmla="*/ 219075 h 885825"/>
                <a:gd name="connsiteX11" fmla="*/ 591267 w 2264492"/>
                <a:gd name="connsiteY11" fmla="*/ 231775 h 885825"/>
                <a:gd name="connsiteX12" fmla="*/ 537292 w 2264492"/>
                <a:gd name="connsiteY12" fmla="*/ 225425 h 885825"/>
                <a:gd name="connsiteX13" fmla="*/ 527767 w 2264492"/>
                <a:gd name="connsiteY13" fmla="*/ 222250 h 885825"/>
                <a:gd name="connsiteX14" fmla="*/ 505542 w 2264492"/>
                <a:gd name="connsiteY14" fmla="*/ 219075 h 885825"/>
                <a:gd name="connsiteX15" fmla="*/ 476967 w 2264492"/>
                <a:gd name="connsiteY15" fmla="*/ 196850 h 885825"/>
                <a:gd name="connsiteX16" fmla="*/ 467442 w 2264492"/>
                <a:gd name="connsiteY16" fmla="*/ 177800 h 885825"/>
                <a:gd name="connsiteX17" fmla="*/ 461092 w 2264492"/>
                <a:gd name="connsiteY17" fmla="*/ 158750 h 885825"/>
                <a:gd name="connsiteX18" fmla="*/ 454742 w 2264492"/>
                <a:gd name="connsiteY18" fmla="*/ 149225 h 885825"/>
                <a:gd name="connsiteX19" fmla="*/ 442042 w 2264492"/>
                <a:gd name="connsiteY19" fmla="*/ 127000 h 885825"/>
                <a:gd name="connsiteX20" fmla="*/ 429342 w 2264492"/>
                <a:gd name="connsiteY20" fmla="*/ 117475 h 885825"/>
                <a:gd name="connsiteX21" fmla="*/ 410292 w 2264492"/>
                <a:gd name="connsiteY21" fmla="*/ 104775 h 885825"/>
                <a:gd name="connsiteX22" fmla="*/ 378542 w 2264492"/>
                <a:gd name="connsiteY22" fmla="*/ 88900 h 885825"/>
                <a:gd name="connsiteX23" fmla="*/ 353142 w 2264492"/>
                <a:gd name="connsiteY23" fmla="*/ 82550 h 885825"/>
                <a:gd name="connsiteX24" fmla="*/ 327742 w 2264492"/>
                <a:gd name="connsiteY24" fmla="*/ 69850 h 885825"/>
                <a:gd name="connsiteX25" fmla="*/ 308692 w 2264492"/>
                <a:gd name="connsiteY25" fmla="*/ 57150 h 885825"/>
                <a:gd name="connsiteX26" fmla="*/ 289642 w 2264492"/>
                <a:gd name="connsiteY26" fmla="*/ 41275 h 885825"/>
                <a:gd name="connsiteX27" fmla="*/ 280117 w 2264492"/>
                <a:gd name="connsiteY27" fmla="*/ 22225 h 885825"/>
                <a:gd name="connsiteX28" fmla="*/ 270592 w 2264492"/>
                <a:gd name="connsiteY28" fmla="*/ 3175 h 885825"/>
                <a:gd name="connsiteX29" fmla="*/ 261067 w 2264492"/>
                <a:gd name="connsiteY29" fmla="*/ 0 h 885825"/>
                <a:gd name="connsiteX30" fmla="*/ 219792 w 2264492"/>
                <a:gd name="connsiteY30" fmla="*/ 6350 h 885825"/>
                <a:gd name="connsiteX31" fmla="*/ 210267 w 2264492"/>
                <a:gd name="connsiteY31" fmla="*/ 15875 h 885825"/>
                <a:gd name="connsiteX32" fmla="*/ 200742 w 2264492"/>
                <a:gd name="connsiteY32" fmla="*/ 19050 h 885825"/>
                <a:gd name="connsiteX33" fmla="*/ 197567 w 2264492"/>
                <a:gd name="connsiteY33" fmla="*/ 34925 h 885825"/>
                <a:gd name="connsiteX34" fmla="*/ 194392 w 2264492"/>
                <a:gd name="connsiteY34" fmla="*/ 44450 h 885825"/>
                <a:gd name="connsiteX35" fmla="*/ 184867 w 2264492"/>
                <a:gd name="connsiteY35" fmla="*/ 82550 h 885825"/>
                <a:gd name="connsiteX36" fmla="*/ 181692 w 2264492"/>
                <a:gd name="connsiteY36" fmla="*/ 92075 h 885825"/>
                <a:gd name="connsiteX37" fmla="*/ 168992 w 2264492"/>
                <a:gd name="connsiteY37" fmla="*/ 111125 h 885825"/>
                <a:gd name="connsiteX38" fmla="*/ 162642 w 2264492"/>
                <a:gd name="connsiteY38" fmla="*/ 120650 h 885825"/>
                <a:gd name="connsiteX39" fmla="*/ 143592 w 2264492"/>
                <a:gd name="connsiteY39" fmla="*/ 136525 h 885825"/>
                <a:gd name="connsiteX40" fmla="*/ 118192 w 2264492"/>
                <a:gd name="connsiteY40" fmla="*/ 155575 h 885825"/>
                <a:gd name="connsiteX41" fmla="*/ 108667 w 2264492"/>
                <a:gd name="connsiteY41" fmla="*/ 165100 h 885825"/>
                <a:gd name="connsiteX42" fmla="*/ 102317 w 2264492"/>
                <a:gd name="connsiteY42" fmla="*/ 174625 h 885825"/>
                <a:gd name="connsiteX43" fmla="*/ 92792 w 2264492"/>
                <a:gd name="connsiteY43" fmla="*/ 180975 h 885825"/>
                <a:gd name="connsiteX44" fmla="*/ 76917 w 2264492"/>
                <a:gd name="connsiteY44" fmla="*/ 200025 h 885825"/>
                <a:gd name="connsiteX45" fmla="*/ 61042 w 2264492"/>
                <a:gd name="connsiteY45" fmla="*/ 215900 h 885825"/>
                <a:gd name="connsiteX46" fmla="*/ 54692 w 2264492"/>
                <a:gd name="connsiteY46" fmla="*/ 234950 h 885825"/>
                <a:gd name="connsiteX47" fmla="*/ 48342 w 2264492"/>
                <a:gd name="connsiteY47" fmla="*/ 244475 h 885825"/>
                <a:gd name="connsiteX48" fmla="*/ 38817 w 2264492"/>
                <a:gd name="connsiteY48" fmla="*/ 257175 h 885825"/>
                <a:gd name="connsiteX49" fmla="*/ 32467 w 2264492"/>
                <a:gd name="connsiteY49" fmla="*/ 273050 h 885825"/>
                <a:gd name="connsiteX50" fmla="*/ 22942 w 2264492"/>
                <a:gd name="connsiteY50" fmla="*/ 288925 h 885825"/>
                <a:gd name="connsiteX51" fmla="*/ 19767 w 2264492"/>
                <a:gd name="connsiteY51" fmla="*/ 301625 h 885825"/>
                <a:gd name="connsiteX52" fmla="*/ 16592 w 2264492"/>
                <a:gd name="connsiteY52" fmla="*/ 311150 h 885825"/>
                <a:gd name="connsiteX53" fmla="*/ 13417 w 2264492"/>
                <a:gd name="connsiteY53" fmla="*/ 327025 h 885825"/>
                <a:gd name="connsiteX54" fmla="*/ 7067 w 2264492"/>
                <a:gd name="connsiteY54" fmla="*/ 355600 h 885825"/>
                <a:gd name="connsiteX55" fmla="*/ 717 w 2264492"/>
                <a:gd name="connsiteY55" fmla="*/ 393700 h 885825"/>
                <a:gd name="connsiteX56" fmla="*/ 16592 w 2264492"/>
                <a:gd name="connsiteY56" fmla="*/ 495300 h 885825"/>
                <a:gd name="connsiteX57" fmla="*/ 26117 w 2264492"/>
                <a:gd name="connsiteY57" fmla="*/ 504825 h 885825"/>
                <a:gd name="connsiteX58" fmla="*/ 38817 w 2264492"/>
                <a:gd name="connsiteY58" fmla="*/ 523875 h 885825"/>
                <a:gd name="connsiteX59" fmla="*/ 57867 w 2264492"/>
                <a:gd name="connsiteY59" fmla="*/ 552450 h 885825"/>
                <a:gd name="connsiteX60" fmla="*/ 76917 w 2264492"/>
                <a:gd name="connsiteY60" fmla="*/ 577850 h 885825"/>
                <a:gd name="connsiteX61" fmla="*/ 92792 w 2264492"/>
                <a:gd name="connsiteY61" fmla="*/ 596900 h 885825"/>
                <a:gd name="connsiteX62" fmla="*/ 102317 w 2264492"/>
                <a:gd name="connsiteY62" fmla="*/ 609600 h 885825"/>
                <a:gd name="connsiteX63" fmla="*/ 118192 w 2264492"/>
                <a:gd name="connsiteY63" fmla="*/ 635000 h 885825"/>
                <a:gd name="connsiteX64" fmla="*/ 121367 w 2264492"/>
                <a:gd name="connsiteY64" fmla="*/ 644525 h 885825"/>
                <a:gd name="connsiteX65" fmla="*/ 149942 w 2264492"/>
                <a:gd name="connsiteY65" fmla="*/ 685800 h 885825"/>
                <a:gd name="connsiteX66" fmla="*/ 165817 w 2264492"/>
                <a:gd name="connsiteY66" fmla="*/ 711200 h 885825"/>
                <a:gd name="connsiteX67" fmla="*/ 178517 w 2264492"/>
                <a:gd name="connsiteY67" fmla="*/ 723900 h 885825"/>
                <a:gd name="connsiteX68" fmla="*/ 184867 w 2264492"/>
                <a:gd name="connsiteY68" fmla="*/ 733425 h 885825"/>
                <a:gd name="connsiteX69" fmla="*/ 210267 w 2264492"/>
                <a:gd name="connsiteY69" fmla="*/ 755650 h 885825"/>
                <a:gd name="connsiteX70" fmla="*/ 219792 w 2264492"/>
                <a:gd name="connsiteY70" fmla="*/ 774700 h 885825"/>
                <a:gd name="connsiteX71" fmla="*/ 242017 w 2264492"/>
                <a:gd name="connsiteY71" fmla="*/ 803275 h 885825"/>
                <a:gd name="connsiteX72" fmla="*/ 248367 w 2264492"/>
                <a:gd name="connsiteY72" fmla="*/ 825500 h 885825"/>
                <a:gd name="connsiteX73" fmla="*/ 251542 w 2264492"/>
                <a:gd name="connsiteY73" fmla="*/ 835025 h 885825"/>
                <a:gd name="connsiteX74" fmla="*/ 254717 w 2264492"/>
                <a:gd name="connsiteY74" fmla="*/ 857250 h 885825"/>
                <a:gd name="connsiteX75" fmla="*/ 311867 w 2264492"/>
                <a:gd name="connsiteY75" fmla="*/ 844550 h 885825"/>
                <a:gd name="connsiteX76" fmla="*/ 321392 w 2264492"/>
                <a:gd name="connsiteY76" fmla="*/ 841375 h 885825"/>
                <a:gd name="connsiteX77" fmla="*/ 330917 w 2264492"/>
                <a:gd name="connsiteY77" fmla="*/ 835025 h 885825"/>
                <a:gd name="connsiteX78" fmla="*/ 343617 w 2264492"/>
                <a:gd name="connsiteY78" fmla="*/ 831850 h 885825"/>
                <a:gd name="connsiteX79" fmla="*/ 375367 w 2264492"/>
                <a:gd name="connsiteY79" fmla="*/ 838200 h 885825"/>
                <a:gd name="connsiteX80" fmla="*/ 384892 w 2264492"/>
                <a:gd name="connsiteY80" fmla="*/ 844550 h 885825"/>
                <a:gd name="connsiteX81" fmla="*/ 403942 w 2264492"/>
                <a:gd name="connsiteY81" fmla="*/ 850900 h 885825"/>
                <a:gd name="connsiteX82" fmla="*/ 413467 w 2264492"/>
                <a:gd name="connsiteY82" fmla="*/ 854075 h 885825"/>
                <a:gd name="connsiteX83" fmla="*/ 422992 w 2264492"/>
                <a:gd name="connsiteY83" fmla="*/ 860425 h 885825"/>
                <a:gd name="connsiteX84" fmla="*/ 476967 w 2264492"/>
                <a:gd name="connsiteY84" fmla="*/ 854075 h 885825"/>
                <a:gd name="connsiteX85" fmla="*/ 496017 w 2264492"/>
                <a:gd name="connsiteY85" fmla="*/ 847725 h 885825"/>
                <a:gd name="connsiteX86" fmla="*/ 515067 w 2264492"/>
                <a:gd name="connsiteY86" fmla="*/ 835025 h 885825"/>
                <a:gd name="connsiteX87" fmla="*/ 524592 w 2264492"/>
                <a:gd name="connsiteY87" fmla="*/ 828675 h 885825"/>
                <a:gd name="connsiteX88" fmla="*/ 543642 w 2264492"/>
                <a:gd name="connsiteY88" fmla="*/ 822325 h 885825"/>
                <a:gd name="connsiteX89" fmla="*/ 556342 w 2264492"/>
                <a:gd name="connsiteY89" fmla="*/ 812800 h 885825"/>
                <a:gd name="connsiteX90" fmla="*/ 575392 w 2264492"/>
                <a:gd name="connsiteY90" fmla="*/ 803275 h 885825"/>
                <a:gd name="connsiteX91" fmla="*/ 600792 w 2264492"/>
                <a:gd name="connsiteY91" fmla="*/ 784225 h 885825"/>
                <a:gd name="connsiteX92" fmla="*/ 610317 w 2264492"/>
                <a:gd name="connsiteY92" fmla="*/ 781050 h 885825"/>
                <a:gd name="connsiteX93" fmla="*/ 623017 w 2264492"/>
                <a:gd name="connsiteY93" fmla="*/ 774700 h 885825"/>
                <a:gd name="connsiteX94" fmla="*/ 638892 w 2264492"/>
                <a:gd name="connsiteY94" fmla="*/ 771525 h 885825"/>
                <a:gd name="connsiteX95" fmla="*/ 651592 w 2264492"/>
                <a:gd name="connsiteY95" fmla="*/ 765175 h 885825"/>
                <a:gd name="connsiteX96" fmla="*/ 661117 w 2264492"/>
                <a:gd name="connsiteY96" fmla="*/ 762000 h 885825"/>
                <a:gd name="connsiteX97" fmla="*/ 683342 w 2264492"/>
                <a:gd name="connsiteY97" fmla="*/ 752475 h 885825"/>
                <a:gd name="connsiteX98" fmla="*/ 692867 w 2264492"/>
                <a:gd name="connsiteY98" fmla="*/ 742950 h 885825"/>
                <a:gd name="connsiteX99" fmla="*/ 775417 w 2264492"/>
                <a:gd name="connsiteY99" fmla="*/ 746125 h 885825"/>
                <a:gd name="connsiteX100" fmla="*/ 810342 w 2264492"/>
                <a:gd name="connsiteY100" fmla="*/ 765175 h 885825"/>
                <a:gd name="connsiteX101" fmla="*/ 819867 w 2264492"/>
                <a:gd name="connsiteY101" fmla="*/ 768350 h 885825"/>
                <a:gd name="connsiteX102" fmla="*/ 829392 w 2264492"/>
                <a:gd name="connsiteY102" fmla="*/ 777875 h 885825"/>
                <a:gd name="connsiteX103" fmla="*/ 842092 w 2264492"/>
                <a:gd name="connsiteY103" fmla="*/ 800100 h 885825"/>
                <a:gd name="connsiteX104" fmla="*/ 861142 w 2264492"/>
                <a:gd name="connsiteY104" fmla="*/ 819150 h 885825"/>
                <a:gd name="connsiteX105" fmla="*/ 870667 w 2264492"/>
                <a:gd name="connsiteY105" fmla="*/ 828675 h 885825"/>
                <a:gd name="connsiteX106" fmla="*/ 877017 w 2264492"/>
                <a:gd name="connsiteY106" fmla="*/ 838200 h 885825"/>
                <a:gd name="connsiteX107" fmla="*/ 908767 w 2264492"/>
                <a:gd name="connsiteY107" fmla="*/ 857250 h 885825"/>
                <a:gd name="connsiteX108" fmla="*/ 930992 w 2264492"/>
                <a:gd name="connsiteY108" fmla="*/ 863600 h 885825"/>
                <a:gd name="connsiteX109" fmla="*/ 959567 w 2264492"/>
                <a:gd name="connsiteY109" fmla="*/ 860425 h 885825"/>
                <a:gd name="connsiteX110" fmla="*/ 972267 w 2264492"/>
                <a:gd name="connsiteY110" fmla="*/ 850900 h 885825"/>
                <a:gd name="connsiteX111" fmla="*/ 991317 w 2264492"/>
                <a:gd name="connsiteY111" fmla="*/ 841375 h 885825"/>
                <a:gd name="connsiteX112" fmla="*/ 1000842 w 2264492"/>
                <a:gd name="connsiteY112" fmla="*/ 835025 h 885825"/>
                <a:gd name="connsiteX113" fmla="*/ 1064342 w 2264492"/>
                <a:gd name="connsiteY113" fmla="*/ 825500 h 885825"/>
                <a:gd name="connsiteX114" fmla="*/ 1175467 w 2264492"/>
                <a:gd name="connsiteY114" fmla="*/ 828675 h 885825"/>
                <a:gd name="connsiteX115" fmla="*/ 1184992 w 2264492"/>
                <a:gd name="connsiteY115" fmla="*/ 835025 h 885825"/>
                <a:gd name="connsiteX116" fmla="*/ 1207217 w 2264492"/>
                <a:gd name="connsiteY116" fmla="*/ 844550 h 885825"/>
                <a:gd name="connsiteX117" fmla="*/ 1216742 w 2264492"/>
                <a:gd name="connsiteY117" fmla="*/ 857250 h 885825"/>
                <a:gd name="connsiteX118" fmla="*/ 1229442 w 2264492"/>
                <a:gd name="connsiteY118" fmla="*/ 860425 h 885825"/>
                <a:gd name="connsiteX119" fmla="*/ 1242142 w 2264492"/>
                <a:gd name="connsiteY119" fmla="*/ 866775 h 885825"/>
                <a:gd name="connsiteX120" fmla="*/ 1261192 w 2264492"/>
                <a:gd name="connsiteY120" fmla="*/ 873125 h 885825"/>
                <a:gd name="connsiteX121" fmla="*/ 1286592 w 2264492"/>
                <a:gd name="connsiteY121" fmla="*/ 885825 h 885825"/>
                <a:gd name="connsiteX122" fmla="*/ 1299292 w 2264492"/>
                <a:gd name="connsiteY122" fmla="*/ 876300 h 885825"/>
                <a:gd name="connsiteX123" fmla="*/ 1308817 w 2264492"/>
                <a:gd name="connsiteY123" fmla="*/ 857250 h 885825"/>
                <a:gd name="connsiteX124" fmla="*/ 1318342 w 2264492"/>
                <a:gd name="connsiteY124" fmla="*/ 847725 h 885825"/>
                <a:gd name="connsiteX125" fmla="*/ 1334217 w 2264492"/>
                <a:gd name="connsiteY125" fmla="*/ 831850 h 885825"/>
                <a:gd name="connsiteX126" fmla="*/ 1346917 w 2264492"/>
                <a:gd name="connsiteY126" fmla="*/ 812800 h 885825"/>
                <a:gd name="connsiteX127" fmla="*/ 1365967 w 2264492"/>
                <a:gd name="connsiteY127" fmla="*/ 796925 h 885825"/>
                <a:gd name="connsiteX128" fmla="*/ 1375492 w 2264492"/>
                <a:gd name="connsiteY128" fmla="*/ 787400 h 885825"/>
                <a:gd name="connsiteX129" fmla="*/ 1385017 w 2264492"/>
                <a:gd name="connsiteY129" fmla="*/ 781050 h 885825"/>
                <a:gd name="connsiteX130" fmla="*/ 1404067 w 2264492"/>
                <a:gd name="connsiteY130" fmla="*/ 774700 h 885825"/>
                <a:gd name="connsiteX131" fmla="*/ 1410417 w 2264492"/>
                <a:gd name="connsiteY131" fmla="*/ 765175 h 885825"/>
                <a:gd name="connsiteX132" fmla="*/ 1435817 w 2264492"/>
                <a:gd name="connsiteY132" fmla="*/ 758825 h 885825"/>
                <a:gd name="connsiteX133" fmla="*/ 1588217 w 2264492"/>
                <a:gd name="connsiteY133" fmla="*/ 762000 h 885825"/>
                <a:gd name="connsiteX134" fmla="*/ 1648542 w 2264492"/>
                <a:gd name="connsiteY134" fmla="*/ 771525 h 885825"/>
                <a:gd name="connsiteX135" fmla="*/ 1667592 w 2264492"/>
                <a:gd name="connsiteY135" fmla="*/ 774700 h 885825"/>
                <a:gd name="connsiteX136" fmla="*/ 1683467 w 2264492"/>
                <a:gd name="connsiteY136" fmla="*/ 777875 h 885825"/>
                <a:gd name="connsiteX137" fmla="*/ 1715217 w 2264492"/>
                <a:gd name="connsiteY137" fmla="*/ 784225 h 885825"/>
                <a:gd name="connsiteX138" fmla="*/ 1743792 w 2264492"/>
                <a:gd name="connsiteY138" fmla="*/ 793750 h 885825"/>
                <a:gd name="connsiteX139" fmla="*/ 1772367 w 2264492"/>
                <a:gd name="connsiteY139" fmla="*/ 796925 h 885825"/>
                <a:gd name="connsiteX140" fmla="*/ 1794592 w 2264492"/>
                <a:gd name="connsiteY140" fmla="*/ 800100 h 885825"/>
                <a:gd name="connsiteX141" fmla="*/ 1883492 w 2264492"/>
                <a:gd name="connsiteY141" fmla="*/ 793750 h 885825"/>
                <a:gd name="connsiteX142" fmla="*/ 1905717 w 2264492"/>
                <a:gd name="connsiteY142" fmla="*/ 787400 h 885825"/>
                <a:gd name="connsiteX143" fmla="*/ 1918417 w 2264492"/>
                <a:gd name="connsiteY143" fmla="*/ 784225 h 885825"/>
                <a:gd name="connsiteX144" fmla="*/ 1962867 w 2264492"/>
                <a:gd name="connsiteY144" fmla="*/ 758825 h 885825"/>
                <a:gd name="connsiteX145" fmla="*/ 1975567 w 2264492"/>
                <a:gd name="connsiteY145" fmla="*/ 749300 h 885825"/>
                <a:gd name="connsiteX146" fmla="*/ 1988267 w 2264492"/>
                <a:gd name="connsiteY146" fmla="*/ 742950 h 885825"/>
                <a:gd name="connsiteX147" fmla="*/ 2000967 w 2264492"/>
                <a:gd name="connsiteY147" fmla="*/ 733425 h 885825"/>
                <a:gd name="connsiteX148" fmla="*/ 2023192 w 2264492"/>
                <a:gd name="connsiteY148" fmla="*/ 723900 h 885825"/>
                <a:gd name="connsiteX149" fmla="*/ 2032717 w 2264492"/>
                <a:gd name="connsiteY149" fmla="*/ 714375 h 885825"/>
                <a:gd name="connsiteX150" fmla="*/ 2064467 w 2264492"/>
                <a:gd name="connsiteY150" fmla="*/ 704850 h 885825"/>
                <a:gd name="connsiteX151" fmla="*/ 2080342 w 2264492"/>
                <a:gd name="connsiteY151" fmla="*/ 695325 h 885825"/>
                <a:gd name="connsiteX152" fmla="*/ 2093042 w 2264492"/>
                <a:gd name="connsiteY152" fmla="*/ 688975 h 885825"/>
                <a:gd name="connsiteX153" fmla="*/ 2112092 w 2264492"/>
                <a:gd name="connsiteY153" fmla="*/ 673100 h 885825"/>
                <a:gd name="connsiteX154" fmla="*/ 2121617 w 2264492"/>
                <a:gd name="connsiteY154" fmla="*/ 669925 h 885825"/>
                <a:gd name="connsiteX155" fmla="*/ 2140667 w 2264492"/>
                <a:gd name="connsiteY155" fmla="*/ 657225 h 885825"/>
                <a:gd name="connsiteX156" fmla="*/ 2153367 w 2264492"/>
                <a:gd name="connsiteY156" fmla="*/ 650875 h 885825"/>
                <a:gd name="connsiteX157" fmla="*/ 2169242 w 2264492"/>
                <a:gd name="connsiteY157" fmla="*/ 638175 h 885825"/>
                <a:gd name="connsiteX158" fmla="*/ 2191467 w 2264492"/>
                <a:gd name="connsiteY158" fmla="*/ 622300 h 885825"/>
                <a:gd name="connsiteX159" fmla="*/ 2207342 w 2264492"/>
                <a:gd name="connsiteY159" fmla="*/ 615950 h 885825"/>
                <a:gd name="connsiteX160" fmla="*/ 2213692 w 2264492"/>
                <a:gd name="connsiteY160" fmla="*/ 606425 h 885825"/>
                <a:gd name="connsiteX161" fmla="*/ 2220042 w 2264492"/>
                <a:gd name="connsiteY161" fmla="*/ 577850 h 885825"/>
                <a:gd name="connsiteX162" fmla="*/ 2216867 w 2264492"/>
                <a:gd name="connsiteY162" fmla="*/ 511175 h 885825"/>
                <a:gd name="connsiteX163" fmla="*/ 2213692 w 2264492"/>
                <a:gd name="connsiteY163" fmla="*/ 501650 h 885825"/>
                <a:gd name="connsiteX164" fmla="*/ 2207342 w 2264492"/>
                <a:gd name="connsiteY164" fmla="*/ 479425 h 885825"/>
                <a:gd name="connsiteX165" fmla="*/ 2210517 w 2264492"/>
                <a:gd name="connsiteY165" fmla="*/ 288925 h 885825"/>
                <a:gd name="connsiteX166" fmla="*/ 2213692 w 2264492"/>
                <a:gd name="connsiteY166" fmla="*/ 273050 h 885825"/>
                <a:gd name="connsiteX167" fmla="*/ 2223217 w 2264492"/>
                <a:gd name="connsiteY167" fmla="*/ 234950 h 885825"/>
                <a:gd name="connsiteX168" fmla="*/ 2229567 w 2264492"/>
                <a:gd name="connsiteY168" fmla="*/ 215900 h 885825"/>
                <a:gd name="connsiteX169" fmla="*/ 2245442 w 2264492"/>
                <a:gd name="connsiteY169" fmla="*/ 184150 h 885825"/>
                <a:gd name="connsiteX170" fmla="*/ 2251792 w 2264492"/>
                <a:gd name="connsiteY170" fmla="*/ 165100 h 885825"/>
                <a:gd name="connsiteX171" fmla="*/ 2258142 w 2264492"/>
                <a:gd name="connsiteY171" fmla="*/ 155575 h 885825"/>
                <a:gd name="connsiteX172" fmla="*/ 2264492 w 2264492"/>
                <a:gd name="connsiteY172" fmla="*/ 133350 h 885825"/>
                <a:gd name="connsiteX173" fmla="*/ 2261317 w 2264492"/>
                <a:gd name="connsiteY173" fmla="*/ 114300 h 885825"/>
                <a:gd name="connsiteX174" fmla="*/ 2251792 w 2264492"/>
                <a:gd name="connsiteY174" fmla="*/ 111125 h 885825"/>
                <a:gd name="connsiteX175" fmla="*/ 2194642 w 2264492"/>
                <a:gd name="connsiteY175" fmla="*/ 117475 h 885825"/>
                <a:gd name="connsiteX176" fmla="*/ 2162892 w 2264492"/>
                <a:gd name="connsiteY176" fmla="*/ 123825 h 885825"/>
                <a:gd name="connsiteX177" fmla="*/ 2115267 w 2264492"/>
                <a:gd name="connsiteY177" fmla="*/ 98425 h 885825"/>
                <a:gd name="connsiteX178" fmla="*/ 2099392 w 2264492"/>
                <a:gd name="connsiteY178" fmla="*/ 85725 h 885825"/>
                <a:gd name="connsiteX179" fmla="*/ 2073992 w 2264492"/>
                <a:gd name="connsiteY179" fmla="*/ 79375 h 885825"/>
                <a:gd name="connsiteX180" fmla="*/ 2042242 w 2264492"/>
                <a:gd name="connsiteY180" fmla="*/ 57150 h 885825"/>
                <a:gd name="connsiteX181" fmla="*/ 2020017 w 2264492"/>
                <a:gd name="connsiteY181" fmla="*/ 41275 h 885825"/>
                <a:gd name="connsiteX182" fmla="*/ 2000967 w 2264492"/>
                <a:gd name="connsiteY182" fmla="*/ 34925 h 885825"/>
                <a:gd name="connsiteX183" fmla="*/ 1991442 w 2264492"/>
                <a:gd name="connsiteY183" fmla="*/ 28575 h 885825"/>
                <a:gd name="connsiteX184" fmla="*/ 1981917 w 2264492"/>
                <a:gd name="connsiteY184" fmla="*/ 25400 h 885825"/>
                <a:gd name="connsiteX185" fmla="*/ 1953342 w 2264492"/>
                <a:gd name="connsiteY185" fmla="*/ 19050 h 885825"/>
                <a:gd name="connsiteX186" fmla="*/ 1854917 w 2264492"/>
                <a:gd name="connsiteY186" fmla="*/ 25400 h 885825"/>
                <a:gd name="connsiteX187" fmla="*/ 1845392 w 2264492"/>
                <a:gd name="connsiteY187" fmla="*/ 31750 h 885825"/>
                <a:gd name="connsiteX188" fmla="*/ 1819992 w 2264492"/>
                <a:gd name="connsiteY188" fmla="*/ 44450 h 885825"/>
                <a:gd name="connsiteX189" fmla="*/ 1810467 w 2264492"/>
                <a:gd name="connsiteY189" fmla="*/ 53975 h 885825"/>
                <a:gd name="connsiteX190" fmla="*/ 1800942 w 2264492"/>
                <a:gd name="connsiteY190" fmla="*/ 57150 h 885825"/>
                <a:gd name="connsiteX191" fmla="*/ 1785067 w 2264492"/>
                <a:gd name="connsiteY191" fmla="*/ 63500 h 885825"/>
                <a:gd name="connsiteX192" fmla="*/ 1775542 w 2264492"/>
                <a:gd name="connsiteY192" fmla="*/ 66675 h 885825"/>
                <a:gd name="connsiteX193" fmla="*/ 1746967 w 2264492"/>
                <a:gd name="connsiteY193" fmla="*/ 82550 h 885825"/>
                <a:gd name="connsiteX194" fmla="*/ 1734267 w 2264492"/>
                <a:gd name="connsiteY194" fmla="*/ 85725 h 885825"/>
                <a:gd name="connsiteX195" fmla="*/ 1604092 w 2264492"/>
                <a:gd name="connsiteY195" fmla="*/ 88900 h 885825"/>
                <a:gd name="connsiteX196" fmla="*/ 1585042 w 2264492"/>
                <a:gd name="connsiteY196" fmla="*/ 95250 h 885825"/>
                <a:gd name="connsiteX197" fmla="*/ 1575517 w 2264492"/>
                <a:gd name="connsiteY197" fmla="*/ 98425 h 885825"/>
                <a:gd name="connsiteX198" fmla="*/ 1565992 w 2264492"/>
                <a:gd name="connsiteY198" fmla="*/ 104775 h 885825"/>
                <a:gd name="connsiteX199" fmla="*/ 1534242 w 2264492"/>
                <a:gd name="connsiteY199" fmla="*/ 107950 h 885825"/>
                <a:gd name="connsiteX200" fmla="*/ 1464392 w 2264492"/>
                <a:gd name="connsiteY200" fmla="*/ 101600 h 885825"/>
                <a:gd name="connsiteX201" fmla="*/ 1432642 w 2264492"/>
                <a:gd name="connsiteY201" fmla="*/ 95250 h 885825"/>
                <a:gd name="connsiteX202" fmla="*/ 1410417 w 2264492"/>
                <a:gd name="connsiteY202" fmla="*/ 92075 h 885825"/>
                <a:gd name="connsiteX203" fmla="*/ 1375492 w 2264492"/>
                <a:gd name="connsiteY203" fmla="*/ 85725 h 885825"/>
                <a:gd name="connsiteX204" fmla="*/ 1267542 w 2264492"/>
                <a:gd name="connsiteY204" fmla="*/ 88900 h 885825"/>
                <a:gd name="connsiteX205" fmla="*/ 1232617 w 2264492"/>
                <a:gd name="connsiteY205" fmla="*/ 98425 h 885825"/>
                <a:gd name="connsiteX206" fmla="*/ 1213567 w 2264492"/>
                <a:gd name="connsiteY206" fmla="*/ 101600 h 885825"/>
                <a:gd name="connsiteX207" fmla="*/ 1200867 w 2264492"/>
                <a:gd name="connsiteY207" fmla="*/ 107950 h 885825"/>
                <a:gd name="connsiteX208" fmla="*/ 1181817 w 2264492"/>
                <a:gd name="connsiteY208" fmla="*/ 111125 h 885825"/>
                <a:gd name="connsiteX209" fmla="*/ 1169117 w 2264492"/>
                <a:gd name="connsiteY209" fmla="*/ 114300 h 885825"/>
                <a:gd name="connsiteX210" fmla="*/ 1146892 w 2264492"/>
                <a:gd name="connsiteY210" fmla="*/ 130175 h 885825"/>
                <a:gd name="connsiteX211" fmla="*/ 1137367 w 2264492"/>
                <a:gd name="connsiteY211" fmla="*/ 133350 h 885825"/>
                <a:gd name="connsiteX212" fmla="*/ 1131017 w 2264492"/>
                <a:gd name="connsiteY212" fmla="*/ 130175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2264492" h="885825">
                  <a:moveTo>
                    <a:pt x="1131017" y="130175"/>
                  </a:moveTo>
                  <a:cubicBezTo>
                    <a:pt x="1082863" y="135467"/>
                    <a:pt x="942983" y="156758"/>
                    <a:pt x="848442" y="165100"/>
                  </a:cubicBezTo>
                  <a:cubicBezTo>
                    <a:pt x="798882" y="169473"/>
                    <a:pt x="748811" y="164307"/>
                    <a:pt x="699217" y="168275"/>
                  </a:cubicBezTo>
                  <a:cubicBezTo>
                    <a:pt x="694741" y="168633"/>
                    <a:pt x="693591" y="175572"/>
                    <a:pt x="689692" y="177800"/>
                  </a:cubicBezTo>
                  <a:cubicBezTo>
                    <a:pt x="685903" y="179965"/>
                    <a:pt x="681188" y="179776"/>
                    <a:pt x="676992" y="180975"/>
                  </a:cubicBezTo>
                  <a:cubicBezTo>
                    <a:pt x="673774" y="181894"/>
                    <a:pt x="670642" y="183092"/>
                    <a:pt x="667467" y="184150"/>
                  </a:cubicBezTo>
                  <a:cubicBezTo>
                    <a:pt x="664292" y="187325"/>
                    <a:pt x="661678" y="191184"/>
                    <a:pt x="657942" y="193675"/>
                  </a:cubicBezTo>
                  <a:cubicBezTo>
                    <a:pt x="655157" y="195531"/>
                    <a:pt x="651493" y="195532"/>
                    <a:pt x="648417" y="196850"/>
                  </a:cubicBezTo>
                  <a:cubicBezTo>
                    <a:pt x="644067" y="198714"/>
                    <a:pt x="639568" y="200449"/>
                    <a:pt x="635717" y="203200"/>
                  </a:cubicBezTo>
                  <a:cubicBezTo>
                    <a:pt x="632063" y="205810"/>
                    <a:pt x="629846" y="210115"/>
                    <a:pt x="626192" y="212725"/>
                  </a:cubicBezTo>
                  <a:cubicBezTo>
                    <a:pt x="622341" y="215476"/>
                    <a:pt x="617343" y="216324"/>
                    <a:pt x="613492" y="219075"/>
                  </a:cubicBezTo>
                  <a:cubicBezTo>
                    <a:pt x="593121" y="233626"/>
                    <a:pt x="615865" y="225626"/>
                    <a:pt x="591267" y="231775"/>
                  </a:cubicBezTo>
                  <a:cubicBezTo>
                    <a:pt x="573275" y="229658"/>
                    <a:pt x="555207" y="228112"/>
                    <a:pt x="537292" y="225425"/>
                  </a:cubicBezTo>
                  <a:cubicBezTo>
                    <a:pt x="533982" y="224929"/>
                    <a:pt x="531049" y="222906"/>
                    <a:pt x="527767" y="222250"/>
                  </a:cubicBezTo>
                  <a:cubicBezTo>
                    <a:pt x="520429" y="220782"/>
                    <a:pt x="512950" y="220133"/>
                    <a:pt x="505542" y="219075"/>
                  </a:cubicBezTo>
                  <a:cubicBezTo>
                    <a:pt x="482756" y="203884"/>
                    <a:pt x="491888" y="211771"/>
                    <a:pt x="476967" y="196850"/>
                  </a:cubicBezTo>
                  <a:cubicBezTo>
                    <a:pt x="465388" y="162112"/>
                    <a:pt x="483855" y="214729"/>
                    <a:pt x="467442" y="177800"/>
                  </a:cubicBezTo>
                  <a:cubicBezTo>
                    <a:pt x="464724" y="171683"/>
                    <a:pt x="464805" y="164319"/>
                    <a:pt x="461092" y="158750"/>
                  </a:cubicBezTo>
                  <a:cubicBezTo>
                    <a:pt x="458975" y="155575"/>
                    <a:pt x="456449" y="152638"/>
                    <a:pt x="454742" y="149225"/>
                  </a:cubicBezTo>
                  <a:cubicBezTo>
                    <a:pt x="447477" y="134694"/>
                    <a:pt x="457397" y="142355"/>
                    <a:pt x="442042" y="127000"/>
                  </a:cubicBezTo>
                  <a:cubicBezTo>
                    <a:pt x="438300" y="123258"/>
                    <a:pt x="433084" y="121217"/>
                    <a:pt x="429342" y="117475"/>
                  </a:cubicBezTo>
                  <a:cubicBezTo>
                    <a:pt x="414724" y="102857"/>
                    <a:pt x="433380" y="110547"/>
                    <a:pt x="410292" y="104775"/>
                  </a:cubicBezTo>
                  <a:cubicBezTo>
                    <a:pt x="394189" y="92698"/>
                    <a:pt x="400143" y="95072"/>
                    <a:pt x="378542" y="88900"/>
                  </a:cubicBezTo>
                  <a:cubicBezTo>
                    <a:pt x="370151" y="86502"/>
                    <a:pt x="353142" y="82550"/>
                    <a:pt x="353142" y="82550"/>
                  </a:cubicBezTo>
                  <a:cubicBezTo>
                    <a:pt x="331927" y="61335"/>
                    <a:pt x="357483" y="83369"/>
                    <a:pt x="327742" y="69850"/>
                  </a:cubicBezTo>
                  <a:cubicBezTo>
                    <a:pt x="320794" y="66692"/>
                    <a:pt x="315042" y="61383"/>
                    <a:pt x="308692" y="57150"/>
                  </a:cubicBezTo>
                  <a:cubicBezTo>
                    <a:pt x="295431" y="48309"/>
                    <a:pt x="301865" y="53498"/>
                    <a:pt x="289642" y="41275"/>
                  </a:cubicBezTo>
                  <a:cubicBezTo>
                    <a:pt x="281662" y="17334"/>
                    <a:pt x="292427" y="46844"/>
                    <a:pt x="280117" y="22225"/>
                  </a:cubicBezTo>
                  <a:cubicBezTo>
                    <a:pt x="276282" y="14556"/>
                    <a:pt x="278175" y="9241"/>
                    <a:pt x="270592" y="3175"/>
                  </a:cubicBezTo>
                  <a:cubicBezTo>
                    <a:pt x="267979" y="1084"/>
                    <a:pt x="264242" y="1058"/>
                    <a:pt x="261067" y="0"/>
                  </a:cubicBezTo>
                  <a:cubicBezTo>
                    <a:pt x="247309" y="2117"/>
                    <a:pt x="233079" y="2198"/>
                    <a:pt x="219792" y="6350"/>
                  </a:cubicBezTo>
                  <a:cubicBezTo>
                    <a:pt x="215506" y="7689"/>
                    <a:pt x="214003" y="13384"/>
                    <a:pt x="210267" y="15875"/>
                  </a:cubicBezTo>
                  <a:cubicBezTo>
                    <a:pt x="207482" y="17731"/>
                    <a:pt x="203917" y="17992"/>
                    <a:pt x="200742" y="19050"/>
                  </a:cubicBezTo>
                  <a:cubicBezTo>
                    <a:pt x="199684" y="24342"/>
                    <a:pt x="198876" y="29690"/>
                    <a:pt x="197567" y="34925"/>
                  </a:cubicBezTo>
                  <a:cubicBezTo>
                    <a:pt x="196755" y="38172"/>
                    <a:pt x="195118" y="41183"/>
                    <a:pt x="194392" y="44450"/>
                  </a:cubicBezTo>
                  <a:cubicBezTo>
                    <a:pt x="185841" y="82929"/>
                    <a:pt x="197698" y="44057"/>
                    <a:pt x="184867" y="82550"/>
                  </a:cubicBezTo>
                  <a:cubicBezTo>
                    <a:pt x="183809" y="85725"/>
                    <a:pt x="183548" y="89290"/>
                    <a:pt x="181692" y="92075"/>
                  </a:cubicBezTo>
                  <a:lnTo>
                    <a:pt x="168992" y="111125"/>
                  </a:lnTo>
                  <a:cubicBezTo>
                    <a:pt x="166875" y="114300"/>
                    <a:pt x="165573" y="118207"/>
                    <a:pt x="162642" y="120650"/>
                  </a:cubicBezTo>
                  <a:cubicBezTo>
                    <a:pt x="156292" y="125942"/>
                    <a:pt x="150092" y="131418"/>
                    <a:pt x="143592" y="136525"/>
                  </a:cubicBezTo>
                  <a:cubicBezTo>
                    <a:pt x="135270" y="143064"/>
                    <a:pt x="125676" y="148091"/>
                    <a:pt x="118192" y="155575"/>
                  </a:cubicBezTo>
                  <a:cubicBezTo>
                    <a:pt x="115017" y="158750"/>
                    <a:pt x="111542" y="161651"/>
                    <a:pt x="108667" y="165100"/>
                  </a:cubicBezTo>
                  <a:cubicBezTo>
                    <a:pt x="106224" y="168031"/>
                    <a:pt x="105015" y="171927"/>
                    <a:pt x="102317" y="174625"/>
                  </a:cubicBezTo>
                  <a:cubicBezTo>
                    <a:pt x="99619" y="177323"/>
                    <a:pt x="95967" y="178858"/>
                    <a:pt x="92792" y="180975"/>
                  </a:cubicBezTo>
                  <a:cubicBezTo>
                    <a:pt x="77026" y="204624"/>
                    <a:pt x="97289" y="175579"/>
                    <a:pt x="76917" y="200025"/>
                  </a:cubicBezTo>
                  <a:cubicBezTo>
                    <a:pt x="63688" y="215900"/>
                    <a:pt x="78505" y="204258"/>
                    <a:pt x="61042" y="215900"/>
                  </a:cubicBezTo>
                  <a:cubicBezTo>
                    <a:pt x="58925" y="222250"/>
                    <a:pt x="58405" y="229381"/>
                    <a:pt x="54692" y="234950"/>
                  </a:cubicBezTo>
                  <a:cubicBezTo>
                    <a:pt x="52575" y="238125"/>
                    <a:pt x="50560" y="241370"/>
                    <a:pt x="48342" y="244475"/>
                  </a:cubicBezTo>
                  <a:cubicBezTo>
                    <a:pt x="45266" y="248781"/>
                    <a:pt x="41387" y="252549"/>
                    <a:pt x="38817" y="257175"/>
                  </a:cubicBezTo>
                  <a:cubicBezTo>
                    <a:pt x="36049" y="262157"/>
                    <a:pt x="35016" y="267952"/>
                    <a:pt x="32467" y="273050"/>
                  </a:cubicBezTo>
                  <a:cubicBezTo>
                    <a:pt x="29707" y="278570"/>
                    <a:pt x="26117" y="283633"/>
                    <a:pt x="22942" y="288925"/>
                  </a:cubicBezTo>
                  <a:cubicBezTo>
                    <a:pt x="21884" y="293158"/>
                    <a:pt x="20966" y="297429"/>
                    <a:pt x="19767" y="301625"/>
                  </a:cubicBezTo>
                  <a:cubicBezTo>
                    <a:pt x="18848" y="304843"/>
                    <a:pt x="17404" y="307903"/>
                    <a:pt x="16592" y="311150"/>
                  </a:cubicBezTo>
                  <a:cubicBezTo>
                    <a:pt x="15283" y="316385"/>
                    <a:pt x="14588" y="321757"/>
                    <a:pt x="13417" y="327025"/>
                  </a:cubicBezTo>
                  <a:cubicBezTo>
                    <a:pt x="10257" y="341246"/>
                    <a:pt x="9461" y="340039"/>
                    <a:pt x="7067" y="355600"/>
                  </a:cubicBezTo>
                  <a:cubicBezTo>
                    <a:pt x="1121" y="394249"/>
                    <a:pt x="7102" y="368161"/>
                    <a:pt x="717" y="393700"/>
                  </a:cubicBezTo>
                  <a:cubicBezTo>
                    <a:pt x="1476" y="411907"/>
                    <a:pt x="-6431" y="472277"/>
                    <a:pt x="16592" y="495300"/>
                  </a:cubicBezTo>
                  <a:lnTo>
                    <a:pt x="26117" y="504825"/>
                  </a:lnTo>
                  <a:cubicBezTo>
                    <a:pt x="32485" y="523928"/>
                    <a:pt x="24547" y="504849"/>
                    <a:pt x="38817" y="523875"/>
                  </a:cubicBezTo>
                  <a:cubicBezTo>
                    <a:pt x="45686" y="533033"/>
                    <a:pt x="49772" y="544355"/>
                    <a:pt x="57867" y="552450"/>
                  </a:cubicBezTo>
                  <a:cubicBezTo>
                    <a:pt x="78453" y="573036"/>
                    <a:pt x="55877" y="548920"/>
                    <a:pt x="76917" y="577850"/>
                  </a:cubicBezTo>
                  <a:cubicBezTo>
                    <a:pt x="81779" y="584535"/>
                    <a:pt x="87628" y="590445"/>
                    <a:pt x="92792" y="596900"/>
                  </a:cubicBezTo>
                  <a:cubicBezTo>
                    <a:pt x="96098" y="601032"/>
                    <a:pt x="99241" y="605294"/>
                    <a:pt x="102317" y="609600"/>
                  </a:cubicBezTo>
                  <a:cubicBezTo>
                    <a:pt x="106515" y="615477"/>
                    <a:pt x="115720" y="630057"/>
                    <a:pt x="118192" y="635000"/>
                  </a:cubicBezTo>
                  <a:cubicBezTo>
                    <a:pt x="119689" y="637993"/>
                    <a:pt x="119681" y="641634"/>
                    <a:pt x="121367" y="644525"/>
                  </a:cubicBezTo>
                  <a:cubicBezTo>
                    <a:pt x="148951" y="691811"/>
                    <a:pt x="130961" y="657328"/>
                    <a:pt x="149942" y="685800"/>
                  </a:cubicBezTo>
                  <a:cubicBezTo>
                    <a:pt x="155480" y="694107"/>
                    <a:pt x="159826" y="703213"/>
                    <a:pt x="165817" y="711200"/>
                  </a:cubicBezTo>
                  <a:cubicBezTo>
                    <a:pt x="169409" y="715989"/>
                    <a:pt x="174621" y="719354"/>
                    <a:pt x="178517" y="723900"/>
                  </a:cubicBezTo>
                  <a:cubicBezTo>
                    <a:pt x="181000" y="726797"/>
                    <a:pt x="182384" y="730528"/>
                    <a:pt x="184867" y="733425"/>
                  </a:cubicBezTo>
                  <a:cubicBezTo>
                    <a:pt x="194732" y="744934"/>
                    <a:pt x="198591" y="746893"/>
                    <a:pt x="210267" y="755650"/>
                  </a:cubicBezTo>
                  <a:cubicBezTo>
                    <a:pt x="213449" y="765196"/>
                    <a:pt x="212953" y="766494"/>
                    <a:pt x="219792" y="774700"/>
                  </a:cubicBezTo>
                  <a:cubicBezTo>
                    <a:pt x="228924" y="785658"/>
                    <a:pt x="236667" y="787226"/>
                    <a:pt x="242017" y="803275"/>
                  </a:cubicBezTo>
                  <a:cubicBezTo>
                    <a:pt x="249630" y="826113"/>
                    <a:pt x="240394" y="797593"/>
                    <a:pt x="248367" y="825500"/>
                  </a:cubicBezTo>
                  <a:cubicBezTo>
                    <a:pt x="249286" y="828718"/>
                    <a:pt x="250484" y="831850"/>
                    <a:pt x="251542" y="835025"/>
                  </a:cubicBezTo>
                  <a:cubicBezTo>
                    <a:pt x="252600" y="842433"/>
                    <a:pt x="247574" y="855018"/>
                    <a:pt x="254717" y="857250"/>
                  </a:cubicBezTo>
                  <a:cubicBezTo>
                    <a:pt x="297589" y="870648"/>
                    <a:pt x="291050" y="854959"/>
                    <a:pt x="311867" y="844550"/>
                  </a:cubicBezTo>
                  <a:cubicBezTo>
                    <a:pt x="314860" y="843053"/>
                    <a:pt x="318399" y="842872"/>
                    <a:pt x="321392" y="841375"/>
                  </a:cubicBezTo>
                  <a:cubicBezTo>
                    <a:pt x="324805" y="839668"/>
                    <a:pt x="327410" y="836528"/>
                    <a:pt x="330917" y="835025"/>
                  </a:cubicBezTo>
                  <a:cubicBezTo>
                    <a:pt x="334928" y="833306"/>
                    <a:pt x="339384" y="832908"/>
                    <a:pt x="343617" y="831850"/>
                  </a:cubicBezTo>
                  <a:cubicBezTo>
                    <a:pt x="351807" y="833020"/>
                    <a:pt x="366501" y="833767"/>
                    <a:pt x="375367" y="838200"/>
                  </a:cubicBezTo>
                  <a:cubicBezTo>
                    <a:pt x="378780" y="839907"/>
                    <a:pt x="381405" y="843000"/>
                    <a:pt x="384892" y="844550"/>
                  </a:cubicBezTo>
                  <a:cubicBezTo>
                    <a:pt x="391009" y="847268"/>
                    <a:pt x="397592" y="848783"/>
                    <a:pt x="403942" y="850900"/>
                  </a:cubicBezTo>
                  <a:cubicBezTo>
                    <a:pt x="407117" y="851958"/>
                    <a:pt x="410682" y="852219"/>
                    <a:pt x="413467" y="854075"/>
                  </a:cubicBezTo>
                  <a:lnTo>
                    <a:pt x="422992" y="860425"/>
                  </a:lnTo>
                  <a:cubicBezTo>
                    <a:pt x="450128" y="858338"/>
                    <a:pt x="456727" y="860147"/>
                    <a:pt x="476967" y="854075"/>
                  </a:cubicBezTo>
                  <a:cubicBezTo>
                    <a:pt x="483378" y="852152"/>
                    <a:pt x="490448" y="851438"/>
                    <a:pt x="496017" y="847725"/>
                  </a:cubicBezTo>
                  <a:lnTo>
                    <a:pt x="515067" y="835025"/>
                  </a:lnTo>
                  <a:cubicBezTo>
                    <a:pt x="518242" y="832908"/>
                    <a:pt x="520972" y="829882"/>
                    <a:pt x="524592" y="828675"/>
                  </a:cubicBezTo>
                  <a:lnTo>
                    <a:pt x="543642" y="822325"/>
                  </a:lnTo>
                  <a:cubicBezTo>
                    <a:pt x="547875" y="819150"/>
                    <a:pt x="551748" y="815425"/>
                    <a:pt x="556342" y="812800"/>
                  </a:cubicBezTo>
                  <a:cubicBezTo>
                    <a:pt x="585371" y="796212"/>
                    <a:pt x="544972" y="825399"/>
                    <a:pt x="575392" y="803275"/>
                  </a:cubicBezTo>
                  <a:cubicBezTo>
                    <a:pt x="583951" y="797050"/>
                    <a:pt x="590752" y="787572"/>
                    <a:pt x="600792" y="784225"/>
                  </a:cubicBezTo>
                  <a:cubicBezTo>
                    <a:pt x="603967" y="783167"/>
                    <a:pt x="607241" y="782368"/>
                    <a:pt x="610317" y="781050"/>
                  </a:cubicBezTo>
                  <a:cubicBezTo>
                    <a:pt x="614667" y="779186"/>
                    <a:pt x="618527" y="776197"/>
                    <a:pt x="623017" y="774700"/>
                  </a:cubicBezTo>
                  <a:cubicBezTo>
                    <a:pt x="628137" y="772993"/>
                    <a:pt x="633600" y="772583"/>
                    <a:pt x="638892" y="771525"/>
                  </a:cubicBezTo>
                  <a:cubicBezTo>
                    <a:pt x="643125" y="769408"/>
                    <a:pt x="647242" y="767039"/>
                    <a:pt x="651592" y="765175"/>
                  </a:cubicBezTo>
                  <a:cubicBezTo>
                    <a:pt x="654668" y="763857"/>
                    <a:pt x="658124" y="763497"/>
                    <a:pt x="661117" y="762000"/>
                  </a:cubicBezTo>
                  <a:cubicBezTo>
                    <a:pt x="683043" y="751037"/>
                    <a:pt x="656911" y="759083"/>
                    <a:pt x="683342" y="752475"/>
                  </a:cubicBezTo>
                  <a:cubicBezTo>
                    <a:pt x="686517" y="749300"/>
                    <a:pt x="688388" y="743259"/>
                    <a:pt x="692867" y="742950"/>
                  </a:cubicBezTo>
                  <a:cubicBezTo>
                    <a:pt x="720339" y="741055"/>
                    <a:pt x="748173" y="742119"/>
                    <a:pt x="775417" y="746125"/>
                  </a:cubicBezTo>
                  <a:cubicBezTo>
                    <a:pt x="795801" y="749123"/>
                    <a:pt x="796338" y="758173"/>
                    <a:pt x="810342" y="765175"/>
                  </a:cubicBezTo>
                  <a:cubicBezTo>
                    <a:pt x="813335" y="766672"/>
                    <a:pt x="816692" y="767292"/>
                    <a:pt x="819867" y="768350"/>
                  </a:cubicBezTo>
                  <a:cubicBezTo>
                    <a:pt x="823042" y="771525"/>
                    <a:pt x="826782" y="774221"/>
                    <a:pt x="829392" y="777875"/>
                  </a:cubicBezTo>
                  <a:cubicBezTo>
                    <a:pt x="839846" y="792510"/>
                    <a:pt x="831184" y="787829"/>
                    <a:pt x="842092" y="800100"/>
                  </a:cubicBezTo>
                  <a:cubicBezTo>
                    <a:pt x="848058" y="806812"/>
                    <a:pt x="854792" y="812800"/>
                    <a:pt x="861142" y="819150"/>
                  </a:cubicBezTo>
                  <a:cubicBezTo>
                    <a:pt x="864317" y="822325"/>
                    <a:pt x="868176" y="824939"/>
                    <a:pt x="870667" y="828675"/>
                  </a:cubicBezTo>
                  <a:cubicBezTo>
                    <a:pt x="872784" y="831850"/>
                    <a:pt x="874145" y="835687"/>
                    <a:pt x="877017" y="838200"/>
                  </a:cubicBezTo>
                  <a:cubicBezTo>
                    <a:pt x="884240" y="844520"/>
                    <a:pt x="899018" y="853072"/>
                    <a:pt x="908767" y="857250"/>
                  </a:cubicBezTo>
                  <a:cubicBezTo>
                    <a:pt x="915144" y="859983"/>
                    <a:pt x="924547" y="861989"/>
                    <a:pt x="930992" y="863600"/>
                  </a:cubicBezTo>
                  <a:cubicBezTo>
                    <a:pt x="940517" y="862542"/>
                    <a:pt x="950407" y="863243"/>
                    <a:pt x="959567" y="860425"/>
                  </a:cubicBezTo>
                  <a:cubicBezTo>
                    <a:pt x="964625" y="858869"/>
                    <a:pt x="967961" y="853976"/>
                    <a:pt x="972267" y="850900"/>
                  </a:cubicBezTo>
                  <a:cubicBezTo>
                    <a:pt x="993498" y="835735"/>
                    <a:pt x="970347" y="851860"/>
                    <a:pt x="991317" y="841375"/>
                  </a:cubicBezTo>
                  <a:cubicBezTo>
                    <a:pt x="994730" y="839668"/>
                    <a:pt x="997355" y="836575"/>
                    <a:pt x="1000842" y="835025"/>
                  </a:cubicBezTo>
                  <a:cubicBezTo>
                    <a:pt x="1024112" y="824683"/>
                    <a:pt x="1035124" y="827587"/>
                    <a:pt x="1064342" y="825500"/>
                  </a:cubicBezTo>
                  <a:cubicBezTo>
                    <a:pt x="1101384" y="826558"/>
                    <a:pt x="1138525" y="825759"/>
                    <a:pt x="1175467" y="828675"/>
                  </a:cubicBezTo>
                  <a:cubicBezTo>
                    <a:pt x="1179271" y="828975"/>
                    <a:pt x="1181579" y="833318"/>
                    <a:pt x="1184992" y="835025"/>
                  </a:cubicBezTo>
                  <a:cubicBezTo>
                    <a:pt x="1192201" y="838630"/>
                    <a:pt x="1199809" y="841375"/>
                    <a:pt x="1207217" y="844550"/>
                  </a:cubicBezTo>
                  <a:cubicBezTo>
                    <a:pt x="1210392" y="848783"/>
                    <a:pt x="1212436" y="854174"/>
                    <a:pt x="1216742" y="857250"/>
                  </a:cubicBezTo>
                  <a:cubicBezTo>
                    <a:pt x="1220293" y="859786"/>
                    <a:pt x="1225356" y="858893"/>
                    <a:pt x="1229442" y="860425"/>
                  </a:cubicBezTo>
                  <a:cubicBezTo>
                    <a:pt x="1233874" y="862087"/>
                    <a:pt x="1237748" y="865017"/>
                    <a:pt x="1242142" y="866775"/>
                  </a:cubicBezTo>
                  <a:cubicBezTo>
                    <a:pt x="1248357" y="869261"/>
                    <a:pt x="1255098" y="870355"/>
                    <a:pt x="1261192" y="873125"/>
                  </a:cubicBezTo>
                  <a:cubicBezTo>
                    <a:pt x="1302431" y="891870"/>
                    <a:pt x="1259014" y="876632"/>
                    <a:pt x="1286592" y="885825"/>
                  </a:cubicBezTo>
                  <a:cubicBezTo>
                    <a:pt x="1290825" y="882650"/>
                    <a:pt x="1295550" y="880042"/>
                    <a:pt x="1299292" y="876300"/>
                  </a:cubicBezTo>
                  <a:cubicBezTo>
                    <a:pt x="1314280" y="861312"/>
                    <a:pt x="1298488" y="872744"/>
                    <a:pt x="1308817" y="857250"/>
                  </a:cubicBezTo>
                  <a:cubicBezTo>
                    <a:pt x="1311308" y="853514"/>
                    <a:pt x="1315467" y="851174"/>
                    <a:pt x="1318342" y="847725"/>
                  </a:cubicBezTo>
                  <a:cubicBezTo>
                    <a:pt x="1331571" y="831850"/>
                    <a:pt x="1316755" y="843492"/>
                    <a:pt x="1334217" y="831850"/>
                  </a:cubicBezTo>
                  <a:cubicBezTo>
                    <a:pt x="1338450" y="825500"/>
                    <a:pt x="1341521" y="818196"/>
                    <a:pt x="1346917" y="812800"/>
                  </a:cubicBezTo>
                  <a:cubicBezTo>
                    <a:pt x="1374744" y="784973"/>
                    <a:pt x="1339445" y="819027"/>
                    <a:pt x="1365967" y="796925"/>
                  </a:cubicBezTo>
                  <a:cubicBezTo>
                    <a:pt x="1369416" y="794050"/>
                    <a:pt x="1372043" y="790275"/>
                    <a:pt x="1375492" y="787400"/>
                  </a:cubicBezTo>
                  <a:cubicBezTo>
                    <a:pt x="1378423" y="784957"/>
                    <a:pt x="1381530" y="782600"/>
                    <a:pt x="1385017" y="781050"/>
                  </a:cubicBezTo>
                  <a:cubicBezTo>
                    <a:pt x="1391134" y="778332"/>
                    <a:pt x="1404067" y="774700"/>
                    <a:pt x="1404067" y="774700"/>
                  </a:cubicBezTo>
                  <a:cubicBezTo>
                    <a:pt x="1406184" y="771525"/>
                    <a:pt x="1407004" y="766882"/>
                    <a:pt x="1410417" y="765175"/>
                  </a:cubicBezTo>
                  <a:cubicBezTo>
                    <a:pt x="1418223" y="761272"/>
                    <a:pt x="1435817" y="758825"/>
                    <a:pt x="1435817" y="758825"/>
                  </a:cubicBezTo>
                  <a:cubicBezTo>
                    <a:pt x="1486617" y="759883"/>
                    <a:pt x="1537465" y="759544"/>
                    <a:pt x="1588217" y="762000"/>
                  </a:cubicBezTo>
                  <a:cubicBezTo>
                    <a:pt x="1614302" y="763262"/>
                    <a:pt x="1626538" y="767524"/>
                    <a:pt x="1648542" y="771525"/>
                  </a:cubicBezTo>
                  <a:cubicBezTo>
                    <a:pt x="1654876" y="772677"/>
                    <a:pt x="1661258" y="773548"/>
                    <a:pt x="1667592" y="774700"/>
                  </a:cubicBezTo>
                  <a:cubicBezTo>
                    <a:pt x="1672901" y="775665"/>
                    <a:pt x="1678158" y="776910"/>
                    <a:pt x="1683467" y="777875"/>
                  </a:cubicBezTo>
                  <a:cubicBezTo>
                    <a:pt x="1696822" y="780303"/>
                    <a:pt x="1703049" y="780481"/>
                    <a:pt x="1715217" y="784225"/>
                  </a:cubicBezTo>
                  <a:cubicBezTo>
                    <a:pt x="1724813" y="787178"/>
                    <a:pt x="1733991" y="791572"/>
                    <a:pt x="1743792" y="793750"/>
                  </a:cubicBezTo>
                  <a:cubicBezTo>
                    <a:pt x="1753147" y="795829"/>
                    <a:pt x="1762857" y="795736"/>
                    <a:pt x="1772367" y="796925"/>
                  </a:cubicBezTo>
                  <a:cubicBezTo>
                    <a:pt x="1779793" y="797853"/>
                    <a:pt x="1787184" y="799042"/>
                    <a:pt x="1794592" y="800100"/>
                  </a:cubicBezTo>
                  <a:cubicBezTo>
                    <a:pt x="1830545" y="798388"/>
                    <a:pt x="1852088" y="799460"/>
                    <a:pt x="1883492" y="793750"/>
                  </a:cubicBezTo>
                  <a:cubicBezTo>
                    <a:pt x="1897140" y="791269"/>
                    <a:pt x="1893816" y="790800"/>
                    <a:pt x="1905717" y="787400"/>
                  </a:cubicBezTo>
                  <a:cubicBezTo>
                    <a:pt x="1909913" y="786201"/>
                    <a:pt x="1914389" y="785903"/>
                    <a:pt x="1918417" y="784225"/>
                  </a:cubicBezTo>
                  <a:cubicBezTo>
                    <a:pt x="1934237" y="777633"/>
                    <a:pt x="1949168" y="769099"/>
                    <a:pt x="1962867" y="758825"/>
                  </a:cubicBezTo>
                  <a:cubicBezTo>
                    <a:pt x="1967100" y="755650"/>
                    <a:pt x="1971080" y="752105"/>
                    <a:pt x="1975567" y="749300"/>
                  </a:cubicBezTo>
                  <a:cubicBezTo>
                    <a:pt x="1979581" y="746792"/>
                    <a:pt x="1984253" y="745458"/>
                    <a:pt x="1988267" y="742950"/>
                  </a:cubicBezTo>
                  <a:cubicBezTo>
                    <a:pt x="1992754" y="740145"/>
                    <a:pt x="1996480" y="736230"/>
                    <a:pt x="2000967" y="733425"/>
                  </a:cubicBezTo>
                  <a:cubicBezTo>
                    <a:pt x="2009935" y="727820"/>
                    <a:pt x="2013933" y="726986"/>
                    <a:pt x="2023192" y="723900"/>
                  </a:cubicBezTo>
                  <a:cubicBezTo>
                    <a:pt x="2026367" y="720725"/>
                    <a:pt x="2028909" y="716755"/>
                    <a:pt x="2032717" y="714375"/>
                  </a:cubicBezTo>
                  <a:cubicBezTo>
                    <a:pt x="2042545" y="708232"/>
                    <a:pt x="2053473" y="707049"/>
                    <a:pt x="2064467" y="704850"/>
                  </a:cubicBezTo>
                  <a:cubicBezTo>
                    <a:pt x="2069759" y="701675"/>
                    <a:pt x="2074947" y="698322"/>
                    <a:pt x="2080342" y="695325"/>
                  </a:cubicBezTo>
                  <a:cubicBezTo>
                    <a:pt x="2084479" y="693026"/>
                    <a:pt x="2088933" y="691323"/>
                    <a:pt x="2093042" y="688975"/>
                  </a:cubicBezTo>
                  <a:cubicBezTo>
                    <a:pt x="2129399" y="668200"/>
                    <a:pt x="2072692" y="699367"/>
                    <a:pt x="2112092" y="673100"/>
                  </a:cubicBezTo>
                  <a:cubicBezTo>
                    <a:pt x="2114877" y="671244"/>
                    <a:pt x="2118691" y="671550"/>
                    <a:pt x="2121617" y="669925"/>
                  </a:cubicBezTo>
                  <a:cubicBezTo>
                    <a:pt x="2128288" y="666219"/>
                    <a:pt x="2133841" y="660638"/>
                    <a:pt x="2140667" y="657225"/>
                  </a:cubicBezTo>
                  <a:lnTo>
                    <a:pt x="2153367" y="650875"/>
                  </a:lnTo>
                  <a:cubicBezTo>
                    <a:pt x="2164071" y="634818"/>
                    <a:pt x="2153906" y="645843"/>
                    <a:pt x="2169242" y="638175"/>
                  </a:cubicBezTo>
                  <a:cubicBezTo>
                    <a:pt x="2181144" y="632224"/>
                    <a:pt x="2178524" y="629491"/>
                    <a:pt x="2191467" y="622300"/>
                  </a:cubicBezTo>
                  <a:cubicBezTo>
                    <a:pt x="2196449" y="619532"/>
                    <a:pt x="2202050" y="618067"/>
                    <a:pt x="2207342" y="615950"/>
                  </a:cubicBezTo>
                  <a:cubicBezTo>
                    <a:pt x="2209459" y="612775"/>
                    <a:pt x="2212189" y="609932"/>
                    <a:pt x="2213692" y="606425"/>
                  </a:cubicBezTo>
                  <a:cubicBezTo>
                    <a:pt x="2215373" y="602502"/>
                    <a:pt x="2219477" y="580675"/>
                    <a:pt x="2220042" y="577850"/>
                  </a:cubicBezTo>
                  <a:cubicBezTo>
                    <a:pt x="2218984" y="555625"/>
                    <a:pt x="2218715" y="533348"/>
                    <a:pt x="2216867" y="511175"/>
                  </a:cubicBezTo>
                  <a:cubicBezTo>
                    <a:pt x="2216589" y="507840"/>
                    <a:pt x="2214611" y="504868"/>
                    <a:pt x="2213692" y="501650"/>
                  </a:cubicBezTo>
                  <a:cubicBezTo>
                    <a:pt x="2205719" y="473743"/>
                    <a:pt x="2214955" y="502263"/>
                    <a:pt x="2207342" y="479425"/>
                  </a:cubicBezTo>
                  <a:cubicBezTo>
                    <a:pt x="2208400" y="415925"/>
                    <a:pt x="2208564" y="352404"/>
                    <a:pt x="2210517" y="288925"/>
                  </a:cubicBezTo>
                  <a:cubicBezTo>
                    <a:pt x="2210683" y="283531"/>
                    <a:pt x="2212727" y="278359"/>
                    <a:pt x="2213692" y="273050"/>
                  </a:cubicBezTo>
                  <a:cubicBezTo>
                    <a:pt x="2218822" y="244832"/>
                    <a:pt x="2213942" y="262774"/>
                    <a:pt x="2223217" y="234950"/>
                  </a:cubicBezTo>
                  <a:cubicBezTo>
                    <a:pt x="2225334" y="228600"/>
                    <a:pt x="2226574" y="221887"/>
                    <a:pt x="2229567" y="215900"/>
                  </a:cubicBezTo>
                  <a:cubicBezTo>
                    <a:pt x="2234859" y="205317"/>
                    <a:pt x="2241700" y="195375"/>
                    <a:pt x="2245442" y="184150"/>
                  </a:cubicBezTo>
                  <a:cubicBezTo>
                    <a:pt x="2247559" y="177800"/>
                    <a:pt x="2248079" y="170669"/>
                    <a:pt x="2251792" y="165100"/>
                  </a:cubicBezTo>
                  <a:cubicBezTo>
                    <a:pt x="2253909" y="161925"/>
                    <a:pt x="2256435" y="158988"/>
                    <a:pt x="2258142" y="155575"/>
                  </a:cubicBezTo>
                  <a:cubicBezTo>
                    <a:pt x="2260419" y="151020"/>
                    <a:pt x="2263475" y="137419"/>
                    <a:pt x="2264492" y="133350"/>
                  </a:cubicBezTo>
                  <a:cubicBezTo>
                    <a:pt x="2263434" y="127000"/>
                    <a:pt x="2264511" y="119889"/>
                    <a:pt x="2261317" y="114300"/>
                  </a:cubicBezTo>
                  <a:cubicBezTo>
                    <a:pt x="2259657" y="111394"/>
                    <a:pt x="2255139" y="111125"/>
                    <a:pt x="2251792" y="111125"/>
                  </a:cubicBezTo>
                  <a:cubicBezTo>
                    <a:pt x="2246900" y="111125"/>
                    <a:pt x="2202238" y="116209"/>
                    <a:pt x="2194642" y="117475"/>
                  </a:cubicBezTo>
                  <a:cubicBezTo>
                    <a:pt x="2183996" y="119249"/>
                    <a:pt x="2162892" y="123825"/>
                    <a:pt x="2162892" y="123825"/>
                  </a:cubicBezTo>
                  <a:cubicBezTo>
                    <a:pt x="2139787" y="114583"/>
                    <a:pt x="2142745" y="116744"/>
                    <a:pt x="2115267" y="98425"/>
                  </a:cubicBezTo>
                  <a:cubicBezTo>
                    <a:pt x="2109628" y="94666"/>
                    <a:pt x="2105545" y="88565"/>
                    <a:pt x="2099392" y="85725"/>
                  </a:cubicBezTo>
                  <a:cubicBezTo>
                    <a:pt x="2091468" y="82068"/>
                    <a:pt x="2082459" y="81492"/>
                    <a:pt x="2073992" y="79375"/>
                  </a:cubicBezTo>
                  <a:cubicBezTo>
                    <a:pt x="2041391" y="53294"/>
                    <a:pt x="2074771" y="78836"/>
                    <a:pt x="2042242" y="57150"/>
                  </a:cubicBezTo>
                  <a:cubicBezTo>
                    <a:pt x="2039897" y="55586"/>
                    <a:pt x="2024277" y="43168"/>
                    <a:pt x="2020017" y="41275"/>
                  </a:cubicBezTo>
                  <a:cubicBezTo>
                    <a:pt x="2013900" y="38557"/>
                    <a:pt x="2007084" y="37643"/>
                    <a:pt x="2000967" y="34925"/>
                  </a:cubicBezTo>
                  <a:cubicBezTo>
                    <a:pt x="1997480" y="33375"/>
                    <a:pt x="1994855" y="30282"/>
                    <a:pt x="1991442" y="28575"/>
                  </a:cubicBezTo>
                  <a:cubicBezTo>
                    <a:pt x="1988449" y="27078"/>
                    <a:pt x="1985135" y="26319"/>
                    <a:pt x="1981917" y="25400"/>
                  </a:cubicBezTo>
                  <a:cubicBezTo>
                    <a:pt x="1971455" y="22411"/>
                    <a:pt x="1964254" y="21232"/>
                    <a:pt x="1953342" y="19050"/>
                  </a:cubicBezTo>
                  <a:cubicBezTo>
                    <a:pt x="1920534" y="21167"/>
                    <a:pt x="1887568" y="21559"/>
                    <a:pt x="1854917" y="25400"/>
                  </a:cubicBezTo>
                  <a:cubicBezTo>
                    <a:pt x="1851127" y="25846"/>
                    <a:pt x="1848742" y="29923"/>
                    <a:pt x="1845392" y="31750"/>
                  </a:cubicBezTo>
                  <a:cubicBezTo>
                    <a:pt x="1837082" y="36283"/>
                    <a:pt x="1826685" y="37757"/>
                    <a:pt x="1819992" y="44450"/>
                  </a:cubicBezTo>
                  <a:cubicBezTo>
                    <a:pt x="1816817" y="47625"/>
                    <a:pt x="1814203" y="51484"/>
                    <a:pt x="1810467" y="53975"/>
                  </a:cubicBezTo>
                  <a:cubicBezTo>
                    <a:pt x="1807682" y="55831"/>
                    <a:pt x="1804076" y="55975"/>
                    <a:pt x="1800942" y="57150"/>
                  </a:cubicBezTo>
                  <a:cubicBezTo>
                    <a:pt x="1795606" y="59151"/>
                    <a:pt x="1790403" y="61499"/>
                    <a:pt x="1785067" y="63500"/>
                  </a:cubicBezTo>
                  <a:cubicBezTo>
                    <a:pt x="1781933" y="64675"/>
                    <a:pt x="1778468" y="65050"/>
                    <a:pt x="1775542" y="66675"/>
                  </a:cubicBezTo>
                  <a:cubicBezTo>
                    <a:pt x="1751463" y="80052"/>
                    <a:pt x="1764716" y="77479"/>
                    <a:pt x="1746967" y="82550"/>
                  </a:cubicBezTo>
                  <a:cubicBezTo>
                    <a:pt x="1742771" y="83749"/>
                    <a:pt x="1738626" y="85531"/>
                    <a:pt x="1734267" y="85725"/>
                  </a:cubicBezTo>
                  <a:cubicBezTo>
                    <a:pt x="1690905" y="87652"/>
                    <a:pt x="1647484" y="87842"/>
                    <a:pt x="1604092" y="88900"/>
                  </a:cubicBezTo>
                  <a:lnTo>
                    <a:pt x="1585042" y="95250"/>
                  </a:lnTo>
                  <a:cubicBezTo>
                    <a:pt x="1581867" y="96308"/>
                    <a:pt x="1578302" y="96569"/>
                    <a:pt x="1575517" y="98425"/>
                  </a:cubicBezTo>
                  <a:cubicBezTo>
                    <a:pt x="1572342" y="100542"/>
                    <a:pt x="1569710" y="103917"/>
                    <a:pt x="1565992" y="104775"/>
                  </a:cubicBezTo>
                  <a:cubicBezTo>
                    <a:pt x="1555628" y="107167"/>
                    <a:pt x="1544825" y="106892"/>
                    <a:pt x="1534242" y="107950"/>
                  </a:cubicBezTo>
                  <a:lnTo>
                    <a:pt x="1464392" y="101600"/>
                  </a:lnTo>
                  <a:cubicBezTo>
                    <a:pt x="1434134" y="98358"/>
                    <a:pt x="1456267" y="99545"/>
                    <a:pt x="1432642" y="95250"/>
                  </a:cubicBezTo>
                  <a:cubicBezTo>
                    <a:pt x="1425279" y="93911"/>
                    <a:pt x="1417799" y="93305"/>
                    <a:pt x="1410417" y="92075"/>
                  </a:cubicBezTo>
                  <a:cubicBezTo>
                    <a:pt x="1398745" y="90130"/>
                    <a:pt x="1387134" y="87842"/>
                    <a:pt x="1375492" y="85725"/>
                  </a:cubicBezTo>
                  <a:cubicBezTo>
                    <a:pt x="1339509" y="86783"/>
                    <a:pt x="1303494" y="87056"/>
                    <a:pt x="1267542" y="88900"/>
                  </a:cubicBezTo>
                  <a:cubicBezTo>
                    <a:pt x="1253725" y="89609"/>
                    <a:pt x="1246093" y="95056"/>
                    <a:pt x="1232617" y="98425"/>
                  </a:cubicBezTo>
                  <a:cubicBezTo>
                    <a:pt x="1226372" y="99986"/>
                    <a:pt x="1219917" y="100542"/>
                    <a:pt x="1213567" y="101600"/>
                  </a:cubicBezTo>
                  <a:cubicBezTo>
                    <a:pt x="1209334" y="103717"/>
                    <a:pt x="1205400" y="106590"/>
                    <a:pt x="1200867" y="107950"/>
                  </a:cubicBezTo>
                  <a:cubicBezTo>
                    <a:pt x="1194701" y="109800"/>
                    <a:pt x="1188130" y="109862"/>
                    <a:pt x="1181817" y="111125"/>
                  </a:cubicBezTo>
                  <a:cubicBezTo>
                    <a:pt x="1177538" y="111981"/>
                    <a:pt x="1173350" y="113242"/>
                    <a:pt x="1169117" y="114300"/>
                  </a:cubicBezTo>
                  <a:cubicBezTo>
                    <a:pt x="1166241" y="116457"/>
                    <a:pt x="1151535" y="127854"/>
                    <a:pt x="1146892" y="130175"/>
                  </a:cubicBezTo>
                  <a:cubicBezTo>
                    <a:pt x="1143899" y="131672"/>
                    <a:pt x="1140360" y="131853"/>
                    <a:pt x="1137367" y="133350"/>
                  </a:cubicBezTo>
                  <a:cubicBezTo>
                    <a:pt x="1130187" y="136940"/>
                    <a:pt x="1179171" y="124883"/>
                    <a:pt x="1131017" y="130175"/>
                  </a:cubicBezTo>
                  <a:close/>
                </a:path>
              </a:pathLst>
            </a:custGeom>
            <a:solidFill>
              <a:schemeClr val="bg1"/>
            </a:solidFill>
            <a:ln w="3175">
              <a:solidFill>
                <a:srgbClr val="7F7F7F">
                  <a:alpha val="25098"/>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3" name="TextBox 82"/>
            <p:cNvSpPr txBox="1"/>
            <p:nvPr/>
          </p:nvSpPr>
          <p:spPr>
            <a:xfrm>
              <a:off x="1907944" y="2466160"/>
              <a:ext cx="2405579" cy="461665"/>
            </a:xfrm>
            <a:prstGeom prst="rect">
              <a:avLst/>
            </a:prstGeom>
            <a:noFill/>
          </p:spPr>
          <p:txBody>
            <a:bodyPr wrap="square" rtlCol="0">
              <a:spAutoFit/>
            </a:bodyPr>
            <a:lstStyle/>
            <a:p>
              <a:pPr algn="ctr"/>
              <a:r>
                <a:rPr lang="fr-FR" b="1" dirty="0" smtClean="0">
                  <a:solidFill>
                    <a:schemeClr val="accent4"/>
                  </a:solidFill>
                  <a:latin typeface="Open Sans" panose="020B0606030504020204" pitchFamily="34" charset="0"/>
                  <a:ea typeface="Open Sans" panose="020B0606030504020204" pitchFamily="34" charset="0"/>
                  <a:cs typeface="Open Sans" panose="020B0606030504020204" pitchFamily="34" charset="0"/>
                </a:rPr>
                <a:t>NETWORK</a:t>
              </a:r>
              <a:endParaRPr lang="fr-FR" b="1" dirty="0">
                <a:solidFill>
                  <a:schemeClr val="accent4"/>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65" name="Group 64"/>
          <p:cNvGrpSpPr/>
          <p:nvPr/>
        </p:nvGrpSpPr>
        <p:grpSpPr>
          <a:xfrm flipH="1">
            <a:off x="2899566" y="1997572"/>
            <a:ext cx="506735" cy="566637"/>
            <a:chOff x="5887113" y="1619967"/>
            <a:chExt cx="621642" cy="695127"/>
          </a:xfrm>
        </p:grpSpPr>
        <p:sp>
          <p:nvSpPr>
            <p:cNvPr id="66" name="Freeform 65"/>
            <p:cNvSpPr/>
            <p:nvPr/>
          </p:nvSpPr>
          <p:spPr>
            <a:xfrm>
              <a:off x="5887113" y="1711984"/>
              <a:ext cx="575450" cy="603110"/>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38275 h 2709376"/>
                <a:gd name="connsiteX1" fmla="*/ 2609990 w 2737278"/>
                <a:gd name="connsiteY1" fmla="*/ 849677 h 2709376"/>
                <a:gd name="connsiteX2" fmla="*/ 140 w 2737278"/>
                <a:gd name="connsiteY2" fmla="*/ 1516427 h 2709376"/>
                <a:gd name="connsiteX3" fmla="*/ 361052 w 2737278"/>
                <a:gd name="connsiteY3" fmla="*/ 266875 h 2709376"/>
                <a:gd name="connsiteX4" fmla="*/ 1985733 w 2737278"/>
                <a:gd name="connsiteY4" fmla="*/ 38275 h 2709376"/>
                <a:gd name="connsiteX0" fmla="*/ 1985733 w 2737278"/>
                <a:gd name="connsiteY0" fmla="*/ 197737 h 2868838"/>
                <a:gd name="connsiteX1" fmla="*/ 2609990 w 2737278"/>
                <a:gd name="connsiteY1" fmla="*/ 1009139 h 2868838"/>
                <a:gd name="connsiteX2" fmla="*/ 140 w 2737278"/>
                <a:gd name="connsiteY2" fmla="*/ 1675889 h 2868838"/>
                <a:gd name="connsiteX3" fmla="*/ 361052 w 2737278"/>
                <a:gd name="connsiteY3" fmla="*/ 426337 h 2868838"/>
                <a:gd name="connsiteX4" fmla="*/ 1985733 w 2737278"/>
                <a:gd name="connsiteY4" fmla="*/ 197737 h 2868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868838">
                  <a:moveTo>
                    <a:pt x="1985733" y="197737"/>
                  </a:moveTo>
                  <a:cubicBezTo>
                    <a:pt x="2305470" y="456969"/>
                    <a:pt x="2470290" y="583689"/>
                    <a:pt x="2609990" y="1009139"/>
                  </a:cubicBezTo>
                  <a:cubicBezTo>
                    <a:pt x="3435490" y="2869689"/>
                    <a:pt x="-25260" y="3739639"/>
                    <a:pt x="140" y="1675889"/>
                  </a:cubicBezTo>
                  <a:cubicBezTo>
                    <a:pt x="140" y="1218689"/>
                    <a:pt x="90997" y="830780"/>
                    <a:pt x="361052" y="426337"/>
                  </a:cubicBezTo>
                  <a:cubicBezTo>
                    <a:pt x="762054" y="-51461"/>
                    <a:pt x="1504414" y="-127657"/>
                    <a:pt x="1985733" y="197737"/>
                  </a:cubicBezTo>
                  <a:close/>
                </a:path>
              </a:pathLst>
            </a:custGeom>
            <a:solidFill>
              <a:srgbClr val="262626">
                <a:alpha val="50196"/>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67" name="Group 66"/>
            <p:cNvGrpSpPr/>
            <p:nvPr/>
          </p:nvGrpSpPr>
          <p:grpSpPr>
            <a:xfrm>
              <a:off x="5938719" y="1619967"/>
              <a:ext cx="570036" cy="595401"/>
              <a:chOff x="-16916400" y="-20472380"/>
              <a:chExt cx="6622578" cy="6917271"/>
            </a:xfrm>
          </p:grpSpPr>
          <p:sp>
            <p:nvSpPr>
              <p:cNvPr id="68" name="Oval 67"/>
              <p:cNvSpPr/>
              <p:nvPr/>
            </p:nvSpPr>
            <p:spPr>
              <a:xfrm>
                <a:off x="-16916400" y="-18508109"/>
                <a:ext cx="5486400" cy="4953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9" name="Freeform 68"/>
              <p:cNvSpPr/>
              <p:nvPr/>
            </p:nvSpPr>
            <p:spPr>
              <a:xfrm>
                <a:off x="-15884920" y="-18294603"/>
                <a:ext cx="4017461" cy="3920345"/>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671101">
                    <a:moveTo>
                      <a:pt x="1985733" y="0"/>
                    </a:moveTo>
                    <a:cubicBezTo>
                      <a:pt x="2305470" y="259232"/>
                      <a:pt x="2470290" y="385952"/>
                      <a:pt x="2609990" y="811402"/>
                    </a:cubicBezTo>
                    <a:cubicBezTo>
                      <a:pt x="3435490" y="2671952"/>
                      <a:pt x="-25260" y="3541902"/>
                      <a:pt x="140" y="1478152"/>
                    </a:cubicBezTo>
                    <a:cubicBezTo>
                      <a:pt x="140" y="1020952"/>
                      <a:pt x="90997" y="633043"/>
                      <a:pt x="361052" y="228600"/>
                    </a:cubicBezTo>
                    <a:lnTo>
                      <a:pt x="1985733" y="0"/>
                    </a:lnTo>
                    <a:close/>
                  </a:path>
                </a:pathLst>
              </a:custGeom>
              <a:solidFill>
                <a:srgbClr val="262626">
                  <a:alpha val="29020"/>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0" name="Freeform 69"/>
              <p:cNvSpPr/>
              <p:nvPr/>
            </p:nvSpPr>
            <p:spPr>
              <a:xfrm rot="2723382">
                <a:off x="-14850247" y="-18010827"/>
                <a:ext cx="2280777" cy="2788045"/>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28588 w 2691457"/>
                  <a:gd name="connsiteY0" fmla="*/ 0 h 2548781"/>
                  <a:gd name="connsiteX1" fmla="*/ 2561988 w 2691457"/>
                  <a:gd name="connsiteY1" fmla="*/ 876300 h 2548781"/>
                  <a:gd name="connsiteX2" fmla="*/ 20010 w 2691457"/>
                  <a:gd name="connsiteY2" fmla="*/ 1237612 h 2548781"/>
                  <a:gd name="connsiteX3" fmla="*/ 66438 w 2691457"/>
                  <a:gd name="connsiteY3" fmla="*/ 228600 h 2548781"/>
                  <a:gd name="connsiteX4" fmla="*/ 2028588 w 2691457"/>
                  <a:gd name="connsiteY4" fmla="*/ 0 h 2548781"/>
                  <a:gd name="connsiteX0" fmla="*/ 2028588 w 2494861"/>
                  <a:gd name="connsiteY0" fmla="*/ 0 h 2371539"/>
                  <a:gd name="connsiteX1" fmla="*/ 2358353 w 2494861"/>
                  <a:gd name="connsiteY1" fmla="*/ 401159 h 2371539"/>
                  <a:gd name="connsiteX2" fmla="*/ 20010 w 2494861"/>
                  <a:gd name="connsiteY2" fmla="*/ 1237612 h 2371539"/>
                  <a:gd name="connsiteX3" fmla="*/ 66438 w 2494861"/>
                  <a:gd name="connsiteY3" fmla="*/ 228600 h 2371539"/>
                  <a:gd name="connsiteX4" fmla="*/ 2028588 w 2494861"/>
                  <a:gd name="connsiteY4" fmla="*/ 0 h 2371539"/>
                  <a:gd name="connsiteX0" fmla="*/ 2001722 w 2471801"/>
                  <a:gd name="connsiteY0" fmla="*/ 0 h 2196692"/>
                  <a:gd name="connsiteX1" fmla="*/ 2331487 w 2471801"/>
                  <a:gd name="connsiteY1" fmla="*/ 401159 h 2196692"/>
                  <a:gd name="connsiteX2" fmla="*/ 94962 w 2471801"/>
                  <a:gd name="connsiteY2" fmla="*/ 966106 h 2196692"/>
                  <a:gd name="connsiteX3" fmla="*/ 39572 w 2471801"/>
                  <a:gd name="connsiteY3" fmla="*/ 228600 h 2196692"/>
                  <a:gd name="connsiteX4" fmla="*/ 2001722 w 2471801"/>
                  <a:gd name="connsiteY4" fmla="*/ 0 h 2196692"/>
                  <a:gd name="connsiteX0" fmla="*/ 1933835 w 2471801"/>
                  <a:gd name="connsiteY0" fmla="*/ 0 h 2400329"/>
                  <a:gd name="connsiteX1" fmla="*/ 2331487 w 2471801"/>
                  <a:gd name="connsiteY1" fmla="*/ 604796 h 2400329"/>
                  <a:gd name="connsiteX2" fmla="*/ 94962 w 2471801"/>
                  <a:gd name="connsiteY2" fmla="*/ 1169743 h 2400329"/>
                  <a:gd name="connsiteX3" fmla="*/ 39572 w 2471801"/>
                  <a:gd name="connsiteY3" fmla="*/ 432237 h 2400329"/>
                  <a:gd name="connsiteX4" fmla="*/ 1933835 w 2471801"/>
                  <a:gd name="connsiteY4" fmla="*/ 0 h 2400329"/>
                  <a:gd name="connsiteX0" fmla="*/ 1933835 w 2276474"/>
                  <a:gd name="connsiteY0" fmla="*/ 0 h 2270405"/>
                  <a:gd name="connsiteX1" fmla="*/ 2127851 w 2276474"/>
                  <a:gd name="connsiteY1" fmla="*/ 231486 h 2270405"/>
                  <a:gd name="connsiteX2" fmla="*/ 94962 w 2276474"/>
                  <a:gd name="connsiteY2" fmla="*/ 1169743 h 2270405"/>
                  <a:gd name="connsiteX3" fmla="*/ 39572 w 2276474"/>
                  <a:gd name="connsiteY3" fmla="*/ 432237 h 2270405"/>
                  <a:gd name="connsiteX4" fmla="*/ 1933835 w 2276474"/>
                  <a:gd name="connsiteY4" fmla="*/ 0 h 2270405"/>
                  <a:gd name="connsiteX0" fmla="*/ 1933835 w 2280778"/>
                  <a:gd name="connsiteY0" fmla="*/ 0 h 1871027"/>
                  <a:gd name="connsiteX1" fmla="*/ 2127851 w 2280778"/>
                  <a:gd name="connsiteY1" fmla="*/ 231486 h 1871027"/>
                  <a:gd name="connsiteX2" fmla="*/ 94962 w 2280778"/>
                  <a:gd name="connsiteY2" fmla="*/ 1169743 h 1871027"/>
                  <a:gd name="connsiteX3" fmla="*/ 39572 w 2280778"/>
                  <a:gd name="connsiteY3" fmla="*/ 432237 h 1871027"/>
                  <a:gd name="connsiteX4" fmla="*/ 1933835 w 2280778"/>
                  <a:gd name="connsiteY4" fmla="*/ 0 h 1871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0778" h="1871027">
                    <a:moveTo>
                      <a:pt x="1933835" y="0"/>
                    </a:moveTo>
                    <a:cubicBezTo>
                      <a:pt x="2149735" y="311150"/>
                      <a:pt x="1988151" y="-193964"/>
                      <a:pt x="2127851" y="231486"/>
                    </a:cubicBezTo>
                    <a:cubicBezTo>
                      <a:pt x="2953351" y="2092036"/>
                      <a:pt x="171384" y="2317167"/>
                      <a:pt x="94962" y="1169743"/>
                    </a:cubicBezTo>
                    <a:cubicBezTo>
                      <a:pt x="94962" y="712543"/>
                      <a:pt x="-74728" y="927537"/>
                      <a:pt x="39572" y="432237"/>
                    </a:cubicBezTo>
                    <a:lnTo>
                      <a:pt x="1933835"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1" name="Oval 70"/>
              <p:cNvSpPr/>
              <p:nvPr/>
            </p:nvSpPr>
            <p:spPr>
              <a:xfrm>
                <a:off x="-14713425" y="-20274915"/>
                <a:ext cx="4419603" cy="4419588"/>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2" name="Oval 71"/>
              <p:cNvSpPr/>
              <p:nvPr/>
            </p:nvSpPr>
            <p:spPr>
              <a:xfrm>
                <a:off x="-14713425" y="-20472380"/>
                <a:ext cx="4419603" cy="44196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grpSp>
        <p:nvGrpSpPr>
          <p:cNvPr id="17" name="Group 16"/>
          <p:cNvGrpSpPr/>
          <p:nvPr/>
        </p:nvGrpSpPr>
        <p:grpSpPr>
          <a:xfrm>
            <a:off x="8414022" y="1360633"/>
            <a:ext cx="1759434" cy="911388"/>
            <a:chOff x="8414022" y="1360633"/>
            <a:chExt cx="1759434" cy="911388"/>
          </a:xfrm>
        </p:grpSpPr>
        <p:sp>
          <p:nvSpPr>
            <p:cNvPr id="139" name="Freeform 138"/>
            <p:cNvSpPr/>
            <p:nvPr/>
          </p:nvSpPr>
          <p:spPr>
            <a:xfrm>
              <a:off x="9551298" y="1858285"/>
              <a:ext cx="622158" cy="413736"/>
            </a:xfrm>
            <a:custGeom>
              <a:avLst/>
              <a:gdLst>
                <a:gd name="connsiteX0" fmla="*/ 0 w 617526"/>
                <a:gd name="connsiteY0" fmla="*/ 0 h 332183"/>
                <a:gd name="connsiteX1" fmla="*/ 617526 w 617526"/>
                <a:gd name="connsiteY1" fmla="*/ 0 h 332183"/>
                <a:gd name="connsiteX2" fmla="*/ 613844 w 617526"/>
                <a:gd name="connsiteY2" fmla="*/ 5523 h 332183"/>
                <a:gd name="connsiteX3" fmla="*/ 601938 w 617526"/>
                <a:gd name="connsiteY3" fmla="*/ 19810 h 332183"/>
                <a:gd name="connsiteX4" fmla="*/ 599557 w 617526"/>
                <a:gd name="connsiteY4" fmla="*/ 26954 h 332183"/>
                <a:gd name="connsiteX5" fmla="*/ 590032 w 617526"/>
                <a:gd name="connsiteY5" fmla="*/ 41242 h 332183"/>
                <a:gd name="connsiteX6" fmla="*/ 582888 w 617526"/>
                <a:gd name="connsiteY6" fmla="*/ 57910 h 332183"/>
                <a:gd name="connsiteX7" fmla="*/ 578126 w 617526"/>
                <a:gd name="connsiteY7" fmla="*/ 65054 h 332183"/>
                <a:gd name="connsiteX8" fmla="*/ 573363 w 617526"/>
                <a:gd name="connsiteY8" fmla="*/ 81723 h 332183"/>
                <a:gd name="connsiteX9" fmla="*/ 570982 w 617526"/>
                <a:gd name="connsiteY9" fmla="*/ 88867 h 332183"/>
                <a:gd name="connsiteX10" fmla="*/ 568601 w 617526"/>
                <a:gd name="connsiteY10" fmla="*/ 176973 h 332183"/>
                <a:gd name="connsiteX11" fmla="*/ 563838 w 617526"/>
                <a:gd name="connsiteY11" fmla="*/ 191260 h 332183"/>
                <a:gd name="connsiteX12" fmla="*/ 561457 w 617526"/>
                <a:gd name="connsiteY12" fmla="*/ 200785 h 332183"/>
                <a:gd name="connsiteX13" fmla="*/ 554313 w 617526"/>
                <a:gd name="connsiteY13" fmla="*/ 205548 h 332183"/>
                <a:gd name="connsiteX14" fmla="*/ 544788 w 617526"/>
                <a:gd name="connsiteY14" fmla="*/ 229360 h 332183"/>
                <a:gd name="connsiteX15" fmla="*/ 537644 w 617526"/>
                <a:gd name="connsiteY15" fmla="*/ 234123 h 332183"/>
                <a:gd name="connsiteX16" fmla="*/ 532882 w 617526"/>
                <a:gd name="connsiteY16" fmla="*/ 241267 h 332183"/>
                <a:gd name="connsiteX17" fmla="*/ 518594 w 617526"/>
                <a:gd name="connsiteY17" fmla="*/ 246029 h 332183"/>
                <a:gd name="connsiteX18" fmla="*/ 442394 w 617526"/>
                <a:gd name="connsiteY18" fmla="*/ 248410 h 332183"/>
                <a:gd name="connsiteX19" fmla="*/ 432869 w 617526"/>
                <a:gd name="connsiteY19" fmla="*/ 260317 h 332183"/>
                <a:gd name="connsiteX20" fmla="*/ 423344 w 617526"/>
                <a:gd name="connsiteY20" fmla="*/ 272223 h 332183"/>
                <a:gd name="connsiteX21" fmla="*/ 409057 w 617526"/>
                <a:gd name="connsiteY21" fmla="*/ 281748 h 332183"/>
                <a:gd name="connsiteX22" fmla="*/ 399532 w 617526"/>
                <a:gd name="connsiteY22" fmla="*/ 286510 h 332183"/>
                <a:gd name="connsiteX23" fmla="*/ 392388 w 617526"/>
                <a:gd name="connsiteY23" fmla="*/ 291273 h 332183"/>
                <a:gd name="connsiteX24" fmla="*/ 378101 w 617526"/>
                <a:gd name="connsiteY24" fmla="*/ 293654 h 332183"/>
                <a:gd name="connsiteX25" fmla="*/ 368576 w 617526"/>
                <a:gd name="connsiteY25" fmla="*/ 296035 h 332183"/>
                <a:gd name="connsiteX26" fmla="*/ 268563 w 617526"/>
                <a:gd name="connsiteY26" fmla="*/ 296035 h 332183"/>
                <a:gd name="connsiteX27" fmla="*/ 249513 w 617526"/>
                <a:gd name="connsiteY27" fmla="*/ 305560 h 332183"/>
                <a:gd name="connsiteX28" fmla="*/ 235226 w 617526"/>
                <a:gd name="connsiteY28" fmla="*/ 312704 h 332183"/>
                <a:gd name="connsiteX29" fmla="*/ 218557 w 617526"/>
                <a:gd name="connsiteY29" fmla="*/ 322229 h 332183"/>
                <a:gd name="connsiteX30" fmla="*/ 209032 w 617526"/>
                <a:gd name="connsiteY30" fmla="*/ 329373 h 332183"/>
                <a:gd name="connsiteX31" fmla="*/ 199507 w 617526"/>
                <a:gd name="connsiteY31" fmla="*/ 331754 h 332183"/>
                <a:gd name="connsiteX32" fmla="*/ 132832 w 617526"/>
                <a:gd name="connsiteY32" fmla="*/ 329373 h 332183"/>
                <a:gd name="connsiteX33" fmla="*/ 128069 w 617526"/>
                <a:gd name="connsiteY33" fmla="*/ 315085 h 332183"/>
                <a:gd name="connsiteX34" fmla="*/ 120926 w 617526"/>
                <a:gd name="connsiteY34" fmla="*/ 307942 h 332183"/>
                <a:gd name="connsiteX35" fmla="*/ 118544 w 617526"/>
                <a:gd name="connsiteY35" fmla="*/ 298417 h 332183"/>
                <a:gd name="connsiteX36" fmla="*/ 101876 w 617526"/>
                <a:gd name="connsiteY36" fmla="*/ 291273 h 332183"/>
                <a:gd name="connsiteX37" fmla="*/ 92351 w 617526"/>
                <a:gd name="connsiteY37" fmla="*/ 286510 h 332183"/>
                <a:gd name="connsiteX38" fmla="*/ 70919 w 617526"/>
                <a:gd name="connsiteY38" fmla="*/ 284129 h 332183"/>
                <a:gd name="connsiteX39" fmla="*/ 51869 w 617526"/>
                <a:gd name="connsiteY39" fmla="*/ 281748 h 332183"/>
                <a:gd name="connsiteX40" fmla="*/ 37582 w 617526"/>
                <a:gd name="connsiteY40" fmla="*/ 267460 h 332183"/>
                <a:gd name="connsiteX41" fmla="*/ 32819 w 617526"/>
                <a:gd name="connsiteY41" fmla="*/ 260317 h 332183"/>
                <a:gd name="connsiteX42" fmla="*/ 11388 w 617526"/>
                <a:gd name="connsiteY42" fmla="*/ 241267 h 332183"/>
                <a:gd name="connsiteX43" fmla="*/ 5137 w 617526"/>
                <a:gd name="connsiteY43" fmla="*/ 233564 h 332183"/>
                <a:gd name="connsiteX44" fmla="*/ 0 w 617526"/>
                <a:gd name="connsiteY44" fmla="*/ 229745 h 332183"/>
                <a:gd name="connsiteX0" fmla="*/ 0 w 617526"/>
                <a:gd name="connsiteY0" fmla="*/ 38749 h 370932"/>
                <a:gd name="connsiteX1" fmla="*/ 617526 w 617526"/>
                <a:gd name="connsiteY1" fmla="*/ 38749 h 370932"/>
                <a:gd name="connsiteX2" fmla="*/ 576611 w 617526"/>
                <a:gd name="connsiteY2" fmla="*/ 58 h 370932"/>
                <a:gd name="connsiteX3" fmla="*/ 601938 w 617526"/>
                <a:gd name="connsiteY3" fmla="*/ 58559 h 370932"/>
                <a:gd name="connsiteX4" fmla="*/ 599557 w 617526"/>
                <a:gd name="connsiteY4" fmla="*/ 65703 h 370932"/>
                <a:gd name="connsiteX5" fmla="*/ 590032 w 617526"/>
                <a:gd name="connsiteY5" fmla="*/ 79991 h 370932"/>
                <a:gd name="connsiteX6" fmla="*/ 582888 w 617526"/>
                <a:gd name="connsiteY6" fmla="*/ 96659 h 370932"/>
                <a:gd name="connsiteX7" fmla="*/ 578126 w 617526"/>
                <a:gd name="connsiteY7" fmla="*/ 103803 h 370932"/>
                <a:gd name="connsiteX8" fmla="*/ 573363 w 617526"/>
                <a:gd name="connsiteY8" fmla="*/ 120472 h 370932"/>
                <a:gd name="connsiteX9" fmla="*/ 570982 w 617526"/>
                <a:gd name="connsiteY9" fmla="*/ 127616 h 370932"/>
                <a:gd name="connsiteX10" fmla="*/ 568601 w 617526"/>
                <a:gd name="connsiteY10" fmla="*/ 215722 h 370932"/>
                <a:gd name="connsiteX11" fmla="*/ 563838 w 617526"/>
                <a:gd name="connsiteY11" fmla="*/ 230009 h 370932"/>
                <a:gd name="connsiteX12" fmla="*/ 561457 w 617526"/>
                <a:gd name="connsiteY12" fmla="*/ 239534 h 370932"/>
                <a:gd name="connsiteX13" fmla="*/ 554313 w 617526"/>
                <a:gd name="connsiteY13" fmla="*/ 244297 h 370932"/>
                <a:gd name="connsiteX14" fmla="*/ 544788 w 617526"/>
                <a:gd name="connsiteY14" fmla="*/ 268109 h 370932"/>
                <a:gd name="connsiteX15" fmla="*/ 537644 w 617526"/>
                <a:gd name="connsiteY15" fmla="*/ 272872 h 370932"/>
                <a:gd name="connsiteX16" fmla="*/ 532882 w 617526"/>
                <a:gd name="connsiteY16" fmla="*/ 280016 h 370932"/>
                <a:gd name="connsiteX17" fmla="*/ 518594 w 617526"/>
                <a:gd name="connsiteY17" fmla="*/ 284778 h 370932"/>
                <a:gd name="connsiteX18" fmla="*/ 442394 w 617526"/>
                <a:gd name="connsiteY18" fmla="*/ 287159 h 370932"/>
                <a:gd name="connsiteX19" fmla="*/ 432869 w 617526"/>
                <a:gd name="connsiteY19" fmla="*/ 299066 h 370932"/>
                <a:gd name="connsiteX20" fmla="*/ 423344 w 617526"/>
                <a:gd name="connsiteY20" fmla="*/ 310972 h 370932"/>
                <a:gd name="connsiteX21" fmla="*/ 409057 w 617526"/>
                <a:gd name="connsiteY21" fmla="*/ 320497 h 370932"/>
                <a:gd name="connsiteX22" fmla="*/ 399532 w 617526"/>
                <a:gd name="connsiteY22" fmla="*/ 325259 h 370932"/>
                <a:gd name="connsiteX23" fmla="*/ 392388 w 617526"/>
                <a:gd name="connsiteY23" fmla="*/ 330022 h 370932"/>
                <a:gd name="connsiteX24" fmla="*/ 378101 w 617526"/>
                <a:gd name="connsiteY24" fmla="*/ 332403 h 370932"/>
                <a:gd name="connsiteX25" fmla="*/ 368576 w 617526"/>
                <a:gd name="connsiteY25" fmla="*/ 334784 h 370932"/>
                <a:gd name="connsiteX26" fmla="*/ 268563 w 617526"/>
                <a:gd name="connsiteY26" fmla="*/ 334784 h 370932"/>
                <a:gd name="connsiteX27" fmla="*/ 249513 w 617526"/>
                <a:gd name="connsiteY27" fmla="*/ 344309 h 370932"/>
                <a:gd name="connsiteX28" fmla="*/ 235226 w 617526"/>
                <a:gd name="connsiteY28" fmla="*/ 351453 h 370932"/>
                <a:gd name="connsiteX29" fmla="*/ 218557 w 617526"/>
                <a:gd name="connsiteY29" fmla="*/ 360978 h 370932"/>
                <a:gd name="connsiteX30" fmla="*/ 209032 w 617526"/>
                <a:gd name="connsiteY30" fmla="*/ 368122 h 370932"/>
                <a:gd name="connsiteX31" fmla="*/ 199507 w 617526"/>
                <a:gd name="connsiteY31" fmla="*/ 370503 h 370932"/>
                <a:gd name="connsiteX32" fmla="*/ 132832 w 617526"/>
                <a:gd name="connsiteY32" fmla="*/ 368122 h 370932"/>
                <a:gd name="connsiteX33" fmla="*/ 128069 w 617526"/>
                <a:gd name="connsiteY33" fmla="*/ 353834 h 370932"/>
                <a:gd name="connsiteX34" fmla="*/ 120926 w 617526"/>
                <a:gd name="connsiteY34" fmla="*/ 346691 h 370932"/>
                <a:gd name="connsiteX35" fmla="*/ 118544 w 617526"/>
                <a:gd name="connsiteY35" fmla="*/ 337166 h 370932"/>
                <a:gd name="connsiteX36" fmla="*/ 101876 w 617526"/>
                <a:gd name="connsiteY36" fmla="*/ 330022 h 370932"/>
                <a:gd name="connsiteX37" fmla="*/ 92351 w 617526"/>
                <a:gd name="connsiteY37" fmla="*/ 325259 h 370932"/>
                <a:gd name="connsiteX38" fmla="*/ 70919 w 617526"/>
                <a:gd name="connsiteY38" fmla="*/ 322878 h 370932"/>
                <a:gd name="connsiteX39" fmla="*/ 51869 w 617526"/>
                <a:gd name="connsiteY39" fmla="*/ 320497 h 370932"/>
                <a:gd name="connsiteX40" fmla="*/ 37582 w 617526"/>
                <a:gd name="connsiteY40" fmla="*/ 306209 h 370932"/>
                <a:gd name="connsiteX41" fmla="*/ 32819 w 617526"/>
                <a:gd name="connsiteY41" fmla="*/ 299066 h 370932"/>
                <a:gd name="connsiteX42" fmla="*/ 11388 w 617526"/>
                <a:gd name="connsiteY42" fmla="*/ 280016 h 370932"/>
                <a:gd name="connsiteX43" fmla="*/ 5137 w 617526"/>
                <a:gd name="connsiteY43" fmla="*/ 272313 h 370932"/>
                <a:gd name="connsiteX44" fmla="*/ 0 w 617526"/>
                <a:gd name="connsiteY44" fmla="*/ 268494 h 370932"/>
                <a:gd name="connsiteX45" fmla="*/ 0 w 617526"/>
                <a:gd name="connsiteY45" fmla="*/ 38749 h 370932"/>
                <a:gd name="connsiteX0" fmla="*/ 0 w 603691"/>
                <a:gd name="connsiteY0" fmla="*/ 72139 h 404322"/>
                <a:gd name="connsiteX1" fmla="*/ 568658 w 603691"/>
                <a:gd name="connsiteY1" fmla="*/ 0 h 404322"/>
                <a:gd name="connsiteX2" fmla="*/ 576611 w 603691"/>
                <a:gd name="connsiteY2" fmla="*/ 33448 h 404322"/>
                <a:gd name="connsiteX3" fmla="*/ 601938 w 603691"/>
                <a:gd name="connsiteY3" fmla="*/ 91949 h 404322"/>
                <a:gd name="connsiteX4" fmla="*/ 599557 w 603691"/>
                <a:gd name="connsiteY4" fmla="*/ 99093 h 404322"/>
                <a:gd name="connsiteX5" fmla="*/ 590032 w 603691"/>
                <a:gd name="connsiteY5" fmla="*/ 113381 h 404322"/>
                <a:gd name="connsiteX6" fmla="*/ 582888 w 603691"/>
                <a:gd name="connsiteY6" fmla="*/ 130049 h 404322"/>
                <a:gd name="connsiteX7" fmla="*/ 578126 w 603691"/>
                <a:gd name="connsiteY7" fmla="*/ 137193 h 404322"/>
                <a:gd name="connsiteX8" fmla="*/ 573363 w 603691"/>
                <a:gd name="connsiteY8" fmla="*/ 153862 h 404322"/>
                <a:gd name="connsiteX9" fmla="*/ 570982 w 603691"/>
                <a:gd name="connsiteY9" fmla="*/ 161006 h 404322"/>
                <a:gd name="connsiteX10" fmla="*/ 568601 w 603691"/>
                <a:gd name="connsiteY10" fmla="*/ 249112 h 404322"/>
                <a:gd name="connsiteX11" fmla="*/ 563838 w 603691"/>
                <a:gd name="connsiteY11" fmla="*/ 263399 h 404322"/>
                <a:gd name="connsiteX12" fmla="*/ 561457 w 603691"/>
                <a:gd name="connsiteY12" fmla="*/ 272924 h 404322"/>
                <a:gd name="connsiteX13" fmla="*/ 554313 w 603691"/>
                <a:gd name="connsiteY13" fmla="*/ 277687 h 404322"/>
                <a:gd name="connsiteX14" fmla="*/ 544788 w 603691"/>
                <a:gd name="connsiteY14" fmla="*/ 301499 h 404322"/>
                <a:gd name="connsiteX15" fmla="*/ 537644 w 603691"/>
                <a:gd name="connsiteY15" fmla="*/ 306262 h 404322"/>
                <a:gd name="connsiteX16" fmla="*/ 532882 w 603691"/>
                <a:gd name="connsiteY16" fmla="*/ 313406 h 404322"/>
                <a:gd name="connsiteX17" fmla="*/ 518594 w 603691"/>
                <a:gd name="connsiteY17" fmla="*/ 318168 h 404322"/>
                <a:gd name="connsiteX18" fmla="*/ 442394 w 603691"/>
                <a:gd name="connsiteY18" fmla="*/ 320549 h 404322"/>
                <a:gd name="connsiteX19" fmla="*/ 432869 w 603691"/>
                <a:gd name="connsiteY19" fmla="*/ 332456 h 404322"/>
                <a:gd name="connsiteX20" fmla="*/ 423344 w 603691"/>
                <a:gd name="connsiteY20" fmla="*/ 344362 h 404322"/>
                <a:gd name="connsiteX21" fmla="*/ 409057 w 603691"/>
                <a:gd name="connsiteY21" fmla="*/ 353887 h 404322"/>
                <a:gd name="connsiteX22" fmla="*/ 399532 w 603691"/>
                <a:gd name="connsiteY22" fmla="*/ 358649 h 404322"/>
                <a:gd name="connsiteX23" fmla="*/ 392388 w 603691"/>
                <a:gd name="connsiteY23" fmla="*/ 363412 h 404322"/>
                <a:gd name="connsiteX24" fmla="*/ 378101 w 603691"/>
                <a:gd name="connsiteY24" fmla="*/ 365793 h 404322"/>
                <a:gd name="connsiteX25" fmla="*/ 368576 w 603691"/>
                <a:gd name="connsiteY25" fmla="*/ 368174 h 404322"/>
                <a:gd name="connsiteX26" fmla="*/ 268563 w 603691"/>
                <a:gd name="connsiteY26" fmla="*/ 368174 h 404322"/>
                <a:gd name="connsiteX27" fmla="*/ 249513 w 603691"/>
                <a:gd name="connsiteY27" fmla="*/ 377699 h 404322"/>
                <a:gd name="connsiteX28" fmla="*/ 235226 w 603691"/>
                <a:gd name="connsiteY28" fmla="*/ 384843 h 404322"/>
                <a:gd name="connsiteX29" fmla="*/ 218557 w 603691"/>
                <a:gd name="connsiteY29" fmla="*/ 394368 h 404322"/>
                <a:gd name="connsiteX30" fmla="*/ 209032 w 603691"/>
                <a:gd name="connsiteY30" fmla="*/ 401512 h 404322"/>
                <a:gd name="connsiteX31" fmla="*/ 199507 w 603691"/>
                <a:gd name="connsiteY31" fmla="*/ 403893 h 404322"/>
                <a:gd name="connsiteX32" fmla="*/ 132832 w 603691"/>
                <a:gd name="connsiteY32" fmla="*/ 401512 h 404322"/>
                <a:gd name="connsiteX33" fmla="*/ 128069 w 603691"/>
                <a:gd name="connsiteY33" fmla="*/ 387224 h 404322"/>
                <a:gd name="connsiteX34" fmla="*/ 120926 w 603691"/>
                <a:gd name="connsiteY34" fmla="*/ 380081 h 404322"/>
                <a:gd name="connsiteX35" fmla="*/ 118544 w 603691"/>
                <a:gd name="connsiteY35" fmla="*/ 370556 h 404322"/>
                <a:gd name="connsiteX36" fmla="*/ 101876 w 603691"/>
                <a:gd name="connsiteY36" fmla="*/ 363412 h 404322"/>
                <a:gd name="connsiteX37" fmla="*/ 92351 w 603691"/>
                <a:gd name="connsiteY37" fmla="*/ 358649 h 404322"/>
                <a:gd name="connsiteX38" fmla="*/ 70919 w 603691"/>
                <a:gd name="connsiteY38" fmla="*/ 356268 h 404322"/>
                <a:gd name="connsiteX39" fmla="*/ 51869 w 603691"/>
                <a:gd name="connsiteY39" fmla="*/ 353887 h 404322"/>
                <a:gd name="connsiteX40" fmla="*/ 37582 w 603691"/>
                <a:gd name="connsiteY40" fmla="*/ 339599 h 404322"/>
                <a:gd name="connsiteX41" fmla="*/ 32819 w 603691"/>
                <a:gd name="connsiteY41" fmla="*/ 332456 h 404322"/>
                <a:gd name="connsiteX42" fmla="*/ 11388 w 603691"/>
                <a:gd name="connsiteY42" fmla="*/ 313406 h 404322"/>
                <a:gd name="connsiteX43" fmla="*/ 5137 w 603691"/>
                <a:gd name="connsiteY43" fmla="*/ 305703 h 404322"/>
                <a:gd name="connsiteX44" fmla="*/ 0 w 603691"/>
                <a:gd name="connsiteY44" fmla="*/ 301884 h 404322"/>
                <a:gd name="connsiteX45" fmla="*/ 0 w 603691"/>
                <a:gd name="connsiteY45" fmla="*/ 72139 h 404322"/>
                <a:gd name="connsiteX0" fmla="*/ 0 w 603691"/>
                <a:gd name="connsiteY0" fmla="*/ 72139 h 404322"/>
                <a:gd name="connsiteX1" fmla="*/ 568658 w 603691"/>
                <a:gd name="connsiteY1" fmla="*/ 0 h 404322"/>
                <a:gd name="connsiteX2" fmla="*/ 576611 w 603691"/>
                <a:gd name="connsiteY2" fmla="*/ 33448 h 404322"/>
                <a:gd name="connsiteX3" fmla="*/ 601938 w 603691"/>
                <a:gd name="connsiteY3" fmla="*/ 91949 h 404322"/>
                <a:gd name="connsiteX4" fmla="*/ 562324 w 603691"/>
                <a:gd name="connsiteY4" fmla="*/ 85131 h 404322"/>
                <a:gd name="connsiteX5" fmla="*/ 590032 w 603691"/>
                <a:gd name="connsiteY5" fmla="*/ 113381 h 404322"/>
                <a:gd name="connsiteX6" fmla="*/ 582888 w 603691"/>
                <a:gd name="connsiteY6" fmla="*/ 130049 h 404322"/>
                <a:gd name="connsiteX7" fmla="*/ 578126 w 603691"/>
                <a:gd name="connsiteY7" fmla="*/ 137193 h 404322"/>
                <a:gd name="connsiteX8" fmla="*/ 573363 w 603691"/>
                <a:gd name="connsiteY8" fmla="*/ 153862 h 404322"/>
                <a:gd name="connsiteX9" fmla="*/ 570982 w 603691"/>
                <a:gd name="connsiteY9" fmla="*/ 161006 h 404322"/>
                <a:gd name="connsiteX10" fmla="*/ 568601 w 603691"/>
                <a:gd name="connsiteY10" fmla="*/ 249112 h 404322"/>
                <a:gd name="connsiteX11" fmla="*/ 563838 w 603691"/>
                <a:gd name="connsiteY11" fmla="*/ 263399 h 404322"/>
                <a:gd name="connsiteX12" fmla="*/ 561457 w 603691"/>
                <a:gd name="connsiteY12" fmla="*/ 272924 h 404322"/>
                <a:gd name="connsiteX13" fmla="*/ 554313 w 603691"/>
                <a:gd name="connsiteY13" fmla="*/ 277687 h 404322"/>
                <a:gd name="connsiteX14" fmla="*/ 544788 w 603691"/>
                <a:gd name="connsiteY14" fmla="*/ 301499 h 404322"/>
                <a:gd name="connsiteX15" fmla="*/ 537644 w 603691"/>
                <a:gd name="connsiteY15" fmla="*/ 306262 h 404322"/>
                <a:gd name="connsiteX16" fmla="*/ 532882 w 603691"/>
                <a:gd name="connsiteY16" fmla="*/ 313406 h 404322"/>
                <a:gd name="connsiteX17" fmla="*/ 518594 w 603691"/>
                <a:gd name="connsiteY17" fmla="*/ 318168 h 404322"/>
                <a:gd name="connsiteX18" fmla="*/ 442394 w 603691"/>
                <a:gd name="connsiteY18" fmla="*/ 320549 h 404322"/>
                <a:gd name="connsiteX19" fmla="*/ 432869 w 603691"/>
                <a:gd name="connsiteY19" fmla="*/ 332456 h 404322"/>
                <a:gd name="connsiteX20" fmla="*/ 423344 w 603691"/>
                <a:gd name="connsiteY20" fmla="*/ 344362 h 404322"/>
                <a:gd name="connsiteX21" fmla="*/ 409057 w 603691"/>
                <a:gd name="connsiteY21" fmla="*/ 353887 h 404322"/>
                <a:gd name="connsiteX22" fmla="*/ 399532 w 603691"/>
                <a:gd name="connsiteY22" fmla="*/ 358649 h 404322"/>
                <a:gd name="connsiteX23" fmla="*/ 392388 w 603691"/>
                <a:gd name="connsiteY23" fmla="*/ 363412 h 404322"/>
                <a:gd name="connsiteX24" fmla="*/ 378101 w 603691"/>
                <a:gd name="connsiteY24" fmla="*/ 365793 h 404322"/>
                <a:gd name="connsiteX25" fmla="*/ 368576 w 603691"/>
                <a:gd name="connsiteY25" fmla="*/ 368174 h 404322"/>
                <a:gd name="connsiteX26" fmla="*/ 268563 w 603691"/>
                <a:gd name="connsiteY26" fmla="*/ 368174 h 404322"/>
                <a:gd name="connsiteX27" fmla="*/ 249513 w 603691"/>
                <a:gd name="connsiteY27" fmla="*/ 377699 h 404322"/>
                <a:gd name="connsiteX28" fmla="*/ 235226 w 603691"/>
                <a:gd name="connsiteY28" fmla="*/ 384843 h 404322"/>
                <a:gd name="connsiteX29" fmla="*/ 218557 w 603691"/>
                <a:gd name="connsiteY29" fmla="*/ 394368 h 404322"/>
                <a:gd name="connsiteX30" fmla="*/ 209032 w 603691"/>
                <a:gd name="connsiteY30" fmla="*/ 401512 h 404322"/>
                <a:gd name="connsiteX31" fmla="*/ 199507 w 603691"/>
                <a:gd name="connsiteY31" fmla="*/ 403893 h 404322"/>
                <a:gd name="connsiteX32" fmla="*/ 132832 w 603691"/>
                <a:gd name="connsiteY32" fmla="*/ 401512 h 404322"/>
                <a:gd name="connsiteX33" fmla="*/ 128069 w 603691"/>
                <a:gd name="connsiteY33" fmla="*/ 387224 h 404322"/>
                <a:gd name="connsiteX34" fmla="*/ 120926 w 603691"/>
                <a:gd name="connsiteY34" fmla="*/ 380081 h 404322"/>
                <a:gd name="connsiteX35" fmla="*/ 118544 w 603691"/>
                <a:gd name="connsiteY35" fmla="*/ 370556 h 404322"/>
                <a:gd name="connsiteX36" fmla="*/ 101876 w 603691"/>
                <a:gd name="connsiteY36" fmla="*/ 363412 h 404322"/>
                <a:gd name="connsiteX37" fmla="*/ 92351 w 603691"/>
                <a:gd name="connsiteY37" fmla="*/ 358649 h 404322"/>
                <a:gd name="connsiteX38" fmla="*/ 70919 w 603691"/>
                <a:gd name="connsiteY38" fmla="*/ 356268 h 404322"/>
                <a:gd name="connsiteX39" fmla="*/ 51869 w 603691"/>
                <a:gd name="connsiteY39" fmla="*/ 353887 h 404322"/>
                <a:gd name="connsiteX40" fmla="*/ 37582 w 603691"/>
                <a:gd name="connsiteY40" fmla="*/ 339599 h 404322"/>
                <a:gd name="connsiteX41" fmla="*/ 32819 w 603691"/>
                <a:gd name="connsiteY41" fmla="*/ 332456 h 404322"/>
                <a:gd name="connsiteX42" fmla="*/ 11388 w 603691"/>
                <a:gd name="connsiteY42" fmla="*/ 313406 h 404322"/>
                <a:gd name="connsiteX43" fmla="*/ 5137 w 603691"/>
                <a:gd name="connsiteY43" fmla="*/ 305703 h 404322"/>
                <a:gd name="connsiteX44" fmla="*/ 0 w 603691"/>
                <a:gd name="connsiteY44" fmla="*/ 301884 h 404322"/>
                <a:gd name="connsiteX45" fmla="*/ 0 w 603691"/>
                <a:gd name="connsiteY45" fmla="*/ 72139 h 404322"/>
                <a:gd name="connsiteX0" fmla="*/ 0 w 624207"/>
                <a:gd name="connsiteY0" fmla="*/ 72139 h 404322"/>
                <a:gd name="connsiteX1" fmla="*/ 568658 w 624207"/>
                <a:gd name="connsiteY1" fmla="*/ 0 h 404322"/>
                <a:gd name="connsiteX2" fmla="*/ 601938 w 624207"/>
                <a:gd name="connsiteY2" fmla="*/ 91949 h 404322"/>
                <a:gd name="connsiteX3" fmla="*/ 562324 w 624207"/>
                <a:gd name="connsiteY3" fmla="*/ 85131 h 404322"/>
                <a:gd name="connsiteX4" fmla="*/ 590032 w 624207"/>
                <a:gd name="connsiteY4" fmla="*/ 113381 h 404322"/>
                <a:gd name="connsiteX5" fmla="*/ 582888 w 624207"/>
                <a:gd name="connsiteY5" fmla="*/ 130049 h 404322"/>
                <a:gd name="connsiteX6" fmla="*/ 578126 w 624207"/>
                <a:gd name="connsiteY6" fmla="*/ 137193 h 404322"/>
                <a:gd name="connsiteX7" fmla="*/ 573363 w 624207"/>
                <a:gd name="connsiteY7" fmla="*/ 153862 h 404322"/>
                <a:gd name="connsiteX8" fmla="*/ 570982 w 624207"/>
                <a:gd name="connsiteY8" fmla="*/ 161006 h 404322"/>
                <a:gd name="connsiteX9" fmla="*/ 568601 w 624207"/>
                <a:gd name="connsiteY9" fmla="*/ 249112 h 404322"/>
                <a:gd name="connsiteX10" fmla="*/ 563838 w 624207"/>
                <a:gd name="connsiteY10" fmla="*/ 263399 h 404322"/>
                <a:gd name="connsiteX11" fmla="*/ 561457 w 624207"/>
                <a:gd name="connsiteY11" fmla="*/ 272924 h 404322"/>
                <a:gd name="connsiteX12" fmla="*/ 554313 w 624207"/>
                <a:gd name="connsiteY12" fmla="*/ 277687 h 404322"/>
                <a:gd name="connsiteX13" fmla="*/ 544788 w 624207"/>
                <a:gd name="connsiteY13" fmla="*/ 301499 h 404322"/>
                <a:gd name="connsiteX14" fmla="*/ 537644 w 624207"/>
                <a:gd name="connsiteY14" fmla="*/ 306262 h 404322"/>
                <a:gd name="connsiteX15" fmla="*/ 532882 w 624207"/>
                <a:gd name="connsiteY15" fmla="*/ 313406 h 404322"/>
                <a:gd name="connsiteX16" fmla="*/ 518594 w 624207"/>
                <a:gd name="connsiteY16" fmla="*/ 318168 h 404322"/>
                <a:gd name="connsiteX17" fmla="*/ 442394 w 624207"/>
                <a:gd name="connsiteY17" fmla="*/ 320549 h 404322"/>
                <a:gd name="connsiteX18" fmla="*/ 432869 w 624207"/>
                <a:gd name="connsiteY18" fmla="*/ 332456 h 404322"/>
                <a:gd name="connsiteX19" fmla="*/ 423344 w 624207"/>
                <a:gd name="connsiteY19" fmla="*/ 344362 h 404322"/>
                <a:gd name="connsiteX20" fmla="*/ 409057 w 624207"/>
                <a:gd name="connsiteY20" fmla="*/ 353887 h 404322"/>
                <a:gd name="connsiteX21" fmla="*/ 399532 w 624207"/>
                <a:gd name="connsiteY21" fmla="*/ 358649 h 404322"/>
                <a:gd name="connsiteX22" fmla="*/ 392388 w 624207"/>
                <a:gd name="connsiteY22" fmla="*/ 363412 h 404322"/>
                <a:gd name="connsiteX23" fmla="*/ 378101 w 624207"/>
                <a:gd name="connsiteY23" fmla="*/ 365793 h 404322"/>
                <a:gd name="connsiteX24" fmla="*/ 368576 w 624207"/>
                <a:gd name="connsiteY24" fmla="*/ 368174 h 404322"/>
                <a:gd name="connsiteX25" fmla="*/ 268563 w 624207"/>
                <a:gd name="connsiteY25" fmla="*/ 368174 h 404322"/>
                <a:gd name="connsiteX26" fmla="*/ 249513 w 624207"/>
                <a:gd name="connsiteY26" fmla="*/ 377699 h 404322"/>
                <a:gd name="connsiteX27" fmla="*/ 235226 w 624207"/>
                <a:gd name="connsiteY27" fmla="*/ 384843 h 404322"/>
                <a:gd name="connsiteX28" fmla="*/ 218557 w 624207"/>
                <a:gd name="connsiteY28" fmla="*/ 394368 h 404322"/>
                <a:gd name="connsiteX29" fmla="*/ 209032 w 624207"/>
                <a:gd name="connsiteY29" fmla="*/ 401512 h 404322"/>
                <a:gd name="connsiteX30" fmla="*/ 199507 w 624207"/>
                <a:gd name="connsiteY30" fmla="*/ 403893 h 404322"/>
                <a:gd name="connsiteX31" fmla="*/ 132832 w 624207"/>
                <a:gd name="connsiteY31" fmla="*/ 401512 h 404322"/>
                <a:gd name="connsiteX32" fmla="*/ 128069 w 624207"/>
                <a:gd name="connsiteY32" fmla="*/ 387224 h 404322"/>
                <a:gd name="connsiteX33" fmla="*/ 120926 w 624207"/>
                <a:gd name="connsiteY33" fmla="*/ 380081 h 404322"/>
                <a:gd name="connsiteX34" fmla="*/ 118544 w 624207"/>
                <a:gd name="connsiteY34" fmla="*/ 370556 h 404322"/>
                <a:gd name="connsiteX35" fmla="*/ 101876 w 624207"/>
                <a:gd name="connsiteY35" fmla="*/ 363412 h 404322"/>
                <a:gd name="connsiteX36" fmla="*/ 92351 w 624207"/>
                <a:gd name="connsiteY36" fmla="*/ 358649 h 404322"/>
                <a:gd name="connsiteX37" fmla="*/ 70919 w 624207"/>
                <a:gd name="connsiteY37" fmla="*/ 356268 h 404322"/>
                <a:gd name="connsiteX38" fmla="*/ 51869 w 624207"/>
                <a:gd name="connsiteY38" fmla="*/ 353887 h 404322"/>
                <a:gd name="connsiteX39" fmla="*/ 37582 w 624207"/>
                <a:gd name="connsiteY39" fmla="*/ 339599 h 404322"/>
                <a:gd name="connsiteX40" fmla="*/ 32819 w 624207"/>
                <a:gd name="connsiteY40" fmla="*/ 332456 h 404322"/>
                <a:gd name="connsiteX41" fmla="*/ 11388 w 624207"/>
                <a:gd name="connsiteY41" fmla="*/ 313406 h 404322"/>
                <a:gd name="connsiteX42" fmla="*/ 5137 w 624207"/>
                <a:gd name="connsiteY42" fmla="*/ 305703 h 404322"/>
                <a:gd name="connsiteX43" fmla="*/ 0 w 624207"/>
                <a:gd name="connsiteY43" fmla="*/ 301884 h 404322"/>
                <a:gd name="connsiteX44" fmla="*/ 0 w 624207"/>
                <a:gd name="connsiteY44" fmla="*/ 72139 h 404322"/>
                <a:gd name="connsiteX0" fmla="*/ 0 w 643777"/>
                <a:gd name="connsiteY0" fmla="*/ 72139 h 404322"/>
                <a:gd name="connsiteX1" fmla="*/ 568658 w 643777"/>
                <a:gd name="connsiteY1" fmla="*/ 0 h 404322"/>
                <a:gd name="connsiteX2" fmla="*/ 639171 w 643777"/>
                <a:gd name="connsiteY2" fmla="*/ 64024 h 404322"/>
                <a:gd name="connsiteX3" fmla="*/ 562324 w 643777"/>
                <a:gd name="connsiteY3" fmla="*/ 85131 h 404322"/>
                <a:gd name="connsiteX4" fmla="*/ 590032 w 643777"/>
                <a:gd name="connsiteY4" fmla="*/ 113381 h 404322"/>
                <a:gd name="connsiteX5" fmla="*/ 582888 w 643777"/>
                <a:gd name="connsiteY5" fmla="*/ 130049 h 404322"/>
                <a:gd name="connsiteX6" fmla="*/ 578126 w 643777"/>
                <a:gd name="connsiteY6" fmla="*/ 137193 h 404322"/>
                <a:gd name="connsiteX7" fmla="*/ 573363 w 643777"/>
                <a:gd name="connsiteY7" fmla="*/ 153862 h 404322"/>
                <a:gd name="connsiteX8" fmla="*/ 570982 w 643777"/>
                <a:gd name="connsiteY8" fmla="*/ 161006 h 404322"/>
                <a:gd name="connsiteX9" fmla="*/ 568601 w 643777"/>
                <a:gd name="connsiteY9" fmla="*/ 249112 h 404322"/>
                <a:gd name="connsiteX10" fmla="*/ 563838 w 643777"/>
                <a:gd name="connsiteY10" fmla="*/ 263399 h 404322"/>
                <a:gd name="connsiteX11" fmla="*/ 561457 w 643777"/>
                <a:gd name="connsiteY11" fmla="*/ 272924 h 404322"/>
                <a:gd name="connsiteX12" fmla="*/ 554313 w 643777"/>
                <a:gd name="connsiteY12" fmla="*/ 277687 h 404322"/>
                <a:gd name="connsiteX13" fmla="*/ 544788 w 643777"/>
                <a:gd name="connsiteY13" fmla="*/ 301499 h 404322"/>
                <a:gd name="connsiteX14" fmla="*/ 537644 w 643777"/>
                <a:gd name="connsiteY14" fmla="*/ 306262 h 404322"/>
                <a:gd name="connsiteX15" fmla="*/ 532882 w 643777"/>
                <a:gd name="connsiteY15" fmla="*/ 313406 h 404322"/>
                <a:gd name="connsiteX16" fmla="*/ 518594 w 643777"/>
                <a:gd name="connsiteY16" fmla="*/ 318168 h 404322"/>
                <a:gd name="connsiteX17" fmla="*/ 442394 w 643777"/>
                <a:gd name="connsiteY17" fmla="*/ 320549 h 404322"/>
                <a:gd name="connsiteX18" fmla="*/ 432869 w 643777"/>
                <a:gd name="connsiteY18" fmla="*/ 332456 h 404322"/>
                <a:gd name="connsiteX19" fmla="*/ 423344 w 643777"/>
                <a:gd name="connsiteY19" fmla="*/ 344362 h 404322"/>
                <a:gd name="connsiteX20" fmla="*/ 409057 w 643777"/>
                <a:gd name="connsiteY20" fmla="*/ 353887 h 404322"/>
                <a:gd name="connsiteX21" fmla="*/ 399532 w 643777"/>
                <a:gd name="connsiteY21" fmla="*/ 358649 h 404322"/>
                <a:gd name="connsiteX22" fmla="*/ 392388 w 643777"/>
                <a:gd name="connsiteY22" fmla="*/ 363412 h 404322"/>
                <a:gd name="connsiteX23" fmla="*/ 378101 w 643777"/>
                <a:gd name="connsiteY23" fmla="*/ 365793 h 404322"/>
                <a:gd name="connsiteX24" fmla="*/ 368576 w 643777"/>
                <a:gd name="connsiteY24" fmla="*/ 368174 h 404322"/>
                <a:gd name="connsiteX25" fmla="*/ 268563 w 643777"/>
                <a:gd name="connsiteY25" fmla="*/ 368174 h 404322"/>
                <a:gd name="connsiteX26" fmla="*/ 249513 w 643777"/>
                <a:gd name="connsiteY26" fmla="*/ 377699 h 404322"/>
                <a:gd name="connsiteX27" fmla="*/ 235226 w 643777"/>
                <a:gd name="connsiteY27" fmla="*/ 384843 h 404322"/>
                <a:gd name="connsiteX28" fmla="*/ 218557 w 643777"/>
                <a:gd name="connsiteY28" fmla="*/ 394368 h 404322"/>
                <a:gd name="connsiteX29" fmla="*/ 209032 w 643777"/>
                <a:gd name="connsiteY29" fmla="*/ 401512 h 404322"/>
                <a:gd name="connsiteX30" fmla="*/ 199507 w 643777"/>
                <a:gd name="connsiteY30" fmla="*/ 403893 h 404322"/>
                <a:gd name="connsiteX31" fmla="*/ 132832 w 643777"/>
                <a:gd name="connsiteY31" fmla="*/ 401512 h 404322"/>
                <a:gd name="connsiteX32" fmla="*/ 128069 w 643777"/>
                <a:gd name="connsiteY32" fmla="*/ 387224 h 404322"/>
                <a:gd name="connsiteX33" fmla="*/ 120926 w 643777"/>
                <a:gd name="connsiteY33" fmla="*/ 380081 h 404322"/>
                <a:gd name="connsiteX34" fmla="*/ 118544 w 643777"/>
                <a:gd name="connsiteY34" fmla="*/ 370556 h 404322"/>
                <a:gd name="connsiteX35" fmla="*/ 101876 w 643777"/>
                <a:gd name="connsiteY35" fmla="*/ 363412 h 404322"/>
                <a:gd name="connsiteX36" fmla="*/ 92351 w 643777"/>
                <a:gd name="connsiteY36" fmla="*/ 358649 h 404322"/>
                <a:gd name="connsiteX37" fmla="*/ 70919 w 643777"/>
                <a:gd name="connsiteY37" fmla="*/ 356268 h 404322"/>
                <a:gd name="connsiteX38" fmla="*/ 51869 w 643777"/>
                <a:gd name="connsiteY38" fmla="*/ 353887 h 404322"/>
                <a:gd name="connsiteX39" fmla="*/ 37582 w 643777"/>
                <a:gd name="connsiteY39" fmla="*/ 339599 h 404322"/>
                <a:gd name="connsiteX40" fmla="*/ 32819 w 643777"/>
                <a:gd name="connsiteY40" fmla="*/ 332456 h 404322"/>
                <a:gd name="connsiteX41" fmla="*/ 11388 w 643777"/>
                <a:gd name="connsiteY41" fmla="*/ 313406 h 404322"/>
                <a:gd name="connsiteX42" fmla="*/ 5137 w 643777"/>
                <a:gd name="connsiteY42" fmla="*/ 305703 h 404322"/>
                <a:gd name="connsiteX43" fmla="*/ 0 w 643777"/>
                <a:gd name="connsiteY43" fmla="*/ 301884 h 404322"/>
                <a:gd name="connsiteX44" fmla="*/ 0 w 643777"/>
                <a:gd name="connsiteY44" fmla="*/ 72139 h 404322"/>
                <a:gd name="connsiteX0" fmla="*/ 0 w 608000"/>
                <a:gd name="connsiteY0" fmla="*/ 72139 h 404322"/>
                <a:gd name="connsiteX1" fmla="*/ 568658 w 608000"/>
                <a:gd name="connsiteY1" fmla="*/ 0 h 404322"/>
                <a:gd name="connsiteX2" fmla="*/ 562324 w 608000"/>
                <a:gd name="connsiteY2" fmla="*/ 85131 h 404322"/>
                <a:gd name="connsiteX3" fmla="*/ 590032 w 608000"/>
                <a:gd name="connsiteY3" fmla="*/ 113381 h 404322"/>
                <a:gd name="connsiteX4" fmla="*/ 582888 w 608000"/>
                <a:gd name="connsiteY4" fmla="*/ 130049 h 404322"/>
                <a:gd name="connsiteX5" fmla="*/ 578126 w 608000"/>
                <a:gd name="connsiteY5" fmla="*/ 137193 h 404322"/>
                <a:gd name="connsiteX6" fmla="*/ 573363 w 608000"/>
                <a:gd name="connsiteY6" fmla="*/ 153862 h 404322"/>
                <a:gd name="connsiteX7" fmla="*/ 570982 w 608000"/>
                <a:gd name="connsiteY7" fmla="*/ 161006 h 404322"/>
                <a:gd name="connsiteX8" fmla="*/ 568601 w 608000"/>
                <a:gd name="connsiteY8" fmla="*/ 249112 h 404322"/>
                <a:gd name="connsiteX9" fmla="*/ 563838 w 608000"/>
                <a:gd name="connsiteY9" fmla="*/ 263399 h 404322"/>
                <a:gd name="connsiteX10" fmla="*/ 561457 w 608000"/>
                <a:gd name="connsiteY10" fmla="*/ 272924 h 404322"/>
                <a:gd name="connsiteX11" fmla="*/ 554313 w 608000"/>
                <a:gd name="connsiteY11" fmla="*/ 277687 h 404322"/>
                <a:gd name="connsiteX12" fmla="*/ 544788 w 608000"/>
                <a:gd name="connsiteY12" fmla="*/ 301499 h 404322"/>
                <a:gd name="connsiteX13" fmla="*/ 537644 w 608000"/>
                <a:gd name="connsiteY13" fmla="*/ 306262 h 404322"/>
                <a:gd name="connsiteX14" fmla="*/ 532882 w 608000"/>
                <a:gd name="connsiteY14" fmla="*/ 313406 h 404322"/>
                <a:gd name="connsiteX15" fmla="*/ 518594 w 608000"/>
                <a:gd name="connsiteY15" fmla="*/ 318168 h 404322"/>
                <a:gd name="connsiteX16" fmla="*/ 442394 w 608000"/>
                <a:gd name="connsiteY16" fmla="*/ 320549 h 404322"/>
                <a:gd name="connsiteX17" fmla="*/ 432869 w 608000"/>
                <a:gd name="connsiteY17" fmla="*/ 332456 h 404322"/>
                <a:gd name="connsiteX18" fmla="*/ 423344 w 608000"/>
                <a:gd name="connsiteY18" fmla="*/ 344362 h 404322"/>
                <a:gd name="connsiteX19" fmla="*/ 409057 w 608000"/>
                <a:gd name="connsiteY19" fmla="*/ 353887 h 404322"/>
                <a:gd name="connsiteX20" fmla="*/ 399532 w 608000"/>
                <a:gd name="connsiteY20" fmla="*/ 358649 h 404322"/>
                <a:gd name="connsiteX21" fmla="*/ 392388 w 608000"/>
                <a:gd name="connsiteY21" fmla="*/ 363412 h 404322"/>
                <a:gd name="connsiteX22" fmla="*/ 378101 w 608000"/>
                <a:gd name="connsiteY22" fmla="*/ 365793 h 404322"/>
                <a:gd name="connsiteX23" fmla="*/ 368576 w 608000"/>
                <a:gd name="connsiteY23" fmla="*/ 368174 h 404322"/>
                <a:gd name="connsiteX24" fmla="*/ 268563 w 608000"/>
                <a:gd name="connsiteY24" fmla="*/ 368174 h 404322"/>
                <a:gd name="connsiteX25" fmla="*/ 249513 w 608000"/>
                <a:gd name="connsiteY25" fmla="*/ 377699 h 404322"/>
                <a:gd name="connsiteX26" fmla="*/ 235226 w 608000"/>
                <a:gd name="connsiteY26" fmla="*/ 384843 h 404322"/>
                <a:gd name="connsiteX27" fmla="*/ 218557 w 608000"/>
                <a:gd name="connsiteY27" fmla="*/ 394368 h 404322"/>
                <a:gd name="connsiteX28" fmla="*/ 209032 w 608000"/>
                <a:gd name="connsiteY28" fmla="*/ 401512 h 404322"/>
                <a:gd name="connsiteX29" fmla="*/ 199507 w 608000"/>
                <a:gd name="connsiteY29" fmla="*/ 403893 h 404322"/>
                <a:gd name="connsiteX30" fmla="*/ 132832 w 608000"/>
                <a:gd name="connsiteY30" fmla="*/ 401512 h 404322"/>
                <a:gd name="connsiteX31" fmla="*/ 128069 w 608000"/>
                <a:gd name="connsiteY31" fmla="*/ 387224 h 404322"/>
                <a:gd name="connsiteX32" fmla="*/ 120926 w 608000"/>
                <a:gd name="connsiteY32" fmla="*/ 380081 h 404322"/>
                <a:gd name="connsiteX33" fmla="*/ 118544 w 608000"/>
                <a:gd name="connsiteY33" fmla="*/ 370556 h 404322"/>
                <a:gd name="connsiteX34" fmla="*/ 101876 w 608000"/>
                <a:gd name="connsiteY34" fmla="*/ 363412 h 404322"/>
                <a:gd name="connsiteX35" fmla="*/ 92351 w 608000"/>
                <a:gd name="connsiteY35" fmla="*/ 358649 h 404322"/>
                <a:gd name="connsiteX36" fmla="*/ 70919 w 608000"/>
                <a:gd name="connsiteY36" fmla="*/ 356268 h 404322"/>
                <a:gd name="connsiteX37" fmla="*/ 51869 w 608000"/>
                <a:gd name="connsiteY37" fmla="*/ 353887 h 404322"/>
                <a:gd name="connsiteX38" fmla="*/ 37582 w 608000"/>
                <a:gd name="connsiteY38" fmla="*/ 339599 h 404322"/>
                <a:gd name="connsiteX39" fmla="*/ 32819 w 608000"/>
                <a:gd name="connsiteY39" fmla="*/ 332456 h 404322"/>
                <a:gd name="connsiteX40" fmla="*/ 11388 w 608000"/>
                <a:gd name="connsiteY40" fmla="*/ 313406 h 404322"/>
                <a:gd name="connsiteX41" fmla="*/ 5137 w 608000"/>
                <a:gd name="connsiteY41" fmla="*/ 305703 h 404322"/>
                <a:gd name="connsiteX42" fmla="*/ 0 w 608000"/>
                <a:gd name="connsiteY42" fmla="*/ 301884 h 404322"/>
                <a:gd name="connsiteX43" fmla="*/ 0 w 608000"/>
                <a:gd name="connsiteY43" fmla="*/ 72139 h 40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08000" h="404322">
                  <a:moveTo>
                    <a:pt x="0" y="72139"/>
                  </a:moveTo>
                  <a:lnTo>
                    <a:pt x="568658" y="0"/>
                  </a:lnTo>
                  <a:cubicBezTo>
                    <a:pt x="662379" y="2165"/>
                    <a:pt x="558762" y="66234"/>
                    <a:pt x="562324" y="85131"/>
                  </a:cubicBezTo>
                  <a:cubicBezTo>
                    <a:pt x="565886" y="104028"/>
                    <a:pt x="586605" y="105895"/>
                    <a:pt x="590032" y="113381"/>
                  </a:cubicBezTo>
                  <a:cubicBezTo>
                    <a:pt x="593459" y="120867"/>
                    <a:pt x="587597" y="121807"/>
                    <a:pt x="582888" y="130049"/>
                  </a:cubicBezTo>
                  <a:cubicBezTo>
                    <a:pt x="581468" y="132534"/>
                    <a:pt x="579406" y="134633"/>
                    <a:pt x="578126" y="137193"/>
                  </a:cubicBezTo>
                  <a:cubicBezTo>
                    <a:pt x="576220" y="141005"/>
                    <a:pt x="574382" y="150294"/>
                    <a:pt x="573363" y="153862"/>
                  </a:cubicBezTo>
                  <a:cubicBezTo>
                    <a:pt x="572673" y="156276"/>
                    <a:pt x="571776" y="158625"/>
                    <a:pt x="570982" y="161006"/>
                  </a:cubicBezTo>
                  <a:cubicBezTo>
                    <a:pt x="570188" y="190375"/>
                    <a:pt x="570646" y="219804"/>
                    <a:pt x="568601" y="249112"/>
                  </a:cubicBezTo>
                  <a:cubicBezTo>
                    <a:pt x="568252" y="254120"/>
                    <a:pt x="565055" y="258529"/>
                    <a:pt x="563838" y="263399"/>
                  </a:cubicBezTo>
                  <a:cubicBezTo>
                    <a:pt x="563044" y="266574"/>
                    <a:pt x="563272" y="270201"/>
                    <a:pt x="561457" y="272924"/>
                  </a:cubicBezTo>
                  <a:cubicBezTo>
                    <a:pt x="559869" y="275305"/>
                    <a:pt x="556694" y="276099"/>
                    <a:pt x="554313" y="277687"/>
                  </a:cubicBezTo>
                  <a:cubicBezTo>
                    <a:pt x="552328" y="285627"/>
                    <a:pt x="550905" y="295383"/>
                    <a:pt x="544788" y="301499"/>
                  </a:cubicBezTo>
                  <a:cubicBezTo>
                    <a:pt x="542764" y="303523"/>
                    <a:pt x="540025" y="304674"/>
                    <a:pt x="537644" y="306262"/>
                  </a:cubicBezTo>
                  <a:cubicBezTo>
                    <a:pt x="536057" y="308643"/>
                    <a:pt x="535309" y="311889"/>
                    <a:pt x="532882" y="313406"/>
                  </a:cubicBezTo>
                  <a:cubicBezTo>
                    <a:pt x="528625" y="316067"/>
                    <a:pt x="523612" y="318011"/>
                    <a:pt x="518594" y="318168"/>
                  </a:cubicBezTo>
                  <a:lnTo>
                    <a:pt x="442394" y="320549"/>
                  </a:lnTo>
                  <a:cubicBezTo>
                    <a:pt x="436410" y="338503"/>
                    <a:pt x="445178" y="317070"/>
                    <a:pt x="432869" y="332456"/>
                  </a:cubicBezTo>
                  <a:cubicBezTo>
                    <a:pt x="419723" y="348888"/>
                    <a:pt x="443820" y="330711"/>
                    <a:pt x="423344" y="344362"/>
                  </a:cubicBezTo>
                  <a:cubicBezTo>
                    <a:pt x="415572" y="356022"/>
                    <a:pt x="422725" y="348762"/>
                    <a:pt x="409057" y="353887"/>
                  </a:cubicBezTo>
                  <a:cubicBezTo>
                    <a:pt x="405733" y="355133"/>
                    <a:pt x="402614" y="356888"/>
                    <a:pt x="399532" y="358649"/>
                  </a:cubicBezTo>
                  <a:cubicBezTo>
                    <a:pt x="397047" y="360069"/>
                    <a:pt x="395103" y="362507"/>
                    <a:pt x="392388" y="363412"/>
                  </a:cubicBezTo>
                  <a:cubicBezTo>
                    <a:pt x="387808" y="364939"/>
                    <a:pt x="382835" y="364846"/>
                    <a:pt x="378101" y="365793"/>
                  </a:cubicBezTo>
                  <a:cubicBezTo>
                    <a:pt x="374892" y="366435"/>
                    <a:pt x="371751" y="367380"/>
                    <a:pt x="368576" y="368174"/>
                  </a:cubicBezTo>
                  <a:cubicBezTo>
                    <a:pt x="345337" y="367206"/>
                    <a:pt x="294282" y="363228"/>
                    <a:pt x="268563" y="368174"/>
                  </a:cubicBezTo>
                  <a:cubicBezTo>
                    <a:pt x="261591" y="369515"/>
                    <a:pt x="256248" y="375453"/>
                    <a:pt x="249513" y="377699"/>
                  </a:cubicBezTo>
                  <a:cubicBezTo>
                    <a:pt x="236415" y="382066"/>
                    <a:pt x="248150" y="377457"/>
                    <a:pt x="235226" y="384843"/>
                  </a:cubicBezTo>
                  <a:cubicBezTo>
                    <a:pt x="221282" y="392812"/>
                    <a:pt x="230154" y="386085"/>
                    <a:pt x="218557" y="394368"/>
                  </a:cubicBezTo>
                  <a:cubicBezTo>
                    <a:pt x="215327" y="396675"/>
                    <a:pt x="212582" y="399737"/>
                    <a:pt x="209032" y="401512"/>
                  </a:cubicBezTo>
                  <a:cubicBezTo>
                    <a:pt x="206105" y="402976"/>
                    <a:pt x="202682" y="403099"/>
                    <a:pt x="199507" y="403893"/>
                  </a:cubicBezTo>
                  <a:cubicBezTo>
                    <a:pt x="177282" y="403099"/>
                    <a:pt x="154489" y="406565"/>
                    <a:pt x="132832" y="401512"/>
                  </a:cubicBezTo>
                  <a:cubicBezTo>
                    <a:pt x="127943" y="400371"/>
                    <a:pt x="131619" y="390774"/>
                    <a:pt x="128069" y="387224"/>
                  </a:cubicBezTo>
                  <a:lnTo>
                    <a:pt x="120926" y="380081"/>
                  </a:lnTo>
                  <a:cubicBezTo>
                    <a:pt x="120132" y="376906"/>
                    <a:pt x="121007" y="372711"/>
                    <a:pt x="118544" y="370556"/>
                  </a:cubicBezTo>
                  <a:cubicBezTo>
                    <a:pt x="113995" y="366575"/>
                    <a:pt x="107379" y="365914"/>
                    <a:pt x="101876" y="363412"/>
                  </a:cubicBezTo>
                  <a:cubicBezTo>
                    <a:pt x="98644" y="361943"/>
                    <a:pt x="95810" y="359447"/>
                    <a:pt x="92351" y="358649"/>
                  </a:cubicBezTo>
                  <a:cubicBezTo>
                    <a:pt x="85347" y="357033"/>
                    <a:pt x="78058" y="357108"/>
                    <a:pt x="70919" y="356268"/>
                  </a:cubicBezTo>
                  <a:lnTo>
                    <a:pt x="51869" y="353887"/>
                  </a:lnTo>
                  <a:cubicBezTo>
                    <a:pt x="40650" y="337056"/>
                    <a:pt x="55298" y="357314"/>
                    <a:pt x="37582" y="339599"/>
                  </a:cubicBezTo>
                  <a:cubicBezTo>
                    <a:pt x="35558" y="337575"/>
                    <a:pt x="34720" y="334595"/>
                    <a:pt x="32819" y="332456"/>
                  </a:cubicBezTo>
                  <a:cubicBezTo>
                    <a:pt x="20953" y="319107"/>
                    <a:pt x="22248" y="320645"/>
                    <a:pt x="11388" y="313406"/>
                  </a:cubicBezTo>
                  <a:cubicBezTo>
                    <a:pt x="4842" y="303586"/>
                    <a:pt x="8114" y="307378"/>
                    <a:pt x="5137" y="305703"/>
                  </a:cubicBezTo>
                  <a:lnTo>
                    <a:pt x="0" y="301884"/>
                  </a:lnTo>
                  <a:lnTo>
                    <a:pt x="0" y="72139"/>
                  </a:lnTo>
                  <a:close/>
                </a:path>
              </a:pathLst>
            </a:custGeom>
            <a:solidFill>
              <a:schemeClr val="bg1">
                <a:lumMod val="5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110" name="Freeform 109"/>
            <p:cNvSpPr/>
            <p:nvPr/>
          </p:nvSpPr>
          <p:spPr>
            <a:xfrm>
              <a:off x="8414022" y="1360633"/>
              <a:ext cx="1754981" cy="874410"/>
            </a:xfrm>
            <a:custGeom>
              <a:avLst/>
              <a:gdLst>
                <a:gd name="connsiteX0" fmla="*/ 923925 w 1754981"/>
                <a:gd name="connsiteY0" fmla="*/ 105266 h 874410"/>
                <a:gd name="connsiteX1" fmla="*/ 1114425 w 1754981"/>
                <a:gd name="connsiteY1" fmla="*/ 36210 h 874410"/>
                <a:gd name="connsiteX2" fmla="*/ 1121569 w 1754981"/>
                <a:gd name="connsiteY2" fmla="*/ 29066 h 874410"/>
                <a:gd name="connsiteX3" fmla="*/ 1140619 w 1754981"/>
                <a:gd name="connsiteY3" fmla="*/ 21923 h 874410"/>
                <a:gd name="connsiteX4" fmla="*/ 1150144 w 1754981"/>
                <a:gd name="connsiteY4" fmla="*/ 14779 h 874410"/>
                <a:gd name="connsiteX5" fmla="*/ 1169194 w 1754981"/>
                <a:gd name="connsiteY5" fmla="*/ 7635 h 874410"/>
                <a:gd name="connsiteX6" fmla="*/ 1171575 w 1754981"/>
                <a:gd name="connsiteY6" fmla="*/ 491 h 874410"/>
                <a:gd name="connsiteX7" fmla="*/ 1207294 w 1754981"/>
                <a:gd name="connsiteY7" fmla="*/ 2873 h 874410"/>
                <a:gd name="connsiteX8" fmla="*/ 1221581 w 1754981"/>
                <a:gd name="connsiteY8" fmla="*/ 7635 h 874410"/>
                <a:gd name="connsiteX9" fmla="*/ 1231106 w 1754981"/>
                <a:gd name="connsiteY9" fmla="*/ 10016 h 874410"/>
                <a:gd name="connsiteX10" fmla="*/ 1247775 w 1754981"/>
                <a:gd name="connsiteY10" fmla="*/ 19541 h 874410"/>
                <a:gd name="connsiteX11" fmla="*/ 1266825 w 1754981"/>
                <a:gd name="connsiteY11" fmla="*/ 24304 h 874410"/>
                <a:gd name="connsiteX12" fmla="*/ 1285875 w 1754981"/>
                <a:gd name="connsiteY12" fmla="*/ 33829 h 874410"/>
                <a:gd name="connsiteX13" fmla="*/ 1302544 w 1754981"/>
                <a:gd name="connsiteY13" fmla="*/ 38591 h 874410"/>
                <a:gd name="connsiteX14" fmla="*/ 1323975 w 1754981"/>
                <a:gd name="connsiteY14" fmla="*/ 50498 h 874410"/>
                <a:gd name="connsiteX15" fmla="*/ 1335881 w 1754981"/>
                <a:gd name="connsiteY15" fmla="*/ 52879 h 874410"/>
                <a:gd name="connsiteX16" fmla="*/ 1343025 w 1754981"/>
                <a:gd name="connsiteY16" fmla="*/ 55260 h 874410"/>
                <a:gd name="connsiteX17" fmla="*/ 1350169 w 1754981"/>
                <a:gd name="connsiteY17" fmla="*/ 62404 h 874410"/>
                <a:gd name="connsiteX18" fmla="*/ 1359694 w 1754981"/>
                <a:gd name="connsiteY18" fmla="*/ 64785 h 874410"/>
                <a:gd name="connsiteX19" fmla="*/ 1366838 w 1754981"/>
                <a:gd name="connsiteY19" fmla="*/ 74310 h 874410"/>
                <a:gd name="connsiteX20" fmla="*/ 1383506 w 1754981"/>
                <a:gd name="connsiteY20" fmla="*/ 81454 h 874410"/>
                <a:gd name="connsiteX21" fmla="*/ 1397794 w 1754981"/>
                <a:gd name="connsiteY21" fmla="*/ 90979 h 874410"/>
                <a:gd name="connsiteX22" fmla="*/ 1419225 w 1754981"/>
                <a:gd name="connsiteY22" fmla="*/ 98123 h 874410"/>
                <a:gd name="connsiteX23" fmla="*/ 1438275 w 1754981"/>
                <a:gd name="connsiteY23" fmla="*/ 110029 h 874410"/>
                <a:gd name="connsiteX24" fmla="*/ 1452563 w 1754981"/>
                <a:gd name="connsiteY24" fmla="*/ 112410 h 874410"/>
                <a:gd name="connsiteX25" fmla="*/ 1473994 w 1754981"/>
                <a:gd name="connsiteY25" fmla="*/ 124316 h 874410"/>
                <a:gd name="connsiteX26" fmla="*/ 1493044 w 1754981"/>
                <a:gd name="connsiteY26" fmla="*/ 136223 h 874410"/>
                <a:gd name="connsiteX27" fmla="*/ 1502569 w 1754981"/>
                <a:gd name="connsiteY27" fmla="*/ 138604 h 874410"/>
                <a:gd name="connsiteX28" fmla="*/ 1519238 w 1754981"/>
                <a:gd name="connsiteY28" fmla="*/ 148129 h 874410"/>
                <a:gd name="connsiteX29" fmla="*/ 1526381 w 1754981"/>
                <a:gd name="connsiteY29" fmla="*/ 150510 h 874410"/>
                <a:gd name="connsiteX30" fmla="*/ 1540669 w 1754981"/>
                <a:gd name="connsiteY30" fmla="*/ 162416 h 874410"/>
                <a:gd name="connsiteX31" fmla="*/ 1547813 w 1754981"/>
                <a:gd name="connsiteY31" fmla="*/ 164798 h 874410"/>
                <a:gd name="connsiteX32" fmla="*/ 1554956 w 1754981"/>
                <a:gd name="connsiteY32" fmla="*/ 169560 h 874410"/>
                <a:gd name="connsiteX33" fmla="*/ 1571625 w 1754981"/>
                <a:gd name="connsiteY33" fmla="*/ 171941 h 874410"/>
                <a:gd name="connsiteX34" fmla="*/ 1631156 w 1754981"/>
                <a:gd name="connsiteY34" fmla="*/ 176704 h 874410"/>
                <a:gd name="connsiteX35" fmla="*/ 1645444 w 1754981"/>
                <a:gd name="connsiteY35" fmla="*/ 183848 h 874410"/>
                <a:gd name="connsiteX36" fmla="*/ 1652588 w 1754981"/>
                <a:gd name="connsiteY36" fmla="*/ 186229 h 874410"/>
                <a:gd name="connsiteX37" fmla="*/ 1659731 w 1754981"/>
                <a:gd name="connsiteY37" fmla="*/ 193373 h 874410"/>
                <a:gd name="connsiteX38" fmla="*/ 1666875 w 1754981"/>
                <a:gd name="connsiteY38" fmla="*/ 202898 h 874410"/>
                <a:gd name="connsiteX39" fmla="*/ 1681163 w 1754981"/>
                <a:gd name="connsiteY39" fmla="*/ 212423 h 874410"/>
                <a:gd name="connsiteX40" fmla="*/ 1695450 w 1754981"/>
                <a:gd name="connsiteY40" fmla="*/ 229091 h 874410"/>
                <a:gd name="connsiteX41" fmla="*/ 1702594 w 1754981"/>
                <a:gd name="connsiteY41" fmla="*/ 233854 h 874410"/>
                <a:gd name="connsiteX42" fmla="*/ 1709738 w 1754981"/>
                <a:gd name="connsiteY42" fmla="*/ 243379 h 874410"/>
                <a:gd name="connsiteX43" fmla="*/ 1716881 w 1754981"/>
                <a:gd name="connsiteY43" fmla="*/ 250523 h 874410"/>
                <a:gd name="connsiteX44" fmla="*/ 1721644 w 1754981"/>
                <a:gd name="connsiteY44" fmla="*/ 286241 h 874410"/>
                <a:gd name="connsiteX45" fmla="*/ 1724025 w 1754981"/>
                <a:gd name="connsiteY45" fmla="*/ 295766 h 874410"/>
                <a:gd name="connsiteX46" fmla="*/ 1726406 w 1754981"/>
                <a:gd name="connsiteY46" fmla="*/ 314816 h 874410"/>
                <a:gd name="connsiteX47" fmla="*/ 1731169 w 1754981"/>
                <a:gd name="connsiteY47" fmla="*/ 329104 h 874410"/>
                <a:gd name="connsiteX48" fmla="*/ 1733550 w 1754981"/>
                <a:gd name="connsiteY48" fmla="*/ 348154 h 874410"/>
                <a:gd name="connsiteX49" fmla="*/ 1740694 w 1754981"/>
                <a:gd name="connsiteY49" fmla="*/ 374348 h 874410"/>
                <a:gd name="connsiteX50" fmla="*/ 1747838 w 1754981"/>
                <a:gd name="connsiteY50" fmla="*/ 424354 h 874410"/>
                <a:gd name="connsiteX51" fmla="*/ 1754981 w 1754981"/>
                <a:gd name="connsiteY51" fmla="*/ 452929 h 874410"/>
                <a:gd name="connsiteX52" fmla="*/ 1752600 w 1754981"/>
                <a:gd name="connsiteY52" fmla="*/ 510079 h 874410"/>
                <a:gd name="connsiteX53" fmla="*/ 1740694 w 1754981"/>
                <a:gd name="connsiteY53" fmla="*/ 531510 h 874410"/>
                <a:gd name="connsiteX54" fmla="*/ 1735931 w 1754981"/>
                <a:gd name="connsiteY54" fmla="*/ 538654 h 874410"/>
                <a:gd name="connsiteX55" fmla="*/ 1724025 w 1754981"/>
                <a:gd name="connsiteY55" fmla="*/ 552941 h 874410"/>
                <a:gd name="connsiteX56" fmla="*/ 1721644 w 1754981"/>
                <a:gd name="connsiteY56" fmla="*/ 560085 h 874410"/>
                <a:gd name="connsiteX57" fmla="*/ 1712119 w 1754981"/>
                <a:gd name="connsiteY57" fmla="*/ 574373 h 874410"/>
                <a:gd name="connsiteX58" fmla="*/ 1704975 w 1754981"/>
                <a:gd name="connsiteY58" fmla="*/ 591041 h 874410"/>
                <a:gd name="connsiteX59" fmla="*/ 1700213 w 1754981"/>
                <a:gd name="connsiteY59" fmla="*/ 598185 h 874410"/>
                <a:gd name="connsiteX60" fmla="*/ 1695450 w 1754981"/>
                <a:gd name="connsiteY60" fmla="*/ 614854 h 874410"/>
                <a:gd name="connsiteX61" fmla="*/ 1693069 w 1754981"/>
                <a:gd name="connsiteY61" fmla="*/ 621998 h 874410"/>
                <a:gd name="connsiteX62" fmla="*/ 1690688 w 1754981"/>
                <a:gd name="connsiteY62" fmla="*/ 710104 h 874410"/>
                <a:gd name="connsiteX63" fmla="*/ 1685925 w 1754981"/>
                <a:gd name="connsiteY63" fmla="*/ 724391 h 874410"/>
                <a:gd name="connsiteX64" fmla="*/ 1683544 w 1754981"/>
                <a:gd name="connsiteY64" fmla="*/ 733916 h 874410"/>
                <a:gd name="connsiteX65" fmla="*/ 1676400 w 1754981"/>
                <a:gd name="connsiteY65" fmla="*/ 738679 h 874410"/>
                <a:gd name="connsiteX66" fmla="*/ 1666875 w 1754981"/>
                <a:gd name="connsiteY66" fmla="*/ 762491 h 874410"/>
                <a:gd name="connsiteX67" fmla="*/ 1659731 w 1754981"/>
                <a:gd name="connsiteY67" fmla="*/ 767254 h 874410"/>
                <a:gd name="connsiteX68" fmla="*/ 1654969 w 1754981"/>
                <a:gd name="connsiteY68" fmla="*/ 774398 h 874410"/>
                <a:gd name="connsiteX69" fmla="*/ 1640681 w 1754981"/>
                <a:gd name="connsiteY69" fmla="*/ 779160 h 874410"/>
                <a:gd name="connsiteX70" fmla="*/ 1564481 w 1754981"/>
                <a:gd name="connsiteY70" fmla="*/ 781541 h 874410"/>
                <a:gd name="connsiteX71" fmla="*/ 1554956 w 1754981"/>
                <a:gd name="connsiteY71" fmla="*/ 793448 h 874410"/>
                <a:gd name="connsiteX72" fmla="*/ 1545431 w 1754981"/>
                <a:gd name="connsiteY72" fmla="*/ 805354 h 874410"/>
                <a:gd name="connsiteX73" fmla="*/ 1531144 w 1754981"/>
                <a:gd name="connsiteY73" fmla="*/ 814879 h 874410"/>
                <a:gd name="connsiteX74" fmla="*/ 1521619 w 1754981"/>
                <a:gd name="connsiteY74" fmla="*/ 819641 h 874410"/>
                <a:gd name="connsiteX75" fmla="*/ 1514475 w 1754981"/>
                <a:gd name="connsiteY75" fmla="*/ 824404 h 874410"/>
                <a:gd name="connsiteX76" fmla="*/ 1500188 w 1754981"/>
                <a:gd name="connsiteY76" fmla="*/ 826785 h 874410"/>
                <a:gd name="connsiteX77" fmla="*/ 1490663 w 1754981"/>
                <a:gd name="connsiteY77" fmla="*/ 829166 h 874410"/>
                <a:gd name="connsiteX78" fmla="*/ 1390650 w 1754981"/>
                <a:gd name="connsiteY78" fmla="*/ 829166 h 874410"/>
                <a:gd name="connsiteX79" fmla="*/ 1371600 w 1754981"/>
                <a:gd name="connsiteY79" fmla="*/ 838691 h 874410"/>
                <a:gd name="connsiteX80" fmla="*/ 1357313 w 1754981"/>
                <a:gd name="connsiteY80" fmla="*/ 845835 h 874410"/>
                <a:gd name="connsiteX81" fmla="*/ 1340644 w 1754981"/>
                <a:gd name="connsiteY81" fmla="*/ 855360 h 874410"/>
                <a:gd name="connsiteX82" fmla="*/ 1331119 w 1754981"/>
                <a:gd name="connsiteY82" fmla="*/ 862504 h 874410"/>
                <a:gd name="connsiteX83" fmla="*/ 1321594 w 1754981"/>
                <a:gd name="connsiteY83" fmla="*/ 864885 h 874410"/>
                <a:gd name="connsiteX84" fmla="*/ 1254919 w 1754981"/>
                <a:gd name="connsiteY84" fmla="*/ 862504 h 874410"/>
                <a:gd name="connsiteX85" fmla="*/ 1250156 w 1754981"/>
                <a:gd name="connsiteY85" fmla="*/ 848216 h 874410"/>
                <a:gd name="connsiteX86" fmla="*/ 1243013 w 1754981"/>
                <a:gd name="connsiteY86" fmla="*/ 841073 h 874410"/>
                <a:gd name="connsiteX87" fmla="*/ 1240631 w 1754981"/>
                <a:gd name="connsiteY87" fmla="*/ 831548 h 874410"/>
                <a:gd name="connsiteX88" fmla="*/ 1223963 w 1754981"/>
                <a:gd name="connsiteY88" fmla="*/ 824404 h 874410"/>
                <a:gd name="connsiteX89" fmla="*/ 1214438 w 1754981"/>
                <a:gd name="connsiteY89" fmla="*/ 819641 h 874410"/>
                <a:gd name="connsiteX90" fmla="*/ 1193006 w 1754981"/>
                <a:gd name="connsiteY90" fmla="*/ 817260 h 874410"/>
                <a:gd name="connsiteX91" fmla="*/ 1173956 w 1754981"/>
                <a:gd name="connsiteY91" fmla="*/ 814879 h 874410"/>
                <a:gd name="connsiteX92" fmla="*/ 1159669 w 1754981"/>
                <a:gd name="connsiteY92" fmla="*/ 800591 h 874410"/>
                <a:gd name="connsiteX93" fmla="*/ 1154906 w 1754981"/>
                <a:gd name="connsiteY93" fmla="*/ 793448 h 874410"/>
                <a:gd name="connsiteX94" fmla="*/ 1133475 w 1754981"/>
                <a:gd name="connsiteY94" fmla="*/ 774398 h 874410"/>
                <a:gd name="connsiteX95" fmla="*/ 1121569 w 1754981"/>
                <a:gd name="connsiteY95" fmla="*/ 762491 h 874410"/>
                <a:gd name="connsiteX96" fmla="*/ 1107281 w 1754981"/>
                <a:gd name="connsiteY96" fmla="*/ 750585 h 874410"/>
                <a:gd name="connsiteX97" fmla="*/ 1097756 w 1754981"/>
                <a:gd name="connsiteY97" fmla="*/ 736298 h 874410"/>
                <a:gd name="connsiteX98" fmla="*/ 1090613 w 1754981"/>
                <a:gd name="connsiteY98" fmla="*/ 741060 h 874410"/>
                <a:gd name="connsiteX99" fmla="*/ 1081088 w 1754981"/>
                <a:gd name="connsiteY99" fmla="*/ 762491 h 874410"/>
                <a:gd name="connsiteX100" fmla="*/ 1073944 w 1754981"/>
                <a:gd name="connsiteY100" fmla="*/ 781541 h 874410"/>
                <a:gd name="connsiteX101" fmla="*/ 1045369 w 1754981"/>
                <a:gd name="connsiteY101" fmla="*/ 805354 h 874410"/>
                <a:gd name="connsiteX102" fmla="*/ 1035844 w 1754981"/>
                <a:gd name="connsiteY102" fmla="*/ 810116 h 874410"/>
                <a:gd name="connsiteX103" fmla="*/ 1021556 w 1754981"/>
                <a:gd name="connsiteY103" fmla="*/ 819641 h 874410"/>
                <a:gd name="connsiteX104" fmla="*/ 1012031 w 1754981"/>
                <a:gd name="connsiteY104" fmla="*/ 824404 h 874410"/>
                <a:gd name="connsiteX105" fmla="*/ 1004888 w 1754981"/>
                <a:gd name="connsiteY105" fmla="*/ 829166 h 874410"/>
                <a:gd name="connsiteX106" fmla="*/ 997744 w 1754981"/>
                <a:gd name="connsiteY106" fmla="*/ 836310 h 874410"/>
                <a:gd name="connsiteX107" fmla="*/ 988219 w 1754981"/>
                <a:gd name="connsiteY107" fmla="*/ 838691 h 874410"/>
                <a:gd name="connsiteX108" fmla="*/ 973931 w 1754981"/>
                <a:gd name="connsiteY108" fmla="*/ 850598 h 874410"/>
                <a:gd name="connsiteX109" fmla="*/ 959644 w 1754981"/>
                <a:gd name="connsiteY109" fmla="*/ 855360 h 874410"/>
                <a:gd name="connsiteX110" fmla="*/ 950119 w 1754981"/>
                <a:gd name="connsiteY110" fmla="*/ 864885 h 874410"/>
                <a:gd name="connsiteX111" fmla="*/ 935831 w 1754981"/>
                <a:gd name="connsiteY111" fmla="*/ 874410 h 874410"/>
                <a:gd name="connsiteX112" fmla="*/ 921544 w 1754981"/>
                <a:gd name="connsiteY112" fmla="*/ 872029 h 874410"/>
                <a:gd name="connsiteX113" fmla="*/ 907256 w 1754981"/>
                <a:gd name="connsiteY113" fmla="*/ 862504 h 874410"/>
                <a:gd name="connsiteX114" fmla="*/ 904875 w 1754981"/>
                <a:gd name="connsiteY114" fmla="*/ 855360 h 874410"/>
                <a:gd name="connsiteX115" fmla="*/ 902494 w 1754981"/>
                <a:gd name="connsiteY115" fmla="*/ 845835 h 874410"/>
                <a:gd name="connsiteX116" fmla="*/ 897731 w 1754981"/>
                <a:gd name="connsiteY116" fmla="*/ 838691 h 874410"/>
                <a:gd name="connsiteX117" fmla="*/ 888206 w 1754981"/>
                <a:gd name="connsiteY117" fmla="*/ 826785 h 874410"/>
                <a:gd name="connsiteX118" fmla="*/ 883444 w 1754981"/>
                <a:gd name="connsiteY118" fmla="*/ 819641 h 874410"/>
                <a:gd name="connsiteX119" fmla="*/ 873919 w 1754981"/>
                <a:gd name="connsiteY119" fmla="*/ 812498 h 874410"/>
                <a:gd name="connsiteX120" fmla="*/ 866775 w 1754981"/>
                <a:gd name="connsiteY120" fmla="*/ 802973 h 874410"/>
                <a:gd name="connsiteX121" fmla="*/ 859631 w 1754981"/>
                <a:gd name="connsiteY121" fmla="*/ 800591 h 874410"/>
                <a:gd name="connsiteX122" fmla="*/ 842963 w 1754981"/>
                <a:gd name="connsiteY122" fmla="*/ 793448 h 874410"/>
                <a:gd name="connsiteX123" fmla="*/ 828675 w 1754981"/>
                <a:gd name="connsiteY123" fmla="*/ 779160 h 874410"/>
                <a:gd name="connsiteX124" fmla="*/ 823913 w 1754981"/>
                <a:gd name="connsiteY124" fmla="*/ 772016 h 874410"/>
                <a:gd name="connsiteX125" fmla="*/ 807244 w 1754981"/>
                <a:gd name="connsiteY125" fmla="*/ 764873 h 874410"/>
                <a:gd name="connsiteX126" fmla="*/ 788194 w 1754981"/>
                <a:gd name="connsiteY126" fmla="*/ 755348 h 874410"/>
                <a:gd name="connsiteX127" fmla="*/ 781050 w 1754981"/>
                <a:gd name="connsiteY127" fmla="*/ 750585 h 874410"/>
                <a:gd name="connsiteX128" fmla="*/ 769144 w 1754981"/>
                <a:gd name="connsiteY128" fmla="*/ 748204 h 874410"/>
                <a:gd name="connsiteX129" fmla="*/ 762000 w 1754981"/>
                <a:gd name="connsiteY129" fmla="*/ 743441 h 874410"/>
                <a:gd name="connsiteX130" fmla="*/ 711994 w 1754981"/>
                <a:gd name="connsiteY130" fmla="*/ 743441 h 874410"/>
                <a:gd name="connsiteX131" fmla="*/ 697706 w 1754981"/>
                <a:gd name="connsiteY131" fmla="*/ 755348 h 874410"/>
                <a:gd name="connsiteX132" fmla="*/ 690563 w 1754981"/>
                <a:gd name="connsiteY132" fmla="*/ 760110 h 874410"/>
                <a:gd name="connsiteX133" fmla="*/ 683419 w 1754981"/>
                <a:gd name="connsiteY133" fmla="*/ 769635 h 874410"/>
                <a:gd name="connsiteX134" fmla="*/ 676275 w 1754981"/>
                <a:gd name="connsiteY134" fmla="*/ 774398 h 874410"/>
                <a:gd name="connsiteX135" fmla="*/ 661988 w 1754981"/>
                <a:gd name="connsiteY135" fmla="*/ 779160 h 874410"/>
                <a:gd name="connsiteX136" fmla="*/ 654844 w 1754981"/>
                <a:gd name="connsiteY136" fmla="*/ 786304 h 874410"/>
                <a:gd name="connsiteX137" fmla="*/ 647700 w 1754981"/>
                <a:gd name="connsiteY137" fmla="*/ 788685 h 874410"/>
                <a:gd name="connsiteX138" fmla="*/ 600075 w 1754981"/>
                <a:gd name="connsiteY138" fmla="*/ 783923 h 874410"/>
                <a:gd name="connsiteX139" fmla="*/ 581025 w 1754981"/>
                <a:gd name="connsiteY139" fmla="*/ 776779 h 874410"/>
                <a:gd name="connsiteX140" fmla="*/ 559594 w 1754981"/>
                <a:gd name="connsiteY140" fmla="*/ 764873 h 874410"/>
                <a:gd name="connsiteX141" fmla="*/ 552450 w 1754981"/>
                <a:gd name="connsiteY141" fmla="*/ 760110 h 874410"/>
                <a:gd name="connsiteX142" fmla="*/ 542925 w 1754981"/>
                <a:gd name="connsiteY142" fmla="*/ 750585 h 874410"/>
                <a:gd name="connsiteX143" fmla="*/ 523875 w 1754981"/>
                <a:gd name="connsiteY143" fmla="*/ 743441 h 874410"/>
                <a:gd name="connsiteX144" fmla="*/ 509588 w 1754981"/>
                <a:gd name="connsiteY144" fmla="*/ 733916 h 874410"/>
                <a:gd name="connsiteX145" fmla="*/ 483394 w 1754981"/>
                <a:gd name="connsiteY145" fmla="*/ 722010 h 874410"/>
                <a:gd name="connsiteX146" fmla="*/ 469106 w 1754981"/>
                <a:gd name="connsiteY146" fmla="*/ 726773 h 874410"/>
                <a:gd name="connsiteX147" fmla="*/ 461963 w 1754981"/>
                <a:gd name="connsiteY147" fmla="*/ 729154 h 874410"/>
                <a:gd name="connsiteX148" fmla="*/ 359569 w 1754981"/>
                <a:gd name="connsiteY148" fmla="*/ 738679 h 874410"/>
                <a:gd name="connsiteX149" fmla="*/ 345281 w 1754981"/>
                <a:gd name="connsiteY149" fmla="*/ 743441 h 874410"/>
                <a:gd name="connsiteX150" fmla="*/ 333375 w 1754981"/>
                <a:gd name="connsiteY150" fmla="*/ 757729 h 874410"/>
                <a:gd name="connsiteX151" fmla="*/ 328613 w 1754981"/>
                <a:gd name="connsiteY151" fmla="*/ 767254 h 874410"/>
                <a:gd name="connsiteX152" fmla="*/ 321469 w 1754981"/>
                <a:gd name="connsiteY152" fmla="*/ 772016 h 874410"/>
                <a:gd name="connsiteX153" fmla="*/ 264319 w 1754981"/>
                <a:gd name="connsiteY153" fmla="*/ 769635 h 874410"/>
                <a:gd name="connsiteX154" fmla="*/ 230981 w 1754981"/>
                <a:gd name="connsiteY154" fmla="*/ 762491 h 874410"/>
                <a:gd name="connsiteX155" fmla="*/ 216694 w 1754981"/>
                <a:gd name="connsiteY155" fmla="*/ 755348 h 874410"/>
                <a:gd name="connsiteX156" fmla="*/ 202406 w 1754981"/>
                <a:gd name="connsiteY156" fmla="*/ 738679 h 874410"/>
                <a:gd name="connsiteX157" fmla="*/ 200025 w 1754981"/>
                <a:gd name="connsiteY157" fmla="*/ 731535 h 874410"/>
                <a:gd name="connsiteX158" fmla="*/ 183356 w 1754981"/>
                <a:gd name="connsiteY158" fmla="*/ 717248 h 874410"/>
                <a:gd name="connsiteX159" fmla="*/ 164306 w 1754981"/>
                <a:gd name="connsiteY159" fmla="*/ 700579 h 874410"/>
                <a:gd name="connsiteX160" fmla="*/ 157163 w 1754981"/>
                <a:gd name="connsiteY160" fmla="*/ 693435 h 874410"/>
                <a:gd name="connsiteX161" fmla="*/ 145256 w 1754981"/>
                <a:gd name="connsiteY161" fmla="*/ 686291 h 874410"/>
                <a:gd name="connsiteX162" fmla="*/ 126206 w 1754981"/>
                <a:gd name="connsiteY162" fmla="*/ 672004 h 874410"/>
                <a:gd name="connsiteX163" fmla="*/ 102394 w 1754981"/>
                <a:gd name="connsiteY163" fmla="*/ 657716 h 874410"/>
                <a:gd name="connsiteX164" fmla="*/ 88106 w 1754981"/>
                <a:gd name="connsiteY164" fmla="*/ 645810 h 874410"/>
                <a:gd name="connsiteX165" fmla="*/ 78581 w 1754981"/>
                <a:gd name="connsiteY165" fmla="*/ 629141 h 874410"/>
                <a:gd name="connsiteX166" fmla="*/ 73819 w 1754981"/>
                <a:gd name="connsiteY166" fmla="*/ 621998 h 874410"/>
                <a:gd name="connsiteX167" fmla="*/ 66675 w 1754981"/>
                <a:gd name="connsiteY167" fmla="*/ 610091 h 874410"/>
                <a:gd name="connsiteX168" fmla="*/ 59531 w 1754981"/>
                <a:gd name="connsiteY168" fmla="*/ 583898 h 874410"/>
                <a:gd name="connsiteX169" fmla="*/ 54769 w 1754981"/>
                <a:gd name="connsiteY169" fmla="*/ 560085 h 874410"/>
                <a:gd name="connsiteX170" fmla="*/ 45244 w 1754981"/>
                <a:gd name="connsiteY170" fmla="*/ 488648 h 874410"/>
                <a:gd name="connsiteX171" fmla="*/ 42863 w 1754981"/>
                <a:gd name="connsiteY171" fmla="*/ 471979 h 874410"/>
                <a:gd name="connsiteX172" fmla="*/ 40481 w 1754981"/>
                <a:gd name="connsiteY172" fmla="*/ 457691 h 874410"/>
                <a:gd name="connsiteX173" fmla="*/ 38100 w 1754981"/>
                <a:gd name="connsiteY173" fmla="*/ 433879 h 874410"/>
                <a:gd name="connsiteX174" fmla="*/ 35719 w 1754981"/>
                <a:gd name="connsiteY174" fmla="*/ 426735 h 874410"/>
                <a:gd name="connsiteX175" fmla="*/ 26194 w 1754981"/>
                <a:gd name="connsiteY175" fmla="*/ 386254 h 874410"/>
                <a:gd name="connsiteX176" fmla="*/ 23813 w 1754981"/>
                <a:gd name="connsiteY176" fmla="*/ 367204 h 874410"/>
                <a:gd name="connsiteX177" fmla="*/ 21431 w 1754981"/>
                <a:gd name="connsiteY177" fmla="*/ 350535 h 874410"/>
                <a:gd name="connsiteX178" fmla="*/ 19050 w 1754981"/>
                <a:gd name="connsiteY178" fmla="*/ 336248 h 874410"/>
                <a:gd name="connsiteX179" fmla="*/ 16669 w 1754981"/>
                <a:gd name="connsiteY179" fmla="*/ 312435 h 874410"/>
                <a:gd name="connsiteX180" fmla="*/ 11906 w 1754981"/>
                <a:gd name="connsiteY180" fmla="*/ 283860 h 874410"/>
                <a:gd name="connsiteX181" fmla="*/ 9525 w 1754981"/>
                <a:gd name="connsiteY181" fmla="*/ 260048 h 874410"/>
                <a:gd name="connsiteX182" fmla="*/ 7144 w 1754981"/>
                <a:gd name="connsiteY182" fmla="*/ 250523 h 874410"/>
                <a:gd name="connsiteX183" fmla="*/ 4763 w 1754981"/>
                <a:gd name="connsiteY183" fmla="*/ 231473 h 874410"/>
                <a:gd name="connsiteX184" fmla="*/ 2381 w 1754981"/>
                <a:gd name="connsiteY184" fmla="*/ 219566 h 874410"/>
                <a:gd name="connsiteX185" fmla="*/ 0 w 1754981"/>
                <a:gd name="connsiteY185" fmla="*/ 205279 h 874410"/>
                <a:gd name="connsiteX186" fmla="*/ 2381 w 1754981"/>
                <a:gd name="connsiteY186" fmla="*/ 190991 h 874410"/>
                <a:gd name="connsiteX187" fmla="*/ 11906 w 1754981"/>
                <a:gd name="connsiteY187" fmla="*/ 188610 h 874410"/>
                <a:gd name="connsiteX188" fmla="*/ 30956 w 1754981"/>
                <a:gd name="connsiteY188" fmla="*/ 181466 h 874410"/>
                <a:gd name="connsiteX189" fmla="*/ 69056 w 1754981"/>
                <a:gd name="connsiteY189" fmla="*/ 176704 h 874410"/>
                <a:gd name="connsiteX190" fmla="*/ 78581 w 1754981"/>
                <a:gd name="connsiteY190" fmla="*/ 174323 h 874410"/>
                <a:gd name="connsiteX191" fmla="*/ 145256 w 1754981"/>
                <a:gd name="connsiteY191" fmla="*/ 171941 h 874410"/>
                <a:gd name="connsiteX192" fmla="*/ 161925 w 1754981"/>
                <a:gd name="connsiteY192" fmla="*/ 167179 h 874410"/>
                <a:gd name="connsiteX193" fmla="*/ 183356 w 1754981"/>
                <a:gd name="connsiteY193" fmla="*/ 162416 h 874410"/>
                <a:gd name="connsiteX194" fmla="*/ 219075 w 1754981"/>
                <a:gd name="connsiteY194" fmla="*/ 145748 h 874410"/>
                <a:gd name="connsiteX195" fmla="*/ 226219 w 1754981"/>
                <a:gd name="connsiteY195" fmla="*/ 138604 h 874410"/>
                <a:gd name="connsiteX196" fmla="*/ 247650 w 1754981"/>
                <a:gd name="connsiteY196" fmla="*/ 90979 h 874410"/>
                <a:gd name="connsiteX197" fmla="*/ 259556 w 1754981"/>
                <a:gd name="connsiteY197" fmla="*/ 62404 h 874410"/>
                <a:gd name="connsiteX198" fmla="*/ 266700 w 1754981"/>
                <a:gd name="connsiteY198" fmla="*/ 60023 h 874410"/>
                <a:gd name="connsiteX199" fmla="*/ 371475 w 1754981"/>
                <a:gd name="connsiteY199" fmla="*/ 62404 h 874410"/>
                <a:gd name="connsiteX200" fmla="*/ 426244 w 1754981"/>
                <a:gd name="connsiteY200" fmla="*/ 69548 h 874410"/>
                <a:gd name="connsiteX201" fmla="*/ 476250 w 1754981"/>
                <a:gd name="connsiteY201" fmla="*/ 71929 h 874410"/>
                <a:gd name="connsiteX202" fmla="*/ 497681 w 1754981"/>
                <a:gd name="connsiteY202" fmla="*/ 74310 h 874410"/>
                <a:gd name="connsiteX203" fmla="*/ 504825 w 1754981"/>
                <a:gd name="connsiteY203" fmla="*/ 79073 h 874410"/>
                <a:gd name="connsiteX204" fmla="*/ 514350 w 1754981"/>
                <a:gd name="connsiteY204" fmla="*/ 100504 h 874410"/>
                <a:gd name="connsiteX205" fmla="*/ 521494 w 1754981"/>
                <a:gd name="connsiteY205" fmla="*/ 107648 h 874410"/>
                <a:gd name="connsiteX206" fmla="*/ 526256 w 1754981"/>
                <a:gd name="connsiteY206" fmla="*/ 126698 h 874410"/>
                <a:gd name="connsiteX207" fmla="*/ 528638 w 1754981"/>
                <a:gd name="connsiteY207" fmla="*/ 133841 h 874410"/>
                <a:gd name="connsiteX208" fmla="*/ 533400 w 1754981"/>
                <a:gd name="connsiteY208" fmla="*/ 152891 h 874410"/>
                <a:gd name="connsiteX209" fmla="*/ 535781 w 1754981"/>
                <a:gd name="connsiteY209" fmla="*/ 169560 h 874410"/>
                <a:gd name="connsiteX210" fmla="*/ 542925 w 1754981"/>
                <a:gd name="connsiteY210" fmla="*/ 174323 h 874410"/>
                <a:gd name="connsiteX211" fmla="*/ 595313 w 1754981"/>
                <a:gd name="connsiteY211" fmla="*/ 171941 h 874410"/>
                <a:gd name="connsiteX212" fmla="*/ 611981 w 1754981"/>
                <a:gd name="connsiteY212" fmla="*/ 164798 h 874410"/>
                <a:gd name="connsiteX213" fmla="*/ 635794 w 1754981"/>
                <a:gd name="connsiteY213" fmla="*/ 157654 h 874410"/>
                <a:gd name="connsiteX214" fmla="*/ 666750 w 1754981"/>
                <a:gd name="connsiteY214" fmla="*/ 148129 h 874410"/>
                <a:gd name="connsiteX215" fmla="*/ 676275 w 1754981"/>
                <a:gd name="connsiteY215" fmla="*/ 145748 h 874410"/>
                <a:gd name="connsiteX216" fmla="*/ 692944 w 1754981"/>
                <a:gd name="connsiteY216" fmla="*/ 136223 h 874410"/>
                <a:gd name="connsiteX217" fmla="*/ 700088 w 1754981"/>
                <a:gd name="connsiteY217" fmla="*/ 133841 h 874410"/>
                <a:gd name="connsiteX218" fmla="*/ 731044 w 1754981"/>
                <a:gd name="connsiteY218" fmla="*/ 129079 h 874410"/>
                <a:gd name="connsiteX219" fmla="*/ 747713 w 1754981"/>
                <a:gd name="connsiteY219" fmla="*/ 124316 h 874410"/>
                <a:gd name="connsiteX220" fmla="*/ 757238 w 1754981"/>
                <a:gd name="connsiteY220" fmla="*/ 121935 h 874410"/>
                <a:gd name="connsiteX221" fmla="*/ 769144 w 1754981"/>
                <a:gd name="connsiteY221" fmla="*/ 117173 h 874410"/>
                <a:gd name="connsiteX222" fmla="*/ 812006 w 1754981"/>
                <a:gd name="connsiteY222" fmla="*/ 114791 h 874410"/>
                <a:gd name="connsiteX223" fmla="*/ 826294 w 1754981"/>
                <a:gd name="connsiteY223" fmla="*/ 112410 h 874410"/>
                <a:gd name="connsiteX224" fmla="*/ 833438 w 1754981"/>
                <a:gd name="connsiteY224" fmla="*/ 107648 h 874410"/>
                <a:gd name="connsiteX225" fmla="*/ 883444 w 1754981"/>
                <a:gd name="connsiteY225" fmla="*/ 133841 h 874410"/>
                <a:gd name="connsiteX226" fmla="*/ 907256 w 1754981"/>
                <a:gd name="connsiteY226" fmla="*/ 131460 h 874410"/>
                <a:gd name="connsiteX227" fmla="*/ 921544 w 1754981"/>
                <a:gd name="connsiteY227" fmla="*/ 117173 h 874410"/>
                <a:gd name="connsiteX228" fmla="*/ 928688 w 1754981"/>
                <a:gd name="connsiteY228" fmla="*/ 114791 h 874410"/>
                <a:gd name="connsiteX229" fmla="*/ 923925 w 1754981"/>
                <a:gd name="connsiteY229" fmla="*/ 105266 h 874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Lst>
              <a:rect l="l" t="t" r="r" b="b"/>
              <a:pathLst>
                <a:path w="1754981" h="874410">
                  <a:moveTo>
                    <a:pt x="923925" y="105266"/>
                  </a:moveTo>
                  <a:cubicBezTo>
                    <a:pt x="987425" y="82247"/>
                    <a:pt x="1066665" y="83970"/>
                    <a:pt x="1114425" y="36210"/>
                  </a:cubicBezTo>
                  <a:cubicBezTo>
                    <a:pt x="1116806" y="33829"/>
                    <a:pt x="1118645" y="30737"/>
                    <a:pt x="1121569" y="29066"/>
                  </a:cubicBezTo>
                  <a:cubicBezTo>
                    <a:pt x="1185562" y="-7501"/>
                    <a:pt x="1072824" y="64294"/>
                    <a:pt x="1140619" y="21923"/>
                  </a:cubicBezTo>
                  <a:cubicBezTo>
                    <a:pt x="1143985" y="19820"/>
                    <a:pt x="1146779" y="16883"/>
                    <a:pt x="1150144" y="14779"/>
                  </a:cubicBezTo>
                  <a:cubicBezTo>
                    <a:pt x="1158447" y="9590"/>
                    <a:pt x="1160051" y="9921"/>
                    <a:pt x="1169194" y="7635"/>
                  </a:cubicBezTo>
                  <a:cubicBezTo>
                    <a:pt x="1169988" y="5254"/>
                    <a:pt x="1169084" y="802"/>
                    <a:pt x="1171575" y="491"/>
                  </a:cubicBezTo>
                  <a:cubicBezTo>
                    <a:pt x="1183416" y="-989"/>
                    <a:pt x="1195481" y="1185"/>
                    <a:pt x="1207294" y="2873"/>
                  </a:cubicBezTo>
                  <a:cubicBezTo>
                    <a:pt x="1212263" y="3583"/>
                    <a:pt x="1216711" y="6418"/>
                    <a:pt x="1221581" y="7635"/>
                  </a:cubicBezTo>
                  <a:lnTo>
                    <a:pt x="1231106" y="10016"/>
                  </a:lnTo>
                  <a:cubicBezTo>
                    <a:pt x="1236334" y="13502"/>
                    <a:pt x="1241729" y="17526"/>
                    <a:pt x="1247775" y="19541"/>
                  </a:cubicBezTo>
                  <a:cubicBezTo>
                    <a:pt x="1260225" y="23691"/>
                    <a:pt x="1257031" y="19852"/>
                    <a:pt x="1266825" y="24304"/>
                  </a:cubicBezTo>
                  <a:cubicBezTo>
                    <a:pt x="1273288" y="27242"/>
                    <a:pt x="1278987" y="32107"/>
                    <a:pt x="1285875" y="33829"/>
                  </a:cubicBezTo>
                  <a:cubicBezTo>
                    <a:pt x="1288925" y="34592"/>
                    <a:pt x="1299129" y="36883"/>
                    <a:pt x="1302544" y="38591"/>
                  </a:cubicBezTo>
                  <a:cubicBezTo>
                    <a:pt x="1308646" y="41642"/>
                    <a:pt x="1317097" y="48205"/>
                    <a:pt x="1323975" y="50498"/>
                  </a:cubicBezTo>
                  <a:cubicBezTo>
                    <a:pt x="1327815" y="51778"/>
                    <a:pt x="1331955" y="51897"/>
                    <a:pt x="1335881" y="52879"/>
                  </a:cubicBezTo>
                  <a:cubicBezTo>
                    <a:pt x="1338316" y="53488"/>
                    <a:pt x="1340644" y="54466"/>
                    <a:pt x="1343025" y="55260"/>
                  </a:cubicBezTo>
                  <a:cubicBezTo>
                    <a:pt x="1345406" y="57641"/>
                    <a:pt x="1347245" y="60733"/>
                    <a:pt x="1350169" y="62404"/>
                  </a:cubicBezTo>
                  <a:cubicBezTo>
                    <a:pt x="1353011" y="64028"/>
                    <a:pt x="1357031" y="62883"/>
                    <a:pt x="1359694" y="64785"/>
                  </a:cubicBezTo>
                  <a:cubicBezTo>
                    <a:pt x="1362924" y="67092"/>
                    <a:pt x="1363825" y="71727"/>
                    <a:pt x="1366838" y="74310"/>
                  </a:cubicBezTo>
                  <a:cubicBezTo>
                    <a:pt x="1375625" y="81842"/>
                    <a:pt x="1375104" y="76786"/>
                    <a:pt x="1383506" y="81454"/>
                  </a:cubicBezTo>
                  <a:cubicBezTo>
                    <a:pt x="1388510" y="84234"/>
                    <a:pt x="1392241" y="89591"/>
                    <a:pt x="1397794" y="90979"/>
                  </a:cubicBezTo>
                  <a:cubicBezTo>
                    <a:pt x="1405643" y="92941"/>
                    <a:pt x="1411885" y="94045"/>
                    <a:pt x="1419225" y="98123"/>
                  </a:cubicBezTo>
                  <a:cubicBezTo>
                    <a:pt x="1429552" y="103860"/>
                    <a:pt x="1427023" y="106653"/>
                    <a:pt x="1438275" y="110029"/>
                  </a:cubicBezTo>
                  <a:cubicBezTo>
                    <a:pt x="1442900" y="111416"/>
                    <a:pt x="1447800" y="111616"/>
                    <a:pt x="1452563" y="112410"/>
                  </a:cubicBezTo>
                  <a:cubicBezTo>
                    <a:pt x="1463929" y="118094"/>
                    <a:pt x="1462040" y="116845"/>
                    <a:pt x="1473994" y="124316"/>
                  </a:cubicBezTo>
                  <a:cubicBezTo>
                    <a:pt x="1479877" y="127993"/>
                    <a:pt x="1486950" y="133514"/>
                    <a:pt x="1493044" y="136223"/>
                  </a:cubicBezTo>
                  <a:cubicBezTo>
                    <a:pt x="1496035" y="137552"/>
                    <a:pt x="1499505" y="137455"/>
                    <a:pt x="1502569" y="138604"/>
                  </a:cubicBezTo>
                  <a:cubicBezTo>
                    <a:pt x="1519267" y="144865"/>
                    <a:pt x="1505421" y="141220"/>
                    <a:pt x="1519238" y="148129"/>
                  </a:cubicBezTo>
                  <a:cubicBezTo>
                    <a:pt x="1521483" y="149251"/>
                    <a:pt x="1524000" y="149716"/>
                    <a:pt x="1526381" y="150510"/>
                  </a:cubicBezTo>
                  <a:cubicBezTo>
                    <a:pt x="1531649" y="155778"/>
                    <a:pt x="1534036" y="159100"/>
                    <a:pt x="1540669" y="162416"/>
                  </a:cubicBezTo>
                  <a:cubicBezTo>
                    <a:pt x="1542914" y="163539"/>
                    <a:pt x="1545568" y="163675"/>
                    <a:pt x="1547813" y="164798"/>
                  </a:cubicBezTo>
                  <a:cubicBezTo>
                    <a:pt x="1550372" y="166078"/>
                    <a:pt x="1552215" y="168738"/>
                    <a:pt x="1554956" y="169560"/>
                  </a:cubicBezTo>
                  <a:cubicBezTo>
                    <a:pt x="1560332" y="171173"/>
                    <a:pt x="1566089" y="171018"/>
                    <a:pt x="1571625" y="171941"/>
                  </a:cubicBezTo>
                  <a:cubicBezTo>
                    <a:pt x="1606982" y="177834"/>
                    <a:pt x="1548601" y="172577"/>
                    <a:pt x="1631156" y="176704"/>
                  </a:cubicBezTo>
                  <a:cubicBezTo>
                    <a:pt x="1649112" y="182689"/>
                    <a:pt x="1626979" y="174616"/>
                    <a:pt x="1645444" y="183848"/>
                  </a:cubicBezTo>
                  <a:cubicBezTo>
                    <a:pt x="1647689" y="184971"/>
                    <a:pt x="1650207" y="185435"/>
                    <a:pt x="1652588" y="186229"/>
                  </a:cubicBezTo>
                  <a:cubicBezTo>
                    <a:pt x="1654969" y="188610"/>
                    <a:pt x="1657540" y="190816"/>
                    <a:pt x="1659731" y="193373"/>
                  </a:cubicBezTo>
                  <a:cubicBezTo>
                    <a:pt x="1662314" y="196386"/>
                    <a:pt x="1663909" y="200261"/>
                    <a:pt x="1666875" y="202898"/>
                  </a:cubicBezTo>
                  <a:cubicBezTo>
                    <a:pt x="1671153" y="206701"/>
                    <a:pt x="1681163" y="212423"/>
                    <a:pt x="1681163" y="212423"/>
                  </a:cubicBezTo>
                  <a:cubicBezTo>
                    <a:pt x="1686780" y="220849"/>
                    <a:pt x="1686468" y="221392"/>
                    <a:pt x="1695450" y="229091"/>
                  </a:cubicBezTo>
                  <a:cubicBezTo>
                    <a:pt x="1697623" y="230954"/>
                    <a:pt x="1700570" y="231830"/>
                    <a:pt x="1702594" y="233854"/>
                  </a:cubicBezTo>
                  <a:cubicBezTo>
                    <a:pt x="1705400" y="236660"/>
                    <a:pt x="1707155" y="240366"/>
                    <a:pt x="1709738" y="243379"/>
                  </a:cubicBezTo>
                  <a:cubicBezTo>
                    <a:pt x="1711929" y="245936"/>
                    <a:pt x="1714500" y="248142"/>
                    <a:pt x="1716881" y="250523"/>
                  </a:cubicBezTo>
                  <a:cubicBezTo>
                    <a:pt x="1722830" y="268364"/>
                    <a:pt x="1716984" y="248955"/>
                    <a:pt x="1721644" y="286241"/>
                  </a:cubicBezTo>
                  <a:cubicBezTo>
                    <a:pt x="1722050" y="289488"/>
                    <a:pt x="1723487" y="292538"/>
                    <a:pt x="1724025" y="295766"/>
                  </a:cubicBezTo>
                  <a:cubicBezTo>
                    <a:pt x="1725077" y="302078"/>
                    <a:pt x="1725065" y="308559"/>
                    <a:pt x="1726406" y="314816"/>
                  </a:cubicBezTo>
                  <a:cubicBezTo>
                    <a:pt x="1727458" y="319725"/>
                    <a:pt x="1731169" y="329104"/>
                    <a:pt x="1731169" y="329104"/>
                  </a:cubicBezTo>
                  <a:cubicBezTo>
                    <a:pt x="1731963" y="335454"/>
                    <a:pt x="1732371" y="341864"/>
                    <a:pt x="1733550" y="348154"/>
                  </a:cubicBezTo>
                  <a:cubicBezTo>
                    <a:pt x="1735851" y="360425"/>
                    <a:pt x="1737421" y="364528"/>
                    <a:pt x="1740694" y="374348"/>
                  </a:cubicBezTo>
                  <a:cubicBezTo>
                    <a:pt x="1745254" y="442761"/>
                    <a:pt x="1738525" y="387098"/>
                    <a:pt x="1747838" y="424354"/>
                  </a:cubicBezTo>
                  <a:lnTo>
                    <a:pt x="1754981" y="452929"/>
                  </a:lnTo>
                  <a:cubicBezTo>
                    <a:pt x="1754187" y="471979"/>
                    <a:pt x="1754497" y="491107"/>
                    <a:pt x="1752600" y="510079"/>
                  </a:cubicBezTo>
                  <a:cubicBezTo>
                    <a:pt x="1751046" y="525621"/>
                    <a:pt x="1748521" y="522118"/>
                    <a:pt x="1740694" y="531510"/>
                  </a:cubicBezTo>
                  <a:cubicBezTo>
                    <a:pt x="1738862" y="533709"/>
                    <a:pt x="1737763" y="536455"/>
                    <a:pt x="1735931" y="538654"/>
                  </a:cubicBezTo>
                  <a:cubicBezTo>
                    <a:pt x="1720648" y="556995"/>
                    <a:pt x="1735854" y="535201"/>
                    <a:pt x="1724025" y="552941"/>
                  </a:cubicBezTo>
                  <a:cubicBezTo>
                    <a:pt x="1723231" y="555322"/>
                    <a:pt x="1722863" y="557891"/>
                    <a:pt x="1721644" y="560085"/>
                  </a:cubicBezTo>
                  <a:cubicBezTo>
                    <a:pt x="1718864" y="565089"/>
                    <a:pt x="1713929" y="568943"/>
                    <a:pt x="1712119" y="574373"/>
                  </a:cubicBezTo>
                  <a:cubicBezTo>
                    <a:pt x="1709447" y="582389"/>
                    <a:pt x="1709684" y="582799"/>
                    <a:pt x="1704975" y="591041"/>
                  </a:cubicBezTo>
                  <a:cubicBezTo>
                    <a:pt x="1703555" y="593526"/>
                    <a:pt x="1701493" y="595625"/>
                    <a:pt x="1700213" y="598185"/>
                  </a:cubicBezTo>
                  <a:cubicBezTo>
                    <a:pt x="1698307" y="601997"/>
                    <a:pt x="1696469" y="611286"/>
                    <a:pt x="1695450" y="614854"/>
                  </a:cubicBezTo>
                  <a:cubicBezTo>
                    <a:pt x="1694760" y="617268"/>
                    <a:pt x="1693863" y="619617"/>
                    <a:pt x="1693069" y="621998"/>
                  </a:cubicBezTo>
                  <a:cubicBezTo>
                    <a:pt x="1692275" y="651367"/>
                    <a:pt x="1692733" y="680796"/>
                    <a:pt x="1690688" y="710104"/>
                  </a:cubicBezTo>
                  <a:cubicBezTo>
                    <a:pt x="1690339" y="715112"/>
                    <a:pt x="1687142" y="719521"/>
                    <a:pt x="1685925" y="724391"/>
                  </a:cubicBezTo>
                  <a:cubicBezTo>
                    <a:pt x="1685131" y="727566"/>
                    <a:pt x="1685359" y="731193"/>
                    <a:pt x="1683544" y="733916"/>
                  </a:cubicBezTo>
                  <a:cubicBezTo>
                    <a:pt x="1681956" y="736297"/>
                    <a:pt x="1678781" y="737091"/>
                    <a:pt x="1676400" y="738679"/>
                  </a:cubicBezTo>
                  <a:cubicBezTo>
                    <a:pt x="1674415" y="746619"/>
                    <a:pt x="1672992" y="756375"/>
                    <a:pt x="1666875" y="762491"/>
                  </a:cubicBezTo>
                  <a:cubicBezTo>
                    <a:pt x="1664851" y="764515"/>
                    <a:pt x="1662112" y="765666"/>
                    <a:pt x="1659731" y="767254"/>
                  </a:cubicBezTo>
                  <a:cubicBezTo>
                    <a:pt x="1658144" y="769635"/>
                    <a:pt x="1657396" y="772881"/>
                    <a:pt x="1654969" y="774398"/>
                  </a:cubicBezTo>
                  <a:cubicBezTo>
                    <a:pt x="1650712" y="777059"/>
                    <a:pt x="1645699" y="779003"/>
                    <a:pt x="1640681" y="779160"/>
                  </a:cubicBezTo>
                  <a:lnTo>
                    <a:pt x="1564481" y="781541"/>
                  </a:lnTo>
                  <a:cubicBezTo>
                    <a:pt x="1558497" y="799495"/>
                    <a:pt x="1567265" y="778062"/>
                    <a:pt x="1554956" y="793448"/>
                  </a:cubicBezTo>
                  <a:cubicBezTo>
                    <a:pt x="1541810" y="809880"/>
                    <a:pt x="1565907" y="791703"/>
                    <a:pt x="1545431" y="805354"/>
                  </a:cubicBezTo>
                  <a:cubicBezTo>
                    <a:pt x="1537659" y="817014"/>
                    <a:pt x="1544812" y="809754"/>
                    <a:pt x="1531144" y="814879"/>
                  </a:cubicBezTo>
                  <a:cubicBezTo>
                    <a:pt x="1527820" y="816125"/>
                    <a:pt x="1524701" y="817880"/>
                    <a:pt x="1521619" y="819641"/>
                  </a:cubicBezTo>
                  <a:cubicBezTo>
                    <a:pt x="1519134" y="821061"/>
                    <a:pt x="1517190" y="823499"/>
                    <a:pt x="1514475" y="824404"/>
                  </a:cubicBezTo>
                  <a:cubicBezTo>
                    <a:pt x="1509895" y="825931"/>
                    <a:pt x="1504922" y="825838"/>
                    <a:pt x="1500188" y="826785"/>
                  </a:cubicBezTo>
                  <a:cubicBezTo>
                    <a:pt x="1496979" y="827427"/>
                    <a:pt x="1493838" y="828372"/>
                    <a:pt x="1490663" y="829166"/>
                  </a:cubicBezTo>
                  <a:cubicBezTo>
                    <a:pt x="1467424" y="828198"/>
                    <a:pt x="1416369" y="824220"/>
                    <a:pt x="1390650" y="829166"/>
                  </a:cubicBezTo>
                  <a:cubicBezTo>
                    <a:pt x="1383678" y="830507"/>
                    <a:pt x="1378335" y="836445"/>
                    <a:pt x="1371600" y="838691"/>
                  </a:cubicBezTo>
                  <a:cubicBezTo>
                    <a:pt x="1358502" y="843058"/>
                    <a:pt x="1370237" y="838449"/>
                    <a:pt x="1357313" y="845835"/>
                  </a:cubicBezTo>
                  <a:cubicBezTo>
                    <a:pt x="1343369" y="853804"/>
                    <a:pt x="1352241" y="847077"/>
                    <a:pt x="1340644" y="855360"/>
                  </a:cubicBezTo>
                  <a:cubicBezTo>
                    <a:pt x="1337414" y="857667"/>
                    <a:pt x="1334669" y="860729"/>
                    <a:pt x="1331119" y="862504"/>
                  </a:cubicBezTo>
                  <a:cubicBezTo>
                    <a:pt x="1328192" y="863968"/>
                    <a:pt x="1324769" y="864091"/>
                    <a:pt x="1321594" y="864885"/>
                  </a:cubicBezTo>
                  <a:cubicBezTo>
                    <a:pt x="1299369" y="864091"/>
                    <a:pt x="1276576" y="867557"/>
                    <a:pt x="1254919" y="862504"/>
                  </a:cubicBezTo>
                  <a:cubicBezTo>
                    <a:pt x="1250030" y="861363"/>
                    <a:pt x="1253706" y="851766"/>
                    <a:pt x="1250156" y="848216"/>
                  </a:cubicBezTo>
                  <a:lnTo>
                    <a:pt x="1243013" y="841073"/>
                  </a:lnTo>
                  <a:cubicBezTo>
                    <a:pt x="1242219" y="837898"/>
                    <a:pt x="1243094" y="833703"/>
                    <a:pt x="1240631" y="831548"/>
                  </a:cubicBezTo>
                  <a:cubicBezTo>
                    <a:pt x="1236082" y="827567"/>
                    <a:pt x="1229466" y="826906"/>
                    <a:pt x="1223963" y="824404"/>
                  </a:cubicBezTo>
                  <a:cubicBezTo>
                    <a:pt x="1220731" y="822935"/>
                    <a:pt x="1217897" y="820439"/>
                    <a:pt x="1214438" y="819641"/>
                  </a:cubicBezTo>
                  <a:cubicBezTo>
                    <a:pt x="1207434" y="818025"/>
                    <a:pt x="1200145" y="818100"/>
                    <a:pt x="1193006" y="817260"/>
                  </a:cubicBezTo>
                  <a:lnTo>
                    <a:pt x="1173956" y="814879"/>
                  </a:lnTo>
                  <a:cubicBezTo>
                    <a:pt x="1162737" y="798048"/>
                    <a:pt x="1177385" y="818306"/>
                    <a:pt x="1159669" y="800591"/>
                  </a:cubicBezTo>
                  <a:cubicBezTo>
                    <a:pt x="1157645" y="798567"/>
                    <a:pt x="1156807" y="795587"/>
                    <a:pt x="1154906" y="793448"/>
                  </a:cubicBezTo>
                  <a:cubicBezTo>
                    <a:pt x="1143040" y="780099"/>
                    <a:pt x="1144335" y="781637"/>
                    <a:pt x="1133475" y="774398"/>
                  </a:cubicBezTo>
                  <a:cubicBezTo>
                    <a:pt x="1124747" y="761304"/>
                    <a:pt x="1133473" y="772411"/>
                    <a:pt x="1121569" y="762491"/>
                  </a:cubicBezTo>
                  <a:cubicBezTo>
                    <a:pt x="1103233" y="747212"/>
                    <a:pt x="1125019" y="762411"/>
                    <a:pt x="1107281" y="750585"/>
                  </a:cubicBezTo>
                  <a:cubicBezTo>
                    <a:pt x="1105790" y="746111"/>
                    <a:pt x="1104053" y="737347"/>
                    <a:pt x="1097756" y="736298"/>
                  </a:cubicBezTo>
                  <a:cubicBezTo>
                    <a:pt x="1094933" y="735828"/>
                    <a:pt x="1092994" y="739473"/>
                    <a:pt x="1090613" y="741060"/>
                  </a:cubicBezTo>
                  <a:cubicBezTo>
                    <a:pt x="1084356" y="750444"/>
                    <a:pt x="1084490" y="748885"/>
                    <a:pt x="1081088" y="762491"/>
                  </a:cubicBezTo>
                  <a:cubicBezTo>
                    <a:pt x="1079411" y="769195"/>
                    <a:pt x="1078470" y="775883"/>
                    <a:pt x="1073944" y="781541"/>
                  </a:cubicBezTo>
                  <a:cubicBezTo>
                    <a:pt x="1066924" y="790316"/>
                    <a:pt x="1055645" y="800217"/>
                    <a:pt x="1045369" y="805354"/>
                  </a:cubicBezTo>
                  <a:cubicBezTo>
                    <a:pt x="1042194" y="806941"/>
                    <a:pt x="1038888" y="808290"/>
                    <a:pt x="1035844" y="810116"/>
                  </a:cubicBezTo>
                  <a:cubicBezTo>
                    <a:pt x="1030936" y="813061"/>
                    <a:pt x="1026676" y="817081"/>
                    <a:pt x="1021556" y="819641"/>
                  </a:cubicBezTo>
                  <a:cubicBezTo>
                    <a:pt x="1018381" y="821229"/>
                    <a:pt x="1015113" y="822643"/>
                    <a:pt x="1012031" y="824404"/>
                  </a:cubicBezTo>
                  <a:cubicBezTo>
                    <a:pt x="1009546" y="825824"/>
                    <a:pt x="1007086" y="827334"/>
                    <a:pt x="1004888" y="829166"/>
                  </a:cubicBezTo>
                  <a:cubicBezTo>
                    <a:pt x="1002301" y="831322"/>
                    <a:pt x="1000668" y="834639"/>
                    <a:pt x="997744" y="836310"/>
                  </a:cubicBezTo>
                  <a:cubicBezTo>
                    <a:pt x="994902" y="837934"/>
                    <a:pt x="991394" y="837897"/>
                    <a:pt x="988219" y="838691"/>
                  </a:cubicBezTo>
                  <a:cubicBezTo>
                    <a:pt x="983733" y="843177"/>
                    <a:pt x="979898" y="847946"/>
                    <a:pt x="973931" y="850598"/>
                  </a:cubicBezTo>
                  <a:cubicBezTo>
                    <a:pt x="969344" y="852637"/>
                    <a:pt x="959644" y="855360"/>
                    <a:pt x="959644" y="855360"/>
                  </a:cubicBezTo>
                  <a:cubicBezTo>
                    <a:pt x="955603" y="867483"/>
                    <a:pt x="960510" y="859112"/>
                    <a:pt x="950119" y="864885"/>
                  </a:cubicBezTo>
                  <a:cubicBezTo>
                    <a:pt x="945115" y="867665"/>
                    <a:pt x="935831" y="874410"/>
                    <a:pt x="935831" y="874410"/>
                  </a:cubicBezTo>
                  <a:cubicBezTo>
                    <a:pt x="931069" y="873616"/>
                    <a:pt x="926001" y="873886"/>
                    <a:pt x="921544" y="872029"/>
                  </a:cubicBezTo>
                  <a:cubicBezTo>
                    <a:pt x="916260" y="869828"/>
                    <a:pt x="907256" y="862504"/>
                    <a:pt x="907256" y="862504"/>
                  </a:cubicBezTo>
                  <a:cubicBezTo>
                    <a:pt x="906462" y="860123"/>
                    <a:pt x="905565" y="857774"/>
                    <a:pt x="904875" y="855360"/>
                  </a:cubicBezTo>
                  <a:cubicBezTo>
                    <a:pt x="903976" y="852213"/>
                    <a:pt x="903783" y="848843"/>
                    <a:pt x="902494" y="845835"/>
                  </a:cubicBezTo>
                  <a:cubicBezTo>
                    <a:pt x="901367" y="843204"/>
                    <a:pt x="899319" y="841072"/>
                    <a:pt x="897731" y="838691"/>
                  </a:cubicBezTo>
                  <a:cubicBezTo>
                    <a:pt x="893095" y="824784"/>
                    <a:pt x="898977" y="837557"/>
                    <a:pt x="888206" y="826785"/>
                  </a:cubicBezTo>
                  <a:cubicBezTo>
                    <a:pt x="886182" y="824761"/>
                    <a:pt x="885468" y="821665"/>
                    <a:pt x="883444" y="819641"/>
                  </a:cubicBezTo>
                  <a:cubicBezTo>
                    <a:pt x="880638" y="816835"/>
                    <a:pt x="876725" y="815304"/>
                    <a:pt x="873919" y="812498"/>
                  </a:cubicBezTo>
                  <a:cubicBezTo>
                    <a:pt x="871113" y="809692"/>
                    <a:pt x="869824" y="805514"/>
                    <a:pt x="866775" y="802973"/>
                  </a:cubicBezTo>
                  <a:cubicBezTo>
                    <a:pt x="864847" y="801366"/>
                    <a:pt x="861938" y="801580"/>
                    <a:pt x="859631" y="800591"/>
                  </a:cubicBezTo>
                  <a:cubicBezTo>
                    <a:pt x="839042" y="791767"/>
                    <a:pt x="859709" y="799030"/>
                    <a:pt x="842963" y="793448"/>
                  </a:cubicBezTo>
                  <a:cubicBezTo>
                    <a:pt x="831736" y="776609"/>
                    <a:pt x="846400" y="796886"/>
                    <a:pt x="828675" y="779160"/>
                  </a:cubicBezTo>
                  <a:cubicBezTo>
                    <a:pt x="826651" y="777136"/>
                    <a:pt x="826112" y="773848"/>
                    <a:pt x="823913" y="772016"/>
                  </a:cubicBezTo>
                  <a:cubicBezTo>
                    <a:pt x="817744" y="766875"/>
                    <a:pt x="813795" y="767851"/>
                    <a:pt x="807244" y="764873"/>
                  </a:cubicBezTo>
                  <a:cubicBezTo>
                    <a:pt x="800781" y="761935"/>
                    <a:pt x="794101" y="759286"/>
                    <a:pt x="788194" y="755348"/>
                  </a:cubicBezTo>
                  <a:cubicBezTo>
                    <a:pt x="785813" y="753760"/>
                    <a:pt x="783730" y="751590"/>
                    <a:pt x="781050" y="750585"/>
                  </a:cubicBezTo>
                  <a:cubicBezTo>
                    <a:pt x="777260" y="749164"/>
                    <a:pt x="773113" y="748998"/>
                    <a:pt x="769144" y="748204"/>
                  </a:cubicBezTo>
                  <a:cubicBezTo>
                    <a:pt x="766763" y="746616"/>
                    <a:pt x="764560" y="744721"/>
                    <a:pt x="762000" y="743441"/>
                  </a:cubicBezTo>
                  <a:cubicBezTo>
                    <a:pt x="747498" y="736190"/>
                    <a:pt x="721918" y="742890"/>
                    <a:pt x="711994" y="743441"/>
                  </a:cubicBezTo>
                  <a:cubicBezTo>
                    <a:pt x="694256" y="755267"/>
                    <a:pt x="716043" y="740067"/>
                    <a:pt x="697706" y="755348"/>
                  </a:cubicBezTo>
                  <a:cubicBezTo>
                    <a:pt x="695508" y="757180"/>
                    <a:pt x="692586" y="758087"/>
                    <a:pt x="690563" y="760110"/>
                  </a:cubicBezTo>
                  <a:cubicBezTo>
                    <a:pt x="687757" y="762916"/>
                    <a:pt x="686225" y="766829"/>
                    <a:pt x="683419" y="769635"/>
                  </a:cubicBezTo>
                  <a:cubicBezTo>
                    <a:pt x="681395" y="771659"/>
                    <a:pt x="678890" y="773236"/>
                    <a:pt x="676275" y="774398"/>
                  </a:cubicBezTo>
                  <a:cubicBezTo>
                    <a:pt x="671688" y="776437"/>
                    <a:pt x="661988" y="779160"/>
                    <a:pt x="661988" y="779160"/>
                  </a:cubicBezTo>
                  <a:cubicBezTo>
                    <a:pt x="659607" y="781541"/>
                    <a:pt x="657646" y="784436"/>
                    <a:pt x="654844" y="786304"/>
                  </a:cubicBezTo>
                  <a:cubicBezTo>
                    <a:pt x="652755" y="787696"/>
                    <a:pt x="650208" y="788794"/>
                    <a:pt x="647700" y="788685"/>
                  </a:cubicBezTo>
                  <a:cubicBezTo>
                    <a:pt x="631761" y="787992"/>
                    <a:pt x="615950" y="785510"/>
                    <a:pt x="600075" y="783923"/>
                  </a:cubicBezTo>
                  <a:cubicBezTo>
                    <a:pt x="591701" y="781829"/>
                    <a:pt x="588494" y="781758"/>
                    <a:pt x="581025" y="776779"/>
                  </a:cubicBezTo>
                  <a:cubicBezTo>
                    <a:pt x="561935" y="764052"/>
                    <a:pt x="577030" y="769232"/>
                    <a:pt x="559594" y="764873"/>
                  </a:cubicBezTo>
                  <a:cubicBezTo>
                    <a:pt x="557213" y="763285"/>
                    <a:pt x="554623" y="761973"/>
                    <a:pt x="552450" y="760110"/>
                  </a:cubicBezTo>
                  <a:cubicBezTo>
                    <a:pt x="549041" y="757188"/>
                    <a:pt x="546661" y="753076"/>
                    <a:pt x="542925" y="750585"/>
                  </a:cubicBezTo>
                  <a:cubicBezTo>
                    <a:pt x="540082" y="748690"/>
                    <a:pt x="528383" y="744944"/>
                    <a:pt x="523875" y="743441"/>
                  </a:cubicBezTo>
                  <a:cubicBezTo>
                    <a:pt x="508022" y="727590"/>
                    <a:pt x="525094" y="742531"/>
                    <a:pt x="509588" y="733916"/>
                  </a:cubicBezTo>
                  <a:cubicBezTo>
                    <a:pt x="486419" y="721043"/>
                    <a:pt x="504811" y="726293"/>
                    <a:pt x="483394" y="722010"/>
                  </a:cubicBezTo>
                  <a:lnTo>
                    <a:pt x="469106" y="726773"/>
                  </a:lnTo>
                  <a:cubicBezTo>
                    <a:pt x="466725" y="727567"/>
                    <a:pt x="464439" y="728741"/>
                    <a:pt x="461963" y="729154"/>
                  </a:cubicBezTo>
                  <a:cubicBezTo>
                    <a:pt x="409066" y="737969"/>
                    <a:pt x="443024" y="733294"/>
                    <a:pt x="359569" y="738679"/>
                  </a:cubicBezTo>
                  <a:cubicBezTo>
                    <a:pt x="354806" y="740266"/>
                    <a:pt x="348065" y="739264"/>
                    <a:pt x="345281" y="743441"/>
                  </a:cubicBezTo>
                  <a:cubicBezTo>
                    <a:pt x="338651" y="753387"/>
                    <a:pt x="342543" y="748561"/>
                    <a:pt x="333375" y="757729"/>
                  </a:cubicBezTo>
                  <a:cubicBezTo>
                    <a:pt x="331788" y="760904"/>
                    <a:pt x="330885" y="764527"/>
                    <a:pt x="328613" y="767254"/>
                  </a:cubicBezTo>
                  <a:cubicBezTo>
                    <a:pt x="326781" y="769453"/>
                    <a:pt x="324329" y="771910"/>
                    <a:pt x="321469" y="772016"/>
                  </a:cubicBezTo>
                  <a:lnTo>
                    <a:pt x="264319" y="769635"/>
                  </a:lnTo>
                  <a:cubicBezTo>
                    <a:pt x="243876" y="766715"/>
                    <a:pt x="251042" y="768510"/>
                    <a:pt x="230981" y="762491"/>
                  </a:cubicBezTo>
                  <a:cubicBezTo>
                    <a:pt x="224270" y="760478"/>
                    <a:pt x="222338" y="760051"/>
                    <a:pt x="216694" y="755348"/>
                  </a:cubicBezTo>
                  <a:cubicBezTo>
                    <a:pt x="210061" y="749821"/>
                    <a:pt x="207661" y="745685"/>
                    <a:pt x="202406" y="738679"/>
                  </a:cubicBezTo>
                  <a:cubicBezTo>
                    <a:pt x="201612" y="736298"/>
                    <a:pt x="201417" y="733624"/>
                    <a:pt x="200025" y="731535"/>
                  </a:cubicBezTo>
                  <a:cubicBezTo>
                    <a:pt x="194839" y="723756"/>
                    <a:pt x="189961" y="723853"/>
                    <a:pt x="183356" y="717248"/>
                  </a:cubicBezTo>
                  <a:cubicBezTo>
                    <a:pt x="152323" y="686215"/>
                    <a:pt x="204240" y="730531"/>
                    <a:pt x="164306" y="700579"/>
                  </a:cubicBezTo>
                  <a:cubicBezTo>
                    <a:pt x="161612" y="698558"/>
                    <a:pt x="159857" y="695456"/>
                    <a:pt x="157163" y="693435"/>
                  </a:cubicBezTo>
                  <a:cubicBezTo>
                    <a:pt x="153460" y="690658"/>
                    <a:pt x="149048" y="688945"/>
                    <a:pt x="145256" y="686291"/>
                  </a:cubicBezTo>
                  <a:cubicBezTo>
                    <a:pt x="130419" y="675905"/>
                    <a:pt x="137971" y="679063"/>
                    <a:pt x="126206" y="672004"/>
                  </a:cubicBezTo>
                  <a:cubicBezTo>
                    <a:pt x="124615" y="671049"/>
                    <a:pt x="107008" y="661561"/>
                    <a:pt x="102394" y="657716"/>
                  </a:cubicBezTo>
                  <a:cubicBezTo>
                    <a:pt x="84058" y="642437"/>
                    <a:pt x="105844" y="657636"/>
                    <a:pt x="88106" y="645810"/>
                  </a:cubicBezTo>
                  <a:cubicBezTo>
                    <a:pt x="84931" y="640254"/>
                    <a:pt x="81873" y="634629"/>
                    <a:pt x="78581" y="629141"/>
                  </a:cubicBezTo>
                  <a:cubicBezTo>
                    <a:pt x="77109" y="626687"/>
                    <a:pt x="75336" y="624425"/>
                    <a:pt x="73819" y="621998"/>
                  </a:cubicBezTo>
                  <a:cubicBezTo>
                    <a:pt x="71366" y="618073"/>
                    <a:pt x="69056" y="614060"/>
                    <a:pt x="66675" y="610091"/>
                  </a:cubicBezTo>
                  <a:cubicBezTo>
                    <a:pt x="59477" y="566899"/>
                    <a:pt x="69730" y="622145"/>
                    <a:pt x="59531" y="583898"/>
                  </a:cubicBezTo>
                  <a:cubicBezTo>
                    <a:pt x="57445" y="576076"/>
                    <a:pt x="56356" y="568023"/>
                    <a:pt x="54769" y="560085"/>
                  </a:cubicBezTo>
                  <a:cubicBezTo>
                    <a:pt x="49249" y="477277"/>
                    <a:pt x="57100" y="571653"/>
                    <a:pt x="45244" y="488648"/>
                  </a:cubicBezTo>
                  <a:cubicBezTo>
                    <a:pt x="44450" y="483092"/>
                    <a:pt x="43717" y="477526"/>
                    <a:pt x="42863" y="471979"/>
                  </a:cubicBezTo>
                  <a:cubicBezTo>
                    <a:pt x="42129" y="467207"/>
                    <a:pt x="41080" y="462482"/>
                    <a:pt x="40481" y="457691"/>
                  </a:cubicBezTo>
                  <a:cubicBezTo>
                    <a:pt x="39491" y="449776"/>
                    <a:pt x="39313" y="441763"/>
                    <a:pt x="38100" y="433879"/>
                  </a:cubicBezTo>
                  <a:cubicBezTo>
                    <a:pt x="37718" y="431398"/>
                    <a:pt x="36328" y="429170"/>
                    <a:pt x="35719" y="426735"/>
                  </a:cubicBezTo>
                  <a:cubicBezTo>
                    <a:pt x="32357" y="413287"/>
                    <a:pt x="28913" y="399847"/>
                    <a:pt x="26194" y="386254"/>
                  </a:cubicBezTo>
                  <a:cubicBezTo>
                    <a:pt x="24939" y="379979"/>
                    <a:pt x="24659" y="373547"/>
                    <a:pt x="23813" y="367204"/>
                  </a:cubicBezTo>
                  <a:cubicBezTo>
                    <a:pt x="23071" y="361640"/>
                    <a:pt x="22285" y="356082"/>
                    <a:pt x="21431" y="350535"/>
                  </a:cubicBezTo>
                  <a:cubicBezTo>
                    <a:pt x="20697" y="345763"/>
                    <a:pt x="19649" y="341039"/>
                    <a:pt x="19050" y="336248"/>
                  </a:cubicBezTo>
                  <a:cubicBezTo>
                    <a:pt x="18061" y="328332"/>
                    <a:pt x="17601" y="320358"/>
                    <a:pt x="16669" y="312435"/>
                  </a:cubicBezTo>
                  <a:cubicBezTo>
                    <a:pt x="14981" y="298082"/>
                    <a:pt x="14477" y="296711"/>
                    <a:pt x="11906" y="283860"/>
                  </a:cubicBezTo>
                  <a:cubicBezTo>
                    <a:pt x="11112" y="275923"/>
                    <a:pt x="10653" y="267945"/>
                    <a:pt x="9525" y="260048"/>
                  </a:cubicBezTo>
                  <a:cubicBezTo>
                    <a:pt x="9062" y="256808"/>
                    <a:pt x="7682" y="253751"/>
                    <a:pt x="7144" y="250523"/>
                  </a:cubicBezTo>
                  <a:cubicBezTo>
                    <a:pt x="6092" y="244211"/>
                    <a:pt x="5736" y="237798"/>
                    <a:pt x="4763" y="231473"/>
                  </a:cubicBezTo>
                  <a:cubicBezTo>
                    <a:pt x="4147" y="227472"/>
                    <a:pt x="3105" y="223548"/>
                    <a:pt x="2381" y="219566"/>
                  </a:cubicBezTo>
                  <a:cubicBezTo>
                    <a:pt x="1517" y="214816"/>
                    <a:pt x="794" y="210041"/>
                    <a:pt x="0" y="205279"/>
                  </a:cubicBezTo>
                  <a:cubicBezTo>
                    <a:pt x="794" y="200516"/>
                    <a:pt x="-425" y="194920"/>
                    <a:pt x="2381" y="190991"/>
                  </a:cubicBezTo>
                  <a:cubicBezTo>
                    <a:pt x="4283" y="188328"/>
                    <a:pt x="8801" y="189645"/>
                    <a:pt x="11906" y="188610"/>
                  </a:cubicBezTo>
                  <a:cubicBezTo>
                    <a:pt x="18340" y="186465"/>
                    <a:pt x="24317" y="182849"/>
                    <a:pt x="30956" y="181466"/>
                  </a:cubicBezTo>
                  <a:cubicBezTo>
                    <a:pt x="43486" y="178856"/>
                    <a:pt x="56399" y="178602"/>
                    <a:pt x="69056" y="176704"/>
                  </a:cubicBezTo>
                  <a:cubicBezTo>
                    <a:pt x="72292" y="176219"/>
                    <a:pt x="75315" y="174527"/>
                    <a:pt x="78581" y="174323"/>
                  </a:cubicBezTo>
                  <a:cubicBezTo>
                    <a:pt x="100777" y="172936"/>
                    <a:pt x="123031" y="172735"/>
                    <a:pt x="145256" y="171941"/>
                  </a:cubicBezTo>
                  <a:cubicBezTo>
                    <a:pt x="150812" y="170354"/>
                    <a:pt x="156294" y="168478"/>
                    <a:pt x="161925" y="167179"/>
                  </a:cubicBezTo>
                  <a:cubicBezTo>
                    <a:pt x="170829" y="165124"/>
                    <a:pt x="175718" y="165941"/>
                    <a:pt x="183356" y="162416"/>
                  </a:cubicBezTo>
                  <a:cubicBezTo>
                    <a:pt x="228231" y="141703"/>
                    <a:pt x="190626" y="157127"/>
                    <a:pt x="219075" y="145748"/>
                  </a:cubicBezTo>
                  <a:cubicBezTo>
                    <a:pt x="221456" y="143367"/>
                    <a:pt x="224238" y="141328"/>
                    <a:pt x="226219" y="138604"/>
                  </a:cubicBezTo>
                  <a:cubicBezTo>
                    <a:pt x="241061" y="118196"/>
                    <a:pt x="238955" y="117063"/>
                    <a:pt x="247650" y="90979"/>
                  </a:cubicBezTo>
                  <a:cubicBezTo>
                    <a:pt x="248213" y="89290"/>
                    <a:pt x="253463" y="67279"/>
                    <a:pt x="259556" y="62404"/>
                  </a:cubicBezTo>
                  <a:cubicBezTo>
                    <a:pt x="261516" y="60836"/>
                    <a:pt x="264319" y="60817"/>
                    <a:pt x="266700" y="60023"/>
                  </a:cubicBezTo>
                  <a:cubicBezTo>
                    <a:pt x="301625" y="60817"/>
                    <a:pt x="336603" y="60322"/>
                    <a:pt x="371475" y="62404"/>
                  </a:cubicBezTo>
                  <a:cubicBezTo>
                    <a:pt x="389853" y="63501"/>
                    <a:pt x="407854" y="68672"/>
                    <a:pt x="426244" y="69548"/>
                  </a:cubicBezTo>
                  <a:lnTo>
                    <a:pt x="476250" y="71929"/>
                  </a:lnTo>
                  <a:cubicBezTo>
                    <a:pt x="483394" y="72723"/>
                    <a:pt x="490708" y="72567"/>
                    <a:pt x="497681" y="74310"/>
                  </a:cubicBezTo>
                  <a:cubicBezTo>
                    <a:pt x="500458" y="75004"/>
                    <a:pt x="502993" y="76874"/>
                    <a:pt x="504825" y="79073"/>
                  </a:cubicBezTo>
                  <a:cubicBezTo>
                    <a:pt x="509518" y="84704"/>
                    <a:pt x="510656" y="94594"/>
                    <a:pt x="514350" y="100504"/>
                  </a:cubicBezTo>
                  <a:cubicBezTo>
                    <a:pt x="516135" y="103360"/>
                    <a:pt x="519113" y="105267"/>
                    <a:pt x="521494" y="107648"/>
                  </a:cubicBezTo>
                  <a:cubicBezTo>
                    <a:pt x="526940" y="123985"/>
                    <a:pt x="520505" y="103696"/>
                    <a:pt x="526256" y="126698"/>
                  </a:cubicBezTo>
                  <a:cubicBezTo>
                    <a:pt x="526865" y="129133"/>
                    <a:pt x="528029" y="131406"/>
                    <a:pt x="528638" y="133841"/>
                  </a:cubicBezTo>
                  <a:cubicBezTo>
                    <a:pt x="534389" y="156843"/>
                    <a:pt x="527954" y="136554"/>
                    <a:pt x="533400" y="152891"/>
                  </a:cubicBezTo>
                  <a:cubicBezTo>
                    <a:pt x="534194" y="158447"/>
                    <a:pt x="533502" y="164431"/>
                    <a:pt x="535781" y="169560"/>
                  </a:cubicBezTo>
                  <a:cubicBezTo>
                    <a:pt x="536943" y="172175"/>
                    <a:pt x="540065" y="174209"/>
                    <a:pt x="542925" y="174323"/>
                  </a:cubicBezTo>
                  <a:lnTo>
                    <a:pt x="595313" y="171941"/>
                  </a:lnTo>
                  <a:cubicBezTo>
                    <a:pt x="607869" y="163570"/>
                    <a:pt x="596604" y="169924"/>
                    <a:pt x="611981" y="164798"/>
                  </a:cubicBezTo>
                  <a:cubicBezTo>
                    <a:pt x="650390" y="151995"/>
                    <a:pt x="598163" y="167062"/>
                    <a:pt x="635794" y="157654"/>
                  </a:cubicBezTo>
                  <a:cubicBezTo>
                    <a:pt x="657101" y="152327"/>
                    <a:pt x="647145" y="154010"/>
                    <a:pt x="666750" y="148129"/>
                  </a:cubicBezTo>
                  <a:cubicBezTo>
                    <a:pt x="669885" y="147189"/>
                    <a:pt x="673100" y="146542"/>
                    <a:pt x="676275" y="145748"/>
                  </a:cubicBezTo>
                  <a:cubicBezTo>
                    <a:pt x="683452" y="140963"/>
                    <a:pt x="684481" y="139850"/>
                    <a:pt x="692944" y="136223"/>
                  </a:cubicBezTo>
                  <a:cubicBezTo>
                    <a:pt x="695251" y="135234"/>
                    <a:pt x="697621" y="134304"/>
                    <a:pt x="700088" y="133841"/>
                  </a:cubicBezTo>
                  <a:cubicBezTo>
                    <a:pt x="710349" y="131917"/>
                    <a:pt x="720807" y="131126"/>
                    <a:pt x="731044" y="129079"/>
                  </a:cubicBezTo>
                  <a:cubicBezTo>
                    <a:pt x="736710" y="127946"/>
                    <a:pt x="742138" y="125837"/>
                    <a:pt x="747713" y="124316"/>
                  </a:cubicBezTo>
                  <a:cubicBezTo>
                    <a:pt x="750870" y="123455"/>
                    <a:pt x="754133" y="122970"/>
                    <a:pt x="757238" y="121935"/>
                  </a:cubicBezTo>
                  <a:cubicBezTo>
                    <a:pt x="761293" y="120583"/>
                    <a:pt x="764906" y="117726"/>
                    <a:pt x="769144" y="117173"/>
                  </a:cubicBezTo>
                  <a:cubicBezTo>
                    <a:pt x="783333" y="115322"/>
                    <a:pt x="797719" y="115585"/>
                    <a:pt x="812006" y="114791"/>
                  </a:cubicBezTo>
                  <a:cubicBezTo>
                    <a:pt x="816769" y="113997"/>
                    <a:pt x="821713" y="113937"/>
                    <a:pt x="826294" y="112410"/>
                  </a:cubicBezTo>
                  <a:cubicBezTo>
                    <a:pt x="829009" y="111505"/>
                    <a:pt x="830878" y="106368"/>
                    <a:pt x="833438" y="107648"/>
                  </a:cubicBezTo>
                  <a:cubicBezTo>
                    <a:pt x="900316" y="141088"/>
                    <a:pt x="823870" y="121928"/>
                    <a:pt x="883444" y="133841"/>
                  </a:cubicBezTo>
                  <a:cubicBezTo>
                    <a:pt x="891381" y="133047"/>
                    <a:pt x="899483" y="133254"/>
                    <a:pt x="907256" y="131460"/>
                  </a:cubicBezTo>
                  <a:cubicBezTo>
                    <a:pt x="915448" y="129570"/>
                    <a:pt x="915809" y="121952"/>
                    <a:pt x="921544" y="117173"/>
                  </a:cubicBezTo>
                  <a:cubicBezTo>
                    <a:pt x="923472" y="115566"/>
                    <a:pt x="926307" y="115585"/>
                    <a:pt x="928688" y="114791"/>
                  </a:cubicBezTo>
                  <a:lnTo>
                    <a:pt x="923925" y="105266"/>
                  </a:lnTo>
                  <a:close/>
                </a:path>
              </a:pathLst>
            </a:custGeom>
            <a:solidFill>
              <a:schemeClr val="bg1"/>
            </a:solidFill>
            <a:ln w="3175">
              <a:solidFill>
                <a:srgbClr val="7F7F7F">
                  <a:alpha val="25098"/>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4" name="TextBox 83"/>
            <p:cNvSpPr txBox="1"/>
            <p:nvPr/>
          </p:nvSpPr>
          <p:spPr>
            <a:xfrm>
              <a:off x="8530587" y="1567348"/>
              <a:ext cx="1595615" cy="523220"/>
            </a:xfrm>
            <a:prstGeom prst="rect">
              <a:avLst/>
            </a:prstGeom>
            <a:noFill/>
          </p:spPr>
          <p:txBody>
            <a:bodyPr wrap="square" rtlCol="0">
              <a:spAutoFit/>
            </a:bodyPr>
            <a:lstStyle/>
            <a:p>
              <a:pPr algn="ctr"/>
              <a:r>
                <a:rPr lang="fr-FR" sz="2800" b="1" dirty="0" smtClean="0">
                  <a:solidFill>
                    <a:schemeClr val="accent5"/>
                  </a:solidFill>
                  <a:latin typeface="Open Sans" panose="020B0606030504020204" pitchFamily="34" charset="0"/>
                  <a:ea typeface="Open Sans" panose="020B0606030504020204" pitchFamily="34" charset="0"/>
                  <a:cs typeface="Open Sans" panose="020B0606030504020204" pitchFamily="34" charset="0"/>
                </a:rPr>
                <a:t>FORUM</a:t>
              </a:r>
              <a:endParaRPr lang="fr-FR" sz="2800" b="1" dirty="0">
                <a:solidFill>
                  <a:schemeClr val="accent5"/>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6" name="Group 15"/>
          <p:cNvGrpSpPr/>
          <p:nvPr/>
        </p:nvGrpSpPr>
        <p:grpSpPr>
          <a:xfrm>
            <a:off x="3603200" y="774906"/>
            <a:ext cx="3605219" cy="1455420"/>
            <a:chOff x="3603200" y="774906"/>
            <a:chExt cx="3605219" cy="1455420"/>
          </a:xfrm>
        </p:grpSpPr>
        <p:sp>
          <p:nvSpPr>
            <p:cNvPr id="143" name="Freeform 142"/>
            <p:cNvSpPr/>
            <p:nvPr/>
          </p:nvSpPr>
          <p:spPr>
            <a:xfrm>
              <a:off x="3814840" y="1111810"/>
              <a:ext cx="1598389" cy="836917"/>
            </a:xfrm>
            <a:custGeom>
              <a:avLst/>
              <a:gdLst>
                <a:gd name="connsiteX0" fmla="*/ 57740 w 1598389"/>
                <a:gd name="connsiteY0" fmla="*/ 0 h 836917"/>
                <a:gd name="connsiteX1" fmla="*/ 1270196 w 1598389"/>
                <a:gd name="connsiteY1" fmla="*/ 351762 h 836917"/>
                <a:gd name="connsiteX2" fmla="*/ 1598389 w 1598389"/>
                <a:gd name="connsiteY2" fmla="*/ 836917 h 836917"/>
                <a:gd name="connsiteX3" fmla="*/ 1589570 w 1598389"/>
                <a:gd name="connsiteY3" fmla="*/ 836678 h 836917"/>
                <a:gd name="connsiteX4" fmla="*/ 1455420 w 1598389"/>
                <a:gd name="connsiteY4" fmla="*/ 825001 h 836917"/>
                <a:gd name="connsiteX5" fmla="*/ 1379220 w 1598389"/>
                <a:gd name="connsiteY5" fmla="*/ 809761 h 836917"/>
                <a:gd name="connsiteX6" fmla="*/ 1356360 w 1598389"/>
                <a:gd name="connsiteY6" fmla="*/ 786901 h 836917"/>
                <a:gd name="connsiteX7" fmla="*/ 1333500 w 1598389"/>
                <a:gd name="connsiteY7" fmla="*/ 779281 h 836917"/>
                <a:gd name="connsiteX8" fmla="*/ 1303020 w 1598389"/>
                <a:gd name="connsiteY8" fmla="*/ 756421 h 836917"/>
                <a:gd name="connsiteX9" fmla="*/ 1264920 w 1598389"/>
                <a:gd name="connsiteY9" fmla="*/ 725941 h 836917"/>
                <a:gd name="connsiteX10" fmla="*/ 1242060 w 1598389"/>
                <a:gd name="connsiteY10" fmla="*/ 703081 h 836917"/>
                <a:gd name="connsiteX11" fmla="*/ 1211580 w 1598389"/>
                <a:gd name="connsiteY11" fmla="*/ 657361 h 836917"/>
                <a:gd name="connsiteX12" fmla="*/ 1188720 w 1598389"/>
                <a:gd name="connsiteY12" fmla="*/ 634501 h 836917"/>
                <a:gd name="connsiteX13" fmla="*/ 1143000 w 1598389"/>
                <a:gd name="connsiteY13" fmla="*/ 619261 h 836917"/>
                <a:gd name="connsiteX14" fmla="*/ 876300 w 1598389"/>
                <a:gd name="connsiteY14" fmla="*/ 611641 h 836917"/>
                <a:gd name="connsiteX15" fmla="*/ 807720 w 1598389"/>
                <a:gd name="connsiteY15" fmla="*/ 626881 h 836917"/>
                <a:gd name="connsiteX16" fmla="*/ 777240 w 1598389"/>
                <a:gd name="connsiteY16" fmla="*/ 619261 h 836917"/>
                <a:gd name="connsiteX17" fmla="*/ 762000 w 1598389"/>
                <a:gd name="connsiteY17" fmla="*/ 596401 h 836917"/>
                <a:gd name="connsiteX18" fmla="*/ 739140 w 1598389"/>
                <a:gd name="connsiteY18" fmla="*/ 588781 h 836917"/>
                <a:gd name="connsiteX19" fmla="*/ 693420 w 1598389"/>
                <a:gd name="connsiteY19" fmla="*/ 558301 h 836917"/>
                <a:gd name="connsiteX20" fmla="*/ 533400 w 1598389"/>
                <a:gd name="connsiteY20" fmla="*/ 558301 h 836917"/>
                <a:gd name="connsiteX21" fmla="*/ 510540 w 1598389"/>
                <a:gd name="connsiteY21" fmla="*/ 543061 h 836917"/>
                <a:gd name="connsiteX22" fmla="*/ 487680 w 1598389"/>
                <a:gd name="connsiteY22" fmla="*/ 535441 h 836917"/>
                <a:gd name="connsiteX23" fmla="*/ 472440 w 1598389"/>
                <a:gd name="connsiteY23" fmla="*/ 512581 h 836917"/>
                <a:gd name="connsiteX24" fmla="*/ 426720 w 1598389"/>
                <a:gd name="connsiteY24" fmla="*/ 474481 h 836917"/>
                <a:gd name="connsiteX25" fmla="*/ 403860 w 1598389"/>
                <a:gd name="connsiteY25" fmla="*/ 459241 h 836917"/>
                <a:gd name="connsiteX26" fmla="*/ 358140 w 1598389"/>
                <a:gd name="connsiteY26" fmla="*/ 444001 h 836917"/>
                <a:gd name="connsiteX27" fmla="*/ 236220 w 1598389"/>
                <a:gd name="connsiteY27" fmla="*/ 451621 h 836917"/>
                <a:gd name="connsiteX28" fmla="*/ 190500 w 1598389"/>
                <a:gd name="connsiteY28" fmla="*/ 428761 h 836917"/>
                <a:gd name="connsiteX29" fmla="*/ 167640 w 1598389"/>
                <a:gd name="connsiteY29" fmla="*/ 421141 h 836917"/>
                <a:gd name="connsiteX30" fmla="*/ 160020 w 1598389"/>
                <a:gd name="connsiteY30" fmla="*/ 398281 h 836917"/>
                <a:gd name="connsiteX31" fmla="*/ 144780 w 1598389"/>
                <a:gd name="connsiteY31" fmla="*/ 375421 h 836917"/>
                <a:gd name="connsiteX32" fmla="*/ 122818 w 1598389"/>
                <a:gd name="connsiteY32" fmla="*/ 342235 h 836917"/>
                <a:gd name="connsiteX33" fmla="*/ 112351 w 1598389"/>
                <a:gd name="connsiteY33" fmla="*/ 326046 h 836917"/>
                <a:gd name="connsiteX34" fmla="*/ 111604 w 1598389"/>
                <a:gd name="connsiteY34" fmla="*/ 324657 h 836917"/>
                <a:gd name="connsiteX35" fmla="*/ 112339 w 1598389"/>
                <a:gd name="connsiteY35" fmla="*/ 326028 h 836917"/>
                <a:gd name="connsiteX36" fmla="*/ 112351 w 1598389"/>
                <a:gd name="connsiteY36" fmla="*/ 326046 h 836917"/>
                <a:gd name="connsiteX37" fmla="*/ 114234 w 1598389"/>
                <a:gd name="connsiteY37" fmla="*/ 329547 h 836917"/>
                <a:gd name="connsiteX38" fmla="*/ 91440 w 1598389"/>
                <a:gd name="connsiteY38" fmla="*/ 306841 h 836917"/>
                <a:gd name="connsiteX39" fmla="*/ 45720 w 1598389"/>
                <a:gd name="connsiteY39" fmla="*/ 223021 h 836917"/>
                <a:gd name="connsiteX40" fmla="*/ 38100 w 1598389"/>
                <a:gd name="connsiteY40" fmla="*/ 215401 h 836917"/>
                <a:gd name="connsiteX41" fmla="*/ 0 w 1598389"/>
                <a:gd name="connsiteY41" fmla="*/ 146821 h 836917"/>
                <a:gd name="connsiteX42" fmla="*/ 15240 w 1598389"/>
                <a:gd name="connsiteY42" fmla="*/ 116341 h 836917"/>
                <a:gd name="connsiteX43" fmla="*/ 53340 w 1598389"/>
                <a:gd name="connsiteY43" fmla="*/ 70621 h 836917"/>
                <a:gd name="connsiteX44" fmla="*/ 60960 w 1598389"/>
                <a:gd name="connsiteY44" fmla="*/ 9661 h 8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598389" h="836917">
                  <a:moveTo>
                    <a:pt x="57740" y="0"/>
                  </a:moveTo>
                  <a:lnTo>
                    <a:pt x="1270196" y="351762"/>
                  </a:lnTo>
                  <a:lnTo>
                    <a:pt x="1598389" y="836917"/>
                  </a:lnTo>
                  <a:lnTo>
                    <a:pt x="1589570" y="836678"/>
                  </a:lnTo>
                  <a:cubicBezTo>
                    <a:pt x="1518924" y="835111"/>
                    <a:pt x="1542609" y="837456"/>
                    <a:pt x="1455420" y="825001"/>
                  </a:cubicBezTo>
                  <a:cubicBezTo>
                    <a:pt x="1429777" y="821338"/>
                    <a:pt x="1403396" y="819060"/>
                    <a:pt x="1379220" y="809761"/>
                  </a:cubicBezTo>
                  <a:cubicBezTo>
                    <a:pt x="1369162" y="805893"/>
                    <a:pt x="1365326" y="792879"/>
                    <a:pt x="1356360" y="786901"/>
                  </a:cubicBezTo>
                  <a:cubicBezTo>
                    <a:pt x="1349677" y="782446"/>
                    <a:pt x="1340474" y="783266"/>
                    <a:pt x="1333500" y="779281"/>
                  </a:cubicBezTo>
                  <a:cubicBezTo>
                    <a:pt x="1322473" y="772980"/>
                    <a:pt x="1313180" y="764041"/>
                    <a:pt x="1303020" y="756421"/>
                  </a:cubicBezTo>
                  <a:cubicBezTo>
                    <a:pt x="1265492" y="743912"/>
                    <a:pt x="1291433" y="757757"/>
                    <a:pt x="1264920" y="725941"/>
                  </a:cubicBezTo>
                  <a:cubicBezTo>
                    <a:pt x="1258021" y="717662"/>
                    <a:pt x="1249680" y="710701"/>
                    <a:pt x="1242060" y="703081"/>
                  </a:cubicBezTo>
                  <a:cubicBezTo>
                    <a:pt x="1229108" y="690129"/>
                    <a:pt x="1222825" y="671819"/>
                    <a:pt x="1211580" y="657361"/>
                  </a:cubicBezTo>
                  <a:cubicBezTo>
                    <a:pt x="1204964" y="648855"/>
                    <a:pt x="1196340" y="642121"/>
                    <a:pt x="1188720" y="634501"/>
                  </a:cubicBezTo>
                  <a:cubicBezTo>
                    <a:pt x="1188720" y="634501"/>
                    <a:pt x="1159022" y="620433"/>
                    <a:pt x="1143000" y="619261"/>
                  </a:cubicBezTo>
                  <a:cubicBezTo>
                    <a:pt x="1054301" y="612771"/>
                    <a:pt x="965200" y="614181"/>
                    <a:pt x="876300" y="611641"/>
                  </a:cubicBezTo>
                  <a:cubicBezTo>
                    <a:pt x="852726" y="619499"/>
                    <a:pt x="834541" y="626881"/>
                    <a:pt x="807720" y="626881"/>
                  </a:cubicBezTo>
                  <a:cubicBezTo>
                    <a:pt x="797247" y="626881"/>
                    <a:pt x="785954" y="625070"/>
                    <a:pt x="777240" y="619261"/>
                  </a:cubicBezTo>
                  <a:cubicBezTo>
                    <a:pt x="769620" y="614181"/>
                    <a:pt x="767080" y="604021"/>
                    <a:pt x="762000" y="596401"/>
                  </a:cubicBezTo>
                  <a:lnTo>
                    <a:pt x="739140" y="588781"/>
                  </a:lnTo>
                  <a:cubicBezTo>
                    <a:pt x="721764" y="582989"/>
                    <a:pt x="710992" y="563469"/>
                    <a:pt x="693420" y="558301"/>
                  </a:cubicBezTo>
                  <a:cubicBezTo>
                    <a:pt x="640504" y="542737"/>
                    <a:pt x="586267" y="553014"/>
                    <a:pt x="533400" y="558301"/>
                  </a:cubicBezTo>
                  <a:cubicBezTo>
                    <a:pt x="525780" y="553221"/>
                    <a:pt x="518731" y="547157"/>
                    <a:pt x="510540" y="543061"/>
                  </a:cubicBezTo>
                  <a:cubicBezTo>
                    <a:pt x="503356" y="539469"/>
                    <a:pt x="493952" y="540459"/>
                    <a:pt x="487680" y="535441"/>
                  </a:cubicBezTo>
                  <a:cubicBezTo>
                    <a:pt x="480529" y="529720"/>
                    <a:pt x="477520" y="520201"/>
                    <a:pt x="472440" y="512581"/>
                  </a:cubicBezTo>
                  <a:cubicBezTo>
                    <a:pt x="415683" y="474743"/>
                    <a:pt x="485392" y="523374"/>
                    <a:pt x="426720" y="474481"/>
                  </a:cubicBezTo>
                  <a:cubicBezTo>
                    <a:pt x="419685" y="468618"/>
                    <a:pt x="411480" y="464321"/>
                    <a:pt x="403860" y="459241"/>
                  </a:cubicBezTo>
                  <a:cubicBezTo>
                    <a:pt x="390494" y="450330"/>
                    <a:pt x="373380" y="449081"/>
                    <a:pt x="358140" y="444001"/>
                  </a:cubicBezTo>
                  <a:cubicBezTo>
                    <a:pt x="265955" y="434783"/>
                    <a:pt x="306157" y="428309"/>
                    <a:pt x="236220" y="451621"/>
                  </a:cubicBezTo>
                  <a:cubicBezTo>
                    <a:pt x="178761" y="432468"/>
                    <a:pt x="249586" y="458304"/>
                    <a:pt x="190500" y="428761"/>
                  </a:cubicBezTo>
                  <a:cubicBezTo>
                    <a:pt x="183316" y="425169"/>
                    <a:pt x="173320" y="426821"/>
                    <a:pt x="167640" y="421141"/>
                  </a:cubicBezTo>
                  <a:cubicBezTo>
                    <a:pt x="161960" y="415461"/>
                    <a:pt x="162560" y="405901"/>
                    <a:pt x="160020" y="398281"/>
                  </a:cubicBezTo>
                  <a:cubicBezTo>
                    <a:pt x="157124" y="389593"/>
                    <a:pt x="149860" y="383041"/>
                    <a:pt x="144780" y="375421"/>
                  </a:cubicBezTo>
                  <a:cubicBezTo>
                    <a:pt x="135151" y="360977"/>
                    <a:pt x="128028" y="350191"/>
                    <a:pt x="122818" y="342235"/>
                  </a:cubicBezTo>
                  <a:lnTo>
                    <a:pt x="112351" y="326046"/>
                  </a:lnTo>
                  <a:lnTo>
                    <a:pt x="111604" y="324657"/>
                  </a:lnTo>
                  <a:cubicBezTo>
                    <a:pt x="109726" y="321531"/>
                    <a:pt x="108391" y="319778"/>
                    <a:pt x="112339" y="326028"/>
                  </a:cubicBezTo>
                  <a:lnTo>
                    <a:pt x="112351" y="326046"/>
                  </a:lnTo>
                  <a:lnTo>
                    <a:pt x="114234" y="329547"/>
                  </a:lnTo>
                  <a:cubicBezTo>
                    <a:pt x="116086" y="333809"/>
                    <a:pt x="113822" y="333700"/>
                    <a:pt x="91440" y="306841"/>
                  </a:cubicBezTo>
                  <a:cubicBezTo>
                    <a:pt x="74039" y="285960"/>
                    <a:pt x="54395" y="240372"/>
                    <a:pt x="45720" y="223021"/>
                  </a:cubicBezTo>
                  <a:cubicBezTo>
                    <a:pt x="44450" y="221751"/>
                    <a:pt x="42456" y="218015"/>
                    <a:pt x="38100" y="215401"/>
                  </a:cubicBezTo>
                  <a:cubicBezTo>
                    <a:pt x="9584" y="198291"/>
                    <a:pt x="10146" y="177259"/>
                    <a:pt x="0" y="146821"/>
                  </a:cubicBezTo>
                  <a:cubicBezTo>
                    <a:pt x="5080" y="136661"/>
                    <a:pt x="8638" y="125584"/>
                    <a:pt x="15240" y="116341"/>
                  </a:cubicBezTo>
                  <a:cubicBezTo>
                    <a:pt x="25887" y="101435"/>
                    <a:pt x="48004" y="90185"/>
                    <a:pt x="53340" y="70621"/>
                  </a:cubicBezTo>
                  <a:cubicBezTo>
                    <a:pt x="58728" y="50864"/>
                    <a:pt x="60960" y="30139"/>
                    <a:pt x="60960" y="9661"/>
                  </a:cubicBezTo>
                  <a:close/>
                </a:path>
              </a:pathLst>
            </a:custGeom>
            <a:solidFill>
              <a:schemeClr val="bg1">
                <a:lumMod val="5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14" name="Freeform 13"/>
            <p:cNvSpPr/>
            <p:nvPr/>
          </p:nvSpPr>
          <p:spPr>
            <a:xfrm>
              <a:off x="3872874" y="774906"/>
              <a:ext cx="3299460" cy="1455420"/>
            </a:xfrm>
            <a:custGeom>
              <a:avLst/>
              <a:gdLst>
                <a:gd name="connsiteX0" fmla="*/ 45720 w 3299460"/>
                <a:gd name="connsiteY0" fmla="*/ 533400 h 1455420"/>
                <a:gd name="connsiteX1" fmla="*/ 45720 w 3299460"/>
                <a:gd name="connsiteY1" fmla="*/ 533400 h 1455420"/>
                <a:gd name="connsiteX2" fmla="*/ 91440 w 3299460"/>
                <a:gd name="connsiteY2" fmla="*/ 617220 h 1455420"/>
                <a:gd name="connsiteX3" fmla="*/ 144780 w 3299460"/>
                <a:gd name="connsiteY3" fmla="*/ 685800 h 1455420"/>
                <a:gd name="connsiteX4" fmla="*/ 160020 w 3299460"/>
                <a:gd name="connsiteY4" fmla="*/ 708660 h 1455420"/>
                <a:gd name="connsiteX5" fmla="*/ 167640 w 3299460"/>
                <a:gd name="connsiteY5" fmla="*/ 731520 h 1455420"/>
                <a:gd name="connsiteX6" fmla="*/ 190500 w 3299460"/>
                <a:gd name="connsiteY6" fmla="*/ 739140 h 1455420"/>
                <a:gd name="connsiteX7" fmla="*/ 236220 w 3299460"/>
                <a:gd name="connsiteY7" fmla="*/ 762000 h 1455420"/>
                <a:gd name="connsiteX8" fmla="*/ 358140 w 3299460"/>
                <a:gd name="connsiteY8" fmla="*/ 754380 h 1455420"/>
                <a:gd name="connsiteX9" fmla="*/ 403860 w 3299460"/>
                <a:gd name="connsiteY9" fmla="*/ 769620 h 1455420"/>
                <a:gd name="connsiteX10" fmla="*/ 426720 w 3299460"/>
                <a:gd name="connsiteY10" fmla="*/ 784860 h 1455420"/>
                <a:gd name="connsiteX11" fmla="*/ 472440 w 3299460"/>
                <a:gd name="connsiteY11" fmla="*/ 822960 h 1455420"/>
                <a:gd name="connsiteX12" fmla="*/ 487680 w 3299460"/>
                <a:gd name="connsiteY12" fmla="*/ 845820 h 1455420"/>
                <a:gd name="connsiteX13" fmla="*/ 510540 w 3299460"/>
                <a:gd name="connsiteY13" fmla="*/ 853440 h 1455420"/>
                <a:gd name="connsiteX14" fmla="*/ 533400 w 3299460"/>
                <a:gd name="connsiteY14" fmla="*/ 868680 h 1455420"/>
                <a:gd name="connsiteX15" fmla="*/ 693420 w 3299460"/>
                <a:gd name="connsiteY15" fmla="*/ 868680 h 1455420"/>
                <a:gd name="connsiteX16" fmla="*/ 739140 w 3299460"/>
                <a:gd name="connsiteY16" fmla="*/ 899160 h 1455420"/>
                <a:gd name="connsiteX17" fmla="*/ 762000 w 3299460"/>
                <a:gd name="connsiteY17" fmla="*/ 906780 h 1455420"/>
                <a:gd name="connsiteX18" fmla="*/ 777240 w 3299460"/>
                <a:gd name="connsiteY18" fmla="*/ 929640 h 1455420"/>
                <a:gd name="connsiteX19" fmla="*/ 807720 w 3299460"/>
                <a:gd name="connsiteY19" fmla="*/ 937260 h 1455420"/>
                <a:gd name="connsiteX20" fmla="*/ 876300 w 3299460"/>
                <a:gd name="connsiteY20" fmla="*/ 922020 h 1455420"/>
                <a:gd name="connsiteX21" fmla="*/ 1143000 w 3299460"/>
                <a:gd name="connsiteY21" fmla="*/ 929640 h 1455420"/>
                <a:gd name="connsiteX22" fmla="*/ 1188720 w 3299460"/>
                <a:gd name="connsiteY22" fmla="*/ 944880 h 1455420"/>
                <a:gd name="connsiteX23" fmla="*/ 1211580 w 3299460"/>
                <a:gd name="connsiteY23" fmla="*/ 967740 h 1455420"/>
                <a:gd name="connsiteX24" fmla="*/ 1242060 w 3299460"/>
                <a:gd name="connsiteY24" fmla="*/ 1013460 h 1455420"/>
                <a:gd name="connsiteX25" fmla="*/ 1264920 w 3299460"/>
                <a:gd name="connsiteY25" fmla="*/ 1036320 h 1455420"/>
                <a:gd name="connsiteX26" fmla="*/ 1303020 w 3299460"/>
                <a:gd name="connsiteY26" fmla="*/ 1066800 h 1455420"/>
                <a:gd name="connsiteX27" fmla="*/ 1333500 w 3299460"/>
                <a:gd name="connsiteY27" fmla="*/ 1089660 h 1455420"/>
                <a:gd name="connsiteX28" fmla="*/ 1356360 w 3299460"/>
                <a:gd name="connsiteY28" fmla="*/ 1097280 h 1455420"/>
                <a:gd name="connsiteX29" fmla="*/ 1379220 w 3299460"/>
                <a:gd name="connsiteY29" fmla="*/ 1120140 h 1455420"/>
                <a:gd name="connsiteX30" fmla="*/ 1455420 w 3299460"/>
                <a:gd name="connsiteY30" fmla="*/ 1135380 h 1455420"/>
                <a:gd name="connsiteX31" fmla="*/ 1699260 w 3299460"/>
                <a:gd name="connsiteY31" fmla="*/ 1150620 h 1455420"/>
                <a:gd name="connsiteX32" fmla="*/ 1722120 w 3299460"/>
                <a:gd name="connsiteY32" fmla="*/ 1158240 h 1455420"/>
                <a:gd name="connsiteX33" fmla="*/ 1744980 w 3299460"/>
                <a:gd name="connsiteY33" fmla="*/ 1173480 h 1455420"/>
                <a:gd name="connsiteX34" fmla="*/ 1813560 w 3299460"/>
                <a:gd name="connsiteY34" fmla="*/ 1158240 h 1455420"/>
                <a:gd name="connsiteX35" fmla="*/ 1859280 w 3299460"/>
                <a:gd name="connsiteY35" fmla="*/ 1135380 h 1455420"/>
                <a:gd name="connsiteX36" fmla="*/ 1905000 w 3299460"/>
                <a:gd name="connsiteY36" fmla="*/ 1143000 h 1455420"/>
                <a:gd name="connsiteX37" fmla="*/ 1950720 w 3299460"/>
                <a:gd name="connsiteY37" fmla="*/ 1173480 h 1455420"/>
                <a:gd name="connsiteX38" fmla="*/ 2019300 w 3299460"/>
                <a:gd name="connsiteY38" fmla="*/ 1188720 h 1455420"/>
                <a:gd name="connsiteX39" fmla="*/ 2049780 w 3299460"/>
                <a:gd name="connsiteY39" fmla="*/ 1211580 h 1455420"/>
                <a:gd name="connsiteX40" fmla="*/ 2072640 w 3299460"/>
                <a:gd name="connsiteY40" fmla="*/ 1226820 h 1455420"/>
                <a:gd name="connsiteX41" fmla="*/ 2080260 w 3299460"/>
                <a:gd name="connsiteY41" fmla="*/ 1249680 h 1455420"/>
                <a:gd name="connsiteX42" fmla="*/ 2148840 w 3299460"/>
                <a:gd name="connsiteY42" fmla="*/ 1310640 h 1455420"/>
                <a:gd name="connsiteX43" fmla="*/ 2179320 w 3299460"/>
                <a:gd name="connsiteY43" fmla="*/ 1325880 h 1455420"/>
                <a:gd name="connsiteX44" fmla="*/ 2225040 w 3299460"/>
                <a:gd name="connsiteY44" fmla="*/ 1356360 h 1455420"/>
                <a:gd name="connsiteX45" fmla="*/ 2286000 w 3299460"/>
                <a:gd name="connsiteY45" fmla="*/ 1341120 h 1455420"/>
                <a:gd name="connsiteX46" fmla="*/ 2301240 w 3299460"/>
                <a:gd name="connsiteY46" fmla="*/ 1318260 h 1455420"/>
                <a:gd name="connsiteX47" fmla="*/ 2331720 w 3299460"/>
                <a:gd name="connsiteY47" fmla="*/ 1310640 h 1455420"/>
                <a:gd name="connsiteX48" fmla="*/ 2354580 w 3299460"/>
                <a:gd name="connsiteY48" fmla="*/ 1303020 h 1455420"/>
                <a:gd name="connsiteX49" fmla="*/ 2400300 w 3299460"/>
                <a:gd name="connsiteY49" fmla="*/ 1325880 h 1455420"/>
                <a:gd name="connsiteX50" fmla="*/ 2446020 w 3299460"/>
                <a:gd name="connsiteY50" fmla="*/ 1341120 h 1455420"/>
                <a:gd name="connsiteX51" fmla="*/ 2468880 w 3299460"/>
                <a:gd name="connsiteY51" fmla="*/ 1348740 h 1455420"/>
                <a:gd name="connsiteX52" fmla="*/ 2545080 w 3299460"/>
                <a:gd name="connsiteY52" fmla="*/ 1386840 h 1455420"/>
                <a:gd name="connsiteX53" fmla="*/ 2567940 w 3299460"/>
                <a:gd name="connsiteY53" fmla="*/ 1402080 h 1455420"/>
                <a:gd name="connsiteX54" fmla="*/ 2621280 w 3299460"/>
                <a:gd name="connsiteY54" fmla="*/ 1424940 h 1455420"/>
                <a:gd name="connsiteX55" fmla="*/ 2659380 w 3299460"/>
                <a:gd name="connsiteY55" fmla="*/ 1432560 h 1455420"/>
                <a:gd name="connsiteX56" fmla="*/ 2705100 w 3299460"/>
                <a:gd name="connsiteY56" fmla="*/ 1447800 h 1455420"/>
                <a:gd name="connsiteX57" fmla="*/ 2735580 w 3299460"/>
                <a:gd name="connsiteY57" fmla="*/ 1455420 h 1455420"/>
                <a:gd name="connsiteX58" fmla="*/ 2781300 w 3299460"/>
                <a:gd name="connsiteY58" fmla="*/ 1447800 h 1455420"/>
                <a:gd name="connsiteX59" fmla="*/ 2827020 w 3299460"/>
                <a:gd name="connsiteY59" fmla="*/ 1417320 h 1455420"/>
                <a:gd name="connsiteX60" fmla="*/ 2872740 w 3299460"/>
                <a:gd name="connsiteY60" fmla="*/ 1402080 h 1455420"/>
                <a:gd name="connsiteX61" fmla="*/ 2895600 w 3299460"/>
                <a:gd name="connsiteY61" fmla="*/ 1394460 h 1455420"/>
                <a:gd name="connsiteX62" fmla="*/ 3093720 w 3299460"/>
                <a:gd name="connsiteY62" fmla="*/ 1386840 h 1455420"/>
                <a:gd name="connsiteX63" fmla="*/ 3139440 w 3299460"/>
                <a:gd name="connsiteY63" fmla="*/ 1341120 h 1455420"/>
                <a:gd name="connsiteX64" fmla="*/ 3169920 w 3299460"/>
                <a:gd name="connsiteY64" fmla="*/ 1318260 h 1455420"/>
                <a:gd name="connsiteX65" fmla="*/ 3200400 w 3299460"/>
                <a:gd name="connsiteY65" fmla="*/ 1272540 h 1455420"/>
                <a:gd name="connsiteX66" fmla="*/ 3215640 w 3299460"/>
                <a:gd name="connsiteY66" fmla="*/ 1249680 h 1455420"/>
                <a:gd name="connsiteX67" fmla="*/ 3223260 w 3299460"/>
                <a:gd name="connsiteY67" fmla="*/ 1226820 h 1455420"/>
                <a:gd name="connsiteX68" fmla="*/ 3246120 w 3299460"/>
                <a:gd name="connsiteY68" fmla="*/ 1203960 h 1455420"/>
                <a:gd name="connsiteX69" fmla="*/ 3268980 w 3299460"/>
                <a:gd name="connsiteY69" fmla="*/ 1158240 h 1455420"/>
                <a:gd name="connsiteX70" fmla="*/ 3284220 w 3299460"/>
                <a:gd name="connsiteY70" fmla="*/ 1135380 h 1455420"/>
                <a:gd name="connsiteX71" fmla="*/ 3299460 w 3299460"/>
                <a:gd name="connsiteY71" fmla="*/ 1082040 h 1455420"/>
                <a:gd name="connsiteX72" fmla="*/ 3291840 w 3299460"/>
                <a:gd name="connsiteY72" fmla="*/ 982980 h 1455420"/>
                <a:gd name="connsiteX73" fmla="*/ 3268980 w 3299460"/>
                <a:gd name="connsiteY73" fmla="*/ 975360 h 1455420"/>
                <a:gd name="connsiteX74" fmla="*/ 3246120 w 3299460"/>
                <a:gd name="connsiteY74" fmla="*/ 960120 h 1455420"/>
                <a:gd name="connsiteX75" fmla="*/ 3223260 w 3299460"/>
                <a:gd name="connsiteY75" fmla="*/ 929640 h 1455420"/>
                <a:gd name="connsiteX76" fmla="*/ 3200400 w 3299460"/>
                <a:gd name="connsiteY76" fmla="*/ 922020 h 1455420"/>
                <a:gd name="connsiteX77" fmla="*/ 3124200 w 3299460"/>
                <a:gd name="connsiteY77" fmla="*/ 906780 h 1455420"/>
                <a:gd name="connsiteX78" fmla="*/ 3101340 w 3299460"/>
                <a:gd name="connsiteY78" fmla="*/ 891540 h 1455420"/>
                <a:gd name="connsiteX79" fmla="*/ 3048000 w 3299460"/>
                <a:gd name="connsiteY79" fmla="*/ 838200 h 1455420"/>
                <a:gd name="connsiteX80" fmla="*/ 3002280 w 3299460"/>
                <a:gd name="connsiteY80" fmla="*/ 822960 h 1455420"/>
                <a:gd name="connsiteX81" fmla="*/ 2865120 w 3299460"/>
                <a:gd name="connsiteY81" fmla="*/ 807720 h 1455420"/>
                <a:gd name="connsiteX82" fmla="*/ 2842260 w 3299460"/>
                <a:gd name="connsiteY82" fmla="*/ 792480 h 1455420"/>
                <a:gd name="connsiteX83" fmla="*/ 2788920 w 3299460"/>
                <a:gd name="connsiteY83" fmla="*/ 777240 h 1455420"/>
                <a:gd name="connsiteX84" fmla="*/ 2743200 w 3299460"/>
                <a:gd name="connsiteY84" fmla="*/ 731520 h 1455420"/>
                <a:gd name="connsiteX85" fmla="*/ 2720340 w 3299460"/>
                <a:gd name="connsiteY85" fmla="*/ 708660 h 1455420"/>
                <a:gd name="connsiteX86" fmla="*/ 2697480 w 3299460"/>
                <a:gd name="connsiteY86" fmla="*/ 693420 h 1455420"/>
                <a:gd name="connsiteX87" fmla="*/ 2644140 w 3299460"/>
                <a:gd name="connsiteY87" fmla="*/ 640080 h 1455420"/>
                <a:gd name="connsiteX88" fmla="*/ 2598420 w 3299460"/>
                <a:gd name="connsiteY88" fmla="*/ 655320 h 1455420"/>
                <a:gd name="connsiteX89" fmla="*/ 2529840 w 3299460"/>
                <a:gd name="connsiteY89" fmla="*/ 670560 h 1455420"/>
                <a:gd name="connsiteX90" fmla="*/ 2506980 w 3299460"/>
                <a:gd name="connsiteY90" fmla="*/ 685800 h 1455420"/>
                <a:gd name="connsiteX91" fmla="*/ 2446020 w 3299460"/>
                <a:gd name="connsiteY91" fmla="*/ 701040 h 1455420"/>
                <a:gd name="connsiteX92" fmla="*/ 2324100 w 3299460"/>
                <a:gd name="connsiteY92" fmla="*/ 685800 h 1455420"/>
                <a:gd name="connsiteX93" fmla="*/ 2293620 w 3299460"/>
                <a:gd name="connsiteY93" fmla="*/ 670560 h 1455420"/>
                <a:gd name="connsiteX94" fmla="*/ 2270760 w 3299460"/>
                <a:gd name="connsiteY94" fmla="*/ 662940 h 1455420"/>
                <a:gd name="connsiteX95" fmla="*/ 2202180 w 3299460"/>
                <a:gd name="connsiteY95" fmla="*/ 617220 h 1455420"/>
                <a:gd name="connsiteX96" fmla="*/ 2133600 w 3299460"/>
                <a:gd name="connsiteY96" fmla="*/ 579120 h 1455420"/>
                <a:gd name="connsiteX97" fmla="*/ 1965960 w 3299460"/>
                <a:gd name="connsiteY97" fmla="*/ 571500 h 1455420"/>
                <a:gd name="connsiteX98" fmla="*/ 1927860 w 3299460"/>
                <a:gd name="connsiteY98" fmla="*/ 548640 h 1455420"/>
                <a:gd name="connsiteX99" fmla="*/ 1897380 w 3299460"/>
                <a:gd name="connsiteY99" fmla="*/ 533400 h 1455420"/>
                <a:gd name="connsiteX100" fmla="*/ 1866900 w 3299460"/>
                <a:gd name="connsiteY100" fmla="*/ 510540 h 1455420"/>
                <a:gd name="connsiteX101" fmla="*/ 1836420 w 3299460"/>
                <a:gd name="connsiteY101" fmla="*/ 502920 h 1455420"/>
                <a:gd name="connsiteX102" fmla="*/ 1729740 w 3299460"/>
                <a:gd name="connsiteY102" fmla="*/ 480060 h 1455420"/>
                <a:gd name="connsiteX103" fmla="*/ 1638300 w 3299460"/>
                <a:gd name="connsiteY103" fmla="*/ 449580 h 1455420"/>
                <a:gd name="connsiteX104" fmla="*/ 1577340 w 3299460"/>
                <a:gd name="connsiteY104" fmla="*/ 434340 h 1455420"/>
                <a:gd name="connsiteX105" fmla="*/ 1295400 w 3299460"/>
                <a:gd name="connsiteY105" fmla="*/ 419100 h 1455420"/>
                <a:gd name="connsiteX106" fmla="*/ 1188720 w 3299460"/>
                <a:gd name="connsiteY106" fmla="*/ 403860 h 1455420"/>
                <a:gd name="connsiteX107" fmla="*/ 1150620 w 3299460"/>
                <a:gd name="connsiteY107" fmla="*/ 358140 h 1455420"/>
                <a:gd name="connsiteX108" fmla="*/ 1104900 w 3299460"/>
                <a:gd name="connsiteY108" fmla="*/ 327660 h 1455420"/>
                <a:gd name="connsiteX109" fmla="*/ 1059180 w 3299460"/>
                <a:gd name="connsiteY109" fmla="*/ 289560 h 1455420"/>
                <a:gd name="connsiteX110" fmla="*/ 800100 w 3299460"/>
                <a:gd name="connsiteY110" fmla="*/ 281940 h 1455420"/>
                <a:gd name="connsiteX111" fmla="*/ 769620 w 3299460"/>
                <a:gd name="connsiteY111" fmla="*/ 266700 h 1455420"/>
                <a:gd name="connsiteX112" fmla="*/ 746760 w 3299460"/>
                <a:gd name="connsiteY112" fmla="*/ 251460 h 1455420"/>
                <a:gd name="connsiteX113" fmla="*/ 723900 w 3299460"/>
                <a:gd name="connsiteY113" fmla="*/ 243840 h 1455420"/>
                <a:gd name="connsiteX114" fmla="*/ 678180 w 3299460"/>
                <a:gd name="connsiteY114" fmla="*/ 205740 h 1455420"/>
                <a:gd name="connsiteX115" fmla="*/ 624840 w 3299460"/>
                <a:gd name="connsiteY115" fmla="*/ 160020 h 1455420"/>
                <a:gd name="connsiteX116" fmla="*/ 495300 w 3299460"/>
                <a:gd name="connsiteY116" fmla="*/ 114300 h 1455420"/>
                <a:gd name="connsiteX117" fmla="*/ 396240 w 3299460"/>
                <a:gd name="connsiteY117" fmla="*/ 91440 h 1455420"/>
                <a:gd name="connsiteX118" fmla="*/ 365760 w 3299460"/>
                <a:gd name="connsiteY118" fmla="*/ 83820 h 1455420"/>
                <a:gd name="connsiteX119" fmla="*/ 335280 w 3299460"/>
                <a:gd name="connsiteY119" fmla="*/ 68580 h 1455420"/>
                <a:gd name="connsiteX120" fmla="*/ 312420 w 3299460"/>
                <a:gd name="connsiteY120" fmla="*/ 60960 h 1455420"/>
                <a:gd name="connsiteX121" fmla="*/ 289560 w 3299460"/>
                <a:gd name="connsiteY121" fmla="*/ 38100 h 1455420"/>
                <a:gd name="connsiteX122" fmla="*/ 259080 w 3299460"/>
                <a:gd name="connsiteY122" fmla="*/ 22860 h 1455420"/>
                <a:gd name="connsiteX123" fmla="*/ 228600 w 3299460"/>
                <a:gd name="connsiteY123" fmla="*/ 0 h 1455420"/>
                <a:gd name="connsiteX124" fmla="*/ 190500 w 3299460"/>
                <a:gd name="connsiteY124" fmla="*/ 38100 h 1455420"/>
                <a:gd name="connsiteX125" fmla="*/ 152400 w 3299460"/>
                <a:gd name="connsiteY125" fmla="*/ 106680 h 1455420"/>
                <a:gd name="connsiteX126" fmla="*/ 129540 w 3299460"/>
                <a:gd name="connsiteY126" fmla="*/ 121920 h 1455420"/>
                <a:gd name="connsiteX127" fmla="*/ 99060 w 3299460"/>
                <a:gd name="connsiteY127" fmla="*/ 160020 h 1455420"/>
                <a:gd name="connsiteX128" fmla="*/ 68580 w 3299460"/>
                <a:gd name="connsiteY128" fmla="*/ 198120 h 1455420"/>
                <a:gd name="connsiteX129" fmla="*/ 53340 w 3299460"/>
                <a:gd name="connsiteY129" fmla="*/ 243840 h 1455420"/>
                <a:gd name="connsiteX130" fmla="*/ 45720 w 3299460"/>
                <a:gd name="connsiteY130" fmla="*/ 266700 h 1455420"/>
                <a:gd name="connsiteX131" fmla="*/ 53340 w 3299460"/>
                <a:gd name="connsiteY131" fmla="*/ 297180 h 1455420"/>
                <a:gd name="connsiteX132" fmla="*/ 60960 w 3299460"/>
                <a:gd name="connsiteY132" fmla="*/ 320040 h 1455420"/>
                <a:gd name="connsiteX133" fmla="*/ 53340 w 3299460"/>
                <a:gd name="connsiteY133" fmla="*/ 381000 h 1455420"/>
                <a:gd name="connsiteX134" fmla="*/ 15240 w 3299460"/>
                <a:gd name="connsiteY134" fmla="*/ 426720 h 1455420"/>
                <a:gd name="connsiteX135" fmla="*/ 0 w 3299460"/>
                <a:gd name="connsiteY135" fmla="*/ 457200 h 1455420"/>
                <a:gd name="connsiteX136" fmla="*/ 38100 w 3299460"/>
                <a:gd name="connsiteY136" fmla="*/ 525780 h 1455420"/>
                <a:gd name="connsiteX137" fmla="*/ 45720 w 3299460"/>
                <a:gd name="connsiteY137" fmla="*/ 533400 h 1455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3299460" h="1455420">
                  <a:moveTo>
                    <a:pt x="45720" y="533400"/>
                  </a:moveTo>
                  <a:lnTo>
                    <a:pt x="45720" y="533400"/>
                  </a:lnTo>
                  <a:cubicBezTo>
                    <a:pt x="54395" y="550751"/>
                    <a:pt x="74039" y="596339"/>
                    <a:pt x="91440" y="617220"/>
                  </a:cubicBezTo>
                  <a:cubicBezTo>
                    <a:pt x="151126" y="688843"/>
                    <a:pt x="67744" y="570246"/>
                    <a:pt x="144780" y="685800"/>
                  </a:cubicBezTo>
                  <a:cubicBezTo>
                    <a:pt x="149860" y="693420"/>
                    <a:pt x="157124" y="699972"/>
                    <a:pt x="160020" y="708660"/>
                  </a:cubicBezTo>
                  <a:cubicBezTo>
                    <a:pt x="162560" y="716280"/>
                    <a:pt x="161960" y="725840"/>
                    <a:pt x="167640" y="731520"/>
                  </a:cubicBezTo>
                  <a:cubicBezTo>
                    <a:pt x="173320" y="737200"/>
                    <a:pt x="183316" y="735548"/>
                    <a:pt x="190500" y="739140"/>
                  </a:cubicBezTo>
                  <a:cubicBezTo>
                    <a:pt x="249586" y="768683"/>
                    <a:pt x="178761" y="742847"/>
                    <a:pt x="236220" y="762000"/>
                  </a:cubicBezTo>
                  <a:cubicBezTo>
                    <a:pt x="306157" y="738688"/>
                    <a:pt x="265955" y="745162"/>
                    <a:pt x="358140" y="754380"/>
                  </a:cubicBezTo>
                  <a:cubicBezTo>
                    <a:pt x="373380" y="759460"/>
                    <a:pt x="390494" y="760709"/>
                    <a:pt x="403860" y="769620"/>
                  </a:cubicBezTo>
                  <a:cubicBezTo>
                    <a:pt x="411480" y="774700"/>
                    <a:pt x="419685" y="778997"/>
                    <a:pt x="426720" y="784860"/>
                  </a:cubicBezTo>
                  <a:cubicBezTo>
                    <a:pt x="485392" y="833753"/>
                    <a:pt x="415683" y="785122"/>
                    <a:pt x="472440" y="822960"/>
                  </a:cubicBezTo>
                  <a:cubicBezTo>
                    <a:pt x="477520" y="830580"/>
                    <a:pt x="480529" y="840099"/>
                    <a:pt x="487680" y="845820"/>
                  </a:cubicBezTo>
                  <a:cubicBezTo>
                    <a:pt x="493952" y="850838"/>
                    <a:pt x="503356" y="849848"/>
                    <a:pt x="510540" y="853440"/>
                  </a:cubicBezTo>
                  <a:cubicBezTo>
                    <a:pt x="518731" y="857536"/>
                    <a:pt x="525780" y="863600"/>
                    <a:pt x="533400" y="868680"/>
                  </a:cubicBezTo>
                  <a:cubicBezTo>
                    <a:pt x="586267" y="863393"/>
                    <a:pt x="640504" y="853116"/>
                    <a:pt x="693420" y="868680"/>
                  </a:cubicBezTo>
                  <a:cubicBezTo>
                    <a:pt x="710992" y="873848"/>
                    <a:pt x="721764" y="893368"/>
                    <a:pt x="739140" y="899160"/>
                  </a:cubicBezTo>
                  <a:lnTo>
                    <a:pt x="762000" y="906780"/>
                  </a:lnTo>
                  <a:cubicBezTo>
                    <a:pt x="767080" y="914400"/>
                    <a:pt x="769620" y="924560"/>
                    <a:pt x="777240" y="929640"/>
                  </a:cubicBezTo>
                  <a:cubicBezTo>
                    <a:pt x="785954" y="935449"/>
                    <a:pt x="797247" y="937260"/>
                    <a:pt x="807720" y="937260"/>
                  </a:cubicBezTo>
                  <a:cubicBezTo>
                    <a:pt x="834541" y="937260"/>
                    <a:pt x="852726" y="929878"/>
                    <a:pt x="876300" y="922020"/>
                  </a:cubicBezTo>
                  <a:cubicBezTo>
                    <a:pt x="965200" y="924560"/>
                    <a:pt x="1054301" y="923150"/>
                    <a:pt x="1143000" y="929640"/>
                  </a:cubicBezTo>
                  <a:cubicBezTo>
                    <a:pt x="1159022" y="930812"/>
                    <a:pt x="1188720" y="944880"/>
                    <a:pt x="1188720" y="944880"/>
                  </a:cubicBezTo>
                  <a:cubicBezTo>
                    <a:pt x="1196340" y="952500"/>
                    <a:pt x="1204964" y="959234"/>
                    <a:pt x="1211580" y="967740"/>
                  </a:cubicBezTo>
                  <a:cubicBezTo>
                    <a:pt x="1222825" y="982198"/>
                    <a:pt x="1229108" y="1000508"/>
                    <a:pt x="1242060" y="1013460"/>
                  </a:cubicBezTo>
                  <a:cubicBezTo>
                    <a:pt x="1249680" y="1021080"/>
                    <a:pt x="1258021" y="1028041"/>
                    <a:pt x="1264920" y="1036320"/>
                  </a:cubicBezTo>
                  <a:cubicBezTo>
                    <a:pt x="1291433" y="1068136"/>
                    <a:pt x="1265492" y="1054291"/>
                    <a:pt x="1303020" y="1066800"/>
                  </a:cubicBezTo>
                  <a:cubicBezTo>
                    <a:pt x="1313180" y="1074420"/>
                    <a:pt x="1322473" y="1083359"/>
                    <a:pt x="1333500" y="1089660"/>
                  </a:cubicBezTo>
                  <a:cubicBezTo>
                    <a:pt x="1340474" y="1093645"/>
                    <a:pt x="1349677" y="1092825"/>
                    <a:pt x="1356360" y="1097280"/>
                  </a:cubicBezTo>
                  <a:cubicBezTo>
                    <a:pt x="1365326" y="1103258"/>
                    <a:pt x="1369162" y="1116272"/>
                    <a:pt x="1379220" y="1120140"/>
                  </a:cubicBezTo>
                  <a:cubicBezTo>
                    <a:pt x="1403396" y="1129439"/>
                    <a:pt x="1429777" y="1131717"/>
                    <a:pt x="1455420" y="1135380"/>
                  </a:cubicBezTo>
                  <a:cubicBezTo>
                    <a:pt x="1571672" y="1151987"/>
                    <a:pt x="1490814" y="1142282"/>
                    <a:pt x="1699260" y="1150620"/>
                  </a:cubicBezTo>
                  <a:cubicBezTo>
                    <a:pt x="1706880" y="1153160"/>
                    <a:pt x="1714936" y="1154648"/>
                    <a:pt x="1722120" y="1158240"/>
                  </a:cubicBezTo>
                  <a:cubicBezTo>
                    <a:pt x="1730311" y="1162336"/>
                    <a:pt x="1735893" y="1172344"/>
                    <a:pt x="1744980" y="1173480"/>
                  </a:cubicBezTo>
                  <a:cubicBezTo>
                    <a:pt x="1751429" y="1174286"/>
                    <a:pt x="1804412" y="1160527"/>
                    <a:pt x="1813560" y="1158240"/>
                  </a:cubicBezTo>
                  <a:cubicBezTo>
                    <a:pt x="1825118" y="1150535"/>
                    <a:pt x="1843506" y="1135380"/>
                    <a:pt x="1859280" y="1135380"/>
                  </a:cubicBezTo>
                  <a:cubicBezTo>
                    <a:pt x="1874730" y="1135380"/>
                    <a:pt x="1889760" y="1140460"/>
                    <a:pt x="1905000" y="1143000"/>
                  </a:cubicBezTo>
                  <a:cubicBezTo>
                    <a:pt x="1920240" y="1153160"/>
                    <a:pt x="1932653" y="1170469"/>
                    <a:pt x="1950720" y="1173480"/>
                  </a:cubicBezTo>
                  <a:cubicBezTo>
                    <a:pt x="2004363" y="1182420"/>
                    <a:pt x="1981783" y="1176214"/>
                    <a:pt x="2019300" y="1188720"/>
                  </a:cubicBezTo>
                  <a:cubicBezTo>
                    <a:pt x="2029460" y="1196340"/>
                    <a:pt x="2039446" y="1204198"/>
                    <a:pt x="2049780" y="1211580"/>
                  </a:cubicBezTo>
                  <a:cubicBezTo>
                    <a:pt x="2057232" y="1216903"/>
                    <a:pt x="2066919" y="1219669"/>
                    <a:pt x="2072640" y="1226820"/>
                  </a:cubicBezTo>
                  <a:cubicBezTo>
                    <a:pt x="2077658" y="1233092"/>
                    <a:pt x="2075329" y="1243340"/>
                    <a:pt x="2080260" y="1249680"/>
                  </a:cubicBezTo>
                  <a:cubicBezTo>
                    <a:pt x="2098777" y="1273488"/>
                    <a:pt x="2122358" y="1295507"/>
                    <a:pt x="2148840" y="1310640"/>
                  </a:cubicBezTo>
                  <a:cubicBezTo>
                    <a:pt x="2158703" y="1316276"/>
                    <a:pt x="2169580" y="1320036"/>
                    <a:pt x="2179320" y="1325880"/>
                  </a:cubicBezTo>
                  <a:cubicBezTo>
                    <a:pt x="2195026" y="1335304"/>
                    <a:pt x="2225040" y="1356360"/>
                    <a:pt x="2225040" y="1356360"/>
                  </a:cubicBezTo>
                  <a:cubicBezTo>
                    <a:pt x="2226937" y="1355981"/>
                    <a:pt x="2278190" y="1347368"/>
                    <a:pt x="2286000" y="1341120"/>
                  </a:cubicBezTo>
                  <a:cubicBezTo>
                    <a:pt x="2293151" y="1335399"/>
                    <a:pt x="2293620" y="1323340"/>
                    <a:pt x="2301240" y="1318260"/>
                  </a:cubicBezTo>
                  <a:cubicBezTo>
                    <a:pt x="2309954" y="1312451"/>
                    <a:pt x="2321650" y="1313517"/>
                    <a:pt x="2331720" y="1310640"/>
                  </a:cubicBezTo>
                  <a:cubicBezTo>
                    <a:pt x="2339443" y="1308433"/>
                    <a:pt x="2346960" y="1305560"/>
                    <a:pt x="2354580" y="1303020"/>
                  </a:cubicBezTo>
                  <a:cubicBezTo>
                    <a:pt x="2369820" y="1310640"/>
                    <a:pt x="2384572" y="1319327"/>
                    <a:pt x="2400300" y="1325880"/>
                  </a:cubicBezTo>
                  <a:cubicBezTo>
                    <a:pt x="2415129" y="1332059"/>
                    <a:pt x="2430780" y="1336040"/>
                    <a:pt x="2446020" y="1341120"/>
                  </a:cubicBezTo>
                  <a:cubicBezTo>
                    <a:pt x="2453640" y="1343660"/>
                    <a:pt x="2462197" y="1344285"/>
                    <a:pt x="2468880" y="1348740"/>
                  </a:cubicBezTo>
                  <a:cubicBezTo>
                    <a:pt x="2523314" y="1385029"/>
                    <a:pt x="2496831" y="1374778"/>
                    <a:pt x="2545080" y="1386840"/>
                  </a:cubicBezTo>
                  <a:cubicBezTo>
                    <a:pt x="2552700" y="1391920"/>
                    <a:pt x="2559989" y="1397536"/>
                    <a:pt x="2567940" y="1402080"/>
                  </a:cubicBezTo>
                  <a:cubicBezTo>
                    <a:pt x="2584902" y="1411772"/>
                    <a:pt x="2602283" y="1420191"/>
                    <a:pt x="2621280" y="1424940"/>
                  </a:cubicBezTo>
                  <a:cubicBezTo>
                    <a:pt x="2633845" y="1428081"/>
                    <a:pt x="2646885" y="1429152"/>
                    <a:pt x="2659380" y="1432560"/>
                  </a:cubicBezTo>
                  <a:cubicBezTo>
                    <a:pt x="2674878" y="1436787"/>
                    <a:pt x="2689515" y="1443904"/>
                    <a:pt x="2705100" y="1447800"/>
                  </a:cubicBezTo>
                  <a:lnTo>
                    <a:pt x="2735580" y="1455420"/>
                  </a:lnTo>
                  <a:cubicBezTo>
                    <a:pt x="2750820" y="1452880"/>
                    <a:pt x="2767038" y="1453742"/>
                    <a:pt x="2781300" y="1447800"/>
                  </a:cubicBezTo>
                  <a:cubicBezTo>
                    <a:pt x="2798207" y="1440755"/>
                    <a:pt x="2809644" y="1423112"/>
                    <a:pt x="2827020" y="1417320"/>
                  </a:cubicBezTo>
                  <a:lnTo>
                    <a:pt x="2872740" y="1402080"/>
                  </a:lnTo>
                  <a:cubicBezTo>
                    <a:pt x="2880360" y="1399540"/>
                    <a:pt x="2887574" y="1394769"/>
                    <a:pt x="2895600" y="1394460"/>
                  </a:cubicBezTo>
                  <a:lnTo>
                    <a:pt x="3093720" y="1386840"/>
                  </a:lnTo>
                  <a:cubicBezTo>
                    <a:pt x="3108960" y="1371600"/>
                    <a:pt x="3122198" y="1354052"/>
                    <a:pt x="3139440" y="1341120"/>
                  </a:cubicBezTo>
                  <a:cubicBezTo>
                    <a:pt x="3149600" y="1333500"/>
                    <a:pt x="3161483" y="1327752"/>
                    <a:pt x="3169920" y="1318260"/>
                  </a:cubicBezTo>
                  <a:cubicBezTo>
                    <a:pt x="3182089" y="1304570"/>
                    <a:pt x="3190240" y="1287780"/>
                    <a:pt x="3200400" y="1272540"/>
                  </a:cubicBezTo>
                  <a:cubicBezTo>
                    <a:pt x="3205480" y="1264920"/>
                    <a:pt x="3212744" y="1258368"/>
                    <a:pt x="3215640" y="1249680"/>
                  </a:cubicBezTo>
                  <a:cubicBezTo>
                    <a:pt x="3218180" y="1242060"/>
                    <a:pt x="3218805" y="1233503"/>
                    <a:pt x="3223260" y="1226820"/>
                  </a:cubicBezTo>
                  <a:cubicBezTo>
                    <a:pt x="3229238" y="1217854"/>
                    <a:pt x="3239221" y="1212239"/>
                    <a:pt x="3246120" y="1203960"/>
                  </a:cubicBezTo>
                  <a:cubicBezTo>
                    <a:pt x="3273417" y="1171203"/>
                    <a:pt x="3251797" y="1192607"/>
                    <a:pt x="3268980" y="1158240"/>
                  </a:cubicBezTo>
                  <a:cubicBezTo>
                    <a:pt x="3273076" y="1150049"/>
                    <a:pt x="3280124" y="1143571"/>
                    <a:pt x="3284220" y="1135380"/>
                  </a:cubicBezTo>
                  <a:cubicBezTo>
                    <a:pt x="3289686" y="1124448"/>
                    <a:pt x="3297019" y="1091806"/>
                    <a:pt x="3299460" y="1082040"/>
                  </a:cubicBezTo>
                  <a:cubicBezTo>
                    <a:pt x="3296920" y="1049020"/>
                    <a:pt x="3300938" y="1014823"/>
                    <a:pt x="3291840" y="982980"/>
                  </a:cubicBezTo>
                  <a:cubicBezTo>
                    <a:pt x="3289633" y="975257"/>
                    <a:pt x="3276164" y="978952"/>
                    <a:pt x="3268980" y="975360"/>
                  </a:cubicBezTo>
                  <a:cubicBezTo>
                    <a:pt x="3260789" y="971264"/>
                    <a:pt x="3252596" y="966596"/>
                    <a:pt x="3246120" y="960120"/>
                  </a:cubicBezTo>
                  <a:cubicBezTo>
                    <a:pt x="3237140" y="951140"/>
                    <a:pt x="3233016" y="937770"/>
                    <a:pt x="3223260" y="929640"/>
                  </a:cubicBezTo>
                  <a:cubicBezTo>
                    <a:pt x="3217090" y="924498"/>
                    <a:pt x="3208226" y="923826"/>
                    <a:pt x="3200400" y="922020"/>
                  </a:cubicBezTo>
                  <a:cubicBezTo>
                    <a:pt x="3175160" y="916195"/>
                    <a:pt x="3149600" y="911860"/>
                    <a:pt x="3124200" y="906780"/>
                  </a:cubicBezTo>
                  <a:cubicBezTo>
                    <a:pt x="3116580" y="901700"/>
                    <a:pt x="3107816" y="898016"/>
                    <a:pt x="3101340" y="891540"/>
                  </a:cubicBezTo>
                  <a:cubicBezTo>
                    <a:pt x="3064660" y="854860"/>
                    <a:pt x="3115306" y="874912"/>
                    <a:pt x="3048000" y="838200"/>
                  </a:cubicBezTo>
                  <a:cubicBezTo>
                    <a:pt x="3033897" y="830508"/>
                    <a:pt x="3017865" y="826856"/>
                    <a:pt x="3002280" y="822960"/>
                  </a:cubicBezTo>
                  <a:cubicBezTo>
                    <a:pt x="2937214" y="806693"/>
                    <a:pt x="2982246" y="816086"/>
                    <a:pt x="2865120" y="807720"/>
                  </a:cubicBezTo>
                  <a:cubicBezTo>
                    <a:pt x="2857500" y="802640"/>
                    <a:pt x="2850451" y="796576"/>
                    <a:pt x="2842260" y="792480"/>
                  </a:cubicBezTo>
                  <a:cubicBezTo>
                    <a:pt x="2831328" y="787014"/>
                    <a:pt x="2798686" y="779681"/>
                    <a:pt x="2788920" y="777240"/>
                  </a:cubicBezTo>
                  <a:lnTo>
                    <a:pt x="2743200" y="731520"/>
                  </a:lnTo>
                  <a:cubicBezTo>
                    <a:pt x="2735580" y="723900"/>
                    <a:pt x="2729306" y="714638"/>
                    <a:pt x="2720340" y="708660"/>
                  </a:cubicBezTo>
                  <a:lnTo>
                    <a:pt x="2697480" y="693420"/>
                  </a:lnTo>
                  <a:cubicBezTo>
                    <a:pt x="2662545" y="641017"/>
                    <a:pt x="2684376" y="653492"/>
                    <a:pt x="2644140" y="640080"/>
                  </a:cubicBezTo>
                  <a:cubicBezTo>
                    <a:pt x="2628900" y="645160"/>
                    <a:pt x="2613807" y="650704"/>
                    <a:pt x="2598420" y="655320"/>
                  </a:cubicBezTo>
                  <a:cubicBezTo>
                    <a:pt x="2576898" y="661777"/>
                    <a:pt x="2551593" y="666209"/>
                    <a:pt x="2529840" y="670560"/>
                  </a:cubicBezTo>
                  <a:cubicBezTo>
                    <a:pt x="2522220" y="675640"/>
                    <a:pt x="2515171" y="681704"/>
                    <a:pt x="2506980" y="685800"/>
                  </a:cubicBezTo>
                  <a:cubicBezTo>
                    <a:pt x="2491359" y="693610"/>
                    <a:pt x="2460511" y="698142"/>
                    <a:pt x="2446020" y="701040"/>
                  </a:cubicBezTo>
                  <a:cubicBezTo>
                    <a:pt x="2427470" y="699354"/>
                    <a:pt x="2353625" y="695642"/>
                    <a:pt x="2324100" y="685800"/>
                  </a:cubicBezTo>
                  <a:cubicBezTo>
                    <a:pt x="2313324" y="682208"/>
                    <a:pt x="2304061" y="675035"/>
                    <a:pt x="2293620" y="670560"/>
                  </a:cubicBezTo>
                  <a:cubicBezTo>
                    <a:pt x="2286237" y="667396"/>
                    <a:pt x="2278380" y="665480"/>
                    <a:pt x="2270760" y="662940"/>
                  </a:cubicBezTo>
                  <a:cubicBezTo>
                    <a:pt x="2214989" y="621112"/>
                    <a:pt x="2266847" y="658372"/>
                    <a:pt x="2202180" y="617220"/>
                  </a:cubicBezTo>
                  <a:cubicBezTo>
                    <a:pt x="2188701" y="608643"/>
                    <a:pt x="2156767" y="580973"/>
                    <a:pt x="2133600" y="579120"/>
                  </a:cubicBezTo>
                  <a:cubicBezTo>
                    <a:pt x="2077840" y="574659"/>
                    <a:pt x="2021840" y="574040"/>
                    <a:pt x="1965960" y="571500"/>
                  </a:cubicBezTo>
                  <a:cubicBezTo>
                    <a:pt x="1953260" y="563880"/>
                    <a:pt x="1940807" y="555833"/>
                    <a:pt x="1927860" y="548640"/>
                  </a:cubicBezTo>
                  <a:cubicBezTo>
                    <a:pt x="1917930" y="543123"/>
                    <a:pt x="1907013" y="539420"/>
                    <a:pt x="1897380" y="533400"/>
                  </a:cubicBezTo>
                  <a:cubicBezTo>
                    <a:pt x="1886610" y="526669"/>
                    <a:pt x="1878259" y="516220"/>
                    <a:pt x="1866900" y="510540"/>
                  </a:cubicBezTo>
                  <a:cubicBezTo>
                    <a:pt x="1857533" y="505856"/>
                    <a:pt x="1846524" y="505676"/>
                    <a:pt x="1836420" y="502920"/>
                  </a:cubicBezTo>
                  <a:cubicBezTo>
                    <a:pt x="1758750" y="481737"/>
                    <a:pt x="1808244" y="491275"/>
                    <a:pt x="1729740" y="480060"/>
                  </a:cubicBezTo>
                  <a:cubicBezTo>
                    <a:pt x="1685374" y="450483"/>
                    <a:pt x="1720988" y="470252"/>
                    <a:pt x="1638300" y="449580"/>
                  </a:cubicBezTo>
                  <a:cubicBezTo>
                    <a:pt x="1594341" y="438590"/>
                    <a:pt x="1637525" y="442365"/>
                    <a:pt x="1577340" y="434340"/>
                  </a:cubicBezTo>
                  <a:cubicBezTo>
                    <a:pt x="1482868" y="421744"/>
                    <a:pt x="1392188" y="422685"/>
                    <a:pt x="1295400" y="419100"/>
                  </a:cubicBezTo>
                  <a:cubicBezTo>
                    <a:pt x="1259840" y="414020"/>
                    <a:pt x="1208645" y="433748"/>
                    <a:pt x="1188720" y="403860"/>
                  </a:cubicBezTo>
                  <a:cubicBezTo>
                    <a:pt x="1175173" y="383540"/>
                    <a:pt x="1170929" y="373936"/>
                    <a:pt x="1150620" y="358140"/>
                  </a:cubicBezTo>
                  <a:cubicBezTo>
                    <a:pt x="1136162" y="346895"/>
                    <a:pt x="1118590" y="339829"/>
                    <a:pt x="1104900" y="327660"/>
                  </a:cubicBezTo>
                  <a:cubicBezTo>
                    <a:pt x="1080949" y="306371"/>
                    <a:pt x="1091730" y="291319"/>
                    <a:pt x="1059180" y="289560"/>
                  </a:cubicBezTo>
                  <a:cubicBezTo>
                    <a:pt x="972909" y="284897"/>
                    <a:pt x="886460" y="284480"/>
                    <a:pt x="800100" y="281940"/>
                  </a:cubicBezTo>
                  <a:cubicBezTo>
                    <a:pt x="789940" y="276860"/>
                    <a:pt x="779483" y="272336"/>
                    <a:pt x="769620" y="266700"/>
                  </a:cubicBezTo>
                  <a:cubicBezTo>
                    <a:pt x="761669" y="262156"/>
                    <a:pt x="754951" y="255556"/>
                    <a:pt x="746760" y="251460"/>
                  </a:cubicBezTo>
                  <a:cubicBezTo>
                    <a:pt x="739576" y="247868"/>
                    <a:pt x="731520" y="246380"/>
                    <a:pt x="723900" y="243840"/>
                  </a:cubicBezTo>
                  <a:cubicBezTo>
                    <a:pt x="657114" y="177054"/>
                    <a:pt x="741833" y="258784"/>
                    <a:pt x="678180" y="205740"/>
                  </a:cubicBezTo>
                  <a:cubicBezTo>
                    <a:pt x="640775" y="174569"/>
                    <a:pt x="670500" y="188557"/>
                    <a:pt x="624840" y="160020"/>
                  </a:cubicBezTo>
                  <a:cubicBezTo>
                    <a:pt x="589480" y="137920"/>
                    <a:pt x="526080" y="121995"/>
                    <a:pt x="495300" y="114300"/>
                  </a:cubicBezTo>
                  <a:cubicBezTo>
                    <a:pt x="345910" y="76953"/>
                    <a:pt x="501790" y="114895"/>
                    <a:pt x="396240" y="91440"/>
                  </a:cubicBezTo>
                  <a:cubicBezTo>
                    <a:pt x="386017" y="89168"/>
                    <a:pt x="375566" y="87497"/>
                    <a:pt x="365760" y="83820"/>
                  </a:cubicBezTo>
                  <a:cubicBezTo>
                    <a:pt x="355124" y="79832"/>
                    <a:pt x="345721" y="73055"/>
                    <a:pt x="335280" y="68580"/>
                  </a:cubicBezTo>
                  <a:cubicBezTo>
                    <a:pt x="327897" y="65416"/>
                    <a:pt x="320040" y="63500"/>
                    <a:pt x="312420" y="60960"/>
                  </a:cubicBezTo>
                  <a:cubicBezTo>
                    <a:pt x="304800" y="53340"/>
                    <a:pt x="298329" y="44364"/>
                    <a:pt x="289560" y="38100"/>
                  </a:cubicBezTo>
                  <a:cubicBezTo>
                    <a:pt x="280317" y="31498"/>
                    <a:pt x="268713" y="28880"/>
                    <a:pt x="259080" y="22860"/>
                  </a:cubicBezTo>
                  <a:cubicBezTo>
                    <a:pt x="248310" y="16129"/>
                    <a:pt x="238760" y="7620"/>
                    <a:pt x="228600" y="0"/>
                  </a:cubicBezTo>
                  <a:cubicBezTo>
                    <a:pt x="205740" y="15240"/>
                    <a:pt x="203200" y="12700"/>
                    <a:pt x="190500" y="38100"/>
                  </a:cubicBezTo>
                  <a:cubicBezTo>
                    <a:pt x="176604" y="65892"/>
                    <a:pt x="188439" y="82654"/>
                    <a:pt x="152400" y="106680"/>
                  </a:cubicBezTo>
                  <a:lnTo>
                    <a:pt x="129540" y="121920"/>
                  </a:lnTo>
                  <a:cubicBezTo>
                    <a:pt x="110387" y="179379"/>
                    <a:pt x="138451" y="110781"/>
                    <a:pt x="99060" y="160020"/>
                  </a:cubicBezTo>
                  <a:cubicBezTo>
                    <a:pt x="56996" y="212600"/>
                    <a:pt x="134094" y="154444"/>
                    <a:pt x="68580" y="198120"/>
                  </a:cubicBezTo>
                  <a:lnTo>
                    <a:pt x="53340" y="243840"/>
                  </a:lnTo>
                  <a:lnTo>
                    <a:pt x="45720" y="266700"/>
                  </a:lnTo>
                  <a:cubicBezTo>
                    <a:pt x="48260" y="276860"/>
                    <a:pt x="50463" y="287110"/>
                    <a:pt x="53340" y="297180"/>
                  </a:cubicBezTo>
                  <a:cubicBezTo>
                    <a:pt x="55547" y="304903"/>
                    <a:pt x="60960" y="312008"/>
                    <a:pt x="60960" y="320040"/>
                  </a:cubicBezTo>
                  <a:cubicBezTo>
                    <a:pt x="60960" y="340518"/>
                    <a:pt x="58728" y="361243"/>
                    <a:pt x="53340" y="381000"/>
                  </a:cubicBezTo>
                  <a:cubicBezTo>
                    <a:pt x="48004" y="400564"/>
                    <a:pt x="25887" y="411814"/>
                    <a:pt x="15240" y="426720"/>
                  </a:cubicBezTo>
                  <a:cubicBezTo>
                    <a:pt x="8638" y="435963"/>
                    <a:pt x="5080" y="447040"/>
                    <a:pt x="0" y="457200"/>
                  </a:cubicBezTo>
                  <a:cubicBezTo>
                    <a:pt x="10146" y="487638"/>
                    <a:pt x="9584" y="508670"/>
                    <a:pt x="38100" y="525780"/>
                  </a:cubicBezTo>
                  <a:cubicBezTo>
                    <a:pt x="42456" y="528394"/>
                    <a:pt x="44450" y="532130"/>
                    <a:pt x="45720" y="533400"/>
                  </a:cubicBezTo>
                  <a:close/>
                </a:path>
              </a:pathLst>
            </a:custGeom>
            <a:solidFill>
              <a:schemeClr val="bg1"/>
            </a:solidFill>
            <a:ln w="3175">
              <a:solidFill>
                <a:srgbClr val="7F7F7F">
                  <a:alpha val="25098"/>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TextBox 93"/>
            <p:cNvSpPr txBox="1"/>
            <p:nvPr/>
          </p:nvSpPr>
          <p:spPr>
            <a:xfrm rot="853970" flipH="1">
              <a:off x="3603200" y="1313413"/>
              <a:ext cx="3605219" cy="523220"/>
            </a:xfrm>
            <a:prstGeom prst="rect">
              <a:avLst/>
            </a:prstGeom>
            <a:noFill/>
          </p:spPr>
          <p:txBody>
            <a:bodyPr wrap="square" rtlCol="0">
              <a:spAutoFit/>
            </a:bodyPr>
            <a:lstStyle/>
            <a:p>
              <a:pPr algn="ctr"/>
              <a:r>
                <a:rPr lang="fr-FR" sz="28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ENTERAINMENT</a:t>
              </a:r>
              <a:endParaRPr lang="fr-FR" sz="28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4" name="Group 23"/>
          <p:cNvGrpSpPr/>
          <p:nvPr/>
        </p:nvGrpSpPr>
        <p:grpSpPr>
          <a:xfrm>
            <a:off x="5229233" y="835865"/>
            <a:ext cx="469081" cy="681037"/>
            <a:chOff x="5887112" y="1524000"/>
            <a:chExt cx="575450" cy="835470"/>
          </a:xfrm>
        </p:grpSpPr>
        <p:sp>
          <p:nvSpPr>
            <p:cNvPr id="25" name="Freeform 24"/>
            <p:cNvSpPr/>
            <p:nvPr/>
          </p:nvSpPr>
          <p:spPr>
            <a:xfrm>
              <a:off x="5887112" y="1756360"/>
              <a:ext cx="575450" cy="603110"/>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38275 h 2709376"/>
                <a:gd name="connsiteX1" fmla="*/ 2609990 w 2737278"/>
                <a:gd name="connsiteY1" fmla="*/ 849677 h 2709376"/>
                <a:gd name="connsiteX2" fmla="*/ 140 w 2737278"/>
                <a:gd name="connsiteY2" fmla="*/ 1516427 h 2709376"/>
                <a:gd name="connsiteX3" fmla="*/ 361052 w 2737278"/>
                <a:gd name="connsiteY3" fmla="*/ 266875 h 2709376"/>
                <a:gd name="connsiteX4" fmla="*/ 1985733 w 2737278"/>
                <a:gd name="connsiteY4" fmla="*/ 38275 h 2709376"/>
                <a:gd name="connsiteX0" fmla="*/ 1985733 w 2737278"/>
                <a:gd name="connsiteY0" fmla="*/ 197737 h 2868838"/>
                <a:gd name="connsiteX1" fmla="*/ 2609990 w 2737278"/>
                <a:gd name="connsiteY1" fmla="*/ 1009139 h 2868838"/>
                <a:gd name="connsiteX2" fmla="*/ 140 w 2737278"/>
                <a:gd name="connsiteY2" fmla="*/ 1675889 h 2868838"/>
                <a:gd name="connsiteX3" fmla="*/ 361052 w 2737278"/>
                <a:gd name="connsiteY3" fmla="*/ 426337 h 2868838"/>
                <a:gd name="connsiteX4" fmla="*/ 1985733 w 2737278"/>
                <a:gd name="connsiteY4" fmla="*/ 197737 h 2868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868838">
                  <a:moveTo>
                    <a:pt x="1985733" y="197737"/>
                  </a:moveTo>
                  <a:cubicBezTo>
                    <a:pt x="2305470" y="456969"/>
                    <a:pt x="2470290" y="583689"/>
                    <a:pt x="2609990" y="1009139"/>
                  </a:cubicBezTo>
                  <a:cubicBezTo>
                    <a:pt x="3435490" y="2869689"/>
                    <a:pt x="-25260" y="3739639"/>
                    <a:pt x="140" y="1675889"/>
                  </a:cubicBezTo>
                  <a:cubicBezTo>
                    <a:pt x="140" y="1218689"/>
                    <a:pt x="90997" y="830780"/>
                    <a:pt x="361052" y="426337"/>
                  </a:cubicBezTo>
                  <a:cubicBezTo>
                    <a:pt x="762054" y="-51461"/>
                    <a:pt x="1504414" y="-127657"/>
                    <a:pt x="1985733" y="197737"/>
                  </a:cubicBezTo>
                  <a:close/>
                </a:path>
              </a:pathLst>
            </a:custGeom>
            <a:solidFill>
              <a:srgbClr val="262626">
                <a:alpha val="50196"/>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26" name="Group 25"/>
            <p:cNvGrpSpPr/>
            <p:nvPr/>
          </p:nvGrpSpPr>
          <p:grpSpPr>
            <a:xfrm>
              <a:off x="5925600" y="1524000"/>
              <a:ext cx="485358" cy="691367"/>
              <a:chOff x="-17068800" y="-21587295"/>
              <a:chExt cx="5638800" cy="8032186"/>
            </a:xfrm>
          </p:grpSpPr>
          <p:sp>
            <p:nvSpPr>
              <p:cNvPr id="27" name="Oval 26"/>
              <p:cNvSpPr/>
              <p:nvPr/>
            </p:nvSpPr>
            <p:spPr>
              <a:xfrm>
                <a:off x="-16916400" y="-18508109"/>
                <a:ext cx="5486400" cy="4953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Freeform 27"/>
              <p:cNvSpPr/>
              <p:nvPr/>
            </p:nvSpPr>
            <p:spPr>
              <a:xfrm>
                <a:off x="-16306799" y="-18685323"/>
                <a:ext cx="4017464" cy="3920345"/>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671101">
                    <a:moveTo>
                      <a:pt x="1985733" y="0"/>
                    </a:moveTo>
                    <a:cubicBezTo>
                      <a:pt x="2305470" y="259232"/>
                      <a:pt x="2470290" y="385952"/>
                      <a:pt x="2609990" y="811402"/>
                    </a:cubicBezTo>
                    <a:cubicBezTo>
                      <a:pt x="3435490" y="2671952"/>
                      <a:pt x="-25260" y="3541902"/>
                      <a:pt x="140" y="1478152"/>
                    </a:cubicBezTo>
                    <a:cubicBezTo>
                      <a:pt x="140" y="1020952"/>
                      <a:pt x="90997" y="633043"/>
                      <a:pt x="361052" y="228600"/>
                    </a:cubicBezTo>
                    <a:lnTo>
                      <a:pt x="1985733" y="0"/>
                    </a:lnTo>
                    <a:close/>
                  </a:path>
                </a:pathLst>
              </a:custGeom>
              <a:solidFill>
                <a:srgbClr val="262626">
                  <a:alpha val="29020"/>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Freeform 28"/>
              <p:cNvSpPr/>
              <p:nvPr/>
            </p:nvSpPr>
            <p:spPr>
              <a:xfrm>
                <a:off x="-15735440" y="-18317609"/>
                <a:ext cx="2737278" cy="2735999"/>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735999">
                    <a:moveTo>
                      <a:pt x="2076590" y="0"/>
                    </a:moveTo>
                    <a:cubicBezTo>
                      <a:pt x="2292490" y="311150"/>
                      <a:pt x="2470290" y="450850"/>
                      <a:pt x="2609990" y="876300"/>
                    </a:cubicBezTo>
                    <a:cubicBezTo>
                      <a:pt x="3435490" y="2736850"/>
                      <a:pt x="-25260" y="3606800"/>
                      <a:pt x="140" y="1543050"/>
                    </a:cubicBezTo>
                    <a:cubicBezTo>
                      <a:pt x="140" y="1085850"/>
                      <a:pt x="140" y="723900"/>
                      <a:pt x="114440" y="228600"/>
                    </a:cubicBezTo>
                    <a:lnTo>
                      <a:pt x="207659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0" name="Oval 29"/>
              <p:cNvSpPr/>
              <p:nvPr/>
            </p:nvSpPr>
            <p:spPr>
              <a:xfrm>
                <a:off x="-17068800" y="-21389837"/>
                <a:ext cx="4419600" cy="44196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1" name="Oval 30"/>
              <p:cNvSpPr/>
              <p:nvPr/>
            </p:nvSpPr>
            <p:spPr>
              <a:xfrm>
                <a:off x="-17068800" y="-21587295"/>
                <a:ext cx="4419600" cy="4419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grpSp>
        <p:nvGrpSpPr>
          <p:cNvPr id="19" name="Group 18"/>
          <p:cNvGrpSpPr/>
          <p:nvPr/>
        </p:nvGrpSpPr>
        <p:grpSpPr>
          <a:xfrm>
            <a:off x="5301223" y="4574473"/>
            <a:ext cx="3136900" cy="1115761"/>
            <a:chOff x="5301223" y="4574473"/>
            <a:chExt cx="3136900" cy="1115761"/>
          </a:xfrm>
        </p:grpSpPr>
        <p:sp>
          <p:nvSpPr>
            <p:cNvPr id="158" name="Freeform 157"/>
            <p:cNvSpPr/>
            <p:nvPr/>
          </p:nvSpPr>
          <p:spPr>
            <a:xfrm>
              <a:off x="6219833" y="5161491"/>
              <a:ext cx="2194189" cy="528743"/>
            </a:xfrm>
            <a:custGeom>
              <a:avLst/>
              <a:gdLst>
                <a:gd name="connsiteX0" fmla="*/ 65219 w 2194189"/>
                <a:gd name="connsiteY0" fmla="*/ 0 h 528743"/>
                <a:gd name="connsiteX1" fmla="*/ 707511 w 2194189"/>
                <a:gd name="connsiteY1" fmla="*/ 82433 h 528743"/>
                <a:gd name="connsiteX2" fmla="*/ 2193960 w 2194189"/>
                <a:gd name="connsiteY2" fmla="*/ 258250 h 528743"/>
                <a:gd name="connsiteX3" fmla="*/ 2193632 w 2194189"/>
                <a:gd name="connsiteY3" fmla="*/ 261855 h 528743"/>
                <a:gd name="connsiteX4" fmla="*/ 2181489 w 2194189"/>
                <a:gd name="connsiteY4" fmla="*/ 281093 h 528743"/>
                <a:gd name="connsiteX5" fmla="*/ 2168789 w 2194189"/>
                <a:gd name="connsiteY5" fmla="*/ 344593 h 528743"/>
                <a:gd name="connsiteX6" fmla="*/ 2162439 w 2194189"/>
                <a:gd name="connsiteY6" fmla="*/ 389043 h 528743"/>
                <a:gd name="connsiteX7" fmla="*/ 2124339 w 2194189"/>
                <a:gd name="connsiteY7" fmla="*/ 427143 h 528743"/>
                <a:gd name="connsiteX8" fmla="*/ 2086239 w 2194189"/>
                <a:gd name="connsiteY8" fmla="*/ 452543 h 528743"/>
                <a:gd name="connsiteX9" fmla="*/ 1940189 w 2194189"/>
                <a:gd name="connsiteY9" fmla="*/ 471593 h 528743"/>
                <a:gd name="connsiteX10" fmla="*/ 1921139 w 2194189"/>
                <a:gd name="connsiteY10" fmla="*/ 477943 h 528743"/>
                <a:gd name="connsiteX11" fmla="*/ 1883039 w 2194189"/>
                <a:gd name="connsiteY11" fmla="*/ 503343 h 528743"/>
                <a:gd name="connsiteX12" fmla="*/ 1825889 w 2194189"/>
                <a:gd name="connsiteY12" fmla="*/ 528743 h 528743"/>
                <a:gd name="connsiteX13" fmla="*/ 1781439 w 2194189"/>
                <a:gd name="connsiteY13" fmla="*/ 522393 h 528743"/>
                <a:gd name="connsiteX14" fmla="*/ 1762389 w 2194189"/>
                <a:gd name="connsiteY14" fmla="*/ 516043 h 528743"/>
                <a:gd name="connsiteX15" fmla="*/ 1749689 w 2194189"/>
                <a:gd name="connsiteY15" fmla="*/ 496993 h 528743"/>
                <a:gd name="connsiteX16" fmla="*/ 1705239 w 2194189"/>
                <a:gd name="connsiteY16" fmla="*/ 471593 h 528743"/>
                <a:gd name="connsiteX17" fmla="*/ 1686189 w 2194189"/>
                <a:gd name="connsiteY17" fmla="*/ 458893 h 528743"/>
                <a:gd name="connsiteX18" fmla="*/ 1603639 w 2194189"/>
                <a:gd name="connsiteY18" fmla="*/ 439843 h 528743"/>
                <a:gd name="connsiteX19" fmla="*/ 1502039 w 2194189"/>
                <a:gd name="connsiteY19" fmla="*/ 420793 h 528743"/>
                <a:gd name="connsiteX20" fmla="*/ 1476639 w 2194189"/>
                <a:gd name="connsiteY20" fmla="*/ 408093 h 528743"/>
                <a:gd name="connsiteX21" fmla="*/ 1457589 w 2194189"/>
                <a:gd name="connsiteY21" fmla="*/ 395393 h 528743"/>
                <a:gd name="connsiteX22" fmla="*/ 1438539 w 2194189"/>
                <a:gd name="connsiteY22" fmla="*/ 389043 h 528743"/>
                <a:gd name="connsiteX23" fmla="*/ 1419489 w 2194189"/>
                <a:gd name="connsiteY23" fmla="*/ 395393 h 528743"/>
                <a:gd name="connsiteX24" fmla="*/ 1349639 w 2194189"/>
                <a:gd name="connsiteY24" fmla="*/ 408093 h 528743"/>
                <a:gd name="connsiteX25" fmla="*/ 1305189 w 2194189"/>
                <a:gd name="connsiteY25" fmla="*/ 427143 h 528743"/>
                <a:gd name="connsiteX26" fmla="*/ 1267089 w 2194189"/>
                <a:gd name="connsiteY26" fmla="*/ 439843 h 528743"/>
                <a:gd name="connsiteX27" fmla="*/ 1248039 w 2194189"/>
                <a:gd name="connsiteY27" fmla="*/ 446193 h 528743"/>
                <a:gd name="connsiteX28" fmla="*/ 1209939 w 2194189"/>
                <a:gd name="connsiteY28" fmla="*/ 452543 h 528743"/>
                <a:gd name="connsiteX29" fmla="*/ 1140089 w 2194189"/>
                <a:gd name="connsiteY29" fmla="*/ 433493 h 528743"/>
                <a:gd name="connsiteX30" fmla="*/ 1070239 w 2194189"/>
                <a:gd name="connsiteY30" fmla="*/ 446193 h 528743"/>
                <a:gd name="connsiteX31" fmla="*/ 1044839 w 2194189"/>
                <a:gd name="connsiteY31" fmla="*/ 465243 h 528743"/>
                <a:gd name="connsiteX32" fmla="*/ 1025789 w 2194189"/>
                <a:gd name="connsiteY32" fmla="*/ 484293 h 528743"/>
                <a:gd name="connsiteX33" fmla="*/ 1006739 w 2194189"/>
                <a:gd name="connsiteY33" fmla="*/ 490643 h 528743"/>
                <a:gd name="connsiteX34" fmla="*/ 987689 w 2194189"/>
                <a:gd name="connsiteY34" fmla="*/ 503343 h 528743"/>
                <a:gd name="connsiteX35" fmla="*/ 949589 w 2194189"/>
                <a:gd name="connsiteY35" fmla="*/ 516043 h 528743"/>
                <a:gd name="connsiteX36" fmla="*/ 892439 w 2194189"/>
                <a:gd name="connsiteY36" fmla="*/ 509693 h 528743"/>
                <a:gd name="connsiteX37" fmla="*/ 873389 w 2194189"/>
                <a:gd name="connsiteY37" fmla="*/ 496993 h 528743"/>
                <a:gd name="connsiteX38" fmla="*/ 854339 w 2194189"/>
                <a:gd name="connsiteY38" fmla="*/ 490643 h 528743"/>
                <a:gd name="connsiteX39" fmla="*/ 809889 w 2194189"/>
                <a:gd name="connsiteY39" fmla="*/ 465243 h 528743"/>
                <a:gd name="connsiteX40" fmla="*/ 784489 w 2194189"/>
                <a:gd name="connsiteY40" fmla="*/ 458893 h 528743"/>
                <a:gd name="connsiteX41" fmla="*/ 695589 w 2194189"/>
                <a:gd name="connsiteY41" fmla="*/ 446193 h 528743"/>
                <a:gd name="connsiteX42" fmla="*/ 651139 w 2194189"/>
                <a:gd name="connsiteY42" fmla="*/ 427143 h 528743"/>
                <a:gd name="connsiteX43" fmla="*/ 638439 w 2194189"/>
                <a:gd name="connsiteY43" fmla="*/ 408093 h 528743"/>
                <a:gd name="connsiteX44" fmla="*/ 600339 w 2194189"/>
                <a:gd name="connsiteY44" fmla="*/ 376343 h 528743"/>
                <a:gd name="connsiteX45" fmla="*/ 549539 w 2194189"/>
                <a:gd name="connsiteY45" fmla="*/ 369993 h 528743"/>
                <a:gd name="connsiteX46" fmla="*/ 397139 w 2194189"/>
                <a:gd name="connsiteY46" fmla="*/ 363643 h 528743"/>
                <a:gd name="connsiteX47" fmla="*/ 371739 w 2194189"/>
                <a:gd name="connsiteY47" fmla="*/ 325543 h 528743"/>
                <a:gd name="connsiteX48" fmla="*/ 359039 w 2194189"/>
                <a:gd name="connsiteY48" fmla="*/ 306493 h 528743"/>
                <a:gd name="connsiteX49" fmla="*/ 327289 w 2194189"/>
                <a:gd name="connsiteY49" fmla="*/ 300143 h 528743"/>
                <a:gd name="connsiteX50" fmla="*/ 289189 w 2194189"/>
                <a:gd name="connsiteY50" fmla="*/ 293793 h 528743"/>
                <a:gd name="connsiteX51" fmla="*/ 155839 w 2194189"/>
                <a:gd name="connsiteY51" fmla="*/ 300143 h 528743"/>
                <a:gd name="connsiteX52" fmla="*/ 98689 w 2194189"/>
                <a:gd name="connsiteY52" fmla="*/ 319193 h 528743"/>
                <a:gd name="connsiteX53" fmla="*/ 79639 w 2194189"/>
                <a:gd name="connsiteY53" fmla="*/ 325543 h 528743"/>
                <a:gd name="connsiteX54" fmla="*/ 60589 w 2194189"/>
                <a:gd name="connsiteY54" fmla="*/ 312843 h 528743"/>
                <a:gd name="connsiteX55" fmla="*/ 54239 w 2194189"/>
                <a:gd name="connsiteY55" fmla="*/ 293793 h 528743"/>
                <a:gd name="connsiteX56" fmla="*/ 41539 w 2194189"/>
                <a:gd name="connsiteY56" fmla="*/ 274743 h 528743"/>
                <a:gd name="connsiteX57" fmla="*/ 0 w 2194189"/>
                <a:gd name="connsiteY57" fmla="*/ 278520 h 528743"/>
                <a:gd name="connsiteX58" fmla="*/ 35079 w 2194189"/>
                <a:gd name="connsiteY58" fmla="*/ 225967 h 528743"/>
                <a:gd name="connsiteX59" fmla="*/ 63777 w 2194189"/>
                <a:gd name="connsiteY59" fmla="*/ 42436 h 52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194189" h="528743">
                  <a:moveTo>
                    <a:pt x="65219" y="0"/>
                  </a:moveTo>
                  <a:lnTo>
                    <a:pt x="707511" y="82433"/>
                  </a:lnTo>
                  <a:lnTo>
                    <a:pt x="2193960" y="258250"/>
                  </a:lnTo>
                  <a:lnTo>
                    <a:pt x="2193632" y="261855"/>
                  </a:lnTo>
                  <a:cubicBezTo>
                    <a:pt x="2194653" y="262252"/>
                    <a:pt x="2195860" y="259537"/>
                    <a:pt x="2181489" y="281093"/>
                  </a:cubicBezTo>
                  <a:cubicBezTo>
                    <a:pt x="2177256" y="302260"/>
                    <a:pt x="2171842" y="323224"/>
                    <a:pt x="2168789" y="344593"/>
                  </a:cubicBezTo>
                  <a:cubicBezTo>
                    <a:pt x="2166672" y="359410"/>
                    <a:pt x="2166740" y="374707"/>
                    <a:pt x="2162439" y="389043"/>
                  </a:cubicBezTo>
                  <a:cubicBezTo>
                    <a:pt x="2157229" y="406411"/>
                    <a:pt x="2137317" y="418058"/>
                    <a:pt x="2124339" y="427143"/>
                  </a:cubicBezTo>
                  <a:cubicBezTo>
                    <a:pt x="2111835" y="435896"/>
                    <a:pt x="2100719" y="447716"/>
                    <a:pt x="2086239" y="452543"/>
                  </a:cubicBezTo>
                  <a:cubicBezTo>
                    <a:pt x="2013943" y="476642"/>
                    <a:pt x="2061503" y="464457"/>
                    <a:pt x="1940189" y="471593"/>
                  </a:cubicBezTo>
                  <a:cubicBezTo>
                    <a:pt x="1933839" y="473710"/>
                    <a:pt x="1926990" y="474692"/>
                    <a:pt x="1921139" y="477943"/>
                  </a:cubicBezTo>
                  <a:cubicBezTo>
                    <a:pt x="1907796" y="485356"/>
                    <a:pt x="1897519" y="498516"/>
                    <a:pt x="1883039" y="503343"/>
                  </a:cubicBezTo>
                  <a:cubicBezTo>
                    <a:pt x="1837699" y="518456"/>
                    <a:pt x="1856078" y="508617"/>
                    <a:pt x="1825889" y="528743"/>
                  </a:cubicBezTo>
                  <a:cubicBezTo>
                    <a:pt x="1811072" y="526626"/>
                    <a:pt x="1796115" y="525328"/>
                    <a:pt x="1781439" y="522393"/>
                  </a:cubicBezTo>
                  <a:cubicBezTo>
                    <a:pt x="1774875" y="521080"/>
                    <a:pt x="1767616" y="520224"/>
                    <a:pt x="1762389" y="516043"/>
                  </a:cubicBezTo>
                  <a:cubicBezTo>
                    <a:pt x="1756430" y="511275"/>
                    <a:pt x="1755085" y="502389"/>
                    <a:pt x="1749689" y="496993"/>
                  </a:cubicBezTo>
                  <a:cubicBezTo>
                    <a:pt x="1718980" y="466284"/>
                    <a:pt x="1734300" y="486124"/>
                    <a:pt x="1705239" y="471593"/>
                  </a:cubicBezTo>
                  <a:cubicBezTo>
                    <a:pt x="1698413" y="468180"/>
                    <a:pt x="1693163" y="461993"/>
                    <a:pt x="1686189" y="458893"/>
                  </a:cubicBezTo>
                  <a:cubicBezTo>
                    <a:pt x="1650386" y="442980"/>
                    <a:pt x="1642899" y="446386"/>
                    <a:pt x="1603639" y="439843"/>
                  </a:cubicBezTo>
                  <a:cubicBezTo>
                    <a:pt x="1559747" y="432528"/>
                    <a:pt x="1540313" y="428448"/>
                    <a:pt x="1502039" y="420793"/>
                  </a:cubicBezTo>
                  <a:cubicBezTo>
                    <a:pt x="1493572" y="416560"/>
                    <a:pt x="1484858" y="412789"/>
                    <a:pt x="1476639" y="408093"/>
                  </a:cubicBezTo>
                  <a:cubicBezTo>
                    <a:pt x="1470013" y="404307"/>
                    <a:pt x="1464415" y="398806"/>
                    <a:pt x="1457589" y="395393"/>
                  </a:cubicBezTo>
                  <a:cubicBezTo>
                    <a:pt x="1451602" y="392400"/>
                    <a:pt x="1444889" y="391160"/>
                    <a:pt x="1438539" y="389043"/>
                  </a:cubicBezTo>
                  <a:cubicBezTo>
                    <a:pt x="1432189" y="391160"/>
                    <a:pt x="1426053" y="394080"/>
                    <a:pt x="1419489" y="395393"/>
                  </a:cubicBezTo>
                  <a:cubicBezTo>
                    <a:pt x="1359533" y="407384"/>
                    <a:pt x="1393563" y="395543"/>
                    <a:pt x="1349639" y="408093"/>
                  </a:cubicBezTo>
                  <a:cubicBezTo>
                    <a:pt x="1313868" y="418313"/>
                    <a:pt x="1347522" y="410210"/>
                    <a:pt x="1305189" y="427143"/>
                  </a:cubicBezTo>
                  <a:cubicBezTo>
                    <a:pt x="1292760" y="432115"/>
                    <a:pt x="1279789" y="435610"/>
                    <a:pt x="1267089" y="439843"/>
                  </a:cubicBezTo>
                  <a:cubicBezTo>
                    <a:pt x="1260739" y="441960"/>
                    <a:pt x="1254641" y="445093"/>
                    <a:pt x="1248039" y="446193"/>
                  </a:cubicBezTo>
                  <a:lnTo>
                    <a:pt x="1209939" y="452543"/>
                  </a:lnTo>
                  <a:cubicBezTo>
                    <a:pt x="1152645" y="438220"/>
                    <a:pt x="1175698" y="445363"/>
                    <a:pt x="1140089" y="433493"/>
                  </a:cubicBezTo>
                  <a:cubicBezTo>
                    <a:pt x="1130564" y="434684"/>
                    <a:pt x="1086684" y="436796"/>
                    <a:pt x="1070239" y="446193"/>
                  </a:cubicBezTo>
                  <a:cubicBezTo>
                    <a:pt x="1061050" y="451444"/>
                    <a:pt x="1052874" y="458355"/>
                    <a:pt x="1044839" y="465243"/>
                  </a:cubicBezTo>
                  <a:cubicBezTo>
                    <a:pt x="1038021" y="471087"/>
                    <a:pt x="1033261" y="479312"/>
                    <a:pt x="1025789" y="484293"/>
                  </a:cubicBezTo>
                  <a:cubicBezTo>
                    <a:pt x="1020220" y="488006"/>
                    <a:pt x="1012726" y="487650"/>
                    <a:pt x="1006739" y="490643"/>
                  </a:cubicBezTo>
                  <a:cubicBezTo>
                    <a:pt x="999913" y="494056"/>
                    <a:pt x="994663" y="500243"/>
                    <a:pt x="987689" y="503343"/>
                  </a:cubicBezTo>
                  <a:cubicBezTo>
                    <a:pt x="975456" y="508780"/>
                    <a:pt x="949589" y="516043"/>
                    <a:pt x="949589" y="516043"/>
                  </a:cubicBezTo>
                  <a:cubicBezTo>
                    <a:pt x="930539" y="513926"/>
                    <a:pt x="911034" y="514342"/>
                    <a:pt x="892439" y="509693"/>
                  </a:cubicBezTo>
                  <a:cubicBezTo>
                    <a:pt x="885035" y="507842"/>
                    <a:pt x="880215" y="500406"/>
                    <a:pt x="873389" y="496993"/>
                  </a:cubicBezTo>
                  <a:cubicBezTo>
                    <a:pt x="867402" y="494000"/>
                    <a:pt x="860326" y="493636"/>
                    <a:pt x="854339" y="490643"/>
                  </a:cubicBezTo>
                  <a:cubicBezTo>
                    <a:pt x="817493" y="472220"/>
                    <a:pt x="854419" y="481942"/>
                    <a:pt x="809889" y="465243"/>
                  </a:cubicBezTo>
                  <a:cubicBezTo>
                    <a:pt x="801717" y="462179"/>
                    <a:pt x="793008" y="460786"/>
                    <a:pt x="784489" y="458893"/>
                  </a:cubicBezTo>
                  <a:cubicBezTo>
                    <a:pt x="744053" y="449907"/>
                    <a:pt x="745513" y="451740"/>
                    <a:pt x="695589" y="446193"/>
                  </a:cubicBezTo>
                  <a:cubicBezTo>
                    <a:pt x="676158" y="441335"/>
                    <a:pt x="665757" y="441761"/>
                    <a:pt x="651139" y="427143"/>
                  </a:cubicBezTo>
                  <a:cubicBezTo>
                    <a:pt x="645743" y="421747"/>
                    <a:pt x="643325" y="413956"/>
                    <a:pt x="638439" y="408093"/>
                  </a:cubicBezTo>
                  <a:cubicBezTo>
                    <a:pt x="632524" y="400995"/>
                    <a:pt x="611113" y="379281"/>
                    <a:pt x="600339" y="376343"/>
                  </a:cubicBezTo>
                  <a:cubicBezTo>
                    <a:pt x="583875" y="371853"/>
                    <a:pt x="566571" y="371057"/>
                    <a:pt x="549539" y="369993"/>
                  </a:cubicBezTo>
                  <a:cubicBezTo>
                    <a:pt x="498794" y="366821"/>
                    <a:pt x="447939" y="365760"/>
                    <a:pt x="397139" y="363643"/>
                  </a:cubicBezTo>
                  <a:lnTo>
                    <a:pt x="371739" y="325543"/>
                  </a:lnTo>
                  <a:cubicBezTo>
                    <a:pt x="367506" y="319193"/>
                    <a:pt x="366523" y="307990"/>
                    <a:pt x="359039" y="306493"/>
                  </a:cubicBezTo>
                  <a:lnTo>
                    <a:pt x="327289" y="300143"/>
                  </a:lnTo>
                  <a:cubicBezTo>
                    <a:pt x="314621" y="297840"/>
                    <a:pt x="301889" y="295910"/>
                    <a:pt x="289189" y="293793"/>
                  </a:cubicBezTo>
                  <a:cubicBezTo>
                    <a:pt x="244739" y="295910"/>
                    <a:pt x="200067" y="295229"/>
                    <a:pt x="155839" y="300143"/>
                  </a:cubicBezTo>
                  <a:lnTo>
                    <a:pt x="98689" y="319193"/>
                  </a:lnTo>
                  <a:lnTo>
                    <a:pt x="79639" y="325543"/>
                  </a:lnTo>
                  <a:cubicBezTo>
                    <a:pt x="73289" y="321310"/>
                    <a:pt x="65357" y="318802"/>
                    <a:pt x="60589" y="312843"/>
                  </a:cubicBezTo>
                  <a:cubicBezTo>
                    <a:pt x="56408" y="307616"/>
                    <a:pt x="57232" y="299780"/>
                    <a:pt x="54239" y="293793"/>
                  </a:cubicBezTo>
                  <a:cubicBezTo>
                    <a:pt x="50826" y="286967"/>
                    <a:pt x="45772" y="281093"/>
                    <a:pt x="41539" y="274743"/>
                  </a:cubicBezTo>
                  <a:lnTo>
                    <a:pt x="0" y="278520"/>
                  </a:lnTo>
                  <a:lnTo>
                    <a:pt x="35079" y="225967"/>
                  </a:lnTo>
                  <a:cubicBezTo>
                    <a:pt x="53224" y="180878"/>
                    <a:pt x="59970" y="125175"/>
                    <a:pt x="63777" y="42436"/>
                  </a:cubicBezTo>
                  <a:close/>
                </a:path>
              </a:pathLst>
            </a:custGeom>
            <a:solidFill>
              <a:schemeClr val="bg1">
                <a:lumMod val="5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40" name="Freeform 39"/>
            <p:cNvSpPr/>
            <p:nvPr/>
          </p:nvSpPr>
          <p:spPr>
            <a:xfrm>
              <a:off x="5301223" y="4574473"/>
              <a:ext cx="3136900" cy="1073150"/>
            </a:xfrm>
            <a:custGeom>
              <a:avLst/>
              <a:gdLst>
                <a:gd name="connsiteX0" fmla="*/ 6350 w 3136900"/>
                <a:gd name="connsiteY0" fmla="*/ 660400 h 1073150"/>
                <a:gd name="connsiteX1" fmla="*/ 6350 w 3136900"/>
                <a:gd name="connsiteY1" fmla="*/ 660400 h 1073150"/>
                <a:gd name="connsiteX2" fmla="*/ 6350 w 3136900"/>
                <a:gd name="connsiteY2" fmla="*/ 495300 h 1073150"/>
                <a:gd name="connsiteX3" fmla="*/ 0 w 3136900"/>
                <a:gd name="connsiteY3" fmla="*/ 476250 h 1073150"/>
                <a:gd name="connsiteX4" fmla="*/ 6350 w 3136900"/>
                <a:gd name="connsiteY4" fmla="*/ 317500 h 1073150"/>
                <a:gd name="connsiteX5" fmla="*/ 19050 w 3136900"/>
                <a:gd name="connsiteY5" fmla="*/ 298450 h 1073150"/>
                <a:gd name="connsiteX6" fmla="*/ 25400 w 3136900"/>
                <a:gd name="connsiteY6" fmla="*/ 279400 h 1073150"/>
                <a:gd name="connsiteX7" fmla="*/ 38100 w 3136900"/>
                <a:gd name="connsiteY7" fmla="*/ 254000 h 1073150"/>
                <a:gd name="connsiteX8" fmla="*/ 44450 w 3136900"/>
                <a:gd name="connsiteY8" fmla="*/ 228600 h 1073150"/>
                <a:gd name="connsiteX9" fmla="*/ 63500 w 3136900"/>
                <a:gd name="connsiteY9" fmla="*/ 215900 h 1073150"/>
                <a:gd name="connsiteX10" fmla="*/ 82550 w 3136900"/>
                <a:gd name="connsiteY10" fmla="*/ 158750 h 1073150"/>
                <a:gd name="connsiteX11" fmla="*/ 101600 w 3136900"/>
                <a:gd name="connsiteY11" fmla="*/ 101600 h 1073150"/>
                <a:gd name="connsiteX12" fmla="*/ 127000 w 3136900"/>
                <a:gd name="connsiteY12" fmla="*/ 76200 h 1073150"/>
                <a:gd name="connsiteX13" fmla="*/ 317500 w 3136900"/>
                <a:gd name="connsiteY13" fmla="*/ 69850 h 1073150"/>
                <a:gd name="connsiteX14" fmla="*/ 374650 w 3136900"/>
                <a:gd name="connsiteY14" fmla="*/ 50800 h 1073150"/>
                <a:gd name="connsiteX15" fmla="*/ 412750 w 3136900"/>
                <a:gd name="connsiteY15" fmla="*/ 38100 h 1073150"/>
                <a:gd name="connsiteX16" fmla="*/ 450850 w 3136900"/>
                <a:gd name="connsiteY16" fmla="*/ 19050 h 1073150"/>
                <a:gd name="connsiteX17" fmla="*/ 488950 w 3136900"/>
                <a:gd name="connsiteY17" fmla="*/ 0 h 1073150"/>
                <a:gd name="connsiteX18" fmla="*/ 577850 w 3136900"/>
                <a:gd name="connsiteY18" fmla="*/ 12700 h 1073150"/>
                <a:gd name="connsiteX19" fmla="*/ 590550 w 3136900"/>
                <a:gd name="connsiteY19" fmla="*/ 31750 h 1073150"/>
                <a:gd name="connsiteX20" fmla="*/ 628650 w 3136900"/>
                <a:gd name="connsiteY20" fmla="*/ 69850 h 1073150"/>
                <a:gd name="connsiteX21" fmla="*/ 647700 w 3136900"/>
                <a:gd name="connsiteY21" fmla="*/ 82550 h 1073150"/>
                <a:gd name="connsiteX22" fmla="*/ 730250 w 3136900"/>
                <a:gd name="connsiteY22" fmla="*/ 88900 h 1073150"/>
                <a:gd name="connsiteX23" fmla="*/ 806450 w 3136900"/>
                <a:gd name="connsiteY23" fmla="*/ 82550 h 1073150"/>
                <a:gd name="connsiteX24" fmla="*/ 838200 w 3136900"/>
                <a:gd name="connsiteY24" fmla="*/ 76200 h 1073150"/>
                <a:gd name="connsiteX25" fmla="*/ 901700 w 3136900"/>
                <a:gd name="connsiteY25" fmla="*/ 88900 h 1073150"/>
                <a:gd name="connsiteX26" fmla="*/ 920750 w 3136900"/>
                <a:gd name="connsiteY26" fmla="*/ 101600 h 1073150"/>
                <a:gd name="connsiteX27" fmla="*/ 958850 w 3136900"/>
                <a:gd name="connsiteY27" fmla="*/ 133350 h 1073150"/>
                <a:gd name="connsiteX28" fmla="*/ 996950 w 3136900"/>
                <a:gd name="connsiteY28" fmla="*/ 146050 h 1073150"/>
                <a:gd name="connsiteX29" fmla="*/ 1041400 w 3136900"/>
                <a:gd name="connsiteY29" fmla="*/ 133350 h 1073150"/>
                <a:gd name="connsiteX30" fmla="*/ 1079500 w 3136900"/>
                <a:gd name="connsiteY30" fmla="*/ 107950 h 1073150"/>
                <a:gd name="connsiteX31" fmla="*/ 1136650 w 3136900"/>
                <a:gd name="connsiteY31" fmla="*/ 120650 h 1073150"/>
                <a:gd name="connsiteX32" fmla="*/ 1174750 w 3136900"/>
                <a:gd name="connsiteY32" fmla="*/ 133350 h 1073150"/>
                <a:gd name="connsiteX33" fmla="*/ 1352550 w 3136900"/>
                <a:gd name="connsiteY33" fmla="*/ 139700 h 1073150"/>
                <a:gd name="connsiteX34" fmla="*/ 1409700 w 3136900"/>
                <a:gd name="connsiteY34" fmla="*/ 171450 h 1073150"/>
                <a:gd name="connsiteX35" fmla="*/ 1428750 w 3136900"/>
                <a:gd name="connsiteY35" fmla="*/ 190500 h 1073150"/>
                <a:gd name="connsiteX36" fmla="*/ 1466850 w 3136900"/>
                <a:gd name="connsiteY36" fmla="*/ 196850 h 1073150"/>
                <a:gd name="connsiteX37" fmla="*/ 1485900 w 3136900"/>
                <a:gd name="connsiteY37" fmla="*/ 203200 h 1073150"/>
                <a:gd name="connsiteX38" fmla="*/ 1511300 w 3136900"/>
                <a:gd name="connsiteY38" fmla="*/ 209550 h 1073150"/>
                <a:gd name="connsiteX39" fmla="*/ 1530350 w 3136900"/>
                <a:gd name="connsiteY39" fmla="*/ 222250 h 1073150"/>
                <a:gd name="connsiteX40" fmla="*/ 1593850 w 3136900"/>
                <a:gd name="connsiteY40" fmla="*/ 241300 h 1073150"/>
                <a:gd name="connsiteX41" fmla="*/ 1625600 w 3136900"/>
                <a:gd name="connsiteY41" fmla="*/ 254000 h 1073150"/>
                <a:gd name="connsiteX42" fmla="*/ 1651000 w 3136900"/>
                <a:gd name="connsiteY42" fmla="*/ 260350 h 1073150"/>
                <a:gd name="connsiteX43" fmla="*/ 1689100 w 3136900"/>
                <a:gd name="connsiteY43" fmla="*/ 273050 h 1073150"/>
                <a:gd name="connsiteX44" fmla="*/ 1866900 w 3136900"/>
                <a:gd name="connsiteY44" fmla="*/ 279400 h 1073150"/>
                <a:gd name="connsiteX45" fmla="*/ 1898650 w 3136900"/>
                <a:gd name="connsiteY45" fmla="*/ 292100 h 1073150"/>
                <a:gd name="connsiteX46" fmla="*/ 2012950 w 3136900"/>
                <a:gd name="connsiteY46" fmla="*/ 279400 h 1073150"/>
                <a:gd name="connsiteX47" fmla="*/ 2082800 w 3136900"/>
                <a:gd name="connsiteY47" fmla="*/ 285750 h 1073150"/>
                <a:gd name="connsiteX48" fmla="*/ 2127250 w 3136900"/>
                <a:gd name="connsiteY48" fmla="*/ 311150 h 1073150"/>
                <a:gd name="connsiteX49" fmla="*/ 2146300 w 3136900"/>
                <a:gd name="connsiteY49" fmla="*/ 330200 h 1073150"/>
                <a:gd name="connsiteX50" fmla="*/ 2165350 w 3136900"/>
                <a:gd name="connsiteY50" fmla="*/ 336550 h 1073150"/>
                <a:gd name="connsiteX51" fmla="*/ 2311400 w 3136900"/>
                <a:gd name="connsiteY51" fmla="*/ 330200 h 1073150"/>
                <a:gd name="connsiteX52" fmla="*/ 2368550 w 3136900"/>
                <a:gd name="connsiteY52" fmla="*/ 311150 h 1073150"/>
                <a:gd name="connsiteX53" fmla="*/ 2457450 w 3136900"/>
                <a:gd name="connsiteY53" fmla="*/ 317500 h 1073150"/>
                <a:gd name="connsiteX54" fmla="*/ 2482850 w 3136900"/>
                <a:gd name="connsiteY54" fmla="*/ 336550 h 1073150"/>
                <a:gd name="connsiteX55" fmla="*/ 2501900 w 3136900"/>
                <a:gd name="connsiteY55" fmla="*/ 342900 h 1073150"/>
                <a:gd name="connsiteX56" fmla="*/ 2597150 w 3136900"/>
                <a:gd name="connsiteY56" fmla="*/ 355600 h 1073150"/>
                <a:gd name="connsiteX57" fmla="*/ 2641600 w 3136900"/>
                <a:gd name="connsiteY57" fmla="*/ 361950 h 1073150"/>
                <a:gd name="connsiteX58" fmla="*/ 2660650 w 3136900"/>
                <a:gd name="connsiteY58" fmla="*/ 368300 h 1073150"/>
                <a:gd name="connsiteX59" fmla="*/ 3035300 w 3136900"/>
                <a:gd name="connsiteY59" fmla="*/ 387350 h 1073150"/>
                <a:gd name="connsiteX60" fmla="*/ 3048000 w 3136900"/>
                <a:gd name="connsiteY60" fmla="*/ 412750 h 1073150"/>
                <a:gd name="connsiteX61" fmla="*/ 3060700 w 3136900"/>
                <a:gd name="connsiteY61" fmla="*/ 431800 h 1073150"/>
                <a:gd name="connsiteX62" fmla="*/ 3067050 w 3136900"/>
                <a:gd name="connsiteY62" fmla="*/ 450850 h 1073150"/>
                <a:gd name="connsiteX63" fmla="*/ 3092450 w 3136900"/>
                <a:gd name="connsiteY63" fmla="*/ 488950 h 1073150"/>
                <a:gd name="connsiteX64" fmla="*/ 3105150 w 3136900"/>
                <a:gd name="connsiteY64" fmla="*/ 533400 h 1073150"/>
                <a:gd name="connsiteX65" fmla="*/ 3117850 w 3136900"/>
                <a:gd name="connsiteY65" fmla="*/ 552450 h 1073150"/>
                <a:gd name="connsiteX66" fmla="*/ 3124200 w 3136900"/>
                <a:gd name="connsiteY66" fmla="*/ 590550 h 1073150"/>
                <a:gd name="connsiteX67" fmla="*/ 3136900 w 3136900"/>
                <a:gd name="connsiteY67" fmla="*/ 628650 h 1073150"/>
                <a:gd name="connsiteX68" fmla="*/ 3117850 w 3136900"/>
                <a:gd name="connsiteY68" fmla="*/ 730250 h 1073150"/>
                <a:gd name="connsiteX69" fmla="*/ 3086100 w 3136900"/>
                <a:gd name="connsiteY69" fmla="*/ 768350 h 1073150"/>
                <a:gd name="connsiteX70" fmla="*/ 3060700 w 3136900"/>
                <a:gd name="connsiteY70" fmla="*/ 825500 h 1073150"/>
                <a:gd name="connsiteX71" fmla="*/ 3048000 w 3136900"/>
                <a:gd name="connsiteY71" fmla="*/ 889000 h 1073150"/>
                <a:gd name="connsiteX72" fmla="*/ 3041650 w 3136900"/>
                <a:gd name="connsiteY72" fmla="*/ 933450 h 1073150"/>
                <a:gd name="connsiteX73" fmla="*/ 3003550 w 3136900"/>
                <a:gd name="connsiteY73" fmla="*/ 971550 h 1073150"/>
                <a:gd name="connsiteX74" fmla="*/ 2965450 w 3136900"/>
                <a:gd name="connsiteY74" fmla="*/ 996950 h 1073150"/>
                <a:gd name="connsiteX75" fmla="*/ 2819400 w 3136900"/>
                <a:gd name="connsiteY75" fmla="*/ 1016000 h 1073150"/>
                <a:gd name="connsiteX76" fmla="*/ 2800350 w 3136900"/>
                <a:gd name="connsiteY76" fmla="*/ 1022350 h 1073150"/>
                <a:gd name="connsiteX77" fmla="*/ 2762250 w 3136900"/>
                <a:gd name="connsiteY77" fmla="*/ 1047750 h 1073150"/>
                <a:gd name="connsiteX78" fmla="*/ 2705100 w 3136900"/>
                <a:gd name="connsiteY78" fmla="*/ 1073150 h 1073150"/>
                <a:gd name="connsiteX79" fmla="*/ 2660650 w 3136900"/>
                <a:gd name="connsiteY79" fmla="*/ 1066800 h 1073150"/>
                <a:gd name="connsiteX80" fmla="*/ 2641600 w 3136900"/>
                <a:gd name="connsiteY80" fmla="*/ 1060450 h 1073150"/>
                <a:gd name="connsiteX81" fmla="*/ 2628900 w 3136900"/>
                <a:gd name="connsiteY81" fmla="*/ 1041400 h 1073150"/>
                <a:gd name="connsiteX82" fmla="*/ 2584450 w 3136900"/>
                <a:gd name="connsiteY82" fmla="*/ 1016000 h 1073150"/>
                <a:gd name="connsiteX83" fmla="*/ 2565400 w 3136900"/>
                <a:gd name="connsiteY83" fmla="*/ 1003300 h 1073150"/>
                <a:gd name="connsiteX84" fmla="*/ 2482850 w 3136900"/>
                <a:gd name="connsiteY84" fmla="*/ 984250 h 1073150"/>
                <a:gd name="connsiteX85" fmla="*/ 2381250 w 3136900"/>
                <a:gd name="connsiteY85" fmla="*/ 965200 h 1073150"/>
                <a:gd name="connsiteX86" fmla="*/ 2355850 w 3136900"/>
                <a:gd name="connsiteY86" fmla="*/ 952500 h 1073150"/>
                <a:gd name="connsiteX87" fmla="*/ 2336800 w 3136900"/>
                <a:gd name="connsiteY87" fmla="*/ 939800 h 1073150"/>
                <a:gd name="connsiteX88" fmla="*/ 2317750 w 3136900"/>
                <a:gd name="connsiteY88" fmla="*/ 933450 h 1073150"/>
                <a:gd name="connsiteX89" fmla="*/ 2298700 w 3136900"/>
                <a:gd name="connsiteY89" fmla="*/ 939800 h 1073150"/>
                <a:gd name="connsiteX90" fmla="*/ 2228850 w 3136900"/>
                <a:gd name="connsiteY90" fmla="*/ 952500 h 1073150"/>
                <a:gd name="connsiteX91" fmla="*/ 2184400 w 3136900"/>
                <a:gd name="connsiteY91" fmla="*/ 971550 h 1073150"/>
                <a:gd name="connsiteX92" fmla="*/ 2146300 w 3136900"/>
                <a:gd name="connsiteY92" fmla="*/ 984250 h 1073150"/>
                <a:gd name="connsiteX93" fmla="*/ 2127250 w 3136900"/>
                <a:gd name="connsiteY93" fmla="*/ 990600 h 1073150"/>
                <a:gd name="connsiteX94" fmla="*/ 2089150 w 3136900"/>
                <a:gd name="connsiteY94" fmla="*/ 996950 h 1073150"/>
                <a:gd name="connsiteX95" fmla="*/ 2019300 w 3136900"/>
                <a:gd name="connsiteY95" fmla="*/ 977900 h 1073150"/>
                <a:gd name="connsiteX96" fmla="*/ 1949450 w 3136900"/>
                <a:gd name="connsiteY96" fmla="*/ 990600 h 1073150"/>
                <a:gd name="connsiteX97" fmla="*/ 1924050 w 3136900"/>
                <a:gd name="connsiteY97" fmla="*/ 1009650 h 1073150"/>
                <a:gd name="connsiteX98" fmla="*/ 1905000 w 3136900"/>
                <a:gd name="connsiteY98" fmla="*/ 1028700 h 1073150"/>
                <a:gd name="connsiteX99" fmla="*/ 1885950 w 3136900"/>
                <a:gd name="connsiteY99" fmla="*/ 1035050 h 1073150"/>
                <a:gd name="connsiteX100" fmla="*/ 1866900 w 3136900"/>
                <a:gd name="connsiteY100" fmla="*/ 1047750 h 1073150"/>
                <a:gd name="connsiteX101" fmla="*/ 1828800 w 3136900"/>
                <a:gd name="connsiteY101" fmla="*/ 1060450 h 1073150"/>
                <a:gd name="connsiteX102" fmla="*/ 1771650 w 3136900"/>
                <a:gd name="connsiteY102" fmla="*/ 1054100 h 1073150"/>
                <a:gd name="connsiteX103" fmla="*/ 1752600 w 3136900"/>
                <a:gd name="connsiteY103" fmla="*/ 1041400 h 1073150"/>
                <a:gd name="connsiteX104" fmla="*/ 1733550 w 3136900"/>
                <a:gd name="connsiteY104" fmla="*/ 1035050 h 1073150"/>
                <a:gd name="connsiteX105" fmla="*/ 1689100 w 3136900"/>
                <a:gd name="connsiteY105" fmla="*/ 1009650 h 1073150"/>
                <a:gd name="connsiteX106" fmla="*/ 1663700 w 3136900"/>
                <a:gd name="connsiteY106" fmla="*/ 1003300 h 1073150"/>
                <a:gd name="connsiteX107" fmla="*/ 1574800 w 3136900"/>
                <a:gd name="connsiteY107" fmla="*/ 990600 h 1073150"/>
                <a:gd name="connsiteX108" fmla="*/ 1530350 w 3136900"/>
                <a:gd name="connsiteY108" fmla="*/ 971550 h 1073150"/>
                <a:gd name="connsiteX109" fmla="*/ 1517650 w 3136900"/>
                <a:gd name="connsiteY109" fmla="*/ 952500 h 1073150"/>
                <a:gd name="connsiteX110" fmla="*/ 1479550 w 3136900"/>
                <a:gd name="connsiteY110" fmla="*/ 920750 h 1073150"/>
                <a:gd name="connsiteX111" fmla="*/ 1428750 w 3136900"/>
                <a:gd name="connsiteY111" fmla="*/ 914400 h 1073150"/>
                <a:gd name="connsiteX112" fmla="*/ 1276350 w 3136900"/>
                <a:gd name="connsiteY112" fmla="*/ 908050 h 1073150"/>
                <a:gd name="connsiteX113" fmla="*/ 1250950 w 3136900"/>
                <a:gd name="connsiteY113" fmla="*/ 869950 h 1073150"/>
                <a:gd name="connsiteX114" fmla="*/ 1238250 w 3136900"/>
                <a:gd name="connsiteY114" fmla="*/ 850900 h 1073150"/>
                <a:gd name="connsiteX115" fmla="*/ 1206500 w 3136900"/>
                <a:gd name="connsiteY115" fmla="*/ 844550 h 1073150"/>
                <a:gd name="connsiteX116" fmla="*/ 1168400 w 3136900"/>
                <a:gd name="connsiteY116" fmla="*/ 838200 h 1073150"/>
                <a:gd name="connsiteX117" fmla="*/ 1035050 w 3136900"/>
                <a:gd name="connsiteY117" fmla="*/ 844550 h 1073150"/>
                <a:gd name="connsiteX118" fmla="*/ 977900 w 3136900"/>
                <a:gd name="connsiteY118" fmla="*/ 863600 h 1073150"/>
                <a:gd name="connsiteX119" fmla="*/ 958850 w 3136900"/>
                <a:gd name="connsiteY119" fmla="*/ 869950 h 1073150"/>
                <a:gd name="connsiteX120" fmla="*/ 939800 w 3136900"/>
                <a:gd name="connsiteY120" fmla="*/ 857250 h 1073150"/>
                <a:gd name="connsiteX121" fmla="*/ 933450 w 3136900"/>
                <a:gd name="connsiteY121" fmla="*/ 838200 h 1073150"/>
                <a:gd name="connsiteX122" fmla="*/ 920750 w 3136900"/>
                <a:gd name="connsiteY122" fmla="*/ 819150 h 1073150"/>
                <a:gd name="connsiteX123" fmla="*/ 850900 w 3136900"/>
                <a:gd name="connsiteY123" fmla="*/ 825500 h 1073150"/>
                <a:gd name="connsiteX124" fmla="*/ 768350 w 3136900"/>
                <a:gd name="connsiteY124" fmla="*/ 812800 h 1073150"/>
                <a:gd name="connsiteX125" fmla="*/ 692150 w 3136900"/>
                <a:gd name="connsiteY125" fmla="*/ 819150 h 1073150"/>
                <a:gd name="connsiteX126" fmla="*/ 685800 w 3136900"/>
                <a:gd name="connsiteY126" fmla="*/ 844550 h 1073150"/>
                <a:gd name="connsiteX127" fmla="*/ 647700 w 3136900"/>
                <a:gd name="connsiteY127" fmla="*/ 869950 h 1073150"/>
                <a:gd name="connsiteX128" fmla="*/ 622300 w 3136900"/>
                <a:gd name="connsiteY128" fmla="*/ 876300 h 1073150"/>
                <a:gd name="connsiteX129" fmla="*/ 590550 w 3136900"/>
                <a:gd name="connsiteY129" fmla="*/ 882650 h 1073150"/>
                <a:gd name="connsiteX130" fmla="*/ 571500 w 3136900"/>
                <a:gd name="connsiteY130" fmla="*/ 889000 h 1073150"/>
                <a:gd name="connsiteX131" fmla="*/ 558800 w 3136900"/>
                <a:gd name="connsiteY131" fmla="*/ 844550 h 1073150"/>
                <a:gd name="connsiteX132" fmla="*/ 539750 w 3136900"/>
                <a:gd name="connsiteY132" fmla="*/ 831850 h 1073150"/>
                <a:gd name="connsiteX133" fmla="*/ 349250 w 3136900"/>
                <a:gd name="connsiteY133" fmla="*/ 825500 h 1073150"/>
                <a:gd name="connsiteX134" fmla="*/ 304800 w 3136900"/>
                <a:gd name="connsiteY134" fmla="*/ 806450 h 1073150"/>
                <a:gd name="connsiteX135" fmla="*/ 285750 w 3136900"/>
                <a:gd name="connsiteY135" fmla="*/ 793750 h 1073150"/>
                <a:gd name="connsiteX136" fmla="*/ 241300 w 3136900"/>
                <a:gd name="connsiteY136" fmla="*/ 781050 h 1073150"/>
                <a:gd name="connsiteX137" fmla="*/ 209550 w 3136900"/>
                <a:gd name="connsiteY137" fmla="*/ 774700 h 1073150"/>
                <a:gd name="connsiteX138" fmla="*/ 190500 w 3136900"/>
                <a:gd name="connsiteY138" fmla="*/ 768350 h 1073150"/>
                <a:gd name="connsiteX139" fmla="*/ 127000 w 3136900"/>
                <a:gd name="connsiteY139" fmla="*/ 762000 h 1073150"/>
                <a:gd name="connsiteX140" fmla="*/ 107950 w 3136900"/>
                <a:gd name="connsiteY140" fmla="*/ 755650 h 1073150"/>
                <a:gd name="connsiteX141" fmla="*/ 6350 w 3136900"/>
                <a:gd name="connsiteY141" fmla="*/ 749300 h 1073150"/>
                <a:gd name="connsiteX142" fmla="*/ 0 w 3136900"/>
                <a:gd name="connsiteY142" fmla="*/ 730250 h 1073150"/>
                <a:gd name="connsiteX143" fmla="*/ 6350 w 3136900"/>
                <a:gd name="connsiteY143" fmla="*/ 660400 h 107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3136900" h="1073150">
                  <a:moveTo>
                    <a:pt x="6350" y="660400"/>
                  </a:moveTo>
                  <a:lnTo>
                    <a:pt x="6350" y="660400"/>
                  </a:lnTo>
                  <a:cubicBezTo>
                    <a:pt x="15216" y="580606"/>
                    <a:pt x="16580" y="597597"/>
                    <a:pt x="6350" y="495300"/>
                  </a:cubicBezTo>
                  <a:cubicBezTo>
                    <a:pt x="5684" y="488640"/>
                    <a:pt x="2117" y="482600"/>
                    <a:pt x="0" y="476250"/>
                  </a:cubicBezTo>
                  <a:cubicBezTo>
                    <a:pt x="2117" y="423333"/>
                    <a:pt x="708" y="370158"/>
                    <a:pt x="6350" y="317500"/>
                  </a:cubicBezTo>
                  <a:cubicBezTo>
                    <a:pt x="7163" y="309912"/>
                    <a:pt x="15637" y="305276"/>
                    <a:pt x="19050" y="298450"/>
                  </a:cubicBezTo>
                  <a:cubicBezTo>
                    <a:pt x="22043" y="292463"/>
                    <a:pt x="22763" y="285552"/>
                    <a:pt x="25400" y="279400"/>
                  </a:cubicBezTo>
                  <a:cubicBezTo>
                    <a:pt x="29129" y="270699"/>
                    <a:pt x="34776" y="262863"/>
                    <a:pt x="38100" y="254000"/>
                  </a:cubicBezTo>
                  <a:cubicBezTo>
                    <a:pt x="41164" y="245828"/>
                    <a:pt x="39609" y="235862"/>
                    <a:pt x="44450" y="228600"/>
                  </a:cubicBezTo>
                  <a:cubicBezTo>
                    <a:pt x="48683" y="222250"/>
                    <a:pt x="57150" y="220133"/>
                    <a:pt x="63500" y="215900"/>
                  </a:cubicBezTo>
                  <a:cubicBezTo>
                    <a:pt x="75703" y="154884"/>
                    <a:pt x="61518" y="211330"/>
                    <a:pt x="82550" y="158750"/>
                  </a:cubicBezTo>
                  <a:lnTo>
                    <a:pt x="101600" y="101600"/>
                  </a:lnTo>
                  <a:cubicBezTo>
                    <a:pt x="107710" y="83270"/>
                    <a:pt x="103957" y="77597"/>
                    <a:pt x="127000" y="76200"/>
                  </a:cubicBezTo>
                  <a:cubicBezTo>
                    <a:pt x="190419" y="72356"/>
                    <a:pt x="254000" y="71967"/>
                    <a:pt x="317500" y="69850"/>
                  </a:cubicBezTo>
                  <a:cubicBezTo>
                    <a:pt x="378516" y="57647"/>
                    <a:pt x="322070" y="71832"/>
                    <a:pt x="374650" y="50800"/>
                  </a:cubicBezTo>
                  <a:cubicBezTo>
                    <a:pt x="387079" y="45828"/>
                    <a:pt x="401611" y="45526"/>
                    <a:pt x="412750" y="38100"/>
                  </a:cubicBezTo>
                  <a:cubicBezTo>
                    <a:pt x="467345" y="1704"/>
                    <a:pt x="398270" y="45340"/>
                    <a:pt x="450850" y="19050"/>
                  </a:cubicBezTo>
                  <a:cubicBezTo>
                    <a:pt x="500089" y="-5569"/>
                    <a:pt x="441067" y="15961"/>
                    <a:pt x="488950" y="0"/>
                  </a:cubicBezTo>
                  <a:cubicBezTo>
                    <a:pt x="518583" y="4233"/>
                    <a:pt x="549278" y="3771"/>
                    <a:pt x="577850" y="12700"/>
                  </a:cubicBezTo>
                  <a:cubicBezTo>
                    <a:pt x="585134" y="14976"/>
                    <a:pt x="585480" y="26046"/>
                    <a:pt x="590550" y="31750"/>
                  </a:cubicBezTo>
                  <a:cubicBezTo>
                    <a:pt x="602482" y="45174"/>
                    <a:pt x="613706" y="59887"/>
                    <a:pt x="628650" y="69850"/>
                  </a:cubicBezTo>
                  <a:cubicBezTo>
                    <a:pt x="635000" y="74083"/>
                    <a:pt x="640199" y="81144"/>
                    <a:pt x="647700" y="82550"/>
                  </a:cubicBezTo>
                  <a:cubicBezTo>
                    <a:pt x="674825" y="87636"/>
                    <a:pt x="702733" y="86783"/>
                    <a:pt x="730250" y="88900"/>
                  </a:cubicBezTo>
                  <a:cubicBezTo>
                    <a:pt x="755650" y="86783"/>
                    <a:pt x="781137" y="85528"/>
                    <a:pt x="806450" y="82550"/>
                  </a:cubicBezTo>
                  <a:cubicBezTo>
                    <a:pt x="817169" y="81289"/>
                    <a:pt x="827407" y="76200"/>
                    <a:pt x="838200" y="76200"/>
                  </a:cubicBezTo>
                  <a:cubicBezTo>
                    <a:pt x="853769" y="76200"/>
                    <a:pt x="884916" y="84704"/>
                    <a:pt x="901700" y="88900"/>
                  </a:cubicBezTo>
                  <a:cubicBezTo>
                    <a:pt x="908050" y="93133"/>
                    <a:pt x="914887" y="96714"/>
                    <a:pt x="920750" y="101600"/>
                  </a:cubicBezTo>
                  <a:cubicBezTo>
                    <a:pt x="937840" y="115842"/>
                    <a:pt x="938580" y="124341"/>
                    <a:pt x="958850" y="133350"/>
                  </a:cubicBezTo>
                  <a:cubicBezTo>
                    <a:pt x="971083" y="138787"/>
                    <a:pt x="996950" y="146050"/>
                    <a:pt x="996950" y="146050"/>
                  </a:cubicBezTo>
                  <a:cubicBezTo>
                    <a:pt x="1000337" y="145203"/>
                    <a:pt x="1035934" y="136994"/>
                    <a:pt x="1041400" y="133350"/>
                  </a:cubicBezTo>
                  <a:cubicBezTo>
                    <a:pt x="1088966" y="101639"/>
                    <a:pt x="1034204" y="123049"/>
                    <a:pt x="1079500" y="107950"/>
                  </a:cubicBezTo>
                  <a:cubicBezTo>
                    <a:pt x="1098550" y="112183"/>
                    <a:pt x="1117794" y="115622"/>
                    <a:pt x="1136650" y="120650"/>
                  </a:cubicBezTo>
                  <a:cubicBezTo>
                    <a:pt x="1149585" y="124099"/>
                    <a:pt x="1161372" y="132872"/>
                    <a:pt x="1174750" y="133350"/>
                  </a:cubicBezTo>
                  <a:lnTo>
                    <a:pt x="1352550" y="139700"/>
                  </a:lnTo>
                  <a:cubicBezTo>
                    <a:pt x="1396219" y="168813"/>
                    <a:pt x="1376170" y="160273"/>
                    <a:pt x="1409700" y="171450"/>
                  </a:cubicBezTo>
                  <a:cubicBezTo>
                    <a:pt x="1416050" y="177800"/>
                    <a:pt x="1420544" y="186853"/>
                    <a:pt x="1428750" y="190500"/>
                  </a:cubicBezTo>
                  <a:cubicBezTo>
                    <a:pt x="1440515" y="195729"/>
                    <a:pt x="1454281" y="194057"/>
                    <a:pt x="1466850" y="196850"/>
                  </a:cubicBezTo>
                  <a:cubicBezTo>
                    <a:pt x="1473384" y="198302"/>
                    <a:pt x="1479464" y="201361"/>
                    <a:pt x="1485900" y="203200"/>
                  </a:cubicBezTo>
                  <a:cubicBezTo>
                    <a:pt x="1494291" y="205598"/>
                    <a:pt x="1502833" y="207433"/>
                    <a:pt x="1511300" y="209550"/>
                  </a:cubicBezTo>
                  <a:cubicBezTo>
                    <a:pt x="1517650" y="213783"/>
                    <a:pt x="1523376" y="219150"/>
                    <a:pt x="1530350" y="222250"/>
                  </a:cubicBezTo>
                  <a:cubicBezTo>
                    <a:pt x="1574513" y="241878"/>
                    <a:pt x="1556908" y="228986"/>
                    <a:pt x="1593850" y="241300"/>
                  </a:cubicBezTo>
                  <a:cubicBezTo>
                    <a:pt x="1604664" y="244905"/>
                    <a:pt x="1614786" y="250395"/>
                    <a:pt x="1625600" y="254000"/>
                  </a:cubicBezTo>
                  <a:cubicBezTo>
                    <a:pt x="1633879" y="256760"/>
                    <a:pt x="1642641" y="257842"/>
                    <a:pt x="1651000" y="260350"/>
                  </a:cubicBezTo>
                  <a:cubicBezTo>
                    <a:pt x="1663822" y="264197"/>
                    <a:pt x="1675722" y="272572"/>
                    <a:pt x="1689100" y="273050"/>
                  </a:cubicBezTo>
                  <a:lnTo>
                    <a:pt x="1866900" y="279400"/>
                  </a:lnTo>
                  <a:cubicBezTo>
                    <a:pt x="1877483" y="283633"/>
                    <a:pt x="1887266" y="291531"/>
                    <a:pt x="1898650" y="292100"/>
                  </a:cubicBezTo>
                  <a:cubicBezTo>
                    <a:pt x="1969557" y="295645"/>
                    <a:pt x="1970238" y="293637"/>
                    <a:pt x="2012950" y="279400"/>
                  </a:cubicBezTo>
                  <a:cubicBezTo>
                    <a:pt x="2036233" y="281517"/>
                    <a:pt x="2059875" y="281165"/>
                    <a:pt x="2082800" y="285750"/>
                  </a:cubicBezTo>
                  <a:cubicBezTo>
                    <a:pt x="2090972" y="287384"/>
                    <a:pt x="2119717" y="304872"/>
                    <a:pt x="2127250" y="311150"/>
                  </a:cubicBezTo>
                  <a:cubicBezTo>
                    <a:pt x="2134149" y="316899"/>
                    <a:pt x="2138828" y="325219"/>
                    <a:pt x="2146300" y="330200"/>
                  </a:cubicBezTo>
                  <a:cubicBezTo>
                    <a:pt x="2151869" y="333913"/>
                    <a:pt x="2159000" y="334433"/>
                    <a:pt x="2165350" y="336550"/>
                  </a:cubicBezTo>
                  <a:cubicBezTo>
                    <a:pt x="2214033" y="334433"/>
                    <a:pt x="2263047" y="336244"/>
                    <a:pt x="2311400" y="330200"/>
                  </a:cubicBezTo>
                  <a:cubicBezTo>
                    <a:pt x="2331325" y="327709"/>
                    <a:pt x="2368550" y="311150"/>
                    <a:pt x="2368550" y="311150"/>
                  </a:cubicBezTo>
                  <a:cubicBezTo>
                    <a:pt x="2398183" y="313267"/>
                    <a:pt x="2428449" y="311055"/>
                    <a:pt x="2457450" y="317500"/>
                  </a:cubicBezTo>
                  <a:cubicBezTo>
                    <a:pt x="2467781" y="319796"/>
                    <a:pt x="2473661" y="331299"/>
                    <a:pt x="2482850" y="336550"/>
                  </a:cubicBezTo>
                  <a:cubicBezTo>
                    <a:pt x="2488662" y="339871"/>
                    <a:pt x="2495406" y="341277"/>
                    <a:pt x="2501900" y="342900"/>
                  </a:cubicBezTo>
                  <a:cubicBezTo>
                    <a:pt x="2539657" y="352339"/>
                    <a:pt x="2552184" y="350310"/>
                    <a:pt x="2597150" y="355600"/>
                  </a:cubicBezTo>
                  <a:cubicBezTo>
                    <a:pt x="2612015" y="357349"/>
                    <a:pt x="2626783" y="359833"/>
                    <a:pt x="2641600" y="361950"/>
                  </a:cubicBezTo>
                  <a:cubicBezTo>
                    <a:pt x="2647950" y="364067"/>
                    <a:pt x="2654038" y="367256"/>
                    <a:pt x="2660650" y="368300"/>
                  </a:cubicBezTo>
                  <a:cubicBezTo>
                    <a:pt x="2805694" y="391202"/>
                    <a:pt x="2853217" y="383116"/>
                    <a:pt x="3035300" y="387350"/>
                  </a:cubicBezTo>
                  <a:cubicBezTo>
                    <a:pt x="3039533" y="395817"/>
                    <a:pt x="3043304" y="404531"/>
                    <a:pt x="3048000" y="412750"/>
                  </a:cubicBezTo>
                  <a:cubicBezTo>
                    <a:pt x="3051786" y="419376"/>
                    <a:pt x="3057287" y="424974"/>
                    <a:pt x="3060700" y="431800"/>
                  </a:cubicBezTo>
                  <a:cubicBezTo>
                    <a:pt x="3063693" y="437787"/>
                    <a:pt x="3063799" y="444999"/>
                    <a:pt x="3067050" y="450850"/>
                  </a:cubicBezTo>
                  <a:cubicBezTo>
                    <a:pt x="3074463" y="464193"/>
                    <a:pt x="3092450" y="488950"/>
                    <a:pt x="3092450" y="488950"/>
                  </a:cubicBezTo>
                  <a:cubicBezTo>
                    <a:pt x="3094485" y="497088"/>
                    <a:pt x="3100595" y="524290"/>
                    <a:pt x="3105150" y="533400"/>
                  </a:cubicBezTo>
                  <a:cubicBezTo>
                    <a:pt x="3108563" y="540226"/>
                    <a:pt x="3113617" y="546100"/>
                    <a:pt x="3117850" y="552450"/>
                  </a:cubicBezTo>
                  <a:cubicBezTo>
                    <a:pt x="3119967" y="565150"/>
                    <a:pt x="3121077" y="578059"/>
                    <a:pt x="3124200" y="590550"/>
                  </a:cubicBezTo>
                  <a:cubicBezTo>
                    <a:pt x="3127447" y="603537"/>
                    <a:pt x="3136900" y="628650"/>
                    <a:pt x="3136900" y="628650"/>
                  </a:cubicBezTo>
                  <a:cubicBezTo>
                    <a:pt x="3136078" y="636871"/>
                    <a:pt x="3132960" y="715140"/>
                    <a:pt x="3117850" y="730250"/>
                  </a:cubicBezTo>
                  <a:cubicBezTo>
                    <a:pt x="3105887" y="742213"/>
                    <a:pt x="3093173" y="752437"/>
                    <a:pt x="3086100" y="768350"/>
                  </a:cubicBezTo>
                  <a:cubicBezTo>
                    <a:pt x="3055873" y="836360"/>
                    <a:pt x="3089442" y="782387"/>
                    <a:pt x="3060700" y="825500"/>
                  </a:cubicBezTo>
                  <a:cubicBezTo>
                    <a:pt x="3056467" y="846667"/>
                    <a:pt x="3051053" y="867631"/>
                    <a:pt x="3048000" y="889000"/>
                  </a:cubicBezTo>
                  <a:cubicBezTo>
                    <a:pt x="3045883" y="903817"/>
                    <a:pt x="3045951" y="919114"/>
                    <a:pt x="3041650" y="933450"/>
                  </a:cubicBezTo>
                  <a:cubicBezTo>
                    <a:pt x="3036440" y="950818"/>
                    <a:pt x="3016528" y="962465"/>
                    <a:pt x="3003550" y="971550"/>
                  </a:cubicBezTo>
                  <a:cubicBezTo>
                    <a:pt x="2991046" y="980303"/>
                    <a:pt x="2979930" y="992123"/>
                    <a:pt x="2965450" y="996950"/>
                  </a:cubicBezTo>
                  <a:cubicBezTo>
                    <a:pt x="2893154" y="1021049"/>
                    <a:pt x="2940714" y="1008864"/>
                    <a:pt x="2819400" y="1016000"/>
                  </a:cubicBezTo>
                  <a:cubicBezTo>
                    <a:pt x="2813050" y="1018117"/>
                    <a:pt x="2806201" y="1019099"/>
                    <a:pt x="2800350" y="1022350"/>
                  </a:cubicBezTo>
                  <a:cubicBezTo>
                    <a:pt x="2787007" y="1029763"/>
                    <a:pt x="2776730" y="1042923"/>
                    <a:pt x="2762250" y="1047750"/>
                  </a:cubicBezTo>
                  <a:cubicBezTo>
                    <a:pt x="2716910" y="1062863"/>
                    <a:pt x="2735289" y="1053024"/>
                    <a:pt x="2705100" y="1073150"/>
                  </a:cubicBezTo>
                  <a:cubicBezTo>
                    <a:pt x="2690283" y="1071033"/>
                    <a:pt x="2675326" y="1069735"/>
                    <a:pt x="2660650" y="1066800"/>
                  </a:cubicBezTo>
                  <a:cubicBezTo>
                    <a:pt x="2654086" y="1065487"/>
                    <a:pt x="2646827" y="1064631"/>
                    <a:pt x="2641600" y="1060450"/>
                  </a:cubicBezTo>
                  <a:cubicBezTo>
                    <a:pt x="2635641" y="1055682"/>
                    <a:pt x="2634296" y="1046796"/>
                    <a:pt x="2628900" y="1041400"/>
                  </a:cubicBezTo>
                  <a:cubicBezTo>
                    <a:pt x="2598191" y="1010691"/>
                    <a:pt x="2613511" y="1030531"/>
                    <a:pt x="2584450" y="1016000"/>
                  </a:cubicBezTo>
                  <a:cubicBezTo>
                    <a:pt x="2577624" y="1012587"/>
                    <a:pt x="2572374" y="1006400"/>
                    <a:pt x="2565400" y="1003300"/>
                  </a:cubicBezTo>
                  <a:cubicBezTo>
                    <a:pt x="2529597" y="987387"/>
                    <a:pt x="2522110" y="990793"/>
                    <a:pt x="2482850" y="984250"/>
                  </a:cubicBezTo>
                  <a:cubicBezTo>
                    <a:pt x="2438958" y="976935"/>
                    <a:pt x="2419524" y="972855"/>
                    <a:pt x="2381250" y="965200"/>
                  </a:cubicBezTo>
                  <a:cubicBezTo>
                    <a:pt x="2372783" y="960967"/>
                    <a:pt x="2364069" y="957196"/>
                    <a:pt x="2355850" y="952500"/>
                  </a:cubicBezTo>
                  <a:cubicBezTo>
                    <a:pt x="2349224" y="948714"/>
                    <a:pt x="2343626" y="943213"/>
                    <a:pt x="2336800" y="939800"/>
                  </a:cubicBezTo>
                  <a:cubicBezTo>
                    <a:pt x="2330813" y="936807"/>
                    <a:pt x="2324100" y="935567"/>
                    <a:pt x="2317750" y="933450"/>
                  </a:cubicBezTo>
                  <a:cubicBezTo>
                    <a:pt x="2311400" y="935567"/>
                    <a:pt x="2305264" y="938487"/>
                    <a:pt x="2298700" y="939800"/>
                  </a:cubicBezTo>
                  <a:cubicBezTo>
                    <a:pt x="2238744" y="951791"/>
                    <a:pt x="2272774" y="939950"/>
                    <a:pt x="2228850" y="952500"/>
                  </a:cubicBezTo>
                  <a:cubicBezTo>
                    <a:pt x="2193079" y="962720"/>
                    <a:pt x="2226733" y="954617"/>
                    <a:pt x="2184400" y="971550"/>
                  </a:cubicBezTo>
                  <a:cubicBezTo>
                    <a:pt x="2171971" y="976522"/>
                    <a:pt x="2159000" y="980017"/>
                    <a:pt x="2146300" y="984250"/>
                  </a:cubicBezTo>
                  <a:cubicBezTo>
                    <a:pt x="2139950" y="986367"/>
                    <a:pt x="2133852" y="989500"/>
                    <a:pt x="2127250" y="990600"/>
                  </a:cubicBezTo>
                  <a:lnTo>
                    <a:pt x="2089150" y="996950"/>
                  </a:lnTo>
                  <a:cubicBezTo>
                    <a:pt x="2031856" y="982627"/>
                    <a:pt x="2054909" y="989770"/>
                    <a:pt x="2019300" y="977900"/>
                  </a:cubicBezTo>
                  <a:cubicBezTo>
                    <a:pt x="2009775" y="979091"/>
                    <a:pt x="1965895" y="981203"/>
                    <a:pt x="1949450" y="990600"/>
                  </a:cubicBezTo>
                  <a:cubicBezTo>
                    <a:pt x="1940261" y="995851"/>
                    <a:pt x="1932085" y="1002762"/>
                    <a:pt x="1924050" y="1009650"/>
                  </a:cubicBezTo>
                  <a:cubicBezTo>
                    <a:pt x="1917232" y="1015494"/>
                    <a:pt x="1912472" y="1023719"/>
                    <a:pt x="1905000" y="1028700"/>
                  </a:cubicBezTo>
                  <a:cubicBezTo>
                    <a:pt x="1899431" y="1032413"/>
                    <a:pt x="1891937" y="1032057"/>
                    <a:pt x="1885950" y="1035050"/>
                  </a:cubicBezTo>
                  <a:cubicBezTo>
                    <a:pt x="1879124" y="1038463"/>
                    <a:pt x="1873874" y="1044650"/>
                    <a:pt x="1866900" y="1047750"/>
                  </a:cubicBezTo>
                  <a:cubicBezTo>
                    <a:pt x="1854667" y="1053187"/>
                    <a:pt x="1828800" y="1060450"/>
                    <a:pt x="1828800" y="1060450"/>
                  </a:cubicBezTo>
                  <a:cubicBezTo>
                    <a:pt x="1809750" y="1058333"/>
                    <a:pt x="1790245" y="1058749"/>
                    <a:pt x="1771650" y="1054100"/>
                  </a:cubicBezTo>
                  <a:cubicBezTo>
                    <a:pt x="1764246" y="1052249"/>
                    <a:pt x="1759426" y="1044813"/>
                    <a:pt x="1752600" y="1041400"/>
                  </a:cubicBezTo>
                  <a:cubicBezTo>
                    <a:pt x="1746613" y="1038407"/>
                    <a:pt x="1739537" y="1038043"/>
                    <a:pt x="1733550" y="1035050"/>
                  </a:cubicBezTo>
                  <a:cubicBezTo>
                    <a:pt x="1696704" y="1016627"/>
                    <a:pt x="1733630" y="1026349"/>
                    <a:pt x="1689100" y="1009650"/>
                  </a:cubicBezTo>
                  <a:cubicBezTo>
                    <a:pt x="1680928" y="1006586"/>
                    <a:pt x="1672219" y="1005193"/>
                    <a:pt x="1663700" y="1003300"/>
                  </a:cubicBezTo>
                  <a:cubicBezTo>
                    <a:pt x="1623264" y="994314"/>
                    <a:pt x="1624724" y="996147"/>
                    <a:pt x="1574800" y="990600"/>
                  </a:cubicBezTo>
                  <a:cubicBezTo>
                    <a:pt x="1555369" y="985742"/>
                    <a:pt x="1544968" y="986168"/>
                    <a:pt x="1530350" y="971550"/>
                  </a:cubicBezTo>
                  <a:cubicBezTo>
                    <a:pt x="1524954" y="966154"/>
                    <a:pt x="1522536" y="958363"/>
                    <a:pt x="1517650" y="952500"/>
                  </a:cubicBezTo>
                  <a:cubicBezTo>
                    <a:pt x="1511735" y="945402"/>
                    <a:pt x="1490324" y="923688"/>
                    <a:pt x="1479550" y="920750"/>
                  </a:cubicBezTo>
                  <a:cubicBezTo>
                    <a:pt x="1463086" y="916260"/>
                    <a:pt x="1445782" y="915464"/>
                    <a:pt x="1428750" y="914400"/>
                  </a:cubicBezTo>
                  <a:cubicBezTo>
                    <a:pt x="1378005" y="911228"/>
                    <a:pt x="1327150" y="910167"/>
                    <a:pt x="1276350" y="908050"/>
                  </a:cubicBezTo>
                  <a:lnTo>
                    <a:pt x="1250950" y="869950"/>
                  </a:lnTo>
                  <a:cubicBezTo>
                    <a:pt x="1246717" y="863600"/>
                    <a:pt x="1245734" y="852397"/>
                    <a:pt x="1238250" y="850900"/>
                  </a:cubicBezTo>
                  <a:lnTo>
                    <a:pt x="1206500" y="844550"/>
                  </a:lnTo>
                  <a:cubicBezTo>
                    <a:pt x="1193832" y="842247"/>
                    <a:pt x="1181100" y="840317"/>
                    <a:pt x="1168400" y="838200"/>
                  </a:cubicBezTo>
                  <a:cubicBezTo>
                    <a:pt x="1123950" y="840317"/>
                    <a:pt x="1079278" y="839636"/>
                    <a:pt x="1035050" y="844550"/>
                  </a:cubicBezTo>
                  <a:lnTo>
                    <a:pt x="977900" y="863600"/>
                  </a:lnTo>
                  <a:lnTo>
                    <a:pt x="958850" y="869950"/>
                  </a:lnTo>
                  <a:cubicBezTo>
                    <a:pt x="952500" y="865717"/>
                    <a:pt x="944568" y="863209"/>
                    <a:pt x="939800" y="857250"/>
                  </a:cubicBezTo>
                  <a:cubicBezTo>
                    <a:pt x="935619" y="852023"/>
                    <a:pt x="936443" y="844187"/>
                    <a:pt x="933450" y="838200"/>
                  </a:cubicBezTo>
                  <a:cubicBezTo>
                    <a:pt x="930037" y="831374"/>
                    <a:pt x="924983" y="825500"/>
                    <a:pt x="920750" y="819150"/>
                  </a:cubicBezTo>
                  <a:cubicBezTo>
                    <a:pt x="897467" y="821267"/>
                    <a:pt x="874279" y="825500"/>
                    <a:pt x="850900" y="825500"/>
                  </a:cubicBezTo>
                  <a:cubicBezTo>
                    <a:pt x="801788" y="825500"/>
                    <a:pt x="800958" y="823669"/>
                    <a:pt x="768350" y="812800"/>
                  </a:cubicBezTo>
                  <a:cubicBezTo>
                    <a:pt x="742950" y="814917"/>
                    <a:pt x="715939" y="810000"/>
                    <a:pt x="692150" y="819150"/>
                  </a:cubicBezTo>
                  <a:cubicBezTo>
                    <a:pt x="684004" y="822283"/>
                    <a:pt x="691547" y="837982"/>
                    <a:pt x="685800" y="844550"/>
                  </a:cubicBezTo>
                  <a:cubicBezTo>
                    <a:pt x="675749" y="856037"/>
                    <a:pt x="662508" y="866248"/>
                    <a:pt x="647700" y="869950"/>
                  </a:cubicBezTo>
                  <a:cubicBezTo>
                    <a:pt x="639233" y="872067"/>
                    <a:pt x="630819" y="874407"/>
                    <a:pt x="622300" y="876300"/>
                  </a:cubicBezTo>
                  <a:cubicBezTo>
                    <a:pt x="611764" y="878641"/>
                    <a:pt x="601021" y="880032"/>
                    <a:pt x="590550" y="882650"/>
                  </a:cubicBezTo>
                  <a:cubicBezTo>
                    <a:pt x="584056" y="884273"/>
                    <a:pt x="577850" y="886883"/>
                    <a:pt x="571500" y="889000"/>
                  </a:cubicBezTo>
                  <a:cubicBezTo>
                    <a:pt x="567267" y="874183"/>
                    <a:pt x="566284" y="858020"/>
                    <a:pt x="558800" y="844550"/>
                  </a:cubicBezTo>
                  <a:cubicBezTo>
                    <a:pt x="555094" y="837879"/>
                    <a:pt x="547350" y="832541"/>
                    <a:pt x="539750" y="831850"/>
                  </a:cubicBezTo>
                  <a:cubicBezTo>
                    <a:pt x="476476" y="826098"/>
                    <a:pt x="412750" y="827617"/>
                    <a:pt x="349250" y="825500"/>
                  </a:cubicBezTo>
                  <a:cubicBezTo>
                    <a:pt x="327878" y="818376"/>
                    <a:pt x="326771" y="819005"/>
                    <a:pt x="304800" y="806450"/>
                  </a:cubicBezTo>
                  <a:cubicBezTo>
                    <a:pt x="298174" y="802664"/>
                    <a:pt x="292576" y="797163"/>
                    <a:pt x="285750" y="793750"/>
                  </a:cubicBezTo>
                  <a:cubicBezTo>
                    <a:pt x="277264" y="789507"/>
                    <a:pt x="248624" y="782678"/>
                    <a:pt x="241300" y="781050"/>
                  </a:cubicBezTo>
                  <a:cubicBezTo>
                    <a:pt x="230764" y="778709"/>
                    <a:pt x="220021" y="777318"/>
                    <a:pt x="209550" y="774700"/>
                  </a:cubicBezTo>
                  <a:cubicBezTo>
                    <a:pt x="203056" y="773077"/>
                    <a:pt x="197116" y="769368"/>
                    <a:pt x="190500" y="768350"/>
                  </a:cubicBezTo>
                  <a:cubicBezTo>
                    <a:pt x="169475" y="765115"/>
                    <a:pt x="148167" y="764117"/>
                    <a:pt x="127000" y="762000"/>
                  </a:cubicBezTo>
                  <a:cubicBezTo>
                    <a:pt x="120650" y="759883"/>
                    <a:pt x="114607" y="756351"/>
                    <a:pt x="107950" y="755650"/>
                  </a:cubicBezTo>
                  <a:cubicBezTo>
                    <a:pt x="74204" y="752098"/>
                    <a:pt x="39381" y="757072"/>
                    <a:pt x="6350" y="749300"/>
                  </a:cubicBezTo>
                  <a:cubicBezTo>
                    <a:pt x="-166" y="747767"/>
                    <a:pt x="2117" y="736600"/>
                    <a:pt x="0" y="730250"/>
                  </a:cubicBezTo>
                  <a:cubicBezTo>
                    <a:pt x="7278" y="693859"/>
                    <a:pt x="5292" y="672042"/>
                    <a:pt x="6350" y="660400"/>
                  </a:cubicBezTo>
                  <a:close/>
                </a:path>
              </a:pathLst>
            </a:custGeom>
            <a:solidFill>
              <a:schemeClr val="bg1"/>
            </a:solidFill>
            <a:ln w="3175">
              <a:solidFill>
                <a:srgbClr val="7F7F7F">
                  <a:alpha val="25098"/>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5" name="TextBox 94"/>
            <p:cNvSpPr txBox="1"/>
            <p:nvPr/>
          </p:nvSpPr>
          <p:spPr>
            <a:xfrm rot="450999">
              <a:off x="5336962" y="4890492"/>
              <a:ext cx="2945810" cy="461665"/>
            </a:xfrm>
            <a:prstGeom prst="rect">
              <a:avLst/>
            </a:prstGeom>
            <a:noFill/>
          </p:spPr>
          <p:txBody>
            <a:bodyPr wrap="square" rtlCol="0">
              <a:spAutoFit/>
            </a:bodyPr>
            <a:lstStyle/>
            <a:p>
              <a:pPr algn="ctr"/>
              <a:r>
                <a:rPr lang="fr-FR"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COMMUNICATION</a:t>
              </a:r>
              <a:endParaRPr lang="fr-FR"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0" name="Group 19"/>
          <p:cNvGrpSpPr/>
          <p:nvPr/>
        </p:nvGrpSpPr>
        <p:grpSpPr>
          <a:xfrm>
            <a:off x="1848725" y="4733142"/>
            <a:ext cx="1969310" cy="982137"/>
            <a:chOff x="1848725" y="4733142"/>
            <a:chExt cx="1969310" cy="982137"/>
          </a:xfrm>
        </p:grpSpPr>
        <p:sp>
          <p:nvSpPr>
            <p:cNvPr id="154" name="Freeform 153"/>
            <p:cNvSpPr/>
            <p:nvPr/>
          </p:nvSpPr>
          <p:spPr>
            <a:xfrm>
              <a:off x="1887132" y="5238414"/>
              <a:ext cx="1318527" cy="476865"/>
            </a:xfrm>
            <a:custGeom>
              <a:avLst/>
              <a:gdLst>
                <a:gd name="connsiteX0" fmla="*/ 0 w 1318527"/>
                <a:gd name="connsiteY0" fmla="*/ 0 h 476865"/>
                <a:gd name="connsiteX1" fmla="*/ 1259796 w 1318527"/>
                <a:gd name="connsiteY1" fmla="*/ 46170 h 476865"/>
                <a:gd name="connsiteX2" fmla="*/ 1318527 w 1318527"/>
                <a:gd name="connsiteY2" fmla="*/ 476865 h 476865"/>
                <a:gd name="connsiteX3" fmla="*/ 1310980 w 1318527"/>
                <a:gd name="connsiteY3" fmla="*/ 474349 h 476865"/>
                <a:gd name="connsiteX4" fmla="*/ 1268118 w 1318527"/>
                <a:gd name="connsiteY4" fmla="*/ 450537 h 476865"/>
                <a:gd name="connsiteX5" fmla="*/ 1201443 w 1318527"/>
                <a:gd name="connsiteY5" fmla="*/ 445774 h 476865"/>
                <a:gd name="connsiteX6" fmla="*/ 1172868 w 1318527"/>
                <a:gd name="connsiteY6" fmla="*/ 431487 h 476865"/>
                <a:gd name="connsiteX7" fmla="*/ 1144293 w 1318527"/>
                <a:gd name="connsiteY7" fmla="*/ 402912 h 476865"/>
                <a:gd name="connsiteX8" fmla="*/ 1130005 w 1318527"/>
                <a:gd name="connsiteY8" fmla="*/ 398149 h 476865"/>
                <a:gd name="connsiteX9" fmla="*/ 1110955 w 1318527"/>
                <a:gd name="connsiteY9" fmla="*/ 388624 h 476865"/>
                <a:gd name="connsiteX10" fmla="*/ 1087143 w 1318527"/>
                <a:gd name="connsiteY10" fmla="*/ 383862 h 476865"/>
                <a:gd name="connsiteX11" fmla="*/ 1058568 w 1318527"/>
                <a:gd name="connsiteY11" fmla="*/ 374337 h 476865"/>
                <a:gd name="connsiteX12" fmla="*/ 1039518 w 1318527"/>
                <a:gd name="connsiteY12" fmla="*/ 369574 h 476865"/>
                <a:gd name="connsiteX13" fmla="*/ 1025230 w 1318527"/>
                <a:gd name="connsiteY13" fmla="*/ 360049 h 476865"/>
                <a:gd name="connsiteX14" fmla="*/ 858543 w 1318527"/>
                <a:gd name="connsiteY14" fmla="*/ 360049 h 476865"/>
                <a:gd name="connsiteX15" fmla="*/ 810918 w 1318527"/>
                <a:gd name="connsiteY15" fmla="*/ 364812 h 476865"/>
                <a:gd name="connsiteX16" fmla="*/ 791868 w 1318527"/>
                <a:gd name="connsiteY16" fmla="*/ 369574 h 476865"/>
                <a:gd name="connsiteX17" fmla="*/ 768055 w 1318527"/>
                <a:gd name="connsiteY17" fmla="*/ 374337 h 476865"/>
                <a:gd name="connsiteX18" fmla="*/ 753768 w 1318527"/>
                <a:gd name="connsiteY18" fmla="*/ 379099 h 476865"/>
                <a:gd name="connsiteX19" fmla="*/ 725193 w 1318527"/>
                <a:gd name="connsiteY19" fmla="*/ 398149 h 476865"/>
                <a:gd name="connsiteX20" fmla="*/ 715668 w 1318527"/>
                <a:gd name="connsiteY20" fmla="*/ 412437 h 476865"/>
                <a:gd name="connsiteX21" fmla="*/ 687093 w 1318527"/>
                <a:gd name="connsiteY21" fmla="*/ 426724 h 476865"/>
                <a:gd name="connsiteX22" fmla="*/ 639468 w 1318527"/>
                <a:gd name="connsiteY22" fmla="*/ 421962 h 476865"/>
                <a:gd name="connsiteX23" fmla="*/ 610893 w 1318527"/>
                <a:gd name="connsiteY23" fmla="*/ 402912 h 476865"/>
                <a:gd name="connsiteX24" fmla="*/ 601368 w 1318527"/>
                <a:gd name="connsiteY24" fmla="*/ 388624 h 476865"/>
                <a:gd name="connsiteX25" fmla="*/ 572793 w 1318527"/>
                <a:gd name="connsiteY25" fmla="*/ 369574 h 476865"/>
                <a:gd name="connsiteX26" fmla="*/ 548980 w 1318527"/>
                <a:gd name="connsiteY26" fmla="*/ 340999 h 476865"/>
                <a:gd name="connsiteX27" fmla="*/ 534693 w 1318527"/>
                <a:gd name="connsiteY27" fmla="*/ 331474 h 476865"/>
                <a:gd name="connsiteX28" fmla="*/ 520405 w 1318527"/>
                <a:gd name="connsiteY28" fmla="*/ 312424 h 476865"/>
                <a:gd name="connsiteX29" fmla="*/ 468018 w 1318527"/>
                <a:gd name="connsiteY29" fmla="*/ 269562 h 476865"/>
                <a:gd name="connsiteX30" fmla="*/ 444205 w 1318527"/>
                <a:gd name="connsiteY30" fmla="*/ 250512 h 476865"/>
                <a:gd name="connsiteX31" fmla="*/ 410868 w 1318527"/>
                <a:gd name="connsiteY31" fmla="*/ 226699 h 476865"/>
                <a:gd name="connsiteX32" fmla="*/ 396580 w 1318527"/>
                <a:gd name="connsiteY32" fmla="*/ 221937 h 476865"/>
                <a:gd name="connsiteX33" fmla="*/ 282280 w 1318527"/>
                <a:gd name="connsiteY33" fmla="*/ 198124 h 476865"/>
                <a:gd name="connsiteX34" fmla="*/ 267993 w 1318527"/>
                <a:gd name="connsiteY34" fmla="*/ 183837 h 476865"/>
                <a:gd name="connsiteX35" fmla="*/ 244180 w 1318527"/>
                <a:gd name="connsiteY35" fmla="*/ 179074 h 476865"/>
                <a:gd name="connsiteX36" fmla="*/ 148930 w 1318527"/>
                <a:gd name="connsiteY36" fmla="*/ 183837 h 476865"/>
                <a:gd name="connsiteX37" fmla="*/ 106068 w 1318527"/>
                <a:gd name="connsiteY37" fmla="*/ 193362 h 476865"/>
                <a:gd name="connsiteX38" fmla="*/ 53680 w 1318527"/>
                <a:gd name="connsiteY38" fmla="*/ 183837 h 476865"/>
                <a:gd name="connsiteX39" fmla="*/ 39393 w 1318527"/>
                <a:gd name="connsiteY39" fmla="*/ 121924 h 476865"/>
                <a:gd name="connsiteX40" fmla="*/ 29868 w 1318527"/>
                <a:gd name="connsiteY40" fmla="*/ 83824 h 476865"/>
                <a:gd name="connsiteX41" fmla="*/ 25105 w 1318527"/>
                <a:gd name="connsiteY41" fmla="*/ 64774 h 476865"/>
                <a:gd name="connsiteX42" fmla="*/ 15580 w 1318527"/>
                <a:gd name="connsiteY42" fmla="*/ 50487 h 476865"/>
                <a:gd name="connsiteX43" fmla="*/ 6055 w 1318527"/>
                <a:gd name="connsiteY43" fmla="*/ 17149 h 476865"/>
                <a:gd name="connsiteX44" fmla="*/ 1293 w 1318527"/>
                <a:gd name="connsiteY44" fmla="*/ 2862 h 476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318527" h="476865">
                  <a:moveTo>
                    <a:pt x="0" y="0"/>
                  </a:moveTo>
                  <a:lnTo>
                    <a:pt x="1259796" y="46170"/>
                  </a:lnTo>
                  <a:lnTo>
                    <a:pt x="1318527" y="476865"/>
                  </a:lnTo>
                  <a:lnTo>
                    <a:pt x="1310980" y="474349"/>
                  </a:lnTo>
                  <a:cubicBezTo>
                    <a:pt x="1298161" y="467227"/>
                    <a:pt x="1284525" y="452467"/>
                    <a:pt x="1268118" y="450537"/>
                  </a:cubicBezTo>
                  <a:cubicBezTo>
                    <a:pt x="1245989" y="447934"/>
                    <a:pt x="1223668" y="447362"/>
                    <a:pt x="1201443" y="445774"/>
                  </a:cubicBezTo>
                  <a:cubicBezTo>
                    <a:pt x="1188202" y="441361"/>
                    <a:pt x="1183948" y="441336"/>
                    <a:pt x="1172868" y="431487"/>
                  </a:cubicBezTo>
                  <a:cubicBezTo>
                    <a:pt x="1162800" y="422538"/>
                    <a:pt x="1157072" y="407172"/>
                    <a:pt x="1144293" y="402912"/>
                  </a:cubicBezTo>
                  <a:cubicBezTo>
                    <a:pt x="1139530" y="401324"/>
                    <a:pt x="1134619" y="400127"/>
                    <a:pt x="1130005" y="398149"/>
                  </a:cubicBezTo>
                  <a:cubicBezTo>
                    <a:pt x="1123480" y="395352"/>
                    <a:pt x="1117690" y="390869"/>
                    <a:pt x="1110955" y="388624"/>
                  </a:cubicBezTo>
                  <a:cubicBezTo>
                    <a:pt x="1103276" y="386064"/>
                    <a:pt x="1094952" y="385992"/>
                    <a:pt x="1087143" y="383862"/>
                  </a:cubicBezTo>
                  <a:cubicBezTo>
                    <a:pt x="1077457" y="381220"/>
                    <a:pt x="1068308" y="376772"/>
                    <a:pt x="1058568" y="374337"/>
                  </a:cubicBezTo>
                  <a:lnTo>
                    <a:pt x="1039518" y="369574"/>
                  </a:lnTo>
                  <a:cubicBezTo>
                    <a:pt x="1034755" y="366399"/>
                    <a:pt x="1030545" y="362175"/>
                    <a:pt x="1025230" y="360049"/>
                  </a:cubicBezTo>
                  <a:cubicBezTo>
                    <a:pt x="967813" y="337082"/>
                    <a:pt x="931050" y="354325"/>
                    <a:pt x="858543" y="360049"/>
                  </a:cubicBezTo>
                  <a:cubicBezTo>
                    <a:pt x="842638" y="361305"/>
                    <a:pt x="826793" y="363224"/>
                    <a:pt x="810918" y="364812"/>
                  </a:cubicBezTo>
                  <a:cubicBezTo>
                    <a:pt x="804568" y="366399"/>
                    <a:pt x="798258" y="368154"/>
                    <a:pt x="791868" y="369574"/>
                  </a:cubicBezTo>
                  <a:cubicBezTo>
                    <a:pt x="783966" y="371330"/>
                    <a:pt x="775908" y="372374"/>
                    <a:pt x="768055" y="374337"/>
                  </a:cubicBezTo>
                  <a:cubicBezTo>
                    <a:pt x="763185" y="375555"/>
                    <a:pt x="758530" y="377512"/>
                    <a:pt x="753768" y="379099"/>
                  </a:cubicBezTo>
                  <a:cubicBezTo>
                    <a:pt x="744243" y="385449"/>
                    <a:pt x="731543" y="388624"/>
                    <a:pt x="725193" y="398149"/>
                  </a:cubicBezTo>
                  <a:cubicBezTo>
                    <a:pt x="722018" y="402912"/>
                    <a:pt x="719715" y="408390"/>
                    <a:pt x="715668" y="412437"/>
                  </a:cubicBezTo>
                  <a:cubicBezTo>
                    <a:pt x="706436" y="421669"/>
                    <a:pt x="698713" y="422851"/>
                    <a:pt x="687093" y="426724"/>
                  </a:cubicBezTo>
                  <a:cubicBezTo>
                    <a:pt x="671218" y="425137"/>
                    <a:pt x="654696" y="426721"/>
                    <a:pt x="639468" y="421962"/>
                  </a:cubicBezTo>
                  <a:cubicBezTo>
                    <a:pt x="628541" y="418548"/>
                    <a:pt x="610893" y="402912"/>
                    <a:pt x="610893" y="402912"/>
                  </a:cubicBezTo>
                  <a:cubicBezTo>
                    <a:pt x="607718" y="398149"/>
                    <a:pt x="605676" y="392393"/>
                    <a:pt x="601368" y="388624"/>
                  </a:cubicBezTo>
                  <a:cubicBezTo>
                    <a:pt x="592753" y="381086"/>
                    <a:pt x="572793" y="369574"/>
                    <a:pt x="572793" y="369574"/>
                  </a:cubicBezTo>
                  <a:cubicBezTo>
                    <a:pt x="563427" y="355526"/>
                    <a:pt x="562731" y="352459"/>
                    <a:pt x="548980" y="340999"/>
                  </a:cubicBezTo>
                  <a:cubicBezTo>
                    <a:pt x="544583" y="337335"/>
                    <a:pt x="538740" y="335521"/>
                    <a:pt x="534693" y="331474"/>
                  </a:cubicBezTo>
                  <a:cubicBezTo>
                    <a:pt x="529080" y="325861"/>
                    <a:pt x="525715" y="318324"/>
                    <a:pt x="520405" y="312424"/>
                  </a:cubicBezTo>
                  <a:cubicBezTo>
                    <a:pt x="492919" y="281884"/>
                    <a:pt x="498135" y="287632"/>
                    <a:pt x="468018" y="269562"/>
                  </a:cubicBezTo>
                  <a:cubicBezTo>
                    <a:pt x="449943" y="242449"/>
                    <a:pt x="468980" y="264669"/>
                    <a:pt x="444205" y="250512"/>
                  </a:cubicBezTo>
                  <a:cubicBezTo>
                    <a:pt x="429110" y="241886"/>
                    <a:pt x="425606" y="234068"/>
                    <a:pt x="410868" y="226699"/>
                  </a:cubicBezTo>
                  <a:cubicBezTo>
                    <a:pt x="406378" y="224454"/>
                    <a:pt x="401343" y="223524"/>
                    <a:pt x="396580" y="221937"/>
                  </a:cubicBezTo>
                  <a:cubicBezTo>
                    <a:pt x="344192" y="187012"/>
                    <a:pt x="379435" y="203522"/>
                    <a:pt x="282280" y="198124"/>
                  </a:cubicBezTo>
                  <a:cubicBezTo>
                    <a:pt x="277518" y="193362"/>
                    <a:pt x="274017" y="186849"/>
                    <a:pt x="267993" y="183837"/>
                  </a:cubicBezTo>
                  <a:cubicBezTo>
                    <a:pt x="260753" y="180217"/>
                    <a:pt x="252275" y="179074"/>
                    <a:pt x="244180" y="179074"/>
                  </a:cubicBezTo>
                  <a:cubicBezTo>
                    <a:pt x="212390" y="179074"/>
                    <a:pt x="180680" y="182249"/>
                    <a:pt x="148930" y="183837"/>
                  </a:cubicBezTo>
                  <a:cubicBezTo>
                    <a:pt x="135505" y="188312"/>
                    <a:pt x="120314" y="194200"/>
                    <a:pt x="106068" y="193362"/>
                  </a:cubicBezTo>
                  <a:cubicBezTo>
                    <a:pt x="88350" y="192320"/>
                    <a:pt x="71143" y="187012"/>
                    <a:pt x="53680" y="183837"/>
                  </a:cubicBezTo>
                  <a:cubicBezTo>
                    <a:pt x="42627" y="106456"/>
                    <a:pt x="56825" y="191651"/>
                    <a:pt x="39393" y="121924"/>
                  </a:cubicBezTo>
                  <a:lnTo>
                    <a:pt x="29868" y="83824"/>
                  </a:lnTo>
                  <a:cubicBezTo>
                    <a:pt x="28280" y="77474"/>
                    <a:pt x="28736" y="70220"/>
                    <a:pt x="25105" y="64774"/>
                  </a:cubicBezTo>
                  <a:lnTo>
                    <a:pt x="15580" y="50487"/>
                  </a:lnTo>
                  <a:cubicBezTo>
                    <a:pt x="4160" y="16223"/>
                    <a:pt x="18018" y="59018"/>
                    <a:pt x="6055" y="17149"/>
                  </a:cubicBezTo>
                  <a:cubicBezTo>
                    <a:pt x="4676" y="12322"/>
                    <a:pt x="3731" y="7250"/>
                    <a:pt x="1293" y="2862"/>
                  </a:cubicBezTo>
                  <a:close/>
                </a:path>
              </a:pathLst>
            </a:custGeom>
            <a:solidFill>
              <a:schemeClr val="bg1">
                <a:lumMod val="5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93" name="Freeform 92"/>
            <p:cNvSpPr/>
            <p:nvPr/>
          </p:nvSpPr>
          <p:spPr>
            <a:xfrm>
              <a:off x="1848725" y="4733142"/>
              <a:ext cx="1951452" cy="957262"/>
            </a:xfrm>
            <a:custGeom>
              <a:avLst/>
              <a:gdLst>
                <a:gd name="connsiteX0" fmla="*/ 1020010 w 1951452"/>
                <a:gd name="connsiteY0" fmla="*/ 185737 h 957262"/>
                <a:gd name="connsiteX1" fmla="*/ 1191460 w 1951452"/>
                <a:gd name="connsiteY1" fmla="*/ 200025 h 957262"/>
                <a:gd name="connsiteX2" fmla="*/ 1220035 w 1951452"/>
                <a:gd name="connsiteY2" fmla="*/ 185737 h 957262"/>
                <a:gd name="connsiteX3" fmla="*/ 1248610 w 1951452"/>
                <a:gd name="connsiteY3" fmla="*/ 176212 h 957262"/>
                <a:gd name="connsiteX4" fmla="*/ 1262897 w 1951452"/>
                <a:gd name="connsiteY4" fmla="*/ 171450 h 957262"/>
                <a:gd name="connsiteX5" fmla="*/ 1310522 w 1951452"/>
                <a:gd name="connsiteY5" fmla="*/ 176212 h 957262"/>
                <a:gd name="connsiteX6" fmla="*/ 1324810 w 1951452"/>
                <a:gd name="connsiteY6" fmla="*/ 185737 h 957262"/>
                <a:gd name="connsiteX7" fmla="*/ 1358147 w 1951452"/>
                <a:gd name="connsiteY7" fmla="*/ 204787 h 957262"/>
                <a:gd name="connsiteX8" fmla="*/ 1372435 w 1951452"/>
                <a:gd name="connsiteY8" fmla="*/ 214312 h 957262"/>
                <a:gd name="connsiteX9" fmla="*/ 1386722 w 1951452"/>
                <a:gd name="connsiteY9" fmla="*/ 219075 h 957262"/>
                <a:gd name="connsiteX10" fmla="*/ 1510547 w 1951452"/>
                <a:gd name="connsiteY10" fmla="*/ 223837 h 957262"/>
                <a:gd name="connsiteX11" fmla="*/ 1529597 w 1951452"/>
                <a:gd name="connsiteY11" fmla="*/ 228600 h 957262"/>
                <a:gd name="connsiteX12" fmla="*/ 1558172 w 1951452"/>
                <a:gd name="connsiteY12" fmla="*/ 247650 h 957262"/>
                <a:gd name="connsiteX13" fmla="*/ 1691522 w 1951452"/>
                <a:gd name="connsiteY13" fmla="*/ 257175 h 957262"/>
                <a:gd name="connsiteX14" fmla="*/ 1715335 w 1951452"/>
                <a:gd name="connsiteY14" fmla="*/ 276225 h 957262"/>
                <a:gd name="connsiteX15" fmla="*/ 1743910 w 1951452"/>
                <a:gd name="connsiteY15" fmla="*/ 295275 h 957262"/>
                <a:gd name="connsiteX16" fmla="*/ 1796297 w 1951452"/>
                <a:gd name="connsiteY16" fmla="*/ 280987 h 957262"/>
                <a:gd name="connsiteX17" fmla="*/ 1810585 w 1951452"/>
                <a:gd name="connsiteY17" fmla="*/ 276225 h 957262"/>
                <a:gd name="connsiteX18" fmla="*/ 1824872 w 1951452"/>
                <a:gd name="connsiteY18" fmla="*/ 271462 h 957262"/>
                <a:gd name="connsiteX19" fmla="*/ 1853447 w 1951452"/>
                <a:gd name="connsiteY19" fmla="*/ 266700 h 957262"/>
                <a:gd name="connsiteX20" fmla="*/ 1905835 w 1951452"/>
                <a:gd name="connsiteY20" fmla="*/ 276225 h 957262"/>
                <a:gd name="connsiteX21" fmla="*/ 1920122 w 1951452"/>
                <a:gd name="connsiteY21" fmla="*/ 285750 h 957262"/>
                <a:gd name="connsiteX22" fmla="*/ 1924885 w 1951452"/>
                <a:gd name="connsiteY22" fmla="*/ 395287 h 957262"/>
                <a:gd name="connsiteX23" fmla="*/ 1929647 w 1951452"/>
                <a:gd name="connsiteY23" fmla="*/ 500062 h 957262"/>
                <a:gd name="connsiteX24" fmla="*/ 1934410 w 1951452"/>
                <a:gd name="connsiteY24" fmla="*/ 514350 h 957262"/>
                <a:gd name="connsiteX25" fmla="*/ 1943935 w 1951452"/>
                <a:gd name="connsiteY25" fmla="*/ 528637 h 957262"/>
                <a:gd name="connsiteX26" fmla="*/ 1943935 w 1951452"/>
                <a:gd name="connsiteY26" fmla="*/ 595312 h 957262"/>
                <a:gd name="connsiteX27" fmla="*/ 1924885 w 1951452"/>
                <a:gd name="connsiteY27" fmla="*/ 623887 h 957262"/>
                <a:gd name="connsiteX28" fmla="*/ 1910597 w 1951452"/>
                <a:gd name="connsiteY28" fmla="*/ 652462 h 957262"/>
                <a:gd name="connsiteX29" fmla="*/ 1901072 w 1951452"/>
                <a:gd name="connsiteY29" fmla="*/ 681037 h 957262"/>
                <a:gd name="connsiteX30" fmla="*/ 1896310 w 1951452"/>
                <a:gd name="connsiteY30" fmla="*/ 695325 h 957262"/>
                <a:gd name="connsiteX31" fmla="*/ 1891547 w 1951452"/>
                <a:gd name="connsiteY31" fmla="*/ 719137 h 957262"/>
                <a:gd name="connsiteX32" fmla="*/ 1886785 w 1951452"/>
                <a:gd name="connsiteY32" fmla="*/ 747712 h 957262"/>
                <a:gd name="connsiteX33" fmla="*/ 1877260 w 1951452"/>
                <a:gd name="connsiteY33" fmla="*/ 776287 h 957262"/>
                <a:gd name="connsiteX34" fmla="*/ 1872497 w 1951452"/>
                <a:gd name="connsiteY34" fmla="*/ 795337 h 957262"/>
                <a:gd name="connsiteX35" fmla="*/ 1862972 w 1951452"/>
                <a:gd name="connsiteY35" fmla="*/ 823912 h 957262"/>
                <a:gd name="connsiteX36" fmla="*/ 1858210 w 1951452"/>
                <a:gd name="connsiteY36" fmla="*/ 842962 h 957262"/>
                <a:gd name="connsiteX37" fmla="*/ 1834397 w 1951452"/>
                <a:gd name="connsiteY37" fmla="*/ 871537 h 957262"/>
                <a:gd name="connsiteX38" fmla="*/ 1810585 w 1951452"/>
                <a:gd name="connsiteY38" fmla="*/ 900112 h 957262"/>
                <a:gd name="connsiteX39" fmla="*/ 1796297 w 1951452"/>
                <a:gd name="connsiteY39" fmla="*/ 909637 h 957262"/>
                <a:gd name="connsiteX40" fmla="*/ 1767722 w 1951452"/>
                <a:gd name="connsiteY40" fmla="*/ 928687 h 957262"/>
                <a:gd name="connsiteX41" fmla="*/ 1739147 w 1951452"/>
                <a:gd name="connsiteY41" fmla="*/ 947737 h 957262"/>
                <a:gd name="connsiteX42" fmla="*/ 1710572 w 1951452"/>
                <a:gd name="connsiteY42" fmla="*/ 957262 h 957262"/>
                <a:gd name="connsiteX43" fmla="*/ 1496260 w 1951452"/>
                <a:gd name="connsiteY43" fmla="*/ 952500 h 957262"/>
                <a:gd name="connsiteX44" fmla="*/ 1467685 w 1951452"/>
                <a:gd name="connsiteY44" fmla="*/ 942975 h 957262"/>
                <a:gd name="connsiteX45" fmla="*/ 1453397 w 1951452"/>
                <a:gd name="connsiteY45" fmla="*/ 938212 h 957262"/>
                <a:gd name="connsiteX46" fmla="*/ 1372435 w 1951452"/>
                <a:gd name="connsiteY46" fmla="*/ 933450 h 957262"/>
                <a:gd name="connsiteX47" fmla="*/ 1358147 w 1951452"/>
                <a:gd name="connsiteY47" fmla="*/ 928687 h 957262"/>
                <a:gd name="connsiteX48" fmla="*/ 1315285 w 1951452"/>
                <a:gd name="connsiteY48" fmla="*/ 904875 h 957262"/>
                <a:gd name="connsiteX49" fmla="*/ 1248610 w 1951452"/>
                <a:gd name="connsiteY49" fmla="*/ 900112 h 957262"/>
                <a:gd name="connsiteX50" fmla="*/ 1220035 w 1951452"/>
                <a:gd name="connsiteY50" fmla="*/ 885825 h 957262"/>
                <a:gd name="connsiteX51" fmla="*/ 1191460 w 1951452"/>
                <a:gd name="connsiteY51" fmla="*/ 857250 h 957262"/>
                <a:gd name="connsiteX52" fmla="*/ 1177172 w 1951452"/>
                <a:gd name="connsiteY52" fmla="*/ 852487 h 957262"/>
                <a:gd name="connsiteX53" fmla="*/ 1158122 w 1951452"/>
                <a:gd name="connsiteY53" fmla="*/ 842962 h 957262"/>
                <a:gd name="connsiteX54" fmla="*/ 1134310 w 1951452"/>
                <a:gd name="connsiteY54" fmla="*/ 838200 h 957262"/>
                <a:gd name="connsiteX55" fmla="*/ 1105735 w 1951452"/>
                <a:gd name="connsiteY55" fmla="*/ 828675 h 957262"/>
                <a:gd name="connsiteX56" fmla="*/ 1086685 w 1951452"/>
                <a:gd name="connsiteY56" fmla="*/ 823912 h 957262"/>
                <a:gd name="connsiteX57" fmla="*/ 1072397 w 1951452"/>
                <a:gd name="connsiteY57" fmla="*/ 814387 h 957262"/>
                <a:gd name="connsiteX58" fmla="*/ 905710 w 1951452"/>
                <a:gd name="connsiteY58" fmla="*/ 814387 h 957262"/>
                <a:gd name="connsiteX59" fmla="*/ 858085 w 1951452"/>
                <a:gd name="connsiteY59" fmla="*/ 819150 h 957262"/>
                <a:gd name="connsiteX60" fmla="*/ 839035 w 1951452"/>
                <a:gd name="connsiteY60" fmla="*/ 823912 h 957262"/>
                <a:gd name="connsiteX61" fmla="*/ 815222 w 1951452"/>
                <a:gd name="connsiteY61" fmla="*/ 828675 h 957262"/>
                <a:gd name="connsiteX62" fmla="*/ 800935 w 1951452"/>
                <a:gd name="connsiteY62" fmla="*/ 833437 h 957262"/>
                <a:gd name="connsiteX63" fmla="*/ 772360 w 1951452"/>
                <a:gd name="connsiteY63" fmla="*/ 852487 h 957262"/>
                <a:gd name="connsiteX64" fmla="*/ 762835 w 1951452"/>
                <a:gd name="connsiteY64" fmla="*/ 866775 h 957262"/>
                <a:gd name="connsiteX65" fmla="*/ 734260 w 1951452"/>
                <a:gd name="connsiteY65" fmla="*/ 881062 h 957262"/>
                <a:gd name="connsiteX66" fmla="*/ 686635 w 1951452"/>
                <a:gd name="connsiteY66" fmla="*/ 876300 h 957262"/>
                <a:gd name="connsiteX67" fmla="*/ 658060 w 1951452"/>
                <a:gd name="connsiteY67" fmla="*/ 857250 h 957262"/>
                <a:gd name="connsiteX68" fmla="*/ 648535 w 1951452"/>
                <a:gd name="connsiteY68" fmla="*/ 842962 h 957262"/>
                <a:gd name="connsiteX69" fmla="*/ 619960 w 1951452"/>
                <a:gd name="connsiteY69" fmla="*/ 823912 h 957262"/>
                <a:gd name="connsiteX70" fmla="*/ 596147 w 1951452"/>
                <a:gd name="connsiteY70" fmla="*/ 795337 h 957262"/>
                <a:gd name="connsiteX71" fmla="*/ 581860 w 1951452"/>
                <a:gd name="connsiteY71" fmla="*/ 785812 h 957262"/>
                <a:gd name="connsiteX72" fmla="*/ 567572 w 1951452"/>
                <a:gd name="connsiteY72" fmla="*/ 766762 h 957262"/>
                <a:gd name="connsiteX73" fmla="*/ 515185 w 1951452"/>
                <a:gd name="connsiteY73" fmla="*/ 723900 h 957262"/>
                <a:gd name="connsiteX74" fmla="*/ 491372 w 1951452"/>
                <a:gd name="connsiteY74" fmla="*/ 704850 h 957262"/>
                <a:gd name="connsiteX75" fmla="*/ 458035 w 1951452"/>
                <a:gd name="connsiteY75" fmla="*/ 681037 h 957262"/>
                <a:gd name="connsiteX76" fmla="*/ 443747 w 1951452"/>
                <a:gd name="connsiteY76" fmla="*/ 676275 h 957262"/>
                <a:gd name="connsiteX77" fmla="*/ 329447 w 1951452"/>
                <a:gd name="connsiteY77" fmla="*/ 652462 h 957262"/>
                <a:gd name="connsiteX78" fmla="*/ 315160 w 1951452"/>
                <a:gd name="connsiteY78" fmla="*/ 638175 h 957262"/>
                <a:gd name="connsiteX79" fmla="*/ 291347 w 1951452"/>
                <a:gd name="connsiteY79" fmla="*/ 633412 h 957262"/>
                <a:gd name="connsiteX80" fmla="*/ 196097 w 1951452"/>
                <a:gd name="connsiteY80" fmla="*/ 638175 h 957262"/>
                <a:gd name="connsiteX81" fmla="*/ 153235 w 1951452"/>
                <a:gd name="connsiteY81" fmla="*/ 647700 h 957262"/>
                <a:gd name="connsiteX82" fmla="*/ 100847 w 1951452"/>
                <a:gd name="connsiteY82" fmla="*/ 638175 h 957262"/>
                <a:gd name="connsiteX83" fmla="*/ 86560 w 1951452"/>
                <a:gd name="connsiteY83" fmla="*/ 576262 h 957262"/>
                <a:gd name="connsiteX84" fmla="*/ 77035 w 1951452"/>
                <a:gd name="connsiteY84" fmla="*/ 538162 h 957262"/>
                <a:gd name="connsiteX85" fmla="*/ 72272 w 1951452"/>
                <a:gd name="connsiteY85" fmla="*/ 519112 h 957262"/>
                <a:gd name="connsiteX86" fmla="*/ 62747 w 1951452"/>
                <a:gd name="connsiteY86" fmla="*/ 504825 h 957262"/>
                <a:gd name="connsiteX87" fmla="*/ 53222 w 1951452"/>
                <a:gd name="connsiteY87" fmla="*/ 471487 h 957262"/>
                <a:gd name="connsiteX88" fmla="*/ 48460 w 1951452"/>
                <a:gd name="connsiteY88" fmla="*/ 457200 h 957262"/>
                <a:gd name="connsiteX89" fmla="*/ 29410 w 1951452"/>
                <a:gd name="connsiteY89" fmla="*/ 428625 h 957262"/>
                <a:gd name="connsiteX90" fmla="*/ 15122 w 1951452"/>
                <a:gd name="connsiteY90" fmla="*/ 423862 h 957262"/>
                <a:gd name="connsiteX91" fmla="*/ 10360 w 1951452"/>
                <a:gd name="connsiteY91" fmla="*/ 409575 h 957262"/>
                <a:gd name="connsiteX92" fmla="*/ 835 w 1951452"/>
                <a:gd name="connsiteY92" fmla="*/ 395287 h 957262"/>
                <a:gd name="connsiteX93" fmla="*/ 15122 w 1951452"/>
                <a:gd name="connsiteY93" fmla="*/ 352425 h 957262"/>
                <a:gd name="connsiteX94" fmla="*/ 24647 w 1951452"/>
                <a:gd name="connsiteY94" fmla="*/ 323850 h 957262"/>
                <a:gd name="connsiteX95" fmla="*/ 34172 w 1951452"/>
                <a:gd name="connsiteY95" fmla="*/ 295275 h 957262"/>
                <a:gd name="connsiteX96" fmla="*/ 38935 w 1951452"/>
                <a:gd name="connsiteY96" fmla="*/ 280987 h 957262"/>
                <a:gd name="connsiteX97" fmla="*/ 48460 w 1951452"/>
                <a:gd name="connsiteY97" fmla="*/ 266700 h 957262"/>
                <a:gd name="connsiteX98" fmla="*/ 62747 w 1951452"/>
                <a:gd name="connsiteY98" fmla="*/ 180975 h 957262"/>
                <a:gd name="connsiteX99" fmla="*/ 67510 w 1951452"/>
                <a:gd name="connsiteY99" fmla="*/ 166687 h 957262"/>
                <a:gd name="connsiteX100" fmla="*/ 81797 w 1951452"/>
                <a:gd name="connsiteY100" fmla="*/ 157162 h 957262"/>
                <a:gd name="connsiteX101" fmla="*/ 115135 w 1951452"/>
                <a:gd name="connsiteY101" fmla="*/ 119062 h 957262"/>
                <a:gd name="connsiteX102" fmla="*/ 119897 w 1951452"/>
                <a:gd name="connsiteY102" fmla="*/ 104775 h 957262"/>
                <a:gd name="connsiteX103" fmla="*/ 134185 w 1951452"/>
                <a:gd name="connsiteY103" fmla="*/ 71437 h 957262"/>
                <a:gd name="connsiteX104" fmla="*/ 143710 w 1951452"/>
                <a:gd name="connsiteY104" fmla="*/ 38100 h 957262"/>
                <a:gd name="connsiteX105" fmla="*/ 186572 w 1951452"/>
                <a:gd name="connsiteY105" fmla="*/ 4762 h 957262"/>
                <a:gd name="connsiteX106" fmla="*/ 210385 w 1951452"/>
                <a:gd name="connsiteY106" fmla="*/ 0 h 957262"/>
                <a:gd name="connsiteX107" fmla="*/ 267535 w 1951452"/>
                <a:gd name="connsiteY107" fmla="*/ 4762 h 957262"/>
                <a:gd name="connsiteX108" fmla="*/ 281822 w 1951452"/>
                <a:gd name="connsiteY108" fmla="*/ 9525 h 957262"/>
                <a:gd name="connsiteX109" fmla="*/ 386597 w 1951452"/>
                <a:gd name="connsiteY109" fmla="*/ 14287 h 957262"/>
                <a:gd name="connsiteX110" fmla="*/ 400885 w 1951452"/>
                <a:gd name="connsiteY110" fmla="*/ 19050 h 957262"/>
                <a:gd name="connsiteX111" fmla="*/ 429460 w 1951452"/>
                <a:gd name="connsiteY111" fmla="*/ 42862 h 957262"/>
                <a:gd name="connsiteX112" fmla="*/ 486610 w 1951452"/>
                <a:gd name="connsiteY112" fmla="*/ 38100 h 957262"/>
                <a:gd name="connsiteX113" fmla="*/ 515185 w 1951452"/>
                <a:gd name="connsiteY113" fmla="*/ 28575 h 957262"/>
                <a:gd name="connsiteX114" fmla="*/ 534235 w 1951452"/>
                <a:gd name="connsiteY114" fmla="*/ 23812 h 957262"/>
                <a:gd name="connsiteX115" fmla="*/ 553285 w 1951452"/>
                <a:gd name="connsiteY115" fmla="*/ 28575 h 957262"/>
                <a:gd name="connsiteX116" fmla="*/ 581860 w 1951452"/>
                <a:gd name="connsiteY116" fmla="*/ 42862 h 957262"/>
                <a:gd name="connsiteX117" fmla="*/ 686635 w 1951452"/>
                <a:gd name="connsiteY117" fmla="*/ 47625 h 957262"/>
                <a:gd name="connsiteX118" fmla="*/ 715210 w 1951452"/>
                <a:gd name="connsiteY118" fmla="*/ 57150 h 957262"/>
                <a:gd name="connsiteX119" fmla="*/ 743785 w 1951452"/>
                <a:gd name="connsiteY119" fmla="*/ 76200 h 957262"/>
                <a:gd name="connsiteX120" fmla="*/ 758072 w 1951452"/>
                <a:gd name="connsiteY120" fmla="*/ 85725 h 957262"/>
                <a:gd name="connsiteX121" fmla="*/ 777122 w 1951452"/>
                <a:gd name="connsiteY121" fmla="*/ 100012 h 957262"/>
                <a:gd name="connsiteX122" fmla="*/ 791410 w 1951452"/>
                <a:gd name="connsiteY122" fmla="*/ 104775 h 957262"/>
                <a:gd name="connsiteX123" fmla="*/ 805697 w 1951452"/>
                <a:gd name="connsiteY123" fmla="*/ 114300 h 957262"/>
                <a:gd name="connsiteX124" fmla="*/ 834272 w 1951452"/>
                <a:gd name="connsiteY124" fmla="*/ 123825 h 957262"/>
                <a:gd name="connsiteX125" fmla="*/ 858085 w 1951452"/>
                <a:gd name="connsiteY125" fmla="*/ 142875 h 957262"/>
                <a:gd name="connsiteX126" fmla="*/ 900947 w 1951452"/>
                <a:gd name="connsiteY126" fmla="*/ 166687 h 957262"/>
                <a:gd name="connsiteX127" fmla="*/ 915235 w 1951452"/>
                <a:gd name="connsiteY127" fmla="*/ 176212 h 957262"/>
                <a:gd name="connsiteX128" fmla="*/ 1020010 w 1951452"/>
                <a:gd name="connsiteY128" fmla="*/ 185737 h 95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1951452" h="957262">
                  <a:moveTo>
                    <a:pt x="1020010" y="185737"/>
                  </a:moveTo>
                  <a:cubicBezTo>
                    <a:pt x="1066048" y="189706"/>
                    <a:pt x="1072117" y="200025"/>
                    <a:pt x="1191460" y="200025"/>
                  </a:cubicBezTo>
                  <a:cubicBezTo>
                    <a:pt x="1204484" y="200025"/>
                    <a:pt x="1209202" y="190551"/>
                    <a:pt x="1220035" y="185737"/>
                  </a:cubicBezTo>
                  <a:cubicBezTo>
                    <a:pt x="1229210" y="181659"/>
                    <a:pt x="1239085" y="179387"/>
                    <a:pt x="1248610" y="176212"/>
                  </a:cubicBezTo>
                  <a:lnTo>
                    <a:pt x="1262897" y="171450"/>
                  </a:lnTo>
                  <a:cubicBezTo>
                    <a:pt x="1278772" y="173037"/>
                    <a:pt x="1294976" y="172625"/>
                    <a:pt x="1310522" y="176212"/>
                  </a:cubicBezTo>
                  <a:cubicBezTo>
                    <a:pt x="1316099" y="177499"/>
                    <a:pt x="1320152" y="182410"/>
                    <a:pt x="1324810" y="185737"/>
                  </a:cubicBezTo>
                  <a:cubicBezTo>
                    <a:pt x="1350039" y="203758"/>
                    <a:pt x="1334961" y="197059"/>
                    <a:pt x="1358147" y="204787"/>
                  </a:cubicBezTo>
                  <a:cubicBezTo>
                    <a:pt x="1362910" y="207962"/>
                    <a:pt x="1367315" y="211752"/>
                    <a:pt x="1372435" y="214312"/>
                  </a:cubicBezTo>
                  <a:cubicBezTo>
                    <a:pt x="1376925" y="216557"/>
                    <a:pt x="1381714" y="218730"/>
                    <a:pt x="1386722" y="219075"/>
                  </a:cubicBezTo>
                  <a:cubicBezTo>
                    <a:pt x="1427930" y="221917"/>
                    <a:pt x="1469272" y="222250"/>
                    <a:pt x="1510547" y="223837"/>
                  </a:cubicBezTo>
                  <a:cubicBezTo>
                    <a:pt x="1516897" y="225425"/>
                    <a:pt x="1523743" y="225673"/>
                    <a:pt x="1529597" y="228600"/>
                  </a:cubicBezTo>
                  <a:cubicBezTo>
                    <a:pt x="1539836" y="233720"/>
                    <a:pt x="1546880" y="245768"/>
                    <a:pt x="1558172" y="247650"/>
                  </a:cubicBezTo>
                  <a:cubicBezTo>
                    <a:pt x="1621232" y="258159"/>
                    <a:pt x="1577101" y="251973"/>
                    <a:pt x="1691522" y="257175"/>
                  </a:cubicBezTo>
                  <a:cubicBezTo>
                    <a:pt x="1712824" y="289127"/>
                    <a:pt x="1687730" y="257822"/>
                    <a:pt x="1715335" y="276225"/>
                  </a:cubicBezTo>
                  <a:cubicBezTo>
                    <a:pt x="1751010" y="300008"/>
                    <a:pt x="1709936" y="283950"/>
                    <a:pt x="1743910" y="295275"/>
                  </a:cubicBezTo>
                  <a:cubicBezTo>
                    <a:pt x="1777571" y="288542"/>
                    <a:pt x="1760039" y="293073"/>
                    <a:pt x="1796297" y="280987"/>
                  </a:cubicBezTo>
                  <a:lnTo>
                    <a:pt x="1810585" y="276225"/>
                  </a:lnTo>
                  <a:cubicBezTo>
                    <a:pt x="1815347" y="274638"/>
                    <a:pt x="1819920" y="272287"/>
                    <a:pt x="1824872" y="271462"/>
                  </a:cubicBezTo>
                  <a:lnTo>
                    <a:pt x="1853447" y="266700"/>
                  </a:lnTo>
                  <a:cubicBezTo>
                    <a:pt x="1866585" y="268342"/>
                    <a:pt x="1891150" y="268882"/>
                    <a:pt x="1905835" y="276225"/>
                  </a:cubicBezTo>
                  <a:cubicBezTo>
                    <a:pt x="1910954" y="278785"/>
                    <a:pt x="1915360" y="282575"/>
                    <a:pt x="1920122" y="285750"/>
                  </a:cubicBezTo>
                  <a:cubicBezTo>
                    <a:pt x="1938196" y="339972"/>
                    <a:pt x="1930237" y="304302"/>
                    <a:pt x="1924885" y="395287"/>
                  </a:cubicBezTo>
                  <a:cubicBezTo>
                    <a:pt x="1926472" y="430212"/>
                    <a:pt x="1926859" y="465212"/>
                    <a:pt x="1929647" y="500062"/>
                  </a:cubicBezTo>
                  <a:cubicBezTo>
                    <a:pt x="1930047" y="505066"/>
                    <a:pt x="1932165" y="509860"/>
                    <a:pt x="1934410" y="514350"/>
                  </a:cubicBezTo>
                  <a:cubicBezTo>
                    <a:pt x="1936970" y="519469"/>
                    <a:pt x="1940760" y="523875"/>
                    <a:pt x="1943935" y="528637"/>
                  </a:cubicBezTo>
                  <a:cubicBezTo>
                    <a:pt x="1952467" y="554238"/>
                    <a:pt x="1955346" y="556513"/>
                    <a:pt x="1943935" y="595312"/>
                  </a:cubicBezTo>
                  <a:cubicBezTo>
                    <a:pt x="1940705" y="606294"/>
                    <a:pt x="1928505" y="613027"/>
                    <a:pt x="1924885" y="623887"/>
                  </a:cubicBezTo>
                  <a:cubicBezTo>
                    <a:pt x="1918312" y="643605"/>
                    <a:pt x="1922907" y="633998"/>
                    <a:pt x="1910597" y="652462"/>
                  </a:cubicBezTo>
                  <a:lnTo>
                    <a:pt x="1901072" y="681037"/>
                  </a:lnTo>
                  <a:cubicBezTo>
                    <a:pt x="1899485" y="685800"/>
                    <a:pt x="1897295" y="690402"/>
                    <a:pt x="1896310" y="695325"/>
                  </a:cubicBezTo>
                  <a:cubicBezTo>
                    <a:pt x="1894722" y="703262"/>
                    <a:pt x="1892995" y="711173"/>
                    <a:pt x="1891547" y="719137"/>
                  </a:cubicBezTo>
                  <a:cubicBezTo>
                    <a:pt x="1889820" y="728638"/>
                    <a:pt x="1889127" y="738344"/>
                    <a:pt x="1886785" y="747712"/>
                  </a:cubicBezTo>
                  <a:cubicBezTo>
                    <a:pt x="1884350" y="757452"/>
                    <a:pt x="1879695" y="766547"/>
                    <a:pt x="1877260" y="776287"/>
                  </a:cubicBezTo>
                  <a:cubicBezTo>
                    <a:pt x="1875672" y="782637"/>
                    <a:pt x="1874378" y="789068"/>
                    <a:pt x="1872497" y="795337"/>
                  </a:cubicBezTo>
                  <a:cubicBezTo>
                    <a:pt x="1869612" y="804954"/>
                    <a:pt x="1865407" y="814171"/>
                    <a:pt x="1862972" y="823912"/>
                  </a:cubicBezTo>
                  <a:cubicBezTo>
                    <a:pt x="1861385" y="830262"/>
                    <a:pt x="1860788" y="836946"/>
                    <a:pt x="1858210" y="842962"/>
                  </a:cubicBezTo>
                  <a:cubicBezTo>
                    <a:pt x="1851949" y="857571"/>
                    <a:pt x="1844496" y="859419"/>
                    <a:pt x="1834397" y="871537"/>
                  </a:cubicBezTo>
                  <a:cubicBezTo>
                    <a:pt x="1817367" y="891972"/>
                    <a:pt x="1833354" y="881138"/>
                    <a:pt x="1810585" y="900112"/>
                  </a:cubicBezTo>
                  <a:cubicBezTo>
                    <a:pt x="1806188" y="903776"/>
                    <a:pt x="1800694" y="905973"/>
                    <a:pt x="1796297" y="909637"/>
                  </a:cubicBezTo>
                  <a:cubicBezTo>
                    <a:pt x="1772514" y="929457"/>
                    <a:pt x="1792832" y="920318"/>
                    <a:pt x="1767722" y="928687"/>
                  </a:cubicBezTo>
                  <a:cubicBezTo>
                    <a:pt x="1758197" y="935037"/>
                    <a:pt x="1750007" y="944117"/>
                    <a:pt x="1739147" y="947737"/>
                  </a:cubicBezTo>
                  <a:lnTo>
                    <a:pt x="1710572" y="957262"/>
                  </a:lnTo>
                  <a:cubicBezTo>
                    <a:pt x="1639135" y="955675"/>
                    <a:pt x="1567592" y="956696"/>
                    <a:pt x="1496260" y="952500"/>
                  </a:cubicBezTo>
                  <a:cubicBezTo>
                    <a:pt x="1486237" y="951910"/>
                    <a:pt x="1477210" y="946150"/>
                    <a:pt x="1467685" y="942975"/>
                  </a:cubicBezTo>
                  <a:cubicBezTo>
                    <a:pt x="1462922" y="941387"/>
                    <a:pt x="1458409" y="938507"/>
                    <a:pt x="1453397" y="938212"/>
                  </a:cubicBezTo>
                  <a:lnTo>
                    <a:pt x="1372435" y="933450"/>
                  </a:lnTo>
                  <a:cubicBezTo>
                    <a:pt x="1367672" y="931862"/>
                    <a:pt x="1362536" y="931125"/>
                    <a:pt x="1358147" y="928687"/>
                  </a:cubicBezTo>
                  <a:cubicBezTo>
                    <a:pt x="1345328" y="921565"/>
                    <a:pt x="1331692" y="906805"/>
                    <a:pt x="1315285" y="904875"/>
                  </a:cubicBezTo>
                  <a:cubicBezTo>
                    <a:pt x="1293156" y="902272"/>
                    <a:pt x="1270835" y="901700"/>
                    <a:pt x="1248610" y="900112"/>
                  </a:cubicBezTo>
                  <a:cubicBezTo>
                    <a:pt x="1235369" y="895699"/>
                    <a:pt x="1231115" y="895674"/>
                    <a:pt x="1220035" y="885825"/>
                  </a:cubicBezTo>
                  <a:cubicBezTo>
                    <a:pt x="1209967" y="876876"/>
                    <a:pt x="1204239" y="861510"/>
                    <a:pt x="1191460" y="857250"/>
                  </a:cubicBezTo>
                  <a:cubicBezTo>
                    <a:pt x="1186697" y="855662"/>
                    <a:pt x="1181786" y="854465"/>
                    <a:pt x="1177172" y="852487"/>
                  </a:cubicBezTo>
                  <a:cubicBezTo>
                    <a:pt x="1170647" y="849690"/>
                    <a:pt x="1164857" y="845207"/>
                    <a:pt x="1158122" y="842962"/>
                  </a:cubicBezTo>
                  <a:cubicBezTo>
                    <a:pt x="1150443" y="840402"/>
                    <a:pt x="1142119" y="840330"/>
                    <a:pt x="1134310" y="838200"/>
                  </a:cubicBezTo>
                  <a:cubicBezTo>
                    <a:pt x="1124624" y="835558"/>
                    <a:pt x="1115475" y="831110"/>
                    <a:pt x="1105735" y="828675"/>
                  </a:cubicBezTo>
                  <a:lnTo>
                    <a:pt x="1086685" y="823912"/>
                  </a:lnTo>
                  <a:cubicBezTo>
                    <a:pt x="1081922" y="820737"/>
                    <a:pt x="1077712" y="816513"/>
                    <a:pt x="1072397" y="814387"/>
                  </a:cubicBezTo>
                  <a:cubicBezTo>
                    <a:pt x="1014980" y="791420"/>
                    <a:pt x="978217" y="808663"/>
                    <a:pt x="905710" y="814387"/>
                  </a:cubicBezTo>
                  <a:cubicBezTo>
                    <a:pt x="889805" y="815643"/>
                    <a:pt x="873960" y="817562"/>
                    <a:pt x="858085" y="819150"/>
                  </a:cubicBezTo>
                  <a:cubicBezTo>
                    <a:pt x="851735" y="820737"/>
                    <a:pt x="845425" y="822492"/>
                    <a:pt x="839035" y="823912"/>
                  </a:cubicBezTo>
                  <a:cubicBezTo>
                    <a:pt x="831133" y="825668"/>
                    <a:pt x="823075" y="826712"/>
                    <a:pt x="815222" y="828675"/>
                  </a:cubicBezTo>
                  <a:cubicBezTo>
                    <a:pt x="810352" y="829893"/>
                    <a:pt x="805697" y="831850"/>
                    <a:pt x="800935" y="833437"/>
                  </a:cubicBezTo>
                  <a:cubicBezTo>
                    <a:pt x="791410" y="839787"/>
                    <a:pt x="778710" y="842962"/>
                    <a:pt x="772360" y="852487"/>
                  </a:cubicBezTo>
                  <a:cubicBezTo>
                    <a:pt x="769185" y="857250"/>
                    <a:pt x="766882" y="862728"/>
                    <a:pt x="762835" y="866775"/>
                  </a:cubicBezTo>
                  <a:cubicBezTo>
                    <a:pt x="753603" y="876007"/>
                    <a:pt x="745880" y="877189"/>
                    <a:pt x="734260" y="881062"/>
                  </a:cubicBezTo>
                  <a:cubicBezTo>
                    <a:pt x="718385" y="879475"/>
                    <a:pt x="701863" y="881059"/>
                    <a:pt x="686635" y="876300"/>
                  </a:cubicBezTo>
                  <a:cubicBezTo>
                    <a:pt x="675708" y="872886"/>
                    <a:pt x="658060" y="857250"/>
                    <a:pt x="658060" y="857250"/>
                  </a:cubicBezTo>
                  <a:cubicBezTo>
                    <a:pt x="654885" y="852487"/>
                    <a:pt x="652843" y="846731"/>
                    <a:pt x="648535" y="842962"/>
                  </a:cubicBezTo>
                  <a:cubicBezTo>
                    <a:pt x="639920" y="835424"/>
                    <a:pt x="619960" y="823912"/>
                    <a:pt x="619960" y="823912"/>
                  </a:cubicBezTo>
                  <a:cubicBezTo>
                    <a:pt x="610594" y="809864"/>
                    <a:pt x="609898" y="806797"/>
                    <a:pt x="596147" y="795337"/>
                  </a:cubicBezTo>
                  <a:cubicBezTo>
                    <a:pt x="591750" y="791673"/>
                    <a:pt x="585907" y="789859"/>
                    <a:pt x="581860" y="785812"/>
                  </a:cubicBezTo>
                  <a:cubicBezTo>
                    <a:pt x="576247" y="780199"/>
                    <a:pt x="572882" y="772662"/>
                    <a:pt x="567572" y="766762"/>
                  </a:cubicBezTo>
                  <a:cubicBezTo>
                    <a:pt x="540086" y="736222"/>
                    <a:pt x="545302" y="741970"/>
                    <a:pt x="515185" y="723900"/>
                  </a:cubicBezTo>
                  <a:cubicBezTo>
                    <a:pt x="497110" y="696787"/>
                    <a:pt x="516147" y="719007"/>
                    <a:pt x="491372" y="704850"/>
                  </a:cubicBezTo>
                  <a:cubicBezTo>
                    <a:pt x="476277" y="696224"/>
                    <a:pt x="472773" y="688406"/>
                    <a:pt x="458035" y="681037"/>
                  </a:cubicBezTo>
                  <a:cubicBezTo>
                    <a:pt x="453545" y="678792"/>
                    <a:pt x="448510" y="677862"/>
                    <a:pt x="443747" y="676275"/>
                  </a:cubicBezTo>
                  <a:cubicBezTo>
                    <a:pt x="391359" y="641350"/>
                    <a:pt x="426602" y="657860"/>
                    <a:pt x="329447" y="652462"/>
                  </a:cubicBezTo>
                  <a:cubicBezTo>
                    <a:pt x="324685" y="647700"/>
                    <a:pt x="321184" y="641187"/>
                    <a:pt x="315160" y="638175"/>
                  </a:cubicBezTo>
                  <a:cubicBezTo>
                    <a:pt x="307920" y="634555"/>
                    <a:pt x="299442" y="633412"/>
                    <a:pt x="291347" y="633412"/>
                  </a:cubicBezTo>
                  <a:cubicBezTo>
                    <a:pt x="259557" y="633412"/>
                    <a:pt x="227847" y="636587"/>
                    <a:pt x="196097" y="638175"/>
                  </a:cubicBezTo>
                  <a:cubicBezTo>
                    <a:pt x="182672" y="642650"/>
                    <a:pt x="167481" y="648538"/>
                    <a:pt x="153235" y="647700"/>
                  </a:cubicBezTo>
                  <a:cubicBezTo>
                    <a:pt x="135517" y="646658"/>
                    <a:pt x="118310" y="641350"/>
                    <a:pt x="100847" y="638175"/>
                  </a:cubicBezTo>
                  <a:cubicBezTo>
                    <a:pt x="89794" y="560794"/>
                    <a:pt x="103992" y="645989"/>
                    <a:pt x="86560" y="576262"/>
                  </a:cubicBezTo>
                  <a:lnTo>
                    <a:pt x="77035" y="538162"/>
                  </a:lnTo>
                  <a:cubicBezTo>
                    <a:pt x="75447" y="531812"/>
                    <a:pt x="75903" y="524558"/>
                    <a:pt x="72272" y="519112"/>
                  </a:cubicBezTo>
                  <a:lnTo>
                    <a:pt x="62747" y="504825"/>
                  </a:lnTo>
                  <a:cubicBezTo>
                    <a:pt x="51327" y="470561"/>
                    <a:pt x="65185" y="513356"/>
                    <a:pt x="53222" y="471487"/>
                  </a:cubicBezTo>
                  <a:cubicBezTo>
                    <a:pt x="51843" y="466660"/>
                    <a:pt x="50898" y="461588"/>
                    <a:pt x="48460" y="457200"/>
                  </a:cubicBezTo>
                  <a:cubicBezTo>
                    <a:pt x="42901" y="447193"/>
                    <a:pt x="40270" y="432245"/>
                    <a:pt x="29410" y="428625"/>
                  </a:cubicBezTo>
                  <a:lnTo>
                    <a:pt x="15122" y="423862"/>
                  </a:lnTo>
                  <a:cubicBezTo>
                    <a:pt x="13535" y="419100"/>
                    <a:pt x="12605" y="414065"/>
                    <a:pt x="10360" y="409575"/>
                  </a:cubicBezTo>
                  <a:cubicBezTo>
                    <a:pt x="7800" y="404455"/>
                    <a:pt x="1467" y="400976"/>
                    <a:pt x="835" y="395287"/>
                  </a:cubicBezTo>
                  <a:cubicBezTo>
                    <a:pt x="-2740" y="363112"/>
                    <a:pt x="5740" y="373534"/>
                    <a:pt x="15122" y="352425"/>
                  </a:cubicBezTo>
                  <a:cubicBezTo>
                    <a:pt x="19200" y="343250"/>
                    <a:pt x="21472" y="333375"/>
                    <a:pt x="24647" y="323850"/>
                  </a:cubicBezTo>
                  <a:lnTo>
                    <a:pt x="34172" y="295275"/>
                  </a:lnTo>
                  <a:cubicBezTo>
                    <a:pt x="35760" y="290512"/>
                    <a:pt x="36150" y="285164"/>
                    <a:pt x="38935" y="280987"/>
                  </a:cubicBezTo>
                  <a:lnTo>
                    <a:pt x="48460" y="266700"/>
                  </a:lnTo>
                  <a:cubicBezTo>
                    <a:pt x="53127" y="234024"/>
                    <a:pt x="55332" y="215579"/>
                    <a:pt x="62747" y="180975"/>
                  </a:cubicBezTo>
                  <a:cubicBezTo>
                    <a:pt x="63799" y="176066"/>
                    <a:pt x="64374" y="170607"/>
                    <a:pt x="67510" y="166687"/>
                  </a:cubicBezTo>
                  <a:cubicBezTo>
                    <a:pt x="71086" y="162218"/>
                    <a:pt x="77035" y="160337"/>
                    <a:pt x="81797" y="157162"/>
                  </a:cubicBezTo>
                  <a:cubicBezTo>
                    <a:pt x="104022" y="123824"/>
                    <a:pt x="91322" y="134937"/>
                    <a:pt x="115135" y="119062"/>
                  </a:cubicBezTo>
                  <a:cubicBezTo>
                    <a:pt x="116722" y="114300"/>
                    <a:pt x="117920" y="109389"/>
                    <a:pt x="119897" y="104775"/>
                  </a:cubicBezTo>
                  <a:cubicBezTo>
                    <a:pt x="130781" y="79379"/>
                    <a:pt x="127804" y="93773"/>
                    <a:pt x="134185" y="71437"/>
                  </a:cubicBezTo>
                  <a:cubicBezTo>
                    <a:pt x="134980" y="68653"/>
                    <a:pt x="140853" y="42386"/>
                    <a:pt x="143710" y="38100"/>
                  </a:cubicBezTo>
                  <a:cubicBezTo>
                    <a:pt x="150266" y="28267"/>
                    <a:pt x="179292" y="6218"/>
                    <a:pt x="186572" y="4762"/>
                  </a:cubicBezTo>
                  <a:lnTo>
                    <a:pt x="210385" y="0"/>
                  </a:lnTo>
                  <a:cubicBezTo>
                    <a:pt x="229435" y="1587"/>
                    <a:pt x="248587" y="2236"/>
                    <a:pt x="267535" y="4762"/>
                  </a:cubicBezTo>
                  <a:cubicBezTo>
                    <a:pt x="272511" y="5425"/>
                    <a:pt x="276818" y="9125"/>
                    <a:pt x="281822" y="9525"/>
                  </a:cubicBezTo>
                  <a:cubicBezTo>
                    <a:pt x="316672" y="12313"/>
                    <a:pt x="351672" y="12700"/>
                    <a:pt x="386597" y="14287"/>
                  </a:cubicBezTo>
                  <a:cubicBezTo>
                    <a:pt x="391360" y="15875"/>
                    <a:pt x="396395" y="16805"/>
                    <a:pt x="400885" y="19050"/>
                  </a:cubicBezTo>
                  <a:cubicBezTo>
                    <a:pt x="414144" y="25680"/>
                    <a:pt x="418928" y="32331"/>
                    <a:pt x="429460" y="42862"/>
                  </a:cubicBezTo>
                  <a:cubicBezTo>
                    <a:pt x="448510" y="41275"/>
                    <a:pt x="467754" y="41243"/>
                    <a:pt x="486610" y="38100"/>
                  </a:cubicBezTo>
                  <a:cubicBezTo>
                    <a:pt x="496514" y="36449"/>
                    <a:pt x="505445" y="31010"/>
                    <a:pt x="515185" y="28575"/>
                  </a:cubicBezTo>
                  <a:lnTo>
                    <a:pt x="534235" y="23812"/>
                  </a:lnTo>
                  <a:cubicBezTo>
                    <a:pt x="540585" y="25400"/>
                    <a:pt x="547269" y="25997"/>
                    <a:pt x="553285" y="28575"/>
                  </a:cubicBezTo>
                  <a:cubicBezTo>
                    <a:pt x="568026" y="34893"/>
                    <a:pt x="565408" y="41546"/>
                    <a:pt x="581860" y="42862"/>
                  </a:cubicBezTo>
                  <a:cubicBezTo>
                    <a:pt x="616710" y="45650"/>
                    <a:pt x="651710" y="46037"/>
                    <a:pt x="686635" y="47625"/>
                  </a:cubicBezTo>
                  <a:cubicBezTo>
                    <a:pt x="696160" y="50800"/>
                    <a:pt x="706856" y="51581"/>
                    <a:pt x="715210" y="57150"/>
                  </a:cubicBezTo>
                  <a:lnTo>
                    <a:pt x="743785" y="76200"/>
                  </a:lnTo>
                  <a:cubicBezTo>
                    <a:pt x="748547" y="79375"/>
                    <a:pt x="753493" y="82291"/>
                    <a:pt x="758072" y="85725"/>
                  </a:cubicBezTo>
                  <a:cubicBezTo>
                    <a:pt x="764422" y="90487"/>
                    <a:pt x="770230" y="96074"/>
                    <a:pt x="777122" y="100012"/>
                  </a:cubicBezTo>
                  <a:cubicBezTo>
                    <a:pt x="781481" y="102503"/>
                    <a:pt x="786920" y="102530"/>
                    <a:pt x="791410" y="104775"/>
                  </a:cubicBezTo>
                  <a:cubicBezTo>
                    <a:pt x="796529" y="107335"/>
                    <a:pt x="800467" y="111975"/>
                    <a:pt x="805697" y="114300"/>
                  </a:cubicBezTo>
                  <a:cubicBezTo>
                    <a:pt x="814872" y="118378"/>
                    <a:pt x="834272" y="123825"/>
                    <a:pt x="834272" y="123825"/>
                  </a:cubicBezTo>
                  <a:cubicBezTo>
                    <a:pt x="851871" y="150223"/>
                    <a:pt x="833728" y="129343"/>
                    <a:pt x="858085" y="142875"/>
                  </a:cubicBezTo>
                  <a:cubicBezTo>
                    <a:pt x="907210" y="170167"/>
                    <a:pt x="868620" y="155912"/>
                    <a:pt x="900947" y="166687"/>
                  </a:cubicBezTo>
                  <a:cubicBezTo>
                    <a:pt x="905710" y="169862"/>
                    <a:pt x="910115" y="173652"/>
                    <a:pt x="915235" y="176212"/>
                  </a:cubicBezTo>
                  <a:cubicBezTo>
                    <a:pt x="940826" y="189008"/>
                    <a:pt x="973972" y="181768"/>
                    <a:pt x="1020010" y="185737"/>
                  </a:cubicBezTo>
                  <a:close/>
                </a:path>
              </a:pathLst>
            </a:custGeom>
            <a:solidFill>
              <a:schemeClr val="bg1"/>
            </a:solidFill>
            <a:ln w="3175">
              <a:solidFill>
                <a:srgbClr val="7F7F7F">
                  <a:alpha val="25098"/>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6" name="TextBox 95"/>
            <p:cNvSpPr txBox="1"/>
            <p:nvPr/>
          </p:nvSpPr>
          <p:spPr>
            <a:xfrm rot="638430">
              <a:off x="1880371" y="4974997"/>
              <a:ext cx="1937664" cy="523220"/>
            </a:xfrm>
            <a:prstGeom prst="rect">
              <a:avLst/>
            </a:prstGeom>
            <a:noFill/>
          </p:spPr>
          <p:txBody>
            <a:bodyPr wrap="square" rtlCol="0">
              <a:spAutoFit/>
            </a:bodyPr>
            <a:lstStyle/>
            <a:p>
              <a:pPr algn="ctr"/>
              <a:r>
                <a:rPr lang="fr-FR" sz="2800" b="1" dirty="0">
                  <a:solidFill>
                    <a:schemeClr val="accent5"/>
                  </a:solidFill>
                  <a:latin typeface="Open Sans" panose="020B0606030504020204" pitchFamily="34" charset="0"/>
                  <a:ea typeface="Open Sans" panose="020B0606030504020204" pitchFamily="34" charset="0"/>
                  <a:cs typeface="Open Sans" panose="020B0606030504020204" pitchFamily="34" charset="0"/>
                </a:rPr>
                <a:t>FRIENDS</a:t>
              </a:r>
            </a:p>
          </p:txBody>
        </p:sp>
      </p:grpSp>
      <p:grpSp>
        <p:nvGrpSpPr>
          <p:cNvPr id="85" name="Group 84"/>
          <p:cNvGrpSpPr/>
          <p:nvPr/>
        </p:nvGrpSpPr>
        <p:grpSpPr>
          <a:xfrm>
            <a:off x="2530597" y="4555031"/>
            <a:ext cx="469081" cy="644864"/>
            <a:chOff x="5887113" y="1524000"/>
            <a:chExt cx="575450" cy="791094"/>
          </a:xfrm>
        </p:grpSpPr>
        <p:sp>
          <p:nvSpPr>
            <p:cNvPr id="86" name="Freeform 85"/>
            <p:cNvSpPr/>
            <p:nvPr/>
          </p:nvSpPr>
          <p:spPr>
            <a:xfrm>
              <a:off x="5887113" y="1711984"/>
              <a:ext cx="575450" cy="603110"/>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38275 h 2709376"/>
                <a:gd name="connsiteX1" fmla="*/ 2609990 w 2737278"/>
                <a:gd name="connsiteY1" fmla="*/ 849677 h 2709376"/>
                <a:gd name="connsiteX2" fmla="*/ 140 w 2737278"/>
                <a:gd name="connsiteY2" fmla="*/ 1516427 h 2709376"/>
                <a:gd name="connsiteX3" fmla="*/ 361052 w 2737278"/>
                <a:gd name="connsiteY3" fmla="*/ 266875 h 2709376"/>
                <a:gd name="connsiteX4" fmla="*/ 1985733 w 2737278"/>
                <a:gd name="connsiteY4" fmla="*/ 38275 h 2709376"/>
                <a:gd name="connsiteX0" fmla="*/ 1985733 w 2737278"/>
                <a:gd name="connsiteY0" fmla="*/ 197737 h 2868838"/>
                <a:gd name="connsiteX1" fmla="*/ 2609990 w 2737278"/>
                <a:gd name="connsiteY1" fmla="*/ 1009139 h 2868838"/>
                <a:gd name="connsiteX2" fmla="*/ 140 w 2737278"/>
                <a:gd name="connsiteY2" fmla="*/ 1675889 h 2868838"/>
                <a:gd name="connsiteX3" fmla="*/ 361052 w 2737278"/>
                <a:gd name="connsiteY3" fmla="*/ 426337 h 2868838"/>
                <a:gd name="connsiteX4" fmla="*/ 1985733 w 2737278"/>
                <a:gd name="connsiteY4" fmla="*/ 197737 h 2868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868838">
                  <a:moveTo>
                    <a:pt x="1985733" y="197737"/>
                  </a:moveTo>
                  <a:cubicBezTo>
                    <a:pt x="2305470" y="456969"/>
                    <a:pt x="2470290" y="583689"/>
                    <a:pt x="2609990" y="1009139"/>
                  </a:cubicBezTo>
                  <a:cubicBezTo>
                    <a:pt x="3435490" y="2869689"/>
                    <a:pt x="-25260" y="3739639"/>
                    <a:pt x="140" y="1675889"/>
                  </a:cubicBezTo>
                  <a:cubicBezTo>
                    <a:pt x="140" y="1218689"/>
                    <a:pt x="90997" y="830780"/>
                    <a:pt x="361052" y="426337"/>
                  </a:cubicBezTo>
                  <a:cubicBezTo>
                    <a:pt x="762054" y="-51461"/>
                    <a:pt x="1504414" y="-127657"/>
                    <a:pt x="1985733" y="197737"/>
                  </a:cubicBezTo>
                  <a:close/>
                </a:path>
              </a:pathLst>
            </a:custGeom>
            <a:solidFill>
              <a:srgbClr val="262626">
                <a:alpha val="50196"/>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87" name="Group 86"/>
            <p:cNvGrpSpPr/>
            <p:nvPr/>
          </p:nvGrpSpPr>
          <p:grpSpPr>
            <a:xfrm>
              <a:off x="5925600" y="1524000"/>
              <a:ext cx="485358" cy="691367"/>
              <a:chOff x="-17068800" y="-21587295"/>
              <a:chExt cx="5638800" cy="8032186"/>
            </a:xfrm>
          </p:grpSpPr>
          <p:sp>
            <p:nvSpPr>
              <p:cNvPr id="88" name="Oval 87"/>
              <p:cNvSpPr/>
              <p:nvPr/>
            </p:nvSpPr>
            <p:spPr>
              <a:xfrm>
                <a:off x="-16916400" y="-18508109"/>
                <a:ext cx="5486400" cy="4953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9" name="Freeform 88"/>
              <p:cNvSpPr/>
              <p:nvPr/>
            </p:nvSpPr>
            <p:spPr>
              <a:xfrm>
                <a:off x="-16306799" y="-18685323"/>
                <a:ext cx="4017464" cy="3920345"/>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671101">
                    <a:moveTo>
                      <a:pt x="1985733" y="0"/>
                    </a:moveTo>
                    <a:cubicBezTo>
                      <a:pt x="2305470" y="259232"/>
                      <a:pt x="2470290" y="385952"/>
                      <a:pt x="2609990" y="811402"/>
                    </a:cubicBezTo>
                    <a:cubicBezTo>
                      <a:pt x="3435490" y="2671952"/>
                      <a:pt x="-25260" y="3541902"/>
                      <a:pt x="140" y="1478152"/>
                    </a:cubicBezTo>
                    <a:cubicBezTo>
                      <a:pt x="140" y="1020952"/>
                      <a:pt x="90997" y="633043"/>
                      <a:pt x="361052" y="228600"/>
                    </a:cubicBezTo>
                    <a:lnTo>
                      <a:pt x="1985733" y="0"/>
                    </a:lnTo>
                    <a:close/>
                  </a:path>
                </a:pathLst>
              </a:custGeom>
              <a:solidFill>
                <a:srgbClr val="262626">
                  <a:alpha val="29020"/>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0" name="Freeform 89"/>
              <p:cNvSpPr/>
              <p:nvPr/>
            </p:nvSpPr>
            <p:spPr>
              <a:xfrm>
                <a:off x="-15735440" y="-18317609"/>
                <a:ext cx="2737278" cy="2735999"/>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735999">
                    <a:moveTo>
                      <a:pt x="2076590" y="0"/>
                    </a:moveTo>
                    <a:cubicBezTo>
                      <a:pt x="2292490" y="311150"/>
                      <a:pt x="2470290" y="450850"/>
                      <a:pt x="2609990" y="876300"/>
                    </a:cubicBezTo>
                    <a:cubicBezTo>
                      <a:pt x="3435490" y="2736850"/>
                      <a:pt x="-25260" y="3606800"/>
                      <a:pt x="140" y="1543050"/>
                    </a:cubicBezTo>
                    <a:cubicBezTo>
                      <a:pt x="140" y="1085850"/>
                      <a:pt x="140" y="723900"/>
                      <a:pt x="114440" y="228600"/>
                    </a:cubicBezTo>
                    <a:lnTo>
                      <a:pt x="207659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1" name="Oval 90"/>
              <p:cNvSpPr/>
              <p:nvPr/>
            </p:nvSpPr>
            <p:spPr>
              <a:xfrm>
                <a:off x="-17068800" y="-21389837"/>
                <a:ext cx="4419600" cy="4419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 name="Oval 91"/>
              <p:cNvSpPr/>
              <p:nvPr/>
            </p:nvSpPr>
            <p:spPr>
              <a:xfrm>
                <a:off x="-17068800" y="-21587295"/>
                <a:ext cx="4419600" cy="4419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grpSp>
        <p:nvGrpSpPr>
          <p:cNvPr id="18" name="Group 17"/>
          <p:cNvGrpSpPr/>
          <p:nvPr/>
        </p:nvGrpSpPr>
        <p:grpSpPr>
          <a:xfrm>
            <a:off x="8139189" y="3572774"/>
            <a:ext cx="2405579" cy="917403"/>
            <a:chOff x="8139189" y="3572774"/>
            <a:chExt cx="2405579" cy="917403"/>
          </a:xfrm>
        </p:grpSpPr>
        <p:sp>
          <p:nvSpPr>
            <p:cNvPr id="141" name="Freeform 140"/>
            <p:cNvSpPr/>
            <p:nvPr/>
          </p:nvSpPr>
          <p:spPr>
            <a:xfrm>
              <a:off x="8269514" y="4215632"/>
              <a:ext cx="2258969" cy="274545"/>
            </a:xfrm>
            <a:custGeom>
              <a:avLst/>
              <a:gdLst>
                <a:gd name="connsiteX0" fmla="*/ 893235 w 2258969"/>
                <a:gd name="connsiteY0" fmla="*/ 188326 h 274545"/>
                <a:gd name="connsiteX1" fmla="*/ 895343 w 2258969"/>
                <a:gd name="connsiteY1" fmla="*/ 190051 h 274545"/>
                <a:gd name="connsiteX2" fmla="*/ 893491 w 2258969"/>
                <a:gd name="connsiteY2" fmla="*/ 188632 h 274545"/>
                <a:gd name="connsiteX3" fmla="*/ 2219844 w 2258969"/>
                <a:gd name="connsiteY3" fmla="*/ 143596 h 274545"/>
                <a:gd name="connsiteX4" fmla="*/ 2219235 w 2258969"/>
                <a:gd name="connsiteY4" fmla="*/ 144113 h 274545"/>
                <a:gd name="connsiteX5" fmla="*/ 2219286 w 2258969"/>
                <a:gd name="connsiteY5" fmla="*/ 144045 h 274545"/>
                <a:gd name="connsiteX6" fmla="*/ 2219844 w 2258969"/>
                <a:gd name="connsiteY6" fmla="*/ 143596 h 274545"/>
                <a:gd name="connsiteX7" fmla="*/ 0 w 2258969"/>
                <a:gd name="connsiteY7" fmla="*/ 0 h 274545"/>
                <a:gd name="connsiteX8" fmla="*/ 2258969 w 2258969"/>
                <a:gd name="connsiteY8" fmla="*/ 0 h 274545"/>
                <a:gd name="connsiteX9" fmla="*/ 2258039 w 2258969"/>
                <a:gd name="connsiteY9" fmla="*/ 10226 h 274545"/>
                <a:gd name="connsiteX10" fmla="*/ 2253276 w 2258969"/>
                <a:gd name="connsiteY10" fmla="*/ 38801 h 274545"/>
                <a:gd name="connsiteX11" fmla="*/ 2250895 w 2258969"/>
                <a:gd name="connsiteY11" fmla="*/ 50707 h 274545"/>
                <a:gd name="connsiteX12" fmla="*/ 2248514 w 2258969"/>
                <a:gd name="connsiteY12" fmla="*/ 64995 h 274545"/>
                <a:gd name="connsiteX13" fmla="*/ 2243751 w 2258969"/>
                <a:gd name="connsiteY13" fmla="*/ 81663 h 274545"/>
                <a:gd name="connsiteX14" fmla="*/ 2236607 w 2258969"/>
                <a:gd name="connsiteY14" fmla="*/ 105476 h 274545"/>
                <a:gd name="connsiteX15" fmla="*/ 2219939 w 2258969"/>
                <a:gd name="connsiteY15" fmla="*/ 136432 h 274545"/>
                <a:gd name="connsiteX16" fmla="*/ 2216877 w 2258969"/>
                <a:gd name="connsiteY16" fmla="*/ 146114 h 274545"/>
                <a:gd name="connsiteX17" fmla="*/ 2219235 w 2258969"/>
                <a:gd name="connsiteY17" fmla="*/ 144113 h 274545"/>
                <a:gd name="connsiteX18" fmla="*/ 2214701 w 2258969"/>
                <a:gd name="connsiteY18" fmla="*/ 150121 h 274545"/>
                <a:gd name="connsiteX19" fmla="*/ 2205651 w 2258969"/>
                <a:gd name="connsiteY19" fmla="*/ 162626 h 274545"/>
                <a:gd name="connsiteX20" fmla="*/ 2174695 w 2258969"/>
                <a:gd name="connsiteY20" fmla="*/ 167388 h 274545"/>
                <a:gd name="connsiteX21" fmla="*/ 2160407 w 2258969"/>
                <a:gd name="connsiteY21" fmla="*/ 169770 h 274545"/>
                <a:gd name="connsiteX22" fmla="*/ 2150882 w 2258969"/>
                <a:gd name="connsiteY22" fmla="*/ 172151 h 274545"/>
                <a:gd name="connsiteX23" fmla="*/ 2122307 w 2258969"/>
                <a:gd name="connsiteY23" fmla="*/ 176913 h 274545"/>
                <a:gd name="connsiteX24" fmla="*/ 2105639 w 2258969"/>
                <a:gd name="connsiteY24" fmla="*/ 181676 h 274545"/>
                <a:gd name="connsiteX25" fmla="*/ 2091351 w 2258969"/>
                <a:gd name="connsiteY25" fmla="*/ 188820 h 274545"/>
                <a:gd name="connsiteX26" fmla="*/ 2074682 w 2258969"/>
                <a:gd name="connsiteY26" fmla="*/ 195963 h 274545"/>
                <a:gd name="connsiteX27" fmla="*/ 2055632 w 2258969"/>
                <a:gd name="connsiteY27" fmla="*/ 205488 h 274545"/>
                <a:gd name="connsiteX28" fmla="*/ 2046107 w 2258969"/>
                <a:gd name="connsiteY28" fmla="*/ 212632 h 274545"/>
                <a:gd name="connsiteX29" fmla="*/ 2015151 w 2258969"/>
                <a:gd name="connsiteY29" fmla="*/ 224538 h 274545"/>
                <a:gd name="connsiteX30" fmla="*/ 1998482 w 2258969"/>
                <a:gd name="connsiteY30" fmla="*/ 229301 h 274545"/>
                <a:gd name="connsiteX31" fmla="*/ 1991339 w 2258969"/>
                <a:gd name="connsiteY31" fmla="*/ 234063 h 274545"/>
                <a:gd name="connsiteX32" fmla="*/ 1984195 w 2258969"/>
                <a:gd name="connsiteY32" fmla="*/ 236445 h 274545"/>
                <a:gd name="connsiteX33" fmla="*/ 1974670 w 2258969"/>
                <a:gd name="connsiteY33" fmla="*/ 241207 h 274545"/>
                <a:gd name="connsiteX34" fmla="*/ 1955620 w 2258969"/>
                <a:gd name="connsiteY34" fmla="*/ 245970 h 274545"/>
                <a:gd name="connsiteX35" fmla="*/ 1948476 w 2258969"/>
                <a:gd name="connsiteY35" fmla="*/ 248351 h 274545"/>
                <a:gd name="connsiteX36" fmla="*/ 1936570 w 2258969"/>
                <a:gd name="connsiteY36" fmla="*/ 250732 h 274545"/>
                <a:gd name="connsiteX37" fmla="*/ 1879420 w 2258969"/>
                <a:gd name="connsiteY37" fmla="*/ 253113 h 274545"/>
                <a:gd name="connsiteX38" fmla="*/ 1874657 w 2258969"/>
                <a:gd name="connsiteY38" fmla="*/ 245970 h 274545"/>
                <a:gd name="connsiteX39" fmla="*/ 1865132 w 2258969"/>
                <a:gd name="connsiteY39" fmla="*/ 238826 h 274545"/>
                <a:gd name="connsiteX40" fmla="*/ 1853226 w 2258969"/>
                <a:gd name="connsiteY40" fmla="*/ 229301 h 274545"/>
                <a:gd name="connsiteX41" fmla="*/ 1838939 w 2258969"/>
                <a:gd name="connsiteY41" fmla="*/ 219776 h 274545"/>
                <a:gd name="connsiteX42" fmla="*/ 1827032 w 2258969"/>
                <a:gd name="connsiteY42" fmla="*/ 217395 h 274545"/>
                <a:gd name="connsiteX43" fmla="*/ 1817507 w 2258969"/>
                <a:gd name="connsiteY43" fmla="*/ 210251 h 274545"/>
                <a:gd name="connsiteX44" fmla="*/ 1798457 w 2258969"/>
                <a:gd name="connsiteY44" fmla="*/ 198345 h 274545"/>
                <a:gd name="connsiteX45" fmla="*/ 1777026 w 2258969"/>
                <a:gd name="connsiteY45" fmla="*/ 188820 h 274545"/>
                <a:gd name="connsiteX46" fmla="*/ 1765120 w 2258969"/>
                <a:gd name="connsiteY46" fmla="*/ 186438 h 274545"/>
                <a:gd name="connsiteX47" fmla="*/ 1722257 w 2258969"/>
                <a:gd name="connsiteY47" fmla="*/ 181676 h 274545"/>
                <a:gd name="connsiteX48" fmla="*/ 1710351 w 2258969"/>
                <a:gd name="connsiteY48" fmla="*/ 179295 h 274545"/>
                <a:gd name="connsiteX49" fmla="*/ 1691301 w 2258969"/>
                <a:gd name="connsiteY49" fmla="*/ 172151 h 274545"/>
                <a:gd name="connsiteX50" fmla="*/ 1677014 w 2258969"/>
                <a:gd name="connsiteY50" fmla="*/ 169770 h 274545"/>
                <a:gd name="connsiteX51" fmla="*/ 1669870 w 2258969"/>
                <a:gd name="connsiteY51" fmla="*/ 167388 h 274545"/>
                <a:gd name="connsiteX52" fmla="*/ 1660345 w 2258969"/>
                <a:gd name="connsiteY52" fmla="*/ 165007 h 274545"/>
                <a:gd name="connsiteX53" fmla="*/ 1638914 w 2258969"/>
                <a:gd name="connsiteY53" fmla="*/ 162626 h 274545"/>
                <a:gd name="connsiteX54" fmla="*/ 1631770 w 2258969"/>
                <a:gd name="connsiteY54" fmla="*/ 155482 h 274545"/>
                <a:gd name="connsiteX55" fmla="*/ 1617482 w 2258969"/>
                <a:gd name="connsiteY55" fmla="*/ 145957 h 274545"/>
                <a:gd name="connsiteX56" fmla="*/ 1610339 w 2258969"/>
                <a:gd name="connsiteY56" fmla="*/ 138813 h 274545"/>
                <a:gd name="connsiteX57" fmla="*/ 1598432 w 2258969"/>
                <a:gd name="connsiteY57" fmla="*/ 124526 h 274545"/>
                <a:gd name="connsiteX58" fmla="*/ 1591289 w 2258969"/>
                <a:gd name="connsiteY58" fmla="*/ 122145 h 274545"/>
                <a:gd name="connsiteX59" fmla="*/ 1577001 w 2258969"/>
                <a:gd name="connsiteY59" fmla="*/ 126907 h 274545"/>
                <a:gd name="connsiteX60" fmla="*/ 1555570 w 2258969"/>
                <a:gd name="connsiteY60" fmla="*/ 136432 h 274545"/>
                <a:gd name="connsiteX61" fmla="*/ 1548426 w 2258969"/>
                <a:gd name="connsiteY61" fmla="*/ 138813 h 274545"/>
                <a:gd name="connsiteX62" fmla="*/ 1538901 w 2258969"/>
                <a:gd name="connsiteY62" fmla="*/ 141195 h 274545"/>
                <a:gd name="connsiteX63" fmla="*/ 1529376 w 2258969"/>
                <a:gd name="connsiteY63" fmla="*/ 145957 h 274545"/>
                <a:gd name="connsiteX64" fmla="*/ 1510326 w 2258969"/>
                <a:gd name="connsiteY64" fmla="*/ 150720 h 274545"/>
                <a:gd name="connsiteX65" fmla="*/ 1472226 w 2258969"/>
                <a:gd name="connsiteY65" fmla="*/ 153101 h 274545"/>
                <a:gd name="connsiteX66" fmla="*/ 1465082 w 2258969"/>
                <a:gd name="connsiteY66" fmla="*/ 150720 h 274545"/>
                <a:gd name="connsiteX67" fmla="*/ 1438889 w 2258969"/>
                <a:gd name="connsiteY67" fmla="*/ 148338 h 274545"/>
                <a:gd name="connsiteX68" fmla="*/ 1400789 w 2258969"/>
                <a:gd name="connsiteY68" fmla="*/ 150720 h 274545"/>
                <a:gd name="connsiteX69" fmla="*/ 1374595 w 2258969"/>
                <a:gd name="connsiteY69" fmla="*/ 157863 h 274545"/>
                <a:gd name="connsiteX70" fmla="*/ 1365070 w 2258969"/>
                <a:gd name="connsiteY70" fmla="*/ 160245 h 274545"/>
                <a:gd name="connsiteX71" fmla="*/ 1331732 w 2258969"/>
                <a:gd name="connsiteY71" fmla="*/ 165007 h 274545"/>
                <a:gd name="connsiteX72" fmla="*/ 1324589 w 2258969"/>
                <a:gd name="connsiteY72" fmla="*/ 167388 h 274545"/>
                <a:gd name="connsiteX73" fmla="*/ 1317445 w 2258969"/>
                <a:gd name="connsiteY73" fmla="*/ 172151 h 274545"/>
                <a:gd name="connsiteX74" fmla="*/ 1300776 w 2258969"/>
                <a:gd name="connsiteY74" fmla="*/ 176913 h 274545"/>
                <a:gd name="connsiteX75" fmla="*/ 1279345 w 2258969"/>
                <a:gd name="connsiteY75" fmla="*/ 188820 h 274545"/>
                <a:gd name="connsiteX76" fmla="*/ 1272201 w 2258969"/>
                <a:gd name="connsiteY76" fmla="*/ 191201 h 274545"/>
                <a:gd name="connsiteX77" fmla="*/ 1262676 w 2258969"/>
                <a:gd name="connsiteY77" fmla="*/ 200726 h 274545"/>
                <a:gd name="connsiteX78" fmla="*/ 1253151 w 2258969"/>
                <a:gd name="connsiteY78" fmla="*/ 205488 h 274545"/>
                <a:gd name="connsiteX79" fmla="*/ 1246007 w 2258969"/>
                <a:gd name="connsiteY79" fmla="*/ 207870 h 274545"/>
                <a:gd name="connsiteX80" fmla="*/ 1243626 w 2258969"/>
                <a:gd name="connsiteY80" fmla="*/ 215013 h 274545"/>
                <a:gd name="connsiteX81" fmla="*/ 1229339 w 2258969"/>
                <a:gd name="connsiteY81" fmla="*/ 219776 h 274545"/>
                <a:gd name="connsiteX82" fmla="*/ 1226957 w 2258969"/>
                <a:gd name="connsiteY82" fmla="*/ 226920 h 274545"/>
                <a:gd name="connsiteX83" fmla="*/ 1219814 w 2258969"/>
                <a:gd name="connsiteY83" fmla="*/ 231682 h 274545"/>
                <a:gd name="connsiteX84" fmla="*/ 1212670 w 2258969"/>
                <a:gd name="connsiteY84" fmla="*/ 234063 h 274545"/>
                <a:gd name="connsiteX85" fmla="*/ 1207907 w 2258969"/>
                <a:gd name="connsiteY85" fmla="*/ 241207 h 274545"/>
                <a:gd name="connsiteX86" fmla="*/ 1198382 w 2258969"/>
                <a:gd name="connsiteY86" fmla="*/ 243588 h 274545"/>
                <a:gd name="connsiteX87" fmla="*/ 1124564 w 2258969"/>
                <a:gd name="connsiteY87" fmla="*/ 243588 h 274545"/>
                <a:gd name="connsiteX88" fmla="*/ 1117420 w 2258969"/>
                <a:gd name="connsiteY88" fmla="*/ 245970 h 274545"/>
                <a:gd name="connsiteX89" fmla="*/ 1105514 w 2258969"/>
                <a:gd name="connsiteY89" fmla="*/ 248351 h 274545"/>
                <a:gd name="connsiteX90" fmla="*/ 1100751 w 2258969"/>
                <a:gd name="connsiteY90" fmla="*/ 255495 h 274545"/>
                <a:gd name="connsiteX91" fmla="*/ 1093607 w 2258969"/>
                <a:gd name="connsiteY91" fmla="*/ 257876 h 274545"/>
                <a:gd name="connsiteX92" fmla="*/ 1079320 w 2258969"/>
                <a:gd name="connsiteY92" fmla="*/ 272163 h 274545"/>
                <a:gd name="connsiteX93" fmla="*/ 1007882 w 2258969"/>
                <a:gd name="connsiteY93" fmla="*/ 274545 h 274545"/>
                <a:gd name="connsiteX94" fmla="*/ 991214 w 2258969"/>
                <a:gd name="connsiteY94" fmla="*/ 253113 h 274545"/>
                <a:gd name="connsiteX95" fmla="*/ 981689 w 2258969"/>
                <a:gd name="connsiteY95" fmla="*/ 243588 h 274545"/>
                <a:gd name="connsiteX96" fmla="*/ 974545 w 2258969"/>
                <a:gd name="connsiteY96" fmla="*/ 234063 h 274545"/>
                <a:gd name="connsiteX97" fmla="*/ 955495 w 2258969"/>
                <a:gd name="connsiteY97" fmla="*/ 219776 h 274545"/>
                <a:gd name="connsiteX98" fmla="*/ 948351 w 2258969"/>
                <a:gd name="connsiteY98" fmla="*/ 212632 h 274545"/>
                <a:gd name="connsiteX99" fmla="*/ 926920 w 2258969"/>
                <a:gd name="connsiteY99" fmla="*/ 205488 h 274545"/>
                <a:gd name="connsiteX100" fmla="*/ 900726 w 2258969"/>
                <a:gd name="connsiteY100" fmla="*/ 188820 h 274545"/>
                <a:gd name="connsiteX101" fmla="*/ 889899 w 2258969"/>
                <a:gd name="connsiteY101" fmla="*/ 184331 h 274545"/>
                <a:gd name="connsiteX102" fmla="*/ 893235 w 2258969"/>
                <a:gd name="connsiteY102" fmla="*/ 188326 h 274545"/>
                <a:gd name="connsiteX103" fmla="*/ 879295 w 2258969"/>
                <a:gd name="connsiteY103" fmla="*/ 176913 h 274545"/>
                <a:gd name="connsiteX104" fmla="*/ 862626 w 2258969"/>
                <a:gd name="connsiteY104" fmla="*/ 172151 h 274545"/>
                <a:gd name="connsiteX105" fmla="*/ 855482 w 2258969"/>
                <a:gd name="connsiteY105" fmla="*/ 169770 h 274545"/>
                <a:gd name="connsiteX106" fmla="*/ 841195 w 2258969"/>
                <a:gd name="connsiteY106" fmla="*/ 160245 h 274545"/>
                <a:gd name="connsiteX107" fmla="*/ 822145 w 2258969"/>
                <a:gd name="connsiteY107" fmla="*/ 155482 h 274545"/>
                <a:gd name="connsiteX108" fmla="*/ 810239 w 2258969"/>
                <a:gd name="connsiteY108" fmla="*/ 150720 h 274545"/>
                <a:gd name="connsiteX109" fmla="*/ 762614 w 2258969"/>
                <a:gd name="connsiteY109" fmla="*/ 141195 h 274545"/>
                <a:gd name="connsiteX110" fmla="*/ 748326 w 2258969"/>
                <a:gd name="connsiteY110" fmla="*/ 138813 h 274545"/>
                <a:gd name="connsiteX111" fmla="*/ 712607 w 2258969"/>
                <a:gd name="connsiteY111" fmla="*/ 134051 h 274545"/>
                <a:gd name="connsiteX112" fmla="*/ 679270 w 2258969"/>
                <a:gd name="connsiteY112" fmla="*/ 131670 h 274545"/>
                <a:gd name="connsiteX113" fmla="*/ 638789 w 2258969"/>
                <a:gd name="connsiteY113" fmla="*/ 129288 h 274545"/>
                <a:gd name="connsiteX114" fmla="*/ 629264 w 2258969"/>
                <a:gd name="connsiteY114" fmla="*/ 126907 h 274545"/>
                <a:gd name="connsiteX115" fmla="*/ 505439 w 2258969"/>
                <a:gd name="connsiteY115" fmla="*/ 129288 h 274545"/>
                <a:gd name="connsiteX116" fmla="*/ 476864 w 2258969"/>
                <a:gd name="connsiteY116" fmla="*/ 134051 h 274545"/>
                <a:gd name="connsiteX117" fmla="*/ 467339 w 2258969"/>
                <a:gd name="connsiteY117" fmla="*/ 136432 h 274545"/>
                <a:gd name="connsiteX118" fmla="*/ 460195 w 2258969"/>
                <a:gd name="connsiteY118" fmla="*/ 141195 h 274545"/>
                <a:gd name="connsiteX119" fmla="*/ 443526 w 2258969"/>
                <a:gd name="connsiteY119" fmla="*/ 148338 h 274545"/>
                <a:gd name="connsiteX120" fmla="*/ 429239 w 2258969"/>
                <a:gd name="connsiteY120" fmla="*/ 155482 h 274545"/>
                <a:gd name="connsiteX121" fmla="*/ 422095 w 2258969"/>
                <a:gd name="connsiteY121" fmla="*/ 157863 h 274545"/>
                <a:gd name="connsiteX122" fmla="*/ 398282 w 2258969"/>
                <a:gd name="connsiteY122" fmla="*/ 172151 h 274545"/>
                <a:gd name="connsiteX123" fmla="*/ 374470 w 2258969"/>
                <a:gd name="connsiteY123" fmla="*/ 188820 h 274545"/>
                <a:gd name="connsiteX124" fmla="*/ 364945 w 2258969"/>
                <a:gd name="connsiteY124" fmla="*/ 191201 h 274545"/>
                <a:gd name="connsiteX125" fmla="*/ 312557 w 2258969"/>
                <a:gd name="connsiteY125" fmla="*/ 193582 h 274545"/>
                <a:gd name="connsiteX126" fmla="*/ 255407 w 2258969"/>
                <a:gd name="connsiteY126" fmla="*/ 186438 h 274545"/>
                <a:gd name="connsiteX127" fmla="*/ 224451 w 2258969"/>
                <a:gd name="connsiteY127" fmla="*/ 184057 h 274545"/>
                <a:gd name="connsiteX128" fmla="*/ 207782 w 2258969"/>
                <a:gd name="connsiteY128" fmla="*/ 181676 h 274545"/>
                <a:gd name="connsiteX129" fmla="*/ 188732 w 2258969"/>
                <a:gd name="connsiteY129" fmla="*/ 179295 h 274545"/>
                <a:gd name="connsiteX130" fmla="*/ 164920 w 2258969"/>
                <a:gd name="connsiteY130" fmla="*/ 172151 h 274545"/>
                <a:gd name="connsiteX131" fmla="*/ 133964 w 2258969"/>
                <a:gd name="connsiteY131" fmla="*/ 167388 h 274545"/>
                <a:gd name="connsiteX132" fmla="*/ 126820 w 2258969"/>
                <a:gd name="connsiteY132" fmla="*/ 162626 h 274545"/>
                <a:gd name="connsiteX133" fmla="*/ 124439 w 2258969"/>
                <a:gd name="connsiteY133" fmla="*/ 155482 h 274545"/>
                <a:gd name="connsiteX134" fmla="*/ 117295 w 2258969"/>
                <a:gd name="connsiteY134" fmla="*/ 145957 h 274545"/>
                <a:gd name="connsiteX135" fmla="*/ 105389 w 2258969"/>
                <a:gd name="connsiteY135" fmla="*/ 136432 h 274545"/>
                <a:gd name="connsiteX136" fmla="*/ 98245 w 2258969"/>
                <a:gd name="connsiteY136" fmla="*/ 129288 h 274545"/>
                <a:gd name="connsiteX137" fmla="*/ 79195 w 2258969"/>
                <a:gd name="connsiteY137" fmla="*/ 122145 h 274545"/>
                <a:gd name="connsiteX138" fmla="*/ 69670 w 2258969"/>
                <a:gd name="connsiteY138" fmla="*/ 117382 h 274545"/>
                <a:gd name="connsiteX139" fmla="*/ 62526 w 2258969"/>
                <a:gd name="connsiteY139" fmla="*/ 115001 h 274545"/>
                <a:gd name="connsiteX140" fmla="*/ 26807 w 2258969"/>
                <a:gd name="connsiteY140" fmla="*/ 112620 h 274545"/>
                <a:gd name="connsiteX141" fmla="*/ 17282 w 2258969"/>
                <a:gd name="connsiteY141" fmla="*/ 100713 h 274545"/>
                <a:gd name="connsiteX142" fmla="*/ 10139 w 2258969"/>
                <a:gd name="connsiteY142" fmla="*/ 81663 h 274545"/>
                <a:gd name="connsiteX143" fmla="*/ 2995 w 2258969"/>
                <a:gd name="connsiteY143" fmla="*/ 41182 h 274545"/>
                <a:gd name="connsiteX144" fmla="*/ 708 w 2258969"/>
                <a:gd name="connsiteY144" fmla="*/ 11011 h 274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2258969" h="274545">
                  <a:moveTo>
                    <a:pt x="893235" y="188326"/>
                  </a:moveTo>
                  <a:lnTo>
                    <a:pt x="895343" y="190051"/>
                  </a:lnTo>
                  <a:cubicBezTo>
                    <a:pt x="896811" y="191356"/>
                    <a:pt x="895296" y="190234"/>
                    <a:pt x="893491" y="188632"/>
                  </a:cubicBezTo>
                  <a:close/>
                  <a:moveTo>
                    <a:pt x="2219844" y="143596"/>
                  </a:moveTo>
                  <a:lnTo>
                    <a:pt x="2219235" y="144113"/>
                  </a:lnTo>
                  <a:lnTo>
                    <a:pt x="2219286" y="144045"/>
                  </a:lnTo>
                  <a:cubicBezTo>
                    <a:pt x="2221121" y="141716"/>
                    <a:pt x="2220776" y="142409"/>
                    <a:pt x="2219844" y="143596"/>
                  </a:cubicBezTo>
                  <a:close/>
                  <a:moveTo>
                    <a:pt x="0" y="0"/>
                  </a:moveTo>
                  <a:lnTo>
                    <a:pt x="2258969" y="0"/>
                  </a:lnTo>
                  <a:lnTo>
                    <a:pt x="2258039" y="10226"/>
                  </a:lnTo>
                  <a:cubicBezTo>
                    <a:pt x="2252431" y="38258"/>
                    <a:pt x="2259176" y="3395"/>
                    <a:pt x="2253276" y="38801"/>
                  </a:cubicBezTo>
                  <a:cubicBezTo>
                    <a:pt x="2252611" y="42793"/>
                    <a:pt x="2251619" y="46725"/>
                    <a:pt x="2250895" y="50707"/>
                  </a:cubicBezTo>
                  <a:cubicBezTo>
                    <a:pt x="2250031" y="55457"/>
                    <a:pt x="2249308" y="60232"/>
                    <a:pt x="2248514" y="64995"/>
                  </a:cubicBezTo>
                  <a:cubicBezTo>
                    <a:pt x="2242808" y="82105"/>
                    <a:pt x="2249725" y="60755"/>
                    <a:pt x="2243751" y="81663"/>
                  </a:cubicBezTo>
                  <a:cubicBezTo>
                    <a:pt x="2241474" y="89631"/>
                    <a:pt x="2238988" y="97538"/>
                    <a:pt x="2236607" y="105476"/>
                  </a:cubicBezTo>
                  <a:cubicBezTo>
                    <a:pt x="2230368" y="126273"/>
                    <a:pt x="2227243" y="119998"/>
                    <a:pt x="2219939" y="136432"/>
                  </a:cubicBezTo>
                  <a:cubicBezTo>
                    <a:pt x="2216852" y="143378"/>
                    <a:pt x="2216362" y="145763"/>
                    <a:pt x="2216877" y="146114"/>
                  </a:cubicBezTo>
                  <a:lnTo>
                    <a:pt x="2219235" y="144113"/>
                  </a:lnTo>
                  <a:lnTo>
                    <a:pt x="2214701" y="150121"/>
                  </a:lnTo>
                  <a:cubicBezTo>
                    <a:pt x="2212494" y="153113"/>
                    <a:pt x="2209544" y="157176"/>
                    <a:pt x="2205651" y="162626"/>
                  </a:cubicBezTo>
                  <a:cubicBezTo>
                    <a:pt x="2173408" y="166656"/>
                    <a:pt x="2198680" y="163027"/>
                    <a:pt x="2174695" y="167388"/>
                  </a:cubicBezTo>
                  <a:cubicBezTo>
                    <a:pt x="2169944" y="168252"/>
                    <a:pt x="2165142" y="168823"/>
                    <a:pt x="2160407" y="169770"/>
                  </a:cubicBezTo>
                  <a:cubicBezTo>
                    <a:pt x="2157198" y="170412"/>
                    <a:pt x="2154102" y="171566"/>
                    <a:pt x="2150882" y="172151"/>
                  </a:cubicBezTo>
                  <a:cubicBezTo>
                    <a:pt x="2123585" y="177114"/>
                    <a:pt x="2144493" y="171982"/>
                    <a:pt x="2122307" y="176913"/>
                  </a:cubicBezTo>
                  <a:cubicBezTo>
                    <a:pt x="2118528" y="177753"/>
                    <a:pt x="2109613" y="179910"/>
                    <a:pt x="2105639" y="181676"/>
                  </a:cubicBezTo>
                  <a:cubicBezTo>
                    <a:pt x="2100773" y="183839"/>
                    <a:pt x="2096114" y="186439"/>
                    <a:pt x="2091351" y="188820"/>
                  </a:cubicBezTo>
                  <a:cubicBezTo>
                    <a:pt x="2079050" y="191895"/>
                    <a:pt x="2084549" y="189386"/>
                    <a:pt x="2074682" y="195963"/>
                  </a:cubicBezTo>
                  <a:cubicBezTo>
                    <a:pt x="2068775" y="199901"/>
                    <a:pt x="2061764" y="201911"/>
                    <a:pt x="2055632" y="205488"/>
                  </a:cubicBezTo>
                  <a:cubicBezTo>
                    <a:pt x="2052204" y="207488"/>
                    <a:pt x="2049282" y="210251"/>
                    <a:pt x="2046107" y="212632"/>
                  </a:cubicBezTo>
                  <a:cubicBezTo>
                    <a:pt x="2024933" y="216866"/>
                    <a:pt x="2041866" y="212394"/>
                    <a:pt x="2015151" y="224538"/>
                  </a:cubicBezTo>
                  <a:cubicBezTo>
                    <a:pt x="1989662" y="236125"/>
                    <a:pt x="2030312" y="215660"/>
                    <a:pt x="1998482" y="229301"/>
                  </a:cubicBezTo>
                  <a:cubicBezTo>
                    <a:pt x="1995852" y="230428"/>
                    <a:pt x="1993898" y="232783"/>
                    <a:pt x="1991339" y="234063"/>
                  </a:cubicBezTo>
                  <a:cubicBezTo>
                    <a:pt x="1989094" y="235186"/>
                    <a:pt x="1986502" y="235456"/>
                    <a:pt x="1984195" y="236445"/>
                  </a:cubicBezTo>
                  <a:cubicBezTo>
                    <a:pt x="1980932" y="237843"/>
                    <a:pt x="1977933" y="239809"/>
                    <a:pt x="1974670" y="241207"/>
                  </a:cubicBezTo>
                  <a:cubicBezTo>
                    <a:pt x="1967053" y="244471"/>
                    <a:pt x="1964560" y="243735"/>
                    <a:pt x="1955620" y="245970"/>
                  </a:cubicBezTo>
                  <a:cubicBezTo>
                    <a:pt x="1953185" y="246579"/>
                    <a:pt x="1950911" y="247742"/>
                    <a:pt x="1948476" y="248351"/>
                  </a:cubicBezTo>
                  <a:cubicBezTo>
                    <a:pt x="1944550" y="249333"/>
                    <a:pt x="1940539" y="249938"/>
                    <a:pt x="1936570" y="250732"/>
                  </a:cubicBezTo>
                  <a:cubicBezTo>
                    <a:pt x="1917520" y="251526"/>
                    <a:pt x="1898430" y="254575"/>
                    <a:pt x="1879420" y="253113"/>
                  </a:cubicBezTo>
                  <a:cubicBezTo>
                    <a:pt x="1876567" y="252894"/>
                    <a:pt x="1876681" y="247994"/>
                    <a:pt x="1874657" y="245970"/>
                  </a:cubicBezTo>
                  <a:cubicBezTo>
                    <a:pt x="1871851" y="243164"/>
                    <a:pt x="1868307" y="241207"/>
                    <a:pt x="1865132" y="238826"/>
                  </a:cubicBezTo>
                  <a:cubicBezTo>
                    <a:pt x="1855274" y="235540"/>
                    <a:pt x="1859381" y="238533"/>
                    <a:pt x="1853226" y="229301"/>
                  </a:cubicBezTo>
                  <a:cubicBezTo>
                    <a:pt x="1850051" y="224539"/>
                    <a:pt x="1843701" y="222951"/>
                    <a:pt x="1838939" y="219776"/>
                  </a:cubicBezTo>
                  <a:cubicBezTo>
                    <a:pt x="1834970" y="218982"/>
                    <a:pt x="1830731" y="219039"/>
                    <a:pt x="1827032" y="217395"/>
                  </a:cubicBezTo>
                  <a:cubicBezTo>
                    <a:pt x="1823405" y="215783"/>
                    <a:pt x="1820872" y="212355"/>
                    <a:pt x="1817507" y="210251"/>
                  </a:cubicBezTo>
                  <a:cubicBezTo>
                    <a:pt x="1791347" y="193900"/>
                    <a:pt x="1825451" y="218589"/>
                    <a:pt x="1798457" y="198345"/>
                  </a:cubicBezTo>
                  <a:cubicBezTo>
                    <a:pt x="1770568" y="191371"/>
                    <a:pt x="1811358" y="202553"/>
                    <a:pt x="1777026" y="188820"/>
                  </a:cubicBezTo>
                  <a:cubicBezTo>
                    <a:pt x="1773268" y="187317"/>
                    <a:pt x="1769089" y="187232"/>
                    <a:pt x="1765120" y="186438"/>
                  </a:cubicBezTo>
                  <a:cubicBezTo>
                    <a:pt x="1745781" y="184680"/>
                    <a:pt x="1739638" y="184573"/>
                    <a:pt x="1722257" y="181676"/>
                  </a:cubicBezTo>
                  <a:cubicBezTo>
                    <a:pt x="1718265" y="181011"/>
                    <a:pt x="1714219" y="180485"/>
                    <a:pt x="1710351" y="179295"/>
                  </a:cubicBezTo>
                  <a:cubicBezTo>
                    <a:pt x="1703869" y="177301"/>
                    <a:pt x="1697651" y="174532"/>
                    <a:pt x="1691301" y="172151"/>
                  </a:cubicBezTo>
                  <a:cubicBezTo>
                    <a:pt x="1686539" y="171357"/>
                    <a:pt x="1681727" y="170817"/>
                    <a:pt x="1677014" y="169770"/>
                  </a:cubicBezTo>
                  <a:cubicBezTo>
                    <a:pt x="1674564" y="169225"/>
                    <a:pt x="1672284" y="168078"/>
                    <a:pt x="1669870" y="167388"/>
                  </a:cubicBezTo>
                  <a:cubicBezTo>
                    <a:pt x="1666723" y="166489"/>
                    <a:pt x="1663520" y="165801"/>
                    <a:pt x="1660345" y="165007"/>
                  </a:cubicBezTo>
                  <a:cubicBezTo>
                    <a:pt x="1653201" y="164213"/>
                    <a:pt x="1645733" y="164899"/>
                    <a:pt x="1638914" y="162626"/>
                  </a:cubicBezTo>
                  <a:cubicBezTo>
                    <a:pt x="1635719" y="161561"/>
                    <a:pt x="1634151" y="157863"/>
                    <a:pt x="1631770" y="155482"/>
                  </a:cubicBezTo>
                  <a:cubicBezTo>
                    <a:pt x="1627723" y="151435"/>
                    <a:pt x="1622000" y="149471"/>
                    <a:pt x="1617482" y="145957"/>
                  </a:cubicBezTo>
                  <a:cubicBezTo>
                    <a:pt x="1614824" y="143890"/>
                    <a:pt x="1612495" y="141400"/>
                    <a:pt x="1610339" y="138813"/>
                  </a:cubicBezTo>
                  <a:cubicBezTo>
                    <a:pt x="1604850" y="132226"/>
                    <a:pt x="1606255" y="129742"/>
                    <a:pt x="1598432" y="124526"/>
                  </a:cubicBezTo>
                  <a:cubicBezTo>
                    <a:pt x="1596344" y="123134"/>
                    <a:pt x="1593670" y="122939"/>
                    <a:pt x="1591289" y="122145"/>
                  </a:cubicBezTo>
                  <a:cubicBezTo>
                    <a:pt x="1591289" y="122145"/>
                    <a:pt x="1581893" y="125778"/>
                    <a:pt x="1577001" y="126907"/>
                  </a:cubicBezTo>
                  <a:cubicBezTo>
                    <a:pt x="1556149" y="131718"/>
                    <a:pt x="1564134" y="123585"/>
                    <a:pt x="1555570" y="136432"/>
                  </a:cubicBezTo>
                  <a:cubicBezTo>
                    <a:pt x="1553189" y="137226"/>
                    <a:pt x="1550840" y="138123"/>
                    <a:pt x="1548426" y="138813"/>
                  </a:cubicBezTo>
                  <a:cubicBezTo>
                    <a:pt x="1545279" y="139712"/>
                    <a:pt x="1541965" y="140046"/>
                    <a:pt x="1538901" y="141195"/>
                  </a:cubicBezTo>
                  <a:cubicBezTo>
                    <a:pt x="1535577" y="142441"/>
                    <a:pt x="1532639" y="144559"/>
                    <a:pt x="1529376" y="145957"/>
                  </a:cubicBezTo>
                  <a:cubicBezTo>
                    <a:pt x="1522971" y="148702"/>
                    <a:pt x="1517311" y="149323"/>
                    <a:pt x="1510326" y="150720"/>
                  </a:cubicBezTo>
                  <a:cubicBezTo>
                    <a:pt x="1497626" y="151514"/>
                    <a:pt x="1484951" y="153101"/>
                    <a:pt x="1472226" y="153101"/>
                  </a:cubicBezTo>
                  <a:cubicBezTo>
                    <a:pt x="1469716" y="153101"/>
                    <a:pt x="1467567" y="151075"/>
                    <a:pt x="1465082" y="150720"/>
                  </a:cubicBezTo>
                  <a:cubicBezTo>
                    <a:pt x="1456403" y="149480"/>
                    <a:pt x="1447620" y="149132"/>
                    <a:pt x="1438889" y="148338"/>
                  </a:cubicBezTo>
                  <a:lnTo>
                    <a:pt x="1400789" y="150720"/>
                  </a:lnTo>
                  <a:cubicBezTo>
                    <a:pt x="1389929" y="151399"/>
                    <a:pt x="1383874" y="155212"/>
                    <a:pt x="1374595" y="157863"/>
                  </a:cubicBezTo>
                  <a:cubicBezTo>
                    <a:pt x="1371448" y="158762"/>
                    <a:pt x="1368245" y="159451"/>
                    <a:pt x="1365070" y="160245"/>
                  </a:cubicBezTo>
                  <a:cubicBezTo>
                    <a:pt x="1346095" y="162142"/>
                    <a:pt x="1345675" y="161023"/>
                    <a:pt x="1331732" y="165007"/>
                  </a:cubicBezTo>
                  <a:cubicBezTo>
                    <a:pt x="1329319" y="165696"/>
                    <a:pt x="1326834" y="166266"/>
                    <a:pt x="1324589" y="167388"/>
                  </a:cubicBezTo>
                  <a:cubicBezTo>
                    <a:pt x="1322029" y="168668"/>
                    <a:pt x="1319826" y="170563"/>
                    <a:pt x="1317445" y="172151"/>
                  </a:cubicBezTo>
                  <a:cubicBezTo>
                    <a:pt x="1312614" y="173359"/>
                    <a:pt x="1305557" y="174864"/>
                    <a:pt x="1300776" y="176913"/>
                  </a:cubicBezTo>
                  <a:cubicBezTo>
                    <a:pt x="1284726" y="183792"/>
                    <a:pt x="1297405" y="179790"/>
                    <a:pt x="1279345" y="188820"/>
                  </a:cubicBezTo>
                  <a:cubicBezTo>
                    <a:pt x="1277100" y="189943"/>
                    <a:pt x="1274244" y="189742"/>
                    <a:pt x="1272201" y="191201"/>
                  </a:cubicBezTo>
                  <a:cubicBezTo>
                    <a:pt x="1268547" y="193811"/>
                    <a:pt x="1265851" y="197551"/>
                    <a:pt x="1262676" y="200726"/>
                  </a:cubicBezTo>
                  <a:cubicBezTo>
                    <a:pt x="1259501" y="202313"/>
                    <a:pt x="1256414" y="204090"/>
                    <a:pt x="1253151" y="205488"/>
                  </a:cubicBezTo>
                  <a:cubicBezTo>
                    <a:pt x="1250844" y="206477"/>
                    <a:pt x="1247782" y="206095"/>
                    <a:pt x="1246007" y="207870"/>
                  </a:cubicBezTo>
                  <a:cubicBezTo>
                    <a:pt x="1244232" y="209645"/>
                    <a:pt x="1244420" y="212632"/>
                    <a:pt x="1243626" y="215013"/>
                  </a:cubicBezTo>
                  <a:cubicBezTo>
                    <a:pt x="1243626" y="215013"/>
                    <a:pt x="1233424" y="216858"/>
                    <a:pt x="1229339" y="219776"/>
                  </a:cubicBezTo>
                  <a:cubicBezTo>
                    <a:pt x="1227296" y="221235"/>
                    <a:pt x="1227751" y="224539"/>
                    <a:pt x="1226957" y="226920"/>
                  </a:cubicBezTo>
                  <a:cubicBezTo>
                    <a:pt x="1224576" y="228507"/>
                    <a:pt x="1222374" y="230402"/>
                    <a:pt x="1219814" y="231682"/>
                  </a:cubicBezTo>
                  <a:cubicBezTo>
                    <a:pt x="1217569" y="232804"/>
                    <a:pt x="1214630" y="232495"/>
                    <a:pt x="1212670" y="234063"/>
                  </a:cubicBezTo>
                  <a:cubicBezTo>
                    <a:pt x="1210435" y="235851"/>
                    <a:pt x="1209495" y="238826"/>
                    <a:pt x="1207907" y="241207"/>
                  </a:cubicBezTo>
                  <a:cubicBezTo>
                    <a:pt x="1204732" y="242001"/>
                    <a:pt x="1201640" y="243278"/>
                    <a:pt x="1198382" y="243588"/>
                  </a:cubicBezTo>
                  <a:cubicBezTo>
                    <a:pt x="1158049" y="247430"/>
                    <a:pt x="1162095" y="246270"/>
                    <a:pt x="1124564" y="243588"/>
                  </a:cubicBezTo>
                  <a:cubicBezTo>
                    <a:pt x="1122183" y="244382"/>
                    <a:pt x="1119855" y="245361"/>
                    <a:pt x="1117420" y="245970"/>
                  </a:cubicBezTo>
                  <a:cubicBezTo>
                    <a:pt x="1113494" y="246952"/>
                    <a:pt x="1109028" y="246343"/>
                    <a:pt x="1105514" y="248351"/>
                  </a:cubicBezTo>
                  <a:cubicBezTo>
                    <a:pt x="1103029" y="249771"/>
                    <a:pt x="1102339" y="253114"/>
                    <a:pt x="1100751" y="255495"/>
                  </a:cubicBezTo>
                  <a:cubicBezTo>
                    <a:pt x="1098370" y="256289"/>
                    <a:pt x="1095567" y="256308"/>
                    <a:pt x="1093607" y="257876"/>
                  </a:cubicBezTo>
                  <a:cubicBezTo>
                    <a:pt x="1087393" y="262847"/>
                    <a:pt x="1090095" y="270895"/>
                    <a:pt x="1079320" y="272163"/>
                  </a:cubicBezTo>
                  <a:cubicBezTo>
                    <a:pt x="1055657" y="274947"/>
                    <a:pt x="1031695" y="273751"/>
                    <a:pt x="1007882" y="274545"/>
                  </a:cubicBezTo>
                  <a:cubicBezTo>
                    <a:pt x="989985" y="256646"/>
                    <a:pt x="1014006" y="281604"/>
                    <a:pt x="991214" y="253113"/>
                  </a:cubicBezTo>
                  <a:cubicBezTo>
                    <a:pt x="988409" y="249607"/>
                    <a:pt x="984646" y="246967"/>
                    <a:pt x="981689" y="243588"/>
                  </a:cubicBezTo>
                  <a:cubicBezTo>
                    <a:pt x="979076" y="240601"/>
                    <a:pt x="977128" y="237076"/>
                    <a:pt x="974545" y="234063"/>
                  </a:cubicBezTo>
                  <a:cubicBezTo>
                    <a:pt x="964421" y="222253"/>
                    <a:pt x="969885" y="230569"/>
                    <a:pt x="955495" y="219776"/>
                  </a:cubicBezTo>
                  <a:cubicBezTo>
                    <a:pt x="952801" y="217755"/>
                    <a:pt x="950732" y="215013"/>
                    <a:pt x="948351" y="212632"/>
                  </a:cubicBezTo>
                  <a:cubicBezTo>
                    <a:pt x="948351" y="212632"/>
                    <a:pt x="933948" y="208191"/>
                    <a:pt x="926920" y="205488"/>
                  </a:cubicBezTo>
                  <a:cubicBezTo>
                    <a:pt x="911828" y="199683"/>
                    <a:pt x="919245" y="198922"/>
                    <a:pt x="900726" y="188820"/>
                  </a:cubicBezTo>
                  <a:cubicBezTo>
                    <a:pt x="892919" y="184561"/>
                    <a:pt x="890207" y="183714"/>
                    <a:pt x="889899" y="184331"/>
                  </a:cubicBezTo>
                  <a:lnTo>
                    <a:pt x="893235" y="188326"/>
                  </a:lnTo>
                  <a:lnTo>
                    <a:pt x="879295" y="176913"/>
                  </a:lnTo>
                  <a:cubicBezTo>
                    <a:pt x="862166" y="171204"/>
                    <a:pt x="883557" y="178130"/>
                    <a:pt x="862626" y="172151"/>
                  </a:cubicBezTo>
                  <a:cubicBezTo>
                    <a:pt x="860212" y="171461"/>
                    <a:pt x="857676" y="170989"/>
                    <a:pt x="855482" y="169770"/>
                  </a:cubicBezTo>
                  <a:cubicBezTo>
                    <a:pt x="850479" y="166990"/>
                    <a:pt x="846198" y="163025"/>
                    <a:pt x="841195" y="160245"/>
                  </a:cubicBezTo>
                  <a:cubicBezTo>
                    <a:pt x="836272" y="157510"/>
                    <a:pt x="826741" y="156861"/>
                    <a:pt x="822145" y="155482"/>
                  </a:cubicBezTo>
                  <a:cubicBezTo>
                    <a:pt x="818051" y="154254"/>
                    <a:pt x="814208" y="152307"/>
                    <a:pt x="810239" y="150720"/>
                  </a:cubicBezTo>
                  <a:cubicBezTo>
                    <a:pt x="795207" y="144708"/>
                    <a:pt x="778512" y="144252"/>
                    <a:pt x="762614" y="141195"/>
                  </a:cubicBezTo>
                  <a:cubicBezTo>
                    <a:pt x="757872" y="140283"/>
                    <a:pt x="753125" y="139346"/>
                    <a:pt x="748326" y="138813"/>
                  </a:cubicBezTo>
                  <a:cubicBezTo>
                    <a:pt x="713361" y="134928"/>
                    <a:pt x="729840" y="139794"/>
                    <a:pt x="712607" y="134051"/>
                  </a:cubicBezTo>
                  <a:lnTo>
                    <a:pt x="679270" y="131670"/>
                  </a:lnTo>
                  <a:cubicBezTo>
                    <a:pt x="665781" y="130800"/>
                    <a:pt x="652245" y="130570"/>
                    <a:pt x="638789" y="129288"/>
                  </a:cubicBezTo>
                  <a:cubicBezTo>
                    <a:pt x="635531" y="128978"/>
                    <a:pt x="632534" y="127030"/>
                    <a:pt x="629264" y="126907"/>
                  </a:cubicBezTo>
                  <a:cubicBezTo>
                    <a:pt x="512661" y="122507"/>
                    <a:pt x="544734" y="103091"/>
                    <a:pt x="505439" y="129288"/>
                  </a:cubicBezTo>
                  <a:cubicBezTo>
                    <a:pt x="470600" y="133160"/>
                    <a:pt x="494636" y="128973"/>
                    <a:pt x="476864" y="134051"/>
                  </a:cubicBezTo>
                  <a:cubicBezTo>
                    <a:pt x="473717" y="134950"/>
                    <a:pt x="470347" y="135143"/>
                    <a:pt x="467339" y="136432"/>
                  </a:cubicBezTo>
                  <a:cubicBezTo>
                    <a:pt x="464708" y="137559"/>
                    <a:pt x="462576" y="139607"/>
                    <a:pt x="460195" y="141195"/>
                  </a:cubicBezTo>
                  <a:cubicBezTo>
                    <a:pt x="443450" y="146776"/>
                    <a:pt x="464111" y="139516"/>
                    <a:pt x="443526" y="148338"/>
                  </a:cubicBezTo>
                  <a:cubicBezTo>
                    <a:pt x="429727" y="154252"/>
                    <a:pt x="442962" y="146333"/>
                    <a:pt x="429239" y="155482"/>
                  </a:cubicBezTo>
                  <a:cubicBezTo>
                    <a:pt x="426858" y="156276"/>
                    <a:pt x="424402" y="156874"/>
                    <a:pt x="422095" y="157863"/>
                  </a:cubicBezTo>
                  <a:cubicBezTo>
                    <a:pt x="412621" y="161923"/>
                    <a:pt x="407187" y="165918"/>
                    <a:pt x="398282" y="172151"/>
                  </a:cubicBezTo>
                  <a:cubicBezTo>
                    <a:pt x="390815" y="177378"/>
                    <a:pt x="382487" y="184811"/>
                    <a:pt x="374470" y="188820"/>
                  </a:cubicBezTo>
                  <a:cubicBezTo>
                    <a:pt x="371543" y="190284"/>
                    <a:pt x="368208" y="190950"/>
                    <a:pt x="364945" y="191201"/>
                  </a:cubicBezTo>
                  <a:cubicBezTo>
                    <a:pt x="347516" y="192542"/>
                    <a:pt x="330020" y="192788"/>
                    <a:pt x="312557" y="193582"/>
                  </a:cubicBezTo>
                  <a:cubicBezTo>
                    <a:pt x="296309" y="191416"/>
                    <a:pt x="272861" y="188025"/>
                    <a:pt x="255407" y="186438"/>
                  </a:cubicBezTo>
                  <a:cubicBezTo>
                    <a:pt x="245100" y="185501"/>
                    <a:pt x="234749" y="185087"/>
                    <a:pt x="224451" y="184057"/>
                  </a:cubicBezTo>
                  <a:cubicBezTo>
                    <a:pt x="218866" y="183499"/>
                    <a:pt x="213346" y="182418"/>
                    <a:pt x="207782" y="181676"/>
                  </a:cubicBezTo>
                  <a:cubicBezTo>
                    <a:pt x="201439" y="180830"/>
                    <a:pt x="195044" y="180347"/>
                    <a:pt x="188732" y="179295"/>
                  </a:cubicBezTo>
                  <a:cubicBezTo>
                    <a:pt x="181542" y="178096"/>
                    <a:pt x="171261" y="174265"/>
                    <a:pt x="164920" y="172151"/>
                  </a:cubicBezTo>
                  <a:cubicBezTo>
                    <a:pt x="161968" y="171782"/>
                    <a:pt x="139424" y="169435"/>
                    <a:pt x="133964" y="167388"/>
                  </a:cubicBezTo>
                  <a:cubicBezTo>
                    <a:pt x="131284" y="166383"/>
                    <a:pt x="128608" y="164861"/>
                    <a:pt x="126820" y="162626"/>
                  </a:cubicBezTo>
                  <a:cubicBezTo>
                    <a:pt x="125252" y="160666"/>
                    <a:pt x="125233" y="157863"/>
                    <a:pt x="124439" y="155482"/>
                  </a:cubicBezTo>
                  <a:cubicBezTo>
                    <a:pt x="122058" y="152307"/>
                    <a:pt x="120101" y="148763"/>
                    <a:pt x="117295" y="145957"/>
                  </a:cubicBezTo>
                  <a:cubicBezTo>
                    <a:pt x="113701" y="142363"/>
                    <a:pt x="109214" y="139779"/>
                    <a:pt x="105389" y="136432"/>
                  </a:cubicBezTo>
                  <a:cubicBezTo>
                    <a:pt x="102855" y="134214"/>
                    <a:pt x="100626" y="131669"/>
                    <a:pt x="98245" y="129288"/>
                  </a:cubicBezTo>
                  <a:cubicBezTo>
                    <a:pt x="71715" y="116024"/>
                    <a:pt x="105143" y="131876"/>
                    <a:pt x="79195" y="122145"/>
                  </a:cubicBezTo>
                  <a:cubicBezTo>
                    <a:pt x="75871" y="120899"/>
                    <a:pt x="72933" y="118780"/>
                    <a:pt x="69670" y="117382"/>
                  </a:cubicBezTo>
                  <a:cubicBezTo>
                    <a:pt x="67363" y="116393"/>
                    <a:pt x="64907" y="115795"/>
                    <a:pt x="62526" y="115001"/>
                  </a:cubicBezTo>
                  <a:cubicBezTo>
                    <a:pt x="50620" y="114207"/>
                    <a:pt x="38577" y="114582"/>
                    <a:pt x="26807" y="112620"/>
                  </a:cubicBezTo>
                  <a:cubicBezTo>
                    <a:pt x="19524" y="111406"/>
                    <a:pt x="18861" y="106237"/>
                    <a:pt x="17282" y="100713"/>
                  </a:cubicBezTo>
                  <a:cubicBezTo>
                    <a:pt x="12958" y="85579"/>
                    <a:pt x="17539" y="96464"/>
                    <a:pt x="10139" y="81663"/>
                  </a:cubicBezTo>
                  <a:cubicBezTo>
                    <a:pt x="4012" y="69407"/>
                    <a:pt x="4079" y="54841"/>
                    <a:pt x="2995" y="41182"/>
                  </a:cubicBezTo>
                  <a:cubicBezTo>
                    <a:pt x="2098" y="29872"/>
                    <a:pt x="1340" y="19917"/>
                    <a:pt x="708" y="11011"/>
                  </a:cubicBezTo>
                  <a:close/>
                </a:path>
              </a:pathLst>
            </a:custGeom>
            <a:solidFill>
              <a:schemeClr val="bg1">
                <a:lumMod val="5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82" name="Freeform 81"/>
            <p:cNvSpPr/>
            <p:nvPr/>
          </p:nvSpPr>
          <p:spPr>
            <a:xfrm>
              <a:off x="8229259" y="3572774"/>
              <a:ext cx="2282940" cy="852488"/>
            </a:xfrm>
            <a:custGeom>
              <a:avLst/>
              <a:gdLst>
                <a:gd name="connsiteX0" fmla="*/ 1150144 w 2324100"/>
                <a:gd name="connsiteY0" fmla="*/ 147638 h 852488"/>
                <a:gd name="connsiteX1" fmla="*/ 1002506 w 2324100"/>
                <a:gd name="connsiteY1" fmla="*/ 152400 h 852488"/>
                <a:gd name="connsiteX2" fmla="*/ 985838 w 2324100"/>
                <a:gd name="connsiteY2" fmla="*/ 159544 h 852488"/>
                <a:gd name="connsiteX3" fmla="*/ 971550 w 2324100"/>
                <a:gd name="connsiteY3" fmla="*/ 164306 h 852488"/>
                <a:gd name="connsiteX4" fmla="*/ 897731 w 2324100"/>
                <a:gd name="connsiteY4" fmla="*/ 166688 h 852488"/>
                <a:gd name="connsiteX5" fmla="*/ 878681 w 2324100"/>
                <a:gd name="connsiteY5" fmla="*/ 164306 h 852488"/>
                <a:gd name="connsiteX6" fmla="*/ 871538 w 2324100"/>
                <a:gd name="connsiteY6" fmla="*/ 161925 h 852488"/>
                <a:gd name="connsiteX7" fmla="*/ 838200 w 2324100"/>
                <a:gd name="connsiteY7" fmla="*/ 169069 h 852488"/>
                <a:gd name="connsiteX8" fmla="*/ 804863 w 2324100"/>
                <a:gd name="connsiteY8" fmla="*/ 164306 h 852488"/>
                <a:gd name="connsiteX9" fmla="*/ 788194 w 2324100"/>
                <a:gd name="connsiteY9" fmla="*/ 152400 h 852488"/>
                <a:gd name="connsiteX10" fmla="*/ 783431 w 2324100"/>
                <a:gd name="connsiteY10" fmla="*/ 145256 h 852488"/>
                <a:gd name="connsiteX11" fmla="*/ 769144 w 2324100"/>
                <a:gd name="connsiteY11" fmla="*/ 135731 h 852488"/>
                <a:gd name="connsiteX12" fmla="*/ 759619 w 2324100"/>
                <a:gd name="connsiteY12" fmla="*/ 130969 h 852488"/>
                <a:gd name="connsiteX13" fmla="*/ 750094 w 2324100"/>
                <a:gd name="connsiteY13" fmla="*/ 123825 h 852488"/>
                <a:gd name="connsiteX14" fmla="*/ 742950 w 2324100"/>
                <a:gd name="connsiteY14" fmla="*/ 119063 h 852488"/>
                <a:gd name="connsiteX15" fmla="*/ 728663 w 2324100"/>
                <a:gd name="connsiteY15" fmla="*/ 107156 h 852488"/>
                <a:gd name="connsiteX16" fmla="*/ 700088 w 2324100"/>
                <a:gd name="connsiteY16" fmla="*/ 92869 h 852488"/>
                <a:gd name="connsiteX17" fmla="*/ 685800 w 2324100"/>
                <a:gd name="connsiteY17" fmla="*/ 85725 h 852488"/>
                <a:gd name="connsiteX18" fmla="*/ 666750 w 2324100"/>
                <a:gd name="connsiteY18" fmla="*/ 76200 h 852488"/>
                <a:gd name="connsiteX19" fmla="*/ 657225 w 2324100"/>
                <a:gd name="connsiteY19" fmla="*/ 69056 h 852488"/>
                <a:gd name="connsiteX20" fmla="*/ 640556 w 2324100"/>
                <a:gd name="connsiteY20" fmla="*/ 61913 h 852488"/>
                <a:gd name="connsiteX21" fmla="*/ 614363 w 2324100"/>
                <a:gd name="connsiteY21" fmla="*/ 45244 h 852488"/>
                <a:gd name="connsiteX22" fmla="*/ 602456 w 2324100"/>
                <a:gd name="connsiteY22" fmla="*/ 35719 h 852488"/>
                <a:gd name="connsiteX23" fmla="*/ 590550 w 2324100"/>
                <a:gd name="connsiteY23" fmla="*/ 23813 h 852488"/>
                <a:gd name="connsiteX24" fmla="*/ 576263 w 2324100"/>
                <a:gd name="connsiteY24" fmla="*/ 11906 h 852488"/>
                <a:gd name="connsiteX25" fmla="*/ 566738 w 2324100"/>
                <a:gd name="connsiteY25" fmla="*/ 4763 h 852488"/>
                <a:gd name="connsiteX26" fmla="*/ 552450 w 2324100"/>
                <a:gd name="connsiteY26" fmla="*/ 0 h 852488"/>
                <a:gd name="connsiteX27" fmla="*/ 504825 w 2324100"/>
                <a:gd name="connsiteY27" fmla="*/ 7144 h 852488"/>
                <a:gd name="connsiteX28" fmla="*/ 497681 w 2324100"/>
                <a:gd name="connsiteY28" fmla="*/ 11906 h 852488"/>
                <a:gd name="connsiteX29" fmla="*/ 492919 w 2324100"/>
                <a:gd name="connsiteY29" fmla="*/ 19050 h 852488"/>
                <a:gd name="connsiteX30" fmla="*/ 459581 w 2324100"/>
                <a:gd name="connsiteY30" fmla="*/ 21431 h 852488"/>
                <a:gd name="connsiteX31" fmla="*/ 452438 w 2324100"/>
                <a:gd name="connsiteY31" fmla="*/ 19050 h 852488"/>
                <a:gd name="connsiteX32" fmla="*/ 442913 w 2324100"/>
                <a:gd name="connsiteY32" fmla="*/ 14288 h 852488"/>
                <a:gd name="connsiteX33" fmla="*/ 426244 w 2324100"/>
                <a:gd name="connsiteY33" fmla="*/ 11906 h 852488"/>
                <a:gd name="connsiteX34" fmla="*/ 416719 w 2324100"/>
                <a:gd name="connsiteY34" fmla="*/ 7144 h 852488"/>
                <a:gd name="connsiteX35" fmla="*/ 400050 w 2324100"/>
                <a:gd name="connsiteY35" fmla="*/ 2381 h 852488"/>
                <a:gd name="connsiteX36" fmla="*/ 392906 w 2324100"/>
                <a:gd name="connsiteY36" fmla="*/ 0 h 852488"/>
                <a:gd name="connsiteX37" fmla="*/ 350044 w 2324100"/>
                <a:gd name="connsiteY37" fmla="*/ 4763 h 852488"/>
                <a:gd name="connsiteX38" fmla="*/ 345281 w 2324100"/>
                <a:gd name="connsiteY38" fmla="*/ 11906 h 852488"/>
                <a:gd name="connsiteX39" fmla="*/ 330994 w 2324100"/>
                <a:gd name="connsiteY39" fmla="*/ 23813 h 852488"/>
                <a:gd name="connsiteX40" fmla="*/ 326231 w 2324100"/>
                <a:gd name="connsiteY40" fmla="*/ 30956 h 852488"/>
                <a:gd name="connsiteX41" fmla="*/ 297656 w 2324100"/>
                <a:gd name="connsiteY41" fmla="*/ 57150 h 852488"/>
                <a:gd name="connsiteX42" fmla="*/ 290513 w 2324100"/>
                <a:gd name="connsiteY42" fmla="*/ 59531 h 852488"/>
                <a:gd name="connsiteX43" fmla="*/ 278606 w 2324100"/>
                <a:gd name="connsiteY43" fmla="*/ 69056 h 852488"/>
                <a:gd name="connsiteX44" fmla="*/ 271463 w 2324100"/>
                <a:gd name="connsiteY44" fmla="*/ 73819 h 852488"/>
                <a:gd name="connsiteX45" fmla="*/ 228600 w 2324100"/>
                <a:gd name="connsiteY45" fmla="*/ 78581 h 852488"/>
                <a:gd name="connsiteX46" fmla="*/ 190500 w 2324100"/>
                <a:gd name="connsiteY46" fmla="*/ 83344 h 852488"/>
                <a:gd name="connsiteX47" fmla="*/ 176213 w 2324100"/>
                <a:gd name="connsiteY47" fmla="*/ 88106 h 852488"/>
                <a:gd name="connsiteX48" fmla="*/ 161925 w 2324100"/>
                <a:gd name="connsiteY48" fmla="*/ 95250 h 852488"/>
                <a:gd name="connsiteX49" fmla="*/ 157163 w 2324100"/>
                <a:gd name="connsiteY49" fmla="*/ 104775 h 852488"/>
                <a:gd name="connsiteX50" fmla="*/ 150019 w 2324100"/>
                <a:gd name="connsiteY50" fmla="*/ 107156 h 852488"/>
                <a:gd name="connsiteX51" fmla="*/ 142875 w 2324100"/>
                <a:gd name="connsiteY51" fmla="*/ 111919 h 852488"/>
                <a:gd name="connsiteX52" fmla="*/ 135731 w 2324100"/>
                <a:gd name="connsiteY52" fmla="*/ 121444 h 852488"/>
                <a:gd name="connsiteX53" fmla="*/ 128588 w 2324100"/>
                <a:gd name="connsiteY53" fmla="*/ 128588 h 852488"/>
                <a:gd name="connsiteX54" fmla="*/ 119063 w 2324100"/>
                <a:gd name="connsiteY54" fmla="*/ 142875 h 852488"/>
                <a:gd name="connsiteX55" fmla="*/ 114300 w 2324100"/>
                <a:gd name="connsiteY55" fmla="*/ 150019 h 852488"/>
                <a:gd name="connsiteX56" fmla="*/ 109538 w 2324100"/>
                <a:gd name="connsiteY56" fmla="*/ 157163 h 852488"/>
                <a:gd name="connsiteX57" fmla="*/ 102394 w 2324100"/>
                <a:gd name="connsiteY57" fmla="*/ 171450 h 852488"/>
                <a:gd name="connsiteX58" fmla="*/ 100013 w 2324100"/>
                <a:gd name="connsiteY58" fmla="*/ 178594 h 852488"/>
                <a:gd name="connsiteX59" fmla="*/ 90488 w 2324100"/>
                <a:gd name="connsiteY59" fmla="*/ 192881 h 852488"/>
                <a:gd name="connsiteX60" fmla="*/ 85725 w 2324100"/>
                <a:gd name="connsiteY60" fmla="*/ 202406 h 852488"/>
                <a:gd name="connsiteX61" fmla="*/ 80963 w 2324100"/>
                <a:gd name="connsiteY61" fmla="*/ 223838 h 852488"/>
                <a:gd name="connsiteX62" fmla="*/ 78581 w 2324100"/>
                <a:gd name="connsiteY62" fmla="*/ 266700 h 852488"/>
                <a:gd name="connsiteX63" fmla="*/ 54769 w 2324100"/>
                <a:gd name="connsiteY63" fmla="*/ 264319 h 852488"/>
                <a:gd name="connsiteX64" fmla="*/ 45244 w 2324100"/>
                <a:gd name="connsiteY64" fmla="*/ 259556 h 852488"/>
                <a:gd name="connsiteX65" fmla="*/ 9525 w 2324100"/>
                <a:gd name="connsiteY65" fmla="*/ 228600 h 852488"/>
                <a:gd name="connsiteX66" fmla="*/ 0 w 2324100"/>
                <a:gd name="connsiteY66" fmla="*/ 216694 h 852488"/>
                <a:gd name="connsiteX67" fmla="*/ 4763 w 2324100"/>
                <a:gd name="connsiteY67" fmla="*/ 254794 h 852488"/>
                <a:gd name="connsiteX68" fmla="*/ 9525 w 2324100"/>
                <a:gd name="connsiteY68" fmla="*/ 273844 h 852488"/>
                <a:gd name="connsiteX69" fmla="*/ 14288 w 2324100"/>
                <a:gd name="connsiteY69" fmla="*/ 297656 h 852488"/>
                <a:gd name="connsiteX70" fmla="*/ 16669 w 2324100"/>
                <a:gd name="connsiteY70" fmla="*/ 304800 h 852488"/>
                <a:gd name="connsiteX71" fmla="*/ 26194 w 2324100"/>
                <a:gd name="connsiteY71" fmla="*/ 321469 h 852488"/>
                <a:gd name="connsiteX72" fmla="*/ 28575 w 2324100"/>
                <a:gd name="connsiteY72" fmla="*/ 330994 h 852488"/>
                <a:gd name="connsiteX73" fmla="*/ 42863 w 2324100"/>
                <a:gd name="connsiteY73" fmla="*/ 345281 h 852488"/>
                <a:gd name="connsiteX74" fmla="*/ 47625 w 2324100"/>
                <a:gd name="connsiteY74" fmla="*/ 366713 h 852488"/>
                <a:gd name="connsiteX75" fmla="*/ 52388 w 2324100"/>
                <a:gd name="connsiteY75" fmla="*/ 381000 h 852488"/>
                <a:gd name="connsiteX76" fmla="*/ 54769 w 2324100"/>
                <a:gd name="connsiteY76" fmla="*/ 402431 h 852488"/>
                <a:gd name="connsiteX77" fmla="*/ 59531 w 2324100"/>
                <a:gd name="connsiteY77" fmla="*/ 414338 h 852488"/>
                <a:gd name="connsiteX78" fmla="*/ 61913 w 2324100"/>
                <a:gd name="connsiteY78" fmla="*/ 450056 h 852488"/>
                <a:gd name="connsiteX79" fmla="*/ 64294 w 2324100"/>
                <a:gd name="connsiteY79" fmla="*/ 619125 h 852488"/>
                <a:gd name="connsiteX80" fmla="*/ 71438 w 2324100"/>
                <a:gd name="connsiteY80" fmla="*/ 659606 h 852488"/>
                <a:gd name="connsiteX81" fmla="*/ 78581 w 2324100"/>
                <a:gd name="connsiteY81" fmla="*/ 678656 h 852488"/>
                <a:gd name="connsiteX82" fmla="*/ 88106 w 2324100"/>
                <a:gd name="connsiteY82" fmla="*/ 690563 h 852488"/>
                <a:gd name="connsiteX83" fmla="*/ 123825 w 2324100"/>
                <a:gd name="connsiteY83" fmla="*/ 692944 h 852488"/>
                <a:gd name="connsiteX84" fmla="*/ 130969 w 2324100"/>
                <a:gd name="connsiteY84" fmla="*/ 695325 h 852488"/>
                <a:gd name="connsiteX85" fmla="*/ 140494 w 2324100"/>
                <a:gd name="connsiteY85" fmla="*/ 700088 h 852488"/>
                <a:gd name="connsiteX86" fmla="*/ 159544 w 2324100"/>
                <a:gd name="connsiteY86" fmla="*/ 707231 h 852488"/>
                <a:gd name="connsiteX87" fmla="*/ 166688 w 2324100"/>
                <a:gd name="connsiteY87" fmla="*/ 714375 h 852488"/>
                <a:gd name="connsiteX88" fmla="*/ 178594 w 2324100"/>
                <a:gd name="connsiteY88" fmla="*/ 723900 h 852488"/>
                <a:gd name="connsiteX89" fmla="*/ 185738 w 2324100"/>
                <a:gd name="connsiteY89" fmla="*/ 733425 h 852488"/>
                <a:gd name="connsiteX90" fmla="*/ 188119 w 2324100"/>
                <a:gd name="connsiteY90" fmla="*/ 740569 h 852488"/>
                <a:gd name="connsiteX91" fmla="*/ 195263 w 2324100"/>
                <a:gd name="connsiteY91" fmla="*/ 745331 h 852488"/>
                <a:gd name="connsiteX92" fmla="*/ 226219 w 2324100"/>
                <a:gd name="connsiteY92" fmla="*/ 750094 h 852488"/>
                <a:gd name="connsiteX93" fmla="*/ 250031 w 2324100"/>
                <a:gd name="connsiteY93" fmla="*/ 757238 h 852488"/>
                <a:gd name="connsiteX94" fmla="*/ 269081 w 2324100"/>
                <a:gd name="connsiteY94" fmla="*/ 759619 h 852488"/>
                <a:gd name="connsiteX95" fmla="*/ 285750 w 2324100"/>
                <a:gd name="connsiteY95" fmla="*/ 762000 h 852488"/>
                <a:gd name="connsiteX96" fmla="*/ 316706 w 2324100"/>
                <a:gd name="connsiteY96" fmla="*/ 764381 h 852488"/>
                <a:gd name="connsiteX97" fmla="*/ 373856 w 2324100"/>
                <a:gd name="connsiteY97" fmla="*/ 771525 h 852488"/>
                <a:gd name="connsiteX98" fmla="*/ 426244 w 2324100"/>
                <a:gd name="connsiteY98" fmla="*/ 769144 h 852488"/>
                <a:gd name="connsiteX99" fmla="*/ 435769 w 2324100"/>
                <a:gd name="connsiteY99" fmla="*/ 766763 h 852488"/>
                <a:gd name="connsiteX100" fmla="*/ 459581 w 2324100"/>
                <a:gd name="connsiteY100" fmla="*/ 750094 h 852488"/>
                <a:gd name="connsiteX101" fmla="*/ 483394 w 2324100"/>
                <a:gd name="connsiteY101" fmla="*/ 735806 h 852488"/>
                <a:gd name="connsiteX102" fmla="*/ 490538 w 2324100"/>
                <a:gd name="connsiteY102" fmla="*/ 733425 h 852488"/>
                <a:gd name="connsiteX103" fmla="*/ 504825 w 2324100"/>
                <a:gd name="connsiteY103" fmla="*/ 726281 h 852488"/>
                <a:gd name="connsiteX104" fmla="*/ 521494 w 2324100"/>
                <a:gd name="connsiteY104" fmla="*/ 719138 h 852488"/>
                <a:gd name="connsiteX105" fmla="*/ 528638 w 2324100"/>
                <a:gd name="connsiteY105" fmla="*/ 714375 h 852488"/>
                <a:gd name="connsiteX106" fmla="*/ 538163 w 2324100"/>
                <a:gd name="connsiteY106" fmla="*/ 711994 h 852488"/>
                <a:gd name="connsiteX107" fmla="*/ 566738 w 2324100"/>
                <a:gd name="connsiteY107" fmla="*/ 707231 h 852488"/>
                <a:gd name="connsiteX108" fmla="*/ 690563 w 2324100"/>
                <a:gd name="connsiteY108" fmla="*/ 704850 h 852488"/>
                <a:gd name="connsiteX109" fmla="*/ 700088 w 2324100"/>
                <a:gd name="connsiteY109" fmla="*/ 707231 h 852488"/>
                <a:gd name="connsiteX110" fmla="*/ 740569 w 2324100"/>
                <a:gd name="connsiteY110" fmla="*/ 709613 h 852488"/>
                <a:gd name="connsiteX111" fmla="*/ 773906 w 2324100"/>
                <a:gd name="connsiteY111" fmla="*/ 711994 h 852488"/>
                <a:gd name="connsiteX112" fmla="*/ 809625 w 2324100"/>
                <a:gd name="connsiteY112" fmla="*/ 716756 h 852488"/>
                <a:gd name="connsiteX113" fmla="*/ 823913 w 2324100"/>
                <a:gd name="connsiteY113" fmla="*/ 719138 h 852488"/>
                <a:gd name="connsiteX114" fmla="*/ 871538 w 2324100"/>
                <a:gd name="connsiteY114" fmla="*/ 728663 h 852488"/>
                <a:gd name="connsiteX115" fmla="*/ 883444 w 2324100"/>
                <a:gd name="connsiteY115" fmla="*/ 733425 h 852488"/>
                <a:gd name="connsiteX116" fmla="*/ 902494 w 2324100"/>
                <a:gd name="connsiteY116" fmla="*/ 738188 h 852488"/>
                <a:gd name="connsiteX117" fmla="*/ 916781 w 2324100"/>
                <a:gd name="connsiteY117" fmla="*/ 747713 h 852488"/>
                <a:gd name="connsiteX118" fmla="*/ 923925 w 2324100"/>
                <a:gd name="connsiteY118" fmla="*/ 750094 h 852488"/>
                <a:gd name="connsiteX119" fmla="*/ 940594 w 2324100"/>
                <a:gd name="connsiteY119" fmla="*/ 754856 h 852488"/>
                <a:gd name="connsiteX120" fmla="*/ 962025 w 2324100"/>
                <a:gd name="connsiteY120" fmla="*/ 766763 h 852488"/>
                <a:gd name="connsiteX121" fmla="*/ 988219 w 2324100"/>
                <a:gd name="connsiteY121" fmla="*/ 783431 h 852488"/>
                <a:gd name="connsiteX122" fmla="*/ 1009650 w 2324100"/>
                <a:gd name="connsiteY122" fmla="*/ 790575 h 852488"/>
                <a:gd name="connsiteX123" fmla="*/ 1016794 w 2324100"/>
                <a:gd name="connsiteY123" fmla="*/ 797719 h 852488"/>
                <a:gd name="connsiteX124" fmla="*/ 1035844 w 2324100"/>
                <a:gd name="connsiteY124" fmla="*/ 812006 h 852488"/>
                <a:gd name="connsiteX125" fmla="*/ 1042988 w 2324100"/>
                <a:gd name="connsiteY125" fmla="*/ 821531 h 852488"/>
                <a:gd name="connsiteX126" fmla="*/ 1052513 w 2324100"/>
                <a:gd name="connsiteY126" fmla="*/ 831056 h 852488"/>
                <a:gd name="connsiteX127" fmla="*/ 1069181 w 2324100"/>
                <a:gd name="connsiteY127" fmla="*/ 852488 h 852488"/>
                <a:gd name="connsiteX128" fmla="*/ 1140619 w 2324100"/>
                <a:gd name="connsiteY128" fmla="*/ 850106 h 852488"/>
                <a:gd name="connsiteX129" fmla="*/ 1154906 w 2324100"/>
                <a:gd name="connsiteY129" fmla="*/ 835819 h 852488"/>
                <a:gd name="connsiteX130" fmla="*/ 1162050 w 2324100"/>
                <a:gd name="connsiteY130" fmla="*/ 833438 h 852488"/>
                <a:gd name="connsiteX131" fmla="*/ 1166813 w 2324100"/>
                <a:gd name="connsiteY131" fmla="*/ 826294 h 852488"/>
                <a:gd name="connsiteX132" fmla="*/ 1178719 w 2324100"/>
                <a:gd name="connsiteY132" fmla="*/ 823913 h 852488"/>
                <a:gd name="connsiteX133" fmla="*/ 1185863 w 2324100"/>
                <a:gd name="connsiteY133" fmla="*/ 821531 h 852488"/>
                <a:gd name="connsiteX134" fmla="*/ 1259681 w 2324100"/>
                <a:gd name="connsiteY134" fmla="*/ 821531 h 852488"/>
                <a:gd name="connsiteX135" fmla="*/ 1269206 w 2324100"/>
                <a:gd name="connsiteY135" fmla="*/ 819150 h 852488"/>
                <a:gd name="connsiteX136" fmla="*/ 1273969 w 2324100"/>
                <a:gd name="connsiteY136" fmla="*/ 812006 h 852488"/>
                <a:gd name="connsiteX137" fmla="*/ 1281113 w 2324100"/>
                <a:gd name="connsiteY137" fmla="*/ 809625 h 852488"/>
                <a:gd name="connsiteX138" fmla="*/ 1288256 w 2324100"/>
                <a:gd name="connsiteY138" fmla="*/ 804863 h 852488"/>
                <a:gd name="connsiteX139" fmla="*/ 1290638 w 2324100"/>
                <a:gd name="connsiteY139" fmla="*/ 797719 h 852488"/>
                <a:gd name="connsiteX140" fmla="*/ 1304925 w 2324100"/>
                <a:gd name="connsiteY140" fmla="*/ 792956 h 852488"/>
                <a:gd name="connsiteX141" fmla="*/ 1307306 w 2324100"/>
                <a:gd name="connsiteY141" fmla="*/ 785813 h 852488"/>
                <a:gd name="connsiteX142" fmla="*/ 1314450 w 2324100"/>
                <a:gd name="connsiteY142" fmla="*/ 783431 h 852488"/>
                <a:gd name="connsiteX143" fmla="*/ 1323975 w 2324100"/>
                <a:gd name="connsiteY143" fmla="*/ 778669 h 852488"/>
                <a:gd name="connsiteX144" fmla="*/ 1333500 w 2324100"/>
                <a:gd name="connsiteY144" fmla="*/ 769144 h 852488"/>
                <a:gd name="connsiteX145" fmla="*/ 1340644 w 2324100"/>
                <a:gd name="connsiteY145" fmla="*/ 766763 h 852488"/>
                <a:gd name="connsiteX146" fmla="*/ 1362075 w 2324100"/>
                <a:gd name="connsiteY146" fmla="*/ 754856 h 852488"/>
                <a:gd name="connsiteX147" fmla="*/ 1378744 w 2324100"/>
                <a:gd name="connsiteY147" fmla="*/ 750094 h 852488"/>
                <a:gd name="connsiteX148" fmla="*/ 1385888 w 2324100"/>
                <a:gd name="connsiteY148" fmla="*/ 745331 h 852488"/>
                <a:gd name="connsiteX149" fmla="*/ 1393031 w 2324100"/>
                <a:gd name="connsiteY149" fmla="*/ 742950 h 852488"/>
                <a:gd name="connsiteX150" fmla="*/ 1426369 w 2324100"/>
                <a:gd name="connsiteY150" fmla="*/ 738188 h 852488"/>
                <a:gd name="connsiteX151" fmla="*/ 1435894 w 2324100"/>
                <a:gd name="connsiteY151" fmla="*/ 735806 h 852488"/>
                <a:gd name="connsiteX152" fmla="*/ 1462088 w 2324100"/>
                <a:gd name="connsiteY152" fmla="*/ 728663 h 852488"/>
                <a:gd name="connsiteX153" fmla="*/ 1500188 w 2324100"/>
                <a:gd name="connsiteY153" fmla="*/ 726281 h 852488"/>
                <a:gd name="connsiteX154" fmla="*/ 1526381 w 2324100"/>
                <a:gd name="connsiteY154" fmla="*/ 728663 h 852488"/>
                <a:gd name="connsiteX155" fmla="*/ 1533525 w 2324100"/>
                <a:gd name="connsiteY155" fmla="*/ 731044 h 852488"/>
                <a:gd name="connsiteX156" fmla="*/ 1571625 w 2324100"/>
                <a:gd name="connsiteY156" fmla="*/ 728663 h 852488"/>
                <a:gd name="connsiteX157" fmla="*/ 1590675 w 2324100"/>
                <a:gd name="connsiteY157" fmla="*/ 723900 h 852488"/>
                <a:gd name="connsiteX158" fmla="*/ 1600200 w 2324100"/>
                <a:gd name="connsiteY158" fmla="*/ 719138 h 852488"/>
                <a:gd name="connsiteX159" fmla="*/ 1609725 w 2324100"/>
                <a:gd name="connsiteY159" fmla="*/ 716756 h 852488"/>
                <a:gd name="connsiteX160" fmla="*/ 1616869 w 2324100"/>
                <a:gd name="connsiteY160" fmla="*/ 714375 h 852488"/>
                <a:gd name="connsiteX161" fmla="*/ 1638300 w 2324100"/>
                <a:gd name="connsiteY161" fmla="*/ 704850 h 852488"/>
                <a:gd name="connsiteX162" fmla="*/ 1652588 w 2324100"/>
                <a:gd name="connsiteY162" fmla="*/ 700088 h 852488"/>
                <a:gd name="connsiteX163" fmla="*/ 1659731 w 2324100"/>
                <a:gd name="connsiteY163" fmla="*/ 702469 h 852488"/>
                <a:gd name="connsiteX164" fmla="*/ 1671638 w 2324100"/>
                <a:gd name="connsiteY164" fmla="*/ 716756 h 852488"/>
                <a:gd name="connsiteX165" fmla="*/ 1678781 w 2324100"/>
                <a:gd name="connsiteY165" fmla="*/ 723900 h 852488"/>
                <a:gd name="connsiteX166" fmla="*/ 1693069 w 2324100"/>
                <a:gd name="connsiteY166" fmla="*/ 733425 h 852488"/>
                <a:gd name="connsiteX167" fmla="*/ 1700213 w 2324100"/>
                <a:gd name="connsiteY167" fmla="*/ 740569 h 852488"/>
                <a:gd name="connsiteX168" fmla="*/ 1721644 w 2324100"/>
                <a:gd name="connsiteY168" fmla="*/ 742950 h 852488"/>
                <a:gd name="connsiteX169" fmla="*/ 1731169 w 2324100"/>
                <a:gd name="connsiteY169" fmla="*/ 745331 h 852488"/>
                <a:gd name="connsiteX170" fmla="*/ 1738313 w 2324100"/>
                <a:gd name="connsiteY170" fmla="*/ 747713 h 852488"/>
                <a:gd name="connsiteX171" fmla="*/ 1752600 w 2324100"/>
                <a:gd name="connsiteY171" fmla="*/ 750094 h 852488"/>
                <a:gd name="connsiteX172" fmla="*/ 1771650 w 2324100"/>
                <a:gd name="connsiteY172" fmla="*/ 757238 h 852488"/>
                <a:gd name="connsiteX173" fmla="*/ 1783556 w 2324100"/>
                <a:gd name="connsiteY173" fmla="*/ 759619 h 852488"/>
                <a:gd name="connsiteX174" fmla="*/ 1826419 w 2324100"/>
                <a:gd name="connsiteY174" fmla="*/ 764381 h 852488"/>
                <a:gd name="connsiteX175" fmla="*/ 1838325 w 2324100"/>
                <a:gd name="connsiteY175" fmla="*/ 766763 h 852488"/>
                <a:gd name="connsiteX176" fmla="*/ 1859756 w 2324100"/>
                <a:gd name="connsiteY176" fmla="*/ 776288 h 852488"/>
                <a:gd name="connsiteX177" fmla="*/ 1878806 w 2324100"/>
                <a:gd name="connsiteY177" fmla="*/ 788194 h 852488"/>
                <a:gd name="connsiteX178" fmla="*/ 1888331 w 2324100"/>
                <a:gd name="connsiteY178" fmla="*/ 795338 h 852488"/>
                <a:gd name="connsiteX179" fmla="*/ 1900238 w 2324100"/>
                <a:gd name="connsiteY179" fmla="*/ 797719 h 852488"/>
                <a:gd name="connsiteX180" fmla="*/ 1914525 w 2324100"/>
                <a:gd name="connsiteY180" fmla="*/ 807244 h 852488"/>
                <a:gd name="connsiteX181" fmla="*/ 1926431 w 2324100"/>
                <a:gd name="connsiteY181" fmla="*/ 816769 h 852488"/>
                <a:gd name="connsiteX182" fmla="*/ 1935956 w 2324100"/>
                <a:gd name="connsiteY182" fmla="*/ 823913 h 852488"/>
                <a:gd name="connsiteX183" fmla="*/ 1940719 w 2324100"/>
                <a:gd name="connsiteY183" fmla="*/ 831056 h 852488"/>
                <a:gd name="connsiteX184" fmla="*/ 1997869 w 2324100"/>
                <a:gd name="connsiteY184" fmla="*/ 828675 h 852488"/>
                <a:gd name="connsiteX185" fmla="*/ 2009775 w 2324100"/>
                <a:gd name="connsiteY185" fmla="*/ 826294 h 852488"/>
                <a:gd name="connsiteX186" fmla="*/ 2016919 w 2324100"/>
                <a:gd name="connsiteY186" fmla="*/ 823913 h 852488"/>
                <a:gd name="connsiteX187" fmla="*/ 2035969 w 2324100"/>
                <a:gd name="connsiteY187" fmla="*/ 819150 h 852488"/>
                <a:gd name="connsiteX188" fmla="*/ 2045494 w 2324100"/>
                <a:gd name="connsiteY188" fmla="*/ 814388 h 852488"/>
                <a:gd name="connsiteX189" fmla="*/ 2052638 w 2324100"/>
                <a:gd name="connsiteY189" fmla="*/ 812006 h 852488"/>
                <a:gd name="connsiteX190" fmla="*/ 2059781 w 2324100"/>
                <a:gd name="connsiteY190" fmla="*/ 807244 h 852488"/>
                <a:gd name="connsiteX191" fmla="*/ 2076450 w 2324100"/>
                <a:gd name="connsiteY191" fmla="*/ 802481 h 852488"/>
                <a:gd name="connsiteX192" fmla="*/ 2107406 w 2324100"/>
                <a:gd name="connsiteY192" fmla="*/ 790575 h 852488"/>
                <a:gd name="connsiteX193" fmla="*/ 2116931 w 2324100"/>
                <a:gd name="connsiteY193" fmla="*/ 783431 h 852488"/>
                <a:gd name="connsiteX194" fmla="*/ 2135981 w 2324100"/>
                <a:gd name="connsiteY194" fmla="*/ 773906 h 852488"/>
                <a:gd name="connsiteX195" fmla="*/ 2152650 w 2324100"/>
                <a:gd name="connsiteY195" fmla="*/ 766763 h 852488"/>
                <a:gd name="connsiteX196" fmla="*/ 2166938 w 2324100"/>
                <a:gd name="connsiteY196" fmla="*/ 759619 h 852488"/>
                <a:gd name="connsiteX197" fmla="*/ 2183606 w 2324100"/>
                <a:gd name="connsiteY197" fmla="*/ 754856 h 852488"/>
                <a:gd name="connsiteX198" fmla="*/ 2212181 w 2324100"/>
                <a:gd name="connsiteY198" fmla="*/ 750094 h 852488"/>
                <a:gd name="connsiteX199" fmla="*/ 2221706 w 2324100"/>
                <a:gd name="connsiteY199" fmla="*/ 747713 h 852488"/>
                <a:gd name="connsiteX200" fmla="*/ 2235994 w 2324100"/>
                <a:gd name="connsiteY200" fmla="*/ 745331 h 852488"/>
                <a:gd name="connsiteX201" fmla="*/ 2266950 w 2324100"/>
                <a:gd name="connsiteY201" fmla="*/ 740569 h 852488"/>
                <a:gd name="connsiteX202" fmla="*/ 2281238 w 2324100"/>
                <a:gd name="connsiteY202" fmla="*/ 714375 h 852488"/>
                <a:gd name="connsiteX203" fmla="*/ 2297906 w 2324100"/>
                <a:gd name="connsiteY203" fmla="*/ 683419 h 852488"/>
                <a:gd name="connsiteX204" fmla="*/ 2305050 w 2324100"/>
                <a:gd name="connsiteY204" fmla="*/ 659606 h 852488"/>
                <a:gd name="connsiteX205" fmla="*/ 2309813 w 2324100"/>
                <a:gd name="connsiteY205" fmla="*/ 642938 h 852488"/>
                <a:gd name="connsiteX206" fmla="*/ 2312194 w 2324100"/>
                <a:gd name="connsiteY206" fmla="*/ 628650 h 852488"/>
                <a:gd name="connsiteX207" fmla="*/ 2314575 w 2324100"/>
                <a:gd name="connsiteY207" fmla="*/ 616744 h 852488"/>
                <a:gd name="connsiteX208" fmla="*/ 2319338 w 2324100"/>
                <a:gd name="connsiteY208" fmla="*/ 588169 h 852488"/>
                <a:gd name="connsiteX209" fmla="*/ 2321719 w 2324100"/>
                <a:gd name="connsiteY209" fmla="*/ 561975 h 852488"/>
                <a:gd name="connsiteX210" fmla="*/ 2324100 w 2324100"/>
                <a:gd name="connsiteY210" fmla="*/ 554831 h 852488"/>
                <a:gd name="connsiteX211" fmla="*/ 2321719 w 2324100"/>
                <a:gd name="connsiteY211" fmla="*/ 542925 h 852488"/>
                <a:gd name="connsiteX212" fmla="*/ 2312194 w 2324100"/>
                <a:gd name="connsiteY212" fmla="*/ 519113 h 852488"/>
                <a:gd name="connsiteX213" fmla="*/ 2309813 w 2324100"/>
                <a:gd name="connsiteY213" fmla="*/ 504825 h 852488"/>
                <a:gd name="connsiteX214" fmla="*/ 2305050 w 2324100"/>
                <a:gd name="connsiteY214" fmla="*/ 490538 h 852488"/>
                <a:gd name="connsiteX215" fmla="*/ 2302669 w 2324100"/>
                <a:gd name="connsiteY215" fmla="*/ 459581 h 852488"/>
                <a:gd name="connsiteX216" fmla="*/ 2300288 w 2324100"/>
                <a:gd name="connsiteY216" fmla="*/ 447675 h 852488"/>
                <a:gd name="connsiteX217" fmla="*/ 2297906 w 2324100"/>
                <a:gd name="connsiteY217" fmla="*/ 428625 h 852488"/>
                <a:gd name="connsiteX218" fmla="*/ 2278856 w 2324100"/>
                <a:gd name="connsiteY218" fmla="*/ 338138 h 852488"/>
                <a:gd name="connsiteX219" fmla="*/ 2271713 w 2324100"/>
                <a:gd name="connsiteY219" fmla="*/ 333375 h 852488"/>
                <a:gd name="connsiteX220" fmla="*/ 2259806 w 2324100"/>
                <a:gd name="connsiteY220" fmla="*/ 319088 h 852488"/>
                <a:gd name="connsiteX221" fmla="*/ 2245519 w 2324100"/>
                <a:gd name="connsiteY221" fmla="*/ 311944 h 852488"/>
                <a:gd name="connsiteX222" fmla="*/ 2226469 w 2324100"/>
                <a:gd name="connsiteY222" fmla="*/ 292894 h 852488"/>
                <a:gd name="connsiteX223" fmla="*/ 2214563 w 2324100"/>
                <a:gd name="connsiteY223" fmla="*/ 278606 h 852488"/>
                <a:gd name="connsiteX224" fmla="*/ 2207419 w 2324100"/>
                <a:gd name="connsiteY224" fmla="*/ 257175 h 852488"/>
                <a:gd name="connsiteX225" fmla="*/ 2202656 w 2324100"/>
                <a:gd name="connsiteY225" fmla="*/ 240506 h 852488"/>
                <a:gd name="connsiteX226" fmla="*/ 2193131 w 2324100"/>
                <a:gd name="connsiteY226" fmla="*/ 223838 h 852488"/>
                <a:gd name="connsiteX227" fmla="*/ 2185988 w 2324100"/>
                <a:gd name="connsiteY227" fmla="*/ 200025 h 852488"/>
                <a:gd name="connsiteX228" fmla="*/ 2183606 w 2324100"/>
                <a:gd name="connsiteY228" fmla="*/ 190500 h 852488"/>
                <a:gd name="connsiteX229" fmla="*/ 2176463 w 2324100"/>
                <a:gd name="connsiteY229" fmla="*/ 180975 h 852488"/>
                <a:gd name="connsiteX230" fmla="*/ 2174081 w 2324100"/>
                <a:gd name="connsiteY230" fmla="*/ 173831 h 852488"/>
                <a:gd name="connsiteX231" fmla="*/ 2155031 w 2324100"/>
                <a:gd name="connsiteY231" fmla="*/ 152400 h 852488"/>
                <a:gd name="connsiteX232" fmla="*/ 2135981 w 2324100"/>
                <a:gd name="connsiteY232" fmla="*/ 130969 h 852488"/>
                <a:gd name="connsiteX233" fmla="*/ 2140744 w 2324100"/>
                <a:gd name="connsiteY233" fmla="*/ 121444 h 852488"/>
                <a:gd name="connsiteX234" fmla="*/ 2171700 w 2324100"/>
                <a:gd name="connsiteY234" fmla="*/ 92869 h 852488"/>
                <a:gd name="connsiteX235" fmla="*/ 2176463 w 2324100"/>
                <a:gd name="connsiteY235" fmla="*/ 83344 h 852488"/>
                <a:gd name="connsiteX236" fmla="*/ 2171700 w 2324100"/>
                <a:gd name="connsiteY236" fmla="*/ 76200 h 852488"/>
                <a:gd name="connsiteX237" fmla="*/ 2164556 w 2324100"/>
                <a:gd name="connsiteY237" fmla="*/ 66675 h 852488"/>
                <a:gd name="connsiteX238" fmla="*/ 2138363 w 2324100"/>
                <a:gd name="connsiteY238" fmla="*/ 59531 h 852488"/>
                <a:gd name="connsiteX239" fmla="*/ 2131219 w 2324100"/>
                <a:gd name="connsiteY239" fmla="*/ 54769 h 852488"/>
                <a:gd name="connsiteX240" fmla="*/ 2121694 w 2324100"/>
                <a:gd name="connsiteY240" fmla="*/ 52388 h 852488"/>
                <a:gd name="connsiteX241" fmla="*/ 2059781 w 2324100"/>
                <a:gd name="connsiteY241" fmla="*/ 54769 h 852488"/>
                <a:gd name="connsiteX242" fmla="*/ 2050256 w 2324100"/>
                <a:gd name="connsiteY242" fmla="*/ 57150 h 852488"/>
                <a:gd name="connsiteX243" fmla="*/ 2031206 w 2324100"/>
                <a:gd name="connsiteY243" fmla="*/ 61913 h 852488"/>
                <a:gd name="connsiteX244" fmla="*/ 2019300 w 2324100"/>
                <a:gd name="connsiteY244" fmla="*/ 66675 h 852488"/>
                <a:gd name="connsiteX245" fmla="*/ 2012156 w 2324100"/>
                <a:gd name="connsiteY245" fmla="*/ 71438 h 852488"/>
                <a:gd name="connsiteX246" fmla="*/ 1993106 w 2324100"/>
                <a:gd name="connsiteY246" fmla="*/ 78581 h 852488"/>
                <a:gd name="connsiteX247" fmla="*/ 1976438 w 2324100"/>
                <a:gd name="connsiteY247" fmla="*/ 90488 h 852488"/>
                <a:gd name="connsiteX248" fmla="*/ 1964531 w 2324100"/>
                <a:gd name="connsiteY248" fmla="*/ 97631 h 852488"/>
                <a:gd name="connsiteX249" fmla="*/ 1955006 w 2324100"/>
                <a:gd name="connsiteY249" fmla="*/ 104775 h 852488"/>
                <a:gd name="connsiteX250" fmla="*/ 1940719 w 2324100"/>
                <a:gd name="connsiteY250" fmla="*/ 114300 h 852488"/>
                <a:gd name="connsiteX251" fmla="*/ 1926431 w 2324100"/>
                <a:gd name="connsiteY251" fmla="*/ 119063 h 852488"/>
                <a:gd name="connsiteX252" fmla="*/ 1919288 w 2324100"/>
                <a:gd name="connsiteY252" fmla="*/ 121444 h 852488"/>
                <a:gd name="connsiteX253" fmla="*/ 1905000 w 2324100"/>
                <a:gd name="connsiteY253" fmla="*/ 123825 h 852488"/>
                <a:gd name="connsiteX254" fmla="*/ 1895475 w 2324100"/>
                <a:gd name="connsiteY254" fmla="*/ 126206 h 852488"/>
                <a:gd name="connsiteX255" fmla="*/ 1869281 w 2324100"/>
                <a:gd name="connsiteY255" fmla="*/ 128588 h 852488"/>
                <a:gd name="connsiteX256" fmla="*/ 1828800 w 2324100"/>
                <a:gd name="connsiteY256" fmla="*/ 133350 h 852488"/>
                <a:gd name="connsiteX257" fmla="*/ 1816894 w 2324100"/>
                <a:gd name="connsiteY257" fmla="*/ 138113 h 852488"/>
                <a:gd name="connsiteX258" fmla="*/ 1785938 w 2324100"/>
                <a:gd name="connsiteY258" fmla="*/ 142875 h 852488"/>
                <a:gd name="connsiteX259" fmla="*/ 1745456 w 2324100"/>
                <a:gd name="connsiteY259" fmla="*/ 150019 h 852488"/>
                <a:gd name="connsiteX260" fmla="*/ 1490663 w 2324100"/>
                <a:gd name="connsiteY260" fmla="*/ 152400 h 852488"/>
                <a:gd name="connsiteX261" fmla="*/ 1483519 w 2324100"/>
                <a:gd name="connsiteY261" fmla="*/ 150019 h 852488"/>
                <a:gd name="connsiteX262" fmla="*/ 1471613 w 2324100"/>
                <a:gd name="connsiteY262" fmla="*/ 147638 h 852488"/>
                <a:gd name="connsiteX263" fmla="*/ 1385888 w 2324100"/>
                <a:gd name="connsiteY263" fmla="*/ 150019 h 852488"/>
                <a:gd name="connsiteX264" fmla="*/ 1378744 w 2324100"/>
                <a:gd name="connsiteY264" fmla="*/ 152400 h 852488"/>
                <a:gd name="connsiteX265" fmla="*/ 1364456 w 2324100"/>
                <a:gd name="connsiteY265" fmla="*/ 154781 h 852488"/>
                <a:gd name="connsiteX266" fmla="*/ 1352550 w 2324100"/>
                <a:gd name="connsiteY266" fmla="*/ 157163 h 852488"/>
                <a:gd name="connsiteX267" fmla="*/ 1302544 w 2324100"/>
                <a:gd name="connsiteY267" fmla="*/ 152400 h 852488"/>
                <a:gd name="connsiteX268" fmla="*/ 1281113 w 2324100"/>
                <a:gd name="connsiteY268" fmla="*/ 150019 h 852488"/>
                <a:gd name="connsiteX269" fmla="*/ 1269206 w 2324100"/>
                <a:gd name="connsiteY269" fmla="*/ 147638 h 852488"/>
                <a:gd name="connsiteX270" fmla="*/ 1204913 w 2324100"/>
                <a:gd name="connsiteY270" fmla="*/ 140494 h 852488"/>
                <a:gd name="connsiteX271" fmla="*/ 1150144 w 2324100"/>
                <a:gd name="connsiteY271" fmla="*/ 147638 h 852488"/>
                <a:gd name="connsiteX0" fmla="*/ 1145654 w 2319610"/>
                <a:gd name="connsiteY0" fmla="*/ 147638 h 852488"/>
                <a:gd name="connsiteX1" fmla="*/ 998016 w 2319610"/>
                <a:gd name="connsiteY1" fmla="*/ 152400 h 852488"/>
                <a:gd name="connsiteX2" fmla="*/ 981348 w 2319610"/>
                <a:gd name="connsiteY2" fmla="*/ 159544 h 852488"/>
                <a:gd name="connsiteX3" fmla="*/ 967060 w 2319610"/>
                <a:gd name="connsiteY3" fmla="*/ 164306 h 852488"/>
                <a:gd name="connsiteX4" fmla="*/ 893241 w 2319610"/>
                <a:gd name="connsiteY4" fmla="*/ 166688 h 852488"/>
                <a:gd name="connsiteX5" fmla="*/ 874191 w 2319610"/>
                <a:gd name="connsiteY5" fmla="*/ 164306 h 852488"/>
                <a:gd name="connsiteX6" fmla="*/ 867048 w 2319610"/>
                <a:gd name="connsiteY6" fmla="*/ 161925 h 852488"/>
                <a:gd name="connsiteX7" fmla="*/ 833710 w 2319610"/>
                <a:gd name="connsiteY7" fmla="*/ 169069 h 852488"/>
                <a:gd name="connsiteX8" fmla="*/ 800373 w 2319610"/>
                <a:gd name="connsiteY8" fmla="*/ 164306 h 852488"/>
                <a:gd name="connsiteX9" fmla="*/ 783704 w 2319610"/>
                <a:gd name="connsiteY9" fmla="*/ 152400 h 852488"/>
                <a:gd name="connsiteX10" fmla="*/ 778941 w 2319610"/>
                <a:gd name="connsiteY10" fmla="*/ 145256 h 852488"/>
                <a:gd name="connsiteX11" fmla="*/ 764654 w 2319610"/>
                <a:gd name="connsiteY11" fmla="*/ 135731 h 852488"/>
                <a:gd name="connsiteX12" fmla="*/ 755129 w 2319610"/>
                <a:gd name="connsiteY12" fmla="*/ 130969 h 852488"/>
                <a:gd name="connsiteX13" fmla="*/ 745604 w 2319610"/>
                <a:gd name="connsiteY13" fmla="*/ 123825 h 852488"/>
                <a:gd name="connsiteX14" fmla="*/ 738460 w 2319610"/>
                <a:gd name="connsiteY14" fmla="*/ 119063 h 852488"/>
                <a:gd name="connsiteX15" fmla="*/ 724173 w 2319610"/>
                <a:gd name="connsiteY15" fmla="*/ 107156 h 852488"/>
                <a:gd name="connsiteX16" fmla="*/ 695598 w 2319610"/>
                <a:gd name="connsiteY16" fmla="*/ 92869 h 852488"/>
                <a:gd name="connsiteX17" fmla="*/ 681310 w 2319610"/>
                <a:gd name="connsiteY17" fmla="*/ 85725 h 852488"/>
                <a:gd name="connsiteX18" fmla="*/ 662260 w 2319610"/>
                <a:gd name="connsiteY18" fmla="*/ 76200 h 852488"/>
                <a:gd name="connsiteX19" fmla="*/ 652735 w 2319610"/>
                <a:gd name="connsiteY19" fmla="*/ 69056 h 852488"/>
                <a:gd name="connsiteX20" fmla="*/ 636066 w 2319610"/>
                <a:gd name="connsiteY20" fmla="*/ 61913 h 852488"/>
                <a:gd name="connsiteX21" fmla="*/ 609873 w 2319610"/>
                <a:gd name="connsiteY21" fmla="*/ 45244 h 852488"/>
                <a:gd name="connsiteX22" fmla="*/ 597966 w 2319610"/>
                <a:gd name="connsiteY22" fmla="*/ 35719 h 852488"/>
                <a:gd name="connsiteX23" fmla="*/ 586060 w 2319610"/>
                <a:gd name="connsiteY23" fmla="*/ 23813 h 852488"/>
                <a:gd name="connsiteX24" fmla="*/ 571773 w 2319610"/>
                <a:gd name="connsiteY24" fmla="*/ 11906 h 852488"/>
                <a:gd name="connsiteX25" fmla="*/ 562248 w 2319610"/>
                <a:gd name="connsiteY25" fmla="*/ 4763 h 852488"/>
                <a:gd name="connsiteX26" fmla="*/ 547960 w 2319610"/>
                <a:gd name="connsiteY26" fmla="*/ 0 h 852488"/>
                <a:gd name="connsiteX27" fmla="*/ 500335 w 2319610"/>
                <a:gd name="connsiteY27" fmla="*/ 7144 h 852488"/>
                <a:gd name="connsiteX28" fmla="*/ 493191 w 2319610"/>
                <a:gd name="connsiteY28" fmla="*/ 11906 h 852488"/>
                <a:gd name="connsiteX29" fmla="*/ 488429 w 2319610"/>
                <a:gd name="connsiteY29" fmla="*/ 19050 h 852488"/>
                <a:gd name="connsiteX30" fmla="*/ 455091 w 2319610"/>
                <a:gd name="connsiteY30" fmla="*/ 21431 h 852488"/>
                <a:gd name="connsiteX31" fmla="*/ 447948 w 2319610"/>
                <a:gd name="connsiteY31" fmla="*/ 19050 h 852488"/>
                <a:gd name="connsiteX32" fmla="*/ 438423 w 2319610"/>
                <a:gd name="connsiteY32" fmla="*/ 14288 h 852488"/>
                <a:gd name="connsiteX33" fmla="*/ 421754 w 2319610"/>
                <a:gd name="connsiteY33" fmla="*/ 11906 h 852488"/>
                <a:gd name="connsiteX34" fmla="*/ 412229 w 2319610"/>
                <a:gd name="connsiteY34" fmla="*/ 7144 h 852488"/>
                <a:gd name="connsiteX35" fmla="*/ 395560 w 2319610"/>
                <a:gd name="connsiteY35" fmla="*/ 2381 h 852488"/>
                <a:gd name="connsiteX36" fmla="*/ 388416 w 2319610"/>
                <a:gd name="connsiteY36" fmla="*/ 0 h 852488"/>
                <a:gd name="connsiteX37" fmla="*/ 345554 w 2319610"/>
                <a:gd name="connsiteY37" fmla="*/ 4763 h 852488"/>
                <a:gd name="connsiteX38" fmla="*/ 340791 w 2319610"/>
                <a:gd name="connsiteY38" fmla="*/ 11906 h 852488"/>
                <a:gd name="connsiteX39" fmla="*/ 326504 w 2319610"/>
                <a:gd name="connsiteY39" fmla="*/ 23813 h 852488"/>
                <a:gd name="connsiteX40" fmla="*/ 321741 w 2319610"/>
                <a:gd name="connsiteY40" fmla="*/ 30956 h 852488"/>
                <a:gd name="connsiteX41" fmla="*/ 293166 w 2319610"/>
                <a:gd name="connsiteY41" fmla="*/ 57150 h 852488"/>
                <a:gd name="connsiteX42" fmla="*/ 286023 w 2319610"/>
                <a:gd name="connsiteY42" fmla="*/ 59531 h 852488"/>
                <a:gd name="connsiteX43" fmla="*/ 274116 w 2319610"/>
                <a:gd name="connsiteY43" fmla="*/ 69056 h 852488"/>
                <a:gd name="connsiteX44" fmla="*/ 266973 w 2319610"/>
                <a:gd name="connsiteY44" fmla="*/ 73819 h 852488"/>
                <a:gd name="connsiteX45" fmla="*/ 224110 w 2319610"/>
                <a:gd name="connsiteY45" fmla="*/ 78581 h 852488"/>
                <a:gd name="connsiteX46" fmla="*/ 186010 w 2319610"/>
                <a:gd name="connsiteY46" fmla="*/ 83344 h 852488"/>
                <a:gd name="connsiteX47" fmla="*/ 171723 w 2319610"/>
                <a:gd name="connsiteY47" fmla="*/ 88106 h 852488"/>
                <a:gd name="connsiteX48" fmla="*/ 157435 w 2319610"/>
                <a:gd name="connsiteY48" fmla="*/ 95250 h 852488"/>
                <a:gd name="connsiteX49" fmla="*/ 152673 w 2319610"/>
                <a:gd name="connsiteY49" fmla="*/ 104775 h 852488"/>
                <a:gd name="connsiteX50" fmla="*/ 145529 w 2319610"/>
                <a:gd name="connsiteY50" fmla="*/ 107156 h 852488"/>
                <a:gd name="connsiteX51" fmla="*/ 138385 w 2319610"/>
                <a:gd name="connsiteY51" fmla="*/ 111919 h 852488"/>
                <a:gd name="connsiteX52" fmla="*/ 131241 w 2319610"/>
                <a:gd name="connsiteY52" fmla="*/ 121444 h 852488"/>
                <a:gd name="connsiteX53" fmla="*/ 124098 w 2319610"/>
                <a:gd name="connsiteY53" fmla="*/ 128588 h 852488"/>
                <a:gd name="connsiteX54" fmla="*/ 114573 w 2319610"/>
                <a:gd name="connsiteY54" fmla="*/ 142875 h 852488"/>
                <a:gd name="connsiteX55" fmla="*/ 109810 w 2319610"/>
                <a:gd name="connsiteY55" fmla="*/ 150019 h 852488"/>
                <a:gd name="connsiteX56" fmla="*/ 105048 w 2319610"/>
                <a:gd name="connsiteY56" fmla="*/ 157163 h 852488"/>
                <a:gd name="connsiteX57" fmla="*/ 97904 w 2319610"/>
                <a:gd name="connsiteY57" fmla="*/ 171450 h 852488"/>
                <a:gd name="connsiteX58" fmla="*/ 95523 w 2319610"/>
                <a:gd name="connsiteY58" fmla="*/ 178594 h 852488"/>
                <a:gd name="connsiteX59" fmla="*/ 85998 w 2319610"/>
                <a:gd name="connsiteY59" fmla="*/ 192881 h 852488"/>
                <a:gd name="connsiteX60" fmla="*/ 81235 w 2319610"/>
                <a:gd name="connsiteY60" fmla="*/ 202406 h 852488"/>
                <a:gd name="connsiteX61" fmla="*/ 76473 w 2319610"/>
                <a:gd name="connsiteY61" fmla="*/ 223838 h 852488"/>
                <a:gd name="connsiteX62" fmla="*/ 74091 w 2319610"/>
                <a:gd name="connsiteY62" fmla="*/ 266700 h 852488"/>
                <a:gd name="connsiteX63" fmla="*/ 50279 w 2319610"/>
                <a:gd name="connsiteY63" fmla="*/ 264319 h 852488"/>
                <a:gd name="connsiteX64" fmla="*/ 40754 w 2319610"/>
                <a:gd name="connsiteY64" fmla="*/ 259556 h 852488"/>
                <a:gd name="connsiteX65" fmla="*/ 5035 w 2319610"/>
                <a:gd name="connsiteY65" fmla="*/ 228600 h 852488"/>
                <a:gd name="connsiteX66" fmla="*/ 273 w 2319610"/>
                <a:gd name="connsiteY66" fmla="*/ 254794 h 852488"/>
                <a:gd name="connsiteX67" fmla="*/ 5035 w 2319610"/>
                <a:gd name="connsiteY67" fmla="*/ 273844 h 852488"/>
                <a:gd name="connsiteX68" fmla="*/ 9798 w 2319610"/>
                <a:gd name="connsiteY68" fmla="*/ 297656 h 852488"/>
                <a:gd name="connsiteX69" fmla="*/ 12179 w 2319610"/>
                <a:gd name="connsiteY69" fmla="*/ 304800 h 852488"/>
                <a:gd name="connsiteX70" fmla="*/ 21704 w 2319610"/>
                <a:gd name="connsiteY70" fmla="*/ 321469 h 852488"/>
                <a:gd name="connsiteX71" fmla="*/ 24085 w 2319610"/>
                <a:gd name="connsiteY71" fmla="*/ 330994 h 852488"/>
                <a:gd name="connsiteX72" fmla="*/ 38373 w 2319610"/>
                <a:gd name="connsiteY72" fmla="*/ 345281 h 852488"/>
                <a:gd name="connsiteX73" fmla="*/ 43135 w 2319610"/>
                <a:gd name="connsiteY73" fmla="*/ 366713 h 852488"/>
                <a:gd name="connsiteX74" fmla="*/ 47898 w 2319610"/>
                <a:gd name="connsiteY74" fmla="*/ 381000 h 852488"/>
                <a:gd name="connsiteX75" fmla="*/ 50279 w 2319610"/>
                <a:gd name="connsiteY75" fmla="*/ 402431 h 852488"/>
                <a:gd name="connsiteX76" fmla="*/ 55041 w 2319610"/>
                <a:gd name="connsiteY76" fmla="*/ 414338 h 852488"/>
                <a:gd name="connsiteX77" fmla="*/ 57423 w 2319610"/>
                <a:gd name="connsiteY77" fmla="*/ 450056 h 852488"/>
                <a:gd name="connsiteX78" fmla="*/ 59804 w 2319610"/>
                <a:gd name="connsiteY78" fmla="*/ 619125 h 852488"/>
                <a:gd name="connsiteX79" fmla="*/ 66948 w 2319610"/>
                <a:gd name="connsiteY79" fmla="*/ 659606 h 852488"/>
                <a:gd name="connsiteX80" fmla="*/ 74091 w 2319610"/>
                <a:gd name="connsiteY80" fmla="*/ 678656 h 852488"/>
                <a:gd name="connsiteX81" fmla="*/ 83616 w 2319610"/>
                <a:gd name="connsiteY81" fmla="*/ 690563 h 852488"/>
                <a:gd name="connsiteX82" fmla="*/ 119335 w 2319610"/>
                <a:gd name="connsiteY82" fmla="*/ 692944 h 852488"/>
                <a:gd name="connsiteX83" fmla="*/ 126479 w 2319610"/>
                <a:gd name="connsiteY83" fmla="*/ 695325 h 852488"/>
                <a:gd name="connsiteX84" fmla="*/ 136004 w 2319610"/>
                <a:gd name="connsiteY84" fmla="*/ 700088 h 852488"/>
                <a:gd name="connsiteX85" fmla="*/ 155054 w 2319610"/>
                <a:gd name="connsiteY85" fmla="*/ 707231 h 852488"/>
                <a:gd name="connsiteX86" fmla="*/ 162198 w 2319610"/>
                <a:gd name="connsiteY86" fmla="*/ 714375 h 852488"/>
                <a:gd name="connsiteX87" fmla="*/ 174104 w 2319610"/>
                <a:gd name="connsiteY87" fmla="*/ 723900 h 852488"/>
                <a:gd name="connsiteX88" fmla="*/ 181248 w 2319610"/>
                <a:gd name="connsiteY88" fmla="*/ 733425 h 852488"/>
                <a:gd name="connsiteX89" fmla="*/ 183629 w 2319610"/>
                <a:gd name="connsiteY89" fmla="*/ 740569 h 852488"/>
                <a:gd name="connsiteX90" fmla="*/ 190773 w 2319610"/>
                <a:gd name="connsiteY90" fmla="*/ 745331 h 852488"/>
                <a:gd name="connsiteX91" fmla="*/ 221729 w 2319610"/>
                <a:gd name="connsiteY91" fmla="*/ 750094 h 852488"/>
                <a:gd name="connsiteX92" fmla="*/ 245541 w 2319610"/>
                <a:gd name="connsiteY92" fmla="*/ 757238 h 852488"/>
                <a:gd name="connsiteX93" fmla="*/ 264591 w 2319610"/>
                <a:gd name="connsiteY93" fmla="*/ 759619 h 852488"/>
                <a:gd name="connsiteX94" fmla="*/ 281260 w 2319610"/>
                <a:gd name="connsiteY94" fmla="*/ 762000 h 852488"/>
                <a:gd name="connsiteX95" fmla="*/ 312216 w 2319610"/>
                <a:gd name="connsiteY95" fmla="*/ 764381 h 852488"/>
                <a:gd name="connsiteX96" fmla="*/ 369366 w 2319610"/>
                <a:gd name="connsiteY96" fmla="*/ 771525 h 852488"/>
                <a:gd name="connsiteX97" fmla="*/ 421754 w 2319610"/>
                <a:gd name="connsiteY97" fmla="*/ 769144 h 852488"/>
                <a:gd name="connsiteX98" fmla="*/ 431279 w 2319610"/>
                <a:gd name="connsiteY98" fmla="*/ 766763 h 852488"/>
                <a:gd name="connsiteX99" fmla="*/ 455091 w 2319610"/>
                <a:gd name="connsiteY99" fmla="*/ 750094 h 852488"/>
                <a:gd name="connsiteX100" fmla="*/ 478904 w 2319610"/>
                <a:gd name="connsiteY100" fmla="*/ 735806 h 852488"/>
                <a:gd name="connsiteX101" fmla="*/ 486048 w 2319610"/>
                <a:gd name="connsiteY101" fmla="*/ 733425 h 852488"/>
                <a:gd name="connsiteX102" fmla="*/ 500335 w 2319610"/>
                <a:gd name="connsiteY102" fmla="*/ 726281 h 852488"/>
                <a:gd name="connsiteX103" fmla="*/ 517004 w 2319610"/>
                <a:gd name="connsiteY103" fmla="*/ 719138 h 852488"/>
                <a:gd name="connsiteX104" fmla="*/ 524148 w 2319610"/>
                <a:gd name="connsiteY104" fmla="*/ 714375 h 852488"/>
                <a:gd name="connsiteX105" fmla="*/ 533673 w 2319610"/>
                <a:gd name="connsiteY105" fmla="*/ 711994 h 852488"/>
                <a:gd name="connsiteX106" fmla="*/ 562248 w 2319610"/>
                <a:gd name="connsiteY106" fmla="*/ 707231 h 852488"/>
                <a:gd name="connsiteX107" fmla="*/ 686073 w 2319610"/>
                <a:gd name="connsiteY107" fmla="*/ 704850 h 852488"/>
                <a:gd name="connsiteX108" fmla="*/ 695598 w 2319610"/>
                <a:gd name="connsiteY108" fmla="*/ 707231 h 852488"/>
                <a:gd name="connsiteX109" fmla="*/ 736079 w 2319610"/>
                <a:gd name="connsiteY109" fmla="*/ 709613 h 852488"/>
                <a:gd name="connsiteX110" fmla="*/ 769416 w 2319610"/>
                <a:gd name="connsiteY110" fmla="*/ 711994 h 852488"/>
                <a:gd name="connsiteX111" fmla="*/ 805135 w 2319610"/>
                <a:gd name="connsiteY111" fmla="*/ 716756 h 852488"/>
                <a:gd name="connsiteX112" fmla="*/ 819423 w 2319610"/>
                <a:gd name="connsiteY112" fmla="*/ 719138 h 852488"/>
                <a:gd name="connsiteX113" fmla="*/ 867048 w 2319610"/>
                <a:gd name="connsiteY113" fmla="*/ 728663 h 852488"/>
                <a:gd name="connsiteX114" fmla="*/ 878954 w 2319610"/>
                <a:gd name="connsiteY114" fmla="*/ 733425 h 852488"/>
                <a:gd name="connsiteX115" fmla="*/ 898004 w 2319610"/>
                <a:gd name="connsiteY115" fmla="*/ 738188 h 852488"/>
                <a:gd name="connsiteX116" fmla="*/ 912291 w 2319610"/>
                <a:gd name="connsiteY116" fmla="*/ 747713 h 852488"/>
                <a:gd name="connsiteX117" fmla="*/ 919435 w 2319610"/>
                <a:gd name="connsiteY117" fmla="*/ 750094 h 852488"/>
                <a:gd name="connsiteX118" fmla="*/ 936104 w 2319610"/>
                <a:gd name="connsiteY118" fmla="*/ 754856 h 852488"/>
                <a:gd name="connsiteX119" fmla="*/ 957535 w 2319610"/>
                <a:gd name="connsiteY119" fmla="*/ 766763 h 852488"/>
                <a:gd name="connsiteX120" fmla="*/ 983729 w 2319610"/>
                <a:gd name="connsiteY120" fmla="*/ 783431 h 852488"/>
                <a:gd name="connsiteX121" fmla="*/ 1005160 w 2319610"/>
                <a:gd name="connsiteY121" fmla="*/ 790575 h 852488"/>
                <a:gd name="connsiteX122" fmla="*/ 1012304 w 2319610"/>
                <a:gd name="connsiteY122" fmla="*/ 797719 h 852488"/>
                <a:gd name="connsiteX123" fmla="*/ 1031354 w 2319610"/>
                <a:gd name="connsiteY123" fmla="*/ 812006 h 852488"/>
                <a:gd name="connsiteX124" fmla="*/ 1038498 w 2319610"/>
                <a:gd name="connsiteY124" fmla="*/ 821531 h 852488"/>
                <a:gd name="connsiteX125" fmla="*/ 1048023 w 2319610"/>
                <a:gd name="connsiteY125" fmla="*/ 831056 h 852488"/>
                <a:gd name="connsiteX126" fmla="*/ 1064691 w 2319610"/>
                <a:gd name="connsiteY126" fmla="*/ 852488 h 852488"/>
                <a:gd name="connsiteX127" fmla="*/ 1136129 w 2319610"/>
                <a:gd name="connsiteY127" fmla="*/ 850106 h 852488"/>
                <a:gd name="connsiteX128" fmla="*/ 1150416 w 2319610"/>
                <a:gd name="connsiteY128" fmla="*/ 835819 h 852488"/>
                <a:gd name="connsiteX129" fmla="*/ 1157560 w 2319610"/>
                <a:gd name="connsiteY129" fmla="*/ 833438 h 852488"/>
                <a:gd name="connsiteX130" fmla="*/ 1162323 w 2319610"/>
                <a:gd name="connsiteY130" fmla="*/ 826294 h 852488"/>
                <a:gd name="connsiteX131" fmla="*/ 1174229 w 2319610"/>
                <a:gd name="connsiteY131" fmla="*/ 823913 h 852488"/>
                <a:gd name="connsiteX132" fmla="*/ 1181373 w 2319610"/>
                <a:gd name="connsiteY132" fmla="*/ 821531 h 852488"/>
                <a:gd name="connsiteX133" fmla="*/ 1255191 w 2319610"/>
                <a:gd name="connsiteY133" fmla="*/ 821531 h 852488"/>
                <a:gd name="connsiteX134" fmla="*/ 1264716 w 2319610"/>
                <a:gd name="connsiteY134" fmla="*/ 819150 h 852488"/>
                <a:gd name="connsiteX135" fmla="*/ 1269479 w 2319610"/>
                <a:gd name="connsiteY135" fmla="*/ 812006 h 852488"/>
                <a:gd name="connsiteX136" fmla="*/ 1276623 w 2319610"/>
                <a:gd name="connsiteY136" fmla="*/ 809625 h 852488"/>
                <a:gd name="connsiteX137" fmla="*/ 1283766 w 2319610"/>
                <a:gd name="connsiteY137" fmla="*/ 804863 h 852488"/>
                <a:gd name="connsiteX138" fmla="*/ 1286148 w 2319610"/>
                <a:gd name="connsiteY138" fmla="*/ 797719 h 852488"/>
                <a:gd name="connsiteX139" fmla="*/ 1300435 w 2319610"/>
                <a:gd name="connsiteY139" fmla="*/ 792956 h 852488"/>
                <a:gd name="connsiteX140" fmla="*/ 1302816 w 2319610"/>
                <a:gd name="connsiteY140" fmla="*/ 785813 h 852488"/>
                <a:gd name="connsiteX141" fmla="*/ 1309960 w 2319610"/>
                <a:gd name="connsiteY141" fmla="*/ 783431 h 852488"/>
                <a:gd name="connsiteX142" fmla="*/ 1319485 w 2319610"/>
                <a:gd name="connsiteY142" fmla="*/ 778669 h 852488"/>
                <a:gd name="connsiteX143" fmla="*/ 1329010 w 2319610"/>
                <a:gd name="connsiteY143" fmla="*/ 769144 h 852488"/>
                <a:gd name="connsiteX144" fmla="*/ 1336154 w 2319610"/>
                <a:gd name="connsiteY144" fmla="*/ 766763 h 852488"/>
                <a:gd name="connsiteX145" fmla="*/ 1357585 w 2319610"/>
                <a:gd name="connsiteY145" fmla="*/ 754856 h 852488"/>
                <a:gd name="connsiteX146" fmla="*/ 1374254 w 2319610"/>
                <a:gd name="connsiteY146" fmla="*/ 750094 h 852488"/>
                <a:gd name="connsiteX147" fmla="*/ 1381398 w 2319610"/>
                <a:gd name="connsiteY147" fmla="*/ 745331 h 852488"/>
                <a:gd name="connsiteX148" fmla="*/ 1388541 w 2319610"/>
                <a:gd name="connsiteY148" fmla="*/ 742950 h 852488"/>
                <a:gd name="connsiteX149" fmla="*/ 1421879 w 2319610"/>
                <a:gd name="connsiteY149" fmla="*/ 738188 h 852488"/>
                <a:gd name="connsiteX150" fmla="*/ 1431404 w 2319610"/>
                <a:gd name="connsiteY150" fmla="*/ 735806 h 852488"/>
                <a:gd name="connsiteX151" fmla="*/ 1457598 w 2319610"/>
                <a:gd name="connsiteY151" fmla="*/ 728663 h 852488"/>
                <a:gd name="connsiteX152" fmla="*/ 1495698 w 2319610"/>
                <a:gd name="connsiteY152" fmla="*/ 726281 h 852488"/>
                <a:gd name="connsiteX153" fmla="*/ 1521891 w 2319610"/>
                <a:gd name="connsiteY153" fmla="*/ 728663 h 852488"/>
                <a:gd name="connsiteX154" fmla="*/ 1529035 w 2319610"/>
                <a:gd name="connsiteY154" fmla="*/ 731044 h 852488"/>
                <a:gd name="connsiteX155" fmla="*/ 1567135 w 2319610"/>
                <a:gd name="connsiteY155" fmla="*/ 728663 h 852488"/>
                <a:gd name="connsiteX156" fmla="*/ 1586185 w 2319610"/>
                <a:gd name="connsiteY156" fmla="*/ 723900 h 852488"/>
                <a:gd name="connsiteX157" fmla="*/ 1595710 w 2319610"/>
                <a:gd name="connsiteY157" fmla="*/ 719138 h 852488"/>
                <a:gd name="connsiteX158" fmla="*/ 1605235 w 2319610"/>
                <a:gd name="connsiteY158" fmla="*/ 716756 h 852488"/>
                <a:gd name="connsiteX159" fmla="*/ 1612379 w 2319610"/>
                <a:gd name="connsiteY159" fmla="*/ 714375 h 852488"/>
                <a:gd name="connsiteX160" fmla="*/ 1633810 w 2319610"/>
                <a:gd name="connsiteY160" fmla="*/ 704850 h 852488"/>
                <a:gd name="connsiteX161" fmla="*/ 1648098 w 2319610"/>
                <a:gd name="connsiteY161" fmla="*/ 700088 h 852488"/>
                <a:gd name="connsiteX162" fmla="*/ 1655241 w 2319610"/>
                <a:gd name="connsiteY162" fmla="*/ 702469 h 852488"/>
                <a:gd name="connsiteX163" fmla="*/ 1667148 w 2319610"/>
                <a:gd name="connsiteY163" fmla="*/ 716756 h 852488"/>
                <a:gd name="connsiteX164" fmla="*/ 1674291 w 2319610"/>
                <a:gd name="connsiteY164" fmla="*/ 723900 h 852488"/>
                <a:gd name="connsiteX165" fmla="*/ 1688579 w 2319610"/>
                <a:gd name="connsiteY165" fmla="*/ 733425 h 852488"/>
                <a:gd name="connsiteX166" fmla="*/ 1695723 w 2319610"/>
                <a:gd name="connsiteY166" fmla="*/ 740569 h 852488"/>
                <a:gd name="connsiteX167" fmla="*/ 1717154 w 2319610"/>
                <a:gd name="connsiteY167" fmla="*/ 742950 h 852488"/>
                <a:gd name="connsiteX168" fmla="*/ 1726679 w 2319610"/>
                <a:gd name="connsiteY168" fmla="*/ 745331 h 852488"/>
                <a:gd name="connsiteX169" fmla="*/ 1733823 w 2319610"/>
                <a:gd name="connsiteY169" fmla="*/ 747713 h 852488"/>
                <a:gd name="connsiteX170" fmla="*/ 1748110 w 2319610"/>
                <a:gd name="connsiteY170" fmla="*/ 750094 h 852488"/>
                <a:gd name="connsiteX171" fmla="*/ 1767160 w 2319610"/>
                <a:gd name="connsiteY171" fmla="*/ 757238 h 852488"/>
                <a:gd name="connsiteX172" fmla="*/ 1779066 w 2319610"/>
                <a:gd name="connsiteY172" fmla="*/ 759619 h 852488"/>
                <a:gd name="connsiteX173" fmla="*/ 1821929 w 2319610"/>
                <a:gd name="connsiteY173" fmla="*/ 764381 h 852488"/>
                <a:gd name="connsiteX174" fmla="*/ 1833835 w 2319610"/>
                <a:gd name="connsiteY174" fmla="*/ 766763 h 852488"/>
                <a:gd name="connsiteX175" fmla="*/ 1855266 w 2319610"/>
                <a:gd name="connsiteY175" fmla="*/ 776288 h 852488"/>
                <a:gd name="connsiteX176" fmla="*/ 1874316 w 2319610"/>
                <a:gd name="connsiteY176" fmla="*/ 788194 h 852488"/>
                <a:gd name="connsiteX177" fmla="*/ 1883841 w 2319610"/>
                <a:gd name="connsiteY177" fmla="*/ 795338 h 852488"/>
                <a:gd name="connsiteX178" fmla="*/ 1895748 w 2319610"/>
                <a:gd name="connsiteY178" fmla="*/ 797719 h 852488"/>
                <a:gd name="connsiteX179" fmla="*/ 1910035 w 2319610"/>
                <a:gd name="connsiteY179" fmla="*/ 807244 h 852488"/>
                <a:gd name="connsiteX180" fmla="*/ 1921941 w 2319610"/>
                <a:gd name="connsiteY180" fmla="*/ 816769 h 852488"/>
                <a:gd name="connsiteX181" fmla="*/ 1931466 w 2319610"/>
                <a:gd name="connsiteY181" fmla="*/ 823913 h 852488"/>
                <a:gd name="connsiteX182" fmla="*/ 1936229 w 2319610"/>
                <a:gd name="connsiteY182" fmla="*/ 831056 h 852488"/>
                <a:gd name="connsiteX183" fmla="*/ 1993379 w 2319610"/>
                <a:gd name="connsiteY183" fmla="*/ 828675 h 852488"/>
                <a:gd name="connsiteX184" fmla="*/ 2005285 w 2319610"/>
                <a:gd name="connsiteY184" fmla="*/ 826294 h 852488"/>
                <a:gd name="connsiteX185" fmla="*/ 2012429 w 2319610"/>
                <a:gd name="connsiteY185" fmla="*/ 823913 h 852488"/>
                <a:gd name="connsiteX186" fmla="*/ 2031479 w 2319610"/>
                <a:gd name="connsiteY186" fmla="*/ 819150 h 852488"/>
                <a:gd name="connsiteX187" fmla="*/ 2041004 w 2319610"/>
                <a:gd name="connsiteY187" fmla="*/ 814388 h 852488"/>
                <a:gd name="connsiteX188" fmla="*/ 2048148 w 2319610"/>
                <a:gd name="connsiteY188" fmla="*/ 812006 h 852488"/>
                <a:gd name="connsiteX189" fmla="*/ 2055291 w 2319610"/>
                <a:gd name="connsiteY189" fmla="*/ 807244 h 852488"/>
                <a:gd name="connsiteX190" fmla="*/ 2071960 w 2319610"/>
                <a:gd name="connsiteY190" fmla="*/ 802481 h 852488"/>
                <a:gd name="connsiteX191" fmla="*/ 2102916 w 2319610"/>
                <a:gd name="connsiteY191" fmla="*/ 790575 h 852488"/>
                <a:gd name="connsiteX192" fmla="*/ 2112441 w 2319610"/>
                <a:gd name="connsiteY192" fmla="*/ 783431 h 852488"/>
                <a:gd name="connsiteX193" fmla="*/ 2131491 w 2319610"/>
                <a:gd name="connsiteY193" fmla="*/ 773906 h 852488"/>
                <a:gd name="connsiteX194" fmla="*/ 2148160 w 2319610"/>
                <a:gd name="connsiteY194" fmla="*/ 766763 h 852488"/>
                <a:gd name="connsiteX195" fmla="*/ 2162448 w 2319610"/>
                <a:gd name="connsiteY195" fmla="*/ 759619 h 852488"/>
                <a:gd name="connsiteX196" fmla="*/ 2179116 w 2319610"/>
                <a:gd name="connsiteY196" fmla="*/ 754856 h 852488"/>
                <a:gd name="connsiteX197" fmla="*/ 2207691 w 2319610"/>
                <a:gd name="connsiteY197" fmla="*/ 750094 h 852488"/>
                <a:gd name="connsiteX198" fmla="*/ 2217216 w 2319610"/>
                <a:gd name="connsiteY198" fmla="*/ 747713 h 852488"/>
                <a:gd name="connsiteX199" fmla="*/ 2231504 w 2319610"/>
                <a:gd name="connsiteY199" fmla="*/ 745331 h 852488"/>
                <a:gd name="connsiteX200" fmla="*/ 2262460 w 2319610"/>
                <a:gd name="connsiteY200" fmla="*/ 740569 h 852488"/>
                <a:gd name="connsiteX201" fmla="*/ 2276748 w 2319610"/>
                <a:gd name="connsiteY201" fmla="*/ 714375 h 852488"/>
                <a:gd name="connsiteX202" fmla="*/ 2293416 w 2319610"/>
                <a:gd name="connsiteY202" fmla="*/ 683419 h 852488"/>
                <a:gd name="connsiteX203" fmla="*/ 2300560 w 2319610"/>
                <a:gd name="connsiteY203" fmla="*/ 659606 h 852488"/>
                <a:gd name="connsiteX204" fmla="*/ 2305323 w 2319610"/>
                <a:gd name="connsiteY204" fmla="*/ 642938 h 852488"/>
                <a:gd name="connsiteX205" fmla="*/ 2307704 w 2319610"/>
                <a:gd name="connsiteY205" fmla="*/ 628650 h 852488"/>
                <a:gd name="connsiteX206" fmla="*/ 2310085 w 2319610"/>
                <a:gd name="connsiteY206" fmla="*/ 616744 h 852488"/>
                <a:gd name="connsiteX207" fmla="*/ 2314848 w 2319610"/>
                <a:gd name="connsiteY207" fmla="*/ 588169 h 852488"/>
                <a:gd name="connsiteX208" fmla="*/ 2317229 w 2319610"/>
                <a:gd name="connsiteY208" fmla="*/ 561975 h 852488"/>
                <a:gd name="connsiteX209" fmla="*/ 2319610 w 2319610"/>
                <a:gd name="connsiteY209" fmla="*/ 554831 h 852488"/>
                <a:gd name="connsiteX210" fmla="*/ 2317229 w 2319610"/>
                <a:gd name="connsiteY210" fmla="*/ 542925 h 852488"/>
                <a:gd name="connsiteX211" fmla="*/ 2307704 w 2319610"/>
                <a:gd name="connsiteY211" fmla="*/ 519113 h 852488"/>
                <a:gd name="connsiteX212" fmla="*/ 2305323 w 2319610"/>
                <a:gd name="connsiteY212" fmla="*/ 504825 h 852488"/>
                <a:gd name="connsiteX213" fmla="*/ 2300560 w 2319610"/>
                <a:gd name="connsiteY213" fmla="*/ 490538 h 852488"/>
                <a:gd name="connsiteX214" fmla="*/ 2298179 w 2319610"/>
                <a:gd name="connsiteY214" fmla="*/ 459581 h 852488"/>
                <a:gd name="connsiteX215" fmla="*/ 2295798 w 2319610"/>
                <a:gd name="connsiteY215" fmla="*/ 447675 h 852488"/>
                <a:gd name="connsiteX216" fmla="*/ 2293416 w 2319610"/>
                <a:gd name="connsiteY216" fmla="*/ 428625 h 852488"/>
                <a:gd name="connsiteX217" fmla="*/ 2274366 w 2319610"/>
                <a:gd name="connsiteY217" fmla="*/ 338138 h 852488"/>
                <a:gd name="connsiteX218" fmla="*/ 2267223 w 2319610"/>
                <a:gd name="connsiteY218" fmla="*/ 333375 h 852488"/>
                <a:gd name="connsiteX219" fmla="*/ 2255316 w 2319610"/>
                <a:gd name="connsiteY219" fmla="*/ 319088 h 852488"/>
                <a:gd name="connsiteX220" fmla="*/ 2241029 w 2319610"/>
                <a:gd name="connsiteY220" fmla="*/ 311944 h 852488"/>
                <a:gd name="connsiteX221" fmla="*/ 2221979 w 2319610"/>
                <a:gd name="connsiteY221" fmla="*/ 292894 h 852488"/>
                <a:gd name="connsiteX222" fmla="*/ 2210073 w 2319610"/>
                <a:gd name="connsiteY222" fmla="*/ 278606 h 852488"/>
                <a:gd name="connsiteX223" fmla="*/ 2202929 w 2319610"/>
                <a:gd name="connsiteY223" fmla="*/ 257175 h 852488"/>
                <a:gd name="connsiteX224" fmla="*/ 2198166 w 2319610"/>
                <a:gd name="connsiteY224" fmla="*/ 240506 h 852488"/>
                <a:gd name="connsiteX225" fmla="*/ 2188641 w 2319610"/>
                <a:gd name="connsiteY225" fmla="*/ 223838 h 852488"/>
                <a:gd name="connsiteX226" fmla="*/ 2181498 w 2319610"/>
                <a:gd name="connsiteY226" fmla="*/ 200025 h 852488"/>
                <a:gd name="connsiteX227" fmla="*/ 2179116 w 2319610"/>
                <a:gd name="connsiteY227" fmla="*/ 190500 h 852488"/>
                <a:gd name="connsiteX228" fmla="*/ 2171973 w 2319610"/>
                <a:gd name="connsiteY228" fmla="*/ 180975 h 852488"/>
                <a:gd name="connsiteX229" fmla="*/ 2169591 w 2319610"/>
                <a:gd name="connsiteY229" fmla="*/ 173831 h 852488"/>
                <a:gd name="connsiteX230" fmla="*/ 2150541 w 2319610"/>
                <a:gd name="connsiteY230" fmla="*/ 152400 h 852488"/>
                <a:gd name="connsiteX231" fmla="*/ 2131491 w 2319610"/>
                <a:gd name="connsiteY231" fmla="*/ 130969 h 852488"/>
                <a:gd name="connsiteX232" fmla="*/ 2136254 w 2319610"/>
                <a:gd name="connsiteY232" fmla="*/ 121444 h 852488"/>
                <a:gd name="connsiteX233" fmla="*/ 2167210 w 2319610"/>
                <a:gd name="connsiteY233" fmla="*/ 92869 h 852488"/>
                <a:gd name="connsiteX234" fmla="*/ 2171973 w 2319610"/>
                <a:gd name="connsiteY234" fmla="*/ 83344 h 852488"/>
                <a:gd name="connsiteX235" fmla="*/ 2167210 w 2319610"/>
                <a:gd name="connsiteY235" fmla="*/ 76200 h 852488"/>
                <a:gd name="connsiteX236" fmla="*/ 2160066 w 2319610"/>
                <a:gd name="connsiteY236" fmla="*/ 66675 h 852488"/>
                <a:gd name="connsiteX237" fmla="*/ 2133873 w 2319610"/>
                <a:gd name="connsiteY237" fmla="*/ 59531 h 852488"/>
                <a:gd name="connsiteX238" fmla="*/ 2126729 w 2319610"/>
                <a:gd name="connsiteY238" fmla="*/ 54769 h 852488"/>
                <a:gd name="connsiteX239" fmla="*/ 2117204 w 2319610"/>
                <a:gd name="connsiteY239" fmla="*/ 52388 h 852488"/>
                <a:gd name="connsiteX240" fmla="*/ 2055291 w 2319610"/>
                <a:gd name="connsiteY240" fmla="*/ 54769 h 852488"/>
                <a:gd name="connsiteX241" fmla="*/ 2045766 w 2319610"/>
                <a:gd name="connsiteY241" fmla="*/ 57150 h 852488"/>
                <a:gd name="connsiteX242" fmla="*/ 2026716 w 2319610"/>
                <a:gd name="connsiteY242" fmla="*/ 61913 h 852488"/>
                <a:gd name="connsiteX243" fmla="*/ 2014810 w 2319610"/>
                <a:gd name="connsiteY243" fmla="*/ 66675 h 852488"/>
                <a:gd name="connsiteX244" fmla="*/ 2007666 w 2319610"/>
                <a:gd name="connsiteY244" fmla="*/ 71438 h 852488"/>
                <a:gd name="connsiteX245" fmla="*/ 1988616 w 2319610"/>
                <a:gd name="connsiteY245" fmla="*/ 78581 h 852488"/>
                <a:gd name="connsiteX246" fmla="*/ 1971948 w 2319610"/>
                <a:gd name="connsiteY246" fmla="*/ 90488 h 852488"/>
                <a:gd name="connsiteX247" fmla="*/ 1960041 w 2319610"/>
                <a:gd name="connsiteY247" fmla="*/ 97631 h 852488"/>
                <a:gd name="connsiteX248" fmla="*/ 1950516 w 2319610"/>
                <a:gd name="connsiteY248" fmla="*/ 104775 h 852488"/>
                <a:gd name="connsiteX249" fmla="*/ 1936229 w 2319610"/>
                <a:gd name="connsiteY249" fmla="*/ 114300 h 852488"/>
                <a:gd name="connsiteX250" fmla="*/ 1921941 w 2319610"/>
                <a:gd name="connsiteY250" fmla="*/ 119063 h 852488"/>
                <a:gd name="connsiteX251" fmla="*/ 1914798 w 2319610"/>
                <a:gd name="connsiteY251" fmla="*/ 121444 h 852488"/>
                <a:gd name="connsiteX252" fmla="*/ 1900510 w 2319610"/>
                <a:gd name="connsiteY252" fmla="*/ 123825 h 852488"/>
                <a:gd name="connsiteX253" fmla="*/ 1890985 w 2319610"/>
                <a:gd name="connsiteY253" fmla="*/ 126206 h 852488"/>
                <a:gd name="connsiteX254" fmla="*/ 1864791 w 2319610"/>
                <a:gd name="connsiteY254" fmla="*/ 128588 h 852488"/>
                <a:gd name="connsiteX255" fmla="*/ 1824310 w 2319610"/>
                <a:gd name="connsiteY255" fmla="*/ 133350 h 852488"/>
                <a:gd name="connsiteX256" fmla="*/ 1812404 w 2319610"/>
                <a:gd name="connsiteY256" fmla="*/ 138113 h 852488"/>
                <a:gd name="connsiteX257" fmla="*/ 1781448 w 2319610"/>
                <a:gd name="connsiteY257" fmla="*/ 142875 h 852488"/>
                <a:gd name="connsiteX258" fmla="*/ 1740966 w 2319610"/>
                <a:gd name="connsiteY258" fmla="*/ 150019 h 852488"/>
                <a:gd name="connsiteX259" fmla="*/ 1486173 w 2319610"/>
                <a:gd name="connsiteY259" fmla="*/ 152400 h 852488"/>
                <a:gd name="connsiteX260" fmla="*/ 1479029 w 2319610"/>
                <a:gd name="connsiteY260" fmla="*/ 150019 h 852488"/>
                <a:gd name="connsiteX261" fmla="*/ 1467123 w 2319610"/>
                <a:gd name="connsiteY261" fmla="*/ 147638 h 852488"/>
                <a:gd name="connsiteX262" fmla="*/ 1381398 w 2319610"/>
                <a:gd name="connsiteY262" fmla="*/ 150019 h 852488"/>
                <a:gd name="connsiteX263" fmla="*/ 1374254 w 2319610"/>
                <a:gd name="connsiteY263" fmla="*/ 152400 h 852488"/>
                <a:gd name="connsiteX264" fmla="*/ 1359966 w 2319610"/>
                <a:gd name="connsiteY264" fmla="*/ 154781 h 852488"/>
                <a:gd name="connsiteX265" fmla="*/ 1348060 w 2319610"/>
                <a:gd name="connsiteY265" fmla="*/ 157163 h 852488"/>
                <a:gd name="connsiteX266" fmla="*/ 1298054 w 2319610"/>
                <a:gd name="connsiteY266" fmla="*/ 152400 h 852488"/>
                <a:gd name="connsiteX267" fmla="*/ 1276623 w 2319610"/>
                <a:gd name="connsiteY267" fmla="*/ 150019 h 852488"/>
                <a:gd name="connsiteX268" fmla="*/ 1264716 w 2319610"/>
                <a:gd name="connsiteY268" fmla="*/ 147638 h 852488"/>
                <a:gd name="connsiteX269" fmla="*/ 1200423 w 2319610"/>
                <a:gd name="connsiteY269" fmla="*/ 140494 h 852488"/>
                <a:gd name="connsiteX270" fmla="*/ 1145654 w 2319610"/>
                <a:gd name="connsiteY270" fmla="*/ 147638 h 852488"/>
                <a:gd name="connsiteX0" fmla="*/ 1147308 w 2321264"/>
                <a:gd name="connsiteY0" fmla="*/ 147638 h 852488"/>
                <a:gd name="connsiteX1" fmla="*/ 999670 w 2321264"/>
                <a:gd name="connsiteY1" fmla="*/ 152400 h 852488"/>
                <a:gd name="connsiteX2" fmla="*/ 983002 w 2321264"/>
                <a:gd name="connsiteY2" fmla="*/ 159544 h 852488"/>
                <a:gd name="connsiteX3" fmla="*/ 968714 w 2321264"/>
                <a:gd name="connsiteY3" fmla="*/ 164306 h 852488"/>
                <a:gd name="connsiteX4" fmla="*/ 894895 w 2321264"/>
                <a:gd name="connsiteY4" fmla="*/ 166688 h 852488"/>
                <a:gd name="connsiteX5" fmla="*/ 875845 w 2321264"/>
                <a:gd name="connsiteY5" fmla="*/ 164306 h 852488"/>
                <a:gd name="connsiteX6" fmla="*/ 868702 w 2321264"/>
                <a:gd name="connsiteY6" fmla="*/ 161925 h 852488"/>
                <a:gd name="connsiteX7" fmla="*/ 835364 w 2321264"/>
                <a:gd name="connsiteY7" fmla="*/ 169069 h 852488"/>
                <a:gd name="connsiteX8" fmla="*/ 802027 w 2321264"/>
                <a:gd name="connsiteY8" fmla="*/ 164306 h 852488"/>
                <a:gd name="connsiteX9" fmla="*/ 785358 w 2321264"/>
                <a:gd name="connsiteY9" fmla="*/ 152400 h 852488"/>
                <a:gd name="connsiteX10" fmla="*/ 780595 w 2321264"/>
                <a:gd name="connsiteY10" fmla="*/ 145256 h 852488"/>
                <a:gd name="connsiteX11" fmla="*/ 766308 w 2321264"/>
                <a:gd name="connsiteY11" fmla="*/ 135731 h 852488"/>
                <a:gd name="connsiteX12" fmla="*/ 756783 w 2321264"/>
                <a:gd name="connsiteY12" fmla="*/ 130969 h 852488"/>
                <a:gd name="connsiteX13" fmla="*/ 747258 w 2321264"/>
                <a:gd name="connsiteY13" fmla="*/ 123825 h 852488"/>
                <a:gd name="connsiteX14" fmla="*/ 740114 w 2321264"/>
                <a:gd name="connsiteY14" fmla="*/ 119063 h 852488"/>
                <a:gd name="connsiteX15" fmla="*/ 725827 w 2321264"/>
                <a:gd name="connsiteY15" fmla="*/ 107156 h 852488"/>
                <a:gd name="connsiteX16" fmla="*/ 697252 w 2321264"/>
                <a:gd name="connsiteY16" fmla="*/ 92869 h 852488"/>
                <a:gd name="connsiteX17" fmla="*/ 682964 w 2321264"/>
                <a:gd name="connsiteY17" fmla="*/ 85725 h 852488"/>
                <a:gd name="connsiteX18" fmla="*/ 663914 w 2321264"/>
                <a:gd name="connsiteY18" fmla="*/ 76200 h 852488"/>
                <a:gd name="connsiteX19" fmla="*/ 654389 w 2321264"/>
                <a:gd name="connsiteY19" fmla="*/ 69056 h 852488"/>
                <a:gd name="connsiteX20" fmla="*/ 637720 w 2321264"/>
                <a:gd name="connsiteY20" fmla="*/ 61913 h 852488"/>
                <a:gd name="connsiteX21" fmla="*/ 611527 w 2321264"/>
                <a:gd name="connsiteY21" fmla="*/ 45244 h 852488"/>
                <a:gd name="connsiteX22" fmla="*/ 599620 w 2321264"/>
                <a:gd name="connsiteY22" fmla="*/ 35719 h 852488"/>
                <a:gd name="connsiteX23" fmla="*/ 587714 w 2321264"/>
                <a:gd name="connsiteY23" fmla="*/ 23813 h 852488"/>
                <a:gd name="connsiteX24" fmla="*/ 573427 w 2321264"/>
                <a:gd name="connsiteY24" fmla="*/ 11906 h 852488"/>
                <a:gd name="connsiteX25" fmla="*/ 563902 w 2321264"/>
                <a:gd name="connsiteY25" fmla="*/ 4763 h 852488"/>
                <a:gd name="connsiteX26" fmla="*/ 549614 w 2321264"/>
                <a:gd name="connsiteY26" fmla="*/ 0 h 852488"/>
                <a:gd name="connsiteX27" fmla="*/ 501989 w 2321264"/>
                <a:gd name="connsiteY27" fmla="*/ 7144 h 852488"/>
                <a:gd name="connsiteX28" fmla="*/ 494845 w 2321264"/>
                <a:gd name="connsiteY28" fmla="*/ 11906 h 852488"/>
                <a:gd name="connsiteX29" fmla="*/ 490083 w 2321264"/>
                <a:gd name="connsiteY29" fmla="*/ 19050 h 852488"/>
                <a:gd name="connsiteX30" fmla="*/ 456745 w 2321264"/>
                <a:gd name="connsiteY30" fmla="*/ 21431 h 852488"/>
                <a:gd name="connsiteX31" fmla="*/ 449602 w 2321264"/>
                <a:gd name="connsiteY31" fmla="*/ 19050 h 852488"/>
                <a:gd name="connsiteX32" fmla="*/ 440077 w 2321264"/>
                <a:gd name="connsiteY32" fmla="*/ 14288 h 852488"/>
                <a:gd name="connsiteX33" fmla="*/ 423408 w 2321264"/>
                <a:gd name="connsiteY33" fmla="*/ 11906 h 852488"/>
                <a:gd name="connsiteX34" fmla="*/ 413883 w 2321264"/>
                <a:gd name="connsiteY34" fmla="*/ 7144 h 852488"/>
                <a:gd name="connsiteX35" fmla="*/ 397214 w 2321264"/>
                <a:gd name="connsiteY35" fmla="*/ 2381 h 852488"/>
                <a:gd name="connsiteX36" fmla="*/ 390070 w 2321264"/>
                <a:gd name="connsiteY36" fmla="*/ 0 h 852488"/>
                <a:gd name="connsiteX37" fmla="*/ 347208 w 2321264"/>
                <a:gd name="connsiteY37" fmla="*/ 4763 h 852488"/>
                <a:gd name="connsiteX38" fmla="*/ 342445 w 2321264"/>
                <a:gd name="connsiteY38" fmla="*/ 11906 h 852488"/>
                <a:gd name="connsiteX39" fmla="*/ 328158 w 2321264"/>
                <a:gd name="connsiteY39" fmla="*/ 23813 h 852488"/>
                <a:gd name="connsiteX40" fmla="*/ 323395 w 2321264"/>
                <a:gd name="connsiteY40" fmla="*/ 30956 h 852488"/>
                <a:gd name="connsiteX41" fmla="*/ 294820 w 2321264"/>
                <a:gd name="connsiteY41" fmla="*/ 57150 h 852488"/>
                <a:gd name="connsiteX42" fmla="*/ 287677 w 2321264"/>
                <a:gd name="connsiteY42" fmla="*/ 59531 h 852488"/>
                <a:gd name="connsiteX43" fmla="*/ 275770 w 2321264"/>
                <a:gd name="connsiteY43" fmla="*/ 69056 h 852488"/>
                <a:gd name="connsiteX44" fmla="*/ 268627 w 2321264"/>
                <a:gd name="connsiteY44" fmla="*/ 73819 h 852488"/>
                <a:gd name="connsiteX45" fmla="*/ 225764 w 2321264"/>
                <a:gd name="connsiteY45" fmla="*/ 78581 h 852488"/>
                <a:gd name="connsiteX46" fmla="*/ 187664 w 2321264"/>
                <a:gd name="connsiteY46" fmla="*/ 83344 h 852488"/>
                <a:gd name="connsiteX47" fmla="*/ 173377 w 2321264"/>
                <a:gd name="connsiteY47" fmla="*/ 88106 h 852488"/>
                <a:gd name="connsiteX48" fmla="*/ 159089 w 2321264"/>
                <a:gd name="connsiteY48" fmla="*/ 95250 h 852488"/>
                <a:gd name="connsiteX49" fmla="*/ 154327 w 2321264"/>
                <a:gd name="connsiteY49" fmla="*/ 104775 h 852488"/>
                <a:gd name="connsiteX50" fmla="*/ 147183 w 2321264"/>
                <a:gd name="connsiteY50" fmla="*/ 107156 h 852488"/>
                <a:gd name="connsiteX51" fmla="*/ 140039 w 2321264"/>
                <a:gd name="connsiteY51" fmla="*/ 111919 h 852488"/>
                <a:gd name="connsiteX52" fmla="*/ 132895 w 2321264"/>
                <a:gd name="connsiteY52" fmla="*/ 121444 h 852488"/>
                <a:gd name="connsiteX53" fmla="*/ 125752 w 2321264"/>
                <a:gd name="connsiteY53" fmla="*/ 128588 h 852488"/>
                <a:gd name="connsiteX54" fmla="*/ 116227 w 2321264"/>
                <a:gd name="connsiteY54" fmla="*/ 142875 h 852488"/>
                <a:gd name="connsiteX55" fmla="*/ 111464 w 2321264"/>
                <a:gd name="connsiteY55" fmla="*/ 150019 h 852488"/>
                <a:gd name="connsiteX56" fmla="*/ 106702 w 2321264"/>
                <a:gd name="connsiteY56" fmla="*/ 157163 h 852488"/>
                <a:gd name="connsiteX57" fmla="*/ 99558 w 2321264"/>
                <a:gd name="connsiteY57" fmla="*/ 171450 h 852488"/>
                <a:gd name="connsiteX58" fmla="*/ 97177 w 2321264"/>
                <a:gd name="connsiteY58" fmla="*/ 178594 h 852488"/>
                <a:gd name="connsiteX59" fmla="*/ 87652 w 2321264"/>
                <a:gd name="connsiteY59" fmla="*/ 192881 h 852488"/>
                <a:gd name="connsiteX60" fmla="*/ 82889 w 2321264"/>
                <a:gd name="connsiteY60" fmla="*/ 202406 h 852488"/>
                <a:gd name="connsiteX61" fmla="*/ 78127 w 2321264"/>
                <a:gd name="connsiteY61" fmla="*/ 223838 h 852488"/>
                <a:gd name="connsiteX62" fmla="*/ 75745 w 2321264"/>
                <a:gd name="connsiteY62" fmla="*/ 266700 h 852488"/>
                <a:gd name="connsiteX63" fmla="*/ 51933 w 2321264"/>
                <a:gd name="connsiteY63" fmla="*/ 264319 h 852488"/>
                <a:gd name="connsiteX64" fmla="*/ 42408 w 2321264"/>
                <a:gd name="connsiteY64" fmla="*/ 259556 h 852488"/>
                <a:gd name="connsiteX65" fmla="*/ 1927 w 2321264"/>
                <a:gd name="connsiteY65" fmla="*/ 254794 h 852488"/>
                <a:gd name="connsiteX66" fmla="*/ 6689 w 2321264"/>
                <a:gd name="connsiteY66" fmla="*/ 273844 h 852488"/>
                <a:gd name="connsiteX67" fmla="*/ 11452 w 2321264"/>
                <a:gd name="connsiteY67" fmla="*/ 297656 h 852488"/>
                <a:gd name="connsiteX68" fmla="*/ 13833 w 2321264"/>
                <a:gd name="connsiteY68" fmla="*/ 304800 h 852488"/>
                <a:gd name="connsiteX69" fmla="*/ 23358 w 2321264"/>
                <a:gd name="connsiteY69" fmla="*/ 321469 h 852488"/>
                <a:gd name="connsiteX70" fmla="*/ 25739 w 2321264"/>
                <a:gd name="connsiteY70" fmla="*/ 330994 h 852488"/>
                <a:gd name="connsiteX71" fmla="*/ 40027 w 2321264"/>
                <a:gd name="connsiteY71" fmla="*/ 345281 h 852488"/>
                <a:gd name="connsiteX72" fmla="*/ 44789 w 2321264"/>
                <a:gd name="connsiteY72" fmla="*/ 366713 h 852488"/>
                <a:gd name="connsiteX73" fmla="*/ 49552 w 2321264"/>
                <a:gd name="connsiteY73" fmla="*/ 381000 h 852488"/>
                <a:gd name="connsiteX74" fmla="*/ 51933 w 2321264"/>
                <a:gd name="connsiteY74" fmla="*/ 402431 h 852488"/>
                <a:gd name="connsiteX75" fmla="*/ 56695 w 2321264"/>
                <a:gd name="connsiteY75" fmla="*/ 414338 h 852488"/>
                <a:gd name="connsiteX76" fmla="*/ 59077 w 2321264"/>
                <a:gd name="connsiteY76" fmla="*/ 450056 h 852488"/>
                <a:gd name="connsiteX77" fmla="*/ 61458 w 2321264"/>
                <a:gd name="connsiteY77" fmla="*/ 619125 h 852488"/>
                <a:gd name="connsiteX78" fmla="*/ 68602 w 2321264"/>
                <a:gd name="connsiteY78" fmla="*/ 659606 h 852488"/>
                <a:gd name="connsiteX79" fmla="*/ 75745 w 2321264"/>
                <a:gd name="connsiteY79" fmla="*/ 678656 h 852488"/>
                <a:gd name="connsiteX80" fmla="*/ 85270 w 2321264"/>
                <a:gd name="connsiteY80" fmla="*/ 690563 h 852488"/>
                <a:gd name="connsiteX81" fmla="*/ 120989 w 2321264"/>
                <a:gd name="connsiteY81" fmla="*/ 692944 h 852488"/>
                <a:gd name="connsiteX82" fmla="*/ 128133 w 2321264"/>
                <a:gd name="connsiteY82" fmla="*/ 695325 h 852488"/>
                <a:gd name="connsiteX83" fmla="*/ 137658 w 2321264"/>
                <a:gd name="connsiteY83" fmla="*/ 700088 h 852488"/>
                <a:gd name="connsiteX84" fmla="*/ 156708 w 2321264"/>
                <a:gd name="connsiteY84" fmla="*/ 707231 h 852488"/>
                <a:gd name="connsiteX85" fmla="*/ 163852 w 2321264"/>
                <a:gd name="connsiteY85" fmla="*/ 714375 h 852488"/>
                <a:gd name="connsiteX86" fmla="*/ 175758 w 2321264"/>
                <a:gd name="connsiteY86" fmla="*/ 723900 h 852488"/>
                <a:gd name="connsiteX87" fmla="*/ 182902 w 2321264"/>
                <a:gd name="connsiteY87" fmla="*/ 733425 h 852488"/>
                <a:gd name="connsiteX88" fmla="*/ 185283 w 2321264"/>
                <a:gd name="connsiteY88" fmla="*/ 740569 h 852488"/>
                <a:gd name="connsiteX89" fmla="*/ 192427 w 2321264"/>
                <a:gd name="connsiteY89" fmla="*/ 745331 h 852488"/>
                <a:gd name="connsiteX90" fmla="*/ 223383 w 2321264"/>
                <a:gd name="connsiteY90" fmla="*/ 750094 h 852488"/>
                <a:gd name="connsiteX91" fmla="*/ 247195 w 2321264"/>
                <a:gd name="connsiteY91" fmla="*/ 757238 h 852488"/>
                <a:gd name="connsiteX92" fmla="*/ 266245 w 2321264"/>
                <a:gd name="connsiteY92" fmla="*/ 759619 h 852488"/>
                <a:gd name="connsiteX93" fmla="*/ 282914 w 2321264"/>
                <a:gd name="connsiteY93" fmla="*/ 762000 h 852488"/>
                <a:gd name="connsiteX94" fmla="*/ 313870 w 2321264"/>
                <a:gd name="connsiteY94" fmla="*/ 764381 h 852488"/>
                <a:gd name="connsiteX95" fmla="*/ 371020 w 2321264"/>
                <a:gd name="connsiteY95" fmla="*/ 771525 h 852488"/>
                <a:gd name="connsiteX96" fmla="*/ 423408 w 2321264"/>
                <a:gd name="connsiteY96" fmla="*/ 769144 h 852488"/>
                <a:gd name="connsiteX97" fmla="*/ 432933 w 2321264"/>
                <a:gd name="connsiteY97" fmla="*/ 766763 h 852488"/>
                <a:gd name="connsiteX98" fmla="*/ 456745 w 2321264"/>
                <a:gd name="connsiteY98" fmla="*/ 750094 h 852488"/>
                <a:gd name="connsiteX99" fmla="*/ 480558 w 2321264"/>
                <a:gd name="connsiteY99" fmla="*/ 735806 h 852488"/>
                <a:gd name="connsiteX100" fmla="*/ 487702 w 2321264"/>
                <a:gd name="connsiteY100" fmla="*/ 733425 h 852488"/>
                <a:gd name="connsiteX101" fmla="*/ 501989 w 2321264"/>
                <a:gd name="connsiteY101" fmla="*/ 726281 h 852488"/>
                <a:gd name="connsiteX102" fmla="*/ 518658 w 2321264"/>
                <a:gd name="connsiteY102" fmla="*/ 719138 h 852488"/>
                <a:gd name="connsiteX103" fmla="*/ 525802 w 2321264"/>
                <a:gd name="connsiteY103" fmla="*/ 714375 h 852488"/>
                <a:gd name="connsiteX104" fmla="*/ 535327 w 2321264"/>
                <a:gd name="connsiteY104" fmla="*/ 711994 h 852488"/>
                <a:gd name="connsiteX105" fmla="*/ 563902 w 2321264"/>
                <a:gd name="connsiteY105" fmla="*/ 707231 h 852488"/>
                <a:gd name="connsiteX106" fmla="*/ 687727 w 2321264"/>
                <a:gd name="connsiteY106" fmla="*/ 704850 h 852488"/>
                <a:gd name="connsiteX107" fmla="*/ 697252 w 2321264"/>
                <a:gd name="connsiteY107" fmla="*/ 707231 h 852488"/>
                <a:gd name="connsiteX108" fmla="*/ 737733 w 2321264"/>
                <a:gd name="connsiteY108" fmla="*/ 709613 h 852488"/>
                <a:gd name="connsiteX109" fmla="*/ 771070 w 2321264"/>
                <a:gd name="connsiteY109" fmla="*/ 711994 h 852488"/>
                <a:gd name="connsiteX110" fmla="*/ 806789 w 2321264"/>
                <a:gd name="connsiteY110" fmla="*/ 716756 h 852488"/>
                <a:gd name="connsiteX111" fmla="*/ 821077 w 2321264"/>
                <a:gd name="connsiteY111" fmla="*/ 719138 h 852488"/>
                <a:gd name="connsiteX112" fmla="*/ 868702 w 2321264"/>
                <a:gd name="connsiteY112" fmla="*/ 728663 h 852488"/>
                <a:gd name="connsiteX113" fmla="*/ 880608 w 2321264"/>
                <a:gd name="connsiteY113" fmla="*/ 733425 h 852488"/>
                <a:gd name="connsiteX114" fmla="*/ 899658 w 2321264"/>
                <a:gd name="connsiteY114" fmla="*/ 738188 h 852488"/>
                <a:gd name="connsiteX115" fmla="*/ 913945 w 2321264"/>
                <a:gd name="connsiteY115" fmla="*/ 747713 h 852488"/>
                <a:gd name="connsiteX116" fmla="*/ 921089 w 2321264"/>
                <a:gd name="connsiteY116" fmla="*/ 750094 h 852488"/>
                <a:gd name="connsiteX117" fmla="*/ 937758 w 2321264"/>
                <a:gd name="connsiteY117" fmla="*/ 754856 h 852488"/>
                <a:gd name="connsiteX118" fmla="*/ 959189 w 2321264"/>
                <a:gd name="connsiteY118" fmla="*/ 766763 h 852488"/>
                <a:gd name="connsiteX119" fmla="*/ 985383 w 2321264"/>
                <a:gd name="connsiteY119" fmla="*/ 783431 h 852488"/>
                <a:gd name="connsiteX120" fmla="*/ 1006814 w 2321264"/>
                <a:gd name="connsiteY120" fmla="*/ 790575 h 852488"/>
                <a:gd name="connsiteX121" fmla="*/ 1013958 w 2321264"/>
                <a:gd name="connsiteY121" fmla="*/ 797719 h 852488"/>
                <a:gd name="connsiteX122" fmla="*/ 1033008 w 2321264"/>
                <a:gd name="connsiteY122" fmla="*/ 812006 h 852488"/>
                <a:gd name="connsiteX123" fmla="*/ 1040152 w 2321264"/>
                <a:gd name="connsiteY123" fmla="*/ 821531 h 852488"/>
                <a:gd name="connsiteX124" fmla="*/ 1049677 w 2321264"/>
                <a:gd name="connsiteY124" fmla="*/ 831056 h 852488"/>
                <a:gd name="connsiteX125" fmla="*/ 1066345 w 2321264"/>
                <a:gd name="connsiteY125" fmla="*/ 852488 h 852488"/>
                <a:gd name="connsiteX126" fmla="*/ 1137783 w 2321264"/>
                <a:gd name="connsiteY126" fmla="*/ 850106 h 852488"/>
                <a:gd name="connsiteX127" fmla="*/ 1152070 w 2321264"/>
                <a:gd name="connsiteY127" fmla="*/ 835819 h 852488"/>
                <a:gd name="connsiteX128" fmla="*/ 1159214 w 2321264"/>
                <a:gd name="connsiteY128" fmla="*/ 833438 h 852488"/>
                <a:gd name="connsiteX129" fmla="*/ 1163977 w 2321264"/>
                <a:gd name="connsiteY129" fmla="*/ 826294 h 852488"/>
                <a:gd name="connsiteX130" fmla="*/ 1175883 w 2321264"/>
                <a:gd name="connsiteY130" fmla="*/ 823913 h 852488"/>
                <a:gd name="connsiteX131" fmla="*/ 1183027 w 2321264"/>
                <a:gd name="connsiteY131" fmla="*/ 821531 h 852488"/>
                <a:gd name="connsiteX132" fmla="*/ 1256845 w 2321264"/>
                <a:gd name="connsiteY132" fmla="*/ 821531 h 852488"/>
                <a:gd name="connsiteX133" fmla="*/ 1266370 w 2321264"/>
                <a:gd name="connsiteY133" fmla="*/ 819150 h 852488"/>
                <a:gd name="connsiteX134" fmla="*/ 1271133 w 2321264"/>
                <a:gd name="connsiteY134" fmla="*/ 812006 h 852488"/>
                <a:gd name="connsiteX135" fmla="*/ 1278277 w 2321264"/>
                <a:gd name="connsiteY135" fmla="*/ 809625 h 852488"/>
                <a:gd name="connsiteX136" fmla="*/ 1285420 w 2321264"/>
                <a:gd name="connsiteY136" fmla="*/ 804863 h 852488"/>
                <a:gd name="connsiteX137" fmla="*/ 1287802 w 2321264"/>
                <a:gd name="connsiteY137" fmla="*/ 797719 h 852488"/>
                <a:gd name="connsiteX138" fmla="*/ 1302089 w 2321264"/>
                <a:gd name="connsiteY138" fmla="*/ 792956 h 852488"/>
                <a:gd name="connsiteX139" fmla="*/ 1304470 w 2321264"/>
                <a:gd name="connsiteY139" fmla="*/ 785813 h 852488"/>
                <a:gd name="connsiteX140" fmla="*/ 1311614 w 2321264"/>
                <a:gd name="connsiteY140" fmla="*/ 783431 h 852488"/>
                <a:gd name="connsiteX141" fmla="*/ 1321139 w 2321264"/>
                <a:gd name="connsiteY141" fmla="*/ 778669 h 852488"/>
                <a:gd name="connsiteX142" fmla="*/ 1330664 w 2321264"/>
                <a:gd name="connsiteY142" fmla="*/ 769144 h 852488"/>
                <a:gd name="connsiteX143" fmla="*/ 1337808 w 2321264"/>
                <a:gd name="connsiteY143" fmla="*/ 766763 h 852488"/>
                <a:gd name="connsiteX144" fmla="*/ 1359239 w 2321264"/>
                <a:gd name="connsiteY144" fmla="*/ 754856 h 852488"/>
                <a:gd name="connsiteX145" fmla="*/ 1375908 w 2321264"/>
                <a:gd name="connsiteY145" fmla="*/ 750094 h 852488"/>
                <a:gd name="connsiteX146" fmla="*/ 1383052 w 2321264"/>
                <a:gd name="connsiteY146" fmla="*/ 745331 h 852488"/>
                <a:gd name="connsiteX147" fmla="*/ 1390195 w 2321264"/>
                <a:gd name="connsiteY147" fmla="*/ 742950 h 852488"/>
                <a:gd name="connsiteX148" fmla="*/ 1423533 w 2321264"/>
                <a:gd name="connsiteY148" fmla="*/ 738188 h 852488"/>
                <a:gd name="connsiteX149" fmla="*/ 1433058 w 2321264"/>
                <a:gd name="connsiteY149" fmla="*/ 735806 h 852488"/>
                <a:gd name="connsiteX150" fmla="*/ 1459252 w 2321264"/>
                <a:gd name="connsiteY150" fmla="*/ 728663 h 852488"/>
                <a:gd name="connsiteX151" fmla="*/ 1497352 w 2321264"/>
                <a:gd name="connsiteY151" fmla="*/ 726281 h 852488"/>
                <a:gd name="connsiteX152" fmla="*/ 1523545 w 2321264"/>
                <a:gd name="connsiteY152" fmla="*/ 728663 h 852488"/>
                <a:gd name="connsiteX153" fmla="*/ 1530689 w 2321264"/>
                <a:gd name="connsiteY153" fmla="*/ 731044 h 852488"/>
                <a:gd name="connsiteX154" fmla="*/ 1568789 w 2321264"/>
                <a:gd name="connsiteY154" fmla="*/ 728663 h 852488"/>
                <a:gd name="connsiteX155" fmla="*/ 1587839 w 2321264"/>
                <a:gd name="connsiteY155" fmla="*/ 723900 h 852488"/>
                <a:gd name="connsiteX156" fmla="*/ 1597364 w 2321264"/>
                <a:gd name="connsiteY156" fmla="*/ 719138 h 852488"/>
                <a:gd name="connsiteX157" fmla="*/ 1606889 w 2321264"/>
                <a:gd name="connsiteY157" fmla="*/ 716756 h 852488"/>
                <a:gd name="connsiteX158" fmla="*/ 1614033 w 2321264"/>
                <a:gd name="connsiteY158" fmla="*/ 714375 h 852488"/>
                <a:gd name="connsiteX159" fmla="*/ 1635464 w 2321264"/>
                <a:gd name="connsiteY159" fmla="*/ 704850 h 852488"/>
                <a:gd name="connsiteX160" fmla="*/ 1649752 w 2321264"/>
                <a:gd name="connsiteY160" fmla="*/ 700088 h 852488"/>
                <a:gd name="connsiteX161" fmla="*/ 1656895 w 2321264"/>
                <a:gd name="connsiteY161" fmla="*/ 702469 h 852488"/>
                <a:gd name="connsiteX162" fmla="*/ 1668802 w 2321264"/>
                <a:gd name="connsiteY162" fmla="*/ 716756 h 852488"/>
                <a:gd name="connsiteX163" fmla="*/ 1675945 w 2321264"/>
                <a:gd name="connsiteY163" fmla="*/ 723900 h 852488"/>
                <a:gd name="connsiteX164" fmla="*/ 1690233 w 2321264"/>
                <a:gd name="connsiteY164" fmla="*/ 733425 h 852488"/>
                <a:gd name="connsiteX165" fmla="*/ 1697377 w 2321264"/>
                <a:gd name="connsiteY165" fmla="*/ 740569 h 852488"/>
                <a:gd name="connsiteX166" fmla="*/ 1718808 w 2321264"/>
                <a:gd name="connsiteY166" fmla="*/ 742950 h 852488"/>
                <a:gd name="connsiteX167" fmla="*/ 1728333 w 2321264"/>
                <a:gd name="connsiteY167" fmla="*/ 745331 h 852488"/>
                <a:gd name="connsiteX168" fmla="*/ 1735477 w 2321264"/>
                <a:gd name="connsiteY168" fmla="*/ 747713 h 852488"/>
                <a:gd name="connsiteX169" fmla="*/ 1749764 w 2321264"/>
                <a:gd name="connsiteY169" fmla="*/ 750094 h 852488"/>
                <a:gd name="connsiteX170" fmla="*/ 1768814 w 2321264"/>
                <a:gd name="connsiteY170" fmla="*/ 757238 h 852488"/>
                <a:gd name="connsiteX171" fmla="*/ 1780720 w 2321264"/>
                <a:gd name="connsiteY171" fmla="*/ 759619 h 852488"/>
                <a:gd name="connsiteX172" fmla="*/ 1823583 w 2321264"/>
                <a:gd name="connsiteY172" fmla="*/ 764381 h 852488"/>
                <a:gd name="connsiteX173" fmla="*/ 1835489 w 2321264"/>
                <a:gd name="connsiteY173" fmla="*/ 766763 h 852488"/>
                <a:gd name="connsiteX174" fmla="*/ 1856920 w 2321264"/>
                <a:gd name="connsiteY174" fmla="*/ 776288 h 852488"/>
                <a:gd name="connsiteX175" fmla="*/ 1875970 w 2321264"/>
                <a:gd name="connsiteY175" fmla="*/ 788194 h 852488"/>
                <a:gd name="connsiteX176" fmla="*/ 1885495 w 2321264"/>
                <a:gd name="connsiteY176" fmla="*/ 795338 h 852488"/>
                <a:gd name="connsiteX177" fmla="*/ 1897402 w 2321264"/>
                <a:gd name="connsiteY177" fmla="*/ 797719 h 852488"/>
                <a:gd name="connsiteX178" fmla="*/ 1911689 w 2321264"/>
                <a:gd name="connsiteY178" fmla="*/ 807244 h 852488"/>
                <a:gd name="connsiteX179" fmla="*/ 1923595 w 2321264"/>
                <a:gd name="connsiteY179" fmla="*/ 816769 h 852488"/>
                <a:gd name="connsiteX180" fmla="*/ 1933120 w 2321264"/>
                <a:gd name="connsiteY180" fmla="*/ 823913 h 852488"/>
                <a:gd name="connsiteX181" fmla="*/ 1937883 w 2321264"/>
                <a:gd name="connsiteY181" fmla="*/ 831056 h 852488"/>
                <a:gd name="connsiteX182" fmla="*/ 1995033 w 2321264"/>
                <a:gd name="connsiteY182" fmla="*/ 828675 h 852488"/>
                <a:gd name="connsiteX183" fmla="*/ 2006939 w 2321264"/>
                <a:gd name="connsiteY183" fmla="*/ 826294 h 852488"/>
                <a:gd name="connsiteX184" fmla="*/ 2014083 w 2321264"/>
                <a:gd name="connsiteY184" fmla="*/ 823913 h 852488"/>
                <a:gd name="connsiteX185" fmla="*/ 2033133 w 2321264"/>
                <a:gd name="connsiteY185" fmla="*/ 819150 h 852488"/>
                <a:gd name="connsiteX186" fmla="*/ 2042658 w 2321264"/>
                <a:gd name="connsiteY186" fmla="*/ 814388 h 852488"/>
                <a:gd name="connsiteX187" fmla="*/ 2049802 w 2321264"/>
                <a:gd name="connsiteY187" fmla="*/ 812006 h 852488"/>
                <a:gd name="connsiteX188" fmla="*/ 2056945 w 2321264"/>
                <a:gd name="connsiteY188" fmla="*/ 807244 h 852488"/>
                <a:gd name="connsiteX189" fmla="*/ 2073614 w 2321264"/>
                <a:gd name="connsiteY189" fmla="*/ 802481 h 852488"/>
                <a:gd name="connsiteX190" fmla="*/ 2104570 w 2321264"/>
                <a:gd name="connsiteY190" fmla="*/ 790575 h 852488"/>
                <a:gd name="connsiteX191" fmla="*/ 2114095 w 2321264"/>
                <a:gd name="connsiteY191" fmla="*/ 783431 h 852488"/>
                <a:gd name="connsiteX192" fmla="*/ 2133145 w 2321264"/>
                <a:gd name="connsiteY192" fmla="*/ 773906 h 852488"/>
                <a:gd name="connsiteX193" fmla="*/ 2149814 w 2321264"/>
                <a:gd name="connsiteY193" fmla="*/ 766763 h 852488"/>
                <a:gd name="connsiteX194" fmla="*/ 2164102 w 2321264"/>
                <a:gd name="connsiteY194" fmla="*/ 759619 h 852488"/>
                <a:gd name="connsiteX195" fmla="*/ 2180770 w 2321264"/>
                <a:gd name="connsiteY195" fmla="*/ 754856 h 852488"/>
                <a:gd name="connsiteX196" fmla="*/ 2209345 w 2321264"/>
                <a:gd name="connsiteY196" fmla="*/ 750094 h 852488"/>
                <a:gd name="connsiteX197" fmla="*/ 2218870 w 2321264"/>
                <a:gd name="connsiteY197" fmla="*/ 747713 h 852488"/>
                <a:gd name="connsiteX198" fmla="*/ 2233158 w 2321264"/>
                <a:gd name="connsiteY198" fmla="*/ 745331 h 852488"/>
                <a:gd name="connsiteX199" fmla="*/ 2264114 w 2321264"/>
                <a:gd name="connsiteY199" fmla="*/ 740569 h 852488"/>
                <a:gd name="connsiteX200" fmla="*/ 2278402 w 2321264"/>
                <a:gd name="connsiteY200" fmla="*/ 714375 h 852488"/>
                <a:gd name="connsiteX201" fmla="*/ 2295070 w 2321264"/>
                <a:gd name="connsiteY201" fmla="*/ 683419 h 852488"/>
                <a:gd name="connsiteX202" fmla="*/ 2302214 w 2321264"/>
                <a:gd name="connsiteY202" fmla="*/ 659606 h 852488"/>
                <a:gd name="connsiteX203" fmla="*/ 2306977 w 2321264"/>
                <a:gd name="connsiteY203" fmla="*/ 642938 h 852488"/>
                <a:gd name="connsiteX204" fmla="*/ 2309358 w 2321264"/>
                <a:gd name="connsiteY204" fmla="*/ 628650 h 852488"/>
                <a:gd name="connsiteX205" fmla="*/ 2311739 w 2321264"/>
                <a:gd name="connsiteY205" fmla="*/ 616744 h 852488"/>
                <a:gd name="connsiteX206" fmla="*/ 2316502 w 2321264"/>
                <a:gd name="connsiteY206" fmla="*/ 588169 h 852488"/>
                <a:gd name="connsiteX207" fmla="*/ 2318883 w 2321264"/>
                <a:gd name="connsiteY207" fmla="*/ 561975 h 852488"/>
                <a:gd name="connsiteX208" fmla="*/ 2321264 w 2321264"/>
                <a:gd name="connsiteY208" fmla="*/ 554831 h 852488"/>
                <a:gd name="connsiteX209" fmla="*/ 2318883 w 2321264"/>
                <a:gd name="connsiteY209" fmla="*/ 542925 h 852488"/>
                <a:gd name="connsiteX210" fmla="*/ 2309358 w 2321264"/>
                <a:gd name="connsiteY210" fmla="*/ 519113 h 852488"/>
                <a:gd name="connsiteX211" fmla="*/ 2306977 w 2321264"/>
                <a:gd name="connsiteY211" fmla="*/ 504825 h 852488"/>
                <a:gd name="connsiteX212" fmla="*/ 2302214 w 2321264"/>
                <a:gd name="connsiteY212" fmla="*/ 490538 h 852488"/>
                <a:gd name="connsiteX213" fmla="*/ 2299833 w 2321264"/>
                <a:gd name="connsiteY213" fmla="*/ 459581 h 852488"/>
                <a:gd name="connsiteX214" fmla="*/ 2297452 w 2321264"/>
                <a:gd name="connsiteY214" fmla="*/ 447675 h 852488"/>
                <a:gd name="connsiteX215" fmla="*/ 2295070 w 2321264"/>
                <a:gd name="connsiteY215" fmla="*/ 428625 h 852488"/>
                <a:gd name="connsiteX216" fmla="*/ 2276020 w 2321264"/>
                <a:gd name="connsiteY216" fmla="*/ 338138 h 852488"/>
                <a:gd name="connsiteX217" fmla="*/ 2268877 w 2321264"/>
                <a:gd name="connsiteY217" fmla="*/ 333375 h 852488"/>
                <a:gd name="connsiteX218" fmla="*/ 2256970 w 2321264"/>
                <a:gd name="connsiteY218" fmla="*/ 319088 h 852488"/>
                <a:gd name="connsiteX219" fmla="*/ 2242683 w 2321264"/>
                <a:gd name="connsiteY219" fmla="*/ 311944 h 852488"/>
                <a:gd name="connsiteX220" fmla="*/ 2223633 w 2321264"/>
                <a:gd name="connsiteY220" fmla="*/ 292894 h 852488"/>
                <a:gd name="connsiteX221" fmla="*/ 2211727 w 2321264"/>
                <a:gd name="connsiteY221" fmla="*/ 278606 h 852488"/>
                <a:gd name="connsiteX222" fmla="*/ 2204583 w 2321264"/>
                <a:gd name="connsiteY222" fmla="*/ 257175 h 852488"/>
                <a:gd name="connsiteX223" fmla="*/ 2199820 w 2321264"/>
                <a:gd name="connsiteY223" fmla="*/ 240506 h 852488"/>
                <a:gd name="connsiteX224" fmla="*/ 2190295 w 2321264"/>
                <a:gd name="connsiteY224" fmla="*/ 223838 h 852488"/>
                <a:gd name="connsiteX225" fmla="*/ 2183152 w 2321264"/>
                <a:gd name="connsiteY225" fmla="*/ 200025 h 852488"/>
                <a:gd name="connsiteX226" fmla="*/ 2180770 w 2321264"/>
                <a:gd name="connsiteY226" fmla="*/ 190500 h 852488"/>
                <a:gd name="connsiteX227" fmla="*/ 2173627 w 2321264"/>
                <a:gd name="connsiteY227" fmla="*/ 180975 h 852488"/>
                <a:gd name="connsiteX228" fmla="*/ 2171245 w 2321264"/>
                <a:gd name="connsiteY228" fmla="*/ 173831 h 852488"/>
                <a:gd name="connsiteX229" fmla="*/ 2152195 w 2321264"/>
                <a:gd name="connsiteY229" fmla="*/ 152400 h 852488"/>
                <a:gd name="connsiteX230" fmla="*/ 2133145 w 2321264"/>
                <a:gd name="connsiteY230" fmla="*/ 130969 h 852488"/>
                <a:gd name="connsiteX231" fmla="*/ 2137908 w 2321264"/>
                <a:gd name="connsiteY231" fmla="*/ 121444 h 852488"/>
                <a:gd name="connsiteX232" fmla="*/ 2168864 w 2321264"/>
                <a:gd name="connsiteY232" fmla="*/ 92869 h 852488"/>
                <a:gd name="connsiteX233" fmla="*/ 2173627 w 2321264"/>
                <a:gd name="connsiteY233" fmla="*/ 83344 h 852488"/>
                <a:gd name="connsiteX234" fmla="*/ 2168864 w 2321264"/>
                <a:gd name="connsiteY234" fmla="*/ 76200 h 852488"/>
                <a:gd name="connsiteX235" fmla="*/ 2161720 w 2321264"/>
                <a:gd name="connsiteY235" fmla="*/ 66675 h 852488"/>
                <a:gd name="connsiteX236" fmla="*/ 2135527 w 2321264"/>
                <a:gd name="connsiteY236" fmla="*/ 59531 h 852488"/>
                <a:gd name="connsiteX237" fmla="*/ 2128383 w 2321264"/>
                <a:gd name="connsiteY237" fmla="*/ 54769 h 852488"/>
                <a:gd name="connsiteX238" fmla="*/ 2118858 w 2321264"/>
                <a:gd name="connsiteY238" fmla="*/ 52388 h 852488"/>
                <a:gd name="connsiteX239" fmla="*/ 2056945 w 2321264"/>
                <a:gd name="connsiteY239" fmla="*/ 54769 h 852488"/>
                <a:gd name="connsiteX240" fmla="*/ 2047420 w 2321264"/>
                <a:gd name="connsiteY240" fmla="*/ 57150 h 852488"/>
                <a:gd name="connsiteX241" fmla="*/ 2028370 w 2321264"/>
                <a:gd name="connsiteY241" fmla="*/ 61913 h 852488"/>
                <a:gd name="connsiteX242" fmla="*/ 2016464 w 2321264"/>
                <a:gd name="connsiteY242" fmla="*/ 66675 h 852488"/>
                <a:gd name="connsiteX243" fmla="*/ 2009320 w 2321264"/>
                <a:gd name="connsiteY243" fmla="*/ 71438 h 852488"/>
                <a:gd name="connsiteX244" fmla="*/ 1990270 w 2321264"/>
                <a:gd name="connsiteY244" fmla="*/ 78581 h 852488"/>
                <a:gd name="connsiteX245" fmla="*/ 1973602 w 2321264"/>
                <a:gd name="connsiteY245" fmla="*/ 90488 h 852488"/>
                <a:gd name="connsiteX246" fmla="*/ 1961695 w 2321264"/>
                <a:gd name="connsiteY246" fmla="*/ 97631 h 852488"/>
                <a:gd name="connsiteX247" fmla="*/ 1952170 w 2321264"/>
                <a:gd name="connsiteY247" fmla="*/ 104775 h 852488"/>
                <a:gd name="connsiteX248" fmla="*/ 1937883 w 2321264"/>
                <a:gd name="connsiteY248" fmla="*/ 114300 h 852488"/>
                <a:gd name="connsiteX249" fmla="*/ 1923595 w 2321264"/>
                <a:gd name="connsiteY249" fmla="*/ 119063 h 852488"/>
                <a:gd name="connsiteX250" fmla="*/ 1916452 w 2321264"/>
                <a:gd name="connsiteY250" fmla="*/ 121444 h 852488"/>
                <a:gd name="connsiteX251" fmla="*/ 1902164 w 2321264"/>
                <a:gd name="connsiteY251" fmla="*/ 123825 h 852488"/>
                <a:gd name="connsiteX252" fmla="*/ 1892639 w 2321264"/>
                <a:gd name="connsiteY252" fmla="*/ 126206 h 852488"/>
                <a:gd name="connsiteX253" fmla="*/ 1866445 w 2321264"/>
                <a:gd name="connsiteY253" fmla="*/ 128588 h 852488"/>
                <a:gd name="connsiteX254" fmla="*/ 1825964 w 2321264"/>
                <a:gd name="connsiteY254" fmla="*/ 133350 h 852488"/>
                <a:gd name="connsiteX255" fmla="*/ 1814058 w 2321264"/>
                <a:gd name="connsiteY255" fmla="*/ 138113 h 852488"/>
                <a:gd name="connsiteX256" fmla="*/ 1783102 w 2321264"/>
                <a:gd name="connsiteY256" fmla="*/ 142875 h 852488"/>
                <a:gd name="connsiteX257" fmla="*/ 1742620 w 2321264"/>
                <a:gd name="connsiteY257" fmla="*/ 150019 h 852488"/>
                <a:gd name="connsiteX258" fmla="*/ 1487827 w 2321264"/>
                <a:gd name="connsiteY258" fmla="*/ 152400 h 852488"/>
                <a:gd name="connsiteX259" fmla="*/ 1480683 w 2321264"/>
                <a:gd name="connsiteY259" fmla="*/ 150019 h 852488"/>
                <a:gd name="connsiteX260" fmla="*/ 1468777 w 2321264"/>
                <a:gd name="connsiteY260" fmla="*/ 147638 h 852488"/>
                <a:gd name="connsiteX261" fmla="*/ 1383052 w 2321264"/>
                <a:gd name="connsiteY261" fmla="*/ 150019 h 852488"/>
                <a:gd name="connsiteX262" fmla="*/ 1375908 w 2321264"/>
                <a:gd name="connsiteY262" fmla="*/ 152400 h 852488"/>
                <a:gd name="connsiteX263" fmla="*/ 1361620 w 2321264"/>
                <a:gd name="connsiteY263" fmla="*/ 154781 h 852488"/>
                <a:gd name="connsiteX264" fmla="*/ 1349714 w 2321264"/>
                <a:gd name="connsiteY264" fmla="*/ 157163 h 852488"/>
                <a:gd name="connsiteX265" fmla="*/ 1299708 w 2321264"/>
                <a:gd name="connsiteY265" fmla="*/ 152400 h 852488"/>
                <a:gd name="connsiteX266" fmla="*/ 1278277 w 2321264"/>
                <a:gd name="connsiteY266" fmla="*/ 150019 h 852488"/>
                <a:gd name="connsiteX267" fmla="*/ 1266370 w 2321264"/>
                <a:gd name="connsiteY267" fmla="*/ 147638 h 852488"/>
                <a:gd name="connsiteX268" fmla="*/ 1202077 w 2321264"/>
                <a:gd name="connsiteY268" fmla="*/ 140494 h 852488"/>
                <a:gd name="connsiteX269" fmla="*/ 1147308 w 2321264"/>
                <a:gd name="connsiteY269" fmla="*/ 147638 h 852488"/>
                <a:gd name="connsiteX0" fmla="*/ 1142452 w 2316408"/>
                <a:gd name="connsiteY0" fmla="*/ 147638 h 852488"/>
                <a:gd name="connsiteX1" fmla="*/ 994814 w 2316408"/>
                <a:gd name="connsiteY1" fmla="*/ 152400 h 852488"/>
                <a:gd name="connsiteX2" fmla="*/ 978146 w 2316408"/>
                <a:gd name="connsiteY2" fmla="*/ 159544 h 852488"/>
                <a:gd name="connsiteX3" fmla="*/ 963858 w 2316408"/>
                <a:gd name="connsiteY3" fmla="*/ 164306 h 852488"/>
                <a:gd name="connsiteX4" fmla="*/ 890039 w 2316408"/>
                <a:gd name="connsiteY4" fmla="*/ 166688 h 852488"/>
                <a:gd name="connsiteX5" fmla="*/ 870989 w 2316408"/>
                <a:gd name="connsiteY5" fmla="*/ 164306 h 852488"/>
                <a:gd name="connsiteX6" fmla="*/ 863846 w 2316408"/>
                <a:gd name="connsiteY6" fmla="*/ 161925 h 852488"/>
                <a:gd name="connsiteX7" fmla="*/ 830508 w 2316408"/>
                <a:gd name="connsiteY7" fmla="*/ 169069 h 852488"/>
                <a:gd name="connsiteX8" fmla="*/ 797171 w 2316408"/>
                <a:gd name="connsiteY8" fmla="*/ 164306 h 852488"/>
                <a:gd name="connsiteX9" fmla="*/ 780502 w 2316408"/>
                <a:gd name="connsiteY9" fmla="*/ 152400 h 852488"/>
                <a:gd name="connsiteX10" fmla="*/ 775739 w 2316408"/>
                <a:gd name="connsiteY10" fmla="*/ 145256 h 852488"/>
                <a:gd name="connsiteX11" fmla="*/ 761452 w 2316408"/>
                <a:gd name="connsiteY11" fmla="*/ 135731 h 852488"/>
                <a:gd name="connsiteX12" fmla="*/ 751927 w 2316408"/>
                <a:gd name="connsiteY12" fmla="*/ 130969 h 852488"/>
                <a:gd name="connsiteX13" fmla="*/ 742402 w 2316408"/>
                <a:gd name="connsiteY13" fmla="*/ 123825 h 852488"/>
                <a:gd name="connsiteX14" fmla="*/ 735258 w 2316408"/>
                <a:gd name="connsiteY14" fmla="*/ 119063 h 852488"/>
                <a:gd name="connsiteX15" fmla="*/ 720971 w 2316408"/>
                <a:gd name="connsiteY15" fmla="*/ 107156 h 852488"/>
                <a:gd name="connsiteX16" fmla="*/ 692396 w 2316408"/>
                <a:gd name="connsiteY16" fmla="*/ 92869 h 852488"/>
                <a:gd name="connsiteX17" fmla="*/ 678108 w 2316408"/>
                <a:gd name="connsiteY17" fmla="*/ 85725 h 852488"/>
                <a:gd name="connsiteX18" fmla="*/ 659058 w 2316408"/>
                <a:gd name="connsiteY18" fmla="*/ 76200 h 852488"/>
                <a:gd name="connsiteX19" fmla="*/ 649533 w 2316408"/>
                <a:gd name="connsiteY19" fmla="*/ 69056 h 852488"/>
                <a:gd name="connsiteX20" fmla="*/ 632864 w 2316408"/>
                <a:gd name="connsiteY20" fmla="*/ 61913 h 852488"/>
                <a:gd name="connsiteX21" fmla="*/ 606671 w 2316408"/>
                <a:gd name="connsiteY21" fmla="*/ 45244 h 852488"/>
                <a:gd name="connsiteX22" fmla="*/ 594764 w 2316408"/>
                <a:gd name="connsiteY22" fmla="*/ 35719 h 852488"/>
                <a:gd name="connsiteX23" fmla="*/ 582858 w 2316408"/>
                <a:gd name="connsiteY23" fmla="*/ 23813 h 852488"/>
                <a:gd name="connsiteX24" fmla="*/ 568571 w 2316408"/>
                <a:gd name="connsiteY24" fmla="*/ 11906 h 852488"/>
                <a:gd name="connsiteX25" fmla="*/ 559046 w 2316408"/>
                <a:gd name="connsiteY25" fmla="*/ 4763 h 852488"/>
                <a:gd name="connsiteX26" fmla="*/ 544758 w 2316408"/>
                <a:gd name="connsiteY26" fmla="*/ 0 h 852488"/>
                <a:gd name="connsiteX27" fmla="*/ 497133 w 2316408"/>
                <a:gd name="connsiteY27" fmla="*/ 7144 h 852488"/>
                <a:gd name="connsiteX28" fmla="*/ 489989 w 2316408"/>
                <a:gd name="connsiteY28" fmla="*/ 11906 h 852488"/>
                <a:gd name="connsiteX29" fmla="*/ 485227 w 2316408"/>
                <a:gd name="connsiteY29" fmla="*/ 19050 h 852488"/>
                <a:gd name="connsiteX30" fmla="*/ 451889 w 2316408"/>
                <a:gd name="connsiteY30" fmla="*/ 21431 h 852488"/>
                <a:gd name="connsiteX31" fmla="*/ 444746 w 2316408"/>
                <a:gd name="connsiteY31" fmla="*/ 19050 h 852488"/>
                <a:gd name="connsiteX32" fmla="*/ 435221 w 2316408"/>
                <a:gd name="connsiteY32" fmla="*/ 14288 h 852488"/>
                <a:gd name="connsiteX33" fmla="*/ 418552 w 2316408"/>
                <a:gd name="connsiteY33" fmla="*/ 11906 h 852488"/>
                <a:gd name="connsiteX34" fmla="*/ 409027 w 2316408"/>
                <a:gd name="connsiteY34" fmla="*/ 7144 h 852488"/>
                <a:gd name="connsiteX35" fmla="*/ 392358 w 2316408"/>
                <a:gd name="connsiteY35" fmla="*/ 2381 h 852488"/>
                <a:gd name="connsiteX36" fmla="*/ 385214 w 2316408"/>
                <a:gd name="connsiteY36" fmla="*/ 0 h 852488"/>
                <a:gd name="connsiteX37" fmla="*/ 342352 w 2316408"/>
                <a:gd name="connsiteY37" fmla="*/ 4763 h 852488"/>
                <a:gd name="connsiteX38" fmla="*/ 337589 w 2316408"/>
                <a:gd name="connsiteY38" fmla="*/ 11906 h 852488"/>
                <a:gd name="connsiteX39" fmla="*/ 323302 w 2316408"/>
                <a:gd name="connsiteY39" fmla="*/ 23813 h 852488"/>
                <a:gd name="connsiteX40" fmla="*/ 318539 w 2316408"/>
                <a:gd name="connsiteY40" fmla="*/ 30956 h 852488"/>
                <a:gd name="connsiteX41" fmla="*/ 289964 w 2316408"/>
                <a:gd name="connsiteY41" fmla="*/ 57150 h 852488"/>
                <a:gd name="connsiteX42" fmla="*/ 282821 w 2316408"/>
                <a:gd name="connsiteY42" fmla="*/ 59531 h 852488"/>
                <a:gd name="connsiteX43" fmla="*/ 270914 w 2316408"/>
                <a:gd name="connsiteY43" fmla="*/ 69056 h 852488"/>
                <a:gd name="connsiteX44" fmla="*/ 263771 w 2316408"/>
                <a:gd name="connsiteY44" fmla="*/ 73819 h 852488"/>
                <a:gd name="connsiteX45" fmla="*/ 220908 w 2316408"/>
                <a:gd name="connsiteY45" fmla="*/ 78581 h 852488"/>
                <a:gd name="connsiteX46" fmla="*/ 182808 w 2316408"/>
                <a:gd name="connsiteY46" fmla="*/ 83344 h 852488"/>
                <a:gd name="connsiteX47" fmla="*/ 168521 w 2316408"/>
                <a:gd name="connsiteY47" fmla="*/ 88106 h 852488"/>
                <a:gd name="connsiteX48" fmla="*/ 154233 w 2316408"/>
                <a:gd name="connsiteY48" fmla="*/ 95250 h 852488"/>
                <a:gd name="connsiteX49" fmla="*/ 149471 w 2316408"/>
                <a:gd name="connsiteY49" fmla="*/ 104775 h 852488"/>
                <a:gd name="connsiteX50" fmla="*/ 142327 w 2316408"/>
                <a:gd name="connsiteY50" fmla="*/ 107156 h 852488"/>
                <a:gd name="connsiteX51" fmla="*/ 135183 w 2316408"/>
                <a:gd name="connsiteY51" fmla="*/ 111919 h 852488"/>
                <a:gd name="connsiteX52" fmla="*/ 128039 w 2316408"/>
                <a:gd name="connsiteY52" fmla="*/ 121444 h 852488"/>
                <a:gd name="connsiteX53" fmla="*/ 120896 w 2316408"/>
                <a:gd name="connsiteY53" fmla="*/ 128588 h 852488"/>
                <a:gd name="connsiteX54" fmla="*/ 111371 w 2316408"/>
                <a:gd name="connsiteY54" fmla="*/ 142875 h 852488"/>
                <a:gd name="connsiteX55" fmla="*/ 106608 w 2316408"/>
                <a:gd name="connsiteY55" fmla="*/ 150019 h 852488"/>
                <a:gd name="connsiteX56" fmla="*/ 101846 w 2316408"/>
                <a:gd name="connsiteY56" fmla="*/ 157163 h 852488"/>
                <a:gd name="connsiteX57" fmla="*/ 94702 w 2316408"/>
                <a:gd name="connsiteY57" fmla="*/ 171450 h 852488"/>
                <a:gd name="connsiteX58" fmla="*/ 92321 w 2316408"/>
                <a:gd name="connsiteY58" fmla="*/ 178594 h 852488"/>
                <a:gd name="connsiteX59" fmla="*/ 82796 w 2316408"/>
                <a:gd name="connsiteY59" fmla="*/ 192881 h 852488"/>
                <a:gd name="connsiteX60" fmla="*/ 78033 w 2316408"/>
                <a:gd name="connsiteY60" fmla="*/ 202406 h 852488"/>
                <a:gd name="connsiteX61" fmla="*/ 73271 w 2316408"/>
                <a:gd name="connsiteY61" fmla="*/ 223838 h 852488"/>
                <a:gd name="connsiteX62" fmla="*/ 70889 w 2316408"/>
                <a:gd name="connsiteY62" fmla="*/ 266700 h 852488"/>
                <a:gd name="connsiteX63" fmla="*/ 47077 w 2316408"/>
                <a:gd name="connsiteY63" fmla="*/ 264319 h 852488"/>
                <a:gd name="connsiteX64" fmla="*/ 37552 w 2316408"/>
                <a:gd name="connsiteY64" fmla="*/ 259556 h 852488"/>
                <a:gd name="connsiteX65" fmla="*/ 1833 w 2316408"/>
                <a:gd name="connsiteY65" fmla="*/ 273844 h 852488"/>
                <a:gd name="connsiteX66" fmla="*/ 6596 w 2316408"/>
                <a:gd name="connsiteY66" fmla="*/ 297656 h 852488"/>
                <a:gd name="connsiteX67" fmla="*/ 8977 w 2316408"/>
                <a:gd name="connsiteY67" fmla="*/ 304800 h 852488"/>
                <a:gd name="connsiteX68" fmla="*/ 18502 w 2316408"/>
                <a:gd name="connsiteY68" fmla="*/ 321469 h 852488"/>
                <a:gd name="connsiteX69" fmla="*/ 20883 w 2316408"/>
                <a:gd name="connsiteY69" fmla="*/ 330994 h 852488"/>
                <a:gd name="connsiteX70" fmla="*/ 35171 w 2316408"/>
                <a:gd name="connsiteY70" fmla="*/ 345281 h 852488"/>
                <a:gd name="connsiteX71" fmla="*/ 39933 w 2316408"/>
                <a:gd name="connsiteY71" fmla="*/ 366713 h 852488"/>
                <a:gd name="connsiteX72" fmla="*/ 44696 w 2316408"/>
                <a:gd name="connsiteY72" fmla="*/ 381000 h 852488"/>
                <a:gd name="connsiteX73" fmla="*/ 47077 w 2316408"/>
                <a:gd name="connsiteY73" fmla="*/ 402431 h 852488"/>
                <a:gd name="connsiteX74" fmla="*/ 51839 w 2316408"/>
                <a:gd name="connsiteY74" fmla="*/ 414338 h 852488"/>
                <a:gd name="connsiteX75" fmla="*/ 54221 w 2316408"/>
                <a:gd name="connsiteY75" fmla="*/ 450056 h 852488"/>
                <a:gd name="connsiteX76" fmla="*/ 56602 w 2316408"/>
                <a:gd name="connsiteY76" fmla="*/ 619125 h 852488"/>
                <a:gd name="connsiteX77" fmla="*/ 63746 w 2316408"/>
                <a:gd name="connsiteY77" fmla="*/ 659606 h 852488"/>
                <a:gd name="connsiteX78" fmla="*/ 70889 w 2316408"/>
                <a:gd name="connsiteY78" fmla="*/ 678656 h 852488"/>
                <a:gd name="connsiteX79" fmla="*/ 80414 w 2316408"/>
                <a:gd name="connsiteY79" fmla="*/ 690563 h 852488"/>
                <a:gd name="connsiteX80" fmla="*/ 116133 w 2316408"/>
                <a:gd name="connsiteY80" fmla="*/ 692944 h 852488"/>
                <a:gd name="connsiteX81" fmla="*/ 123277 w 2316408"/>
                <a:gd name="connsiteY81" fmla="*/ 695325 h 852488"/>
                <a:gd name="connsiteX82" fmla="*/ 132802 w 2316408"/>
                <a:gd name="connsiteY82" fmla="*/ 700088 h 852488"/>
                <a:gd name="connsiteX83" fmla="*/ 151852 w 2316408"/>
                <a:gd name="connsiteY83" fmla="*/ 707231 h 852488"/>
                <a:gd name="connsiteX84" fmla="*/ 158996 w 2316408"/>
                <a:gd name="connsiteY84" fmla="*/ 714375 h 852488"/>
                <a:gd name="connsiteX85" fmla="*/ 170902 w 2316408"/>
                <a:gd name="connsiteY85" fmla="*/ 723900 h 852488"/>
                <a:gd name="connsiteX86" fmla="*/ 178046 w 2316408"/>
                <a:gd name="connsiteY86" fmla="*/ 733425 h 852488"/>
                <a:gd name="connsiteX87" fmla="*/ 180427 w 2316408"/>
                <a:gd name="connsiteY87" fmla="*/ 740569 h 852488"/>
                <a:gd name="connsiteX88" fmla="*/ 187571 w 2316408"/>
                <a:gd name="connsiteY88" fmla="*/ 745331 h 852488"/>
                <a:gd name="connsiteX89" fmla="*/ 218527 w 2316408"/>
                <a:gd name="connsiteY89" fmla="*/ 750094 h 852488"/>
                <a:gd name="connsiteX90" fmla="*/ 242339 w 2316408"/>
                <a:gd name="connsiteY90" fmla="*/ 757238 h 852488"/>
                <a:gd name="connsiteX91" fmla="*/ 261389 w 2316408"/>
                <a:gd name="connsiteY91" fmla="*/ 759619 h 852488"/>
                <a:gd name="connsiteX92" fmla="*/ 278058 w 2316408"/>
                <a:gd name="connsiteY92" fmla="*/ 762000 h 852488"/>
                <a:gd name="connsiteX93" fmla="*/ 309014 w 2316408"/>
                <a:gd name="connsiteY93" fmla="*/ 764381 h 852488"/>
                <a:gd name="connsiteX94" fmla="*/ 366164 w 2316408"/>
                <a:gd name="connsiteY94" fmla="*/ 771525 h 852488"/>
                <a:gd name="connsiteX95" fmla="*/ 418552 w 2316408"/>
                <a:gd name="connsiteY95" fmla="*/ 769144 h 852488"/>
                <a:gd name="connsiteX96" fmla="*/ 428077 w 2316408"/>
                <a:gd name="connsiteY96" fmla="*/ 766763 h 852488"/>
                <a:gd name="connsiteX97" fmla="*/ 451889 w 2316408"/>
                <a:gd name="connsiteY97" fmla="*/ 750094 h 852488"/>
                <a:gd name="connsiteX98" fmla="*/ 475702 w 2316408"/>
                <a:gd name="connsiteY98" fmla="*/ 735806 h 852488"/>
                <a:gd name="connsiteX99" fmla="*/ 482846 w 2316408"/>
                <a:gd name="connsiteY99" fmla="*/ 733425 h 852488"/>
                <a:gd name="connsiteX100" fmla="*/ 497133 w 2316408"/>
                <a:gd name="connsiteY100" fmla="*/ 726281 h 852488"/>
                <a:gd name="connsiteX101" fmla="*/ 513802 w 2316408"/>
                <a:gd name="connsiteY101" fmla="*/ 719138 h 852488"/>
                <a:gd name="connsiteX102" fmla="*/ 520946 w 2316408"/>
                <a:gd name="connsiteY102" fmla="*/ 714375 h 852488"/>
                <a:gd name="connsiteX103" fmla="*/ 530471 w 2316408"/>
                <a:gd name="connsiteY103" fmla="*/ 711994 h 852488"/>
                <a:gd name="connsiteX104" fmla="*/ 559046 w 2316408"/>
                <a:gd name="connsiteY104" fmla="*/ 707231 h 852488"/>
                <a:gd name="connsiteX105" fmla="*/ 682871 w 2316408"/>
                <a:gd name="connsiteY105" fmla="*/ 704850 h 852488"/>
                <a:gd name="connsiteX106" fmla="*/ 692396 w 2316408"/>
                <a:gd name="connsiteY106" fmla="*/ 707231 h 852488"/>
                <a:gd name="connsiteX107" fmla="*/ 732877 w 2316408"/>
                <a:gd name="connsiteY107" fmla="*/ 709613 h 852488"/>
                <a:gd name="connsiteX108" fmla="*/ 766214 w 2316408"/>
                <a:gd name="connsiteY108" fmla="*/ 711994 h 852488"/>
                <a:gd name="connsiteX109" fmla="*/ 801933 w 2316408"/>
                <a:gd name="connsiteY109" fmla="*/ 716756 h 852488"/>
                <a:gd name="connsiteX110" fmla="*/ 816221 w 2316408"/>
                <a:gd name="connsiteY110" fmla="*/ 719138 h 852488"/>
                <a:gd name="connsiteX111" fmla="*/ 863846 w 2316408"/>
                <a:gd name="connsiteY111" fmla="*/ 728663 h 852488"/>
                <a:gd name="connsiteX112" fmla="*/ 875752 w 2316408"/>
                <a:gd name="connsiteY112" fmla="*/ 733425 h 852488"/>
                <a:gd name="connsiteX113" fmla="*/ 894802 w 2316408"/>
                <a:gd name="connsiteY113" fmla="*/ 738188 h 852488"/>
                <a:gd name="connsiteX114" fmla="*/ 909089 w 2316408"/>
                <a:gd name="connsiteY114" fmla="*/ 747713 h 852488"/>
                <a:gd name="connsiteX115" fmla="*/ 916233 w 2316408"/>
                <a:gd name="connsiteY115" fmla="*/ 750094 h 852488"/>
                <a:gd name="connsiteX116" fmla="*/ 932902 w 2316408"/>
                <a:gd name="connsiteY116" fmla="*/ 754856 h 852488"/>
                <a:gd name="connsiteX117" fmla="*/ 954333 w 2316408"/>
                <a:gd name="connsiteY117" fmla="*/ 766763 h 852488"/>
                <a:gd name="connsiteX118" fmla="*/ 980527 w 2316408"/>
                <a:gd name="connsiteY118" fmla="*/ 783431 h 852488"/>
                <a:gd name="connsiteX119" fmla="*/ 1001958 w 2316408"/>
                <a:gd name="connsiteY119" fmla="*/ 790575 h 852488"/>
                <a:gd name="connsiteX120" fmla="*/ 1009102 w 2316408"/>
                <a:gd name="connsiteY120" fmla="*/ 797719 h 852488"/>
                <a:gd name="connsiteX121" fmla="*/ 1028152 w 2316408"/>
                <a:gd name="connsiteY121" fmla="*/ 812006 h 852488"/>
                <a:gd name="connsiteX122" fmla="*/ 1035296 w 2316408"/>
                <a:gd name="connsiteY122" fmla="*/ 821531 h 852488"/>
                <a:gd name="connsiteX123" fmla="*/ 1044821 w 2316408"/>
                <a:gd name="connsiteY123" fmla="*/ 831056 h 852488"/>
                <a:gd name="connsiteX124" fmla="*/ 1061489 w 2316408"/>
                <a:gd name="connsiteY124" fmla="*/ 852488 h 852488"/>
                <a:gd name="connsiteX125" fmla="*/ 1132927 w 2316408"/>
                <a:gd name="connsiteY125" fmla="*/ 850106 h 852488"/>
                <a:gd name="connsiteX126" fmla="*/ 1147214 w 2316408"/>
                <a:gd name="connsiteY126" fmla="*/ 835819 h 852488"/>
                <a:gd name="connsiteX127" fmla="*/ 1154358 w 2316408"/>
                <a:gd name="connsiteY127" fmla="*/ 833438 h 852488"/>
                <a:gd name="connsiteX128" fmla="*/ 1159121 w 2316408"/>
                <a:gd name="connsiteY128" fmla="*/ 826294 h 852488"/>
                <a:gd name="connsiteX129" fmla="*/ 1171027 w 2316408"/>
                <a:gd name="connsiteY129" fmla="*/ 823913 h 852488"/>
                <a:gd name="connsiteX130" fmla="*/ 1178171 w 2316408"/>
                <a:gd name="connsiteY130" fmla="*/ 821531 h 852488"/>
                <a:gd name="connsiteX131" fmla="*/ 1251989 w 2316408"/>
                <a:gd name="connsiteY131" fmla="*/ 821531 h 852488"/>
                <a:gd name="connsiteX132" fmla="*/ 1261514 w 2316408"/>
                <a:gd name="connsiteY132" fmla="*/ 819150 h 852488"/>
                <a:gd name="connsiteX133" fmla="*/ 1266277 w 2316408"/>
                <a:gd name="connsiteY133" fmla="*/ 812006 h 852488"/>
                <a:gd name="connsiteX134" fmla="*/ 1273421 w 2316408"/>
                <a:gd name="connsiteY134" fmla="*/ 809625 h 852488"/>
                <a:gd name="connsiteX135" fmla="*/ 1280564 w 2316408"/>
                <a:gd name="connsiteY135" fmla="*/ 804863 h 852488"/>
                <a:gd name="connsiteX136" fmla="*/ 1282946 w 2316408"/>
                <a:gd name="connsiteY136" fmla="*/ 797719 h 852488"/>
                <a:gd name="connsiteX137" fmla="*/ 1297233 w 2316408"/>
                <a:gd name="connsiteY137" fmla="*/ 792956 h 852488"/>
                <a:gd name="connsiteX138" fmla="*/ 1299614 w 2316408"/>
                <a:gd name="connsiteY138" fmla="*/ 785813 h 852488"/>
                <a:gd name="connsiteX139" fmla="*/ 1306758 w 2316408"/>
                <a:gd name="connsiteY139" fmla="*/ 783431 h 852488"/>
                <a:gd name="connsiteX140" fmla="*/ 1316283 w 2316408"/>
                <a:gd name="connsiteY140" fmla="*/ 778669 h 852488"/>
                <a:gd name="connsiteX141" fmla="*/ 1325808 w 2316408"/>
                <a:gd name="connsiteY141" fmla="*/ 769144 h 852488"/>
                <a:gd name="connsiteX142" fmla="*/ 1332952 w 2316408"/>
                <a:gd name="connsiteY142" fmla="*/ 766763 h 852488"/>
                <a:gd name="connsiteX143" fmla="*/ 1354383 w 2316408"/>
                <a:gd name="connsiteY143" fmla="*/ 754856 h 852488"/>
                <a:gd name="connsiteX144" fmla="*/ 1371052 w 2316408"/>
                <a:gd name="connsiteY144" fmla="*/ 750094 h 852488"/>
                <a:gd name="connsiteX145" fmla="*/ 1378196 w 2316408"/>
                <a:gd name="connsiteY145" fmla="*/ 745331 h 852488"/>
                <a:gd name="connsiteX146" fmla="*/ 1385339 w 2316408"/>
                <a:gd name="connsiteY146" fmla="*/ 742950 h 852488"/>
                <a:gd name="connsiteX147" fmla="*/ 1418677 w 2316408"/>
                <a:gd name="connsiteY147" fmla="*/ 738188 h 852488"/>
                <a:gd name="connsiteX148" fmla="*/ 1428202 w 2316408"/>
                <a:gd name="connsiteY148" fmla="*/ 735806 h 852488"/>
                <a:gd name="connsiteX149" fmla="*/ 1454396 w 2316408"/>
                <a:gd name="connsiteY149" fmla="*/ 728663 h 852488"/>
                <a:gd name="connsiteX150" fmla="*/ 1492496 w 2316408"/>
                <a:gd name="connsiteY150" fmla="*/ 726281 h 852488"/>
                <a:gd name="connsiteX151" fmla="*/ 1518689 w 2316408"/>
                <a:gd name="connsiteY151" fmla="*/ 728663 h 852488"/>
                <a:gd name="connsiteX152" fmla="*/ 1525833 w 2316408"/>
                <a:gd name="connsiteY152" fmla="*/ 731044 h 852488"/>
                <a:gd name="connsiteX153" fmla="*/ 1563933 w 2316408"/>
                <a:gd name="connsiteY153" fmla="*/ 728663 h 852488"/>
                <a:gd name="connsiteX154" fmla="*/ 1582983 w 2316408"/>
                <a:gd name="connsiteY154" fmla="*/ 723900 h 852488"/>
                <a:gd name="connsiteX155" fmla="*/ 1592508 w 2316408"/>
                <a:gd name="connsiteY155" fmla="*/ 719138 h 852488"/>
                <a:gd name="connsiteX156" fmla="*/ 1602033 w 2316408"/>
                <a:gd name="connsiteY156" fmla="*/ 716756 h 852488"/>
                <a:gd name="connsiteX157" fmla="*/ 1609177 w 2316408"/>
                <a:gd name="connsiteY157" fmla="*/ 714375 h 852488"/>
                <a:gd name="connsiteX158" fmla="*/ 1630608 w 2316408"/>
                <a:gd name="connsiteY158" fmla="*/ 704850 h 852488"/>
                <a:gd name="connsiteX159" fmla="*/ 1644896 w 2316408"/>
                <a:gd name="connsiteY159" fmla="*/ 700088 h 852488"/>
                <a:gd name="connsiteX160" fmla="*/ 1652039 w 2316408"/>
                <a:gd name="connsiteY160" fmla="*/ 702469 h 852488"/>
                <a:gd name="connsiteX161" fmla="*/ 1663946 w 2316408"/>
                <a:gd name="connsiteY161" fmla="*/ 716756 h 852488"/>
                <a:gd name="connsiteX162" fmla="*/ 1671089 w 2316408"/>
                <a:gd name="connsiteY162" fmla="*/ 723900 h 852488"/>
                <a:gd name="connsiteX163" fmla="*/ 1685377 w 2316408"/>
                <a:gd name="connsiteY163" fmla="*/ 733425 h 852488"/>
                <a:gd name="connsiteX164" fmla="*/ 1692521 w 2316408"/>
                <a:gd name="connsiteY164" fmla="*/ 740569 h 852488"/>
                <a:gd name="connsiteX165" fmla="*/ 1713952 w 2316408"/>
                <a:gd name="connsiteY165" fmla="*/ 742950 h 852488"/>
                <a:gd name="connsiteX166" fmla="*/ 1723477 w 2316408"/>
                <a:gd name="connsiteY166" fmla="*/ 745331 h 852488"/>
                <a:gd name="connsiteX167" fmla="*/ 1730621 w 2316408"/>
                <a:gd name="connsiteY167" fmla="*/ 747713 h 852488"/>
                <a:gd name="connsiteX168" fmla="*/ 1744908 w 2316408"/>
                <a:gd name="connsiteY168" fmla="*/ 750094 h 852488"/>
                <a:gd name="connsiteX169" fmla="*/ 1763958 w 2316408"/>
                <a:gd name="connsiteY169" fmla="*/ 757238 h 852488"/>
                <a:gd name="connsiteX170" fmla="*/ 1775864 w 2316408"/>
                <a:gd name="connsiteY170" fmla="*/ 759619 h 852488"/>
                <a:gd name="connsiteX171" fmla="*/ 1818727 w 2316408"/>
                <a:gd name="connsiteY171" fmla="*/ 764381 h 852488"/>
                <a:gd name="connsiteX172" fmla="*/ 1830633 w 2316408"/>
                <a:gd name="connsiteY172" fmla="*/ 766763 h 852488"/>
                <a:gd name="connsiteX173" fmla="*/ 1852064 w 2316408"/>
                <a:gd name="connsiteY173" fmla="*/ 776288 h 852488"/>
                <a:gd name="connsiteX174" fmla="*/ 1871114 w 2316408"/>
                <a:gd name="connsiteY174" fmla="*/ 788194 h 852488"/>
                <a:gd name="connsiteX175" fmla="*/ 1880639 w 2316408"/>
                <a:gd name="connsiteY175" fmla="*/ 795338 h 852488"/>
                <a:gd name="connsiteX176" fmla="*/ 1892546 w 2316408"/>
                <a:gd name="connsiteY176" fmla="*/ 797719 h 852488"/>
                <a:gd name="connsiteX177" fmla="*/ 1906833 w 2316408"/>
                <a:gd name="connsiteY177" fmla="*/ 807244 h 852488"/>
                <a:gd name="connsiteX178" fmla="*/ 1918739 w 2316408"/>
                <a:gd name="connsiteY178" fmla="*/ 816769 h 852488"/>
                <a:gd name="connsiteX179" fmla="*/ 1928264 w 2316408"/>
                <a:gd name="connsiteY179" fmla="*/ 823913 h 852488"/>
                <a:gd name="connsiteX180" fmla="*/ 1933027 w 2316408"/>
                <a:gd name="connsiteY180" fmla="*/ 831056 h 852488"/>
                <a:gd name="connsiteX181" fmla="*/ 1990177 w 2316408"/>
                <a:gd name="connsiteY181" fmla="*/ 828675 h 852488"/>
                <a:gd name="connsiteX182" fmla="*/ 2002083 w 2316408"/>
                <a:gd name="connsiteY182" fmla="*/ 826294 h 852488"/>
                <a:gd name="connsiteX183" fmla="*/ 2009227 w 2316408"/>
                <a:gd name="connsiteY183" fmla="*/ 823913 h 852488"/>
                <a:gd name="connsiteX184" fmla="*/ 2028277 w 2316408"/>
                <a:gd name="connsiteY184" fmla="*/ 819150 h 852488"/>
                <a:gd name="connsiteX185" fmla="*/ 2037802 w 2316408"/>
                <a:gd name="connsiteY185" fmla="*/ 814388 h 852488"/>
                <a:gd name="connsiteX186" fmla="*/ 2044946 w 2316408"/>
                <a:gd name="connsiteY186" fmla="*/ 812006 h 852488"/>
                <a:gd name="connsiteX187" fmla="*/ 2052089 w 2316408"/>
                <a:gd name="connsiteY187" fmla="*/ 807244 h 852488"/>
                <a:gd name="connsiteX188" fmla="*/ 2068758 w 2316408"/>
                <a:gd name="connsiteY188" fmla="*/ 802481 h 852488"/>
                <a:gd name="connsiteX189" fmla="*/ 2099714 w 2316408"/>
                <a:gd name="connsiteY189" fmla="*/ 790575 h 852488"/>
                <a:gd name="connsiteX190" fmla="*/ 2109239 w 2316408"/>
                <a:gd name="connsiteY190" fmla="*/ 783431 h 852488"/>
                <a:gd name="connsiteX191" fmla="*/ 2128289 w 2316408"/>
                <a:gd name="connsiteY191" fmla="*/ 773906 h 852488"/>
                <a:gd name="connsiteX192" fmla="*/ 2144958 w 2316408"/>
                <a:gd name="connsiteY192" fmla="*/ 766763 h 852488"/>
                <a:gd name="connsiteX193" fmla="*/ 2159246 w 2316408"/>
                <a:gd name="connsiteY193" fmla="*/ 759619 h 852488"/>
                <a:gd name="connsiteX194" fmla="*/ 2175914 w 2316408"/>
                <a:gd name="connsiteY194" fmla="*/ 754856 h 852488"/>
                <a:gd name="connsiteX195" fmla="*/ 2204489 w 2316408"/>
                <a:gd name="connsiteY195" fmla="*/ 750094 h 852488"/>
                <a:gd name="connsiteX196" fmla="*/ 2214014 w 2316408"/>
                <a:gd name="connsiteY196" fmla="*/ 747713 h 852488"/>
                <a:gd name="connsiteX197" fmla="*/ 2228302 w 2316408"/>
                <a:gd name="connsiteY197" fmla="*/ 745331 h 852488"/>
                <a:gd name="connsiteX198" fmla="*/ 2259258 w 2316408"/>
                <a:gd name="connsiteY198" fmla="*/ 740569 h 852488"/>
                <a:gd name="connsiteX199" fmla="*/ 2273546 w 2316408"/>
                <a:gd name="connsiteY199" fmla="*/ 714375 h 852488"/>
                <a:gd name="connsiteX200" fmla="*/ 2290214 w 2316408"/>
                <a:gd name="connsiteY200" fmla="*/ 683419 h 852488"/>
                <a:gd name="connsiteX201" fmla="*/ 2297358 w 2316408"/>
                <a:gd name="connsiteY201" fmla="*/ 659606 h 852488"/>
                <a:gd name="connsiteX202" fmla="*/ 2302121 w 2316408"/>
                <a:gd name="connsiteY202" fmla="*/ 642938 h 852488"/>
                <a:gd name="connsiteX203" fmla="*/ 2304502 w 2316408"/>
                <a:gd name="connsiteY203" fmla="*/ 628650 h 852488"/>
                <a:gd name="connsiteX204" fmla="*/ 2306883 w 2316408"/>
                <a:gd name="connsiteY204" fmla="*/ 616744 h 852488"/>
                <a:gd name="connsiteX205" fmla="*/ 2311646 w 2316408"/>
                <a:gd name="connsiteY205" fmla="*/ 588169 h 852488"/>
                <a:gd name="connsiteX206" fmla="*/ 2314027 w 2316408"/>
                <a:gd name="connsiteY206" fmla="*/ 561975 h 852488"/>
                <a:gd name="connsiteX207" fmla="*/ 2316408 w 2316408"/>
                <a:gd name="connsiteY207" fmla="*/ 554831 h 852488"/>
                <a:gd name="connsiteX208" fmla="*/ 2314027 w 2316408"/>
                <a:gd name="connsiteY208" fmla="*/ 542925 h 852488"/>
                <a:gd name="connsiteX209" fmla="*/ 2304502 w 2316408"/>
                <a:gd name="connsiteY209" fmla="*/ 519113 h 852488"/>
                <a:gd name="connsiteX210" fmla="*/ 2302121 w 2316408"/>
                <a:gd name="connsiteY210" fmla="*/ 504825 h 852488"/>
                <a:gd name="connsiteX211" fmla="*/ 2297358 w 2316408"/>
                <a:gd name="connsiteY211" fmla="*/ 490538 h 852488"/>
                <a:gd name="connsiteX212" fmla="*/ 2294977 w 2316408"/>
                <a:gd name="connsiteY212" fmla="*/ 459581 h 852488"/>
                <a:gd name="connsiteX213" fmla="*/ 2292596 w 2316408"/>
                <a:gd name="connsiteY213" fmla="*/ 447675 h 852488"/>
                <a:gd name="connsiteX214" fmla="*/ 2290214 w 2316408"/>
                <a:gd name="connsiteY214" fmla="*/ 428625 h 852488"/>
                <a:gd name="connsiteX215" fmla="*/ 2271164 w 2316408"/>
                <a:gd name="connsiteY215" fmla="*/ 338138 h 852488"/>
                <a:gd name="connsiteX216" fmla="*/ 2264021 w 2316408"/>
                <a:gd name="connsiteY216" fmla="*/ 333375 h 852488"/>
                <a:gd name="connsiteX217" fmla="*/ 2252114 w 2316408"/>
                <a:gd name="connsiteY217" fmla="*/ 319088 h 852488"/>
                <a:gd name="connsiteX218" fmla="*/ 2237827 w 2316408"/>
                <a:gd name="connsiteY218" fmla="*/ 311944 h 852488"/>
                <a:gd name="connsiteX219" fmla="*/ 2218777 w 2316408"/>
                <a:gd name="connsiteY219" fmla="*/ 292894 h 852488"/>
                <a:gd name="connsiteX220" fmla="*/ 2206871 w 2316408"/>
                <a:gd name="connsiteY220" fmla="*/ 278606 h 852488"/>
                <a:gd name="connsiteX221" fmla="*/ 2199727 w 2316408"/>
                <a:gd name="connsiteY221" fmla="*/ 257175 h 852488"/>
                <a:gd name="connsiteX222" fmla="*/ 2194964 w 2316408"/>
                <a:gd name="connsiteY222" fmla="*/ 240506 h 852488"/>
                <a:gd name="connsiteX223" fmla="*/ 2185439 w 2316408"/>
                <a:gd name="connsiteY223" fmla="*/ 223838 h 852488"/>
                <a:gd name="connsiteX224" fmla="*/ 2178296 w 2316408"/>
                <a:gd name="connsiteY224" fmla="*/ 200025 h 852488"/>
                <a:gd name="connsiteX225" fmla="*/ 2175914 w 2316408"/>
                <a:gd name="connsiteY225" fmla="*/ 190500 h 852488"/>
                <a:gd name="connsiteX226" fmla="*/ 2168771 w 2316408"/>
                <a:gd name="connsiteY226" fmla="*/ 180975 h 852488"/>
                <a:gd name="connsiteX227" fmla="*/ 2166389 w 2316408"/>
                <a:gd name="connsiteY227" fmla="*/ 173831 h 852488"/>
                <a:gd name="connsiteX228" fmla="*/ 2147339 w 2316408"/>
                <a:gd name="connsiteY228" fmla="*/ 152400 h 852488"/>
                <a:gd name="connsiteX229" fmla="*/ 2128289 w 2316408"/>
                <a:gd name="connsiteY229" fmla="*/ 130969 h 852488"/>
                <a:gd name="connsiteX230" fmla="*/ 2133052 w 2316408"/>
                <a:gd name="connsiteY230" fmla="*/ 121444 h 852488"/>
                <a:gd name="connsiteX231" fmla="*/ 2164008 w 2316408"/>
                <a:gd name="connsiteY231" fmla="*/ 92869 h 852488"/>
                <a:gd name="connsiteX232" fmla="*/ 2168771 w 2316408"/>
                <a:gd name="connsiteY232" fmla="*/ 83344 h 852488"/>
                <a:gd name="connsiteX233" fmla="*/ 2164008 w 2316408"/>
                <a:gd name="connsiteY233" fmla="*/ 76200 h 852488"/>
                <a:gd name="connsiteX234" fmla="*/ 2156864 w 2316408"/>
                <a:gd name="connsiteY234" fmla="*/ 66675 h 852488"/>
                <a:gd name="connsiteX235" fmla="*/ 2130671 w 2316408"/>
                <a:gd name="connsiteY235" fmla="*/ 59531 h 852488"/>
                <a:gd name="connsiteX236" fmla="*/ 2123527 w 2316408"/>
                <a:gd name="connsiteY236" fmla="*/ 54769 h 852488"/>
                <a:gd name="connsiteX237" fmla="*/ 2114002 w 2316408"/>
                <a:gd name="connsiteY237" fmla="*/ 52388 h 852488"/>
                <a:gd name="connsiteX238" fmla="*/ 2052089 w 2316408"/>
                <a:gd name="connsiteY238" fmla="*/ 54769 h 852488"/>
                <a:gd name="connsiteX239" fmla="*/ 2042564 w 2316408"/>
                <a:gd name="connsiteY239" fmla="*/ 57150 h 852488"/>
                <a:gd name="connsiteX240" fmla="*/ 2023514 w 2316408"/>
                <a:gd name="connsiteY240" fmla="*/ 61913 h 852488"/>
                <a:gd name="connsiteX241" fmla="*/ 2011608 w 2316408"/>
                <a:gd name="connsiteY241" fmla="*/ 66675 h 852488"/>
                <a:gd name="connsiteX242" fmla="*/ 2004464 w 2316408"/>
                <a:gd name="connsiteY242" fmla="*/ 71438 h 852488"/>
                <a:gd name="connsiteX243" fmla="*/ 1985414 w 2316408"/>
                <a:gd name="connsiteY243" fmla="*/ 78581 h 852488"/>
                <a:gd name="connsiteX244" fmla="*/ 1968746 w 2316408"/>
                <a:gd name="connsiteY244" fmla="*/ 90488 h 852488"/>
                <a:gd name="connsiteX245" fmla="*/ 1956839 w 2316408"/>
                <a:gd name="connsiteY245" fmla="*/ 97631 h 852488"/>
                <a:gd name="connsiteX246" fmla="*/ 1947314 w 2316408"/>
                <a:gd name="connsiteY246" fmla="*/ 104775 h 852488"/>
                <a:gd name="connsiteX247" fmla="*/ 1933027 w 2316408"/>
                <a:gd name="connsiteY247" fmla="*/ 114300 h 852488"/>
                <a:gd name="connsiteX248" fmla="*/ 1918739 w 2316408"/>
                <a:gd name="connsiteY248" fmla="*/ 119063 h 852488"/>
                <a:gd name="connsiteX249" fmla="*/ 1911596 w 2316408"/>
                <a:gd name="connsiteY249" fmla="*/ 121444 h 852488"/>
                <a:gd name="connsiteX250" fmla="*/ 1897308 w 2316408"/>
                <a:gd name="connsiteY250" fmla="*/ 123825 h 852488"/>
                <a:gd name="connsiteX251" fmla="*/ 1887783 w 2316408"/>
                <a:gd name="connsiteY251" fmla="*/ 126206 h 852488"/>
                <a:gd name="connsiteX252" fmla="*/ 1861589 w 2316408"/>
                <a:gd name="connsiteY252" fmla="*/ 128588 h 852488"/>
                <a:gd name="connsiteX253" fmla="*/ 1821108 w 2316408"/>
                <a:gd name="connsiteY253" fmla="*/ 133350 h 852488"/>
                <a:gd name="connsiteX254" fmla="*/ 1809202 w 2316408"/>
                <a:gd name="connsiteY254" fmla="*/ 138113 h 852488"/>
                <a:gd name="connsiteX255" fmla="*/ 1778246 w 2316408"/>
                <a:gd name="connsiteY255" fmla="*/ 142875 h 852488"/>
                <a:gd name="connsiteX256" fmla="*/ 1737764 w 2316408"/>
                <a:gd name="connsiteY256" fmla="*/ 150019 h 852488"/>
                <a:gd name="connsiteX257" fmla="*/ 1482971 w 2316408"/>
                <a:gd name="connsiteY257" fmla="*/ 152400 h 852488"/>
                <a:gd name="connsiteX258" fmla="*/ 1475827 w 2316408"/>
                <a:gd name="connsiteY258" fmla="*/ 150019 h 852488"/>
                <a:gd name="connsiteX259" fmla="*/ 1463921 w 2316408"/>
                <a:gd name="connsiteY259" fmla="*/ 147638 h 852488"/>
                <a:gd name="connsiteX260" fmla="*/ 1378196 w 2316408"/>
                <a:gd name="connsiteY260" fmla="*/ 150019 h 852488"/>
                <a:gd name="connsiteX261" fmla="*/ 1371052 w 2316408"/>
                <a:gd name="connsiteY261" fmla="*/ 152400 h 852488"/>
                <a:gd name="connsiteX262" fmla="*/ 1356764 w 2316408"/>
                <a:gd name="connsiteY262" fmla="*/ 154781 h 852488"/>
                <a:gd name="connsiteX263" fmla="*/ 1344858 w 2316408"/>
                <a:gd name="connsiteY263" fmla="*/ 157163 h 852488"/>
                <a:gd name="connsiteX264" fmla="*/ 1294852 w 2316408"/>
                <a:gd name="connsiteY264" fmla="*/ 152400 h 852488"/>
                <a:gd name="connsiteX265" fmla="*/ 1273421 w 2316408"/>
                <a:gd name="connsiteY265" fmla="*/ 150019 h 852488"/>
                <a:gd name="connsiteX266" fmla="*/ 1261514 w 2316408"/>
                <a:gd name="connsiteY266" fmla="*/ 147638 h 852488"/>
                <a:gd name="connsiteX267" fmla="*/ 1197221 w 2316408"/>
                <a:gd name="connsiteY267" fmla="*/ 140494 h 852488"/>
                <a:gd name="connsiteX268" fmla="*/ 1142452 w 2316408"/>
                <a:gd name="connsiteY268" fmla="*/ 147638 h 852488"/>
                <a:gd name="connsiteX0" fmla="*/ 1137643 w 2311599"/>
                <a:gd name="connsiteY0" fmla="*/ 147638 h 852488"/>
                <a:gd name="connsiteX1" fmla="*/ 990005 w 2311599"/>
                <a:gd name="connsiteY1" fmla="*/ 152400 h 852488"/>
                <a:gd name="connsiteX2" fmla="*/ 973337 w 2311599"/>
                <a:gd name="connsiteY2" fmla="*/ 159544 h 852488"/>
                <a:gd name="connsiteX3" fmla="*/ 959049 w 2311599"/>
                <a:gd name="connsiteY3" fmla="*/ 164306 h 852488"/>
                <a:gd name="connsiteX4" fmla="*/ 885230 w 2311599"/>
                <a:gd name="connsiteY4" fmla="*/ 166688 h 852488"/>
                <a:gd name="connsiteX5" fmla="*/ 866180 w 2311599"/>
                <a:gd name="connsiteY5" fmla="*/ 164306 h 852488"/>
                <a:gd name="connsiteX6" fmla="*/ 859037 w 2311599"/>
                <a:gd name="connsiteY6" fmla="*/ 161925 h 852488"/>
                <a:gd name="connsiteX7" fmla="*/ 825699 w 2311599"/>
                <a:gd name="connsiteY7" fmla="*/ 169069 h 852488"/>
                <a:gd name="connsiteX8" fmla="*/ 792362 w 2311599"/>
                <a:gd name="connsiteY8" fmla="*/ 164306 h 852488"/>
                <a:gd name="connsiteX9" fmla="*/ 775693 w 2311599"/>
                <a:gd name="connsiteY9" fmla="*/ 152400 h 852488"/>
                <a:gd name="connsiteX10" fmla="*/ 770930 w 2311599"/>
                <a:gd name="connsiteY10" fmla="*/ 145256 h 852488"/>
                <a:gd name="connsiteX11" fmla="*/ 756643 w 2311599"/>
                <a:gd name="connsiteY11" fmla="*/ 135731 h 852488"/>
                <a:gd name="connsiteX12" fmla="*/ 747118 w 2311599"/>
                <a:gd name="connsiteY12" fmla="*/ 130969 h 852488"/>
                <a:gd name="connsiteX13" fmla="*/ 737593 w 2311599"/>
                <a:gd name="connsiteY13" fmla="*/ 123825 h 852488"/>
                <a:gd name="connsiteX14" fmla="*/ 730449 w 2311599"/>
                <a:gd name="connsiteY14" fmla="*/ 119063 h 852488"/>
                <a:gd name="connsiteX15" fmla="*/ 716162 w 2311599"/>
                <a:gd name="connsiteY15" fmla="*/ 107156 h 852488"/>
                <a:gd name="connsiteX16" fmla="*/ 687587 w 2311599"/>
                <a:gd name="connsiteY16" fmla="*/ 92869 h 852488"/>
                <a:gd name="connsiteX17" fmla="*/ 673299 w 2311599"/>
                <a:gd name="connsiteY17" fmla="*/ 85725 h 852488"/>
                <a:gd name="connsiteX18" fmla="*/ 654249 w 2311599"/>
                <a:gd name="connsiteY18" fmla="*/ 76200 h 852488"/>
                <a:gd name="connsiteX19" fmla="*/ 644724 w 2311599"/>
                <a:gd name="connsiteY19" fmla="*/ 69056 h 852488"/>
                <a:gd name="connsiteX20" fmla="*/ 628055 w 2311599"/>
                <a:gd name="connsiteY20" fmla="*/ 61913 h 852488"/>
                <a:gd name="connsiteX21" fmla="*/ 601862 w 2311599"/>
                <a:gd name="connsiteY21" fmla="*/ 45244 h 852488"/>
                <a:gd name="connsiteX22" fmla="*/ 589955 w 2311599"/>
                <a:gd name="connsiteY22" fmla="*/ 35719 h 852488"/>
                <a:gd name="connsiteX23" fmla="*/ 578049 w 2311599"/>
                <a:gd name="connsiteY23" fmla="*/ 23813 h 852488"/>
                <a:gd name="connsiteX24" fmla="*/ 563762 w 2311599"/>
                <a:gd name="connsiteY24" fmla="*/ 11906 h 852488"/>
                <a:gd name="connsiteX25" fmla="*/ 554237 w 2311599"/>
                <a:gd name="connsiteY25" fmla="*/ 4763 h 852488"/>
                <a:gd name="connsiteX26" fmla="*/ 539949 w 2311599"/>
                <a:gd name="connsiteY26" fmla="*/ 0 h 852488"/>
                <a:gd name="connsiteX27" fmla="*/ 492324 w 2311599"/>
                <a:gd name="connsiteY27" fmla="*/ 7144 h 852488"/>
                <a:gd name="connsiteX28" fmla="*/ 485180 w 2311599"/>
                <a:gd name="connsiteY28" fmla="*/ 11906 h 852488"/>
                <a:gd name="connsiteX29" fmla="*/ 480418 w 2311599"/>
                <a:gd name="connsiteY29" fmla="*/ 19050 h 852488"/>
                <a:gd name="connsiteX30" fmla="*/ 447080 w 2311599"/>
                <a:gd name="connsiteY30" fmla="*/ 21431 h 852488"/>
                <a:gd name="connsiteX31" fmla="*/ 439937 w 2311599"/>
                <a:gd name="connsiteY31" fmla="*/ 19050 h 852488"/>
                <a:gd name="connsiteX32" fmla="*/ 430412 w 2311599"/>
                <a:gd name="connsiteY32" fmla="*/ 14288 h 852488"/>
                <a:gd name="connsiteX33" fmla="*/ 413743 w 2311599"/>
                <a:gd name="connsiteY33" fmla="*/ 11906 h 852488"/>
                <a:gd name="connsiteX34" fmla="*/ 404218 w 2311599"/>
                <a:gd name="connsiteY34" fmla="*/ 7144 h 852488"/>
                <a:gd name="connsiteX35" fmla="*/ 387549 w 2311599"/>
                <a:gd name="connsiteY35" fmla="*/ 2381 h 852488"/>
                <a:gd name="connsiteX36" fmla="*/ 380405 w 2311599"/>
                <a:gd name="connsiteY36" fmla="*/ 0 h 852488"/>
                <a:gd name="connsiteX37" fmla="*/ 337543 w 2311599"/>
                <a:gd name="connsiteY37" fmla="*/ 4763 h 852488"/>
                <a:gd name="connsiteX38" fmla="*/ 332780 w 2311599"/>
                <a:gd name="connsiteY38" fmla="*/ 11906 h 852488"/>
                <a:gd name="connsiteX39" fmla="*/ 318493 w 2311599"/>
                <a:gd name="connsiteY39" fmla="*/ 23813 h 852488"/>
                <a:gd name="connsiteX40" fmla="*/ 313730 w 2311599"/>
                <a:gd name="connsiteY40" fmla="*/ 30956 h 852488"/>
                <a:gd name="connsiteX41" fmla="*/ 285155 w 2311599"/>
                <a:gd name="connsiteY41" fmla="*/ 57150 h 852488"/>
                <a:gd name="connsiteX42" fmla="*/ 278012 w 2311599"/>
                <a:gd name="connsiteY42" fmla="*/ 59531 h 852488"/>
                <a:gd name="connsiteX43" fmla="*/ 266105 w 2311599"/>
                <a:gd name="connsiteY43" fmla="*/ 69056 h 852488"/>
                <a:gd name="connsiteX44" fmla="*/ 258962 w 2311599"/>
                <a:gd name="connsiteY44" fmla="*/ 73819 h 852488"/>
                <a:gd name="connsiteX45" fmla="*/ 216099 w 2311599"/>
                <a:gd name="connsiteY45" fmla="*/ 78581 h 852488"/>
                <a:gd name="connsiteX46" fmla="*/ 177999 w 2311599"/>
                <a:gd name="connsiteY46" fmla="*/ 83344 h 852488"/>
                <a:gd name="connsiteX47" fmla="*/ 163712 w 2311599"/>
                <a:gd name="connsiteY47" fmla="*/ 88106 h 852488"/>
                <a:gd name="connsiteX48" fmla="*/ 149424 w 2311599"/>
                <a:gd name="connsiteY48" fmla="*/ 95250 h 852488"/>
                <a:gd name="connsiteX49" fmla="*/ 144662 w 2311599"/>
                <a:gd name="connsiteY49" fmla="*/ 104775 h 852488"/>
                <a:gd name="connsiteX50" fmla="*/ 137518 w 2311599"/>
                <a:gd name="connsiteY50" fmla="*/ 107156 h 852488"/>
                <a:gd name="connsiteX51" fmla="*/ 130374 w 2311599"/>
                <a:gd name="connsiteY51" fmla="*/ 111919 h 852488"/>
                <a:gd name="connsiteX52" fmla="*/ 123230 w 2311599"/>
                <a:gd name="connsiteY52" fmla="*/ 121444 h 852488"/>
                <a:gd name="connsiteX53" fmla="*/ 116087 w 2311599"/>
                <a:gd name="connsiteY53" fmla="*/ 128588 h 852488"/>
                <a:gd name="connsiteX54" fmla="*/ 106562 w 2311599"/>
                <a:gd name="connsiteY54" fmla="*/ 142875 h 852488"/>
                <a:gd name="connsiteX55" fmla="*/ 101799 w 2311599"/>
                <a:gd name="connsiteY55" fmla="*/ 150019 h 852488"/>
                <a:gd name="connsiteX56" fmla="*/ 97037 w 2311599"/>
                <a:gd name="connsiteY56" fmla="*/ 157163 h 852488"/>
                <a:gd name="connsiteX57" fmla="*/ 89893 w 2311599"/>
                <a:gd name="connsiteY57" fmla="*/ 171450 h 852488"/>
                <a:gd name="connsiteX58" fmla="*/ 87512 w 2311599"/>
                <a:gd name="connsiteY58" fmla="*/ 178594 h 852488"/>
                <a:gd name="connsiteX59" fmla="*/ 77987 w 2311599"/>
                <a:gd name="connsiteY59" fmla="*/ 192881 h 852488"/>
                <a:gd name="connsiteX60" fmla="*/ 73224 w 2311599"/>
                <a:gd name="connsiteY60" fmla="*/ 202406 h 852488"/>
                <a:gd name="connsiteX61" fmla="*/ 68462 w 2311599"/>
                <a:gd name="connsiteY61" fmla="*/ 223838 h 852488"/>
                <a:gd name="connsiteX62" fmla="*/ 66080 w 2311599"/>
                <a:gd name="connsiteY62" fmla="*/ 266700 h 852488"/>
                <a:gd name="connsiteX63" fmla="*/ 42268 w 2311599"/>
                <a:gd name="connsiteY63" fmla="*/ 264319 h 852488"/>
                <a:gd name="connsiteX64" fmla="*/ 32743 w 2311599"/>
                <a:gd name="connsiteY64" fmla="*/ 259556 h 852488"/>
                <a:gd name="connsiteX65" fmla="*/ 1787 w 2311599"/>
                <a:gd name="connsiteY65" fmla="*/ 297656 h 852488"/>
                <a:gd name="connsiteX66" fmla="*/ 4168 w 2311599"/>
                <a:gd name="connsiteY66" fmla="*/ 304800 h 852488"/>
                <a:gd name="connsiteX67" fmla="*/ 13693 w 2311599"/>
                <a:gd name="connsiteY67" fmla="*/ 321469 h 852488"/>
                <a:gd name="connsiteX68" fmla="*/ 16074 w 2311599"/>
                <a:gd name="connsiteY68" fmla="*/ 330994 h 852488"/>
                <a:gd name="connsiteX69" fmla="*/ 30362 w 2311599"/>
                <a:gd name="connsiteY69" fmla="*/ 345281 h 852488"/>
                <a:gd name="connsiteX70" fmla="*/ 35124 w 2311599"/>
                <a:gd name="connsiteY70" fmla="*/ 366713 h 852488"/>
                <a:gd name="connsiteX71" fmla="*/ 39887 w 2311599"/>
                <a:gd name="connsiteY71" fmla="*/ 381000 h 852488"/>
                <a:gd name="connsiteX72" fmla="*/ 42268 w 2311599"/>
                <a:gd name="connsiteY72" fmla="*/ 402431 h 852488"/>
                <a:gd name="connsiteX73" fmla="*/ 47030 w 2311599"/>
                <a:gd name="connsiteY73" fmla="*/ 414338 h 852488"/>
                <a:gd name="connsiteX74" fmla="*/ 49412 w 2311599"/>
                <a:gd name="connsiteY74" fmla="*/ 450056 h 852488"/>
                <a:gd name="connsiteX75" fmla="*/ 51793 w 2311599"/>
                <a:gd name="connsiteY75" fmla="*/ 619125 h 852488"/>
                <a:gd name="connsiteX76" fmla="*/ 58937 w 2311599"/>
                <a:gd name="connsiteY76" fmla="*/ 659606 h 852488"/>
                <a:gd name="connsiteX77" fmla="*/ 66080 w 2311599"/>
                <a:gd name="connsiteY77" fmla="*/ 678656 h 852488"/>
                <a:gd name="connsiteX78" fmla="*/ 75605 w 2311599"/>
                <a:gd name="connsiteY78" fmla="*/ 690563 h 852488"/>
                <a:gd name="connsiteX79" fmla="*/ 111324 w 2311599"/>
                <a:gd name="connsiteY79" fmla="*/ 692944 h 852488"/>
                <a:gd name="connsiteX80" fmla="*/ 118468 w 2311599"/>
                <a:gd name="connsiteY80" fmla="*/ 695325 h 852488"/>
                <a:gd name="connsiteX81" fmla="*/ 127993 w 2311599"/>
                <a:gd name="connsiteY81" fmla="*/ 700088 h 852488"/>
                <a:gd name="connsiteX82" fmla="*/ 147043 w 2311599"/>
                <a:gd name="connsiteY82" fmla="*/ 707231 h 852488"/>
                <a:gd name="connsiteX83" fmla="*/ 154187 w 2311599"/>
                <a:gd name="connsiteY83" fmla="*/ 714375 h 852488"/>
                <a:gd name="connsiteX84" fmla="*/ 166093 w 2311599"/>
                <a:gd name="connsiteY84" fmla="*/ 723900 h 852488"/>
                <a:gd name="connsiteX85" fmla="*/ 173237 w 2311599"/>
                <a:gd name="connsiteY85" fmla="*/ 733425 h 852488"/>
                <a:gd name="connsiteX86" fmla="*/ 175618 w 2311599"/>
                <a:gd name="connsiteY86" fmla="*/ 740569 h 852488"/>
                <a:gd name="connsiteX87" fmla="*/ 182762 w 2311599"/>
                <a:gd name="connsiteY87" fmla="*/ 745331 h 852488"/>
                <a:gd name="connsiteX88" fmla="*/ 213718 w 2311599"/>
                <a:gd name="connsiteY88" fmla="*/ 750094 h 852488"/>
                <a:gd name="connsiteX89" fmla="*/ 237530 w 2311599"/>
                <a:gd name="connsiteY89" fmla="*/ 757238 h 852488"/>
                <a:gd name="connsiteX90" fmla="*/ 256580 w 2311599"/>
                <a:gd name="connsiteY90" fmla="*/ 759619 h 852488"/>
                <a:gd name="connsiteX91" fmla="*/ 273249 w 2311599"/>
                <a:gd name="connsiteY91" fmla="*/ 762000 h 852488"/>
                <a:gd name="connsiteX92" fmla="*/ 304205 w 2311599"/>
                <a:gd name="connsiteY92" fmla="*/ 764381 h 852488"/>
                <a:gd name="connsiteX93" fmla="*/ 361355 w 2311599"/>
                <a:gd name="connsiteY93" fmla="*/ 771525 h 852488"/>
                <a:gd name="connsiteX94" fmla="*/ 413743 w 2311599"/>
                <a:gd name="connsiteY94" fmla="*/ 769144 h 852488"/>
                <a:gd name="connsiteX95" fmla="*/ 423268 w 2311599"/>
                <a:gd name="connsiteY95" fmla="*/ 766763 h 852488"/>
                <a:gd name="connsiteX96" fmla="*/ 447080 w 2311599"/>
                <a:gd name="connsiteY96" fmla="*/ 750094 h 852488"/>
                <a:gd name="connsiteX97" fmla="*/ 470893 w 2311599"/>
                <a:gd name="connsiteY97" fmla="*/ 735806 h 852488"/>
                <a:gd name="connsiteX98" fmla="*/ 478037 w 2311599"/>
                <a:gd name="connsiteY98" fmla="*/ 733425 h 852488"/>
                <a:gd name="connsiteX99" fmla="*/ 492324 w 2311599"/>
                <a:gd name="connsiteY99" fmla="*/ 726281 h 852488"/>
                <a:gd name="connsiteX100" fmla="*/ 508993 w 2311599"/>
                <a:gd name="connsiteY100" fmla="*/ 719138 h 852488"/>
                <a:gd name="connsiteX101" fmla="*/ 516137 w 2311599"/>
                <a:gd name="connsiteY101" fmla="*/ 714375 h 852488"/>
                <a:gd name="connsiteX102" fmla="*/ 525662 w 2311599"/>
                <a:gd name="connsiteY102" fmla="*/ 711994 h 852488"/>
                <a:gd name="connsiteX103" fmla="*/ 554237 w 2311599"/>
                <a:gd name="connsiteY103" fmla="*/ 707231 h 852488"/>
                <a:gd name="connsiteX104" fmla="*/ 678062 w 2311599"/>
                <a:gd name="connsiteY104" fmla="*/ 704850 h 852488"/>
                <a:gd name="connsiteX105" fmla="*/ 687587 w 2311599"/>
                <a:gd name="connsiteY105" fmla="*/ 707231 h 852488"/>
                <a:gd name="connsiteX106" fmla="*/ 728068 w 2311599"/>
                <a:gd name="connsiteY106" fmla="*/ 709613 h 852488"/>
                <a:gd name="connsiteX107" fmla="*/ 761405 w 2311599"/>
                <a:gd name="connsiteY107" fmla="*/ 711994 h 852488"/>
                <a:gd name="connsiteX108" fmla="*/ 797124 w 2311599"/>
                <a:gd name="connsiteY108" fmla="*/ 716756 h 852488"/>
                <a:gd name="connsiteX109" fmla="*/ 811412 w 2311599"/>
                <a:gd name="connsiteY109" fmla="*/ 719138 h 852488"/>
                <a:gd name="connsiteX110" fmla="*/ 859037 w 2311599"/>
                <a:gd name="connsiteY110" fmla="*/ 728663 h 852488"/>
                <a:gd name="connsiteX111" fmla="*/ 870943 w 2311599"/>
                <a:gd name="connsiteY111" fmla="*/ 733425 h 852488"/>
                <a:gd name="connsiteX112" fmla="*/ 889993 w 2311599"/>
                <a:gd name="connsiteY112" fmla="*/ 738188 h 852488"/>
                <a:gd name="connsiteX113" fmla="*/ 904280 w 2311599"/>
                <a:gd name="connsiteY113" fmla="*/ 747713 h 852488"/>
                <a:gd name="connsiteX114" fmla="*/ 911424 w 2311599"/>
                <a:gd name="connsiteY114" fmla="*/ 750094 h 852488"/>
                <a:gd name="connsiteX115" fmla="*/ 928093 w 2311599"/>
                <a:gd name="connsiteY115" fmla="*/ 754856 h 852488"/>
                <a:gd name="connsiteX116" fmla="*/ 949524 w 2311599"/>
                <a:gd name="connsiteY116" fmla="*/ 766763 h 852488"/>
                <a:gd name="connsiteX117" fmla="*/ 975718 w 2311599"/>
                <a:gd name="connsiteY117" fmla="*/ 783431 h 852488"/>
                <a:gd name="connsiteX118" fmla="*/ 997149 w 2311599"/>
                <a:gd name="connsiteY118" fmla="*/ 790575 h 852488"/>
                <a:gd name="connsiteX119" fmla="*/ 1004293 w 2311599"/>
                <a:gd name="connsiteY119" fmla="*/ 797719 h 852488"/>
                <a:gd name="connsiteX120" fmla="*/ 1023343 w 2311599"/>
                <a:gd name="connsiteY120" fmla="*/ 812006 h 852488"/>
                <a:gd name="connsiteX121" fmla="*/ 1030487 w 2311599"/>
                <a:gd name="connsiteY121" fmla="*/ 821531 h 852488"/>
                <a:gd name="connsiteX122" fmla="*/ 1040012 w 2311599"/>
                <a:gd name="connsiteY122" fmla="*/ 831056 h 852488"/>
                <a:gd name="connsiteX123" fmla="*/ 1056680 w 2311599"/>
                <a:gd name="connsiteY123" fmla="*/ 852488 h 852488"/>
                <a:gd name="connsiteX124" fmla="*/ 1128118 w 2311599"/>
                <a:gd name="connsiteY124" fmla="*/ 850106 h 852488"/>
                <a:gd name="connsiteX125" fmla="*/ 1142405 w 2311599"/>
                <a:gd name="connsiteY125" fmla="*/ 835819 h 852488"/>
                <a:gd name="connsiteX126" fmla="*/ 1149549 w 2311599"/>
                <a:gd name="connsiteY126" fmla="*/ 833438 h 852488"/>
                <a:gd name="connsiteX127" fmla="*/ 1154312 w 2311599"/>
                <a:gd name="connsiteY127" fmla="*/ 826294 h 852488"/>
                <a:gd name="connsiteX128" fmla="*/ 1166218 w 2311599"/>
                <a:gd name="connsiteY128" fmla="*/ 823913 h 852488"/>
                <a:gd name="connsiteX129" fmla="*/ 1173362 w 2311599"/>
                <a:gd name="connsiteY129" fmla="*/ 821531 h 852488"/>
                <a:gd name="connsiteX130" fmla="*/ 1247180 w 2311599"/>
                <a:gd name="connsiteY130" fmla="*/ 821531 h 852488"/>
                <a:gd name="connsiteX131" fmla="*/ 1256705 w 2311599"/>
                <a:gd name="connsiteY131" fmla="*/ 819150 h 852488"/>
                <a:gd name="connsiteX132" fmla="*/ 1261468 w 2311599"/>
                <a:gd name="connsiteY132" fmla="*/ 812006 h 852488"/>
                <a:gd name="connsiteX133" fmla="*/ 1268612 w 2311599"/>
                <a:gd name="connsiteY133" fmla="*/ 809625 h 852488"/>
                <a:gd name="connsiteX134" fmla="*/ 1275755 w 2311599"/>
                <a:gd name="connsiteY134" fmla="*/ 804863 h 852488"/>
                <a:gd name="connsiteX135" fmla="*/ 1278137 w 2311599"/>
                <a:gd name="connsiteY135" fmla="*/ 797719 h 852488"/>
                <a:gd name="connsiteX136" fmla="*/ 1292424 w 2311599"/>
                <a:gd name="connsiteY136" fmla="*/ 792956 h 852488"/>
                <a:gd name="connsiteX137" fmla="*/ 1294805 w 2311599"/>
                <a:gd name="connsiteY137" fmla="*/ 785813 h 852488"/>
                <a:gd name="connsiteX138" fmla="*/ 1301949 w 2311599"/>
                <a:gd name="connsiteY138" fmla="*/ 783431 h 852488"/>
                <a:gd name="connsiteX139" fmla="*/ 1311474 w 2311599"/>
                <a:gd name="connsiteY139" fmla="*/ 778669 h 852488"/>
                <a:gd name="connsiteX140" fmla="*/ 1320999 w 2311599"/>
                <a:gd name="connsiteY140" fmla="*/ 769144 h 852488"/>
                <a:gd name="connsiteX141" fmla="*/ 1328143 w 2311599"/>
                <a:gd name="connsiteY141" fmla="*/ 766763 h 852488"/>
                <a:gd name="connsiteX142" fmla="*/ 1349574 w 2311599"/>
                <a:gd name="connsiteY142" fmla="*/ 754856 h 852488"/>
                <a:gd name="connsiteX143" fmla="*/ 1366243 w 2311599"/>
                <a:gd name="connsiteY143" fmla="*/ 750094 h 852488"/>
                <a:gd name="connsiteX144" fmla="*/ 1373387 w 2311599"/>
                <a:gd name="connsiteY144" fmla="*/ 745331 h 852488"/>
                <a:gd name="connsiteX145" fmla="*/ 1380530 w 2311599"/>
                <a:gd name="connsiteY145" fmla="*/ 742950 h 852488"/>
                <a:gd name="connsiteX146" fmla="*/ 1413868 w 2311599"/>
                <a:gd name="connsiteY146" fmla="*/ 738188 h 852488"/>
                <a:gd name="connsiteX147" fmla="*/ 1423393 w 2311599"/>
                <a:gd name="connsiteY147" fmla="*/ 735806 h 852488"/>
                <a:gd name="connsiteX148" fmla="*/ 1449587 w 2311599"/>
                <a:gd name="connsiteY148" fmla="*/ 728663 h 852488"/>
                <a:gd name="connsiteX149" fmla="*/ 1487687 w 2311599"/>
                <a:gd name="connsiteY149" fmla="*/ 726281 h 852488"/>
                <a:gd name="connsiteX150" fmla="*/ 1513880 w 2311599"/>
                <a:gd name="connsiteY150" fmla="*/ 728663 h 852488"/>
                <a:gd name="connsiteX151" fmla="*/ 1521024 w 2311599"/>
                <a:gd name="connsiteY151" fmla="*/ 731044 h 852488"/>
                <a:gd name="connsiteX152" fmla="*/ 1559124 w 2311599"/>
                <a:gd name="connsiteY152" fmla="*/ 728663 h 852488"/>
                <a:gd name="connsiteX153" fmla="*/ 1578174 w 2311599"/>
                <a:gd name="connsiteY153" fmla="*/ 723900 h 852488"/>
                <a:gd name="connsiteX154" fmla="*/ 1587699 w 2311599"/>
                <a:gd name="connsiteY154" fmla="*/ 719138 h 852488"/>
                <a:gd name="connsiteX155" fmla="*/ 1597224 w 2311599"/>
                <a:gd name="connsiteY155" fmla="*/ 716756 h 852488"/>
                <a:gd name="connsiteX156" fmla="*/ 1604368 w 2311599"/>
                <a:gd name="connsiteY156" fmla="*/ 714375 h 852488"/>
                <a:gd name="connsiteX157" fmla="*/ 1625799 w 2311599"/>
                <a:gd name="connsiteY157" fmla="*/ 704850 h 852488"/>
                <a:gd name="connsiteX158" fmla="*/ 1640087 w 2311599"/>
                <a:gd name="connsiteY158" fmla="*/ 700088 h 852488"/>
                <a:gd name="connsiteX159" fmla="*/ 1647230 w 2311599"/>
                <a:gd name="connsiteY159" fmla="*/ 702469 h 852488"/>
                <a:gd name="connsiteX160" fmla="*/ 1659137 w 2311599"/>
                <a:gd name="connsiteY160" fmla="*/ 716756 h 852488"/>
                <a:gd name="connsiteX161" fmla="*/ 1666280 w 2311599"/>
                <a:gd name="connsiteY161" fmla="*/ 723900 h 852488"/>
                <a:gd name="connsiteX162" fmla="*/ 1680568 w 2311599"/>
                <a:gd name="connsiteY162" fmla="*/ 733425 h 852488"/>
                <a:gd name="connsiteX163" fmla="*/ 1687712 w 2311599"/>
                <a:gd name="connsiteY163" fmla="*/ 740569 h 852488"/>
                <a:gd name="connsiteX164" fmla="*/ 1709143 w 2311599"/>
                <a:gd name="connsiteY164" fmla="*/ 742950 h 852488"/>
                <a:gd name="connsiteX165" fmla="*/ 1718668 w 2311599"/>
                <a:gd name="connsiteY165" fmla="*/ 745331 h 852488"/>
                <a:gd name="connsiteX166" fmla="*/ 1725812 w 2311599"/>
                <a:gd name="connsiteY166" fmla="*/ 747713 h 852488"/>
                <a:gd name="connsiteX167" fmla="*/ 1740099 w 2311599"/>
                <a:gd name="connsiteY167" fmla="*/ 750094 h 852488"/>
                <a:gd name="connsiteX168" fmla="*/ 1759149 w 2311599"/>
                <a:gd name="connsiteY168" fmla="*/ 757238 h 852488"/>
                <a:gd name="connsiteX169" fmla="*/ 1771055 w 2311599"/>
                <a:gd name="connsiteY169" fmla="*/ 759619 h 852488"/>
                <a:gd name="connsiteX170" fmla="*/ 1813918 w 2311599"/>
                <a:gd name="connsiteY170" fmla="*/ 764381 h 852488"/>
                <a:gd name="connsiteX171" fmla="*/ 1825824 w 2311599"/>
                <a:gd name="connsiteY171" fmla="*/ 766763 h 852488"/>
                <a:gd name="connsiteX172" fmla="*/ 1847255 w 2311599"/>
                <a:gd name="connsiteY172" fmla="*/ 776288 h 852488"/>
                <a:gd name="connsiteX173" fmla="*/ 1866305 w 2311599"/>
                <a:gd name="connsiteY173" fmla="*/ 788194 h 852488"/>
                <a:gd name="connsiteX174" fmla="*/ 1875830 w 2311599"/>
                <a:gd name="connsiteY174" fmla="*/ 795338 h 852488"/>
                <a:gd name="connsiteX175" fmla="*/ 1887737 w 2311599"/>
                <a:gd name="connsiteY175" fmla="*/ 797719 h 852488"/>
                <a:gd name="connsiteX176" fmla="*/ 1902024 w 2311599"/>
                <a:gd name="connsiteY176" fmla="*/ 807244 h 852488"/>
                <a:gd name="connsiteX177" fmla="*/ 1913930 w 2311599"/>
                <a:gd name="connsiteY177" fmla="*/ 816769 h 852488"/>
                <a:gd name="connsiteX178" fmla="*/ 1923455 w 2311599"/>
                <a:gd name="connsiteY178" fmla="*/ 823913 h 852488"/>
                <a:gd name="connsiteX179" fmla="*/ 1928218 w 2311599"/>
                <a:gd name="connsiteY179" fmla="*/ 831056 h 852488"/>
                <a:gd name="connsiteX180" fmla="*/ 1985368 w 2311599"/>
                <a:gd name="connsiteY180" fmla="*/ 828675 h 852488"/>
                <a:gd name="connsiteX181" fmla="*/ 1997274 w 2311599"/>
                <a:gd name="connsiteY181" fmla="*/ 826294 h 852488"/>
                <a:gd name="connsiteX182" fmla="*/ 2004418 w 2311599"/>
                <a:gd name="connsiteY182" fmla="*/ 823913 h 852488"/>
                <a:gd name="connsiteX183" fmla="*/ 2023468 w 2311599"/>
                <a:gd name="connsiteY183" fmla="*/ 819150 h 852488"/>
                <a:gd name="connsiteX184" fmla="*/ 2032993 w 2311599"/>
                <a:gd name="connsiteY184" fmla="*/ 814388 h 852488"/>
                <a:gd name="connsiteX185" fmla="*/ 2040137 w 2311599"/>
                <a:gd name="connsiteY185" fmla="*/ 812006 h 852488"/>
                <a:gd name="connsiteX186" fmla="*/ 2047280 w 2311599"/>
                <a:gd name="connsiteY186" fmla="*/ 807244 h 852488"/>
                <a:gd name="connsiteX187" fmla="*/ 2063949 w 2311599"/>
                <a:gd name="connsiteY187" fmla="*/ 802481 h 852488"/>
                <a:gd name="connsiteX188" fmla="*/ 2094905 w 2311599"/>
                <a:gd name="connsiteY188" fmla="*/ 790575 h 852488"/>
                <a:gd name="connsiteX189" fmla="*/ 2104430 w 2311599"/>
                <a:gd name="connsiteY189" fmla="*/ 783431 h 852488"/>
                <a:gd name="connsiteX190" fmla="*/ 2123480 w 2311599"/>
                <a:gd name="connsiteY190" fmla="*/ 773906 h 852488"/>
                <a:gd name="connsiteX191" fmla="*/ 2140149 w 2311599"/>
                <a:gd name="connsiteY191" fmla="*/ 766763 h 852488"/>
                <a:gd name="connsiteX192" fmla="*/ 2154437 w 2311599"/>
                <a:gd name="connsiteY192" fmla="*/ 759619 h 852488"/>
                <a:gd name="connsiteX193" fmla="*/ 2171105 w 2311599"/>
                <a:gd name="connsiteY193" fmla="*/ 754856 h 852488"/>
                <a:gd name="connsiteX194" fmla="*/ 2199680 w 2311599"/>
                <a:gd name="connsiteY194" fmla="*/ 750094 h 852488"/>
                <a:gd name="connsiteX195" fmla="*/ 2209205 w 2311599"/>
                <a:gd name="connsiteY195" fmla="*/ 747713 h 852488"/>
                <a:gd name="connsiteX196" fmla="*/ 2223493 w 2311599"/>
                <a:gd name="connsiteY196" fmla="*/ 745331 h 852488"/>
                <a:gd name="connsiteX197" fmla="*/ 2254449 w 2311599"/>
                <a:gd name="connsiteY197" fmla="*/ 740569 h 852488"/>
                <a:gd name="connsiteX198" fmla="*/ 2268737 w 2311599"/>
                <a:gd name="connsiteY198" fmla="*/ 714375 h 852488"/>
                <a:gd name="connsiteX199" fmla="*/ 2285405 w 2311599"/>
                <a:gd name="connsiteY199" fmla="*/ 683419 h 852488"/>
                <a:gd name="connsiteX200" fmla="*/ 2292549 w 2311599"/>
                <a:gd name="connsiteY200" fmla="*/ 659606 h 852488"/>
                <a:gd name="connsiteX201" fmla="*/ 2297312 w 2311599"/>
                <a:gd name="connsiteY201" fmla="*/ 642938 h 852488"/>
                <a:gd name="connsiteX202" fmla="*/ 2299693 w 2311599"/>
                <a:gd name="connsiteY202" fmla="*/ 628650 h 852488"/>
                <a:gd name="connsiteX203" fmla="*/ 2302074 w 2311599"/>
                <a:gd name="connsiteY203" fmla="*/ 616744 h 852488"/>
                <a:gd name="connsiteX204" fmla="*/ 2306837 w 2311599"/>
                <a:gd name="connsiteY204" fmla="*/ 588169 h 852488"/>
                <a:gd name="connsiteX205" fmla="*/ 2309218 w 2311599"/>
                <a:gd name="connsiteY205" fmla="*/ 561975 h 852488"/>
                <a:gd name="connsiteX206" fmla="*/ 2311599 w 2311599"/>
                <a:gd name="connsiteY206" fmla="*/ 554831 h 852488"/>
                <a:gd name="connsiteX207" fmla="*/ 2309218 w 2311599"/>
                <a:gd name="connsiteY207" fmla="*/ 542925 h 852488"/>
                <a:gd name="connsiteX208" fmla="*/ 2299693 w 2311599"/>
                <a:gd name="connsiteY208" fmla="*/ 519113 h 852488"/>
                <a:gd name="connsiteX209" fmla="*/ 2297312 w 2311599"/>
                <a:gd name="connsiteY209" fmla="*/ 504825 h 852488"/>
                <a:gd name="connsiteX210" fmla="*/ 2292549 w 2311599"/>
                <a:gd name="connsiteY210" fmla="*/ 490538 h 852488"/>
                <a:gd name="connsiteX211" fmla="*/ 2290168 w 2311599"/>
                <a:gd name="connsiteY211" fmla="*/ 459581 h 852488"/>
                <a:gd name="connsiteX212" fmla="*/ 2287787 w 2311599"/>
                <a:gd name="connsiteY212" fmla="*/ 447675 h 852488"/>
                <a:gd name="connsiteX213" fmla="*/ 2285405 w 2311599"/>
                <a:gd name="connsiteY213" fmla="*/ 428625 h 852488"/>
                <a:gd name="connsiteX214" fmla="*/ 2266355 w 2311599"/>
                <a:gd name="connsiteY214" fmla="*/ 338138 h 852488"/>
                <a:gd name="connsiteX215" fmla="*/ 2259212 w 2311599"/>
                <a:gd name="connsiteY215" fmla="*/ 333375 h 852488"/>
                <a:gd name="connsiteX216" fmla="*/ 2247305 w 2311599"/>
                <a:gd name="connsiteY216" fmla="*/ 319088 h 852488"/>
                <a:gd name="connsiteX217" fmla="*/ 2233018 w 2311599"/>
                <a:gd name="connsiteY217" fmla="*/ 311944 h 852488"/>
                <a:gd name="connsiteX218" fmla="*/ 2213968 w 2311599"/>
                <a:gd name="connsiteY218" fmla="*/ 292894 h 852488"/>
                <a:gd name="connsiteX219" fmla="*/ 2202062 w 2311599"/>
                <a:gd name="connsiteY219" fmla="*/ 278606 h 852488"/>
                <a:gd name="connsiteX220" fmla="*/ 2194918 w 2311599"/>
                <a:gd name="connsiteY220" fmla="*/ 257175 h 852488"/>
                <a:gd name="connsiteX221" fmla="*/ 2190155 w 2311599"/>
                <a:gd name="connsiteY221" fmla="*/ 240506 h 852488"/>
                <a:gd name="connsiteX222" fmla="*/ 2180630 w 2311599"/>
                <a:gd name="connsiteY222" fmla="*/ 223838 h 852488"/>
                <a:gd name="connsiteX223" fmla="*/ 2173487 w 2311599"/>
                <a:gd name="connsiteY223" fmla="*/ 200025 h 852488"/>
                <a:gd name="connsiteX224" fmla="*/ 2171105 w 2311599"/>
                <a:gd name="connsiteY224" fmla="*/ 190500 h 852488"/>
                <a:gd name="connsiteX225" fmla="*/ 2163962 w 2311599"/>
                <a:gd name="connsiteY225" fmla="*/ 180975 h 852488"/>
                <a:gd name="connsiteX226" fmla="*/ 2161580 w 2311599"/>
                <a:gd name="connsiteY226" fmla="*/ 173831 h 852488"/>
                <a:gd name="connsiteX227" fmla="*/ 2142530 w 2311599"/>
                <a:gd name="connsiteY227" fmla="*/ 152400 h 852488"/>
                <a:gd name="connsiteX228" fmla="*/ 2123480 w 2311599"/>
                <a:gd name="connsiteY228" fmla="*/ 130969 h 852488"/>
                <a:gd name="connsiteX229" fmla="*/ 2128243 w 2311599"/>
                <a:gd name="connsiteY229" fmla="*/ 121444 h 852488"/>
                <a:gd name="connsiteX230" fmla="*/ 2159199 w 2311599"/>
                <a:gd name="connsiteY230" fmla="*/ 92869 h 852488"/>
                <a:gd name="connsiteX231" fmla="*/ 2163962 w 2311599"/>
                <a:gd name="connsiteY231" fmla="*/ 83344 h 852488"/>
                <a:gd name="connsiteX232" fmla="*/ 2159199 w 2311599"/>
                <a:gd name="connsiteY232" fmla="*/ 76200 h 852488"/>
                <a:gd name="connsiteX233" fmla="*/ 2152055 w 2311599"/>
                <a:gd name="connsiteY233" fmla="*/ 66675 h 852488"/>
                <a:gd name="connsiteX234" fmla="*/ 2125862 w 2311599"/>
                <a:gd name="connsiteY234" fmla="*/ 59531 h 852488"/>
                <a:gd name="connsiteX235" fmla="*/ 2118718 w 2311599"/>
                <a:gd name="connsiteY235" fmla="*/ 54769 h 852488"/>
                <a:gd name="connsiteX236" fmla="*/ 2109193 w 2311599"/>
                <a:gd name="connsiteY236" fmla="*/ 52388 h 852488"/>
                <a:gd name="connsiteX237" fmla="*/ 2047280 w 2311599"/>
                <a:gd name="connsiteY237" fmla="*/ 54769 h 852488"/>
                <a:gd name="connsiteX238" fmla="*/ 2037755 w 2311599"/>
                <a:gd name="connsiteY238" fmla="*/ 57150 h 852488"/>
                <a:gd name="connsiteX239" fmla="*/ 2018705 w 2311599"/>
                <a:gd name="connsiteY239" fmla="*/ 61913 h 852488"/>
                <a:gd name="connsiteX240" fmla="*/ 2006799 w 2311599"/>
                <a:gd name="connsiteY240" fmla="*/ 66675 h 852488"/>
                <a:gd name="connsiteX241" fmla="*/ 1999655 w 2311599"/>
                <a:gd name="connsiteY241" fmla="*/ 71438 h 852488"/>
                <a:gd name="connsiteX242" fmla="*/ 1980605 w 2311599"/>
                <a:gd name="connsiteY242" fmla="*/ 78581 h 852488"/>
                <a:gd name="connsiteX243" fmla="*/ 1963937 w 2311599"/>
                <a:gd name="connsiteY243" fmla="*/ 90488 h 852488"/>
                <a:gd name="connsiteX244" fmla="*/ 1952030 w 2311599"/>
                <a:gd name="connsiteY244" fmla="*/ 97631 h 852488"/>
                <a:gd name="connsiteX245" fmla="*/ 1942505 w 2311599"/>
                <a:gd name="connsiteY245" fmla="*/ 104775 h 852488"/>
                <a:gd name="connsiteX246" fmla="*/ 1928218 w 2311599"/>
                <a:gd name="connsiteY246" fmla="*/ 114300 h 852488"/>
                <a:gd name="connsiteX247" fmla="*/ 1913930 w 2311599"/>
                <a:gd name="connsiteY247" fmla="*/ 119063 h 852488"/>
                <a:gd name="connsiteX248" fmla="*/ 1906787 w 2311599"/>
                <a:gd name="connsiteY248" fmla="*/ 121444 h 852488"/>
                <a:gd name="connsiteX249" fmla="*/ 1892499 w 2311599"/>
                <a:gd name="connsiteY249" fmla="*/ 123825 h 852488"/>
                <a:gd name="connsiteX250" fmla="*/ 1882974 w 2311599"/>
                <a:gd name="connsiteY250" fmla="*/ 126206 h 852488"/>
                <a:gd name="connsiteX251" fmla="*/ 1856780 w 2311599"/>
                <a:gd name="connsiteY251" fmla="*/ 128588 h 852488"/>
                <a:gd name="connsiteX252" fmla="*/ 1816299 w 2311599"/>
                <a:gd name="connsiteY252" fmla="*/ 133350 h 852488"/>
                <a:gd name="connsiteX253" fmla="*/ 1804393 w 2311599"/>
                <a:gd name="connsiteY253" fmla="*/ 138113 h 852488"/>
                <a:gd name="connsiteX254" fmla="*/ 1773437 w 2311599"/>
                <a:gd name="connsiteY254" fmla="*/ 142875 h 852488"/>
                <a:gd name="connsiteX255" fmla="*/ 1732955 w 2311599"/>
                <a:gd name="connsiteY255" fmla="*/ 150019 h 852488"/>
                <a:gd name="connsiteX256" fmla="*/ 1478162 w 2311599"/>
                <a:gd name="connsiteY256" fmla="*/ 152400 h 852488"/>
                <a:gd name="connsiteX257" fmla="*/ 1471018 w 2311599"/>
                <a:gd name="connsiteY257" fmla="*/ 150019 h 852488"/>
                <a:gd name="connsiteX258" fmla="*/ 1459112 w 2311599"/>
                <a:gd name="connsiteY258" fmla="*/ 147638 h 852488"/>
                <a:gd name="connsiteX259" fmla="*/ 1373387 w 2311599"/>
                <a:gd name="connsiteY259" fmla="*/ 150019 h 852488"/>
                <a:gd name="connsiteX260" fmla="*/ 1366243 w 2311599"/>
                <a:gd name="connsiteY260" fmla="*/ 152400 h 852488"/>
                <a:gd name="connsiteX261" fmla="*/ 1351955 w 2311599"/>
                <a:gd name="connsiteY261" fmla="*/ 154781 h 852488"/>
                <a:gd name="connsiteX262" fmla="*/ 1340049 w 2311599"/>
                <a:gd name="connsiteY262" fmla="*/ 157163 h 852488"/>
                <a:gd name="connsiteX263" fmla="*/ 1290043 w 2311599"/>
                <a:gd name="connsiteY263" fmla="*/ 152400 h 852488"/>
                <a:gd name="connsiteX264" fmla="*/ 1268612 w 2311599"/>
                <a:gd name="connsiteY264" fmla="*/ 150019 h 852488"/>
                <a:gd name="connsiteX265" fmla="*/ 1256705 w 2311599"/>
                <a:gd name="connsiteY265" fmla="*/ 147638 h 852488"/>
                <a:gd name="connsiteX266" fmla="*/ 1192412 w 2311599"/>
                <a:gd name="connsiteY266" fmla="*/ 140494 h 852488"/>
                <a:gd name="connsiteX267" fmla="*/ 1137643 w 2311599"/>
                <a:gd name="connsiteY267" fmla="*/ 147638 h 852488"/>
                <a:gd name="connsiteX0" fmla="*/ 1138333 w 2312289"/>
                <a:gd name="connsiteY0" fmla="*/ 147638 h 852488"/>
                <a:gd name="connsiteX1" fmla="*/ 990695 w 2312289"/>
                <a:gd name="connsiteY1" fmla="*/ 152400 h 852488"/>
                <a:gd name="connsiteX2" fmla="*/ 974027 w 2312289"/>
                <a:gd name="connsiteY2" fmla="*/ 159544 h 852488"/>
                <a:gd name="connsiteX3" fmla="*/ 959739 w 2312289"/>
                <a:gd name="connsiteY3" fmla="*/ 164306 h 852488"/>
                <a:gd name="connsiteX4" fmla="*/ 885920 w 2312289"/>
                <a:gd name="connsiteY4" fmla="*/ 166688 h 852488"/>
                <a:gd name="connsiteX5" fmla="*/ 866870 w 2312289"/>
                <a:gd name="connsiteY5" fmla="*/ 164306 h 852488"/>
                <a:gd name="connsiteX6" fmla="*/ 859727 w 2312289"/>
                <a:gd name="connsiteY6" fmla="*/ 161925 h 852488"/>
                <a:gd name="connsiteX7" fmla="*/ 826389 w 2312289"/>
                <a:gd name="connsiteY7" fmla="*/ 169069 h 852488"/>
                <a:gd name="connsiteX8" fmla="*/ 793052 w 2312289"/>
                <a:gd name="connsiteY8" fmla="*/ 164306 h 852488"/>
                <a:gd name="connsiteX9" fmla="*/ 776383 w 2312289"/>
                <a:gd name="connsiteY9" fmla="*/ 152400 h 852488"/>
                <a:gd name="connsiteX10" fmla="*/ 771620 w 2312289"/>
                <a:gd name="connsiteY10" fmla="*/ 145256 h 852488"/>
                <a:gd name="connsiteX11" fmla="*/ 757333 w 2312289"/>
                <a:gd name="connsiteY11" fmla="*/ 135731 h 852488"/>
                <a:gd name="connsiteX12" fmla="*/ 747808 w 2312289"/>
                <a:gd name="connsiteY12" fmla="*/ 130969 h 852488"/>
                <a:gd name="connsiteX13" fmla="*/ 738283 w 2312289"/>
                <a:gd name="connsiteY13" fmla="*/ 123825 h 852488"/>
                <a:gd name="connsiteX14" fmla="*/ 731139 w 2312289"/>
                <a:gd name="connsiteY14" fmla="*/ 119063 h 852488"/>
                <a:gd name="connsiteX15" fmla="*/ 716852 w 2312289"/>
                <a:gd name="connsiteY15" fmla="*/ 107156 h 852488"/>
                <a:gd name="connsiteX16" fmla="*/ 688277 w 2312289"/>
                <a:gd name="connsiteY16" fmla="*/ 92869 h 852488"/>
                <a:gd name="connsiteX17" fmla="*/ 673989 w 2312289"/>
                <a:gd name="connsiteY17" fmla="*/ 85725 h 852488"/>
                <a:gd name="connsiteX18" fmla="*/ 654939 w 2312289"/>
                <a:gd name="connsiteY18" fmla="*/ 76200 h 852488"/>
                <a:gd name="connsiteX19" fmla="*/ 645414 w 2312289"/>
                <a:gd name="connsiteY19" fmla="*/ 69056 h 852488"/>
                <a:gd name="connsiteX20" fmla="*/ 628745 w 2312289"/>
                <a:gd name="connsiteY20" fmla="*/ 61913 h 852488"/>
                <a:gd name="connsiteX21" fmla="*/ 602552 w 2312289"/>
                <a:gd name="connsiteY21" fmla="*/ 45244 h 852488"/>
                <a:gd name="connsiteX22" fmla="*/ 590645 w 2312289"/>
                <a:gd name="connsiteY22" fmla="*/ 35719 h 852488"/>
                <a:gd name="connsiteX23" fmla="*/ 578739 w 2312289"/>
                <a:gd name="connsiteY23" fmla="*/ 23813 h 852488"/>
                <a:gd name="connsiteX24" fmla="*/ 564452 w 2312289"/>
                <a:gd name="connsiteY24" fmla="*/ 11906 h 852488"/>
                <a:gd name="connsiteX25" fmla="*/ 554927 w 2312289"/>
                <a:gd name="connsiteY25" fmla="*/ 4763 h 852488"/>
                <a:gd name="connsiteX26" fmla="*/ 540639 w 2312289"/>
                <a:gd name="connsiteY26" fmla="*/ 0 h 852488"/>
                <a:gd name="connsiteX27" fmla="*/ 493014 w 2312289"/>
                <a:gd name="connsiteY27" fmla="*/ 7144 h 852488"/>
                <a:gd name="connsiteX28" fmla="*/ 485870 w 2312289"/>
                <a:gd name="connsiteY28" fmla="*/ 11906 h 852488"/>
                <a:gd name="connsiteX29" fmla="*/ 481108 w 2312289"/>
                <a:gd name="connsiteY29" fmla="*/ 19050 h 852488"/>
                <a:gd name="connsiteX30" fmla="*/ 447770 w 2312289"/>
                <a:gd name="connsiteY30" fmla="*/ 21431 h 852488"/>
                <a:gd name="connsiteX31" fmla="*/ 440627 w 2312289"/>
                <a:gd name="connsiteY31" fmla="*/ 19050 h 852488"/>
                <a:gd name="connsiteX32" fmla="*/ 431102 w 2312289"/>
                <a:gd name="connsiteY32" fmla="*/ 14288 h 852488"/>
                <a:gd name="connsiteX33" fmla="*/ 414433 w 2312289"/>
                <a:gd name="connsiteY33" fmla="*/ 11906 h 852488"/>
                <a:gd name="connsiteX34" fmla="*/ 404908 w 2312289"/>
                <a:gd name="connsiteY34" fmla="*/ 7144 h 852488"/>
                <a:gd name="connsiteX35" fmla="*/ 388239 w 2312289"/>
                <a:gd name="connsiteY35" fmla="*/ 2381 h 852488"/>
                <a:gd name="connsiteX36" fmla="*/ 381095 w 2312289"/>
                <a:gd name="connsiteY36" fmla="*/ 0 h 852488"/>
                <a:gd name="connsiteX37" fmla="*/ 338233 w 2312289"/>
                <a:gd name="connsiteY37" fmla="*/ 4763 h 852488"/>
                <a:gd name="connsiteX38" fmla="*/ 333470 w 2312289"/>
                <a:gd name="connsiteY38" fmla="*/ 11906 h 852488"/>
                <a:gd name="connsiteX39" fmla="*/ 319183 w 2312289"/>
                <a:gd name="connsiteY39" fmla="*/ 23813 h 852488"/>
                <a:gd name="connsiteX40" fmla="*/ 314420 w 2312289"/>
                <a:gd name="connsiteY40" fmla="*/ 30956 h 852488"/>
                <a:gd name="connsiteX41" fmla="*/ 285845 w 2312289"/>
                <a:gd name="connsiteY41" fmla="*/ 57150 h 852488"/>
                <a:gd name="connsiteX42" fmla="*/ 278702 w 2312289"/>
                <a:gd name="connsiteY42" fmla="*/ 59531 h 852488"/>
                <a:gd name="connsiteX43" fmla="*/ 266795 w 2312289"/>
                <a:gd name="connsiteY43" fmla="*/ 69056 h 852488"/>
                <a:gd name="connsiteX44" fmla="*/ 259652 w 2312289"/>
                <a:gd name="connsiteY44" fmla="*/ 73819 h 852488"/>
                <a:gd name="connsiteX45" fmla="*/ 216789 w 2312289"/>
                <a:gd name="connsiteY45" fmla="*/ 78581 h 852488"/>
                <a:gd name="connsiteX46" fmla="*/ 178689 w 2312289"/>
                <a:gd name="connsiteY46" fmla="*/ 83344 h 852488"/>
                <a:gd name="connsiteX47" fmla="*/ 164402 w 2312289"/>
                <a:gd name="connsiteY47" fmla="*/ 88106 h 852488"/>
                <a:gd name="connsiteX48" fmla="*/ 150114 w 2312289"/>
                <a:gd name="connsiteY48" fmla="*/ 95250 h 852488"/>
                <a:gd name="connsiteX49" fmla="*/ 145352 w 2312289"/>
                <a:gd name="connsiteY49" fmla="*/ 104775 h 852488"/>
                <a:gd name="connsiteX50" fmla="*/ 138208 w 2312289"/>
                <a:gd name="connsiteY50" fmla="*/ 107156 h 852488"/>
                <a:gd name="connsiteX51" fmla="*/ 131064 w 2312289"/>
                <a:gd name="connsiteY51" fmla="*/ 111919 h 852488"/>
                <a:gd name="connsiteX52" fmla="*/ 123920 w 2312289"/>
                <a:gd name="connsiteY52" fmla="*/ 121444 h 852488"/>
                <a:gd name="connsiteX53" fmla="*/ 116777 w 2312289"/>
                <a:gd name="connsiteY53" fmla="*/ 128588 h 852488"/>
                <a:gd name="connsiteX54" fmla="*/ 107252 w 2312289"/>
                <a:gd name="connsiteY54" fmla="*/ 142875 h 852488"/>
                <a:gd name="connsiteX55" fmla="*/ 102489 w 2312289"/>
                <a:gd name="connsiteY55" fmla="*/ 150019 h 852488"/>
                <a:gd name="connsiteX56" fmla="*/ 97727 w 2312289"/>
                <a:gd name="connsiteY56" fmla="*/ 157163 h 852488"/>
                <a:gd name="connsiteX57" fmla="*/ 90583 w 2312289"/>
                <a:gd name="connsiteY57" fmla="*/ 171450 h 852488"/>
                <a:gd name="connsiteX58" fmla="*/ 88202 w 2312289"/>
                <a:gd name="connsiteY58" fmla="*/ 178594 h 852488"/>
                <a:gd name="connsiteX59" fmla="*/ 78677 w 2312289"/>
                <a:gd name="connsiteY59" fmla="*/ 192881 h 852488"/>
                <a:gd name="connsiteX60" fmla="*/ 73914 w 2312289"/>
                <a:gd name="connsiteY60" fmla="*/ 202406 h 852488"/>
                <a:gd name="connsiteX61" fmla="*/ 69152 w 2312289"/>
                <a:gd name="connsiteY61" fmla="*/ 223838 h 852488"/>
                <a:gd name="connsiteX62" fmla="*/ 66770 w 2312289"/>
                <a:gd name="connsiteY62" fmla="*/ 266700 h 852488"/>
                <a:gd name="connsiteX63" fmla="*/ 42958 w 2312289"/>
                <a:gd name="connsiteY63" fmla="*/ 264319 h 852488"/>
                <a:gd name="connsiteX64" fmla="*/ 2477 w 2312289"/>
                <a:gd name="connsiteY64" fmla="*/ 297656 h 852488"/>
                <a:gd name="connsiteX65" fmla="*/ 4858 w 2312289"/>
                <a:gd name="connsiteY65" fmla="*/ 304800 h 852488"/>
                <a:gd name="connsiteX66" fmla="*/ 14383 w 2312289"/>
                <a:gd name="connsiteY66" fmla="*/ 321469 h 852488"/>
                <a:gd name="connsiteX67" fmla="*/ 16764 w 2312289"/>
                <a:gd name="connsiteY67" fmla="*/ 330994 h 852488"/>
                <a:gd name="connsiteX68" fmla="*/ 31052 w 2312289"/>
                <a:gd name="connsiteY68" fmla="*/ 345281 h 852488"/>
                <a:gd name="connsiteX69" fmla="*/ 35814 w 2312289"/>
                <a:gd name="connsiteY69" fmla="*/ 366713 h 852488"/>
                <a:gd name="connsiteX70" fmla="*/ 40577 w 2312289"/>
                <a:gd name="connsiteY70" fmla="*/ 381000 h 852488"/>
                <a:gd name="connsiteX71" fmla="*/ 42958 w 2312289"/>
                <a:gd name="connsiteY71" fmla="*/ 402431 h 852488"/>
                <a:gd name="connsiteX72" fmla="*/ 47720 w 2312289"/>
                <a:gd name="connsiteY72" fmla="*/ 414338 h 852488"/>
                <a:gd name="connsiteX73" fmla="*/ 50102 w 2312289"/>
                <a:gd name="connsiteY73" fmla="*/ 450056 h 852488"/>
                <a:gd name="connsiteX74" fmla="*/ 52483 w 2312289"/>
                <a:gd name="connsiteY74" fmla="*/ 619125 h 852488"/>
                <a:gd name="connsiteX75" fmla="*/ 59627 w 2312289"/>
                <a:gd name="connsiteY75" fmla="*/ 659606 h 852488"/>
                <a:gd name="connsiteX76" fmla="*/ 66770 w 2312289"/>
                <a:gd name="connsiteY76" fmla="*/ 678656 h 852488"/>
                <a:gd name="connsiteX77" fmla="*/ 76295 w 2312289"/>
                <a:gd name="connsiteY77" fmla="*/ 690563 h 852488"/>
                <a:gd name="connsiteX78" fmla="*/ 112014 w 2312289"/>
                <a:gd name="connsiteY78" fmla="*/ 692944 h 852488"/>
                <a:gd name="connsiteX79" fmla="*/ 119158 w 2312289"/>
                <a:gd name="connsiteY79" fmla="*/ 695325 h 852488"/>
                <a:gd name="connsiteX80" fmla="*/ 128683 w 2312289"/>
                <a:gd name="connsiteY80" fmla="*/ 700088 h 852488"/>
                <a:gd name="connsiteX81" fmla="*/ 147733 w 2312289"/>
                <a:gd name="connsiteY81" fmla="*/ 707231 h 852488"/>
                <a:gd name="connsiteX82" fmla="*/ 154877 w 2312289"/>
                <a:gd name="connsiteY82" fmla="*/ 714375 h 852488"/>
                <a:gd name="connsiteX83" fmla="*/ 166783 w 2312289"/>
                <a:gd name="connsiteY83" fmla="*/ 723900 h 852488"/>
                <a:gd name="connsiteX84" fmla="*/ 173927 w 2312289"/>
                <a:gd name="connsiteY84" fmla="*/ 733425 h 852488"/>
                <a:gd name="connsiteX85" fmla="*/ 176308 w 2312289"/>
                <a:gd name="connsiteY85" fmla="*/ 740569 h 852488"/>
                <a:gd name="connsiteX86" fmla="*/ 183452 w 2312289"/>
                <a:gd name="connsiteY86" fmla="*/ 745331 h 852488"/>
                <a:gd name="connsiteX87" fmla="*/ 214408 w 2312289"/>
                <a:gd name="connsiteY87" fmla="*/ 750094 h 852488"/>
                <a:gd name="connsiteX88" fmla="*/ 238220 w 2312289"/>
                <a:gd name="connsiteY88" fmla="*/ 757238 h 852488"/>
                <a:gd name="connsiteX89" fmla="*/ 257270 w 2312289"/>
                <a:gd name="connsiteY89" fmla="*/ 759619 h 852488"/>
                <a:gd name="connsiteX90" fmla="*/ 273939 w 2312289"/>
                <a:gd name="connsiteY90" fmla="*/ 762000 h 852488"/>
                <a:gd name="connsiteX91" fmla="*/ 304895 w 2312289"/>
                <a:gd name="connsiteY91" fmla="*/ 764381 h 852488"/>
                <a:gd name="connsiteX92" fmla="*/ 362045 w 2312289"/>
                <a:gd name="connsiteY92" fmla="*/ 771525 h 852488"/>
                <a:gd name="connsiteX93" fmla="*/ 414433 w 2312289"/>
                <a:gd name="connsiteY93" fmla="*/ 769144 h 852488"/>
                <a:gd name="connsiteX94" fmla="*/ 423958 w 2312289"/>
                <a:gd name="connsiteY94" fmla="*/ 766763 h 852488"/>
                <a:gd name="connsiteX95" fmla="*/ 447770 w 2312289"/>
                <a:gd name="connsiteY95" fmla="*/ 750094 h 852488"/>
                <a:gd name="connsiteX96" fmla="*/ 471583 w 2312289"/>
                <a:gd name="connsiteY96" fmla="*/ 735806 h 852488"/>
                <a:gd name="connsiteX97" fmla="*/ 478727 w 2312289"/>
                <a:gd name="connsiteY97" fmla="*/ 733425 h 852488"/>
                <a:gd name="connsiteX98" fmla="*/ 493014 w 2312289"/>
                <a:gd name="connsiteY98" fmla="*/ 726281 h 852488"/>
                <a:gd name="connsiteX99" fmla="*/ 509683 w 2312289"/>
                <a:gd name="connsiteY99" fmla="*/ 719138 h 852488"/>
                <a:gd name="connsiteX100" fmla="*/ 516827 w 2312289"/>
                <a:gd name="connsiteY100" fmla="*/ 714375 h 852488"/>
                <a:gd name="connsiteX101" fmla="*/ 526352 w 2312289"/>
                <a:gd name="connsiteY101" fmla="*/ 711994 h 852488"/>
                <a:gd name="connsiteX102" fmla="*/ 554927 w 2312289"/>
                <a:gd name="connsiteY102" fmla="*/ 707231 h 852488"/>
                <a:gd name="connsiteX103" fmla="*/ 678752 w 2312289"/>
                <a:gd name="connsiteY103" fmla="*/ 704850 h 852488"/>
                <a:gd name="connsiteX104" fmla="*/ 688277 w 2312289"/>
                <a:gd name="connsiteY104" fmla="*/ 707231 h 852488"/>
                <a:gd name="connsiteX105" fmla="*/ 728758 w 2312289"/>
                <a:gd name="connsiteY105" fmla="*/ 709613 h 852488"/>
                <a:gd name="connsiteX106" fmla="*/ 762095 w 2312289"/>
                <a:gd name="connsiteY106" fmla="*/ 711994 h 852488"/>
                <a:gd name="connsiteX107" fmla="*/ 797814 w 2312289"/>
                <a:gd name="connsiteY107" fmla="*/ 716756 h 852488"/>
                <a:gd name="connsiteX108" fmla="*/ 812102 w 2312289"/>
                <a:gd name="connsiteY108" fmla="*/ 719138 h 852488"/>
                <a:gd name="connsiteX109" fmla="*/ 859727 w 2312289"/>
                <a:gd name="connsiteY109" fmla="*/ 728663 h 852488"/>
                <a:gd name="connsiteX110" fmla="*/ 871633 w 2312289"/>
                <a:gd name="connsiteY110" fmla="*/ 733425 h 852488"/>
                <a:gd name="connsiteX111" fmla="*/ 890683 w 2312289"/>
                <a:gd name="connsiteY111" fmla="*/ 738188 h 852488"/>
                <a:gd name="connsiteX112" fmla="*/ 904970 w 2312289"/>
                <a:gd name="connsiteY112" fmla="*/ 747713 h 852488"/>
                <a:gd name="connsiteX113" fmla="*/ 912114 w 2312289"/>
                <a:gd name="connsiteY113" fmla="*/ 750094 h 852488"/>
                <a:gd name="connsiteX114" fmla="*/ 928783 w 2312289"/>
                <a:gd name="connsiteY114" fmla="*/ 754856 h 852488"/>
                <a:gd name="connsiteX115" fmla="*/ 950214 w 2312289"/>
                <a:gd name="connsiteY115" fmla="*/ 766763 h 852488"/>
                <a:gd name="connsiteX116" fmla="*/ 976408 w 2312289"/>
                <a:gd name="connsiteY116" fmla="*/ 783431 h 852488"/>
                <a:gd name="connsiteX117" fmla="*/ 997839 w 2312289"/>
                <a:gd name="connsiteY117" fmla="*/ 790575 h 852488"/>
                <a:gd name="connsiteX118" fmla="*/ 1004983 w 2312289"/>
                <a:gd name="connsiteY118" fmla="*/ 797719 h 852488"/>
                <a:gd name="connsiteX119" fmla="*/ 1024033 w 2312289"/>
                <a:gd name="connsiteY119" fmla="*/ 812006 h 852488"/>
                <a:gd name="connsiteX120" fmla="*/ 1031177 w 2312289"/>
                <a:gd name="connsiteY120" fmla="*/ 821531 h 852488"/>
                <a:gd name="connsiteX121" fmla="*/ 1040702 w 2312289"/>
                <a:gd name="connsiteY121" fmla="*/ 831056 h 852488"/>
                <a:gd name="connsiteX122" fmla="*/ 1057370 w 2312289"/>
                <a:gd name="connsiteY122" fmla="*/ 852488 h 852488"/>
                <a:gd name="connsiteX123" fmla="*/ 1128808 w 2312289"/>
                <a:gd name="connsiteY123" fmla="*/ 850106 h 852488"/>
                <a:gd name="connsiteX124" fmla="*/ 1143095 w 2312289"/>
                <a:gd name="connsiteY124" fmla="*/ 835819 h 852488"/>
                <a:gd name="connsiteX125" fmla="*/ 1150239 w 2312289"/>
                <a:gd name="connsiteY125" fmla="*/ 833438 h 852488"/>
                <a:gd name="connsiteX126" fmla="*/ 1155002 w 2312289"/>
                <a:gd name="connsiteY126" fmla="*/ 826294 h 852488"/>
                <a:gd name="connsiteX127" fmla="*/ 1166908 w 2312289"/>
                <a:gd name="connsiteY127" fmla="*/ 823913 h 852488"/>
                <a:gd name="connsiteX128" fmla="*/ 1174052 w 2312289"/>
                <a:gd name="connsiteY128" fmla="*/ 821531 h 852488"/>
                <a:gd name="connsiteX129" fmla="*/ 1247870 w 2312289"/>
                <a:gd name="connsiteY129" fmla="*/ 821531 h 852488"/>
                <a:gd name="connsiteX130" fmla="*/ 1257395 w 2312289"/>
                <a:gd name="connsiteY130" fmla="*/ 819150 h 852488"/>
                <a:gd name="connsiteX131" fmla="*/ 1262158 w 2312289"/>
                <a:gd name="connsiteY131" fmla="*/ 812006 h 852488"/>
                <a:gd name="connsiteX132" fmla="*/ 1269302 w 2312289"/>
                <a:gd name="connsiteY132" fmla="*/ 809625 h 852488"/>
                <a:gd name="connsiteX133" fmla="*/ 1276445 w 2312289"/>
                <a:gd name="connsiteY133" fmla="*/ 804863 h 852488"/>
                <a:gd name="connsiteX134" fmla="*/ 1278827 w 2312289"/>
                <a:gd name="connsiteY134" fmla="*/ 797719 h 852488"/>
                <a:gd name="connsiteX135" fmla="*/ 1293114 w 2312289"/>
                <a:gd name="connsiteY135" fmla="*/ 792956 h 852488"/>
                <a:gd name="connsiteX136" fmla="*/ 1295495 w 2312289"/>
                <a:gd name="connsiteY136" fmla="*/ 785813 h 852488"/>
                <a:gd name="connsiteX137" fmla="*/ 1302639 w 2312289"/>
                <a:gd name="connsiteY137" fmla="*/ 783431 h 852488"/>
                <a:gd name="connsiteX138" fmla="*/ 1312164 w 2312289"/>
                <a:gd name="connsiteY138" fmla="*/ 778669 h 852488"/>
                <a:gd name="connsiteX139" fmla="*/ 1321689 w 2312289"/>
                <a:gd name="connsiteY139" fmla="*/ 769144 h 852488"/>
                <a:gd name="connsiteX140" fmla="*/ 1328833 w 2312289"/>
                <a:gd name="connsiteY140" fmla="*/ 766763 h 852488"/>
                <a:gd name="connsiteX141" fmla="*/ 1350264 w 2312289"/>
                <a:gd name="connsiteY141" fmla="*/ 754856 h 852488"/>
                <a:gd name="connsiteX142" fmla="*/ 1366933 w 2312289"/>
                <a:gd name="connsiteY142" fmla="*/ 750094 h 852488"/>
                <a:gd name="connsiteX143" fmla="*/ 1374077 w 2312289"/>
                <a:gd name="connsiteY143" fmla="*/ 745331 h 852488"/>
                <a:gd name="connsiteX144" fmla="*/ 1381220 w 2312289"/>
                <a:gd name="connsiteY144" fmla="*/ 742950 h 852488"/>
                <a:gd name="connsiteX145" fmla="*/ 1414558 w 2312289"/>
                <a:gd name="connsiteY145" fmla="*/ 738188 h 852488"/>
                <a:gd name="connsiteX146" fmla="*/ 1424083 w 2312289"/>
                <a:gd name="connsiteY146" fmla="*/ 735806 h 852488"/>
                <a:gd name="connsiteX147" fmla="*/ 1450277 w 2312289"/>
                <a:gd name="connsiteY147" fmla="*/ 728663 h 852488"/>
                <a:gd name="connsiteX148" fmla="*/ 1488377 w 2312289"/>
                <a:gd name="connsiteY148" fmla="*/ 726281 h 852488"/>
                <a:gd name="connsiteX149" fmla="*/ 1514570 w 2312289"/>
                <a:gd name="connsiteY149" fmla="*/ 728663 h 852488"/>
                <a:gd name="connsiteX150" fmla="*/ 1521714 w 2312289"/>
                <a:gd name="connsiteY150" fmla="*/ 731044 h 852488"/>
                <a:gd name="connsiteX151" fmla="*/ 1559814 w 2312289"/>
                <a:gd name="connsiteY151" fmla="*/ 728663 h 852488"/>
                <a:gd name="connsiteX152" fmla="*/ 1578864 w 2312289"/>
                <a:gd name="connsiteY152" fmla="*/ 723900 h 852488"/>
                <a:gd name="connsiteX153" fmla="*/ 1588389 w 2312289"/>
                <a:gd name="connsiteY153" fmla="*/ 719138 h 852488"/>
                <a:gd name="connsiteX154" fmla="*/ 1597914 w 2312289"/>
                <a:gd name="connsiteY154" fmla="*/ 716756 h 852488"/>
                <a:gd name="connsiteX155" fmla="*/ 1605058 w 2312289"/>
                <a:gd name="connsiteY155" fmla="*/ 714375 h 852488"/>
                <a:gd name="connsiteX156" fmla="*/ 1626489 w 2312289"/>
                <a:gd name="connsiteY156" fmla="*/ 704850 h 852488"/>
                <a:gd name="connsiteX157" fmla="*/ 1640777 w 2312289"/>
                <a:gd name="connsiteY157" fmla="*/ 700088 h 852488"/>
                <a:gd name="connsiteX158" fmla="*/ 1647920 w 2312289"/>
                <a:gd name="connsiteY158" fmla="*/ 702469 h 852488"/>
                <a:gd name="connsiteX159" fmla="*/ 1659827 w 2312289"/>
                <a:gd name="connsiteY159" fmla="*/ 716756 h 852488"/>
                <a:gd name="connsiteX160" fmla="*/ 1666970 w 2312289"/>
                <a:gd name="connsiteY160" fmla="*/ 723900 h 852488"/>
                <a:gd name="connsiteX161" fmla="*/ 1681258 w 2312289"/>
                <a:gd name="connsiteY161" fmla="*/ 733425 h 852488"/>
                <a:gd name="connsiteX162" fmla="*/ 1688402 w 2312289"/>
                <a:gd name="connsiteY162" fmla="*/ 740569 h 852488"/>
                <a:gd name="connsiteX163" fmla="*/ 1709833 w 2312289"/>
                <a:gd name="connsiteY163" fmla="*/ 742950 h 852488"/>
                <a:gd name="connsiteX164" fmla="*/ 1719358 w 2312289"/>
                <a:gd name="connsiteY164" fmla="*/ 745331 h 852488"/>
                <a:gd name="connsiteX165" fmla="*/ 1726502 w 2312289"/>
                <a:gd name="connsiteY165" fmla="*/ 747713 h 852488"/>
                <a:gd name="connsiteX166" fmla="*/ 1740789 w 2312289"/>
                <a:gd name="connsiteY166" fmla="*/ 750094 h 852488"/>
                <a:gd name="connsiteX167" fmla="*/ 1759839 w 2312289"/>
                <a:gd name="connsiteY167" fmla="*/ 757238 h 852488"/>
                <a:gd name="connsiteX168" fmla="*/ 1771745 w 2312289"/>
                <a:gd name="connsiteY168" fmla="*/ 759619 h 852488"/>
                <a:gd name="connsiteX169" fmla="*/ 1814608 w 2312289"/>
                <a:gd name="connsiteY169" fmla="*/ 764381 h 852488"/>
                <a:gd name="connsiteX170" fmla="*/ 1826514 w 2312289"/>
                <a:gd name="connsiteY170" fmla="*/ 766763 h 852488"/>
                <a:gd name="connsiteX171" fmla="*/ 1847945 w 2312289"/>
                <a:gd name="connsiteY171" fmla="*/ 776288 h 852488"/>
                <a:gd name="connsiteX172" fmla="*/ 1866995 w 2312289"/>
                <a:gd name="connsiteY172" fmla="*/ 788194 h 852488"/>
                <a:gd name="connsiteX173" fmla="*/ 1876520 w 2312289"/>
                <a:gd name="connsiteY173" fmla="*/ 795338 h 852488"/>
                <a:gd name="connsiteX174" fmla="*/ 1888427 w 2312289"/>
                <a:gd name="connsiteY174" fmla="*/ 797719 h 852488"/>
                <a:gd name="connsiteX175" fmla="*/ 1902714 w 2312289"/>
                <a:gd name="connsiteY175" fmla="*/ 807244 h 852488"/>
                <a:gd name="connsiteX176" fmla="*/ 1914620 w 2312289"/>
                <a:gd name="connsiteY176" fmla="*/ 816769 h 852488"/>
                <a:gd name="connsiteX177" fmla="*/ 1924145 w 2312289"/>
                <a:gd name="connsiteY177" fmla="*/ 823913 h 852488"/>
                <a:gd name="connsiteX178" fmla="*/ 1928908 w 2312289"/>
                <a:gd name="connsiteY178" fmla="*/ 831056 h 852488"/>
                <a:gd name="connsiteX179" fmla="*/ 1986058 w 2312289"/>
                <a:gd name="connsiteY179" fmla="*/ 828675 h 852488"/>
                <a:gd name="connsiteX180" fmla="*/ 1997964 w 2312289"/>
                <a:gd name="connsiteY180" fmla="*/ 826294 h 852488"/>
                <a:gd name="connsiteX181" fmla="*/ 2005108 w 2312289"/>
                <a:gd name="connsiteY181" fmla="*/ 823913 h 852488"/>
                <a:gd name="connsiteX182" fmla="*/ 2024158 w 2312289"/>
                <a:gd name="connsiteY182" fmla="*/ 819150 h 852488"/>
                <a:gd name="connsiteX183" fmla="*/ 2033683 w 2312289"/>
                <a:gd name="connsiteY183" fmla="*/ 814388 h 852488"/>
                <a:gd name="connsiteX184" fmla="*/ 2040827 w 2312289"/>
                <a:gd name="connsiteY184" fmla="*/ 812006 h 852488"/>
                <a:gd name="connsiteX185" fmla="*/ 2047970 w 2312289"/>
                <a:gd name="connsiteY185" fmla="*/ 807244 h 852488"/>
                <a:gd name="connsiteX186" fmla="*/ 2064639 w 2312289"/>
                <a:gd name="connsiteY186" fmla="*/ 802481 h 852488"/>
                <a:gd name="connsiteX187" fmla="*/ 2095595 w 2312289"/>
                <a:gd name="connsiteY187" fmla="*/ 790575 h 852488"/>
                <a:gd name="connsiteX188" fmla="*/ 2105120 w 2312289"/>
                <a:gd name="connsiteY188" fmla="*/ 783431 h 852488"/>
                <a:gd name="connsiteX189" fmla="*/ 2124170 w 2312289"/>
                <a:gd name="connsiteY189" fmla="*/ 773906 h 852488"/>
                <a:gd name="connsiteX190" fmla="*/ 2140839 w 2312289"/>
                <a:gd name="connsiteY190" fmla="*/ 766763 h 852488"/>
                <a:gd name="connsiteX191" fmla="*/ 2155127 w 2312289"/>
                <a:gd name="connsiteY191" fmla="*/ 759619 h 852488"/>
                <a:gd name="connsiteX192" fmla="*/ 2171795 w 2312289"/>
                <a:gd name="connsiteY192" fmla="*/ 754856 h 852488"/>
                <a:gd name="connsiteX193" fmla="*/ 2200370 w 2312289"/>
                <a:gd name="connsiteY193" fmla="*/ 750094 h 852488"/>
                <a:gd name="connsiteX194" fmla="*/ 2209895 w 2312289"/>
                <a:gd name="connsiteY194" fmla="*/ 747713 h 852488"/>
                <a:gd name="connsiteX195" fmla="*/ 2224183 w 2312289"/>
                <a:gd name="connsiteY195" fmla="*/ 745331 h 852488"/>
                <a:gd name="connsiteX196" fmla="*/ 2255139 w 2312289"/>
                <a:gd name="connsiteY196" fmla="*/ 740569 h 852488"/>
                <a:gd name="connsiteX197" fmla="*/ 2269427 w 2312289"/>
                <a:gd name="connsiteY197" fmla="*/ 714375 h 852488"/>
                <a:gd name="connsiteX198" fmla="*/ 2286095 w 2312289"/>
                <a:gd name="connsiteY198" fmla="*/ 683419 h 852488"/>
                <a:gd name="connsiteX199" fmla="*/ 2293239 w 2312289"/>
                <a:gd name="connsiteY199" fmla="*/ 659606 h 852488"/>
                <a:gd name="connsiteX200" fmla="*/ 2298002 w 2312289"/>
                <a:gd name="connsiteY200" fmla="*/ 642938 h 852488"/>
                <a:gd name="connsiteX201" fmla="*/ 2300383 w 2312289"/>
                <a:gd name="connsiteY201" fmla="*/ 628650 h 852488"/>
                <a:gd name="connsiteX202" fmla="*/ 2302764 w 2312289"/>
                <a:gd name="connsiteY202" fmla="*/ 616744 h 852488"/>
                <a:gd name="connsiteX203" fmla="*/ 2307527 w 2312289"/>
                <a:gd name="connsiteY203" fmla="*/ 588169 h 852488"/>
                <a:gd name="connsiteX204" fmla="*/ 2309908 w 2312289"/>
                <a:gd name="connsiteY204" fmla="*/ 561975 h 852488"/>
                <a:gd name="connsiteX205" fmla="*/ 2312289 w 2312289"/>
                <a:gd name="connsiteY205" fmla="*/ 554831 h 852488"/>
                <a:gd name="connsiteX206" fmla="*/ 2309908 w 2312289"/>
                <a:gd name="connsiteY206" fmla="*/ 542925 h 852488"/>
                <a:gd name="connsiteX207" fmla="*/ 2300383 w 2312289"/>
                <a:gd name="connsiteY207" fmla="*/ 519113 h 852488"/>
                <a:gd name="connsiteX208" fmla="*/ 2298002 w 2312289"/>
                <a:gd name="connsiteY208" fmla="*/ 504825 h 852488"/>
                <a:gd name="connsiteX209" fmla="*/ 2293239 w 2312289"/>
                <a:gd name="connsiteY209" fmla="*/ 490538 h 852488"/>
                <a:gd name="connsiteX210" fmla="*/ 2290858 w 2312289"/>
                <a:gd name="connsiteY210" fmla="*/ 459581 h 852488"/>
                <a:gd name="connsiteX211" fmla="*/ 2288477 w 2312289"/>
                <a:gd name="connsiteY211" fmla="*/ 447675 h 852488"/>
                <a:gd name="connsiteX212" fmla="*/ 2286095 w 2312289"/>
                <a:gd name="connsiteY212" fmla="*/ 428625 h 852488"/>
                <a:gd name="connsiteX213" fmla="*/ 2267045 w 2312289"/>
                <a:gd name="connsiteY213" fmla="*/ 338138 h 852488"/>
                <a:gd name="connsiteX214" fmla="*/ 2259902 w 2312289"/>
                <a:gd name="connsiteY214" fmla="*/ 333375 h 852488"/>
                <a:gd name="connsiteX215" fmla="*/ 2247995 w 2312289"/>
                <a:gd name="connsiteY215" fmla="*/ 319088 h 852488"/>
                <a:gd name="connsiteX216" fmla="*/ 2233708 w 2312289"/>
                <a:gd name="connsiteY216" fmla="*/ 311944 h 852488"/>
                <a:gd name="connsiteX217" fmla="*/ 2214658 w 2312289"/>
                <a:gd name="connsiteY217" fmla="*/ 292894 h 852488"/>
                <a:gd name="connsiteX218" fmla="*/ 2202752 w 2312289"/>
                <a:gd name="connsiteY218" fmla="*/ 278606 h 852488"/>
                <a:gd name="connsiteX219" fmla="*/ 2195608 w 2312289"/>
                <a:gd name="connsiteY219" fmla="*/ 257175 h 852488"/>
                <a:gd name="connsiteX220" fmla="*/ 2190845 w 2312289"/>
                <a:gd name="connsiteY220" fmla="*/ 240506 h 852488"/>
                <a:gd name="connsiteX221" fmla="*/ 2181320 w 2312289"/>
                <a:gd name="connsiteY221" fmla="*/ 223838 h 852488"/>
                <a:gd name="connsiteX222" fmla="*/ 2174177 w 2312289"/>
                <a:gd name="connsiteY222" fmla="*/ 200025 h 852488"/>
                <a:gd name="connsiteX223" fmla="*/ 2171795 w 2312289"/>
                <a:gd name="connsiteY223" fmla="*/ 190500 h 852488"/>
                <a:gd name="connsiteX224" fmla="*/ 2164652 w 2312289"/>
                <a:gd name="connsiteY224" fmla="*/ 180975 h 852488"/>
                <a:gd name="connsiteX225" fmla="*/ 2162270 w 2312289"/>
                <a:gd name="connsiteY225" fmla="*/ 173831 h 852488"/>
                <a:gd name="connsiteX226" fmla="*/ 2143220 w 2312289"/>
                <a:gd name="connsiteY226" fmla="*/ 152400 h 852488"/>
                <a:gd name="connsiteX227" fmla="*/ 2124170 w 2312289"/>
                <a:gd name="connsiteY227" fmla="*/ 130969 h 852488"/>
                <a:gd name="connsiteX228" fmla="*/ 2128933 w 2312289"/>
                <a:gd name="connsiteY228" fmla="*/ 121444 h 852488"/>
                <a:gd name="connsiteX229" fmla="*/ 2159889 w 2312289"/>
                <a:gd name="connsiteY229" fmla="*/ 92869 h 852488"/>
                <a:gd name="connsiteX230" fmla="*/ 2164652 w 2312289"/>
                <a:gd name="connsiteY230" fmla="*/ 83344 h 852488"/>
                <a:gd name="connsiteX231" fmla="*/ 2159889 w 2312289"/>
                <a:gd name="connsiteY231" fmla="*/ 76200 h 852488"/>
                <a:gd name="connsiteX232" fmla="*/ 2152745 w 2312289"/>
                <a:gd name="connsiteY232" fmla="*/ 66675 h 852488"/>
                <a:gd name="connsiteX233" fmla="*/ 2126552 w 2312289"/>
                <a:gd name="connsiteY233" fmla="*/ 59531 h 852488"/>
                <a:gd name="connsiteX234" fmla="*/ 2119408 w 2312289"/>
                <a:gd name="connsiteY234" fmla="*/ 54769 h 852488"/>
                <a:gd name="connsiteX235" fmla="*/ 2109883 w 2312289"/>
                <a:gd name="connsiteY235" fmla="*/ 52388 h 852488"/>
                <a:gd name="connsiteX236" fmla="*/ 2047970 w 2312289"/>
                <a:gd name="connsiteY236" fmla="*/ 54769 h 852488"/>
                <a:gd name="connsiteX237" fmla="*/ 2038445 w 2312289"/>
                <a:gd name="connsiteY237" fmla="*/ 57150 h 852488"/>
                <a:gd name="connsiteX238" fmla="*/ 2019395 w 2312289"/>
                <a:gd name="connsiteY238" fmla="*/ 61913 h 852488"/>
                <a:gd name="connsiteX239" fmla="*/ 2007489 w 2312289"/>
                <a:gd name="connsiteY239" fmla="*/ 66675 h 852488"/>
                <a:gd name="connsiteX240" fmla="*/ 2000345 w 2312289"/>
                <a:gd name="connsiteY240" fmla="*/ 71438 h 852488"/>
                <a:gd name="connsiteX241" fmla="*/ 1981295 w 2312289"/>
                <a:gd name="connsiteY241" fmla="*/ 78581 h 852488"/>
                <a:gd name="connsiteX242" fmla="*/ 1964627 w 2312289"/>
                <a:gd name="connsiteY242" fmla="*/ 90488 h 852488"/>
                <a:gd name="connsiteX243" fmla="*/ 1952720 w 2312289"/>
                <a:gd name="connsiteY243" fmla="*/ 97631 h 852488"/>
                <a:gd name="connsiteX244" fmla="*/ 1943195 w 2312289"/>
                <a:gd name="connsiteY244" fmla="*/ 104775 h 852488"/>
                <a:gd name="connsiteX245" fmla="*/ 1928908 w 2312289"/>
                <a:gd name="connsiteY245" fmla="*/ 114300 h 852488"/>
                <a:gd name="connsiteX246" fmla="*/ 1914620 w 2312289"/>
                <a:gd name="connsiteY246" fmla="*/ 119063 h 852488"/>
                <a:gd name="connsiteX247" fmla="*/ 1907477 w 2312289"/>
                <a:gd name="connsiteY247" fmla="*/ 121444 h 852488"/>
                <a:gd name="connsiteX248" fmla="*/ 1893189 w 2312289"/>
                <a:gd name="connsiteY248" fmla="*/ 123825 h 852488"/>
                <a:gd name="connsiteX249" fmla="*/ 1883664 w 2312289"/>
                <a:gd name="connsiteY249" fmla="*/ 126206 h 852488"/>
                <a:gd name="connsiteX250" fmla="*/ 1857470 w 2312289"/>
                <a:gd name="connsiteY250" fmla="*/ 128588 h 852488"/>
                <a:gd name="connsiteX251" fmla="*/ 1816989 w 2312289"/>
                <a:gd name="connsiteY251" fmla="*/ 133350 h 852488"/>
                <a:gd name="connsiteX252" fmla="*/ 1805083 w 2312289"/>
                <a:gd name="connsiteY252" fmla="*/ 138113 h 852488"/>
                <a:gd name="connsiteX253" fmla="*/ 1774127 w 2312289"/>
                <a:gd name="connsiteY253" fmla="*/ 142875 h 852488"/>
                <a:gd name="connsiteX254" fmla="*/ 1733645 w 2312289"/>
                <a:gd name="connsiteY254" fmla="*/ 150019 h 852488"/>
                <a:gd name="connsiteX255" fmla="*/ 1478852 w 2312289"/>
                <a:gd name="connsiteY255" fmla="*/ 152400 h 852488"/>
                <a:gd name="connsiteX256" fmla="*/ 1471708 w 2312289"/>
                <a:gd name="connsiteY256" fmla="*/ 150019 h 852488"/>
                <a:gd name="connsiteX257" fmla="*/ 1459802 w 2312289"/>
                <a:gd name="connsiteY257" fmla="*/ 147638 h 852488"/>
                <a:gd name="connsiteX258" fmla="*/ 1374077 w 2312289"/>
                <a:gd name="connsiteY258" fmla="*/ 150019 h 852488"/>
                <a:gd name="connsiteX259" fmla="*/ 1366933 w 2312289"/>
                <a:gd name="connsiteY259" fmla="*/ 152400 h 852488"/>
                <a:gd name="connsiteX260" fmla="*/ 1352645 w 2312289"/>
                <a:gd name="connsiteY260" fmla="*/ 154781 h 852488"/>
                <a:gd name="connsiteX261" fmla="*/ 1340739 w 2312289"/>
                <a:gd name="connsiteY261" fmla="*/ 157163 h 852488"/>
                <a:gd name="connsiteX262" fmla="*/ 1290733 w 2312289"/>
                <a:gd name="connsiteY262" fmla="*/ 152400 h 852488"/>
                <a:gd name="connsiteX263" fmla="*/ 1269302 w 2312289"/>
                <a:gd name="connsiteY263" fmla="*/ 150019 h 852488"/>
                <a:gd name="connsiteX264" fmla="*/ 1257395 w 2312289"/>
                <a:gd name="connsiteY264" fmla="*/ 147638 h 852488"/>
                <a:gd name="connsiteX265" fmla="*/ 1193102 w 2312289"/>
                <a:gd name="connsiteY265" fmla="*/ 140494 h 852488"/>
                <a:gd name="connsiteX266" fmla="*/ 1138333 w 2312289"/>
                <a:gd name="connsiteY266" fmla="*/ 147638 h 852488"/>
                <a:gd name="connsiteX0" fmla="*/ 1140079 w 2314035"/>
                <a:gd name="connsiteY0" fmla="*/ 147638 h 852488"/>
                <a:gd name="connsiteX1" fmla="*/ 992441 w 2314035"/>
                <a:gd name="connsiteY1" fmla="*/ 152400 h 852488"/>
                <a:gd name="connsiteX2" fmla="*/ 975773 w 2314035"/>
                <a:gd name="connsiteY2" fmla="*/ 159544 h 852488"/>
                <a:gd name="connsiteX3" fmla="*/ 961485 w 2314035"/>
                <a:gd name="connsiteY3" fmla="*/ 164306 h 852488"/>
                <a:gd name="connsiteX4" fmla="*/ 887666 w 2314035"/>
                <a:gd name="connsiteY4" fmla="*/ 166688 h 852488"/>
                <a:gd name="connsiteX5" fmla="*/ 868616 w 2314035"/>
                <a:gd name="connsiteY5" fmla="*/ 164306 h 852488"/>
                <a:gd name="connsiteX6" fmla="*/ 861473 w 2314035"/>
                <a:gd name="connsiteY6" fmla="*/ 161925 h 852488"/>
                <a:gd name="connsiteX7" fmla="*/ 828135 w 2314035"/>
                <a:gd name="connsiteY7" fmla="*/ 169069 h 852488"/>
                <a:gd name="connsiteX8" fmla="*/ 794798 w 2314035"/>
                <a:gd name="connsiteY8" fmla="*/ 164306 h 852488"/>
                <a:gd name="connsiteX9" fmla="*/ 778129 w 2314035"/>
                <a:gd name="connsiteY9" fmla="*/ 152400 h 852488"/>
                <a:gd name="connsiteX10" fmla="*/ 773366 w 2314035"/>
                <a:gd name="connsiteY10" fmla="*/ 145256 h 852488"/>
                <a:gd name="connsiteX11" fmla="*/ 759079 w 2314035"/>
                <a:gd name="connsiteY11" fmla="*/ 135731 h 852488"/>
                <a:gd name="connsiteX12" fmla="*/ 749554 w 2314035"/>
                <a:gd name="connsiteY12" fmla="*/ 130969 h 852488"/>
                <a:gd name="connsiteX13" fmla="*/ 740029 w 2314035"/>
                <a:gd name="connsiteY13" fmla="*/ 123825 h 852488"/>
                <a:gd name="connsiteX14" fmla="*/ 732885 w 2314035"/>
                <a:gd name="connsiteY14" fmla="*/ 119063 h 852488"/>
                <a:gd name="connsiteX15" fmla="*/ 718598 w 2314035"/>
                <a:gd name="connsiteY15" fmla="*/ 107156 h 852488"/>
                <a:gd name="connsiteX16" fmla="*/ 690023 w 2314035"/>
                <a:gd name="connsiteY16" fmla="*/ 92869 h 852488"/>
                <a:gd name="connsiteX17" fmla="*/ 675735 w 2314035"/>
                <a:gd name="connsiteY17" fmla="*/ 85725 h 852488"/>
                <a:gd name="connsiteX18" fmla="*/ 656685 w 2314035"/>
                <a:gd name="connsiteY18" fmla="*/ 76200 h 852488"/>
                <a:gd name="connsiteX19" fmla="*/ 647160 w 2314035"/>
                <a:gd name="connsiteY19" fmla="*/ 69056 h 852488"/>
                <a:gd name="connsiteX20" fmla="*/ 630491 w 2314035"/>
                <a:gd name="connsiteY20" fmla="*/ 61913 h 852488"/>
                <a:gd name="connsiteX21" fmla="*/ 604298 w 2314035"/>
                <a:gd name="connsiteY21" fmla="*/ 45244 h 852488"/>
                <a:gd name="connsiteX22" fmla="*/ 592391 w 2314035"/>
                <a:gd name="connsiteY22" fmla="*/ 35719 h 852488"/>
                <a:gd name="connsiteX23" fmla="*/ 580485 w 2314035"/>
                <a:gd name="connsiteY23" fmla="*/ 23813 h 852488"/>
                <a:gd name="connsiteX24" fmla="*/ 566198 w 2314035"/>
                <a:gd name="connsiteY24" fmla="*/ 11906 h 852488"/>
                <a:gd name="connsiteX25" fmla="*/ 556673 w 2314035"/>
                <a:gd name="connsiteY25" fmla="*/ 4763 h 852488"/>
                <a:gd name="connsiteX26" fmla="*/ 542385 w 2314035"/>
                <a:gd name="connsiteY26" fmla="*/ 0 h 852488"/>
                <a:gd name="connsiteX27" fmla="*/ 494760 w 2314035"/>
                <a:gd name="connsiteY27" fmla="*/ 7144 h 852488"/>
                <a:gd name="connsiteX28" fmla="*/ 487616 w 2314035"/>
                <a:gd name="connsiteY28" fmla="*/ 11906 h 852488"/>
                <a:gd name="connsiteX29" fmla="*/ 482854 w 2314035"/>
                <a:gd name="connsiteY29" fmla="*/ 19050 h 852488"/>
                <a:gd name="connsiteX30" fmla="*/ 449516 w 2314035"/>
                <a:gd name="connsiteY30" fmla="*/ 21431 h 852488"/>
                <a:gd name="connsiteX31" fmla="*/ 442373 w 2314035"/>
                <a:gd name="connsiteY31" fmla="*/ 19050 h 852488"/>
                <a:gd name="connsiteX32" fmla="*/ 432848 w 2314035"/>
                <a:gd name="connsiteY32" fmla="*/ 14288 h 852488"/>
                <a:gd name="connsiteX33" fmla="*/ 416179 w 2314035"/>
                <a:gd name="connsiteY33" fmla="*/ 11906 h 852488"/>
                <a:gd name="connsiteX34" fmla="*/ 406654 w 2314035"/>
                <a:gd name="connsiteY34" fmla="*/ 7144 h 852488"/>
                <a:gd name="connsiteX35" fmla="*/ 389985 w 2314035"/>
                <a:gd name="connsiteY35" fmla="*/ 2381 h 852488"/>
                <a:gd name="connsiteX36" fmla="*/ 382841 w 2314035"/>
                <a:gd name="connsiteY36" fmla="*/ 0 h 852488"/>
                <a:gd name="connsiteX37" fmla="*/ 339979 w 2314035"/>
                <a:gd name="connsiteY37" fmla="*/ 4763 h 852488"/>
                <a:gd name="connsiteX38" fmla="*/ 335216 w 2314035"/>
                <a:gd name="connsiteY38" fmla="*/ 11906 h 852488"/>
                <a:gd name="connsiteX39" fmla="*/ 320929 w 2314035"/>
                <a:gd name="connsiteY39" fmla="*/ 23813 h 852488"/>
                <a:gd name="connsiteX40" fmla="*/ 316166 w 2314035"/>
                <a:gd name="connsiteY40" fmla="*/ 30956 h 852488"/>
                <a:gd name="connsiteX41" fmla="*/ 287591 w 2314035"/>
                <a:gd name="connsiteY41" fmla="*/ 57150 h 852488"/>
                <a:gd name="connsiteX42" fmla="*/ 280448 w 2314035"/>
                <a:gd name="connsiteY42" fmla="*/ 59531 h 852488"/>
                <a:gd name="connsiteX43" fmla="*/ 268541 w 2314035"/>
                <a:gd name="connsiteY43" fmla="*/ 69056 h 852488"/>
                <a:gd name="connsiteX44" fmla="*/ 261398 w 2314035"/>
                <a:gd name="connsiteY44" fmla="*/ 73819 h 852488"/>
                <a:gd name="connsiteX45" fmla="*/ 218535 w 2314035"/>
                <a:gd name="connsiteY45" fmla="*/ 78581 h 852488"/>
                <a:gd name="connsiteX46" fmla="*/ 180435 w 2314035"/>
                <a:gd name="connsiteY46" fmla="*/ 83344 h 852488"/>
                <a:gd name="connsiteX47" fmla="*/ 166148 w 2314035"/>
                <a:gd name="connsiteY47" fmla="*/ 88106 h 852488"/>
                <a:gd name="connsiteX48" fmla="*/ 151860 w 2314035"/>
                <a:gd name="connsiteY48" fmla="*/ 95250 h 852488"/>
                <a:gd name="connsiteX49" fmla="*/ 147098 w 2314035"/>
                <a:gd name="connsiteY49" fmla="*/ 104775 h 852488"/>
                <a:gd name="connsiteX50" fmla="*/ 139954 w 2314035"/>
                <a:gd name="connsiteY50" fmla="*/ 107156 h 852488"/>
                <a:gd name="connsiteX51" fmla="*/ 132810 w 2314035"/>
                <a:gd name="connsiteY51" fmla="*/ 111919 h 852488"/>
                <a:gd name="connsiteX52" fmla="*/ 125666 w 2314035"/>
                <a:gd name="connsiteY52" fmla="*/ 121444 h 852488"/>
                <a:gd name="connsiteX53" fmla="*/ 118523 w 2314035"/>
                <a:gd name="connsiteY53" fmla="*/ 128588 h 852488"/>
                <a:gd name="connsiteX54" fmla="*/ 108998 w 2314035"/>
                <a:gd name="connsiteY54" fmla="*/ 142875 h 852488"/>
                <a:gd name="connsiteX55" fmla="*/ 104235 w 2314035"/>
                <a:gd name="connsiteY55" fmla="*/ 150019 h 852488"/>
                <a:gd name="connsiteX56" fmla="*/ 99473 w 2314035"/>
                <a:gd name="connsiteY56" fmla="*/ 157163 h 852488"/>
                <a:gd name="connsiteX57" fmla="*/ 92329 w 2314035"/>
                <a:gd name="connsiteY57" fmla="*/ 171450 h 852488"/>
                <a:gd name="connsiteX58" fmla="*/ 89948 w 2314035"/>
                <a:gd name="connsiteY58" fmla="*/ 178594 h 852488"/>
                <a:gd name="connsiteX59" fmla="*/ 80423 w 2314035"/>
                <a:gd name="connsiteY59" fmla="*/ 192881 h 852488"/>
                <a:gd name="connsiteX60" fmla="*/ 75660 w 2314035"/>
                <a:gd name="connsiteY60" fmla="*/ 202406 h 852488"/>
                <a:gd name="connsiteX61" fmla="*/ 70898 w 2314035"/>
                <a:gd name="connsiteY61" fmla="*/ 223838 h 852488"/>
                <a:gd name="connsiteX62" fmla="*/ 68516 w 2314035"/>
                <a:gd name="connsiteY62" fmla="*/ 266700 h 852488"/>
                <a:gd name="connsiteX63" fmla="*/ 4223 w 2314035"/>
                <a:gd name="connsiteY63" fmla="*/ 297656 h 852488"/>
                <a:gd name="connsiteX64" fmla="*/ 6604 w 2314035"/>
                <a:gd name="connsiteY64" fmla="*/ 304800 h 852488"/>
                <a:gd name="connsiteX65" fmla="*/ 16129 w 2314035"/>
                <a:gd name="connsiteY65" fmla="*/ 321469 h 852488"/>
                <a:gd name="connsiteX66" fmla="*/ 18510 w 2314035"/>
                <a:gd name="connsiteY66" fmla="*/ 330994 h 852488"/>
                <a:gd name="connsiteX67" fmla="*/ 32798 w 2314035"/>
                <a:gd name="connsiteY67" fmla="*/ 345281 h 852488"/>
                <a:gd name="connsiteX68" fmla="*/ 37560 w 2314035"/>
                <a:gd name="connsiteY68" fmla="*/ 366713 h 852488"/>
                <a:gd name="connsiteX69" fmla="*/ 42323 w 2314035"/>
                <a:gd name="connsiteY69" fmla="*/ 381000 h 852488"/>
                <a:gd name="connsiteX70" fmla="*/ 44704 w 2314035"/>
                <a:gd name="connsiteY70" fmla="*/ 402431 h 852488"/>
                <a:gd name="connsiteX71" fmla="*/ 49466 w 2314035"/>
                <a:gd name="connsiteY71" fmla="*/ 414338 h 852488"/>
                <a:gd name="connsiteX72" fmla="*/ 51848 w 2314035"/>
                <a:gd name="connsiteY72" fmla="*/ 450056 h 852488"/>
                <a:gd name="connsiteX73" fmla="*/ 54229 w 2314035"/>
                <a:gd name="connsiteY73" fmla="*/ 619125 h 852488"/>
                <a:gd name="connsiteX74" fmla="*/ 61373 w 2314035"/>
                <a:gd name="connsiteY74" fmla="*/ 659606 h 852488"/>
                <a:gd name="connsiteX75" fmla="*/ 68516 w 2314035"/>
                <a:gd name="connsiteY75" fmla="*/ 678656 h 852488"/>
                <a:gd name="connsiteX76" fmla="*/ 78041 w 2314035"/>
                <a:gd name="connsiteY76" fmla="*/ 690563 h 852488"/>
                <a:gd name="connsiteX77" fmla="*/ 113760 w 2314035"/>
                <a:gd name="connsiteY77" fmla="*/ 692944 h 852488"/>
                <a:gd name="connsiteX78" fmla="*/ 120904 w 2314035"/>
                <a:gd name="connsiteY78" fmla="*/ 695325 h 852488"/>
                <a:gd name="connsiteX79" fmla="*/ 130429 w 2314035"/>
                <a:gd name="connsiteY79" fmla="*/ 700088 h 852488"/>
                <a:gd name="connsiteX80" fmla="*/ 149479 w 2314035"/>
                <a:gd name="connsiteY80" fmla="*/ 707231 h 852488"/>
                <a:gd name="connsiteX81" fmla="*/ 156623 w 2314035"/>
                <a:gd name="connsiteY81" fmla="*/ 714375 h 852488"/>
                <a:gd name="connsiteX82" fmla="*/ 168529 w 2314035"/>
                <a:gd name="connsiteY82" fmla="*/ 723900 h 852488"/>
                <a:gd name="connsiteX83" fmla="*/ 175673 w 2314035"/>
                <a:gd name="connsiteY83" fmla="*/ 733425 h 852488"/>
                <a:gd name="connsiteX84" fmla="*/ 178054 w 2314035"/>
                <a:gd name="connsiteY84" fmla="*/ 740569 h 852488"/>
                <a:gd name="connsiteX85" fmla="*/ 185198 w 2314035"/>
                <a:gd name="connsiteY85" fmla="*/ 745331 h 852488"/>
                <a:gd name="connsiteX86" fmla="*/ 216154 w 2314035"/>
                <a:gd name="connsiteY86" fmla="*/ 750094 h 852488"/>
                <a:gd name="connsiteX87" fmla="*/ 239966 w 2314035"/>
                <a:gd name="connsiteY87" fmla="*/ 757238 h 852488"/>
                <a:gd name="connsiteX88" fmla="*/ 259016 w 2314035"/>
                <a:gd name="connsiteY88" fmla="*/ 759619 h 852488"/>
                <a:gd name="connsiteX89" fmla="*/ 275685 w 2314035"/>
                <a:gd name="connsiteY89" fmla="*/ 762000 h 852488"/>
                <a:gd name="connsiteX90" fmla="*/ 306641 w 2314035"/>
                <a:gd name="connsiteY90" fmla="*/ 764381 h 852488"/>
                <a:gd name="connsiteX91" fmla="*/ 363791 w 2314035"/>
                <a:gd name="connsiteY91" fmla="*/ 771525 h 852488"/>
                <a:gd name="connsiteX92" fmla="*/ 416179 w 2314035"/>
                <a:gd name="connsiteY92" fmla="*/ 769144 h 852488"/>
                <a:gd name="connsiteX93" fmla="*/ 425704 w 2314035"/>
                <a:gd name="connsiteY93" fmla="*/ 766763 h 852488"/>
                <a:gd name="connsiteX94" fmla="*/ 449516 w 2314035"/>
                <a:gd name="connsiteY94" fmla="*/ 750094 h 852488"/>
                <a:gd name="connsiteX95" fmla="*/ 473329 w 2314035"/>
                <a:gd name="connsiteY95" fmla="*/ 735806 h 852488"/>
                <a:gd name="connsiteX96" fmla="*/ 480473 w 2314035"/>
                <a:gd name="connsiteY96" fmla="*/ 733425 h 852488"/>
                <a:gd name="connsiteX97" fmla="*/ 494760 w 2314035"/>
                <a:gd name="connsiteY97" fmla="*/ 726281 h 852488"/>
                <a:gd name="connsiteX98" fmla="*/ 511429 w 2314035"/>
                <a:gd name="connsiteY98" fmla="*/ 719138 h 852488"/>
                <a:gd name="connsiteX99" fmla="*/ 518573 w 2314035"/>
                <a:gd name="connsiteY99" fmla="*/ 714375 h 852488"/>
                <a:gd name="connsiteX100" fmla="*/ 528098 w 2314035"/>
                <a:gd name="connsiteY100" fmla="*/ 711994 h 852488"/>
                <a:gd name="connsiteX101" fmla="*/ 556673 w 2314035"/>
                <a:gd name="connsiteY101" fmla="*/ 707231 h 852488"/>
                <a:gd name="connsiteX102" fmla="*/ 680498 w 2314035"/>
                <a:gd name="connsiteY102" fmla="*/ 704850 h 852488"/>
                <a:gd name="connsiteX103" fmla="*/ 690023 w 2314035"/>
                <a:gd name="connsiteY103" fmla="*/ 707231 h 852488"/>
                <a:gd name="connsiteX104" fmla="*/ 730504 w 2314035"/>
                <a:gd name="connsiteY104" fmla="*/ 709613 h 852488"/>
                <a:gd name="connsiteX105" fmla="*/ 763841 w 2314035"/>
                <a:gd name="connsiteY105" fmla="*/ 711994 h 852488"/>
                <a:gd name="connsiteX106" fmla="*/ 799560 w 2314035"/>
                <a:gd name="connsiteY106" fmla="*/ 716756 h 852488"/>
                <a:gd name="connsiteX107" fmla="*/ 813848 w 2314035"/>
                <a:gd name="connsiteY107" fmla="*/ 719138 h 852488"/>
                <a:gd name="connsiteX108" fmla="*/ 861473 w 2314035"/>
                <a:gd name="connsiteY108" fmla="*/ 728663 h 852488"/>
                <a:gd name="connsiteX109" fmla="*/ 873379 w 2314035"/>
                <a:gd name="connsiteY109" fmla="*/ 733425 h 852488"/>
                <a:gd name="connsiteX110" fmla="*/ 892429 w 2314035"/>
                <a:gd name="connsiteY110" fmla="*/ 738188 h 852488"/>
                <a:gd name="connsiteX111" fmla="*/ 906716 w 2314035"/>
                <a:gd name="connsiteY111" fmla="*/ 747713 h 852488"/>
                <a:gd name="connsiteX112" fmla="*/ 913860 w 2314035"/>
                <a:gd name="connsiteY112" fmla="*/ 750094 h 852488"/>
                <a:gd name="connsiteX113" fmla="*/ 930529 w 2314035"/>
                <a:gd name="connsiteY113" fmla="*/ 754856 h 852488"/>
                <a:gd name="connsiteX114" fmla="*/ 951960 w 2314035"/>
                <a:gd name="connsiteY114" fmla="*/ 766763 h 852488"/>
                <a:gd name="connsiteX115" fmla="*/ 978154 w 2314035"/>
                <a:gd name="connsiteY115" fmla="*/ 783431 h 852488"/>
                <a:gd name="connsiteX116" fmla="*/ 999585 w 2314035"/>
                <a:gd name="connsiteY116" fmla="*/ 790575 h 852488"/>
                <a:gd name="connsiteX117" fmla="*/ 1006729 w 2314035"/>
                <a:gd name="connsiteY117" fmla="*/ 797719 h 852488"/>
                <a:gd name="connsiteX118" fmla="*/ 1025779 w 2314035"/>
                <a:gd name="connsiteY118" fmla="*/ 812006 h 852488"/>
                <a:gd name="connsiteX119" fmla="*/ 1032923 w 2314035"/>
                <a:gd name="connsiteY119" fmla="*/ 821531 h 852488"/>
                <a:gd name="connsiteX120" fmla="*/ 1042448 w 2314035"/>
                <a:gd name="connsiteY120" fmla="*/ 831056 h 852488"/>
                <a:gd name="connsiteX121" fmla="*/ 1059116 w 2314035"/>
                <a:gd name="connsiteY121" fmla="*/ 852488 h 852488"/>
                <a:gd name="connsiteX122" fmla="*/ 1130554 w 2314035"/>
                <a:gd name="connsiteY122" fmla="*/ 850106 h 852488"/>
                <a:gd name="connsiteX123" fmla="*/ 1144841 w 2314035"/>
                <a:gd name="connsiteY123" fmla="*/ 835819 h 852488"/>
                <a:gd name="connsiteX124" fmla="*/ 1151985 w 2314035"/>
                <a:gd name="connsiteY124" fmla="*/ 833438 h 852488"/>
                <a:gd name="connsiteX125" fmla="*/ 1156748 w 2314035"/>
                <a:gd name="connsiteY125" fmla="*/ 826294 h 852488"/>
                <a:gd name="connsiteX126" fmla="*/ 1168654 w 2314035"/>
                <a:gd name="connsiteY126" fmla="*/ 823913 h 852488"/>
                <a:gd name="connsiteX127" fmla="*/ 1175798 w 2314035"/>
                <a:gd name="connsiteY127" fmla="*/ 821531 h 852488"/>
                <a:gd name="connsiteX128" fmla="*/ 1249616 w 2314035"/>
                <a:gd name="connsiteY128" fmla="*/ 821531 h 852488"/>
                <a:gd name="connsiteX129" fmla="*/ 1259141 w 2314035"/>
                <a:gd name="connsiteY129" fmla="*/ 819150 h 852488"/>
                <a:gd name="connsiteX130" fmla="*/ 1263904 w 2314035"/>
                <a:gd name="connsiteY130" fmla="*/ 812006 h 852488"/>
                <a:gd name="connsiteX131" fmla="*/ 1271048 w 2314035"/>
                <a:gd name="connsiteY131" fmla="*/ 809625 h 852488"/>
                <a:gd name="connsiteX132" fmla="*/ 1278191 w 2314035"/>
                <a:gd name="connsiteY132" fmla="*/ 804863 h 852488"/>
                <a:gd name="connsiteX133" fmla="*/ 1280573 w 2314035"/>
                <a:gd name="connsiteY133" fmla="*/ 797719 h 852488"/>
                <a:gd name="connsiteX134" fmla="*/ 1294860 w 2314035"/>
                <a:gd name="connsiteY134" fmla="*/ 792956 h 852488"/>
                <a:gd name="connsiteX135" fmla="*/ 1297241 w 2314035"/>
                <a:gd name="connsiteY135" fmla="*/ 785813 h 852488"/>
                <a:gd name="connsiteX136" fmla="*/ 1304385 w 2314035"/>
                <a:gd name="connsiteY136" fmla="*/ 783431 h 852488"/>
                <a:gd name="connsiteX137" fmla="*/ 1313910 w 2314035"/>
                <a:gd name="connsiteY137" fmla="*/ 778669 h 852488"/>
                <a:gd name="connsiteX138" fmla="*/ 1323435 w 2314035"/>
                <a:gd name="connsiteY138" fmla="*/ 769144 h 852488"/>
                <a:gd name="connsiteX139" fmla="*/ 1330579 w 2314035"/>
                <a:gd name="connsiteY139" fmla="*/ 766763 h 852488"/>
                <a:gd name="connsiteX140" fmla="*/ 1352010 w 2314035"/>
                <a:gd name="connsiteY140" fmla="*/ 754856 h 852488"/>
                <a:gd name="connsiteX141" fmla="*/ 1368679 w 2314035"/>
                <a:gd name="connsiteY141" fmla="*/ 750094 h 852488"/>
                <a:gd name="connsiteX142" fmla="*/ 1375823 w 2314035"/>
                <a:gd name="connsiteY142" fmla="*/ 745331 h 852488"/>
                <a:gd name="connsiteX143" fmla="*/ 1382966 w 2314035"/>
                <a:gd name="connsiteY143" fmla="*/ 742950 h 852488"/>
                <a:gd name="connsiteX144" fmla="*/ 1416304 w 2314035"/>
                <a:gd name="connsiteY144" fmla="*/ 738188 h 852488"/>
                <a:gd name="connsiteX145" fmla="*/ 1425829 w 2314035"/>
                <a:gd name="connsiteY145" fmla="*/ 735806 h 852488"/>
                <a:gd name="connsiteX146" fmla="*/ 1452023 w 2314035"/>
                <a:gd name="connsiteY146" fmla="*/ 728663 h 852488"/>
                <a:gd name="connsiteX147" fmla="*/ 1490123 w 2314035"/>
                <a:gd name="connsiteY147" fmla="*/ 726281 h 852488"/>
                <a:gd name="connsiteX148" fmla="*/ 1516316 w 2314035"/>
                <a:gd name="connsiteY148" fmla="*/ 728663 h 852488"/>
                <a:gd name="connsiteX149" fmla="*/ 1523460 w 2314035"/>
                <a:gd name="connsiteY149" fmla="*/ 731044 h 852488"/>
                <a:gd name="connsiteX150" fmla="*/ 1561560 w 2314035"/>
                <a:gd name="connsiteY150" fmla="*/ 728663 h 852488"/>
                <a:gd name="connsiteX151" fmla="*/ 1580610 w 2314035"/>
                <a:gd name="connsiteY151" fmla="*/ 723900 h 852488"/>
                <a:gd name="connsiteX152" fmla="*/ 1590135 w 2314035"/>
                <a:gd name="connsiteY152" fmla="*/ 719138 h 852488"/>
                <a:gd name="connsiteX153" fmla="*/ 1599660 w 2314035"/>
                <a:gd name="connsiteY153" fmla="*/ 716756 h 852488"/>
                <a:gd name="connsiteX154" fmla="*/ 1606804 w 2314035"/>
                <a:gd name="connsiteY154" fmla="*/ 714375 h 852488"/>
                <a:gd name="connsiteX155" fmla="*/ 1628235 w 2314035"/>
                <a:gd name="connsiteY155" fmla="*/ 704850 h 852488"/>
                <a:gd name="connsiteX156" fmla="*/ 1642523 w 2314035"/>
                <a:gd name="connsiteY156" fmla="*/ 700088 h 852488"/>
                <a:gd name="connsiteX157" fmla="*/ 1649666 w 2314035"/>
                <a:gd name="connsiteY157" fmla="*/ 702469 h 852488"/>
                <a:gd name="connsiteX158" fmla="*/ 1661573 w 2314035"/>
                <a:gd name="connsiteY158" fmla="*/ 716756 h 852488"/>
                <a:gd name="connsiteX159" fmla="*/ 1668716 w 2314035"/>
                <a:gd name="connsiteY159" fmla="*/ 723900 h 852488"/>
                <a:gd name="connsiteX160" fmla="*/ 1683004 w 2314035"/>
                <a:gd name="connsiteY160" fmla="*/ 733425 h 852488"/>
                <a:gd name="connsiteX161" fmla="*/ 1690148 w 2314035"/>
                <a:gd name="connsiteY161" fmla="*/ 740569 h 852488"/>
                <a:gd name="connsiteX162" fmla="*/ 1711579 w 2314035"/>
                <a:gd name="connsiteY162" fmla="*/ 742950 h 852488"/>
                <a:gd name="connsiteX163" fmla="*/ 1721104 w 2314035"/>
                <a:gd name="connsiteY163" fmla="*/ 745331 h 852488"/>
                <a:gd name="connsiteX164" fmla="*/ 1728248 w 2314035"/>
                <a:gd name="connsiteY164" fmla="*/ 747713 h 852488"/>
                <a:gd name="connsiteX165" fmla="*/ 1742535 w 2314035"/>
                <a:gd name="connsiteY165" fmla="*/ 750094 h 852488"/>
                <a:gd name="connsiteX166" fmla="*/ 1761585 w 2314035"/>
                <a:gd name="connsiteY166" fmla="*/ 757238 h 852488"/>
                <a:gd name="connsiteX167" fmla="*/ 1773491 w 2314035"/>
                <a:gd name="connsiteY167" fmla="*/ 759619 h 852488"/>
                <a:gd name="connsiteX168" fmla="*/ 1816354 w 2314035"/>
                <a:gd name="connsiteY168" fmla="*/ 764381 h 852488"/>
                <a:gd name="connsiteX169" fmla="*/ 1828260 w 2314035"/>
                <a:gd name="connsiteY169" fmla="*/ 766763 h 852488"/>
                <a:gd name="connsiteX170" fmla="*/ 1849691 w 2314035"/>
                <a:gd name="connsiteY170" fmla="*/ 776288 h 852488"/>
                <a:gd name="connsiteX171" fmla="*/ 1868741 w 2314035"/>
                <a:gd name="connsiteY171" fmla="*/ 788194 h 852488"/>
                <a:gd name="connsiteX172" fmla="*/ 1878266 w 2314035"/>
                <a:gd name="connsiteY172" fmla="*/ 795338 h 852488"/>
                <a:gd name="connsiteX173" fmla="*/ 1890173 w 2314035"/>
                <a:gd name="connsiteY173" fmla="*/ 797719 h 852488"/>
                <a:gd name="connsiteX174" fmla="*/ 1904460 w 2314035"/>
                <a:gd name="connsiteY174" fmla="*/ 807244 h 852488"/>
                <a:gd name="connsiteX175" fmla="*/ 1916366 w 2314035"/>
                <a:gd name="connsiteY175" fmla="*/ 816769 h 852488"/>
                <a:gd name="connsiteX176" fmla="*/ 1925891 w 2314035"/>
                <a:gd name="connsiteY176" fmla="*/ 823913 h 852488"/>
                <a:gd name="connsiteX177" fmla="*/ 1930654 w 2314035"/>
                <a:gd name="connsiteY177" fmla="*/ 831056 h 852488"/>
                <a:gd name="connsiteX178" fmla="*/ 1987804 w 2314035"/>
                <a:gd name="connsiteY178" fmla="*/ 828675 h 852488"/>
                <a:gd name="connsiteX179" fmla="*/ 1999710 w 2314035"/>
                <a:gd name="connsiteY179" fmla="*/ 826294 h 852488"/>
                <a:gd name="connsiteX180" fmla="*/ 2006854 w 2314035"/>
                <a:gd name="connsiteY180" fmla="*/ 823913 h 852488"/>
                <a:gd name="connsiteX181" fmla="*/ 2025904 w 2314035"/>
                <a:gd name="connsiteY181" fmla="*/ 819150 h 852488"/>
                <a:gd name="connsiteX182" fmla="*/ 2035429 w 2314035"/>
                <a:gd name="connsiteY182" fmla="*/ 814388 h 852488"/>
                <a:gd name="connsiteX183" fmla="*/ 2042573 w 2314035"/>
                <a:gd name="connsiteY183" fmla="*/ 812006 h 852488"/>
                <a:gd name="connsiteX184" fmla="*/ 2049716 w 2314035"/>
                <a:gd name="connsiteY184" fmla="*/ 807244 h 852488"/>
                <a:gd name="connsiteX185" fmla="*/ 2066385 w 2314035"/>
                <a:gd name="connsiteY185" fmla="*/ 802481 h 852488"/>
                <a:gd name="connsiteX186" fmla="*/ 2097341 w 2314035"/>
                <a:gd name="connsiteY186" fmla="*/ 790575 h 852488"/>
                <a:gd name="connsiteX187" fmla="*/ 2106866 w 2314035"/>
                <a:gd name="connsiteY187" fmla="*/ 783431 h 852488"/>
                <a:gd name="connsiteX188" fmla="*/ 2125916 w 2314035"/>
                <a:gd name="connsiteY188" fmla="*/ 773906 h 852488"/>
                <a:gd name="connsiteX189" fmla="*/ 2142585 w 2314035"/>
                <a:gd name="connsiteY189" fmla="*/ 766763 h 852488"/>
                <a:gd name="connsiteX190" fmla="*/ 2156873 w 2314035"/>
                <a:gd name="connsiteY190" fmla="*/ 759619 h 852488"/>
                <a:gd name="connsiteX191" fmla="*/ 2173541 w 2314035"/>
                <a:gd name="connsiteY191" fmla="*/ 754856 h 852488"/>
                <a:gd name="connsiteX192" fmla="*/ 2202116 w 2314035"/>
                <a:gd name="connsiteY192" fmla="*/ 750094 h 852488"/>
                <a:gd name="connsiteX193" fmla="*/ 2211641 w 2314035"/>
                <a:gd name="connsiteY193" fmla="*/ 747713 h 852488"/>
                <a:gd name="connsiteX194" fmla="*/ 2225929 w 2314035"/>
                <a:gd name="connsiteY194" fmla="*/ 745331 h 852488"/>
                <a:gd name="connsiteX195" fmla="*/ 2256885 w 2314035"/>
                <a:gd name="connsiteY195" fmla="*/ 740569 h 852488"/>
                <a:gd name="connsiteX196" fmla="*/ 2271173 w 2314035"/>
                <a:gd name="connsiteY196" fmla="*/ 714375 h 852488"/>
                <a:gd name="connsiteX197" fmla="*/ 2287841 w 2314035"/>
                <a:gd name="connsiteY197" fmla="*/ 683419 h 852488"/>
                <a:gd name="connsiteX198" fmla="*/ 2294985 w 2314035"/>
                <a:gd name="connsiteY198" fmla="*/ 659606 h 852488"/>
                <a:gd name="connsiteX199" fmla="*/ 2299748 w 2314035"/>
                <a:gd name="connsiteY199" fmla="*/ 642938 h 852488"/>
                <a:gd name="connsiteX200" fmla="*/ 2302129 w 2314035"/>
                <a:gd name="connsiteY200" fmla="*/ 628650 h 852488"/>
                <a:gd name="connsiteX201" fmla="*/ 2304510 w 2314035"/>
                <a:gd name="connsiteY201" fmla="*/ 616744 h 852488"/>
                <a:gd name="connsiteX202" fmla="*/ 2309273 w 2314035"/>
                <a:gd name="connsiteY202" fmla="*/ 588169 h 852488"/>
                <a:gd name="connsiteX203" fmla="*/ 2311654 w 2314035"/>
                <a:gd name="connsiteY203" fmla="*/ 561975 h 852488"/>
                <a:gd name="connsiteX204" fmla="*/ 2314035 w 2314035"/>
                <a:gd name="connsiteY204" fmla="*/ 554831 h 852488"/>
                <a:gd name="connsiteX205" fmla="*/ 2311654 w 2314035"/>
                <a:gd name="connsiteY205" fmla="*/ 542925 h 852488"/>
                <a:gd name="connsiteX206" fmla="*/ 2302129 w 2314035"/>
                <a:gd name="connsiteY206" fmla="*/ 519113 h 852488"/>
                <a:gd name="connsiteX207" fmla="*/ 2299748 w 2314035"/>
                <a:gd name="connsiteY207" fmla="*/ 504825 h 852488"/>
                <a:gd name="connsiteX208" fmla="*/ 2294985 w 2314035"/>
                <a:gd name="connsiteY208" fmla="*/ 490538 h 852488"/>
                <a:gd name="connsiteX209" fmla="*/ 2292604 w 2314035"/>
                <a:gd name="connsiteY209" fmla="*/ 459581 h 852488"/>
                <a:gd name="connsiteX210" fmla="*/ 2290223 w 2314035"/>
                <a:gd name="connsiteY210" fmla="*/ 447675 h 852488"/>
                <a:gd name="connsiteX211" fmla="*/ 2287841 w 2314035"/>
                <a:gd name="connsiteY211" fmla="*/ 428625 h 852488"/>
                <a:gd name="connsiteX212" fmla="*/ 2268791 w 2314035"/>
                <a:gd name="connsiteY212" fmla="*/ 338138 h 852488"/>
                <a:gd name="connsiteX213" fmla="*/ 2261648 w 2314035"/>
                <a:gd name="connsiteY213" fmla="*/ 333375 h 852488"/>
                <a:gd name="connsiteX214" fmla="*/ 2249741 w 2314035"/>
                <a:gd name="connsiteY214" fmla="*/ 319088 h 852488"/>
                <a:gd name="connsiteX215" fmla="*/ 2235454 w 2314035"/>
                <a:gd name="connsiteY215" fmla="*/ 311944 h 852488"/>
                <a:gd name="connsiteX216" fmla="*/ 2216404 w 2314035"/>
                <a:gd name="connsiteY216" fmla="*/ 292894 h 852488"/>
                <a:gd name="connsiteX217" fmla="*/ 2204498 w 2314035"/>
                <a:gd name="connsiteY217" fmla="*/ 278606 h 852488"/>
                <a:gd name="connsiteX218" fmla="*/ 2197354 w 2314035"/>
                <a:gd name="connsiteY218" fmla="*/ 257175 h 852488"/>
                <a:gd name="connsiteX219" fmla="*/ 2192591 w 2314035"/>
                <a:gd name="connsiteY219" fmla="*/ 240506 h 852488"/>
                <a:gd name="connsiteX220" fmla="*/ 2183066 w 2314035"/>
                <a:gd name="connsiteY220" fmla="*/ 223838 h 852488"/>
                <a:gd name="connsiteX221" fmla="*/ 2175923 w 2314035"/>
                <a:gd name="connsiteY221" fmla="*/ 200025 h 852488"/>
                <a:gd name="connsiteX222" fmla="*/ 2173541 w 2314035"/>
                <a:gd name="connsiteY222" fmla="*/ 190500 h 852488"/>
                <a:gd name="connsiteX223" fmla="*/ 2166398 w 2314035"/>
                <a:gd name="connsiteY223" fmla="*/ 180975 h 852488"/>
                <a:gd name="connsiteX224" fmla="*/ 2164016 w 2314035"/>
                <a:gd name="connsiteY224" fmla="*/ 173831 h 852488"/>
                <a:gd name="connsiteX225" fmla="*/ 2144966 w 2314035"/>
                <a:gd name="connsiteY225" fmla="*/ 152400 h 852488"/>
                <a:gd name="connsiteX226" fmla="*/ 2125916 w 2314035"/>
                <a:gd name="connsiteY226" fmla="*/ 130969 h 852488"/>
                <a:gd name="connsiteX227" fmla="*/ 2130679 w 2314035"/>
                <a:gd name="connsiteY227" fmla="*/ 121444 h 852488"/>
                <a:gd name="connsiteX228" fmla="*/ 2161635 w 2314035"/>
                <a:gd name="connsiteY228" fmla="*/ 92869 h 852488"/>
                <a:gd name="connsiteX229" fmla="*/ 2166398 w 2314035"/>
                <a:gd name="connsiteY229" fmla="*/ 83344 h 852488"/>
                <a:gd name="connsiteX230" fmla="*/ 2161635 w 2314035"/>
                <a:gd name="connsiteY230" fmla="*/ 76200 h 852488"/>
                <a:gd name="connsiteX231" fmla="*/ 2154491 w 2314035"/>
                <a:gd name="connsiteY231" fmla="*/ 66675 h 852488"/>
                <a:gd name="connsiteX232" fmla="*/ 2128298 w 2314035"/>
                <a:gd name="connsiteY232" fmla="*/ 59531 h 852488"/>
                <a:gd name="connsiteX233" fmla="*/ 2121154 w 2314035"/>
                <a:gd name="connsiteY233" fmla="*/ 54769 h 852488"/>
                <a:gd name="connsiteX234" fmla="*/ 2111629 w 2314035"/>
                <a:gd name="connsiteY234" fmla="*/ 52388 h 852488"/>
                <a:gd name="connsiteX235" fmla="*/ 2049716 w 2314035"/>
                <a:gd name="connsiteY235" fmla="*/ 54769 h 852488"/>
                <a:gd name="connsiteX236" fmla="*/ 2040191 w 2314035"/>
                <a:gd name="connsiteY236" fmla="*/ 57150 h 852488"/>
                <a:gd name="connsiteX237" fmla="*/ 2021141 w 2314035"/>
                <a:gd name="connsiteY237" fmla="*/ 61913 h 852488"/>
                <a:gd name="connsiteX238" fmla="*/ 2009235 w 2314035"/>
                <a:gd name="connsiteY238" fmla="*/ 66675 h 852488"/>
                <a:gd name="connsiteX239" fmla="*/ 2002091 w 2314035"/>
                <a:gd name="connsiteY239" fmla="*/ 71438 h 852488"/>
                <a:gd name="connsiteX240" fmla="*/ 1983041 w 2314035"/>
                <a:gd name="connsiteY240" fmla="*/ 78581 h 852488"/>
                <a:gd name="connsiteX241" fmla="*/ 1966373 w 2314035"/>
                <a:gd name="connsiteY241" fmla="*/ 90488 h 852488"/>
                <a:gd name="connsiteX242" fmla="*/ 1954466 w 2314035"/>
                <a:gd name="connsiteY242" fmla="*/ 97631 h 852488"/>
                <a:gd name="connsiteX243" fmla="*/ 1944941 w 2314035"/>
                <a:gd name="connsiteY243" fmla="*/ 104775 h 852488"/>
                <a:gd name="connsiteX244" fmla="*/ 1930654 w 2314035"/>
                <a:gd name="connsiteY244" fmla="*/ 114300 h 852488"/>
                <a:gd name="connsiteX245" fmla="*/ 1916366 w 2314035"/>
                <a:gd name="connsiteY245" fmla="*/ 119063 h 852488"/>
                <a:gd name="connsiteX246" fmla="*/ 1909223 w 2314035"/>
                <a:gd name="connsiteY246" fmla="*/ 121444 h 852488"/>
                <a:gd name="connsiteX247" fmla="*/ 1894935 w 2314035"/>
                <a:gd name="connsiteY247" fmla="*/ 123825 h 852488"/>
                <a:gd name="connsiteX248" fmla="*/ 1885410 w 2314035"/>
                <a:gd name="connsiteY248" fmla="*/ 126206 h 852488"/>
                <a:gd name="connsiteX249" fmla="*/ 1859216 w 2314035"/>
                <a:gd name="connsiteY249" fmla="*/ 128588 h 852488"/>
                <a:gd name="connsiteX250" fmla="*/ 1818735 w 2314035"/>
                <a:gd name="connsiteY250" fmla="*/ 133350 h 852488"/>
                <a:gd name="connsiteX251" fmla="*/ 1806829 w 2314035"/>
                <a:gd name="connsiteY251" fmla="*/ 138113 h 852488"/>
                <a:gd name="connsiteX252" fmla="*/ 1775873 w 2314035"/>
                <a:gd name="connsiteY252" fmla="*/ 142875 h 852488"/>
                <a:gd name="connsiteX253" fmla="*/ 1735391 w 2314035"/>
                <a:gd name="connsiteY253" fmla="*/ 150019 h 852488"/>
                <a:gd name="connsiteX254" fmla="*/ 1480598 w 2314035"/>
                <a:gd name="connsiteY254" fmla="*/ 152400 h 852488"/>
                <a:gd name="connsiteX255" fmla="*/ 1473454 w 2314035"/>
                <a:gd name="connsiteY255" fmla="*/ 150019 h 852488"/>
                <a:gd name="connsiteX256" fmla="*/ 1461548 w 2314035"/>
                <a:gd name="connsiteY256" fmla="*/ 147638 h 852488"/>
                <a:gd name="connsiteX257" fmla="*/ 1375823 w 2314035"/>
                <a:gd name="connsiteY257" fmla="*/ 150019 h 852488"/>
                <a:gd name="connsiteX258" fmla="*/ 1368679 w 2314035"/>
                <a:gd name="connsiteY258" fmla="*/ 152400 h 852488"/>
                <a:gd name="connsiteX259" fmla="*/ 1354391 w 2314035"/>
                <a:gd name="connsiteY259" fmla="*/ 154781 h 852488"/>
                <a:gd name="connsiteX260" fmla="*/ 1342485 w 2314035"/>
                <a:gd name="connsiteY260" fmla="*/ 157163 h 852488"/>
                <a:gd name="connsiteX261" fmla="*/ 1292479 w 2314035"/>
                <a:gd name="connsiteY261" fmla="*/ 152400 h 852488"/>
                <a:gd name="connsiteX262" fmla="*/ 1271048 w 2314035"/>
                <a:gd name="connsiteY262" fmla="*/ 150019 h 852488"/>
                <a:gd name="connsiteX263" fmla="*/ 1259141 w 2314035"/>
                <a:gd name="connsiteY263" fmla="*/ 147638 h 852488"/>
                <a:gd name="connsiteX264" fmla="*/ 1194848 w 2314035"/>
                <a:gd name="connsiteY264" fmla="*/ 140494 h 852488"/>
                <a:gd name="connsiteX265" fmla="*/ 1140079 w 2314035"/>
                <a:gd name="connsiteY265" fmla="*/ 147638 h 852488"/>
                <a:gd name="connsiteX0" fmla="*/ 1138204 w 2312160"/>
                <a:gd name="connsiteY0" fmla="*/ 147638 h 852488"/>
                <a:gd name="connsiteX1" fmla="*/ 990566 w 2312160"/>
                <a:gd name="connsiteY1" fmla="*/ 152400 h 852488"/>
                <a:gd name="connsiteX2" fmla="*/ 973898 w 2312160"/>
                <a:gd name="connsiteY2" fmla="*/ 159544 h 852488"/>
                <a:gd name="connsiteX3" fmla="*/ 959610 w 2312160"/>
                <a:gd name="connsiteY3" fmla="*/ 164306 h 852488"/>
                <a:gd name="connsiteX4" fmla="*/ 885791 w 2312160"/>
                <a:gd name="connsiteY4" fmla="*/ 166688 h 852488"/>
                <a:gd name="connsiteX5" fmla="*/ 866741 w 2312160"/>
                <a:gd name="connsiteY5" fmla="*/ 164306 h 852488"/>
                <a:gd name="connsiteX6" fmla="*/ 859598 w 2312160"/>
                <a:gd name="connsiteY6" fmla="*/ 161925 h 852488"/>
                <a:gd name="connsiteX7" fmla="*/ 826260 w 2312160"/>
                <a:gd name="connsiteY7" fmla="*/ 169069 h 852488"/>
                <a:gd name="connsiteX8" fmla="*/ 792923 w 2312160"/>
                <a:gd name="connsiteY8" fmla="*/ 164306 h 852488"/>
                <a:gd name="connsiteX9" fmla="*/ 776254 w 2312160"/>
                <a:gd name="connsiteY9" fmla="*/ 152400 h 852488"/>
                <a:gd name="connsiteX10" fmla="*/ 771491 w 2312160"/>
                <a:gd name="connsiteY10" fmla="*/ 145256 h 852488"/>
                <a:gd name="connsiteX11" fmla="*/ 757204 w 2312160"/>
                <a:gd name="connsiteY11" fmla="*/ 135731 h 852488"/>
                <a:gd name="connsiteX12" fmla="*/ 747679 w 2312160"/>
                <a:gd name="connsiteY12" fmla="*/ 130969 h 852488"/>
                <a:gd name="connsiteX13" fmla="*/ 738154 w 2312160"/>
                <a:gd name="connsiteY13" fmla="*/ 123825 h 852488"/>
                <a:gd name="connsiteX14" fmla="*/ 731010 w 2312160"/>
                <a:gd name="connsiteY14" fmla="*/ 119063 h 852488"/>
                <a:gd name="connsiteX15" fmla="*/ 716723 w 2312160"/>
                <a:gd name="connsiteY15" fmla="*/ 107156 h 852488"/>
                <a:gd name="connsiteX16" fmla="*/ 688148 w 2312160"/>
                <a:gd name="connsiteY16" fmla="*/ 92869 h 852488"/>
                <a:gd name="connsiteX17" fmla="*/ 673860 w 2312160"/>
                <a:gd name="connsiteY17" fmla="*/ 85725 h 852488"/>
                <a:gd name="connsiteX18" fmla="*/ 654810 w 2312160"/>
                <a:gd name="connsiteY18" fmla="*/ 76200 h 852488"/>
                <a:gd name="connsiteX19" fmla="*/ 645285 w 2312160"/>
                <a:gd name="connsiteY19" fmla="*/ 69056 h 852488"/>
                <a:gd name="connsiteX20" fmla="*/ 628616 w 2312160"/>
                <a:gd name="connsiteY20" fmla="*/ 61913 h 852488"/>
                <a:gd name="connsiteX21" fmla="*/ 602423 w 2312160"/>
                <a:gd name="connsiteY21" fmla="*/ 45244 h 852488"/>
                <a:gd name="connsiteX22" fmla="*/ 590516 w 2312160"/>
                <a:gd name="connsiteY22" fmla="*/ 35719 h 852488"/>
                <a:gd name="connsiteX23" fmla="*/ 578610 w 2312160"/>
                <a:gd name="connsiteY23" fmla="*/ 23813 h 852488"/>
                <a:gd name="connsiteX24" fmla="*/ 564323 w 2312160"/>
                <a:gd name="connsiteY24" fmla="*/ 11906 h 852488"/>
                <a:gd name="connsiteX25" fmla="*/ 554798 w 2312160"/>
                <a:gd name="connsiteY25" fmla="*/ 4763 h 852488"/>
                <a:gd name="connsiteX26" fmla="*/ 540510 w 2312160"/>
                <a:gd name="connsiteY26" fmla="*/ 0 h 852488"/>
                <a:gd name="connsiteX27" fmla="*/ 492885 w 2312160"/>
                <a:gd name="connsiteY27" fmla="*/ 7144 h 852488"/>
                <a:gd name="connsiteX28" fmla="*/ 485741 w 2312160"/>
                <a:gd name="connsiteY28" fmla="*/ 11906 h 852488"/>
                <a:gd name="connsiteX29" fmla="*/ 480979 w 2312160"/>
                <a:gd name="connsiteY29" fmla="*/ 19050 h 852488"/>
                <a:gd name="connsiteX30" fmla="*/ 447641 w 2312160"/>
                <a:gd name="connsiteY30" fmla="*/ 21431 h 852488"/>
                <a:gd name="connsiteX31" fmla="*/ 440498 w 2312160"/>
                <a:gd name="connsiteY31" fmla="*/ 19050 h 852488"/>
                <a:gd name="connsiteX32" fmla="*/ 430973 w 2312160"/>
                <a:gd name="connsiteY32" fmla="*/ 14288 h 852488"/>
                <a:gd name="connsiteX33" fmla="*/ 414304 w 2312160"/>
                <a:gd name="connsiteY33" fmla="*/ 11906 h 852488"/>
                <a:gd name="connsiteX34" fmla="*/ 404779 w 2312160"/>
                <a:gd name="connsiteY34" fmla="*/ 7144 h 852488"/>
                <a:gd name="connsiteX35" fmla="*/ 388110 w 2312160"/>
                <a:gd name="connsiteY35" fmla="*/ 2381 h 852488"/>
                <a:gd name="connsiteX36" fmla="*/ 380966 w 2312160"/>
                <a:gd name="connsiteY36" fmla="*/ 0 h 852488"/>
                <a:gd name="connsiteX37" fmla="*/ 338104 w 2312160"/>
                <a:gd name="connsiteY37" fmla="*/ 4763 h 852488"/>
                <a:gd name="connsiteX38" fmla="*/ 333341 w 2312160"/>
                <a:gd name="connsiteY38" fmla="*/ 11906 h 852488"/>
                <a:gd name="connsiteX39" fmla="*/ 319054 w 2312160"/>
                <a:gd name="connsiteY39" fmla="*/ 23813 h 852488"/>
                <a:gd name="connsiteX40" fmla="*/ 314291 w 2312160"/>
                <a:gd name="connsiteY40" fmla="*/ 30956 h 852488"/>
                <a:gd name="connsiteX41" fmla="*/ 285716 w 2312160"/>
                <a:gd name="connsiteY41" fmla="*/ 57150 h 852488"/>
                <a:gd name="connsiteX42" fmla="*/ 278573 w 2312160"/>
                <a:gd name="connsiteY42" fmla="*/ 59531 h 852488"/>
                <a:gd name="connsiteX43" fmla="*/ 266666 w 2312160"/>
                <a:gd name="connsiteY43" fmla="*/ 69056 h 852488"/>
                <a:gd name="connsiteX44" fmla="*/ 259523 w 2312160"/>
                <a:gd name="connsiteY44" fmla="*/ 73819 h 852488"/>
                <a:gd name="connsiteX45" fmla="*/ 216660 w 2312160"/>
                <a:gd name="connsiteY45" fmla="*/ 78581 h 852488"/>
                <a:gd name="connsiteX46" fmla="*/ 178560 w 2312160"/>
                <a:gd name="connsiteY46" fmla="*/ 83344 h 852488"/>
                <a:gd name="connsiteX47" fmla="*/ 164273 w 2312160"/>
                <a:gd name="connsiteY47" fmla="*/ 88106 h 852488"/>
                <a:gd name="connsiteX48" fmla="*/ 149985 w 2312160"/>
                <a:gd name="connsiteY48" fmla="*/ 95250 h 852488"/>
                <a:gd name="connsiteX49" fmla="*/ 145223 w 2312160"/>
                <a:gd name="connsiteY49" fmla="*/ 104775 h 852488"/>
                <a:gd name="connsiteX50" fmla="*/ 138079 w 2312160"/>
                <a:gd name="connsiteY50" fmla="*/ 107156 h 852488"/>
                <a:gd name="connsiteX51" fmla="*/ 130935 w 2312160"/>
                <a:gd name="connsiteY51" fmla="*/ 111919 h 852488"/>
                <a:gd name="connsiteX52" fmla="*/ 123791 w 2312160"/>
                <a:gd name="connsiteY52" fmla="*/ 121444 h 852488"/>
                <a:gd name="connsiteX53" fmla="*/ 116648 w 2312160"/>
                <a:gd name="connsiteY53" fmla="*/ 128588 h 852488"/>
                <a:gd name="connsiteX54" fmla="*/ 107123 w 2312160"/>
                <a:gd name="connsiteY54" fmla="*/ 142875 h 852488"/>
                <a:gd name="connsiteX55" fmla="*/ 102360 w 2312160"/>
                <a:gd name="connsiteY55" fmla="*/ 150019 h 852488"/>
                <a:gd name="connsiteX56" fmla="*/ 97598 w 2312160"/>
                <a:gd name="connsiteY56" fmla="*/ 157163 h 852488"/>
                <a:gd name="connsiteX57" fmla="*/ 90454 w 2312160"/>
                <a:gd name="connsiteY57" fmla="*/ 171450 h 852488"/>
                <a:gd name="connsiteX58" fmla="*/ 88073 w 2312160"/>
                <a:gd name="connsiteY58" fmla="*/ 178594 h 852488"/>
                <a:gd name="connsiteX59" fmla="*/ 78548 w 2312160"/>
                <a:gd name="connsiteY59" fmla="*/ 192881 h 852488"/>
                <a:gd name="connsiteX60" fmla="*/ 73785 w 2312160"/>
                <a:gd name="connsiteY60" fmla="*/ 202406 h 852488"/>
                <a:gd name="connsiteX61" fmla="*/ 69023 w 2312160"/>
                <a:gd name="connsiteY61" fmla="*/ 223838 h 852488"/>
                <a:gd name="connsiteX62" fmla="*/ 66641 w 2312160"/>
                <a:gd name="connsiteY62" fmla="*/ 266700 h 852488"/>
                <a:gd name="connsiteX63" fmla="*/ 2348 w 2312160"/>
                <a:gd name="connsiteY63" fmla="*/ 297656 h 852488"/>
                <a:gd name="connsiteX64" fmla="*/ 14254 w 2312160"/>
                <a:gd name="connsiteY64" fmla="*/ 321469 h 852488"/>
                <a:gd name="connsiteX65" fmla="*/ 16635 w 2312160"/>
                <a:gd name="connsiteY65" fmla="*/ 330994 h 852488"/>
                <a:gd name="connsiteX66" fmla="*/ 30923 w 2312160"/>
                <a:gd name="connsiteY66" fmla="*/ 345281 h 852488"/>
                <a:gd name="connsiteX67" fmla="*/ 35685 w 2312160"/>
                <a:gd name="connsiteY67" fmla="*/ 366713 h 852488"/>
                <a:gd name="connsiteX68" fmla="*/ 40448 w 2312160"/>
                <a:gd name="connsiteY68" fmla="*/ 381000 h 852488"/>
                <a:gd name="connsiteX69" fmla="*/ 42829 w 2312160"/>
                <a:gd name="connsiteY69" fmla="*/ 402431 h 852488"/>
                <a:gd name="connsiteX70" fmla="*/ 47591 w 2312160"/>
                <a:gd name="connsiteY70" fmla="*/ 414338 h 852488"/>
                <a:gd name="connsiteX71" fmla="*/ 49973 w 2312160"/>
                <a:gd name="connsiteY71" fmla="*/ 450056 h 852488"/>
                <a:gd name="connsiteX72" fmla="*/ 52354 w 2312160"/>
                <a:gd name="connsiteY72" fmla="*/ 619125 h 852488"/>
                <a:gd name="connsiteX73" fmla="*/ 59498 w 2312160"/>
                <a:gd name="connsiteY73" fmla="*/ 659606 h 852488"/>
                <a:gd name="connsiteX74" fmla="*/ 66641 w 2312160"/>
                <a:gd name="connsiteY74" fmla="*/ 678656 h 852488"/>
                <a:gd name="connsiteX75" fmla="*/ 76166 w 2312160"/>
                <a:gd name="connsiteY75" fmla="*/ 690563 h 852488"/>
                <a:gd name="connsiteX76" fmla="*/ 111885 w 2312160"/>
                <a:gd name="connsiteY76" fmla="*/ 692944 h 852488"/>
                <a:gd name="connsiteX77" fmla="*/ 119029 w 2312160"/>
                <a:gd name="connsiteY77" fmla="*/ 695325 h 852488"/>
                <a:gd name="connsiteX78" fmla="*/ 128554 w 2312160"/>
                <a:gd name="connsiteY78" fmla="*/ 700088 h 852488"/>
                <a:gd name="connsiteX79" fmla="*/ 147604 w 2312160"/>
                <a:gd name="connsiteY79" fmla="*/ 707231 h 852488"/>
                <a:gd name="connsiteX80" fmla="*/ 154748 w 2312160"/>
                <a:gd name="connsiteY80" fmla="*/ 714375 h 852488"/>
                <a:gd name="connsiteX81" fmla="*/ 166654 w 2312160"/>
                <a:gd name="connsiteY81" fmla="*/ 723900 h 852488"/>
                <a:gd name="connsiteX82" fmla="*/ 173798 w 2312160"/>
                <a:gd name="connsiteY82" fmla="*/ 733425 h 852488"/>
                <a:gd name="connsiteX83" fmla="*/ 176179 w 2312160"/>
                <a:gd name="connsiteY83" fmla="*/ 740569 h 852488"/>
                <a:gd name="connsiteX84" fmla="*/ 183323 w 2312160"/>
                <a:gd name="connsiteY84" fmla="*/ 745331 h 852488"/>
                <a:gd name="connsiteX85" fmla="*/ 214279 w 2312160"/>
                <a:gd name="connsiteY85" fmla="*/ 750094 h 852488"/>
                <a:gd name="connsiteX86" fmla="*/ 238091 w 2312160"/>
                <a:gd name="connsiteY86" fmla="*/ 757238 h 852488"/>
                <a:gd name="connsiteX87" fmla="*/ 257141 w 2312160"/>
                <a:gd name="connsiteY87" fmla="*/ 759619 h 852488"/>
                <a:gd name="connsiteX88" fmla="*/ 273810 w 2312160"/>
                <a:gd name="connsiteY88" fmla="*/ 762000 h 852488"/>
                <a:gd name="connsiteX89" fmla="*/ 304766 w 2312160"/>
                <a:gd name="connsiteY89" fmla="*/ 764381 h 852488"/>
                <a:gd name="connsiteX90" fmla="*/ 361916 w 2312160"/>
                <a:gd name="connsiteY90" fmla="*/ 771525 h 852488"/>
                <a:gd name="connsiteX91" fmla="*/ 414304 w 2312160"/>
                <a:gd name="connsiteY91" fmla="*/ 769144 h 852488"/>
                <a:gd name="connsiteX92" fmla="*/ 423829 w 2312160"/>
                <a:gd name="connsiteY92" fmla="*/ 766763 h 852488"/>
                <a:gd name="connsiteX93" fmla="*/ 447641 w 2312160"/>
                <a:gd name="connsiteY93" fmla="*/ 750094 h 852488"/>
                <a:gd name="connsiteX94" fmla="*/ 471454 w 2312160"/>
                <a:gd name="connsiteY94" fmla="*/ 735806 h 852488"/>
                <a:gd name="connsiteX95" fmla="*/ 478598 w 2312160"/>
                <a:gd name="connsiteY95" fmla="*/ 733425 h 852488"/>
                <a:gd name="connsiteX96" fmla="*/ 492885 w 2312160"/>
                <a:gd name="connsiteY96" fmla="*/ 726281 h 852488"/>
                <a:gd name="connsiteX97" fmla="*/ 509554 w 2312160"/>
                <a:gd name="connsiteY97" fmla="*/ 719138 h 852488"/>
                <a:gd name="connsiteX98" fmla="*/ 516698 w 2312160"/>
                <a:gd name="connsiteY98" fmla="*/ 714375 h 852488"/>
                <a:gd name="connsiteX99" fmla="*/ 526223 w 2312160"/>
                <a:gd name="connsiteY99" fmla="*/ 711994 h 852488"/>
                <a:gd name="connsiteX100" fmla="*/ 554798 w 2312160"/>
                <a:gd name="connsiteY100" fmla="*/ 707231 h 852488"/>
                <a:gd name="connsiteX101" fmla="*/ 678623 w 2312160"/>
                <a:gd name="connsiteY101" fmla="*/ 704850 h 852488"/>
                <a:gd name="connsiteX102" fmla="*/ 688148 w 2312160"/>
                <a:gd name="connsiteY102" fmla="*/ 707231 h 852488"/>
                <a:gd name="connsiteX103" fmla="*/ 728629 w 2312160"/>
                <a:gd name="connsiteY103" fmla="*/ 709613 h 852488"/>
                <a:gd name="connsiteX104" fmla="*/ 761966 w 2312160"/>
                <a:gd name="connsiteY104" fmla="*/ 711994 h 852488"/>
                <a:gd name="connsiteX105" fmla="*/ 797685 w 2312160"/>
                <a:gd name="connsiteY105" fmla="*/ 716756 h 852488"/>
                <a:gd name="connsiteX106" fmla="*/ 811973 w 2312160"/>
                <a:gd name="connsiteY106" fmla="*/ 719138 h 852488"/>
                <a:gd name="connsiteX107" fmla="*/ 859598 w 2312160"/>
                <a:gd name="connsiteY107" fmla="*/ 728663 h 852488"/>
                <a:gd name="connsiteX108" fmla="*/ 871504 w 2312160"/>
                <a:gd name="connsiteY108" fmla="*/ 733425 h 852488"/>
                <a:gd name="connsiteX109" fmla="*/ 890554 w 2312160"/>
                <a:gd name="connsiteY109" fmla="*/ 738188 h 852488"/>
                <a:gd name="connsiteX110" fmla="*/ 904841 w 2312160"/>
                <a:gd name="connsiteY110" fmla="*/ 747713 h 852488"/>
                <a:gd name="connsiteX111" fmla="*/ 911985 w 2312160"/>
                <a:gd name="connsiteY111" fmla="*/ 750094 h 852488"/>
                <a:gd name="connsiteX112" fmla="*/ 928654 w 2312160"/>
                <a:gd name="connsiteY112" fmla="*/ 754856 h 852488"/>
                <a:gd name="connsiteX113" fmla="*/ 950085 w 2312160"/>
                <a:gd name="connsiteY113" fmla="*/ 766763 h 852488"/>
                <a:gd name="connsiteX114" fmla="*/ 976279 w 2312160"/>
                <a:gd name="connsiteY114" fmla="*/ 783431 h 852488"/>
                <a:gd name="connsiteX115" fmla="*/ 997710 w 2312160"/>
                <a:gd name="connsiteY115" fmla="*/ 790575 h 852488"/>
                <a:gd name="connsiteX116" fmla="*/ 1004854 w 2312160"/>
                <a:gd name="connsiteY116" fmla="*/ 797719 h 852488"/>
                <a:gd name="connsiteX117" fmla="*/ 1023904 w 2312160"/>
                <a:gd name="connsiteY117" fmla="*/ 812006 h 852488"/>
                <a:gd name="connsiteX118" fmla="*/ 1031048 w 2312160"/>
                <a:gd name="connsiteY118" fmla="*/ 821531 h 852488"/>
                <a:gd name="connsiteX119" fmla="*/ 1040573 w 2312160"/>
                <a:gd name="connsiteY119" fmla="*/ 831056 h 852488"/>
                <a:gd name="connsiteX120" fmla="*/ 1057241 w 2312160"/>
                <a:gd name="connsiteY120" fmla="*/ 852488 h 852488"/>
                <a:gd name="connsiteX121" fmla="*/ 1128679 w 2312160"/>
                <a:gd name="connsiteY121" fmla="*/ 850106 h 852488"/>
                <a:gd name="connsiteX122" fmla="*/ 1142966 w 2312160"/>
                <a:gd name="connsiteY122" fmla="*/ 835819 h 852488"/>
                <a:gd name="connsiteX123" fmla="*/ 1150110 w 2312160"/>
                <a:gd name="connsiteY123" fmla="*/ 833438 h 852488"/>
                <a:gd name="connsiteX124" fmla="*/ 1154873 w 2312160"/>
                <a:gd name="connsiteY124" fmla="*/ 826294 h 852488"/>
                <a:gd name="connsiteX125" fmla="*/ 1166779 w 2312160"/>
                <a:gd name="connsiteY125" fmla="*/ 823913 h 852488"/>
                <a:gd name="connsiteX126" fmla="*/ 1173923 w 2312160"/>
                <a:gd name="connsiteY126" fmla="*/ 821531 h 852488"/>
                <a:gd name="connsiteX127" fmla="*/ 1247741 w 2312160"/>
                <a:gd name="connsiteY127" fmla="*/ 821531 h 852488"/>
                <a:gd name="connsiteX128" fmla="*/ 1257266 w 2312160"/>
                <a:gd name="connsiteY128" fmla="*/ 819150 h 852488"/>
                <a:gd name="connsiteX129" fmla="*/ 1262029 w 2312160"/>
                <a:gd name="connsiteY129" fmla="*/ 812006 h 852488"/>
                <a:gd name="connsiteX130" fmla="*/ 1269173 w 2312160"/>
                <a:gd name="connsiteY130" fmla="*/ 809625 h 852488"/>
                <a:gd name="connsiteX131" fmla="*/ 1276316 w 2312160"/>
                <a:gd name="connsiteY131" fmla="*/ 804863 h 852488"/>
                <a:gd name="connsiteX132" fmla="*/ 1278698 w 2312160"/>
                <a:gd name="connsiteY132" fmla="*/ 797719 h 852488"/>
                <a:gd name="connsiteX133" fmla="*/ 1292985 w 2312160"/>
                <a:gd name="connsiteY133" fmla="*/ 792956 h 852488"/>
                <a:gd name="connsiteX134" fmla="*/ 1295366 w 2312160"/>
                <a:gd name="connsiteY134" fmla="*/ 785813 h 852488"/>
                <a:gd name="connsiteX135" fmla="*/ 1302510 w 2312160"/>
                <a:gd name="connsiteY135" fmla="*/ 783431 h 852488"/>
                <a:gd name="connsiteX136" fmla="*/ 1312035 w 2312160"/>
                <a:gd name="connsiteY136" fmla="*/ 778669 h 852488"/>
                <a:gd name="connsiteX137" fmla="*/ 1321560 w 2312160"/>
                <a:gd name="connsiteY137" fmla="*/ 769144 h 852488"/>
                <a:gd name="connsiteX138" fmla="*/ 1328704 w 2312160"/>
                <a:gd name="connsiteY138" fmla="*/ 766763 h 852488"/>
                <a:gd name="connsiteX139" fmla="*/ 1350135 w 2312160"/>
                <a:gd name="connsiteY139" fmla="*/ 754856 h 852488"/>
                <a:gd name="connsiteX140" fmla="*/ 1366804 w 2312160"/>
                <a:gd name="connsiteY140" fmla="*/ 750094 h 852488"/>
                <a:gd name="connsiteX141" fmla="*/ 1373948 w 2312160"/>
                <a:gd name="connsiteY141" fmla="*/ 745331 h 852488"/>
                <a:gd name="connsiteX142" fmla="*/ 1381091 w 2312160"/>
                <a:gd name="connsiteY142" fmla="*/ 742950 h 852488"/>
                <a:gd name="connsiteX143" fmla="*/ 1414429 w 2312160"/>
                <a:gd name="connsiteY143" fmla="*/ 738188 h 852488"/>
                <a:gd name="connsiteX144" fmla="*/ 1423954 w 2312160"/>
                <a:gd name="connsiteY144" fmla="*/ 735806 h 852488"/>
                <a:gd name="connsiteX145" fmla="*/ 1450148 w 2312160"/>
                <a:gd name="connsiteY145" fmla="*/ 728663 h 852488"/>
                <a:gd name="connsiteX146" fmla="*/ 1488248 w 2312160"/>
                <a:gd name="connsiteY146" fmla="*/ 726281 h 852488"/>
                <a:gd name="connsiteX147" fmla="*/ 1514441 w 2312160"/>
                <a:gd name="connsiteY147" fmla="*/ 728663 h 852488"/>
                <a:gd name="connsiteX148" fmla="*/ 1521585 w 2312160"/>
                <a:gd name="connsiteY148" fmla="*/ 731044 h 852488"/>
                <a:gd name="connsiteX149" fmla="*/ 1559685 w 2312160"/>
                <a:gd name="connsiteY149" fmla="*/ 728663 h 852488"/>
                <a:gd name="connsiteX150" fmla="*/ 1578735 w 2312160"/>
                <a:gd name="connsiteY150" fmla="*/ 723900 h 852488"/>
                <a:gd name="connsiteX151" fmla="*/ 1588260 w 2312160"/>
                <a:gd name="connsiteY151" fmla="*/ 719138 h 852488"/>
                <a:gd name="connsiteX152" fmla="*/ 1597785 w 2312160"/>
                <a:gd name="connsiteY152" fmla="*/ 716756 h 852488"/>
                <a:gd name="connsiteX153" fmla="*/ 1604929 w 2312160"/>
                <a:gd name="connsiteY153" fmla="*/ 714375 h 852488"/>
                <a:gd name="connsiteX154" fmla="*/ 1626360 w 2312160"/>
                <a:gd name="connsiteY154" fmla="*/ 704850 h 852488"/>
                <a:gd name="connsiteX155" fmla="*/ 1640648 w 2312160"/>
                <a:gd name="connsiteY155" fmla="*/ 700088 h 852488"/>
                <a:gd name="connsiteX156" fmla="*/ 1647791 w 2312160"/>
                <a:gd name="connsiteY156" fmla="*/ 702469 h 852488"/>
                <a:gd name="connsiteX157" fmla="*/ 1659698 w 2312160"/>
                <a:gd name="connsiteY157" fmla="*/ 716756 h 852488"/>
                <a:gd name="connsiteX158" fmla="*/ 1666841 w 2312160"/>
                <a:gd name="connsiteY158" fmla="*/ 723900 h 852488"/>
                <a:gd name="connsiteX159" fmla="*/ 1681129 w 2312160"/>
                <a:gd name="connsiteY159" fmla="*/ 733425 h 852488"/>
                <a:gd name="connsiteX160" fmla="*/ 1688273 w 2312160"/>
                <a:gd name="connsiteY160" fmla="*/ 740569 h 852488"/>
                <a:gd name="connsiteX161" fmla="*/ 1709704 w 2312160"/>
                <a:gd name="connsiteY161" fmla="*/ 742950 h 852488"/>
                <a:gd name="connsiteX162" fmla="*/ 1719229 w 2312160"/>
                <a:gd name="connsiteY162" fmla="*/ 745331 h 852488"/>
                <a:gd name="connsiteX163" fmla="*/ 1726373 w 2312160"/>
                <a:gd name="connsiteY163" fmla="*/ 747713 h 852488"/>
                <a:gd name="connsiteX164" fmla="*/ 1740660 w 2312160"/>
                <a:gd name="connsiteY164" fmla="*/ 750094 h 852488"/>
                <a:gd name="connsiteX165" fmla="*/ 1759710 w 2312160"/>
                <a:gd name="connsiteY165" fmla="*/ 757238 h 852488"/>
                <a:gd name="connsiteX166" fmla="*/ 1771616 w 2312160"/>
                <a:gd name="connsiteY166" fmla="*/ 759619 h 852488"/>
                <a:gd name="connsiteX167" fmla="*/ 1814479 w 2312160"/>
                <a:gd name="connsiteY167" fmla="*/ 764381 h 852488"/>
                <a:gd name="connsiteX168" fmla="*/ 1826385 w 2312160"/>
                <a:gd name="connsiteY168" fmla="*/ 766763 h 852488"/>
                <a:gd name="connsiteX169" fmla="*/ 1847816 w 2312160"/>
                <a:gd name="connsiteY169" fmla="*/ 776288 h 852488"/>
                <a:gd name="connsiteX170" fmla="*/ 1866866 w 2312160"/>
                <a:gd name="connsiteY170" fmla="*/ 788194 h 852488"/>
                <a:gd name="connsiteX171" fmla="*/ 1876391 w 2312160"/>
                <a:gd name="connsiteY171" fmla="*/ 795338 h 852488"/>
                <a:gd name="connsiteX172" fmla="*/ 1888298 w 2312160"/>
                <a:gd name="connsiteY172" fmla="*/ 797719 h 852488"/>
                <a:gd name="connsiteX173" fmla="*/ 1902585 w 2312160"/>
                <a:gd name="connsiteY173" fmla="*/ 807244 h 852488"/>
                <a:gd name="connsiteX174" fmla="*/ 1914491 w 2312160"/>
                <a:gd name="connsiteY174" fmla="*/ 816769 h 852488"/>
                <a:gd name="connsiteX175" fmla="*/ 1924016 w 2312160"/>
                <a:gd name="connsiteY175" fmla="*/ 823913 h 852488"/>
                <a:gd name="connsiteX176" fmla="*/ 1928779 w 2312160"/>
                <a:gd name="connsiteY176" fmla="*/ 831056 h 852488"/>
                <a:gd name="connsiteX177" fmla="*/ 1985929 w 2312160"/>
                <a:gd name="connsiteY177" fmla="*/ 828675 h 852488"/>
                <a:gd name="connsiteX178" fmla="*/ 1997835 w 2312160"/>
                <a:gd name="connsiteY178" fmla="*/ 826294 h 852488"/>
                <a:gd name="connsiteX179" fmla="*/ 2004979 w 2312160"/>
                <a:gd name="connsiteY179" fmla="*/ 823913 h 852488"/>
                <a:gd name="connsiteX180" fmla="*/ 2024029 w 2312160"/>
                <a:gd name="connsiteY180" fmla="*/ 819150 h 852488"/>
                <a:gd name="connsiteX181" fmla="*/ 2033554 w 2312160"/>
                <a:gd name="connsiteY181" fmla="*/ 814388 h 852488"/>
                <a:gd name="connsiteX182" fmla="*/ 2040698 w 2312160"/>
                <a:gd name="connsiteY182" fmla="*/ 812006 h 852488"/>
                <a:gd name="connsiteX183" fmla="*/ 2047841 w 2312160"/>
                <a:gd name="connsiteY183" fmla="*/ 807244 h 852488"/>
                <a:gd name="connsiteX184" fmla="*/ 2064510 w 2312160"/>
                <a:gd name="connsiteY184" fmla="*/ 802481 h 852488"/>
                <a:gd name="connsiteX185" fmla="*/ 2095466 w 2312160"/>
                <a:gd name="connsiteY185" fmla="*/ 790575 h 852488"/>
                <a:gd name="connsiteX186" fmla="*/ 2104991 w 2312160"/>
                <a:gd name="connsiteY186" fmla="*/ 783431 h 852488"/>
                <a:gd name="connsiteX187" fmla="*/ 2124041 w 2312160"/>
                <a:gd name="connsiteY187" fmla="*/ 773906 h 852488"/>
                <a:gd name="connsiteX188" fmla="*/ 2140710 w 2312160"/>
                <a:gd name="connsiteY188" fmla="*/ 766763 h 852488"/>
                <a:gd name="connsiteX189" fmla="*/ 2154998 w 2312160"/>
                <a:gd name="connsiteY189" fmla="*/ 759619 h 852488"/>
                <a:gd name="connsiteX190" fmla="*/ 2171666 w 2312160"/>
                <a:gd name="connsiteY190" fmla="*/ 754856 h 852488"/>
                <a:gd name="connsiteX191" fmla="*/ 2200241 w 2312160"/>
                <a:gd name="connsiteY191" fmla="*/ 750094 h 852488"/>
                <a:gd name="connsiteX192" fmla="*/ 2209766 w 2312160"/>
                <a:gd name="connsiteY192" fmla="*/ 747713 h 852488"/>
                <a:gd name="connsiteX193" fmla="*/ 2224054 w 2312160"/>
                <a:gd name="connsiteY193" fmla="*/ 745331 h 852488"/>
                <a:gd name="connsiteX194" fmla="*/ 2255010 w 2312160"/>
                <a:gd name="connsiteY194" fmla="*/ 740569 h 852488"/>
                <a:gd name="connsiteX195" fmla="*/ 2269298 w 2312160"/>
                <a:gd name="connsiteY195" fmla="*/ 714375 h 852488"/>
                <a:gd name="connsiteX196" fmla="*/ 2285966 w 2312160"/>
                <a:gd name="connsiteY196" fmla="*/ 683419 h 852488"/>
                <a:gd name="connsiteX197" fmla="*/ 2293110 w 2312160"/>
                <a:gd name="connsiteY197" fmla="*/ 659606 h 852488"/>
                <a:gd name="connsiteX198" fmla="*/ 2297873 w 2312160"/>
                <a:gd name="connsiteY198" fmla="*/ 642938 h 852488"/>
                <a:gd name="connsiteX199" fmla="*/ 2300254 w 2312160"/>
                <a:gd name="connsiteY199" fmla="*/ 628650 h 852488"/>
                <a:gd name="connsiteX200" fmla="*/ 2302635 w 2312160"/>
                <a:gd name="connsiteY200" fmla="*/ 616744 h 852488"/>
                <a:gd name="connsiteX201" fmla="*/ 2307398 w 2312160"/>
                <a:gd name="connsiteY201" fmla="*/ 588169 h 852488"/>
                <a:gd name="connsiteX202" fmla="*/ 2309779 w 2312160"/>
                <a:gd name="connsiteY202" fmla="*/ 561975 h 852488"/>
                <a:gd name="connsiteX203" fmla="*/ 2312160 w 2312160"/>
                <a:gd name="connsiteY203" fmla="*/ 554831 h 852488"/>
                <a:gd name="connsiteX204" fmla="*/ 2309779 w 2312160"/>
                <a:gd name="connsiteY204" fmla="*/ 542925 h 852488"/>
                <a:gd name="connsiteX205" fmla="*/ 2300254 w 2312160"/>
                <a:gd name="connsiteY205" fmla="*/ 519113 h 852488"/>
                <a:gd name="connsiteX206" fmla="*/ 2297873 w 2312160"/>
                <a:gd name="connsiteY206" fmla="*/ 504825 h 852488"/>
                <a:gd name="connsiteX207" fmla="*/ 2293110 w 2312160"/>
                <a:gd name="connsiteY207" fmla="*/ 490538 h 852488"/>
                <a:gd name="connsiteX208" fmla="*/ 2290729 w 2312160"/>
                <a:gd name="connsiteY208" fmla="*/ 459581 h 852488"/>
                <a:gd name="connsiteX209" fmla="*/ 2288348 w 2312160"/>
                <a:gd name="connsiteY209" fmla="*/ 447675 h 852488"/>
                <a:gd name="connsiteX210" fmla="*/ 2285966 w 2312160"/>
                <a:gd name="connsiteY210" fmla="*/ 428625 h 852488"/>
                <a:gd name="connsiteX211" fmla="*/ 2266916 w 2312160"/>
                <a:gd name="connsiteY211" fmla="*/ 338138 h 852488"/>
                <a:gd name="connsiteX212" fmla="*/ 2259773 w 2312160"/>
                <a:gd name="connsiteY212" fmla="*/ 333375 h 852488"/>
                <a:gd name="connsiteX213" fmla="*/ 2247866 w 2312160"/>
                <a:gd name="connsiteY213" fmla="*/ 319088 h 852488"/>
                <a:gd name="connsiteX214" fmla="*/ 2233579 w 2312160"/>
                <a:gd name="connsiteY214" fmla="*/ 311944 h 852488"/>
                <a:gd name="connsiteX215" fmla="*/ 2214529 w 2312160"/>
                <a:gd name="connsiteY215" fmla="*/ 292894 h 852488"/>
                <a:gd name="connsiteX216" fmla="*/ 2202623 w 2312160"/>
                <a:gd name="connsiteY216" fmla="*/ 278606 h 852488"/>
                <a:gd name="connsiteX217" fmla="*/ 2195479 w 2312160"/>
                <a:gd name="connsiteY217" fmla="*/ 257175 h 852488"/>
                <a:gd name="connsiteX218" fmla="*/ 2190716 w 2312160"/>
                <a:gd name="connsiteY218" fmla="*/ 240506 h 852488"/>
                <a:gd name="connsiteX219" fmla="*/ 2181191 w 2312160"/>
                <a:gd name="connsiteY219" fmla="*/ 223838 h 852488"/>
                <a:gd name="connsiteX220" fmla="*/ 2174048 w 2312160"/>
                <a:gd name="connsiteY220" fmla="*/ 200025 h 852488"/>
                <a:gd name="connsiteX221" fmla="*/ 2171666 w 2312160"/>
                <a:gd name="connsiteY221" fmla="*/ 190500 h 852488"/>
                <a:gd name="connsiteX222" fmla="*/ 2164523 w 2312160"/>
                <a:gd name="connsiteY222" fmla="*/ 180975 h 852488"/>
                <a:gd name="connsiteX223" fmla="*/ 2162141 w 2312160"/>
                <a:gd name="connsiteY223" fmla="*/ 173831 h 852488"/>
                <a:gd name="connsiteX224" fmla="*/ 2143091 w 2312160"/>
                <a:gd name="connsiteY224" fmla="*/ 152400 h 852488"/>
                <a:gd name="connsiteX225" fmla="*/ 2124041 w 2312160"/>
                <a:gd name="connsiteY225" fmla="*/ 130969 h 852488"/>
                <a:gd name="connsiteX226" fmla="*/ 2128804 w 2312160"/>
                <a:gd name="connsiteY226" fmla="*/ 121444 h 852488"/>
                <a:gd name="connsiteX227" fmla="*/ 2159760 w 2312160"/>
                <a:gd name="connsiteY227" fmla="*/ 92869 h 852488"/>
                <a:gd name="connsiteX228" fmla="*/ 2164523 w 2312160"/>
                <a:gd name="connsiteY228" fmla="*/ 83344 h 852488"/>
                <a:gd name="connsiteX229" fmla="*/ 2159760 w 2312160"/>
                <a:gd name="connsiteY229" fmla="*/ 76200 h 852488"/>
                <a:gd name="connsiteX230" fmla="*/ 2152616 w 2312160"/>
                <a:gd name="connsiteY230" fmla="*/ 66675 h 852488"/>
                <a:gd name="connsiteX231" fmla="*/ 2126423 w 2312160"/>
                <a:gd name="connsiteY231" fmla="*/ 59531 h 852488"/>
                <a:gd name="connsiteX232" fmla="*/ 2119279 w 2312160"/>
                <a:gd name="connsiteY232" fmla="*/ 54769 h 852488"/>
                <a:gd name="connsiteX233" fmla="*/ 2109754 w 2312160"/>
                <a:gd name="connsiteY233" fmla="*/ 52388 h 852488"/>
                <a:gd name="connsiteX234" fmla="*/ 2047841 w 2312160"/>
                <a:gd name="connsiteY234" fmla="*/ 54769 h 852488"/>
                <a:gd name="connsiteX235" fmla="*/ 2038316 w 2312160"/>
                <a:gd name="connsiteY235" fmla="*/ 57150 h 852488"/>
                <a:gd name="connsiteX236" fmla="*/ 2019266 w 2312160"/>
                <a:gd name="connsiteY236" fmla="*/ 61913 h 852488"/>
                <a:gd name="connsiteX237" fmla="*/ 2007360 w 2312160"/>
                <a:gd name="connsiteY237" fmla="*/ 66675 h 852488"/>
                <a:gd name="connsiteX238" fmla="*/ 2000216 w 2312160"/>
                <a:gd name="connsiteY238" fmla="*/ 71438 h 852488"/>
                <a:gd name="connsiteX239" fmla="*/ 1981166 w 2312160"/>
                <a:gd name="connsiteY239" fmla="*/ 78581 h 852488"/>
                <a:gd name="connsiteX240" fmla="*/ 1964498 w 2312160"/>
                <a:gd name="connsiteY240" fmla="*/ 90488 h 852488"/>
                <a:gd name="connsiteX241" fmla="*/ 1952591 w 2312160"/>
                <a:gd name="connsiteY241" fmla="*/ 97631 h 852488"/>
                <a:gd name="connsiteX242" fmla="*/ 1943066 w 2312160"/>
                <a:gd name="connsiteY242" fmla="*/ 104775 h 852488"/>
                <a:gd name="connsiteX243" fmla="*/ 1928779 w 2312160"/>
                <a:gd name="connsiteY243" fmla="*/ 114300 h 852488"/>
                <a:gd name="connsiteX244" fmla="*/ 1914491 w 2312160"/>
                <a:gd name="connsiteY244" fmla="*/ 119063 h 852488"/>
                <a:gd name="connsiteX245" fmla="*/ 1907348 w 2312160"/>
                <a:gd name="connsiteY245" fmla="*/ 121444 h 852488"/>
                <a:gd name="connsiteX246" fmla="*/ 1893060 w 2312160"/>
                <a:gd name="connsiteY246" fmla="*/ 123825 h 852488"/>
                <a:gd name="connsiteX247" fmla="*/ 1883535 w 2312160"/>
                <a:gd name="connsiteY247" fmla="*/ 126206 h 852488"/>
                <a:gd name="connsiteX248" fmla="*/ 1857341 w 2312160"/>
                <a:gd name="connsiteY248" fmla="*/ 128588 h 852488"/>
                <a:gd name="connsiteX249" fmla="*/ 1816860 w 2312160"/>
                <a:gd name="connsiteY249" fmla="*/ 133350 h 852488"/>
                <a:gd name="connsiteX250" fmla="*/ 1804954 w 2312160"/>
                <a:gd name="connsiteY250" fmla="*/ 138113 h 852488"/>
                <a:gd name="connsiteX251" fmla="*/ 1773998 w 2312160"/>
                <a:gd name="connsiteY251" fmla="*/ 142875 h 852488"/>
                <a:gd name="connsiteX252" fmla="*/ 1733516 w 2312160"/>
                <a:gd name="connsiteY252" fmla="*/ 150019 h 852488"/>
                <a:gd name="connsiteX253" fmla="*/ 1478723 w 2312160"/>
                <a:gd name="connsiteY253" fmla="*/ 152400 h 852488"/>
                <a:gd name="connsiteX254" fmla="*/ 1471579 w 2312160"/>
                <a:gd name="connsiteY254" fmla="*/ 150019 h 852488"/>
                <a:gd name="connsiteX255" fmla="*/ 1459673 w 2312160"/>
                <a:gd name="connsiteY255" fmla="*/ 147638 h 852488"/>
                <a:gd name="connsiteX256" fmla="*/ 1373948 w 2312160"/>
                <a:gd name="connsiteY256" fmla="*/ 150019 h 852488"/>
                <a:gd name="connsiteX257" fmla="*/ 1366804 w 2312160"/>
                <a:gd name="connsiteY257" fmla="*/ 152400 h 852488"/>
                <a:gd name="connsiteX258" fmla="*/ 1352516 w 2312160"/>
                <a:gd name="connsiteY258" fmla="*/ 154781 h 852488"/>
                <a:gd name="connsiteX259" fmla="*/ 1340610 w 2312160"/>
                <a:gd name="connsiteY259" fmla="*/ 157163 h 852488"/>
                <a:gd name="connsiteX260" fmla="*/ 1290604 w 2312160"/>
                <a:gd name="connsiteY260" fmla="*/ 152400 h 852488"/>
                <a:gd name="connsiteX261" fmla="*/ 1269173 w 2312160"/>
                <a:gd name="connsiteY261" fmla="*/ 150019 h 852488"/>
                <a:gd name="connsiteX262" fmla="*/ 1257266 w 2312160"/>
                <a:gd name="connsiteY262" fmla="*/ 147638 h 852488"/>
                <a:gd name="connsiteX263" fmla="*/ 1192973 w 2312160"/>
                <a:gd name="connsiteY263" fmla="*/ 140494 h 852488"/>
                <a:gd name="connsiteX264" fmla="*/ 1138204 w 2312160"/>
                <a:gd name="connsiteY264" fmla="*/ 147638 h 852488"/>
                <a:gd name="connsiteX0" fmla="*/ 1123950 w 2297906"/>
                <a:gd name="connsiteY0" fmla="*/ 147638 h 852488"/>
                <a:gd name="connsiteX1" fmla="*/ 976312 w 2297906"/>
                <a:gd name="connsiteY1" fmla="*/ 152400 h 852488"/>
                <a:gd name="connsiteX2" fmla="*/ 959644 w 2297906"/>
                <a:gd name="connsiteY2" fmla="*/ 159544 h 852488"/>
                <a:gd name="connsiteX3" fmla="*/ 945356 w 2297906"/>
                <a:gd name="connsiteY3" fmla="*/ 164306 h 852488"/>
                <a:gd name="connsiteX4" fmla="*/ 871537 w 2297906"/>
                <a:gd name="connsiteY4" fmla="*/ 166688 h 852488"/>
                <a:gd name="connsiteX5" fmla="*/ 852487 w 2297906"/>
                <a:gd name="connsiteY5" fmla="*/ 164306 h 852488"/>
                <a:gd name="connsiteX6" fmla="*/ 845344 w 2297906"/>
                <a:gd name="connsiteY6" fmla="*/ 161925 h 852488"/>
                <a:gd name="connsiteX7" fmla="*/ 812006 w 2297906"/>
                <a:gd name="connsiteY7" fmla="*/ 169069 h 852488"/>
                <a:gd name="connsiteX8" fmla="*/ 778669 w 2297906"/>
                <a:gd name="connsiteY8" fmla="*/ 164306 h 852488"/>
                <a:gd name="connsiteX9" fmla="*/ 762000 w 2297906"/>
                <a:gd name="connsiteY9" fmla="*/ 152400 h 852488"/>
                <a:gd name="connsiteX10" fmla="*/ 757237 w 2297906"/>
                <a:gd name="connsiteY10" fmla="*/ 145256 h 852488"/>
                <a:gd name="connsiteX11" fmla="*/ 742950 w 2297906"/>
                <a:gd name="connsiteY11" fmla="*/ 135731 h 852488"/>
                <a:gd name="connsiteX12" fmla="*/ 733425 w 2297906"/>
                <a:gd name="connsiteY12" fmla="*/ 130969 h 852488"/>
                <a:gd name="connsiteX13" fmla="*/ 723900 w 2297906"/>
                <a:gd name="connsiteY13" fmla="*/ 123825 h 852488"/>
                <a:gd name="connsiteX14" fmla="*/ 716756 w 2297906"/>
                <a:gd name="connsiteY14" fmla="*/ 119063 h 852488"/>
                <a:gd name="connsiteX15" fmla="*/ 702469 w 2297906"/>
                <a:gd name="connsiteY15" fmla="*/ 107156 h 852488"/>
                <a:gd name="connsiteX16" fmla="*/ 673894 w 2297906"/>
                <a:gd name="connsiteY16" fmla="*/ 92869 h 852488"/>
                <a:gd name="connsiteX17" fmla="*/ 659606 w 2297906"/>
                <a:gd name="connsiteY17" fmla="*/ 85725 h 852488"/>
                <a:gd name="connsiteX18" fmla="*/ 640556 w 2297906"/>
                <a:gd name="connsiteY18" fmla="*/ 76200 h 852488"/>
                <a:gd name="connsiteX19" fmla="*/ 631031 w 2297906"/>
                <a:gd name="connsiteY19" fmla="*/ 69056 h 852488"/>
                <a:gd name="connsiteX20" fmla="*/ 614362 w 2297906"/>
                <a:gd name="connsiteY20" fmla="*/ 61913 h 852488"/>
                <a:gd name="connsiteX21" fmla="*/ 588169 w 2297906"/>
                <a:gd name="connsiteY21" fmla="*/ 45244 h 852488"/>
                <a:gd name="connsiteX22" fmla="*/ 576262 w 2297906"/>
                <a:gd name="connsiteY22" fmla="*/ 35719 h 852488"/>
                <a:gd name="connsiteX23" fmla="*/ 564356 w 2297906"/>
                <a:gd name="connsiteY23" fmla="*/ 23813 h 852488"/>
                <a:gd name="connsiteX24" fmla="*/ 550069 w 2297906"/>
                <a:gd name="connsiteY24" fmla="*/ 11906 h 852488"/>
                <a:gd name="connsiteX25" fmla="*/ 540544 w 2297906"/>
                <a:gd name="connsiteY25" fmla="*/ 4763 h 852488"/>
                <a:gd name="connsiteX26" fmla="*/ 526256 w 2297906"/>
                <a:gd name="connsiteY26" fmla="*/ 0 h 852488"/>
                <a:gd name="connsiteX27" fmla="*/ 478631 w 2297906"/>
                <a:gd name="connsiteY27" fmla="*/ 7144 h 852488"/>
                <a:gd name="connsiteX28" fmla="*/ 471487 w 2297906"/>
                <a:gd name="connsiteY28" fmla="*/ 11906 h 852488"/>
                <a:gd name="connsiteX29" fmla="*/ 466725 w 2297906"/>
                <a:gd name="connsiteY29" fmla="*/ 19050 h 852488"/>
                <a:gd name="connsiteX30" fmla="*/ 433387 w 2297906"/>
                <a:gd name="connsiteY30" fmla="*/ 21431 h 852488"/>
                <a:gd name="connsiteX31" fmla="*/ 426244 w 2297906"/>
                <a:gd name="connsiteY31" fmla="*/ 19050 h 852488"/>
                <a:gd name="connsiteX32" fmla="*/ 416719 w 2297906"/>
                <a:gd name="connsiteY32" fmla="*/ 14288 h 852488"/>
                <a:gd name="connsiteX33" fmla="*/ 400050 w 2297906"/>
                <a:gd name="connsiteY33" fmla="*/ 11906 h 852488"/>
                <a:gd name="connsiteX34" fmla="*/ 390525 w 2297906"/>
                <a:gd name="connsiteY34" fmla="*/ 7144 h 852488"/>
                <a:gd name="connsiteX35" fmla="*/ 373856 w 2297906"/>
                <a:gd name="connsiteY35" fmla="*/ 2381 h 852488"/>
                <a:gd name="connsiteX36" fmla="*/ 366712 w 2297906"/>
                <a:gd name="connsiteY36" fmla="*/ 0 h 852488"/>
                <a:gd name="connsiteX37" fmla="*/ 323850 w 2297906"/>
                <a:gd name="connsiteY37" fmla="*/ 4763 h 852488"/>
                <a:gd name="connsiteX38" fmla="*/ 319087 w 2297906"/>
                <a:gd name="connsiteY38" fmla="*/ 11906 h 852488"/>
                <a:gd name="connsiteX39" fmla="*/ 304800 w 2297906"/>
                <a:gd name="connsiteY39" fmla="*/ 23813 h 852488"/>
                <a:gd name="connsiteX40" fmla="*/ 300037 w 2297906"/>
                <a:gd name="connsiteY40" fmla="*/ 30956 h 852488"/>
                <a:gd name="connsiteX41" fmla="*/ 271462 w 2297906"/>
                <a:gd name="connsiteY41" fmla="*/ 57150 h 852488"/>
                <a:gd name="connsiteX42" fmla="*/ 264319 w 2297906"/>
                <a:gd name="connsiteY42" fmla="*/ 59531 h 852488"/>
                <a:gd name="connsiteX43" fmla="*/ 252412 w 2297906"/>
                <a:gd name="connsiteY43" fmla="*/ 69056 h 852488"/>
                <a:gd name="connsiteX44" fmla="*/ 245269 w 2297906"/>
                <a:gd name="connsiteY44" fmla="*/ 73819 h 852488"/>
                <a:gd name="connsiteX45" fmla="*/ 202406 w 2297906"/>
                <a:gd name="connsiteY45" fmla="*/ 78581 h 852488"/>
                <a:gd name="connsiteX46" fmla="*/ 164306 w 2297906"/>
                <a:gd name="connsiteY46" fmla="*/ 83344 h 852488"/>
                <a:gd name="connsiteX47" fmla="*/ 150019 w 2297906"/>
                <a:gd name="connsiteY47" fmla="*/ 88106 h 852488"/>
                <a:gd name="connsiteX48" fmla="*/ 135731 w 2297906"/>
                <a:gd name="connsiteY48" fmla="*/ 95250 h 852488"/>
                <a:gd name="connsiteX49" fmla="*/ 130969 w 2297906"/>
                <a:gd name="connsiteY49" fmla="*/ 104775 h 852488"/>
                <a:gd name="connsiteX50" fmla="*/ 123825 w 2297906"/>
                <a:gd name="connsiteY50" fmla="*/ 107156 h 852488"/>
                <a:gd name="connsiteX51" fmla="*/ 116681 w 2297906"/>
                <a:gd name="connsiteY51" fmla="*/ 111919 h 852488"/>
                <a:gd name="connsiteX52" fmla="*/ 109537 w 2297906"/>
                <a:gd name="connsiteY52" fmla="*/ 121444 h 852488"/>
                <a:gd name="connsiteX53" fmla="*/ 102394 w 2297906"/>
                <a:gd name="connsiteY53" fmla="*/ 128588 h 852488"/>
                <a:gd name="connsiteX54" fmla="*/ 92869 w 2297906"/>
                <a:gd name="connsiteY54" fmla="*/ 142875 h 852488"/>
                <a:gd name="connsiteX55" fmla="*/ 88106 w 2297906"/>
                <a:gd name="connsiteY55" fmla="*/ 150019 h 852488"/>
                <a:gd name="connsiteX56" fmla="*/ 83344 w 2297906"/>
                <a:gd name="connsiteY56" fmla="*/ 157163 h 852488"/>
                <a:gd name="connsiteX57" fmla="*/ 76200 w 2297906"/>
                <a:gd name="connsiteY57" fmla="*/ 171450 h 852488"/>
                <a:gd name="connsiteX58" fmla="*/ 73819 w 2297906"/>
                <a:gd name="connsiteY58" fmla="*/ 178594 h 852488"/>
                <a:gd name="connsiteX59" fmla="*/ 64294 w 2297906"/>
                <a:gd name="connsiteY59" fmla="*/ 192881 h 852488"/>
                <a:gd name="connsiteX60" fmla="*/ 59531 w 2297906"/>
                <a:gd name="connsiteY60" fmla="*/ 202406 h 852488"/>
                <a:gd name="connsiteX61" fmla="*/ 54769 w 2297906"/>
                <a:gd name="connsiteY61" fmla="*/ 223838 h 852488"/>
                <a:gd name="connsiteX62" fmla="*/ 52387 w 2297906"/>
                <a:gd name="connsiteY62" fmla="*/ 266700 h 852488"/>
                <a:gd name="connsiteX63" fmla="*/ 0 w 2297906"/>
                <a:gd name="connsiteY63" fmla="*/ 321469 h 852488"/>
                <a:gd name="connsiteX64" fmla="*/ 2381 w 2297906"/>
                <a:gd name="connsiteY64" fmla="*/ 330994 h 852488"/>
                <a:gd name="connsiteX65" fmla="*/ 16669 w 2297906"/>
                <a:gd name="connsiteY65" fmla="*/ 345281 h 852488"/>
                <a:gd name="connsiteX66" fmla="*/ 21431 w 2297906"/>
                <a:gd name="connsiteY66" fmla="*/ 366713 h 852488"/>
                <a:gd name="connsiteX67" fmla="*/ 26194 w 2297906"/>
                <a:gd name="connsiteY67" fmla="*/ 381000 h 852488"/>
                <a:gd name="connsiteX68" fmla="*/ 28575 w 2297906"/>
                <a:gd name="connsiteY68" fmla="*/ 402431 h 852488"/>
                <a:gd name="connsiteX69" fmla="*/ 33337 w 2297906"/>
                <a:gd name="connsiteY69" fmla="*/ 414338 h 852488"/>
                <a:gd name="connsiteX70" fmla="*/ 35719 w 2297906"/>
                <a:gd name="connsiteY70" fmla="*/ 450056 h 852488"/>
                <a:gd name="connsiteX71" fmla="*/ 38100 w 2297906"/>
                <a:gd name="connsiteY71" fmla="*/ 619125 h 852488"/>
                <a:gd name="connsiteX72" fmla="*/ 45244 w 2297906"/>
                <a:gd name="connsiteY72" fmla="*/ 659606 h 852488"/>
                <a:gd name="connsiteX73" fmla="*/ 52387 w 2297906"/>
                <a:gd name="connsiteY73" fmla="*/ 678656 h 852488"/>
                <a:gd name="connsiteX74" fmla="*/ 61912 w 2297906"/>
                <a:gd name="connsiteY74" fmla="*/ 690563 h 852488"/>
                <a:gd name="connsiteX75" fmla="*/ 97631 w 2297906"/>
                <a:gd name="connsiteY75" fmla="*/ 692944 h 852488"/>
                <a:gd name="connsiteX76" fmla="*/ 104775 w 2297906"/>
                <a:gd name="connsiteY76" fmla="*/ 695325 h 852488"/>
                <a:gd name="connsiteX77" fmla="*/ 114300 w 2297906"/>
                <a:gd name="connsiteY77" fmla="*/ 700088 h 852488"/>
                <a:gd name="connsiteX78" fmla="*/ 133350 w 2297906"/>
                <a:gd name="connsiteY78" fmla="*/ 707231 h 852488"/>
                <a:gd name="connsiteX79" fmla="*/ 140494 w 2297906"/>
                <a:gd name="connsiteY79" fmla="*/ 714375 h 852488"/>
                <a:gd name="connsiteX80" fmla="*/ 152400 w 2297906"/>
                <a:gd name="connsiteY80" fmla="*/ 723900 h 852488"/>
                <a:gd name="connsiteX81" fmla="*/ 159544 w 2297906"/>
                <a:gd name="connsiteY81" fmla="*/ 733425 h 852488"/>
                <a:gd name="connsiteX82" fmla="*/ 161925 w 2297906"/>
                <a:gd name="connsiteY82" fmla="*/ 740569 h 852488"/>
                <a:gd name="connsiteX83" fmla="*/ 169069 w 2297906"/>
                <a:gd name="connsiteY83" fmla="*/ 745331 h 852488"/>
                <a:gd name="connsiteX84" fmla="*/ 200025 w 2297906"/>
                <a:gd name="connsiteY84" fmla="*/ 750094 h 852488"/>
                <a:gd name="connsiteX85" fmla="*/ 223837 w 2297906"/>
                <a:gd name="connsiteY85" fmla="*/ 757238 h 852488"/>
                <a:gd name="connsiteX86" fmla="*/ 242887 w 2297906"/>
                <a:gd name="connsiteY86" fmla="*/ 759619 h 852488"/>
                <a:gd name="connsiteX87" fmla="*/ 259556 w 2297906"/>
                <a:gd name="connsiteY87" fmla="*/ 762000 h 852488"/>
                <a:gd name="connsiteX88" fmla="*/ 290512 w 2297906"/>
                <a:gd name="connsiteY88" fmla="*/ 764381 h 852488"/>
                <a:gd name="connsiteX89" fmla="*/ 347662 w 2297906"/>
                <a:gd name="connsiteY89" fmla="*/ 771525 h 852488"/>
                <a:gd name="connsiteX90" fmla="*/ 400050 w 2297906"/>
                <a:gd name="connsiteY90" fmla="*/ 769144 h 852488"/>
                <a:gd name="connsiteX91" fmla="*/ 409575 w 2297906"/>
                <a:gd name="connsiteY91" fmla="*/ 766763 h 852488"/>
                <a:gd name="connsiteX92" fmla="*/ 433387 w 2297906"/>
                <a:gd name="connsiteY92" fmla="*/ 750094 h 852488"/>
                <a:gd name="connsiteX93" fmla="*/ 457200 w 2297906"/>
                <a:gd name="connsiteY93" fmla="*/ 735806 h 852488"/>
                <a:gd name="connsiteX94" fmla="*/ 464344 w 2297906"/>
                <a:gd name="connsiteY94" fmla="*/ 733425 h 852488"/>
                <a:gd name="connsiteX95" fmla="*/ 478631 w 2297906"/>
                <a:gd name="connsiteY95" fmla="*/ 726281 h 852488"/>
                <a:gd name="connsiteX96" fmla="*/ 495300 w 2297906"/>
                <a:gd name="connsiteY96" fmla="*/ 719138 h 852488"/>
                <a:gd name="connsiteX97" fmla="*/ 502444 w 2297906"/>
                <a:gd name="connsiteY97" fmla="*/ 714375 h 852488"/>
                <a:gd name="connsiteX98" fmla="*/ 511969 w 2297906"/>
                <a:gd name="connsiteY98" fmla="*/ 711994 h 852488"/>
                <a:gd name="connsiteX99" fmla="*/ 540544 w 2297906"/>
                <a:gd name="connsiteY99" fmla="*/ 707231 h 852488"/>
                <a:gd name="connsiteX100" fmla="*/ 664369 w 2297906"/>
                <a:gd name="connsiteY100" fmla="*/ 704850 h 852488"/>
                <a:gd name="connsiteX101" fmla="*/ 673894 w 2297906"/>
                <a:gd name="connsiteY101" fmla="*/ 707231 h 852488"/>
                <a:gd name="connsiteX102" fmla="*/ 714375 w 2297906"/>
                <a:gd name="connsiteY102" fmla="*/ 709613 h 852488"/>
                <a:gd name="connsiteX103" fmla="*/ 747712 w 2297906"/>
                <a:gd name="connsiteY103" fmla="*/ 711994 h 852488"/>
                <a:gd name="connsiteX104" fmla="*/ 783431 w 2297906"/>
                <a:gd name="connsiteY104" fmla="*/ 716756 h 852488"/>
                <a:gd name="connsiteX105" fmla="*/ 797719 w 2297906"/>
                <a:gd name="connsiteY105" fmla="*/ 719138 h 852488"/>
                <a:gd name="connsiteX106" fmla="*/ 845344 w 2297906"/>
                <a:gd name="connsiteY106" fmla="*/ 728663 h 852488"/>
                <a:gd name="connsiteX107" fmla="*/ 857250 w 2297906"/>
                <a:gd name="connsiteY107" fmla="*/ 733425 h 852488"/>
                <a:gd name="connsiteX108" fmla="*/ 876300 w 2297906"/>
                <a:gd name="connsiteY108" fmla="*/ 738188 h 852488"/>
                <a:gd name="connsiteX109" fmla="*/ 890587 w 2297906"/>
                <a:gd name="connsiteY109" fmla="*/ 747713 h 852488"/>
                <a:gd name="connsiteX110" fmla="*/ 897731 w 2297906"/>
                <a:gd name="connsiteY110" fmla="*/ 750094 h 852488"/>
                <a:gd name="connsiteX111" fmla="*/ 914400 w 2297906"/>
                <a:gd name="connsiteY111" fmla="*/ 754856 h 852488"/>
                <a:gd name="connsiteX112" fmla="*/ 935831 w 2297906"/>
                <a:gd name="connsiteY112" fmla="*/ 766763 h 852488"/>
                <a:gd name="connsiteX113" fmla="*/ 962025 w 2297906"/>
                <a:gd name="connsiteY113" fmla="*/ 783431 h 852488"/>
                <a:gd name="connsiteX114" fmla="*/ 983456 w 2297906"/>
                <a:gd name="connsiteY114" fmla="*/ 790575 h 852488"/>
                <a:gd name="connsiteX115" fmla="*/ 990600 w 2297906"/>
                <a:gd name="connsiteY115" fmla="*/ 797719 h 852488"/>
                <a:gd name="connsiteX116" fmla="*/ 1009650 w 2297906"/>
                <a:gd name="connsiteY116" fmla="*/ 812006 h 852488"/>
                <a:gd name="connsiteX117" fmla="*/ 1016794 w 2297906"/>
                <a:gd name="connsiteY117" fmla="*/ 821531 h 852488"/>
                <a:gd name="connsiteX118" fmla="*/ 1026319 w 2297906"/>
                <a:gd name="connsiteY118" fmla="*/ 831056 h 852488"/>
                <a:gd name="connsiteX119" fmla="*/ 1042987 w 2297906"/>
                <a:gd name="connsiteY119" fmla="*/ 852488 h 852488"/>
                <a:gd name="connsiteX120" fmla="*/ 1114425 w 2297906"/>
                <a:gd name="connsiteY120" fmla="*/ 850106 h 852488"/>
                <a:gd name="connsiteX121" fmla="*/ 1128712 w 2297906"/>
                <a:gd name="connsiteY121" fmla="*/ 835819 h 852488"/>
                <a:gd name="connsiteX122" fmla="*/ 1135856 w 2297906"/>
                <a:gd name="connsiteY122" fmla="*/ 833438 h 852488"/>
                <a:gd name="connsiteX123" fmla="*/ 1140619 w 2297906"/>
                <a:gd name="connsiteY123" fmla="*/ 826294 h 852488"/>
                <a:gd name="connsiteX124" fmla="*/ 1152525 w 2297906"/>
                <a:gd name="connsiteY124" fmla="*/ 823913 h 852488"/>
                <a:gd name="connsiteX125" fmla="*/ 1159669 w 2297906"/>
                <a:gd name="connsiteY125" fmla="*/ 821531 h 852488"/>
                <a:gd name="connsiteX126" fmla="*/ 1233487 w 2297906"/>
                <a:gd name="connsiteY126" fmla="*/ 821531 h 852488"/>
                <a:gd name="connsiteX127" fmla="*/ 1243012 w 2297906"/>
                <a:gd name="connsiteY127" fmla="*/ 819150 h 852488"/>
                <a:gd name="connsiteX128" fmla="*/ 1247775 w 2297906"/>
                <a:gd name="connsiteY128" fmla="*/ 812006 h 852488"/>
                <a:gd name="connsiteX129" fmla="*/ 1254919 w 2297906"/>
                <a:gd name="connsiteY129" fmla="*/ 809625 h 852488"/>
                <a:gd name="connsiteX130" fmla="*/ 1262062 w 2297906"/>
                <a:gd name="connsiteY130" fmla="*/ 804863 h 852488"/>
                <a:gd name="connsiteX131" fmla="*/ 1264444 w 2297906"/>
                <a:gd name="connsiteY131" fmla="*/ 797719 h 852488"/>
                <a:gd name="connsiteX132" fmla="*/ 1278731 w 2297906"/>
                <a:gd name="connsiteY132" fmla="*/ 792956 h 852488"/>
                <a:gd name="connsiteX133" fmla="*/ 1281112 w 2297906"/>
                <a:gd name="connsiteY133" fmla="*/ 785813 h 852488"/>
                <a:gd name="connsiteX134" fmla="*/ 1288256 w 2297906"/>
                <a:gd name="connsiteY134" fmla="*/ 783431 h 852488"/>
                <a:gd name="connsiteX135" fmla="*/ 1297781 w 2297906"/>
                <a:gd name="connsiteY135" fmla="*/ 778669 h 852488"/>
                <a:gd name="connsiteX136" fmla="*/ 1307306 w 2297906"/>
                <a:gd name="connsiteY136" fmla="*/ 769144 h 852488"/>
                <a:gd name="connsiteX137" fmla="*/ 1314450 w 2297906"/>
                <a:gd name="connsiteY137" fmla="*/ 766763 h 852488"/>
                <a:gd name="connsiteX138" fmla="*/ 1335881 w 2297906"/>
                <a:gd name="connsiteY138" fmla="*/ 754856 h 852488"/>
                <a:gd name="connsiteX139" fmla="*/ 1352550 w 2297906"/>
                <a:gd name="connsiteY139" fmla="*/ 750094 h 852488"/>
                <a:gd name="connsiteX140" fmla="*/ 1359694 w 2297906"/>
                <a:gd name="connsiteY140" fmla="*/ 745331 h 852488"/>
                <a:gd name="connsiteX141" fmla="*/ 1366837 w 2297906"/>
                <a:gd name="connsiteY141" fmla="*/ 742950 h 852488"/>
                <a:gd name="connsiteX142" fmla="*/ 1400175 w 2297906"/>
                <a:gd name="connsiteY142" fmla="*/ 738188 h 852488"/>
                <a:gd name="connsiteX143" fmla="*/ 1409700 w 2297906"/>
                <a:gd name="connsiteY143" fmla="*/ 735806 h 852488"/>
                <a:gd name="connsiteX144" fmla="*/ 1435894 w 2297906"/>
                <a:gd name="connsiteY144" fmla="*/ 728663 h 852488"/>
                <a:gd name="connsiteX145" fmla="*/ 1473994 w 2297906"/>
                <a:gd name="connsiteY145" fmla="*/ 726281 h 852488"/>
                <a:gd name="connsiteX146" fmla="*/ 1500187 w 2297906"/>
                <a:gd name="connsiteY146" fmla="*/ 728663 h 852488"/>
                <a:gd name="connsiteX147" fmla="*/ 1507331 w 2297906"/>
                <a:gd name="connsiteY147" fmla="*/ 731044 h 852488"/>
                <a:gd name="connsiteX148" fmla="*/ 1545431 w 2297906"/>
                <a:gd name="connsiteY148" fmla="*/ 728663 h 852488"/>
                <a:gd name="connsiteX149" fmla="*/ 1564481 w 2297906"/>
                <a:gd name="connsiteY149" fmla="*/ 723900 h 852488"/>
                <a:gd name="connsiteX150" fmla="*/ 1574006 w 2297906"/>
                <a:gd name="connsiteY150" fmla="*/ 719138 h 852488"/>
                <a:gd name="connsiteX151" fmla="*/ 1583531 w 2297906"/>
                <a:gd name="connsiteY151" fmla="*/ 716756 h 852488"/>
                <a:gd name="connsiteX152" fmla="*/ 1590675 w 2297906"/>
                <a:gd name="connsiteY152" fmla="*/ 714375 h 852488"/>
                <a:gd name="connsiteX153" fmla="*/ 1612106 w 2297906"/>
                <a:gd name="connsiteY153" fmla="*/ 704850 h 852488"/>
                <a:gd name="connsiteX154" fmla="*/ 1626394 w 2297906"/>
                <a:gd name="connsiteY154" fmla="*/ 700088 h 852488"/>
                <a:gd name="connsiteX155" fmla="*/ 1633537 w 2297906"/>
                <a:gd name="connsiteY155" fmla="*/ 702469 h 852488"/>
                <a:gd name="connsiteX156" fmla="*/ 1645444 w 2297906"/>
                <a:gd name="connsiteY156" fmla="*/ 716756 h 852488"/>
                <a:gd name="connsiteX157" fmla="*/ 1652587 w 2297906"/>
                <a:gd name="connsiteY157" fmla="*/ 723900 h 852488"/>
                <a:gd name="connsiteX158" fmla="*/ 1666875 w 2297906"/>
                <a:gd name="connsiteY158" fmla="*/ 733425 h 852488"/>
                <a:gd name="connsiteX159" fmla="*/ 1674019 w 2297906"/>
                <a:gd name="connsiteY159" fmla="*/ 740569 h 852488"/>
                <a:gd name="connsiteX160" fmla="*/ 1695450 w 2297906"/>
                <a:gd name="connsiteY160" fmla="*/ 742950 h 852488"/>
                <a:gd name="connsiteX161" fmla="*/ 1704975 w 2297906"/>
                <a:gd name="connsiteY161" fmla="*/ 745331 h 852488"/>
                <a:gd name="connsiteX162" fmla="*/ 1712119 w 2297906"/>
                <a:gd name="connsiteY162" fmla="*/ 747713 h 852488"/>
                <a:gd name="connsiteX163" fmla="*/ 1726406 w 2297906"/>
                <a:gd name="connsiteY163" fmla="*/ 750094 h 852488"/>
                <a:gd name="connsiteX164" fmla="*/ 1745456 w 2297906"/>
                <a:gd name="connsiteY164" fmla="*/ 757238 h 852488"/>
                <a:gd name="connsiteX165" fmla="*/ 1757362 w 2297906"/>
                <a:gd name="connsiteY165" fmla="*/ 759619 h 852488"/>
                <a:gd name="connsiteX166" fmla="*/ 1800225 w 2297906"/>
                <a:gd name="connsiteY166" fmla="*/ 764381 h 852488"/>
                <a:gd name="connsiteX167" fmla="*/ 1812131 w 2297906"/>
                <a:gd name="connsiteY167" fmla="*/ 766763 h 852488"/>
                <a:gd name="connsiteX168" fmla="*/ 1833562 w 2297906"/>
                <a:gd name="connsiteY168" fmla="*/ 776288 h 852488"/>
                <a:gd name="connsiteX169" fmla="*/ 1852612 w 2297906"/>
                <a:gd name="connsiteY169" fmla="*/ 788194 h 852488"/>
                <a:gd name="connsiteX170" fmla="*/ 1862137 w 2297906"/>
                <a:gd name="connsiteY170" fmla="*/ 795338 h 852488"/>
                <a:gd name="connsiteX171" fmla="*/ 1874044 w 2297906"/>
                <a:gd name="connsiteY171" fmla="*/ 797719 h 852488"/>
                <a:gd name="connsiteX172" fmla="*/ 1888331 w 2297906"/>
                <a:gd name="connsiteY172" fmla="*/ 807244 h 852488"/>
                <a:gd name="connsiteX173" fmla="*/ 1900237 w 2297906"/>
                <a:gd name="connsiteY173" fmla="*/ 816769 h 852488"/>
                <a:gd name="connsiteX174" fmla="*/ 1909762 w 2297906"/>
                <a:gd name="connsiteY174" fmla="*/ 823913 h 852488"/>
                <a:gd name="connsiteX175" fmla="*/ 1914525 w 2297906"/>
                <a:gd name="connsiteY175" fmla="*/ 831056 h 852488"/>
                <a:gd name="connsiteX176" fmla="*/ 1971675 w 2297906"/>
                <a:gd name="connsiteY176" fmla="*/ 828675 h 852488"/>
                <a:gd name="connsiteX177" fmla="*/ 1983581 w 2297906"/>
                <a:gd name="connsiteY177" fmla="*/ 826294 h 852488"/>
                <a:gd name="connsiteX178" fmla="*/ 1990725 w 2297906"/>
                <a:gd name="connsiteY178" fmla="*/ 823913 h 852488"/>
                <a:gd name="connsiteX179" fmla="*/ 2009775 w 2297906"/>
                <a:gd name="connsiteY179" fmla="*/ 819150 h 852488"/>
                <a:gd name="connsiteX180" fmla="*/ 2019300 w 2297906"/>
                <a:gd name="connsiteY180" fmla="*/ 814388 h 852488"/>
                <a:gd name="connsiteX181" fmla="*/ 2026444 w 2297906"/>
                <a:gd name="connsiteY181" fmla="*/ 812006 h 852488"/>
                <a:gd name="connsiteX182" fmla="*/ 2033587 w 2297906"/>
                <a:gd name="connsiteY182" fmla="*/ 807244 h 852488"/>
                <a:gd name="connsiteX183" fmla="*/ 2050256 w 2297906"/>
                <a:gd name="connsiteY183" fmla="*/ 802481 h 852488"/>
                <a:gd name="connsiteX184" fmla="*/ 2081212 w 2297906"/>
                <a:gd name="connsiteY184" fmla="*/ 790575 h 852488"/>
                <a:gd name="connsiteX185" fmla="*/ 2090737 w 2297906"/>
                <a:gd name="connsiteY185" fmla="*/ 783431 h 852488"/>
                <a:gd name="connsiteX186" fmla="*/ 2109787 w 2297906"/>
                <a:gd name="connsiteY186" fmla="*/ 773906 h 852488"/>
                <a:gd name="connsiteX187" fmla="*/ 2126456 w 2297906"/>
                <a:gd name="connsiteY187" fmla="*/ 766763 h 852488"/>
                <a:gd name="connsiteX188" fmla="*/ 2140744 w 2297906"/>
                <a:gd name="connsiteY188" fmla="*/ 759619 h 852488"/>
                <a:gd name="connsiteX189" fmla="*/ 2157412 w 2297906"/>
                <a:gd name="connsiteY189" fmla="*/ 754856 h 852488"/>
                <a:gd name="connsiteX190" fmla="*/ 2185987 w 2297906"/>
                <a:gd name="connsiteY190" fmla="*/ 750094 h 852488"/>
                <a:gd name="connsiteX191" fmla="*/ 2195512 w 2297906"/>
                <a:gd name="connsiteY191" fmla="*/ 747713 h 852488"/>
                <a:gd name="connsiteX192" fmla="*/ 2209800 w 2297906"/>
                <a:gd name="connsiteY192" fmla="*/ 745331 h 852488"/>
                <a:gd name="connsiteX193" fmla="*/ 2240756 w 2297906"/>
                <a:gd name="connsiteY193" fmla="*/ 740569 h 852488"/>
                <a:gd name="connsiteX194" fmla="*/ 2255044 w 2297906"/>
                <a:gd name="connsiteY194" fmla="*/ 714375 h 852488"/>
                <a:gd name="connsiteX195" fmla="*/ 2271712 w 2297906"/>
                <a:gd name="connsiteY195" fmla="*/ 683419 h 852488"/>
                <a:gd name="connsiteX196" fmla="*/ 2278856 w 2297906"/>
                <a:gd name="connsiteY196" fmla="*/ 659606 h 852488"/>
                <a:gd name="connsiteX197" fmla="*/ 2283619 w 2297906"/>
                <a:gd name="connsiteY197" fmla="*/ 642938 h 852488"/>
                <a:gd name="connsiteX198" fmla="*/ 2286000 w 2297906"/>
                <a:gd name="connsiteY198" fmla="*/ 628650 h 852488"/>
                <a:gd name="connsiteX199" fmla="*/ 2288381 w 2297906"/>
                <a:gd name="connsiteY199" fmla="*/ 616744 h 852488"/>
                <a:gd name="connsiteX200" fmla="*/ 2293144 w 2297906"/>
                <a:gd name="connsiteY200" fmla="*/ 588169 h 852488"/>
                <a:gd name="connsiteX201" fmla="*/ 2295525 w 2297906"/>
                <a:gd name="connsiteY201" fmla="*/ 561975 h 852488"/>
                <a:gd name="connsiteX202" fmla="*/ 2297906 w 2297906"/>
                <a:gd name="connsiteY202" fmla="*/ 554831 h 852488"/>
                <a:gd name="connsiteX203" fmla="*/ 2295525 w 2297906"/>
                <a:gd name="connsiteY203" fmla="*/ 542925 h 852488"/>
                <a:gd name="connsiteX204" fmla="*/ 2286000 w 2297906"/>
                <a:gd name="connsiteY204" fmla="*/ 519113 h 852488"/>
                <a:gd name="connsiteX205" fmla="*/ 2283619 w 2297906"/>
                <a:gd name="connsiteY205" fmla="*/ 504825 h 852488"/>
                <a:gd name="connsiteX206" fmla="*/ 2278856 w 2297906"/>
                <a:gd name="connsiteY206" fmla="*/ 490538 h 852488"/>
                <a:gd name="connsiteX207" fmla="*/ 2276475 w 2297906"/>
                <a:gd name="connsiteY207" fmla="*/ 459581 h 852488"/>
                <a:gd name="connsiteX208" fmla="*/ 2274094 w 2297906"/>
                <a:gd name="connsiteY208" fmla="*/ 447675 h 852488"/>
                <a:gd name="connsiteX209" fmla="*/ 2271712 w 2297906"/>
                <a:gd name="connsiteY209" fmla="*/ 428625 h 852488"/>
                <a:gd name="connsiteX210" fmla="*/ 2252662 w 2297906"/>
                <a:gd name="connsiteY210" fmla="*/ 338138 h 852488"/>
                <a:gd name="connsiteX211" fmla="*/ 2245519 w 2297906"/>
                <a:gd name="connsiteY211" fmla="*/ 333375 h 852488"/>
                <a:gd name="connsiteX212" fmla="*/ 2233612 w 2297906"/>
                <a:gd name="connsiteY212" fmla="*/ 319088 h 852488"/>
                <a:gd name="connsiteX213" fmla="*/ 2219325 w 2297906"/>
                <a:gd name="connsiteY213" fmla="*/ 311944 h 852488"/>
                <a:gd name="connsiteX214" fmla="*/ 2200275 w 2297906"/>
                <a:gd name="connsiteY214" fmla="*/ 292894 h 852488"/>
                <a:gd name="connsiteX215" fmla="*/ 2188369 w 2297906"/>
                <a:gd name="connsiteY215" fmla="*/ 278606 h 852488"/>
                <a:gd name="connsiteX216" fmla="*/ 2181225 w 2297906"/>
                <a:gd name="connsiteY216" fmla="*/ 257175 h 852488"/>
                <a:gd name="connsiteX217" fmla="*/ 2176462 w 2297906"/>
                <a:gd name="connsiteY217" fmla="*/ 240506 h 852488"/>
                <a:gd name="connsiteX218" fmla="*/ 2166937 w 2297906"/>
                <a:gd name="connsiteY218" fmla="*/ 223838 h 852488"/>
                <a:gd name="connsiteX219" fmla="*/ 2159794 w 2297906"/>
                <a:gd name="connsiteY219" fmla="*/ 200025 h 852488"/>
                <a:gd name="connsiteX220" fmla="*/ 2157412 w 2297906"/>
                <a:gd name="connsiteY220" fmla="*/ 190500 h 852488"/>
                <a:gd name="connsiteX221" fmla="*/ 2150269 w 2297906"/>
                <a:gd name="connsiteY221" fmla="*/ 180975 h 852488"/>
                <a:gd name="connsiteX222" fmla="*/ 2147887 w 2297906"/>
                <a:gd name="connsiteY222" fmla="*/ 173831 h 852488"/>
                <a:gd name="connsiteX223" fmla="*/ 2128837 w 2297906"/>
                <a:gd name="connsiteY223" fmla="*/ 152400 h 852488"/>
                <a:gd name="connsiteX224" fmla="*/ 2109787 w 2297906"/>
                <a:gd name="connsiteY224" fmla="*/ 130969 h 852488"/>
                <a:gd name="connsiteX225" fmla="*/ 2114550 w 2297906"/>
                <a:gd name="connsiteY225" fmla="*/ 121444 h 852488"/>
                <a:gd name="connsiteX226" fmla="*/ 2145506 w 2297906"/>
                <a:gd name="connsiteY226" fmla="*/ 92869 h 852488"/>
                <a:gd name="connsiteX227" fmla="*/ 2150269 w 2297906"/>
                <a:gd name="connsiteY227" fmla="*/ 83344 h 852488"/>
                <a:gd name="connsiteX228" fmla="*/ 2145506 w 2297906"/>
                <a:gd name="connsiteY228" fmla="*/ 76200 h 852488"/>
                <a:gd name="connsiteX229" fmla="*/ 2138362 w 2297906"/>
                <a:gd name="connsiteY229" fmla="*/ 66675 h 852488"/>
                <a:gd name="connsiteX230" fmla="*/ 2112169 w 2297906"/>
                <a:gd name="connsiteY230" fmla="*/ 59531 h 852488"/>
                <a:gd name="connsiteX231" fmla="*/ 2105025 w 2297906"/>
                <a:gd name="connsiteY231" fmla="*/ 54769 h 852488"/>
                <a:gd name="connsiteX232" fmla="*/ 2095500 w 2297906"/>
                <a:gd name="connsiteY232" fmla="*/ 52388 h 852488"/>
                <a:gd name="connsiteX233" fmla="*/ 2033587 w 2297906"/>
                <a:gd name="connsiteY233" fmla="*/ 54769 h 852488"/>
                <a:gd name="connsiteX234" fmla="*/ 2024062 w 2297906"/>
                <a:gd name="connsiteY234" fmla="*/ 57150 h 852488"/>
                <a:gd name="connsiteX235" fmla="*/ 2005012 w 2297906"/>
                <a:gd name="connsiteY235" fmla="*/ 61913 h 852488"/>
                <a:gd name="connsiteX236" fmla="*/ 1993106 w 2297906"/>
                <a:gd name="connsiteY236" fmla="*/ 66675 h 852488"/>
                <a:gd name="connsiteX237" fmla="*/ 1985962 w 2297906"/>
                <a:gd name="connsiteY237" fmla="*/ 71438 h 852488"/>
                <a:gd name="connsiteX238" fmla="*/ 1966912 w 2297906"/>
                <a:gd name="connsiteY238" fmla="*/ 78581 h 852488"/>
                <a:gd name="connsiteX239" fmla="*/ 1950244 w 2297906"/>
                <a:gd name="connsiteY239" fmla="*/ 90488 h 852488"/>
                <a:gd name="connsiteX240" fmla="*/ 1938337 w 2297906"/>
                <a:gd name="connsiteY240" fmla="*/ 97631 h 852488"/>
                <a:gd name="connsiteX241" fmla="*/ 1928812 w 2297906"/>
                <a:gd name="connsiteY241" fmla="*/ 104775 h 852488"/>
                <a:gd name="connsiteX242" fmla="*/ 1914525 w 2297906"/>
                <a:gd name="connsiteY242" fmla="*/ 114300 h 852488"/>
                <a:gd name="connsiteX243" fmla="*/ 1900237 w 2297906"/>
                <a:gd name="connsiteY243" fmla="*/ 119063 h 852488"/>
                <a:gd name="connsiteX244" fmla="*/ 1893094 w 2297906"/>
                <a:gd name="connsiteY244" fmla="*/ 121444 h 852488"/>
                <a:gd name="connsiteX245" fmla="*/ 1878806 w 2297906"/>
                <a:gd name="connsiteY245" fmla="*/ 123825 h 852488"/>
                <a:gd name="connsiteX246" fmla="*/ 1869281 w 2297906"/>
                <a:gd name="connsiteY246" fmla="*/ 126206 h 852488"/>
                <a:gd name="connsiteX247" fmla="*/ 1843087 w 2297906"/>
                <a:gd name="connsiteY247" fmla="*/ 128588 h 852488"/>
                <a:gd name="connsiteX248" fmla="*/ 1802606 w 2297906"/>
                <a:gd name="connsiteY248" fmla="*/ 133350 h 852488"/>
                <a:gd name="connsiteX249" fmla="*/ 1790700 w 2297906"/>
                <a:gd name="connsiteY249" fmla="*/ 138113 h 852488"/>
                <a:gd name="connsiteX250" fmla="*/ 1759744 w 2297906"/>
                <a:gd name="connsiteY250" fmla="*/ 142875 h 852488"/>
                <a:gd name="connsiteX251" fmla="*/ 1719262 w 2297906"/>
                <a:gd name="connsiteY251" fmla="*/ 150019 h 852488"/>
                <a:gd name="connsiteX252" fmla="*/ 1464469 w 2297906"/>
                <a:gd name="connsiteY252" fmla="*/ 152400 h 852488"/>
                <a:gd name="connsiteX253" fmla="*/ 1457325 w 2297906"/>
                <a:gd name="connsiteY253" fmla="*/ 150019 h 852488"/>
                <a:gd name="connsiteX254" fmla="*/ 1445419 w 2297906"/>
                <a:gd name="connsiteY254" fmla="*/ 147638 h 852488"/>
                <a:gd name="connsiteX255" fmla="*/ 1359694 w 2297906"/>
                <a:gd name="connsiteY255" fmla="*/ 150019 h 852488"/>
                <a:gd name="connsiteX256" fmla="*/ 1352550 w 2297906"/>
                <a:gd name="connsiteY256" fmla="*/ 152400 h 852488"/>
                <a:gd name="connsiteX257" fmla="*/ 1338262 w 2297906"/>
                <a:gd name="connsiteY257" fmla="*/ 154781 h 852488"/>
                <a:gd name="connsiteX258" fmla="*/ 1326356 w 2297906"/>
                <a:gd name="connsiteY258" fmla="*/ 157163 h 852488"/>
                <a:gd name="connsiteX259" fmla="*/ 1276350 w 2297906"/>
                <a:gd name="connsiteY259" fmla="*/ 152400 h 852488"/>
                <a:gd name="connsiteX260" fmla="*/ 1254919 w 2297906"/>
                <a:gd name="connsiteY260" fmla="*/ 150019 h 852488"/>
                <a:gd name="connsiteX261" fmla="*/ 1243012 w 2297906"/>
                <a:gd name="connsiteY261" fmla="*/ 147638 h 852488"/>
                <a:gd name="connsiteX262" fmla="*/ 1178719 w 2297906"/>
                <a:gd name="connsiteY262" fmla="*/ 140494 h 852488"/>
                <a:gd name="connsiteX263" fmla="*/ 1123950 w 2297906"/>
                <a:gd name="connsiteY263" fmla="*/ 147638 h 852488"/>
                <a:gd name="connsiteX0" fmla="*/ 1123950 w 2297906"/>
                <a:gd name="connsiteY0" fmla="*/ 147638 h 852488"/>
                <a:gd name="connsiteX1" fmla="*/ 976312 w 2297906"/>
                <a:gd name="connsiteY1" fmla="*/ 152400 h 852488"/>
                <a:gd name="connsiteX2" fmla="*/ 959644 w 2297906"/>
                <a:gd name="connsiteY2" fmla="*/ 159544 h 852488"/>
                <a:gd name="connsiteX3" fmla="*/ 945356 w 2297906"/>
                <a:gd name="connsiteY3" fmla="*/ 164306 h 852488"/>
                <a:gd name="connsiteX4" fmla="*/ 871537 w 2297906"/>
                <a:gd name="connsiteY4" fmla="*/ 166688 h 852488"/>
                <a:gd name="connsiteX5" fmla="*/ 852487 w 2297906"/>
                <a:gd name="connsiteY5" fmla="*/ 164306 h 852488"/>
                <a:gd name="connsiteX6" fmla="*/ 845344 w 2297906"/>
                <a:gd name="connsiteY6" fmla="*/ 161925 h 852488"/>
                <a:gd name="connsiteX7" fmla="*/ 812006 w 2297906"/>
                <a:gd name="connsiteY7" fmla="*/ 169069 h 852488"/>
                <a:gd name="connsiteX8" fmla="*/ 778669 w 2297906"/>
                <a:gd name="connsiteY8" fmla="*/ 164306 h 852488"/>
                <a:gd name="connsiteX9" fmla="*/ 762000 w 2297906"/>
                <a:gd name="connsiteY9" fmla="*/ 152400 h 852488"/>
                <a:gd name="connsiteX10" fmla="*/ 757237 w 2297906"/>
                <a:gd name="connsiteY10" fmla="*/ 145256 h 852488"/>
                <a:gd name="connsiteX11" fmla="*/ 742950 w 2297906"/>
                <a:gd name="connsiteY11" fmla="*/ 135731 h 852488"/>
                <a:gd name="connsiteX12" fmla="*/ 733425 w 2297906"/>
                <a:gd name="connsiteY12" fmla="*/ 130969 h 852488"/>
                <a:gd name="connsiteX13" fmla="*/ 723900 w 2297906"/>
                <a:gd name="connsiteY13" fmla="*/ 123825 h 852488"/>
                <a:gd name="connsiteX14" fmla="*/ 716756 w 2297906"/>
                <a:gd name="connsiteY14" fmla="*/ 119063 h 852488"/>
                <a:gd name="connsiteX15" fmla="*/ 702469 w 2297906"/>
                <a:gd name="connsiteY15" fmla="*/ 107156 h 852488"/>
                <a:gd name="connsiteX16" fmla="*/ 673894 w 2297906"/>
                <a:gd name="connsiteY16" fmla="*/ 92869 h 852488"/>
                <a:gd name="connsiteX17" fmla="*/ 659606 w 2297906"/>
                <a:gd name="connsiteY17" fmla="*/ 85725 h 852488"/>
                <a:gd name="connsiteX18" fmla="*/ 640556 w 2297906"/>
                <a:gd name="connsiteY18" fmla="*/ 76200 h 852488"/>
                <a:gd name="connsiteX19" fmla="*/ 631031 w 2297906"/>
                <a:gd name="connsiteY19" fmla="*/ 69056 h 852488"/>
                <a:gd name="connsiteX20" fmla="*/ 614362 w 2297906"/>
                <a:gd name="connsiteY20" fmla="*/ 61913 h 852488"/>
                <a:gd name="connsiteX21" fmla="*/ 588169 w 2297906"/>
                <a:gd name="connsiteY21" fmla="*/ 45244 h 852488"/>
                <a:gd name="connsiteX22" fmla="*/ 576262 w 2297906"/>
                <a:gd name="connsiteY22" fmla="*/ 35719 h 852488"/>
                <a:gd name="connsiteX23" fmla="*/ 564356 w 2297906"/>
                <a:gd name="connsiteY23" fmla="*/ 23813 h 852488"/>
                <a:gd name="connsiteX24" fmla="*/ 550069 w 2297906"/>
                <a:gd name="connsiteY24" fmla="*/ 11906 h 852488"/>
                <a:gd name="connsiteX25" fmla="*/ 540544 w 2297906"/>
                <a:gd name="connsiteY25" fmla="*/ 4763 h 852488"/>
                <a:gd name="connsiteX26" fmla="*/ 526256 w 2297906"/>
                <a:gd name="connsiteY26" fmla="*/ 0 h 852488"/>
                <a:gd name="connsiteX27" fmla="*/ 478631 w 2297906"/>
                <a:gd name="connsiteY27" fmla="*/ 7144 h 852488"/>
                <a:gd name="connsiteX28" fmla="*/ 471487 w 2297906"/>
                <a:gd name="connsiteY28" fmla="*/ 11906 h 852488"/>
                <a:gd name="connsiteX29" fmla="*/ 466725 w 2297906"/>
                <a:gd name="connsiteY29" fmla="*/ 19050 h 852488"/>
                <a:gd name="connsiteX30" fmla="*/ 433387 w 2297906"/>
                <a:gd name="connsiteY30" fmla="*/ 21431 h 852488"/>
                <a:gd name="connsiteX31" fmla="*/ 426244 w 2297906"/>
                <a:gd name="connsiteY31" fmla="*/ 19050 h 852488"/>
                <a:gd name="connsiteX32" fmla="*/ 416719 w 2297906"/>
                <a:gd name="connsiteY32" fmla="*/ 14288 h 852488"/>
                <a:gd name="connsiteX33" fmla="*/ 400050 w 2297906"/>
                <a:gd name="connsiteY33" fmla="*/ 11906 h 852488"/>
                <a:gd name="connsiteX34" fmla="*/ 390525 w 2297906"/>
                <a:gd name="connsiteY34" fmla="*/ 7144 h 852488"/>
                <a:gd name="connsiteX35" fmla="*/ 373856 w 2297906"/>
                <a:gd name="connsiteY35" fmla="*/ 2381 h 852488"/>
                <a:gd name="connsiteX36" fmla="*/ 366712 w 2297906"/>
                <a:gd name="connsiteY36" fmla="*/ 0 h 852488"/>
                <a:gd name="connsiteX37" fmla="*/ 323850 w 2297906"/>
                <a:gd name="connsiteY37" fmla="*/ 4763 h 852488"/>
                <a:gd name="connsiteX38" fmla="*/ 319087 w 2297906"/>
                <a:gd name="connsiteY38" fmla="*/ 11906 h 852488"/>
                <a:gd name="connsiteX39" fmla="*/ 304800 w 2297906"/>
                <a:gd name="connsiteY39" fmla="*/ 23813 h 852488"/>
                <a:gd name="connsiteX40" fmla="*/ 300037 w 2297906"/>
                <a:gd name="connsiteY40" fmla="*/ 30956 h 852488"/>
                <a:gd name="connsiteX41" fmla="*/ 271462 w 2297906"/>
                <a:gd name="connsiteY41" fmla="*/ 57150 h 852488"/>
                <a:gd name="connsiteX42" fmla="*/ 264319 w 2297906"/>
                <a:gd name="connsiteY42" fmla="*/ 59531 h 852488"/>
                <a:gd name="connsiteX43" fmla="*/ 252412 w 2297906"/>
                <a:gd name="connsiteY43" fmla="*/ 69056 h 852488"/>
                <a:gd name="connsiteX44" fmla="*/ 245269 w 2297906"/>
                <a:gd name="connsiteY44" fmla="*/ 73819 h 852488"/>
                <a:gd name="connsiteX45" fmla="*/ 202406 w 2297906"/>
                <a:gd name="connsiteY45" fmla="*/ 78581 h 852488"/>
                <a:gd name="connsiteX46" fmla="*/ 164306 w 2297906"/>
                <a:gd name="connsiteY46" fmla="*/ 83344 h 852488"/>
                <a:gd name="connsiteX47" fmla="*/ 150019 w 2297906"/>
                <a:gd name="connsiteY47" fmla="*/ 88106 h 852488"/>
                <a:gd name="connsiteX48" fmla="*/ 135731 w 2297906"/>
                <a:gd name="connsiteY48" fmla="*/ 95250 h 852488"/>
                <a:gd name="connsiteX49" fmla="*/ 130969 w 2297906"/>
                <a:gd name="connsiteY49" fmla="*/ 104775 h 852488"/>
                <a:gd name="connsiteX50" fmla="*/ 123825 w 2297906"/>
                <a:gd name="connsiteY50" fmla="*/ 107156 h 852488"/>
                <a:gd name="connsiteX51" fmla="*/ 116681 w 2297906"/>
                <a:gd name="connsiteY51" fmla="*/ 111919 h 852488"/>
                <a:gd name="connsiteX52" fmla="*/ 109537 w 2297906"/>
                <a:gd name="connsiteY52" fmla="*/ 121444 h 852488"/>
                <a:gd name="connsiteX53" fmla="*/ 102394 w 2297906"/>
                <a:gd name="connsiteY53" fmla="*/ 128588 h 852488"/>
                <a:gd name="connsiteX54" fmla="*/ 92869 w 2297906"/>
                <a:gd name="connsiteY54" fmla="*/ 142875 h 852488"/>
                <a:gd name="connsiteX55" fmla="*/ 88106 w 2297906"/>
                <a:gd name="connsiteY55" fmla="*/ 150019 h 852488"/>
                <a:gd name="connsiteX56" fmla="*/ 83344 w 2297906"/>
                <a:gd name="connsiteY56" fmla="*/ 157163 h 852488"/>
                <a:gd name="connsiteX57" fmla="*/ 76200 w 2297906"/>
                <a:gd name="connsiteY57" fmla="*/ 171450 h 852488"/>
                <a:gd name="connsiteX58" fmla="*/ 73819 w 2297906"/>
                <a:gd name="connsiteY58" fmla="*/ 178594 h 852488"/>
                <a:gd name="connsiteX59" fmla="*/ 64294 w 2297906"/>
                <a:gd name="connsiteY59" fmla="*/ 192881 h 852488"/>
                <a:gd name="connsiteX60" fmla="*/ 59531 w 2297906"/>
                <a:gd name="connsiteY60" fmla="*/ 202406 h 852488"/>
                <a:gd name="connsiteX61" fmla="*/ 54769 w 2297906"/>
                <a:gd name="connsiteY61" fmla="*/ 223838 h 852488"/>
                <a:gd name="connsiteX62" fmla="*/ 52387 w 2297906"/>
                <a:gd name="connsiteY62" fmla="*/ 266700 h 852488"/>
                <a:gd name="connsiteX63" fmla="*/ 0 w 2297906"/>
                <a:gd name="connsiteY63" fmla="*/ 321469 h 852488"/>
                <a:gd name="connsiteX64" fmla="*/ 19050 w 2297906"/>
                <a:gd name="connsiteY64" fmla="*/ 321469 h 852488"/>
                <a:gd name="connsiteX65" fmla="*/ 16669 w 2297906"/>
                <a:gd name="connsiteY65" fmla="*/ 345281 h 852488"/>
                <a:gd name="connsiteX66" fmla="*/ 21431 w 2297906"/>
                <a:gd name="connsiteY66" fmla="*/ 366713 h 852488"/>
                <a:gd name="connsiteX67" fmla="*/ 26194 w 2297906"/>
                <a:gd name="connsiteY67" fmla="*/ 381000 h 852488"/>
                <a:gd name="connsiteX68" fmla="*/ 28575 w 2297906"/>
                <a:gd name="connsiteY68" fmla="*/ 402431 h 852488"/>
                <a:gd name="connsiteX69" fmla="*/ 33337 w 2297906"/>
                <a:gd name="connsiteY69" fmla="*/ 414338 h 852488"/>
                <a:gd name="connsiteX70" fmla="*/ 35719 w 2297906"/>
                <a:gd name="connsiteY70" fmla="*/ 450056 h 852488"/>
                <a:gd name="connsiteX71" fmla="*/ 38100 w 2297906"/>
                <a:gd name="connsiteY71" fmla="*/ 619125 h 852488"/>
                <a:gd name="connsiteX72" fmla="*/ 45244 w 2297906"/>
                <a:gd name="connsiteY72" fmla="*/ 659606 h 852488"/>
                <a:gd name="connsiteX73" fmla="*/ 52387 w 2297906"/>
                <a:gd name="connsiteY73" fmla="*/ 678656 h 852488"/>
                <a:gd name="connsiteX74" fmla="*/ 61912 w 2297906"/>
                <a:gd name="connsiteY74" fmla="*/ 690563 h 852488"/>
                <a:gd name="connsiteX75" fmla="*/ 97631 w 2297906"/>
                <a:gd name="connsiteY75" fmla="*/ 692944 h 852488"/>
                <a:gd name="connsiteX76" fmla="*/ 104775 w 2297906"/>
                <a:gd name="connsiteY76" fmla="*/ 695325 h 852488"/>
                <a:gd name="connsiteX77" fmla="*/ 114300 w 2297906"/>
                <a:gd name="connsiteY77" fmla="*/ 700088 h 852488"/>
                <a:gd name="connsiteX78" fmla="*/ 133350 w 2297906"/>
                <a:gd name="connsiteY78" fmla="*/ 707231 h 852488"/>
                <a:gd name="connsiteX79" fmla="*/ 140494 w 2297906"/>
                <a:gd name="connsiteY79" fmla="*/ 714375 h 852488"/>
                <a:gd name="connsiteX80" fmla="*/ 152400 w 2297906"/>
                <a:gd name="connsiteY80" fmla="*/ 723900 h 852488"/>
                <a:gd name="connsiteX81" fmla="*/ 159544 w 2297906"/>
                <a:gd name="connsiteY81" fmla="*/ 733425 h 852488"/>
                <a:gd name="connsiteX82" fmla="*/ 161925 w 2297906"/>
                <a:gd name="connsiteY82" fmla="*/ 740569 h 852488"/>
                <a:gd name="connsiteX83" fmla="*/ 169069 w 2297906"/>
                <a:gd name="connsiteY83" fmla="*/ 745331 h 852488"/>
                <a:gd name="connsiteX84" fmla="*/ 200025 w 2297906"/>
                <a:gd name="connsiteY84" fmla="*/ 750094 h 852488"/>
                <a:gd name="connsiteX85" fmla="*/ 223837 w 2297906"/>
                <a:gd name="connsiteY85" fmla="*/ 757238 h 852488"/>
                <a:gd name="connsiteX86" fmla="*/ 242887 w 2297906"/>
                <a:gd name="connsiteY86" fmla="*/ 759619 h 852488"/>
                <a:gd name="connsiteX87" fmla="*/ 259556 w 2297906"/>
                <a:gd name="connsiteY87" fmla="*/ 762000 h 852488"/>
                <a:gd name="connsiteX88" fmla="*/ 290512 w 2297906"/>
                <a:gd name="connsiteY88" fmla="*/ 764381 h 852488"/>
                <a:gd name="connsiteX89" fmla="*/ 347662 w 2297906"/>
                <a:gd name="connsiteY89" fmla="*/ 771525 h 852488"/>
                <a:gd name="connsiteX90" fmla="*/ 400050 w 2297906"/>
                <a:gd name="connsiteY90" fmla="*/ 769144 h 852488"/>
                <a:gd name="connsiteX91" fmla="*/ 409575 w 2297906"/>
                <a:gd name="connsiteY91" fmla="*/ 766763 h 852488"/>
                <a:gd name="connsiteX92" fmla="*/ 433387 w 2297906"/>
                <a:gd name="connsiteY92" fmla="*/ 750094 h 852488"/>
                <a:gd name="connsiteX93" fmla="*/ 457200 w 2297906"/>
                <a:gd name="connsiteY93" fmla="*/ 735806 h 852488"/>
                <a:gd name="connsiteX94" fmla="*/ 464344 w 2297906"/>
                <a:gd name="connsiteY94" fmla="*/ 733425 h 852488"/>
                <a:gd name="connsiteX95" fmla="*/ 478631 w 2297906"/>
                <a:gd name="connsiteY95" fmla="*/ 726281 h 852488"/>
                <a:gd name="connsiteX96" fmla="*/ 495300 w 2297906"/>
                <a:gd name="connsiteY96" fmla="*/ 719138 h 852488"/>
                <a:gd name="connsiteX97" fmla="*/ 502444 w 2297906"/>
                <a:gd name="connsiteY97" fmla="*/ 714375 h 852488"/>
                <a:gd name="connsiteX98" fmla="*/ 511969 w 2297906"/>
                <a:gd name="connsiteY98" fmla="*/ 711994 h 852488"/>
                <a:gd name="connsiteX99" fmla="*/ 540544 w 2297906"/>
                <a:gd name="connsiteY99" fmla="*/ 707231 h 852488"/>
                <a:gd name="connsiteX100" fmla="*/ 664369 w 2297906"/>
                <a:gd name="connsiteY100" fmla="*/ 704850 h 852488"/>
                <a:gd name="connsiteX101" fmla="*/ 673894 w 2297906"/>
                <a:gd name="connsiteY101" fmla="*/ 707231 h 852488"/>
                <a:gd name="connsiteX102" fmla="*/ 714375 w 2297906"/>
                <a:gd name="connsiteY102" fmla="*/ 709613 h 852488"/>
                <a:gd name="connsiteX103" fmla="*/ 747712 w 2297906"/>
                <a:gd name="connsiteY103" fmla="*/ 711994 h 852488"/>
                <a:gd name="connsiteX104" fmla="*/ 783431 w 2297906"/>
                <a:gd name="connsiteY104" fmla="*/ 716756 h 852488"/>
                <a:gd name="connsiteX105" fmla="*/ 797719 w 2297906"/>
                <a:gd name="connsiteY105" fmla="*/ 719138 h 852488"/>
                <a:gd name="connsiteX106" fmla="*/ 845344 w 2297906"/>
                <a:gd name="connsiteY106" fmla="*/ 728663 h 852488"/>
                <a:gd name="connsiteX107" fmla="*/ 857250 w 2297906"/>
                <a:gd name="connsiteY107" fmla="*/ 733425 h 852488"/>
                <a:gd name="connsiteX108" fmla="*/ 876300 w 2297906"/>
                <a:gd name="connsiteY108" fmla="*/ 738188 h 852488"/>
                <a:gd name="connsiteX109" fmla="*/ 890587 w 2297906"/>
                <a:gd name="connsiteY109" fmla="*/ 747713 h 852488"/>
                <a:gd name="connsiteX110" fmla="*/ 897731 w 2297906"/>
                <a:gd name="connsiteY110" fmla="*/ 750094 h 852488"/>
                <a:gd name="connsiteX111" fmla="*/ 914400 w 2297906"/>
                <a:gd name="connsiteY111" fmla="*/ 754856 h 852488"/>
                <a:gd name="connsiteX112" fmla="*/ 935831 w 2297906"/>
                <a:gd name="connsiteY112" fmla="*/ 766763 h 852488"/>
                <a:gd name="connsiteX113" fmla="*/ 962025 w 2297906"/>
                <a:gd name="connsiteY113" fmla="*/ 783431 h 852488"/>
                <a:gd name="connsiteX114" fmla="*/ 983456 w 2297906"/>
                <a:gd name="connsiteY114" fmla="*/ 790575 h 852488"/>
                <a:gd name="connsiteX115" fmla="*/ 990600 w 2297906"/>
                <a:gd name="connsiteY115" fmla="*/ 797719 h 852488"/>
                <a:gd name="connsiteX116" fmla="*/ 1009650 w 2297906"/>
                <a:gd name="connsiteY116" fmla="*/ 812006 h 852488"/>
                <a:gd name="connsiteX117" fmla="*/ 1016794 w 2297906"/>
                <a:gd name="connsiteY117" fmla="*/ 821531 h 852488"/>
                <a:gd name="connsiteX118" fmla="*/ 1026319 w 2297906"/>
                <a:gd name="connsiteY118" fmla="*/ 831056 h 852488"/>
                <a:gd name="connsiteX119" fmla="*/ 1042987 w 2297906"/>
                <a:gd name="connsiteY119" fmla="*/ 852488 h 852488"/>
                <a:gd name="connsiteX120" fmla="*/ 1114425 w 2297906"/>
                <a:gd name="connsiteY120" fmla="*/ 850106 h 852488"/>
                <a:gd name="connsiteX121" fmla="*/ 1128712 w 2297906"/>
                <a:gd name="connsiteY121" fmla="*/ 835819 h 852488"/>
                <a:gd name="connsiteX122" fmla="*/ 1135856 w 2297906"/>
                <a:gd name="connsiteY122" fmla="*/ 833438 h 852488"/>
                <a:gd name="connsiteX123" fmla="*/ 1140619 w 2297906"/>
                <a:gd name="connsiteY123" fmla="*/ 826294 h 852488"/>
                <a:gd name="connsiteX124" fmla="*/ 1152525 w 2297906"/>
                <a:gd name="connsiteY124" fmla="*/ 823913 h 852488"/>
                <a:gd name="connsiteX125" fmla="*/ 1159669 w 2297906"/>
                <a:gd name="connsiteY125" fmla="*/ 821531 h 852488"/>
                <a:gd name="connsiteX126" fmla="*/ 1233487 w 2297906"/>
                <a:gd name="connsiteY126" fmla="*/ 821531 h 852488"/>
                <a:gd name="connsiteX127" fmla="*/ 1243012 w 2297906"/>
                <a:gd name="connsiteY127" fmla="*/ 819150 h 852488"/>
                <a:gd name="connsiteX128" fmla="*/ 1247775 w 2297906"/>
                <a:gd name="connsiteY128" fmla="*/ 812006 h 852488"/>
                <a:gd name="connsiteX129" fmla="*/ 1254919 w 2297906"/>
                <a:gd name="connsiteY129" fmla="*/ 809625 h 852488"/>
                <a:gd name="connsiteX130" fmla="*/ 1262062 w 2297906"/>
                <a:gd name="connsiteY130" fmla="*/ 804863 h 852488"/>
                <a:gd name="connsiteX131" fmla="*/ 1264444 w 2297906"/>
                <a:gd name="connsiteY131" fmla="*/ 797719 h 852488"/>
                <a:gd name="connsiteX132" fmla="*/ 1278731 w 2297906"/>
                <a:gd name="connsiteY132" fmla="*/ 792956 h 852488"/>
                <a:gd name="connsiteX133" fmla="*/ 1281112 w 2297906"/>
                <a:gd name="connsiteY133" fmla="*/ 785813 h 852488"/>
                <a:gd name="connsiteX134" fmla="*/ 1288256 w 2297906"/>
                <a:gd name="connsiteY134" fmla="*/ 783431 h 852488"/>
                <a:gd name="connsiteX135" fmla="*/ 1297781 w 2297906"/>
                <a:gd name="connsiteY135" fmla="*/ 778669 h 852488"/>
                <a:gd name="connsiteX136" fmla="*/ 1307306 w 2297906"/>
                <a:gd name="connsiteY136" fmla="*/ 769144 h 852488"/>
                <a:gd name="connsiteX137" fmla="*/ 1314450 w 2297906"/>
                <a:gd name="connsiteY137" fmla="*/ 766763 h 852488"/>
                <a:gd name="connsiteX138" fmla="*/ 1335881 w 2297906"/>
                <a:gd name="connsiteY138" fmla="*/ 754856 h 852488"/>
                <a:gd name="connsiteX139" fmla="*/ 1352550 w 2297906"/>
                <a:gd name="connsiteY139" fmla="*/ 750094 h 852488"/>
                <a:gd name="connsiteX140" fmla="*/ 1359694 w 2297906"/>
                <a:gd name="connsiteY140" fmla="*/ 745331 h 852488"/>
                <a:gd name="connsiteX141" fmla="*/ 1366837 w 2297906"/>
                <a:gd name="connsiteY141" fmla="*/ 742950 h 852488"/>
                <a:gd name="connsiteX142" fmla="*/ 1400175 w 2297906"/>
                <a:gd name="connsiteY142" fmla="*/ 738188 h 852488"/>
                <a:gd name="connsiteX143" fmla="*/ 1409700 w 2297906"/>
                <a:gd name="connsiteY143" fmla="*/ 735806 h 852488"/>
                <a:gd name="connsiteX144" fmla="*/ 1435894 w 2297906"/>
                <a:gd name="connsiteY144" fmla="*/ 728663 h 852488"/>
                <a:gd name="connsiteX145" fmla="*/ 1473994 w 2297906"/>
                <a:gd name="connsiteY145" fmla="*/ 726281 h 852488"/>
                <a:gd name="connsiteX146" fmla="*/ 1500187 w 2297906"/>
                <a:gd name="connsiteY146" fmla="*/ 728663 h 852488"/>
                <a:gd name="connsiteX147" fmla="*/ 1507331 w 2297906"/>
                <a:gd name="connsiteY147" fmla="*/ 731044 h 852488"/>
                <a:gd name="connsiteX148" fmla="*/ 1545431 w 2297906"/>
                <a:gd name="connsiteY148" fmla="*/ 728663 h 852488"/>
                <a:gd name="connsiteX149" fmla="*/ 1564481 w 2297906"/>
                <a:gd name="connsiteY149" fmla="*/ 723900 h 852488"/>
                <a:gd name="connsiteX150" fmla="*/ 1574006 w 2297906"/>
                <a:gd name="connsiteY150" fmla="*/ 719138 h 852488"/>
                <a:gd name="connsiteX151" fmla="*/ 1583531 w 2297906"/>
                <a:gd name="connsiteY151" fmla="*/ 716756 h 852488"/>
                <a:gd name="connsiteX152" fmla="*/ 1590675 w 2297906"/>
                <a:gd name="connsiteY152" fmla="*/ 714375 h 852488"/>
                <a:gd name="connsiteX153" fmla="*/ 1612106 w 2297906"/>
                <a:gd name="connsiteY153" fmla="*/ 704850 h 852488"/>
                <a:gd name="connsiteX154" fmla="*/ 1626394 w 2297906"/>
                <a:gd name="connsiteY154" fmla="*/ 700088 h 852488"/>
                <a:gd name="connsiteX155" fmla="*/ 1633537 w 2297906"/>
                <a:gd name="connsiteY155" fmla="*/ 702469 h 852488"/>
                <a:gd name="connsiteX156" fmla="*/ 1645444 w 2297906"/>
                <a:gd name="connsiteY156" fmla="*/ 716756 h 852488"/>
                <a:gd name="connsiteX157" fmla="*/ 1652587 w 2297906"/>
                <a:gd name="connsiteY157" fmla="*/ 723900 h 852488"/>
                <a:gd name="connsiteX158" fmla="*/ 1666875 w 2297906"/>
                <a:gd name="connsiteY158" fmla="*/ 733425 h 852488"/>
                <a:gd name="connsiteX159" fmla="*/ 1674019 w 2297906"/>
                <a:gd name="connsiteY159" fmla="*/ 740569 h 852488"/>
                <a:gd name="connsiteX160" fmla="*/ 1695450 w 2297906"/>
                <a:gd name="connsiteY160" fmla="*/ 742950 h 852488"/>
                <a:gd name="connsiteX161" fmla="*/ 1704975 w 2297906"/>
                <a:gd name="connsiteY161" fmla="*/ 745331 h 852488"/>
                <a:gd name="connsiteX162" fmla="*/ 1712119 w 2297906"/>
                <a:gd name="connsiteY162" fmla="*/ 747713 h 852488"/>
                <a:gd name="connsiteX163" fmla="*/ 1726406 w 2297906"/>
                <a:gd name="connsiteY163" fmla="*/ 750094 h 852488"/>
                <a:gd name="connsiteX164" fmla="*/ 1745456 w 2297906"/>
                <a:gd name="connsiteY164" fmla="*/ 757238 h 852488"/>
                <a:gd name="connsiteX165" fmla="*/ 1757362 w 2297906"/>
                <a:gd name="connsiteY165" fmla="*/ 759619 h 852488"/>
                <a:gd name="connsiteX166" fmla="*/ 1800225 w 2297906"/>
                <a:gd name="connsiteY166" fmla="*/ 764381 h 852488"/>
                <a:gd name="connsiteX167" fmla="*/ 1812131 w 2297906"/>
                <a:gd name="connsiteY167" fmla="*/ 766763 h 852488"/>
                <a:gd name="connsiteX168" fmla="*/ 1833562 w 2297906"/>
                <a:gd name="connsiteY168" fmla="*/ 776288 h 852488"/>
                <a:gd name="connsiteX169" fmla="*/ 1852612 w 2297906"/>
                <a:gd name="connsiteY169" fmla="*/ 788194 h 852488"/>
                <a:gd name="connsiteX170" fmla="*/ 1862137 w 2297906"/>
                <a:gd name="connsiteY170" fmla="*/ 795338 h 852488"/>
                <a:gd name="connsiteX171" fmla="*/ 1874044 w 2297906"/>
                <a:gd name="connsiteY171" fmla="*/ 797719 h 852488"/>
                <a:gd name="connsiteX172" fmla="*/ 1888331 w 2297906"/>
                <a:gd name="connsiteY172" fmla="*/ 807244 h 852488"/>
                <a:gd name="connsiteX173" fmla="*/ 1900237 w 2297906"/>
                <a:gd name="connsiteY173" fmla="*/ 816769 h 852488"/>
                <a:gd name="connsiteX174" fmla="*/ 1909762 w 2297906"/>
                <a:gd name="connsiteY174" fmla="*/ 823913 h 852488"/>
                <a:gd name="connsiteX175" fmla="*/ 1914525 w 2297906"/>
                <a:gd name="connsiteY175" fmla="*/ 831056 h 852488"/>
                <a:gd name="connsiteX176" fmla="*/ 1971675 w 2297906"/>
                <a:gd name="connsiteY176" fmla="*/ 828675 h 852488"/>
                <a:gd name="connsiteX177" fmla="*/ 1983581 w 2297906"/>
                <a:gd name="connsiteY177" fmla="*/ 826294 h 852488"/>
                <a:gd name="connsiteX178" fmla="*/ 1990725 w 2297906"/>
                <a:gd name="connsiteY178" fmla="*/ 823913 h 852488"/>
                <a:gd name="connsiteX179" fmla="*/ 2009775 w 2297906"/>
                <a:gd name="connsiteY179" fmla="*/ 819150 h 852488"/>
                <a:gd name="connsiteX180" fmla="*/ 2019300 w 2297906"/>
                <a:gd name="connsiteY180" fmla="*/ 814388 h 852488"/>
                <a:gd name="connsiteX181" fmla="*/ 2026444 w 2297906"/>
                <a:gd name="connsiteY181" fmla="*/ 812006 h 852488"/>
                <a:gd name="connsiteX182" fmla="*/ 2033587 w 2297906"/>
                <a:gd name="connsiteY182" fmla="*/ 807244 h 852488"/>
                <a:gd name="connsiteX183" fmla="*/ 2050256 w 2297906"/>
                <a:gd name="connsiteY183" fmla="*/ 802481 h 852488"/>
                <a:gd name="connsiteX184" fmla="*/ 2081212 w 2297906"/>
                <a:gd name="connsiteY184" fmla="*/ 790575 h 852488"/>
                <a:gd name="connsiteX185" fmla="*/ 2090737 w 2297906"/>
                <a:gd name="connsiteY185" fmla="*/ 783431 h 852488"/>
                <a:gd name="connsiteX186" fmla="*/ 2109787 w 2297906"/>
                <a:gd name="connsiteY186" fmla="*/ 773906 h 852488"/>
                <a:gd name="connsiteX187" fmla="*/ 2126456 w 2297906"/>
                <a:gd name="connsiteY187" fmla="*/ 766763 h 852488"/>
                <a:gd name="connsiteX188" fmla="*/ 2140744 w 2297906"/>
                <a:gd name="connsiteY188" fmla="*/ 759619 h 852488"/>
                <a:gd name="connsiteX189" fmla="*/ 2157412 w 2297906"/>
                <a:gd name="connsiteY189" fmla="*/ 754856 h 852488"/>
                <a:gd name="connsiteX190" fmla="*/ 2185987 w 2297906"/>
                <a:gd name="connsiteY190" fmla="*/ 750094 h 852488"/>
                <a:gd name="connsiteX191" fmla="*/ 2195512 w 2297906"/>
                <a:gd name="connsiteY191" fmla="*/ 747713 h 852488"/>
                <a:gd name="connsiteX192" fmla="*/ 2209800 w 2297906"/>
                <a:gd name="connsiteY192" fmla="*/ 745331 h 852488"/>
                <a:gd name="connsiteX193" fmla="*/ 2240756 w 2297906"/>
                <a:gd name="connsiteY193" fmla="*/ 740569 h 852488"/>
                <a:gd name="connsiteX194" fmla="*/ 2255044 w 2297906"/>
                <a:gd name="connsiteY194" fmla="*/ 714375 h 852488"/>
                <a:gd name="connsiteX195" fmla="*/ 2271712 w 2297906"/>
                <a:gd name="connsiteY195" fmla="*/ 683419 h 852488"/>
                <a:gd name="connsiteX196" fmla="*/ 2278856 w 2297906"/>
                <a:gd name="connsiteY196" fmla="*/ 659606 h 852488"/>
                <a:gd name="connsiteX197" fmla="*/ 2283619 w 2297906"/>
                <a:gd name="connsiteY197" fmla="*/ 642938 h 852488"/>
                <a:gd name="connsiteX198" fmla="*/ 2286000 w 2297906"/>
                <a:gd name="connsiteY198" fmla="*/ 628650 h 852488"/>
                <a:gd name="connsiteX199" fmla="*/ 2288381 w 2297906"/>
                <a:gd name="connsiteY199" fmla="*/ 616744 h 852488"/>
                <a:gd name="connsiteX200" fmla="*/ 2293144 w 2297906"/>
                <a:gd name="connsiteY200" fmla="*/ 588169 h 852488"/>
                <a:gd name="connsiteX201" fmla="*/ 2295525 w 2297906"/>
                <a:gd name="connsiteY201" fmla="*/ 561975 h 852488"/>
                <a:gd name="connsiteX202" fmla="*/ 2297906 w 2297906"/>
                <a:gd name="connsiteY202" fmla="*/ 554831 h 852488"/>
                <a:gd name="connsiteX203" fmla="*/ 2295525 w 2297906"/>
                <a:gd name="connsiteY203" fmla="*/ 542925 h 852488"/>
                <a:gd name="connsiteX204" fmla="*/ 2286000 w 2297906"/>
                <a:gd name="connsiteY204" fmla="*/ 519113 h 852488"/>
                <a:gd name="connsiteX205" fmla="*/ 2283619 w 2297906"/>
                <a:gd name="connsiteY205" fmla="*/ 504825 h 852488"/>
                <a:gd name="connsiteX206" fmla="*/ 2278856 w 2297906"/>
                <a:gd name="connsiteY206" fmla="*/ 490538 h 852488"/>
                <a:gd name="connsiteX207" fmla="*/ 2276475 w 2297906"/>
                <a:gd name="connsiteY207" fmla="*/ 459581 h 852488"/>
                <a:gd name="connsiteX208" fmla="*/ 2274094 w 2297906"/>
                <a:gd name="connsiteY208" fmla="*/ 447675 h 852488"/>
                <a:gd name="connsiteX209" fmla="*/ 2271712 w 2297906"/>
                <a:gd name="connsiteY209" fmla="*/ 428625 h 852488"/>
                <a:gd name="connsiteX210" fmla="*/ 2252662 w 2297906"/>
                <a:gd name="connsiteY210" fmla="*/ 338138 h 852488"/>
                <a:gd name="connsiteX211" fmla="*/ 2245519 w 2297906"/>
                <a:gd name="connsiteY211" fmla="*/ 333375 h 852488"/>
                <a:gd name="connsiteX212" fmla="*/ 2233612 w 2297906"/>
                <a:gd name="connsiteY212" fmla="*/ 319088 h 852488"/>
                <a:gd name="connsiteX213" fmla="*/ 2219325 w 2297906"/>
                <a:gd name="connsiteY213" fmla="*/ 311944 h 852488"/>
                <a:gd name="connsiteX214" fmla="*/ 2200275 w 2297906"/>
                <a:gd name="connsiteY214" fmla="*/ 292894 h 852488"/>
                <a:gd name="connsiteX215" fmla="*/ 2188369 w 2297906"/>
                <a:gd name="connsiteY215" fmla="*/ 278606 h 852488"/>
                <a:gd name="connsiteX216" fmla="*/ 2181225 w 2297906"/>
                <a:gd name="connsiteY216" fmla="*/ 257175 h 852488"/>
                <a:gd name="connsiteX217" fmla="*/ 2176462 w 2297906"/>
                <a:gd name="connsiteY217" fmla="*/ 240506 h 852488"/>
                <a:gd name="connsiteX218" fmla="*/ 2166937 w 2297906"/>
                <a:gd name="connsiteY218" fmla="*/ 223838 h 852488"/>
                <a:gd name="connsiteX219" fmla="*/ 2159794 w 2297906"/>
                <a:gd name="connsiteY219" fmla="*/ 200025 h 852488"/>
                <a:gd name="connsiteX220" fmla="*/ 2157412 w 2297906"/>
                <a:gd name="connsiteY220" fmla="*/ 190500 h 852488"/>
                <a:gd name="connsiteX221" fmla="*/ 2150269 w 2297906"/>
                <a:gd name="connsiteY221" fmla="*/ 180975 h 852488"/>
                <a:gd name="connsiteX222" fmla="*/ 2147887 w 2297906"/>
                <a:gd name="connsiteY222" fmla="*/ 173831 h 852488"/>
                <a:gd name="connsiteX223" fmla="*/ 2128837 w 2297906"/>
                <a:gd name="connsiteY223" fmla="*/ 152400 h 852488"/>
                <a:gd name="connsiteX224" fmla="*/ 2109787 w 2297906"/>
                <a:gd name="connsiteY224" fmla="*/ 130969 h 852488"/>
                <a:gd name="connsiteX225" fmla="*/ 2114550 w 2297906"/>
                <a:gd name="connsiteY225" fmla="*/ 121444 h 852488"/>
                <a:gd name="connsiteX226" fmla="*/ 2145506 w 2297906"/>
                <a:gd name="connsiteY226" fmla="*/ 92869 h 852488"/>
                <a:gd name="connsiteX227" fmla="*/ 2150269 w 2297906"/>
                <a:gd name="connsiteY227" fmla="*/ 83344 h 852488"/>
                <a:gd name="connsiteX228" fmla="*/ 2145506 w 2297906"/>
                <a:gd name="connsiteY228" fmla="*/ 76200 h 852488"/>
                <a:gd name="connsiteX229" fmla="*/ 2138362 w 2297906"/>
                <a:gd name="connsiteY229" fmla="*/ 66675 h 852488"/>
                <a:gd name="connsiteX230" fmla="*/ 2112169 w 2297906"/>
                <a:gd name="connsiteY230" fmla="*/ 59531 h 852488"/>
                <a:gd name="connsiteX231" fmla="*/ 2105025 w 2297906"/>
                <a:gd name="connsiteY231" fmla="*/ 54769 h 852488"/>
                <a:gd name="connsiteX232" fmla="*/ 2095500 w 2297906"/>
                <a:gd name="connsiteY232" fmla="*/ 52388 h 852488"/>
                <a:gd name="connsiteX233" fmla="*/ 2033587 w 2297906"/>
                <a:gd name="connsiteY233" fmla="*/ 54769 h 852488"/>
                <a:gd name="connsiteX234" fmla="*/ 2024062 w 2297906"/>
                <a:gd name="connsiteY234" fmla="*/ 57150 h 852488"/>
                <a:gd name="connsiteX235" fmla="*/ 2005012 w 2297906"/>
                <a:gd name="connsiteY235" fmla="*/ 61913 h 852488"/>
                <a:gd name="connsiteX236" fmla="*/ 1993106 w 2297906"/>
                <a:gd name="connsiteY236" fmla="*/ 66675 h 852488"/>
                <a:gd name="connsiteX237" fmla="*/ 1985962 w 2297906"/>
                <a:gd name="connsiteY237" fmla="*/ 71438 h 852488"/>
                <a:gd name="connsiteX238" fmla="*/ 1966912 w 2297906"/>
                <a:gd name="connsiteY238" fmla="*/ 78581 h 852488"/>
                <a:gd name="connsiteX239" fmla="*/ 1950244 w 2297906"/>
                <a:gd name="connsiteY239" fmla="*/ 90488 h 852488"/>
                <a:gd name="connsiteX240" fmla="*/ 1938337 w 2297906"/>
                <a:gd name="connsiteY240" fmla="*/ 97631 h 852488"/>
                <a:gd name="connsiteX241" fmla="*/ 1928812 w 2297906"/>
                <a:gd name="connsiteY241" fmla="*/ 104775 h 852488"/>
                <a:gd name="connsiteX242" fmla="*/ 1914525 w 2297906"/>
                <a:gd name="connsiteY242" fmla="*/ 114300 h 852488"/>
                <a:gd name="connsiteX243" fmla="*/ 1900237 w 2297906"/>
                <a:gd name="connsiteY243" fmla="*/ 119063 h 852488"/>
                <a:gd name="connsiteX244" fmla="*/ 1893094 w 2297906"/>
                <a:gd name="connsiteY244" fmla="*/ 121444 h 852488"/>
                <a:gd name="connsiteX245" fmla="*/ 1878806 w 2297906"/>
                <a:gd name="connsiteY245" fmla="*/ 123825 h 852488"/>
                <a:gd name="connsiteX246" fmla="*/ 1869281 w 2297906"/>
                <a:gd name="connsiteY246" fmla="*/ 126206 h 852488"/>
                <a:gd name="connsiteX247" fmla="*/ 1843087 w 2297906"/>
                <a:gd name="connsiteY247" fmla="*/ 128588 h 852488"/>
                <a:gd name="connsiteX248" fmla="*/ 1802606 w 2297906"/>
                <a:gd name="connsiteY248" fmla="*/ 133350 h 852488"/>
                <a:gd name="connsiteX249" fmla="*/ 1790700 w 2297906"/>
                <a:gd name="connsiteY249" fmla="*/ 138113 h 852488"/>
                <a:gd name="connsiteX250" fmla="*/ 1759744 w 2297906"/>
                <a:gd name="connsiteY250" fmla="*/ 142875 h 852488"/>
                <a:gd name="connsiteX251" fmla="*/ 1719262 w 2297906"/>
                <a:gd name="connsiteY251" fmla="*/ 150019 h 852488"/>
                <a:gd name="connsiteX252" fmla="*/ 1464469 w 2297906"/>
                <a:gd name="connsiteY252" fmla="*/ 152400 h 852488"/>
                <a:gd name="connsiteX253" fmla="*/ 1457325 w 2297906"/>
                <a:gd name="connsiteY253" fmla="*/ 150019 h 852488"/>
                <a:gd name="connsiteX254" fmla="*/ 1445419 w 2297906"/>
                <a:gd name="connsiteY254" fmla="*/ 147638 h 852488"/>
                <a:gd name="connsiteX255" fmla="*/ 1359694 w 2297906"/>
                <a:gd name="connsiteY255" fmla="*/ 150019 h 852488"/>
                <a:gd name="connsiteX256" fmla="*/ 1352550 w 2297906"/>
                <a:gd name="connsiteY256" fmla="*/ 152400 h 852488"/>
                <a:gd name="connsiteX257" fmla="*/ 1338262 w 2297906"/>
                <a:gd name="connsiteY257" fmla="*/ 154781 h 852488"/>
                <a:gd name="connsiteX258" fmla="*/ 1326356 w 2297906"/>
                <a:gd name="connsiteY258" fmla="*/ 157163 h 852488"/>
                <a:gd name="connsiteX259" fmla="*/ 1276350 w 2297906"/>
                <a:gd name="connsiteY259" fmla="*/ 152400 h 852488"/>
                <a:gd name="connsiteX260" fmla="*/ 1254919 w 2297906"/>
                <a:gd name="connsiteY260" fmla="*/ 150019 h 852488"/>
                <a:gd name="connsiteX261" fmla="*/ 1243012 w 2297906"/>
                <a:gd name="connsiteY261" fmla="*/ 147638 h 852488"/>
                <a:gd name="connsiteX262" fmla="*/ 1178719 w 2297906"/>
                <a:gd name="connsiteY262" fmla="*/ 140494 h 852488"/>
                <a:gd name="connsiteX263" fmla="*/ 1123950 w 2297906"/>
                <a:gd name="connsiteY263" fmla="*/ 147638 h 852488"/>
                <a:gd name="connsiteX0" fmla="*/ 1125093 w 2299049"/>
                <a:gd name="connsiteY0" fmla="*/ 147638 h 852488"/>
                <a:gd name="connsiteX1" fmla="*/ 977455 w 2299049"/>
                <a:gd name="connsiteY1" fmla="*/ 152400 h 852488"/>
                <a:gd name="connsiteX2" fmla="*/ 960787 w 2299049"/>
                <a:gd name="connsiteY2" fmla="*/ 159544 h 852488"/>
                <a:gd name="connsiteX3" fmla="*/ 946499 w 2299049"/>
                <a:gd name="connsiteY3" fmla="*/ 164306 h 852488"/>
                <a:gd name="connsiteX4" fmla="*/ 872680 w 2299049"/>
                <a:gd name="connsiteY4" fmla="*/ 166688 h 852488"/>
                <a:gd name="connsiteX5" fmla="*/ 853630 w 2299049"/>
                <a:gd name="connsiteY5" fmla="*/ 164306 h 852488"/>
                <a:gd name="connsiteX6" fmla="*/ 846487 w 2299049"/>
                <a:gd name="connsiteY6" fmla="*/ 161925 h 852488"/>
                <a:gd name="connsiteX7" fmla="*/ 813149 w 2299049"/>
                <a:gd name="connsiteY7" fmla="*/ 169069 h 852488"/>
                <a:gd name="connsiteX8" fmla="*/ 779812 w 2299049"/>
                <a:gd name="connsiteY8" fmla="*/ 164306 h 852488"/>
                <a:gd name="connsiteX9" fmla="*/ 763143 w 2299049"/>
                <a:gd name="connsiteY9" fmla="*/ 152400 h 852488"/>
                <a:gd name="connsiteX10" fmla="*/ 758380 w 2299049"/>
                <a:gd name="connsiteY10" fmla="*/ 145256 h 852488"/>
                <a:gd name="connsiteX11" fmla="*/ 744093 w 2299049"/>
                <a:gd name="connsiteY11" fmla="*/ 135731 h 852488"/>
                <a:gd name="connsiteX12" fmla="*/ 734568 w 2299049"/>
                <a:gd name="connsiteY12" fmla="*/ 130969 h 852488"/>
                <a:gd name="connsiteX13" fmla="*/ 725043 w 2299049"/>
                <a:gd name="connsiteY13" fmla="*/ 123825 h 852488"/>
                <a:gd name="connsiteX14" fmla="*/ 717899 w 2299049"/>
                <a:gd name="connsiteY14" fmla="*/ 119063 h 852488"/>
                <a:gd name="connsiteX15" fmla="*/ 703612 w 2299049"/>
                <a:gd name="connsiteY15" fmla="*/ 107156 h 852488"/>
                <a:gd name="connsiteX16" fmla="*/ 675037 w 2299049"/>
                <a:gd name="connsiteY16" fmla="*/ 92869 h 852488"/>
                <a:gd name="connsiteX17" fmla="*/ 660749 w 2299049"/>
                <a:gd name="connsiteY17" fmla="*/ 85725 h 852488"/>
                <a:gd name="connsiteX18" fmla="*/ 641699 w 2299049"/>
                <a:gd name="connsiteY18" fmla="*/ 76200 h 852488"/>
                <a:gd name="connsiteX19" fmla="*/ 632174 w 2299049"/>
                <a:gd name="connsiteY19" fmla="*/ 69056 h 852488"/>
                <a:gd name="connsiteX20" fmla="*/ 615505 w 2299049"/>
                <a:gd name="connsiteY20" fmla="*/ 61913 h 852488"/>
                <a:gd name="connsiteX21" fmla="*/ 589312 w 2299049"/>
                <a:gd name="connsiteY21" fmla="*/ 45244 h 852488"/>
                <a:gd name="connsiteX22" fmla="*/ 577405 w 2299049"/>
                <a:gd name="connsiteY22" fmla="*/ 35719 h 852488"/>
                <a:gd name="connsiteX23" fmla="*/ 565499 w 2299049"/>
                <a:gd name="connsiteY23" fmla="*/ 23813 h 852488"/>
                <a:gd name="connsiteX24" fmla="*/ 551212 w 2299049"/>
                <a:gd name="connsiteY24" fmla="*/ 11906 h 852488"/>
                <a:gd name="connsiteX25" fmla="*/ 541687 w 2299049"/>
                <a:gd name="connsiteY25" fmla="*/ 4763 h 852488"/>
                <a:gd name="connsiteX26" fmla="*/ 527399 w 2299049"/>
                <a:gd name="connsiteY26" fmla="*/ 0 h 852488"/>
                <a:gd name="connsiteX27" fmla="*/ 479774 w 2299049"/>
                <a:gd name="connsiteY27" fmla="*/ 7144 h 852488"/>
                <a:gd name="connsiteX28" fmla="*/ 472630 w 2299049"/>
                <a:gd name="connsiteY28" fmla="*/ 11906 h 852488"/>
                <a:gd name="connsiteX29" fmla="*/ 467868 w 2299049"/>
                <a:gd name="connsiteY29" fmla="*/ 19050 h 852488"/>
                <a:gd name="connsiteX30" fmla="*/ 434530 w 2299049"/>
                <a:gd name="connsiteY30" fmla="*/ 21431 h 852488"/>
                <a:gd name="connsiteX31" fmla="*/ 427387 w 2299049"/>
                <a:gd name="connsiteY31" fmla="*/ 19050 h 852488"/>
                <a:gd name="connsiteX32" fmla="*/ 417862 w 2299049"/>
                <a:gd name="connsiteY32" fmla="*/ 14288 h 852488"/>
                <a:gd name="connsiteX33" fmla="*/ 401193 w 2299049"/>
                <a:gd name="connsiteY33" fmla="*/ 11906 h 852488"/>
                <a:gd name="connsiteX34" fmla="*/ 391668 w 2299049"/>
                <a:gd name="connsiteY34" fmla="*/ 7144 h 852488"/>
                <a:gd name="connsiteX35" fmla="*/ 374999 w 2299049"/>
                <a:gd name="connsiteY35" fmla="*/ 2381 h 852488"/>
                <a:gd name="connsiteX36" fmla="*/ 367855 w 2299049"/>
                <a:gd name="connsiteY36" fmla="*/ 0 h 852488"/>
                <a:gd name="connsiteX37" fmla="*/ 324993 w 2299049"/>
                <a:gd name="connsiteY37" fmla="*/ 4763 h 852488"/>
                <a:gd name="connsiteX38" fmla="*/ 320230 w 2299049"/>
                <a:gd name="connsiteY38" fmla="*/ 11906 h 852488"/>
                <a:gd name="connsiteX39" fmla="*/ 305943 w 2299049"/>
                <a:gd name="connsiteY39" fmla="*/ 23813 h 852488"/>
                <a:gd name="connsiteX40" fmla="*/ 301180 w 2299049"/>
                <a:gd name="connsiteY40" fmla="*/ 30956 h 852488"/>
                <a:gd name="connsiteX41" fmla="*/ 272605 w 2299049"/>
                <a:gd name="connsiteY41" fmla="*/ 57150 h 852488"/>
                <a:gd name="connsiteX42" fmla="*/ 265462 w 2299049"/>
                <a:gd name="connsiteY42" fmla="*/ 59531 h 852488"/>
                <a:gd name="connsiteX43" fmla="*/ 253555 w 2299049"/>
                <a:gd name="connsiteY43" fmla="*/ 69056 h 852488"/>
                <a:gd name="connsiteX44" fmla="*/ 246412 w 2299049"/>
                <a:gd name="connsiteY44" fmla="*/ 73819 h 852488"/>
                <a:gd name="connsiteX45" fmla="*/ 203549 w 2299049"/>
                <a:gd name="connsiteY45" fmla="*/ 78581 h 852488"/>
                <a:gd name="connsiteX46" fmla="*/ 165449 w 2299049"/>
                <a:gd name="connsiteY46" fmla="*/ 83344 h 852488"/>
                <a:gd name="connsiteX47" fmla="*/ 151162 w 2299049"/>
                <a:gd name="connsiteY47" fmla="*/ 88106 h 852488"/>
                <a:gd name="connsiteX48" fmla="*/ 136874 w 2299049"/>
                <a:gd name="connsiteY48" fmla="*/ 95250 h 852488"/>
                <a:gd name="connsiteX49" fmla="*/ 132112 w 2299049"/>
                <a:gd name="connsiteY49" fmla="*/ 104775 h 852488"/>
                <a:gd name="connsiteX50" fmla="*/ 124968 w 2299049"/>
                <a:gd name="connsiteY50" fmla="*/ 107156 h 852488"/>
                <a:gd name="connsiteX51" fmla="*/ 117824 w 2299049"/>
                <a:gd name="connsiteY51" fmla="*/ 111919 h 852488"/>
                <a:gd name="connsiteX52" fmla="*/ 110680 w 2299049"/>
                <a:gd name="connsiteY52" fmla="*/ 121444 h 852488"/>
                <a:gd name="connsiteX53" fmla="*/ 103537 w 2299049"/>
                <a:gd name="connsiteY53" fmla="*/ 128588 h 852488"/>
                <a:gd name="connsiteX54" fmla="*/ 94012 w 2299049"/>
                <a:gd name="connsiteY54" fmla="*/ 142875 h 852488"/>
                <a:gd name="connsiteX55" fmla="*/ 89249 w 2299049"/>
                <a:gd name="connsiteY55" fmla="*/ 150019 h 852488"/>
                <a:gd name="connsiteX56" fmla="*/ 84487 w 2299049"/>
                <a:gd name="connsiteY56" fmla="*/ 157163 h 852488"/>
                <a:gd name="connsiteX57" fmla="*/ 77343 w 2299049"/>
                <a:gd name="connsiteY57" fmla="*/ 171450 h 852488"/>
                <a:gd name="connsiteX58" fmla="*/ 74962 w 2299049"/>
                <a:gd name="connsiteY58" fmla="*/ 178594 h 852488"/>
                <a:gd name="connsiteX59" fmla="*/ 65437 w 2299049"/>
                <a:gd name="connsiteY59" fmla="*/ 192881 h 852488"/>
                <a:gd name="connsiteX60" fmla="*/ 60674 w 2299049"/>
                <a:gd name="connsiteY60" fmla="*/ 202406 h 852488"/>
                <a:gd name="connsiteX61" fmla="*/ 55912 w 2299049"/>
                <a:gd name="connsiteY61" fmla="*/ 223838 h 852488"/>
                <a:gd name="connsiteX62" fmla="*/ 53530 w 2299049"/>
                <a:gd name="connsiteY62" fmla="*/ 266700 h 852488"/>
                <a:gd name="connsiteX63" fmla="*/ 1143 w 2299049"/>
                <a:gd name="connsiteY63" fmla="*/ 321469 h 852488"/>
                <a:gd name="connsiteX64" fmla="*/ 17812 w 2299049"/>
                <a:gd name="connsiteY64" fmla="*/ 345281 h 852488"/>
                <a:gd name="connsiteX65" fmla="*/ 22574 w 2299049"/>
                <a:gd name="connsiteY65" fmla="*/ 366713 h 852488"/>
                <a:gd name="connsiteX66" fmla="*/ 27337 w 2299049"/>
                <a:gd name="connsiteY66" fmla="*/ 381000 h 852488"/>
                <a:gd name="connsiteX67" fmla="*/ 29718 w 2299049"/>
                <a:gd name="connsiteY67" fmla="*/ 402431 h 852488"/>
                <a:gd name="connsiteX68" fmla="*/ 34480 w 2299049"/>
                <a:gd name="connsiteY68" fmla="*/ 414338 h 852488"/>
                <a:gd name="connsiteX69" fmla="*/ 36862 w 2299049"/>
                <a:gd name="connsiteY69" fmla="*/ 450056 h 852488"/>
                <a:gd name="connsiteX70" fmla="*/ 39243 w 2299049"/>
                <a:gd name="connsiteY70" fmla="*/ 619125 h 852488"/>
                <a:gd name="connsiteX71" fmla="*/ 46387 w 2299049"/>
                <a:gd name="connsiteY71" fmla="*/ 659606 h 852488"/>
                <a:gd name="connsiteX72" fmla="*/ 53530 w 2299049"/>
                <a:gd name="connsiteY72" fmla="*/ 678656 h 852488"/>
                <a:gd name="connsiteX73" fmla="*/ 63055 w 2299049"/>
                <a:gd name="connsiteY73" fmla="*/ 690563 h 852488"/>
                <a:gd name="connsiteX74" fmla="*/ 98774 w 2299049"/>
                <a:gd name="connsiteY74" fmla="*/ 692944 h 852488"/>
                <a:gd name="connsiteX75" fmla="*/ 105918 w 2299049"/>
                <a:gd name="connsiteY75" fmla="*/ 695325 h 852488"/>
                <a:gd name="connsiteX76" fmla="*/ 115443 w 2299049"/>
                <a:gd name="connsiteY76" fmla="*/ 700088 h 852488"/>
                <a:gd name="connsiteX77" fmla="*/ 134493 w 2299049"/>
                <a:gd name="connsiteY77" fmla="*/ 707231 h 852488"/>
                <a:gd name="connsiteX78" fmla="*/ 141637 w 2299049"/>
                <a:gd name="connsiteY78" fmla="*/ 714375 h 852488"/>
                <a:gd name="connsiteX79" fmla="*/ 153543 w 2299049"/>
                <a:gd name="connsiteY79" fmla="*/ 723900 h 852488"/>
                <a:gd name="connsiteX80" fmla="*/ 160687 w 2299049"/>
                <a:gd name="connsiteY80" fmla="*/ 733425 h 852488"/>
                <a:gd name="connsiteX81" fmla="*/ 163068 w 2299049"/>
                <a:gd name="connsiteY81" fmla="*/ 740569 h 852488"/>
                <a:gd name="connsiteX82" fmla="*/ 170212 w 2299049"/>
                <a:gd name="connsiteY82" fmla="*/ 745331 h 852488"/>
                <a:gd name="connsiteX83" fmla="*/ 201168 w 2299049"/>
                <a:gd name="connsiteY83" fmla="*/ 750094 h 852488"/>
                <a:gd name="connsiteX84" fmla="*/ 224980 w 2299049"/>
                <a:gd name="connsiteY84" fmla="*/ 757238 h 852488"/>
                <a:gd name="connsiteX85" fmla="*/ 244030 w 2299049"/>
                <a:gd name="connsiteY85" fmla="*/ 759619 h 852488"/>
                <a:gd name="connsiteX86" fmla="*/ 260699 w 2299049"/>
                <a:gd name="connsiteY86" fmla="*/ 762000 h 852488"/>
                <a:gd name="connsiteX87" fmla="*/ 291655 w 2299049"/>
                <a:gd name="connsiteY87" fmla="*/ 764381 h 852488"/>
                <a:gd name="connsiteX88" fmla="*/ 348805 w 2299049"/>
                <a:gd name="connsiteY88" fmla="*/ 771525 h 852488"/>
                <a:gd name="connsiteX89" fmla="*/ 401193 w 2299049"/>
                <a:gd name="connsiteY89" fmla="*/ 769144 h 852488"/>
                <a:gd name="connsiteX90" fmla="*/ 410718 w 2299049"/>
                <a:gd name="connsiteY90" fmla="*/ 766763 h 852488"/>
                <a:gd name="connsiteX91" fmla="*/ 434530 w 2299049"/>
                <a:gd name="connsiteY91" fmla="*/ 750094 h 852488"/>
                <a:gd name="connsiteX92" fmla="*/ 458343 w 2299049"/>
                <a:gd name="connsiteY92" fmla="*/ 735806 h 852488"/>
                <a:gd name="connsiteX93" fmla="*/ 465487 w 2299049"/>
                <a:gd name="connsiteY93" fmla="*/ 733425 h 852488"/>
                <a:gd name="connsiteX94" fmla="*/ 479774 w 2299049"/>
                <a:gd name="connsiteY94" fmla="*/ 726281 h 852488"/>
                <a:gd name="connsiteX95" fmla="*/ 496443 w 2299049"/>
                <a:gd name="connsiteY95" fmla="*/ 719138 h 852488"/>
                <a:gd name="connsiteX96" fmla="*/ 503587 w 2299049"/>
                <a:gd name="connsiteY96" fmla="*/ 714375 h 852488"/>
                <a:gd name="connsiteX97" fmla="*/ 513112 w 2299049"/>
                <a:gd name="connsiteY97" fmla="*/ 711994 h 852488"/>
                <a:gd name="connsiteX98" fmla="*/ 541687 w 2299049"/>
                <a:gd name="connsiteY98" fmla="*/ 707231 h 852488"/>
                <a:gd name="connsiteX99" fmla="*/ 665512 w 2299049"/>
                <a:gd name="connsiteY99" fmla="*/ 704850 h 852488"/>
                <a:gd name="connsiteX100" fmla="*/ 675037 w 2299049"/>
                <a:gd name="connsiteY100" fmla="*/ 707231 h 852488"/>
                <a:gd name="connsiteX101" fmla="*/ 715518 w 2299049"/>
                <a:gd name="connsiteY101" fmla="*/ 709613 h 852488"/>
                <a:gd name="connsiteX102" fmla="*/ 748855 w 2299049"/>
                <a:gd name="connsiteY102" fmla="*/ 711994 h 852488"/>
                <a:gd name="connsiteX103" fmla="*/ 784574 w 2299049"/>
                <a:gd name="connsiteY103" fmla="*/ 716756 h 852488"/>
                <a:gd name="connsiteX104" fmla="*/ 798862 w 2299049"/>
                <a:gd name="connsiteY104" fmla="*/ 719138 h 852488"/>
                <a:gd name="connsiteX105" fmla="*/ 846487 w 2299049"/>
                <a:gd name="connsiteY105" fmla="*/ 728663 h 852488"/>
                <a:gd name="connsiteX106" fmla="*/ 858393 w 2299049"/>
                <a:gd name="connsiteY106" fmla="*/ 733425 h 852488"/>
                <a:gd name="connsiteX107" fmla="*/ 877443 w 2299049"/>
                <a:gd name="connsiteY107" fmla="*/ 738188 h 852488"/>
                <a:gd name="connsiteX108" fmla="*/ 891730 w 2299049"/>
                <a:gd name="connsiteY108" fmla="*/ 747713 h 852488"/>
                <a:gd name="connsiteX109" fmla="*/ 898874 w 2299049"/>
                <a:gd name="connsiteY109" fmla="*/ 750094 h 852488"/>
                <a:gd name="connsiteX110" fmla="*/ 915543 w 2299049"/>
                <a:gd name="connsiteY110" fmla="*/ 754856 h 852488"/>
                <a:gd name="connsiteX111" fmla="*/ 936974 w 2299049"/>
                <a:gd name="connsiteY111" fmla="*/ 766763 h 852488"/>
                <a:gd name="connsiteX112" fmla="*/ 963168 w 2299049"/>
                <a:gd name="connsiteY112" fmla="*/ 783431 h 852488"/>
                <a:gd name="connsiteX113" fmla="*/ 984599 w 2299049"/>
                <a:gd name="connsiteY113" fmla="*/ 790575 h 852488"/>
                <a:gd name="connsiteX114" fmla="*/ 991743 w 2299049"/>
                <a:gd name="connsiteY114" fmla="*/ 797719 h 852488"/>
                <a:gd name="connsiteX115" fmla="*/ 1010793 w 2299049"/>
                <a:gd name="connsiteY115" fmla="*/ 812006 h 852488"/>
                <a:gd name="connsiteX116" fmla="*/ 1017937 w 2299049"/>
                <a:gd name="connsiteY116" fmla="*/ 821531 h 852488"/>
                <a:gd name="connsiteX117" fmla="*/ 1027462 w 2299049"/>
                <a:gd name="connsiteY117" fmla="*/ 831056 h 852488"/>
                <a:gd name="connsiteX118" fmla="*/ 1044130 w 2299049"/>
                <a:gd name="connsiteY118" fmla="*/ 852488 h 852488"/>
                <a:gd name="connsiteX119" fmla="*/ 1115568 w 2299049"/>
                <a:gd name="connsiteY119" fmla="*/ 850106 h 852488"/>
                <a:gd name="connsiteX120" fmla="*/ 1129855 w 2299049"/>
                <a:gd name="connsiteY120" fmla="*/ 835819 h 852488"/>
                <a:gd name="connsiteX121" fmla="*/ 1136999 w 2299049"/>
                <a:gd name="connsiteY121" fmla="*/ 833438 h 852488"/>
                <a:gd name="connsiteX122" fmla="*/ 1141762 w 2299049"/>
                <a:gd name="connsiteY122" fmla="*/ 826294 h 852488"/>
                <a:gd name="connsiteX123" fmla="*/ 1153668 w 2299049"/>
                <a:gd name="connsiteY123" fmla="*/ 823913 h 852488"/>
                <a:gd name="connsiteX124" fmla="*/ 1160812 w 2299049"/>
                <a:gd name="connsiteY124" fmla="*/ 821531 h 852488"/>
                <a:gd name="connsiteX125" fmla="*/ 1234630 w 2299049"/>
                <a:gd name="connsiteY125" fmla="*/ 821531 h 852488"/>
                <a:gd name="connsiteX126" fmla="*/ 1244155 w 2299049"/>
                <a:gd name="connsiteY126" fmla="*/ 819150 h 852488"/>
                <a:gd name="connsiteX127" fmla="*/ 1248918 w 2299049"/>
                <a:gd name="connsiteY127" fmla="*/ 812006 h 852488"/>
                <a:gd name="connsiteX128" fmla="*/ 1256062 w 2299049"/>
                <a:gd name="connsiteY128" fmla="*/ 809625 h 852488"/>
                <a:gd name="connsiteX129" fmla="*/ 1263205 w 2299049"/>
                <a:gd name="connsiteY129" fmla="*/ 804863 h 852488"/>
                <a:gd name="connsiteX130" fmla="*/ 1265587 w 2299049"/>
                <a:gd name="connsiteY130" fmla="*/ 797719 h 852488"/>
                <a:gd name="connsiteX131" fmla="*/ 1279874 w 2299049"/>
                <a:gd name="connsiteY131" fmla="*/ 792956 h 852488"/>
                <a:gd name="connsiteX132" fmla="*/ 1282255 w 2299049"/>
                <a:gd name="connsiteY132" fmla="*/ 785813 h 852488"/>
                <a:gd name="connsiteX133" fmla="*/ 1289399 w 2299049"/>
                <a:gd name="connsiteY133" fmla="*/ 783431 h 852488"/>
                <a:gd name="connsiteX134" fmla="*/ 1298924 w 2299049"/>
                <a:gd name="connsiteY134" fmla="*/ 778669 h 852488"/>
                <a:gd name="connsiteX135" fmla="*/ 1308449 w 2299049"/>
                <a:gd name="connsiteY135" fmla="*/ 769144 h 852488"/>
                <a:gd name="connsiteX136" fmla="*/ 1315593 w 2299049"/>
                <a:gd name="connsiteY136" fmla="*/ 766763 h 852488"/>
                <a:gd name="connsiteX137" fmla="*/ 1337024 w 2299049"/>
                <a:gd name="connsiteY137" fmla="*/ 754856 h 852488"/>
                <a:gd name="connsiteX138" fmla="*/ 1353693 w 2299049"/>
                <a:gd name="connsiteY138" fmla="*/ 750094 h 852488"/>
                <a:gd name="connsiteX139" fmla="*/ 1360837 w 2299049"/>
                <a:gd name="connsiteY139" fmla="*/ 745331 h 852488"/>
                <a:gd name="connsiteX140" fmla="*/ 1367980 w 2299049"/>
                <a:gd name="connsiteY140" fmla="*/ 742950 h 852488"/>
                <a:gd name="connsiteX141" fmla="*/ 1401318 w 2299049"/>
                <a:gd name="connsiteY141" fmla="*/ 738188 h 852488"/>
                <a:gd name="connsiteX142" fmla="*/ 1410843 w 2299049"/>
                <a:gd name="connsiteY142" fmla="*/ 735806 h 852488"/>
                <a:gd name="connsiteX143" fmla="*/ 1437037 w 2299049"/>
                <a:gd name="connsiteY143" fmla="*/ 728663 h 852488"/>
                <a:gd name="connsiteX144" fmla="*/ 1475137 w 2299049"/>
                <a:gd name="connsiteY144" fmla="*/ 726281 h 852488"/>
                <a:gd name="connsiteX145" fmla="*/ 1501330 w 2299049"/>
                <a:gd name="connsiteY145" fmla="*/ 728663 h 852488"/>
                <a:gd name="connsiteX146" fmla="*/ 1508474 w 2299049"/>
                <a:gd name="connsiteY146" fmla="*/ 731044 h 852488"/>
                <a:gd name="connsiteX147" fmla="*/ 1546574 w 2299049"/>
                <a:gd name="connsiteY147" fmla="*/ 728663 h 852488"/>
                <a:gd name="connsiteX148" fmla="*/ 1565624 w 2299049"/>
                <a:gd name="connsiteY148" fmla="*/ 723900 h 852488"/>
                <a:gd name="connsiteX149" fmla="*/ 1575149 w 2299049"/>
                <a:gd name="connsiteY149" fmla="*/ 719138 h 852488"/>
                <a:gd name="connsiteX150" fmla="*/ 1584674 w 2299049"/>
                <a:gd name="connsiteY150" fmla="*/ 716756 h 852488"/>
                <a:gd name="connsiteX151" fmla="*/ 1591818 w 2299049"/>
                <a:gd name="connsiteY151" fmla="*/ 714375 h 852488"/>
                <a:gd name="connsiteX152" fmla="*/ 1613249 w 2299049"/>
                <a:gd name="connsiteY152" fmla="*/ 704850 h 852488"/>
                <a:gd name="connsiteX153" fmla="*/ 1627537 w 2299049"/>
                <a:gd name="connsiteY153" fmla="*/ 700088 h 852488"/>
                <a:gd name="connsiteX154" fmla="*/ 1634680 w 2299049"/>
                <a:gd name="connsiteY154" fmla="*/ 702469 h 852488"/>
                <a:gd name="connsiteX155" fmla="*/ 1646587 w 2299049"/>
                <a:gd name="connsiteY155" fmla="*/ 716756 h 852488"/>
                <a:gd name="connsiteX156" fmla="*/ 1653730 w 2299049"/>
                <a:gd name="connsiteY156" fmla="*/ 723900 h 852488"/>
                <a:gd name="connsiteX157" fmla="*/ 1668018 w 2299049"/>
                <a:gd name="connsiteY157" fmla="*/ 733425 h 852488"/>
                <a:gd name="connsiteX158" fmla="*/ 1675162 w 2299049"/>
                <a:gd name="connsiteY158" fmla="*/ 740569 h 852488"/>
                <a:gd name="connsiteX159" fmla="*/ 1696593 w 2299049"/>
                <a:gd name="connsiteY159" fmla="*/ 742950 h 852488"/>
                <a:gd name="connsiteX160" fmla="*/ 1706118 w 2299049"/>
                <a:gd name="connsiteY160" fmla="*/ 745331 h 852488"/>
                <a:gd name="connsiteX161" fmla="*/ 1713262 w 2299049"/>
                <a:gd name="connsiteY161" fmla="*/ 747713 h 852488"/>
                <a:gd name="connsiteX162" fmla="*/ 1727549 w 2299049"/>
                <a:gd name="connsiteY162" fmla="*/ 750094 h 852488"/>
                <a:gd name="connsiteX163" fmla="*/ 1746599 w 2299049"/>
                <a:gd name="connsiteY163" fmla="*/ 757238 h 852488"/>
                <a:gd name="connsiteX164" fmla="*/ 1758505 w 2299049"/>
                <a:gd name="connsiteY164" fmla="*/ 759619 h 852488"/>
                <a:gd name="connsiteX165" fmla="*/ 1801368 w 2299049"/>
                <a:gd name="connsiteY165" fmla="*/ 764381 h 852488"/>
                <a:gd name="connsiteX166" fmla="*/ 1813274 w 2299049"/>
                <a:gd name="connsiteY166" fmla="*/ 766763 h 852488"/>
                <a:gd name="connsiteX167" fmla="*/ 1834705 w 2299049"/>
                <a:gd name="connsiteY167" fmla="*/ 776288 h 852488"/>
                <a:gd name="connsiteX168" fmla="*/ 1853755 w 2299049"/>
                <a:gd name="connsiteY168" fmla="*/ 788194 h 852488"/>
                <a:gd name="connsiteX169" fmla="*/ 1863280 w 2299049"/>
                <a:gd name="connsiteY169" fmla="*/ 795338 h 852488"/>
                <a:gd name="connsiteX170" fmla="*/ 1875187 w 2299049"/>
                <a:gd name="connsiteY170" fmla="*/ 797719 h 852488"/>
                <a:gd name="connsiteX171" fmla="*/ 1889474 w 2299049"/>
                <a:gd name="connsiteY171" fmla="*/ 807244 h 852488"/>
                <a:gd name="connsiteX172" fmla="*/ 1901380 w 2299049"/>
                <a:gd name="connsiteY172" fmla="*/ 816769 h 852488"/>
                <a:gd name="connsiteX173" fmla="*/ 1910905 w 2299049"/>
                <a:gd name="connsiteY173" fmla="*/ 823913 h 852488"/>
                <a:gd name="connsiteX174" fmla="*/ 1915668 w 2299049"/>
                <a:gd name="connsiteY174" fmla="*/ 831056 h 852488"/>
                <a:gd name="connsiteX175" fmla="*/ 1972818 w 2299049"/>
                <a:gd name="connsiteY175" fmla="*/ 828675 h 852488"/>
                <a:gd name="connsiteX176" fmla="*/ 1984724 w 2299049"/>
                <a:gd name="connsiteY176" fmla="*/ 826294 h 852488"/>
                <a:gd name="connsiteX177" fmla="*/ 1991868 w 2299049"/>
                <a:gd name="connsiteY177" fmla="*/ 823913 h 852488"/>
                <a:gd name="connsiteX178" fmla="*/ 2010918 w 2299049"/>
                <a:gd name="connsiteY178" fmla="*/ 819150 h 852488"/>
                <a:gd name="connsiteX179" fmla="*/ 2020443 w 2299049"/>
                <a:gd name="connsiteY179" fmla="*/ 814388 h 852488"/>
                <a:gd name="connsiteX180" fmla="*/ 2027587 w 2299049"/>
                <a:gd name="connsiteY180" fmla="*/ 812006 h 852488"/>
                <a:gd name="connsiteX181" fmla="*/ 2034730 w 2299049"/>
                <a:gd name="connsiteY181" fmla="*/ 807244 h 852488"/>
                <a:gd name="connsiteX182" fmla="*/ 2051399 w 2299049"/>
                <a:gd name="connsiteY182" fmla="*/ 802481 h 852488"/>
                <a:gd name="connsiteX183" fmla="*/ 2082355 w 2299049"/>
                <a:gd name="connsiteY183" fmla="*/ 790575 h 852488"/>
                <a:gd name="connsiteX184" fmla="*/ 2091880 w 2299049"/>
                <a:gd name="connsiteY184" fmla="*/ 783431 h 852488"/>
                <a:gd name="connsiteX185" fmla="*/ 2110930 w 2299049"/>
                <a:gd name="connsiteY185" fmla="*/ 773906 h 852488"/>
                <a:gd name="connsiteX186" fmla="*/ 2127599 w 2299049"/>
                <a:gd name="connsiteY186" fmla="*/ 766763 h 852488"/>
                <a:gd name="connsiteX187" fmla="*/ 2141887 w 2299049"/>
                <a:gd name="connsiteY187" fmla="*/ 759619 h 852488"/>
                <a:gd name="connsiteX188" fmla="*/ 2158555 w 2299049"/>
                <a:gd name="connsiteY188" fmla="*/ 754856 h 852488"/>
                <a:gd name="connsiteX189" fmla="*/ 2187130 w 2299049"/>
                <a:gd name="connsiteY189" fmla="*/ 750094 h 852488"/>
                <a:gd name="connsiteX190" fmla="*/ 2196655 w 2299049"/>
                <a:gd name="connsiteY190" fmla="*/ 747713 h 852488"/>
                <a:gd name="connsiteX191" fmla="*/ 2210943 w 2299049"/>
                <a:gd name="connsiteY191" fmla="*/ 745331 h 852488"/>
                <a:gd name="connsiteX192" fmla="*/ 2241899 w 2299049"/>
                <a:gd name="connsiteY192" fmla="*/ 740569 h 852488"/>
                <a:gd name="connsiteX193" fmla="*/ 2256187 w 2299049"/>
                <a:gd name="connsiteY193" fmla="*/ 714375 h 852488"/>
                <a:gd name="connsiteX194" fmla="*/ 2272855 w 2299049"/>
                <a:gd name="connsiteY194" fmla="*/ 683419 h 852488"/>
                <a:gd name="connsiteX195" fmla="*/ 2279999 w 2299049"/>
                <a:gd name="connsiteY195" fmla="*/ 659606 h 852488"/>
                <a:gd name="connsiteX196" fmla="*/ 2284762 w 2299049"/>
                <a:gd name="connsiteY196" fmla="*/ 642938 h 852488"/>
                <a:gd name="connsiteX197" fmla="*/ 2287143 w 2299049"/>
                <a:gd name="connsiteY197" fmla="*/ 628650 h 852488"/>
                <a:gd name="connsiteX198" fmla="*/ 2289524 w 2299049"/>
                <a:gd name="connsiteY198" fmla="*/ 616744 h 852488"/>
                <a:gd name="connsiteX199" fmla="*/ 2294287 w 2299049"/>
                <a:gd name="connsiteY199" fmla="*/ 588169 h 852488"/>
                <a:gd name="connsiteX200" fmla="*/ 2296668 w 2299049"/>
                <a:gd name="connsiteY200" fmla="*/ 561975 h 852488"/>
                <a:gd name="connsiteX201" fmla="*/ 2299049 w 2299049"/>
                <a:gd name="connsiteY201" fmla="*/ 554831 h 852488"/>
                <a:gd name="connsiteX202" fmla="*/ 2296668 w 2299049"/>
                <a:gd name="connsiteY202" fmla="*/ 542925 h 852488"/>
                <a:gd name="connsiteX203" fmla="*/ 2287143 w 2299049"/>
                <a:gd name="connsiteY203" fmla="*/ 519113 h 852488"/>
                <a:gd name="connsiteX204" fmla="*/ 2284762 w 2299049"/>
                <a:gd name="connsiteY204" fmla="*/ 504825 h 852488"/>
                <a:gd name="connsiteX205" fmla="*/ 2279999 w 2299049"/>
                <a:gd name="connsiteY205" fmla="*/ 490538 h 852488"/>
                <a:gd name="connsiteX206" fmla="*/ 2277618 w 2299049"/>
                <a:gd name="connsiteY206" fmla="*/ 459581 h 852488"/>
                <a:gd name="connsiteX207" fmla="*/ 2275237 w 2299049"/>
                <a:gd name="connsiteY207" fmla="*/ 447675 h 852488"/>
                <a:gd name="connsiteX208" fmla="*/ 2272855 w 2299049"/>
                <a:gd name="connsiteY208" fmla="*/ 428625 h 852488"/>
                <a:gd name="connsiteX209" fmla="*/ 2253805 w 2299049"/>
                <a:gd name="connsiteY209" fmla="*/ 338138 h 852488"/>
                <a:gd name="connsiteX210" fmla="*/ 2246662 w 2299049"/>
                <a:gd name="connsiteY210" fmla="*/ 333375 h 852488"/>
                <a:gd name="connsiteX211" fmla="*/ 2234755 w 2299049"/>
                <a:gd name="connsiteY211" fmla="*/ 319088 h 852488"/>
                <a:gd name="connsiteX212" fmla="*/ 2220468 w 2299049"/>
                <a:gd name="connsiteY212" fmla="*/ 311944 h 852488"/>
                <a:gd name="connsiteX213" fmla="*/ 2201418 w 2299049"/>
                <a:gd name="connsiteY213" fmla="*/ 292894 h 852488"/>
                <a:gd name="connsiteX214" fmla="*/ 2189512 w 2299049"/>
                <a:gd name="connsiteY214" fmla="*/ 278606 h 852488"/>
                <a:gd name="connsiteX215" fmla="*/ 2182368 w 2299049"/>
                <a:gd name="connsiteY215" fmla="*/ 257175 h 852488"/>
                <a:gd name="connsiteX216" fmla="*/ 2177605 w 2299049"/>
                <a:gd name="connsiteY216" fmla="*/ 240506 h 852488"/>
                <a:gd name="connsiteX217" fmla="*/ 2168080 w 2299049"/>
                <a:gd name="connsiteY217" fmla="*/ 223838 h 852488"/>
                <a:gd name="connsiteX218" fmla="*/ 2160937 w 2299049"/>
                <a:gd name="connsiteY218" fmla="*/ 200025 h 852488"/>
                <a:gd name="connsiteX219" fmla="*/ 2158555 w 2299049"/>
                <a:gd name="connsiteY219" fmla="*/ 190500 h 852488"/>
                <a:gd name="connsiteX220" fmla="*/ 2151412 w 2299049"/>
                <a:gd name="connsiteY220" fmla="*/ 180975 h 852488"/>
                <a:gd name="connsiteX221" fmla="*/ 2149030 w 2299049"/>
                <a:gd name="connsiteY221" fmla="*/ 173831 h 852488"/>
                <a:gd name="connsiteX222" fmla="*/ 2129980 w 2299049"/>
                <a:gd name="connsiteY222" fmla="*/ 152400 h 852488"/>
                <a:gd name="connsiteX223" fmla="*/ 2110930 w 2299049"/>
                <a:gd name="connsiteY223" fmla="*/ 130969 h 852488"/>
                <a:gd name="connsiteX224" fmla="*/ 2115693 w 2299049"/>
                <a:gd name="connsiteY224" fmla="*/ 121444 h 852488"/>
                <a:gd name="connsiteX225" fmla="*/ 2146649 w 2299049"/>
                <a:gd name="connsiteY225" fmla="*/ 92869 h 852488"/>
                <a:gd name="connsiteX226" fmla="*/ 2151412 w 2299049"/>
                <a:gd name="connsiteY226" fmla="*/ 83344 h 852488"/>
                <a:gd name="connsiteX227" fmla="*/ 2146649 w 2299049"/>
                <a:gd name="connsiteY227" fmla="*/ 76200 h 852488"/>
                <a:gd name="connsiteX228" fmla="*/ 2139505 w 2299049"/>
                <a:gd name="connsiteY228" fmla="*/ 66675 h 852488"/>
                <a:gd name="connsiteX229" fmla="*/ 2113312 w 2299049"/>
                <a:gd name="connsiteY229" fmla="*/ 59531 h 852488"/>
                <a:gd name="connsiteX230" fmla="*/ 2106168 w 2299049"/>
                <a:gd name="connsiteY230" fmla="*/ 54769 h 852488"/>
                <a:gd name="connsiteX231" fmla="*/ 2096643 w 2299049"/>
                <a:gd name="connsiteY231" fmla="*/ 52388 h 852488"/>
                <a:gd name="connsiteX232" fmla="*/ 2034730 w 2299049"/>
                <a:gd name="connsiteY232" fmla="*/ 54769 h 852488"/>
                <a:gd name="connsiteX233" fmla="*/ 2025205 w 2299049"/>
                <a:gd name="connsiteY233" fmla="*/ 57150 h 852488"/>
                <a:gd name="connsiteX234" fmla="*/ 2006155 w 2299049"/>
                <a:gd name="connsiteY234" fmla="*/ 61913 h 852488"/>
                <a:gd name="connsiteX235" fmla="*/ 1994249 w 2299049"/>
                <a:gd name="connsiteY235" fmla="*/ 66675 h 852488"/>
                <a:gd name="connsiteX236" fmla="*/ 1987105 w 2299049"/>
                <a:gd name="connsiteY236" fmla="*/ 71438 h 852488"/>
                <a:gd name="connsiteX237" fmla="*/ 1968055 w 2299049"/>
                <a:gd name="connsiteY237" fmla="*/ 78581 h 852488"/>
                <a:gd name="connsiteX238" fmla="*/ 1951387 w 2299049"/>
                <a:gd name="connsiteY238" fmla="*/ 90488 h 852488"/>
                <a:gd name="connsiteX239" fmla="*/ 1939480 w 2299049"/>
                <a:gd name="connsiteY239" fmla="*/ 97631 h 852488"/>
                <a:gd name="connsiteX240" fmla="*/ 1929955 w 2299049"/>
                <a:gd name="connsiteY240" fmla="*/ 104775 h 852488"/>
                <a:gd name="connsiteX241" fmla="*/ 1915668 w 2299049"/>
                <a:gd name="connsiteY241" fmla="*/ 114300 h 852488"/>
                <a:gd name="connsiteX242" fmla="*/ 1901380 w 2299049"/>
                <a:gd name="connsiteY242" fmla="*/ 119063 h 852488"/>
                <a:gd name="connsiteX243" fmla="*/ 1894237 w 2299049"/>
                <a:gd name="connsiteY243" fmla="*/ 121444 h 852488"/>
                <a:gd name="connsiteX244" fmla="*/ 1879949 w 2299049"/>
                <a:gd name="connsiteY244" fmla="*/ 123825 h 852488"/>
                <a:gd name="connsiteX245" fmla="*/ 1870424 w 2299049"/>
                <a:gd name="connsiteY245" fmla="*/ 126206 h 852488"/>
                <a:gd name="connsiteX246" fmla="*/ 1844230 w 2299049"/>
                <a:gd name="connsiteY246" fmla="*/ 128588 h 852488"/>
                <a:gd name="connsiteX247" fmla="*/ 1803749 w 2299049"/>
                <a:gd name="connsiteY247" fmla="*/ 133350 h 852488"/>
                <a:gd name="connsiteX248" fmla="*/ 1791843 w 2299049"/>
                <a:gd name="connsiteY248" fmla="*/ 138113 h 852488"/>
                <a:gd name="connsiteX249" fmla="*/ 1760887 w 2299049"/>
                <a:gd name="connsiteY249" fmla="*/ 142875 h 852488"/>
                <a:gd name="connsiteX250" fmla="*/ 1720405 w 2299049"/>
                <a:gd name="connsiteY250" fmla="*/ 150019 h 852488"/>
                <a:gd name="connsiteX251" fmla="*/ 1465612 w 2299049"/>
                <a:gd name="connsiteY251" fmla="*/ 152400 h 852488"/>
                <a:gd name="connsiteX252" fmla="*/ 1458468 w 2299049"/>
                <a:gd name="connsiteY252" fmla="*/ 150019 h 852488"/>
                <a:gd name="connsiteX253" fmla="*/ 1446562 w 2299049"/>
                <a:gd name="connsiteY253" fmla="*/ 147638 h 852488"/>
                <a:gd name="connsiteX254" fmla="*/ 1360837 w 2299049"/>
                <a:gd name="connsiteY254" fmla="*/ 150019 h 852488"/>
                <a:gd name="connsiteX255" fmla="*/ 1353693 w 2299049"/>
                <a:gd name="connsiteY255" fmla="*/ 152400 h 852488"/>
                <a:gd name="connsiteX256" fmla="*/ 1339405 w 2299049"/>
                <a:gd name="connsiteY256" fmla="*/ 154781 h 852488"/>
                <a:gd name="connsiteX257" fmla="*/ 1327499 w 2299049"/>
                <a:gd name="connsiteY257" fmla="*/ 157163 h 852488"/>
                <a:gd name="connsiteX258" fmla="*/ 1277493 w 2299049"/>
                <a:gd name="connsiteY258" fmla="*/ 152400 h 852488"/>
                <a:gd name="connsiteX259" fmla="*/ 1256062 w 2299049"/>
                <a:gd name="connsiteY259" fmla="*/ 150019 h 852488"/>
                <a:gd name="connsiteX260" fmla="*/ 1244155 w 2299049"/>
                <a:gd name="connsiteY260" fmla="*/ 147638 h 852488"/>
                <a:gd name="connsiteX261" fmla="*/ 1179862 w 2299049"/>
                <a:gd name="connsiteY261" fmla="*/ 140494 h 852488"/>
                <a:gd name="connsiteX262" fmla="*/ 1125093 w 2299049"/>
                <a:gd name="connsiteY262" fmla="*/ 147638 h 852488"/>
                <a:gd name="connsiteX0" fmla="*/ 1108984 w 2282940"/>
                <a:gd name="connsiteY0" fmla="*/ 147638 h 852488"/>
                <a:gd name="connsiteX1" fmla="*/ 961346 w 2282940"/>
                <a:gd name="connsiteY1" fmla="*/ 152400 h 852488"/>
                <a:gd name="connsiteX2" fmla="*/ 944678 w 2282940"/>
                <a:gd name="connsiteY2" fmla="*/ 159544 h 852488"/>
                <a:gd name="connsiteX3" fmla="*/ 930390 w 2282940"/>
                <a:gd name="connsiteY3" fmla="*/ 164306 h 852488"/>
                <a:gd name="connsiteX4" fmla="*/ 856571 w 2282940"/>
                <a:gd name="connsiteY4" fmla="*/ 166688 h 852488"/>
                <a:gd name="connsiteX5" fmla="*/ 837521 w 2282940"/>
                <a:gd name="connsiteY5" fmla="*/ 164306 h 852488"/>
                <a:gd name="connsiteX6" fmla="*/ 830378 w 2282940"/>
                <a:gd name="connsiteY6" fmla="*/ 161925 h 852488"/>
                <a:gd name="connsiteX7" fmla="*/ 797040 w 2282940"/>
                <a:gd name="connsiteY7" fmla="*/ 169069 h 852488"/>
                <a:gd name="connsiteX8" fmla="*/ 763703 w 2282940"/>
                <a:gd name="connsiteY8" fmla="*/ 164306 h 852488"/>
                <a:gd name="connsiteX9" fmla="*/ 747034 w 2282940"/>
                <a:gd name="connsiteY9" fmla="*/ 152400 h 852488"/>
                <a:gd name="connsiteX10" fmla="*/ 742271 w 2282940"/>
                <a:gd name="connsiteY10" fmla="*/ 145256 h 852488"/>
                <a:gd name="connsiteX11" fmla="*/ 727984 w 2282940"/>
                <a:gd name="connsiteY11" fmla="*/ 135731 h 852488"/>
                <a:gd name="connsiteX12" fmla="*/ 718459 w 2282940"/>
                <a:gd name="connsiteY12" fmla="*/ 130969 h 852488"/>
                <a:gd name="connsiteX13" fmla="*/ 708934 w 2282940"/>
                <a:gd name="connsiteY13" fmla="*/ 123825 h 852488"/>
                <a:gd name="connsiteX14" fmla="*/ 701790 w 2282940"/>
                <a:gd name="connsiteY14" fmla="*/ 119063 h 852488"/>
                <a:gd name="connsiteX15" fmla="*/ 687503 w 2282940"/>
                <a:gd name="connsiteY15" fmla="*/ 107156 h 852488"/>
                <a:gd name="connsiteX16" fmla="*/ 658928 w 2282940"/>
                <a:gd name="connsiteY16" fmla="*/ 92869 h 852488"/>
                <a:gd name="connsiteX17" fmla="*/ 644640 w 2282940"/>
                <a:gd name="connsiteY17" fmla="*/ 85725 h 852488"/>
                <a:gd name="connsiteX18" fmla="*/ 625590 w 2282940"/>
                <a:gd name="connsiteY18" fmla="*/ 76200 h 852488"/>
                <a:gd name="connsiteX19" fmla="*/ 616065 w 2282940"/>
                <a:gd name="connsiteY19" fmla="*/ 69056 h 852488"/>
                <a:gd name="connsiteX20" fmla="*/ 599396 w 2282940"/>
                <a:gd name="connsiteY20" fmla="*/ 61913 h 852488"/>
                <a:gd name="connsiteX21" fmla="*/ 573203 w 2282940"/>
                <a:gd name="connsiteY21" fmla="*/ 45244 h 852488"/>
                <a:gd name="connsiteX22" fmla="*/ 561296 w 2282940"/>
                <a:gd name="connsiteY22" fmla="*/ 35719 h 852488"/>
                <a:gd name="connsiteX23" fmla="*/ 549390 w 2282940"/>
                <a:gd name="connsiteY23" fmla="*/ 23813 h 852488"/>
                <a:gd name="connsiteX24" fmla="*/ 535103 w 2282940"/>
                <a:gd name="connsiteY24" fmla="*/ 11906 h 852488"/>
                <a:gd name="connsiteX25" fmla="*/ 525578 w 2282940"/>
                <a:gd name="connsiteY25" fmla="*/ 4763 h 852488"/>
                <a:gd name="connsiteX26" fmla="*/ 511290 w 2282940"/>
                <a:gd name="connsiteY26" fmla="*/ 0 h 852488"/>
                <a:gd name="connsiteX27" fmla="*/ 463665 w 2282940"/>
                <a:gd name="connsiteY27" fmla="*/ 7144 h 852488"/>
                <a:gd name="connsiteX28" fmla="*/ 456521 w 2282940"/>
                <a:gd name="connsiteY28" fmla="*/ 11906 h 852488"/>
                <a:gd name="connsiteX29" fmla="*/ 451759 w 2282940"/>
                <a:gd name="connsiteY29" fmla="*/ 19050 h 852488"/>
                <a:gd name="connsiteX30" fmla="*/ 418421 w 2282940"/>
                <a:gd name="connsiteY30" fmla="*/ 21431 h 852488"/>
                <a:gd name="connsiteX31" fmla="*/ 411278 w 2282940"/>
                <a:gd name="connsiteY31" fmla="*/ 19050 h 852488"/>
                <a:gd name="connsiteX32" fmla="*/ 401753 w 2282940"/>
                <a:gd name="connsiteY32" fmla="*/ 14288 h 852488"/>
                <a:gd name="connsiteX33" fmla="*/ 385084 w 2282940"/>
                <a:gd name="connsiteY33" fmla="*/ 11906 h 852488"/>
                <a:gd name="connsiteX34" fmla="*/ 375559 w 2282940"/>
                <a:gd name="connsiteY34" fmla="*/ 7144 h 852488"/>
                <a:gd name="connsiteX35" fmla="*/ 358890 w 2282940"/>
                <a:gd name="connsiteY35" fmla="*/ 2381 h 852488"/>
                <a:gd name="connsiteX36" fmla="*/ 351746 w 2282940"/>
                <a:gd name="connsiteY36" fmla="*/ 0 h 852488"/>
                <a:gd name="connsiteX37" fmla="*/ 308884 w 2282940"/>
                <a:gd name="connsiteY37" fmla="*/ 4763 h 852488"/>
                <a:gd name="connsiteX38" fmla="*/ 304121 w 2282940"/>
                <a:gd name="connsiteY38" fmla="*/ 11906 h 852488"/>
                <a:gd name="connsiteX39" fmla="*/ 289834 w 2282940"/>
                <a:gd name="connsiteY39" fmla="*/ 23813 h 852488"/>
                <a:gd name="connsiteX40" fmla="*/ 285071 w 2282940"/>
                <a:gd name="connsiteY40" fmla="*/ 30956 h 852488"/>
                <a:gd name="connsiteX41" fmla="*/ 256496 w 2282940"/>
                <a:gd name="connsiteY41" fmla="*/ 57150 h 852488"/>
                <a:gd name="connsiteX42" fmla="*/ 249353 w 2282940"/>
                <a:gd name="connsiteY42" fmla="*/ 59531 h 852488"/>
                <a:gd name="connsiteX43" fmla="*/ 237446 w 2282940"/>
                <a:gd name="connsiteY43" fmla="*/ 69056 h 852488"/>
                <a:gd name="connsiteX44" fmla="*/ 230303 w 2282940"/>
                <a:gd name="connsiteY44" fmla="*/ 73819 h 852488"/>
                <a:gd name="connsiteX45" fmla="*/ 187440 w 2282940"/>
                <a:gd name="connsiteY45" fmla="*/ 78581 h 852488"/>
                <a:gd name="connsiteX46" fmla="*/ 149340 w 2282940"/>
                <a:gd name="connsiteY46" fmla="*/ 83344 h 852488"/>
                <a:gd name="connsiteX47" fmla="*/ 135053 w 2282940"/>
                <a:gd name="connsiteY47" fmla="*/ 88106 h 852488"/>
                <a:gd name="connsiteX48" fmla="*/ 120765 w 2282940"/>
                <a:gd name="connsiteY48" fmla="*/ 95250 h 852488"/>
                <a:gd name="connsiteX49" fmla="*/ 116003 w 2282940"/>
                <a:gd name="connsiteY49" fmla="*/ 104775 h 852488"/>
                <a:gd name="connsiteX50" fmla="*/ 108859 w 2282940"/>
                <a:gd name="connsiteY50" fmla="*/ 107156 h 852488"/>
                <a:gd name="connsiteX51" fmla="*/ 101715 w 2282940"/>
                <a:gd name="connsiteY51" fmla="*/ 111919 h 852488"/>
                <a:gd name="connsiteX52" fmla="*/ 94571 w 2282940"/>
                <a:gd name="connsiteY52" fmla="*/ 121444 h 852488"/>
                <a:gd name="connsiteX53" fmla="*/ 87428 w 2282940"/>
                <a:gd name="connsiteY53" fmla="*/ 128588 h 852488"/>
                <a:gd name="connsiteX54" fmla="*/ 77903 w 2282940"/>
                <a:gd name="connsiteY54" fmla="*/ 142875 h 852488"/>
                <a:gd name="connsiteX55" fmla="*/ 73140 w 2282940"/>
                <a:gd name="connsiteY55" fmla="*/ 150019 h 852488"/>
                <a:gd name="connsiteX56" fmla="*/ 68378 w 2282940"/>
                <a:gd name="connsiteY56" fmla="*/ 157163 h 852488"/>
                <a:gd name="connsiteX57" fmla="*/ 61234 w 2282940"/>
                <a:gd name="connsiteY57" fmla="*/ 171450 h 852488"/>
                <a:gd name="connsiteX58" fmla="*/ 58853 w 2282940"/>
                <a:gd name="connsiteY58" fmla="*/ 178594 h 852488"/>
                <a:gd name="connsiteX59" fmla="*/ 49328 w 2282940"/>
                <a:gd name="connsiteY59" fmla="*/ 192881 h 852488"/>
                <a:gd name="connsiteX60" fmla="*/ 44565 w 2282940"/>
                <a:gd name="connsiteY60" fmla="*/ 202406 h 852488"/>
                <a:gd name="connsiteX61" fmla="*/ 39803 w 2282940"/>
                <a:gd name="connsiteY61" fmla="*/ 223838 h 852488"/>
                <a:gd name="connsiteX62" fmla="*/ 37421 w 2282940"/>
                <a:gd name="connsiteY62" fmla="*/ 266700 h 852488"/>
                <a:gd name="connsiteX63" fmla="*/ 1703 w 2282940"/>
                <a:gd name="connsiteY63" fmla="*/ 345281 h 852488"/>
                <a:gd name="connsiteX64" fmla="*/ 6465 w 2282940"/>
                <a:gd name="connsiteY64" fmla="*/ 366713 h 852488"/>
                <a:gd name="connsiteX65" fmla="*/ 11228 w 2282940"/>
                <a:gd name="connsiteY65" fmla="*/ 381000 h 852488"/>
                <a:gd name="connsiteX66" fmla="*/ 13609 w 2282940"/>
                <a:gd name="connsiteY66" fmla="*/ 402431 h 852488"/>
                <a:gd name="connsiteX67" fmla="*/ 18371 w 2282940"/>
                <a:gd name="connsiteY67" fmla="*/ 414338 h 852488"/>
                <a:gd name="connsiteX68" fmla="*/ 20753 w 2282940"/>
                <a:gd name="connsiteY68" fmla="*/ 450056 h 852488"/>
                <a:gd name="connsiteX69" fmla="*/ 23134 w 2282940"/>
                <a:gd name="connsiteY69" fmla="*/ 619125 h 852488"/>
                <a:gd name="connsiteX70" fmla="*/ 30278 w 2282940"/>
                <a:gd name="connsiteY70" fmla="*/ 659606 h 852488"/>
                <a:gd name="connsiteX71" fmla="*/ 37421 w 2282940"/>
                <a:gd name="connsiteY71" fmla="*/ 678656 h 852488"/>
                <a:gd name="connsiteX72" fmla="*/ 46946 w 2282940"/>
                <a:gd name="connsiteY72" fmla="*/ 690563 h 852488"/>
                <a:gd name="connsiteX73" fmla="*/ 82665 w 2282940"/>
                <a:gd name="connsiteY73" fmla="*/ 692944 h 852488"/>
                <a:gd name="connsiteX74" fmla="*/ 89809 w 2282940"/>
                <a:gd name="connsiteY74" fmla="*/ 695325 h 852488"/>
                <a:gd name="connsiteX75" fmla="*/ 99334 w 2282940"/>
                <a:gd name="connsiteY75" fmla="*/ 700088 h 852488"/>
                <a:gd name="connsiteX76" fmla="*/ 118384 w 2282940"/>
                <a:gd name="connsiteY76" fmla="*/ 707231 h 852488"/>
                <a:gd name="connsiteX77" fmla="*/ 125528 w 2282940"/>
                <a:gd name="connsiteY77" fmla="*/ 714375 h 852488"/>
                <a:gd name="connsiteX78" fmla="*/ 137434 w 2282940"/>
                <a:gd name="connsiteY78" fmla="*/ 723900 h 852488"/>
                <a:gd name="connsiteX79" fmla="*/ 144578 w 2282940"/>
                <a:gd name="connsiteY79" fmla="*/ 733425 h 852488"/>
                <a:gd name="connsiteX80" fmla="*/ 146959 w 2282940"/>
                <a:gd name="connsiteY80" fmla="*/ 740569 h 852488"/>
                <a:gd name="connsiteX81" fmla="*/ 154103 w 2282940"/>
                <a:gd name="connsiteY81" fmla="*/ 745331 h 852488"/>
                <a:gd name="connsiteX82" fmla="*/ 185059 w 2282940"/>
                <a:gd name="connsiteY82" fmla="*/ 750094 h 852488"/>
                <a:gd name="connsiteX83" fmla="*/ 208871 w 2282940"/>
                <a:gd name="connsiteY83" fmla="*/ 757238 h 852488"/>
                <a:gd name="connsiteX84" fmla="*/ 227921 w 2282940"/>
                <a:gd name="connsiteY84" fmla="*/ 759619 h 852488"/>
                <a:gd name="connsiteX85" fmla="*/ 244590 w 2282940"/>
                <a:gd name="connsiteY85" fmla="*/ 762000 h 852488"/>
                <a:gd name="connsiteX86" fmla="*/ 275546 w 2282940"/>
                <a:gd name="connsiteY86" fmla="*/ 764381 h 852488"/>
                <a:gd name="connsiteX87" fmla="*/ 332696 w 2282940"/>
                <a:gd name="connsiteY87" fmla="*/ 771525 h 852488"/>
                <a:gd name="connsiteX88" fmla="*/ 385084 w 2282940"/>
                <a:gd name="connsiteY88" fmla="*/ 769144 h 852488"/>
                <a:gd name="connsiteX89" fmla="*/ 394609 w 2282940"/>
                <a:gd name="connsiteY89" fmla="*/ 766763 h 852488"/>
                <a:gd name="connsiteX90" fmla="*/ 418421 w 2282940"/>
                <a:gd name="connsiteY90" fmla="*/ 750094 h 852488"/>
                <a:gd name="connsiteX91" fmla="*/ 442234 w 2282940"/>
                <a:gd name="connsiteY91" fmla="*/ 735806 h 852488"/>
                <a:gd name="connsiteX92" fmla="*/ 449378 w 2282940"/>
                <a:gd name="connsiteY92" fmla="*/ 733425 h 852488"/>
                <a:gd name="connsiteX93" fmla="*/ 463665 w 2282940"/>
                <a:gd name="connsiteY93" fmla="*/ 726281 h 852488"/>
                <a:gd name="connsiteX94" fmla="*/ 480334 w 2282940"/>
                <a:gd name="connsiteY94" fmla="*/ 719138 h 852488"/>
                <a:gd name="connsiteX95" fmla="*/ 487478 w 2282940"/>
                <a:gd name="connsiteY95" fmla="*/ 714375 h 852488"/>
                <a:gd name="connsiteX96" fmla="*/ 497003 w 2282940"/>
                <a:gd name="connsiteY96" fmla="*/ 711994 h 852488"/>
                <a:gd name="connsiteX97" fmla="*/ 525578 w 2282940"/>
                <a:gd name="connsiteY97" fmla="*/ 707231 h 852488"/>
                <a:gd name="connsiteX98" fmla="*/ 649403 w 2282940"/>
                <a:gd name="connsiteY98" fmla="*/ 704850 h 852488"/>
                <a:gd name="connsiteX99" fmla="*/ 658928 w 2282940"/>
                <a:gd name="connsiteY99" fmla="*/ 707231 h 852488"/>
                <a:gd name="connsiteX100" fmla="*/ 699409 w 2282940"/>
                <a:gd name="connsiteY100" fmla="*/ 709613 h 852488"/>
                <a:gd name="connsiteX101" fmla="*/ 732746 w 2282940"/>
                <a:gd name="connsiteY101" fmla="*/ 711994 h 852488"/>
                <a:gd name="connsiteX102" fmla="*/ 768465 w 2282940"/>
                <a:gd name="connsiteY102" fmla="*/ 716756 h 852488"/>
                <a:gd name="connsiteX103" fmla="*/ 782753 w 2282940"/>
                <a:gd name="connsiteY103" fmla="*/ 719138 h 852488"/>
                <a:gd name="connsiteX104" fmla="*/ 830378 w 2282940"/>
                <a:gd name="connsiteY104" fmla="*/ 728663 h 852488"/>
                <a:gd name="connsiteX105" fmla="*/ 842284 w 2282940"/>
                <a:gd name="connsiteY105" fmla="*/ 733425 h 852488"/>
                <a:gd name="connsiteX106" fmla="*/ 861334 w 2282940"/>
                <a:gd name="connsiteY106" fmla="*/ 738188 h 852488"/>
                <a:gd name="connsiteX107" fmla="*/ 875621 w 2282940"/>
                <a:gd name="connsiteY107" fmla="*/ 747713 h 852488"/>
                <a:gd name="connsiteX108" fmla="*/ 882765 w 2282940"/>
                <a:gd name="connsiteY108" fmla="*/ 750094 h 852488"/>
                <a:gd name="connsiteX109" fmla="*/ 899434 w 2282940"/>
                <a:gd name="connsiteY109" fmla="*/ 754856 h 852488"/>
                <a:gd name="connsiteX110" fmla="*/ 920865 w 2282940"/>
                <a:gd name="connsiteY110" fmla="*/ 766763 h 852488"/>
                <a:gd name="connsiteX111" fmla="*/ 947059 w 2282940"/>
                <a:gd name="connsiteY111" fmla="*/ 783431 h 852488"/>
                <a:gd name="connsiteX112" fmla="*/ 968490 w 2282940"/>
                <a:gd name="connsiteY112" fmla="*/ 790575 h 852488"/>
                <a:gd name="connsiteX113" fmla="*/ 975634 w 2282940"/>
                <a:gd name="connsiteY113" fmla="*/ 797719 h 852488"/>
                <a:gd name="connsiteX114" fmla="*/ 994684 w 2282940"/>
                <a:gd name="connsiteY114" fmla="*/ 812006 h 852488"/>
                <a:gd name="connsiteX115" fmla="*/ 1001828 w 2282940"/>
                <a:gd name="connsiteY115" fmla="*/ 821531 h 852488"/>
                <a:gd name="connsiteX116" fmla="*/ 1011353 w 2282940"/>
                <a:gd name="connsiteY116" fmla="*/ 831056 h 852488"/>
                <a:gd name="connsiteX117" fmla="*/ 1028021 w 2282940"/>
                <a:gd name="connsiteY117" fmla="*/ 852488 h 852488"/>
                <a:gd name="connsiteX118" fmla="*/ 1099459 w 2282940"/>
                <a:gd name="connsiteY118" fmla="*/ 850106 h 852488"/>
                <a:gd name="connsiteX119" fmla="*/ 1113746 w 2282940"/>
                <a:gd name="connsiteY119" fmla="*/ 835819 h 852488"/>
                <a:gd name="connsiteX120" fmla="*/ 1120890 w 2282940"/>
                <a:gd name="connsiteY120" fmla="*/ 833438 h 852488"/>
                <a:gd name="connsiteX121" fmla="*/ 1125653 w 2282940"/>
                <a:gd name="connsiteY121" fmla="*/ 826294 h 852488"/>
                <a:gd name="connsiteX122" fmla="*/ 1137559 w 2282940"/>
                <a:gd name="connsiteY122" fmla="*/ 823913 h 852488"/>
                <a:gd name="connsiteX123" fmla="*/ 1144703 w 2282940"/>
                <a:gd name="connsiteY123" fmla="*/ 821531 h 852488"/>
                <a:gd name="connsiteX124" fmla="*/ 1218521 w 2282940"/>
                <a:gd name="connsiteY124" fmla="*/ 821531 h 852488"/>
                <a:gd name="connsiteX125" fmla="*/ 1228046 w 2282940"/>
                <a:gd name="connsiteY125" fmla="*/ 819150 h 852488"/>
                <a:gd name="connsiteX126" fmla="*/ 1232809 w 2282940"/>
                <a:gd name="connsiteY126" fmla="*/ 812006 h 852488"/>
                <a:gd name="connsiteX127" fmla="*/ 1239953 w 2282940"/>
                <a:gd name="connsiteY127" fmla="*/ 809625 h 852488"/>
                <a:gd name="connsiteX128" fmla="*/ 1247096 w 2282940"/>
                <a:gd name="connsiteY128" fmla="*/ 804863 h 852488"/>
                <a:gd name="connsiteX129" fmla="*/ 1249478 w 2282940"/>
                <a:gd name="connsiteY129" fmla="*/ 797719 h 852488"/>
                <a:gd name="connsiteX130" fmla="*/ 1263765 w 2282940"/>
                <a:gd name="connsiteY130" fmla="*/ 792956 h 852488"/>
                <a:gd name="connsiteX131" fmla="*/ 1266146 w 2282940"/>
                <a:gd name="connsiteY131" fmla="*/ 785813 h 852488"/>
                <a:gd name="connsiteX132" fmla="*/ 1273290 w 2282940"/>
                <a:gd name="connsiteY132" fmla="*/ 783431 h 852488"/>
                <a:gd name="connsiteX133" fmla="*/ 1282815 w 2282940"/>
                <a:gd name="connsiteY133" fmla="*/ 778669 h 852488"/>
                <a:gd name="connsiteX134" fmla="*/ 1292340 w 2282940"/>
                <a:gd name="connsiteY134" fmla="*/ 769144 h 852488"/>
                <a:gd name="connsiteX135" fmla="*/ 1299484 w 2282940"/>
                <a:gd name="connsiteY135" fmla="*/ 766763 h 852488"/>
                <a:gd name="connsiteX136" fmla="*/ 1320915 w 2282940"/>
                <a:gd name="connsiteY136" fmla="*/ 754856 h 852488"/>
                <a:gd name="connsiteX137" fmla="*/ 1337584 w 2282940"/>
                <a:gd name="connsiteY137" fmla="*/ 750094 h 852488"/>
                <a:gd name="connsiteX138" fmla="*/ 1344728 w 2282940"/>
                <a:gd name="connsiteY138" fmla="*/ 745331 h 852488"/>
                <a:gd name="connsiteX139" fmla="*/ 1351871 w 2282940"/>
                <a:gd name="connsiteY139" fmla="*/ 742950 h 852488"/>
                <a:gd name="connsiteX140" fmla="*/ 1385209 w 2282940"/>
                <a:gd name="connsiteY140" fmla="*/ 738188 h 852488"/>
                <a:gd name="connsiteX141" fmla="*/ 1394734 w 2282940"/>
                <a:gd name="connsiteY141" fmla="*/ 735806 h 852488"/>
                <a:gd name="connsiteX142" fmla="*/ 1420928 w 2282940"/>
                <a:gd name="connsiteY142" fmla="*/ 728663 h 852488"/>
                <a:gd name="connsiteX143" fmla="*/ 1459028 w 2282940"/>
                <a:gd name="connsiteY143" fmla="*/ 726281 h 852488"/>
                <a:gd name="connsiteX144" fmla="*/ 1485221 w 2282940"/>
                <a:gd name="connsiteY144" fmla="*/ 728663 h 852488"/>
                <a:gd name="connsiteX145" fmla="*/ 1492365 w 2282940"/>
                <a:gd name="connsiteY145" fmla="*/ 731044 h 852488"/>
                <a:gd name="connsiteX146" fmla="*/ 1530465 w 2282940"/>
                <a:gd name="connsiteY146" fmla="*/ 728663 h 852488"/>
                <a:gd name="connsiteX147" fmla="*/ 1549515 w 2282940"/>
                <a:gd name="connsiteY147" fmla="*/ 723900 h 852488"/>
                <a:gd name="connsiteX148" fmla="*/ 1559040 w 2282940"/>
                <a:gd name="connsiteY148" fmla="*/ 719138 h 852488"/>
                <a:gd name="connsiteX149" fmla="*/ 1568565 w 2282940"/>
                <a:gd name="connsiteY149" fmla="*/ 716756 h 852488"/>
                <a:gd name="connsiteX150" fmla="*/ 1575709 w 2282940"/>
                <a:gd name="connsiteY150" fmla="*/ 714375 h 852488"/>
                <a:gd name="connsiteX151" fmla="*/ 1597140 w 2282940"/>
                <a:gd name="connsiteY151" fmla="*/ 704850 h 852488"/>
                <a:gd name="connsiteX152" fmla="*/ 1611428 w 2282940"/>
                <a:gd name="connsiteY152" fmla="*/ 700088 h 852488"/>
                <a:gd name="connsiteX153" fmla="*/ 1618571 w 2282940"/>
                <a:gd name="connsiteY153" fmla="*/ 702469 h 852488"/>
                <a:gd name="connsiteX154" fmla="*/ 1630478 w 2282940"/>
                <a:gd name="connsiteY154" fmla="*/ 716756 h 852488"/>
                <a:gd name="connsiteX155" fmla="*/ 1637621 w 2282940"/>
                <a:gd name="connsiteY155" fmla="*/ 723900 h 852488"/>
                <a:gd name="connsiteX156" fmla="*/ 1651909 w 2282940"/>
                <a:gd name="connsiteY156" fmla="*/ 733425 h 852488"/>
                <a:gd name="connsiteX157" fmla="*/ 1659053 w 2282940"/>
                <a:gd name="connsiteY157" fmla="*/ 740569 h 852488"/>
                <a:gd name="connsiteX158" fmla="*/ 1680484 w 2282940"/>
                <a:gd name="connsiteY158" fmla="*/ 742950 h 852488"/>
                <a:gd name="connsiteX159" fmla="*/ 1690009 w 2282940"/>
                <a:gd name="connsiteY159" fmla="*/ 745331 h 852488"/>
                <a:gd name="connsiteX160" fmla="*/ 1697153 w 2282940"/>
                <a:gd name="connsiteY160" fmla="*/ 747713 h 852488"/>
                <a:gd name="connsiteX161" fmla="*/ 1711440 w 2282940"/>
                <a:gd name="connsiteY161" fmla="*/ 750094 h 852488"/>
                <a:gd name="connsiteX162" fmla="*/ 1730490 w 2282940"/>
                <a:gd name="connsiteY162" fmla="*/ 757238 h 852488"/>
                <a:gd name="connsiteX163" fmla="*/ 1742396 w 2282940"/>
                <a:gd name="connsiteY163" fmla="*/ 759619 h 852488"/>
                <a:gd name="connsiteX164" fmla="*/ 1785259 w 2282940"/>
                <a:gd name="connsiteY164" fmla="*/ 764381 h 852488"/>
                <a:gd name="connsiteX165" fmla="*/ 1797165 w 2282940"/>
                <a:gd name="connsiteY165" fmla="*/ 766763 h 852488"/>
                <a:gd name="connsiteX166" fmla="*/ 1818596 w 2282940"/>
                <a:gd name="connsiteY166" fmla="*/ 776288 h 852488"/>
                <a:gd name="connsiteX167" fmla="*/ 1837646 w 2282940"/>
                <a:gd name="connsiteY167" fmla="*/ 788194 h 852488"/>
                <a:gd name="connsiteX168" fmla="*/ 1847171 w 2282940"/>
                <a:gd name="connsiteY168" fmla="*/ 795338 h 852488"/>
                <a:gd name="connsiteX169" fmla="*/ 1859078 w 2282940"/>
                <a:gd name="connsiteY169" fmla="*/ 797719 h 852488"/>
                <a:gd name="connsiteX170" fmla="*/ 1873365 w 2282940"/>
                <a:gd name="connsiteY170" fmla="*/ 807244 h 852488"/>
                <a:gd name="connsiteX171" fmla="*/ 1885271 w 2282940"/>
                <a:gd name="connsiteY171" fmla="*/ 816769 h 852488"/>
                <a:gd name="connsiteX172" fmla="*/ 1894796 w 2282940"/>
                <a:gd name="connsiteY172" fmla="*/ 823913 h 852488"/>
                <a:gd name="connsiteX173" fmla="*/ 1899559 w 2282940"/>
                <a:gd name="connsiteY173" fmla="*/ 831056 h 852488"/>
                <a:gd name="connsiteX174" fmla="*/ 1956709 w 2282940"/>
                <a:gd name="connsiteY174" fmla="*/ 828675 h 852488"/>
                <a:gd name="connsiteX175" fmla="*/ 1968615 w 2282940"/>
                <a:gd name="connsiteY175" fmla="*/ 826294 h 852488"/>
                <a:gd name="connsiteX176" fmla="*/ 1975759 w 2282940"/>
                <a:gd name="connsiteY176" fmla="*/ 823913 h 852488"/>
                <a:gd name="connsiteX177" fmla="*/ 1994809 w 2282940"/>
                <a:gd name="connsiteY177" fmla="*/ 819150 h 852488"/>
                <a:gd name="connsiteX178" fmla="*/ 2004334 w 2282940"/>
                <a:gd name="connsiteY178" fmla="*/ 814388 h 852488"/>
                <a:gd name="connsiteX179" fmla="*/ 2011478 w 2282940"/>
                <a:gd name="connsiteY179" fmla="*/ 812006 h 852488"/>
                <a:gd name="connsiteX180" fmla="*/ 2018621 w 2282940"/>
                <a:gd name="connsiteY180" fmla="*/ 807244 h 852488"/>
                <a:gd name="connsiteX181" fmla="*/ 2035290 w 2282940"/>
                <a:gd name="connsiteY181" fmla="*/ 802481 h 852488"/>
                <a:gd name="connsiteX182" fmla="*/ 2066246 w 2282940"/>
                <a:gd name="connsiteY182" fmla="*/ 790575 h 852488"/>
                <a:gd name="connsiteX183" fmla="*/ 2075771 w 2282940"/>
                <a:gd name="connsiteY183" fmla="*/ 783431 h 852488"/>
                <a:gd name="connsiteX184" fmla="*/ 2094821 w 2282940"/>
                <a:gd name="connsiteY184" fmla="*/ 773906 h 852488"/>
                <a:gd name="connsiteX185" fmla="*/ 2111490 w 2282940"/>
                <a:gd name="connsiteY185" fmla="*/ 766763 h 852488"/>
                <a:gd name="connsiteX186" fmla="*/ 2125778 w 2282940"/>
                <a:gd name="connsiteY186" fmla="*/ 759619 h 852488"/>
                <a:gd name="connsiteX187" fmla="*/ 2142446 w 2282940"/>
                <a:gd name="connsiteY187" fmla="*/ 754856 h 852488"/>
                <a:gd name="connsiteX188" fmla="*/ 2171021 w 2282940"/>
                <a:gd name="connsiteY188" fmla="*/ 750094 h 852488"/>
                <a:gd name="connsiteX189" fmla="*/ 2180546 w 2282940"/>
                <a:gd name="connsiteY189" fmla="*/ 747713 h 852488"/>
                <a:gd name="connsiteX190" fmla="*/ 2194834 w 2282940"/>
                <a:gd name="connsiteY190" fmla="*/ 745331 h 852488"/>
                <a:gd name="connsiteX191" fmla="*/ 2225790 w 2282940"/>
                <a:gd name="connsiteY191" fmla="*/ 740569 h 852488"/>
                <a:gd name="connsiteX192" fmla="*/ 2240078 w 2282940"/>
                <a:gd name="connsiteY192" fmla="*/ 714375 h 852488"/>
                <a:gd name="connsiteX193" fmla="*/ 2256746 w 2282940"/>
                <a:gd name="connsiteY193" fmla="*/ 683419 h 852488"/>
                <a:gd name="connsiteX194" fmla="*/ 2263890 w 2282940"/>
                <a:gd name="connsiteY194" fmla="*/ 659606 h 852488"/>
                <a:gd name="connsiteX195" fmla="*/ 2268653 w 2282940"/>
                <a:gd name="connsiteY195" fmla="*/ 642938 h 852488"/>
                <a:gd name="connsiteX196" fmla="*/ 2271034 w 2282940"/>
                <a:gd name="connsiteY196" fmla="*/ 628650 h 852488"/>
                <a:gd name="connsiteX197" fmla="*/ 2273415 w 2282940"/>
                <a:gd name="connsiteY197" fmla="*/ 616744 h 852488"/>
                <a:gd name="connsiteX198" fmla="*/ 2278178 w 2282940"/>
                <a:gd name="connsiteY198" fmla="*/ 588169 h 852488"/>
                <a:gd name="connsiteX199" fmla="*/ 2280559 w 2282940"/>
                <a:gd name="connsiteY199" fmla="*/ 561975 h 852488"/>
                <a:gd name="connsiteX200" fmla="*/ 2282940 w 2282940"/>
                <a:gd name="connsiteY200" fmla="*/ 554831 h 852488"/>
                <a:gd name="connsiteX201" fmla="*/ 2280559 w 2282940"/>
                <a:gd name="connsiteY201" fmla="*/ 542925 h 852488"/>
                <a:gd name="connsiteX202" fmla="*/ 2271034 w 2282940"/>
                <a:gd name="connsiteY202" fmla="*/ 519113 h 852488"/>
                <a:gd name="connsiteX203" fmla="*/ 2268653 w 2282940"/>
                <a:gd name="connsiteY203" fmla="*/ 504825 h 852488"/>
                <a:gd name="connsiteX204" fmla="*/ 2263890 w 2282940"/>
                <a:gd name="connsiteY204" fmla="*/ 490538 h 852488"/>
                <a:gd name="connsiteX205" fmla="*/ 2261509 w 2282940"/>
                <a:gd name="connsiteY205" fmla="*/ 459581 h 852488"/>
                <a:gd name="connsiteX206" fmla="*/ 2259128 w 2282940"/>
                <a:gd name="connsiteY206" fmla="*/ 447675 h 852488"/>
                <a:gd name="connsiteX207" fmla="*/ 2256746 w 2282940"/>
                <a:gd name="connsiteY207" fmla="*/ 428625 h 852488"/>
                <a:gd name="connsiteX208" fmla="*/ 2237696 w 2282940"/>
                <a:gd name="connsiteY208" fmla="*/ 338138 h 852488"/>
                <a:gd name="connsiteX209" fmla="*/ 2230553 w 2282940"/>
                <a:gd name="connsiteY209" fmla="*/ 333375 h 852488"/>
                <a:gd name="connsiteX210" fmla="*/ 2218646 w 2282940"/>
                <a:gd name="connsiteY210" fmla="*/ 319088 h 852488"/>
                <a:gd name="connsiteX211" fmla="*/ 2204359 w 2282940"/>
                <a:gd name="connsiteY211" fmla="*/ 311944 h 852488"/>
                <a:gd name="connsiteX212" fmla="*/ 2185309 w 2282940"/>
                <a:gd name="connsiteY212" fmla="*/ 292894 h 852488"/>
                <a:gd name="connsiteX213" fmla="*/ 2173403 w 2282940"/>
                <a:gd name="connsiteY213" fmla="*/ 278606 h 852488"/>
                <a:gd name="connsiteX214" fmla="*/ 2166259 w 2282940"/>
                <a:gd name="connsiteY214" fmla="*/ 257175 h 852488"/>
                <a:gd name="connsiteX215" fmla="*/ 2161496 w 2282940"/>
                <a:gd name="connsiteY215" fmla="*/ 240506 h 852488"/>
                <a:gd name="connsiteX216" fmla="*/ 2151971 w 2282940"/>
                <a:gd name="connsiteY216" fmla="*/ 223838 h 852488"/>
                <a:gd name="connsiteX217" fmla="*/ 2144828 w 2282940"/>
                <a:gd name="connsiteY217" fmla="*/ 200025 h 852488"/>
                <a:gd name="connsiteX218" fmla="*/ 2142446 w 2282940"/>
                <a:gd name="connsiteY218" fmla="*/ 190500 h 852488"/>
                <a:gd name="connsiteX219" fmla="*/ 2135303 w 2282940"/>
                <a:gd name="connsiteY219" fmla="*/ 180975 h 852488"/>
                <a:gd name="connsiteX220" fmla="*/ 2132921 w 2282940"/>
                <a:gd name="connsiteY220" fmla="*/ 173831 h 852488"/>
                <a:gd name="connsiteX221" fmla="*/ 2113871 w 2282940"/>
                <a:gd name="connsiteY221" fmla="*/ 152400 h 852488"/>
                <a:gd name="connsiteX222" fmla="*/ 2094821 w 2282940"/>
                <a:gd name="connsiteY222" fmla="*/ 130969 h 852488"/>
                <a:gd name="connsiteX223" fmla="*/ 2099584 w 2282940"/>
                <a:gd name="connsiteY223" fmla="*/ 121444 h 852488"/>
                <a:gd name="connsiteX224" fmla="*/ 2130540 w 2282940"/>
                <a:gd name="connsiteY224" fmla="*/ 92869 h 852488"/>
                <a:gd name="connsiteX225" fmla="*/ 2135303 w 2282940"/>
                <a:gd name="connsiteY225" fmla="*/ 83344 h 852488"/>
                <a:gd name="connsiteX226" fmla="*/ 2130540 w 2282940"/>
                <a:gd name="connsiteY226" fmla="*/ 76200 h 852488"/>
                <a:gd name="connsiteX227" fmla="*/ 2123396 w 2282940"/>
                <a:gd name="connsiteY227" fmla="*/ 66675 h 852488"/>
                <a:gd name="connsiteX228" fmla="*/ 2097203 w 2282940"/>
                <a:gd name="connsiteY228" fmla="*/ 59531 h 852488"/>
                <a:gd name="connsiteX229" fmla="*/ 2090059 w 2282940"/>
                <a:gd name="connsiteY229" fmla="*/ 54769 h 852488"/>
                <a:gd name="connsiteX230" fmla="*/ 2080534 w 2282940"/>
                <a:gd name="connsiteY230" fmla="*/ 52388 h 852488"/>
                <a:gd name="connsiteX231" fmla="*/ 2018621 w 2282940"/>
                <a:gd name="connsiteY231" fmla="*/ 54769 h 852488"/>
                <a:gd name="connsiteX232" fmla="*/ 2009096 w 2282940"/>
                <a:gd name="connsiteY232" fmla="*/ 57150 h 852488"/>
                <a:gd name="connsiteX233" fmla="*/ 1990046 w 2282940"/>
                <a:gd name="connsiteY233" fmla="*/ 61913 h 852488"/>
                <a:gd name="connsiteX234" fmla="*/ 1978140 w 2282940"/>
                <a:gd name="connsiteY234" fmla="*/ 66675 h 852488"/>
                <a:gd name="connsiteX235" fmla="*/ 1970996 w 2282940"/>
                <a:gd name="connsiteY235" fmla="*/ 71438 h 852488"/>
                <a:gd name="connsiteX236" fmla="*/ 1951946 w 2282940"/>
                <a:gd name="connsiteY236" fmla="*/ 78581 h 852488"/>
                <a:gd name="connsiteX237" fmla="*/ 1935278 w 2282940"/>
                <a:gd name="connsiteY237" fmla="*/ 90488 h 852488"/>
                <a:gd name="connsiteX238" fmla="*/ 1923371 w 2282940"/>
                <a:gd name="connsiteY238" fmla="*/ 97631 h 852488"/>
                <a:gd name="connsiteX239" fmla="*/ 1913846 w 2282940"/>
                <a:gd name="connsiteY239" fmla="*/ 104775 h 852488"/>
                <a:gd name="connsiteX240" fmla="*/ 1899559 w 2282940"/>
                <a:gd name="connsiteY240" fmla="*/ 114300 h 852488"/>
                <a:gd name="connsiteX241" fmla="*/ 1885271 w 2282940"/>
                <a:gd name="connsiteY241" fmla="*/ 119063 h 852488"/>
                <a:gd name="connsiteX242" fmla="*/ 1878128 w 2282940"/>
                <a:gd name="connsiteY242" fmla="*/ 121444 h 852488"/>
                <a:gd name="connsiteX243" fmla="*/ 1863840 w 2282940"/>
                <a:gd name="connsiteY243" fmla="*/ 123825 h 852488"/>
                <a:gd name="connsiteX244" fmla="*/ 1854315 w 2282940"/>
                <a:gd name="connsiteY244" fmla="*/ 126206 h 852488"/>
                <a:gd name="connsiteX245" fmla="*/ 1828121 w 2282940"/>
                <a:gd name="connsiteY245" fmla="*/ 128588 h 852488"/>
                <a:gd name="connsiteX246" fmla="*/ 1787640 w 2282940"/>
                <a:gd name="connsiteY246" fmla="*/ 133350 h 852488"/>
                <a:gd name="connsiteX247" fmla="*/ 1775734 w 2282940"/>
                <a:gd name="connsiteY247" fmla="*/ 138113 h 852488"/>
                <a:gd name="connsiteX248" fmla="*/ 1744778 w 2282940"/>
                <a:gd name="connsiteY248" fmla="*/ 142875 h 852488"/>
                <a:gd name="connsiteX249" fmla="*/ 1704296 w 2282940"/>
                <a:gd name="connsiteY249" fmla="*/ 150019 h 852488"/>
                <a:gd name="connsiteX250" fmla="*/ 1449503 w 2282940"/>
                <a:gd name="connsiteY250" fmla="*/ 152400 h 852488"/>
                <a:gd name="connsiteX251" fmla="*/ 1442359 w 2282940"/>
                <a:gd name="connsiteY251" fmla="*/ 150019 h 852488"/>
                <a:gd name="connsiteX252" fmla="*/ 1430453 w 2282940"/>
                <a:gd name="connsiteY252" fmla="*/ 147638 h 852488"/>
                <a:gd name="connsiteX253" fmla="*/ 1344728 w 2282940"/>
                <a:gd name="connsiteY253" fmla="*/ 150019 h 852488"/>
                <a:gd name="connsiteX254" fmla="*/ 1337584 w 2282940"/>
                <a:gd name="connsiteY254" fmla="*/ 152400 h 852488"/>
                <a:gd name="connsiteX255" fmla="*/ 1323296 w 2282940"/>
                <a:gd name="connsiteY255" fmla="*/ 154781 h 852488"/>
                <a:gd name="connsiteX256" fmla="*/ 1311390 w 2282940"/>
                <a:gd name="connsiteY256" fmla="*/ 157163 h 852488"/>
                <a:gd name="connsiteX257" fmla="*/ 1261384 w 2282940"/>
                <a:gd name="connsiteY257" fmla="*/ 152400 h 852488"/>
                <a:gd name="connsiteX258" fmla="*/ 1239953 w 2282940"/>
                <a:gd name="connsiteY258" fmla="*/ 150019 h 852488"/>
                <a:gd name="connsiteX259" fmla="*/ 1228046 w 2282940"/>
                <a:gd name="connsiteY259" fmla="*/ 147638 h 852488"/>
                <a:gd name="connsiteX260" fmla="*/ 1163753 w 2282940"/>
                <a:gd name="connsiteY260" fmla="*/ 140494 h 852488"/>
                <a:gd name="connsiteX261" fmla="*/ 1108984 w 2282940"/>
                <a:gd name="connsiteY261" fmla="*/ 147638 h 852488"/>
                <a:gd name="connsiteX0" fmla="*/ 1108984 w 2282940"/>
                <a:gd name="connsiteY0" fmla="*/ 147638 h 852488"/>
                <a:gd name="connsiteX1" fmla="*/ 961346 w 2282940"/>
                <a:gd name="connsiteY1" fmla="*/ 152400 h 852488"/>
                <a:gd name="connsiteX2" fmla="*/ 944678 w 2282940"/>
                <a:gd name="connsiteY2" fmla="*/ 159544 h 852488"/>
                <a:gd name="connsiteX3" fmla="*/ 930390 w 2282940"/>
                <a:gd name="connsiteY3" fmla="*/ 164306 h 852488"/>
                <a:gd name="connsiteX4" fmla="*/ 856571 w 2282940"/>
                <a:gd name="connsiteY4" fmla="*/ 166688 h 852488"/>
                <a:gd name="connsiteX5" fmla="*/ 837521 w 2282940"/>
                <a:gd name="connsiteY5" fmla="*/ 164306 h 852488"/>
                <a:gd name="connsiteX6" fmla="*/ 830378 w 2282940"/>
                <a:gd name="connsiteY6" fmla="*/ 161925 h 852488"/>
                <a:gd name="connsiteX7" fmla="*/ 797040 w 2282940"/>
                <a:gd name="connsiteY7" fmla="*/ 169069 h 852488"/>
                <a:gd name="connsiteX8" fmla="*/ 763703 w 2282940"/>
                <a:gd name="connsiteY8" fmla="*/ 164306 h 852488"/>
                <a:gd name="connsiteX9" fmla="*/ 747034 w 2282940"/>
                <a:gd name="connsiteY9" fmla="*/ 152400 h 852488"/>
                <a:gd name="connsiteX10" fmla="*/ 742271 w 2282940"/>
                <a:gd name="connsiteY10" fmla="*/ 145256 h 852488"/>
                <a:gd name="connsiteX11" fmla="*/ 727984 w 2282940"/>
                <a:gd name="connsiteY11" fmla="*/ 135731 h 852488"/>
                <a:gd name="connsiteX12" fmla="*/ 718459 w 2282940"/>
                <a:gd name="connsiteY12" fmla="*/ 130969 h 852488"/>
                <a:gd name="connsiteX13" fmla="*/ 708934 w 2282940"/>
                <a:gd name="connsiteY13" fmla="*/ 123825 h 852488"/>
                <a:gd name="connsiteX14" fmla="*/ 701790 w 2282940"/>
                <a:gd name="connsiteY14" fmla="*/ 119063 h 852488"/>
                <a:gd name="connsiteX15" fmla="*/ 687503 w 2282940"/>
                <a:gd name="connsiteY15" fmla="*/ 107156 h 852488"/>
                <a:gd name="connsiteX16" fmla="*/ 658928 w 2282940"/>
                <a:gd name="connsiteY16" fmla="*/ 92869 h 852488"/>
                <a:gd name="connsiteX17" fmla="*/ 644640 w 2282940"/>
                <a:gd name="connsiteY17" fmla="*/ 85725 h 852488"/>
                <a:gd name="connsiteX18" fmla="*/ 625590 w 2282940"/>
                <a:gd name="connsiteY18" fmla="*/ 76200 h 852488"/>
                <a:gd name="connsiteX19" fmla="*/ 616065 w 2282940"/>
                <a:gd name="connsiteY19" fmla="*/ 69056 h 852488"/>
                <a:gd name="connsiteX20" fmla="*/ 599396 w 2282940"/>
                <a:gd name="connsiteY20" fmla="*/ 61913 h 852488"/>
                <a:gd name="connsiteX21" fmla="*/ 573203 w 2282940"/>
                <a:gd name="connsiteY21" fmla="*/ 45244 h 852488"/>
                <a:gd name="connsiteX22" fmla="*/ 561296 w 2282940"/>
                <a:gd name="connsiteY22" fmla="*/ 35719 h 852488"/>
                <a:gd name="connsiteX23" fmla="*/ 549390 w 2282940"/>
                <a:gd name="connsiteY23" fmla="*/ 23813 h 852488"/>
                <a:gd name="connsiteX24" fmla="*/ 535103 w 2282940"/>
                <a:gd name="connsiteY24" fmla="*/ 11906 h 852488"/>
                <a:gd name="connsiteX25" fmla="*/ 525578 w 2282940"/>
                <a:gd name="connsiteY25" fmla="*/ 4763 h 852488"/>
                <a:gd name="connsiteX26" fmla="*/ 511290 w 2282940"/>
                <a:gd name="connsiteY26" fmla="*/ 0 h 852488"/>
                <a:gd name="connsiteX27" fmla="*/ 463665 w 2282940"/>
                <a:gd name="connsiteY27" fmla="*/ 7144 h 852488"/>
                <a:gd name="connsiteX28" fmla="*/ 456521 w 2282940"/>
                <a:gd name="connsiteY28" fmla="*/ 11906 h 852488"/>
                <a:gd name="connsiteX29" fmla="*/ 451759 w 2282940"/>
                <a:gd name="connsiteY29" fmla="*/ 19050 h 852488"/>
                <a:gd name="connsiteX30" fmla="*/ 418421 w 2282940"/>
                <a:gd name="connsiteY30" fmla="*/ 21431 h 852488"/>
                <a:gd name="connsiteX31" fmla="*/ 411278 w 2282940"/>
                <a:gd name="connsiteY31" fmla="*/ 19050 h 852488"/>
                <a:gd name="connsiteX32" fmla="*/ 401753 w 2282940"/>
                <a:gd name="connsiteY32" fmla="*/ 14288 h 852488"/>
                <a:gd name="connsiteX33" fmla="*/ 385084 w 2282940"/>
                <a:gd name="connsiteY33" fmla="*/ 11906 h 852488"/>
                <a:gd name="connsiteX34" fmla="*/ 375559 w 2282940"/>
                <a:gd name="connsiteY34" fmla="*/ 7144 h 852488"/>
                <a:gd name="connsiteX35" fmla="*/ 358890 w 2282940"/>
                <a:gd name="connsiteY35" fmla="*/ 2381 h 852488"/>
                <a:gd name="connsiteX36" fmla="*/ 351746 w 2282940"/>
                <a:gd name="connsiteY36" fmla="*/ 0 h 852488"/>
                <a:gd name="connsiteX37" fmla="*/ 308884 w 2282940"/>
                <a:gd name="connsiteY37" fmla="*/ 4763 h 852488"/>
                <a:gd name="connsiteX38" fmla="*/ 304121 w 2282940"/>
                <a:gd name="connsiteY38" fmla="*/ 11906 h 852488"/>
                <a:gd name="connsiteX39" fmla="*/ 289834 w 2282940"/>
                <a:gd name="connsiteY39" fmla="*/ 23813 h 852488"/>
                <a:gd name="connsiteX40" fmla="*/ 285071 w 2282940"/>
                <a:gd name="connsiteY40" fmla="*/ 30956 h 852488"/>
                <a:gd name="connsiteX41" fmla="*/ 256496 w 2282940"/>
                <a:gd name="connsiteY41" fmla="*/ 57150 h 852488"/>
                <a:gd name="connsiteX42" fmla="*/ 249353 w 2282940"/>
                <a:gd name="connsiteY42" fmla="*/ 59531 h 852488"/>
                <a:gd name="connsiteX43" fmla="*/ 237446 w 2282940"/>
                <a:gd name="connsiteY43" fmla="*/ 69056 h 852488"/>
                <a:gd name="connsiteX44" fmla="*/ 230303 w 2282940"/>
                <a:gd name="connsiteY44" fmla="*/ 73819 h 852488"/>
                <a:gd name="connsiteX45" fmla="*/ 187440 w 2282940"/>
                <a:gd name="connsiteY45" fmla="*/ 78581 h 852488"/>
                <a:gd name="connsiteX46" fmla="*/ 149340 w 2282940"/>
                <a:gd name="connsiteY46" fmla="*/ 83344 h 852488"/>
                <a:gd name="connsiteX47" fmla="*/ 135053 w 2282940"/>
                <a:gd name="connsiteY47" fmla="*/ 88106 h 852488"/>
                <a:gd name="connsiteX48" fmla="*/ 120765 w 2282940"/>
                <a:gd name="connsiteY48" fmla="*/ 95250 h 852488"/>
                <a:gd name="connsiteX49" fmla="*/ 116003 w 2282940"/>
                <a:gd name="connsiteY49" fmla="*/ 104775 h 852488"/>
                <a:gd name="connsiteX50" fmla="*/ 108859 w 2282940"/>
                <a:gd name="connsiteY50" fmla="*/ 107156 h 852488"/>
                <a:gd name="connsiteX51" fmla="*/ 101715 w 2282940"/>
                <a:gd name="connsiteY51" fmla="*/ 111919 h 852488"/>
                <a:gd name="connsiteX52" fmla="*/ 94571 w 2282940"/>
                <a:gd name="connsiteY52" fmla="*/ 121444 h 852488"/>
                <a:gd name="connsiteX53" fmla="*/ 87428 w 2282940"/>
                <a:gd name="connsiteY53" fmla="*/ 128588 h 852488"/>
                <a:gd name="connsiteX54" fmla="*/ 77903 w 2282940"/>
                <a:gd name="connsiteY54" fmla="*/ 142875 h 852488"/>
                <a:gd name="connsiteX55" fmla="*/ 73140 w 2282940"/>
                <a:gd name="connsiteY55" fmla="*/ 150019 h 852488"/>
                <a:gd name="connsiteX56" fmla="*/ 68378 w 2282940"/>
                <a:gd name="connsiteY56" fmla="*/ 157163 h 852488"/>
                <a:gd name="connsiteX57" fmla="*/ 61234 w 2282940"/>
                <a:gd name="connsiteY57" fmla="*/ 171450 h 852488"/>
                <a:gd name="connsiteX58" fmla="*/ 58853 w 2282940"/>
                <a:gd name="connsiteY58" fmla="*/ 178594 h 852488"/>
                <a:gd name="connsiteX59" fmla="*/ 49328 w 2282940"/>
                <a:gd name="connsiteY59" fmla="*/ 192881 h 852488"/>
                <a:gd name="connsiteX60" fmla="*/ 44565 w 2282940"/>
                <a:gd name="connsiteY60" fmla="*/ 202406 h 852488"/>
                <a:gd name="connsiteX61" fmla="*/ 39803 w 2282940"/>
                <a:gd name="connsiteY61" fmla="*/ 223838 h 852488"/>
                <a:gd name="connsiteX62" fmla="*/ 37421 w 2282940"/>
                <a:gd name="connsiteY62" fmla="*/ 266700 h 852488"/>
                <a:gd name="connsiteX63" fmla="*/ 1703 w 2282940"/>
                <a:gd name="connsiteY63" fmla="*/ 345281 h 852488"/>
                <a:gd name="connsiteX64" fmla="*/ 6465 w 2282940"/>
                <a:gd name="connsiteY64" fmla="*/ 366713 h 852488"/>
                <a:gd name="connsiteX65" fmla="*/ 11228 w 2282940"/>
                <a:gd name="connsiteY65" fmla="*/ 381000 h 852488"/>
                <a:gd name="connsiteX66" fmla="*/ 13609 w 2282940"/>
                <a:gd name="connsiteY66" fmla="*/ 402431 h 852488"/>
                <a:gd name="connsiteX67" fmla="*/ 18371 w 2282940"/>
                <a:gd name="connsiteY67" fmla="*/ 414338 h 852488"/>
                <a:gd name="connsiteX68" fmla="*/ 20753 w 2282940"/>
                <a:gd name="connsiteY68" fmla="*/ 450056 h 852488"/>
                <a:gd name="connsiteX69" fmla="*/ 23134 w 2282940"/>
                <a:gd name="connsiteY69" fmla="*/ 619125 h 852488"/>
                <a:gd name="connsiteX70" fmla="*/ 30278 w 2282940"/>
                <a:gd name="connsiteY70" fmla="*/ 659606 h 852488"/>
                <a:gd name="connsiteX71" fmla="*/ 37421 w 2282940"/>
                <a:gd name="connsiteY71" fmla="*/ 678656 h 852488"/>
                <a:gd name="connsiteX72" fmla="*/ 46946 w 2282940"/>
                <a:gd name="connsiteY72" fmla="*/ 690563 h 852488"/>
                <a:gd name="connsiteX73" fmla="*/ 82665 w 2282940"/>
                <a:gd name="connsiteY73" fmla="*/ 692944 h 852488"/>
                <a:gd name="connsiteX74" fmla="*/ 89809 w 2282940"/>
                <a:gd name="connsiteY74" fmla="*/ 695325 h 852488"/>
                <a:gd name="connsiteX75" fmla="*/ 99334 w 2282940"/>
                <a:gd name="connsiteY75" fmla="*/ 700088 h 852488"/>
                <a:gd name="connsiteX76" fmla="*/ 118384 w 2282940"/>
                <a:gd name="connsiteY76" fmla="*/ 707231 h 852488"/>
                <a:gd name="connsiteX77" fmla="*/ 125528 w 2282940"/>
                <a:gd name="connsiteY77" fmla="*/ 714375 h 852488"/>
                <a:gd name="connsiteX78" fmla="*/ 137434 w 2282940"/>
                <a:gd name="connsiteY78" fmla="*/ 723900 h 852488"/>
                <a:gd name="connsiteX79" fmla="*/ 144578 w 2282940"/>
                <a:gd name="connsiteY79" fmla="*/ 733425 h 852488"/>
                <a:gd name="connsiteX80" fmla="*/ 146959 w 2282940"/>
                <a:gd name="connsiteY80" fmla="*/ 740569 h 852488"/>
                <a:gd name="connsiteX81" fmla="*/ 154103 w 2282940"/>
                <a:gd name="connsiteY81" fmla="*/ 745331 h 852488"/>
                <a:gd name="connsiteX82" fmla="*/ 185059 w 2282940"/>
                <a:gd name="connsiteY82" fmla="*/ 750094 h 852488"/>
                <a:gd name="connsiteX83" fmla="*/ 208871 w 2282940"/>
                <a:gd name="connsiteY83" fmla="*/ 757238 h 852488"/>
                <a:gd name="connsiteX84" fmla="*/ 227921 w 2282940"/>
                <a:gd name="connsiteY84" fmla="*/ 759619 h 852488"/>
                <a:gd name="connsiteX85" fmla="*/ 244590 w 2282940"/>
                <a:gd name="connsiteY85" fmla="*/ 762000 h 852488"/>
                <a:gd name="connsiteX86" fmla="*/ 275546 w 2282940"/>
                <a:gd name="connsiteY86" fmla="*/ 764381 h 852488"/>
                <a:gd name="connsiteX87" fmla="*/ 332696 w 2282940"/>
                <a:gd name="connsiteY87" fmla="*/ 771525 h 852488"/>
                <a:gd name="connsiteX88" fmla="*/ 385084 w 2282940"/>
                <a:gd name="connsiteY88" fmla="*/ 769144 h 852488"/>
                <a:gd name="connsiteX89" fmla="*/ 394609 w 2282940"/>
                <a:gd name="connsiteY89" fmla="*/ 766763 h 852488"/>
                <a:gd name="connsiteX90" fmla="*/ 418421 w 2282940"/>
                <a:gd name="connsiteY90" fmla="*/ 750094 h 852488"/>
                <a:gd name="connsiteX91" fmla="*/ 442234 w 2282940"/>
                <a:gd name="connsiteY91" fmla="*/ 735806 h 852488"/>
                <a:gd name="connsiteX92" fmla="*/ 449378 w 2282940"/>
                <a:gd name="connsiteY92" fmla="*/ 733425 h 852488"/>
                <a:gd name="connsiteX93" fmla="*/ 463665 w 2282940"/>
                <a:gd name="connsiteY93" fmla="*/ 726281 h 852488"/>
                <a:gd name="connsiteX94" fmla="*/ 480334 w 2282940"/>
                <a:gd name="connsiteY94" fmla="*/ 719138 h 852488"/>
                <a:gd name="connsiteX95" fmla="*/ 487478 w 2282940"/>
                <a:gd name="connsiteY95" fmla="*/ 714375 h 852488"/>
                <a:gd name="connsiteX96" fmla="*/ 497003 w 2282940"/>
                <a:gd name="connsiteY96" fmla="*/ 711994 h 852488"/>
                <a:gd name="connsiteX97" fmla="*/ 525578 w 2282940"/>
                <a:gd name="connsiteY97" fmla="*/ 707231 h 852488"/>
                <a:gd name="connsiteX98" fmla="*/ 649403 w 2282940"/>
                <a:gd name="connsiteY98" fmla="*/ 704850 h 852488"/>
                <a:gd name="connsiteX99" fmla="*/ 658928 w 2282940"/>
                <a:gd name="connsiteY99" fmla="*/ 707231 h 852488"/>
                <a:gd name="connsiteX100" fmla="*/ 699409 w 2282940"/>
                <a:gd name="connsiteY100" fmla="*/ 709613 h 852488"/>
                <a:gd name="connsiteX101" fmla="*/ 732746 w 2282940"/>
                <a:gd name="connsiteY101" fmla="*/ 711994 h 852488"/>
                <a:gd name="connsiteX102" fmla="*/ 768465 w 2282940"/>
                <a:gd name="connsiteY102" fmla="*/ 716756 h 852488"/>
                <a:gd name="connsiteX103" fmla="*/ 782753 w 2282940"/>
                <a:gd name="connsiteY103" fmla="*/ 719138 h 852488"/>
                <a:gd name="connsiteX104" fmla="*/ 830378 w 2282940"/>
                <a:gd name="connsiteY104" fmla="*/ 728663 h 852488"/>
                <a:gd name="connsiteX105" fmla="*/ 842284 w 2282940"/>
                <a:gd name="connsiteY105" fmla="*/ 733425 h 852488"/>
                <a:gd name="connsiteX106" fmla="*/ 861334 w 2282940"/>
                <a:gd name="connsiteY106" fmla="*/ 738188 h 852488"/>
                <a:gd name="connsiteX107" fmla="*/ 875621 w 2282940"/>
                <a:gd name="connsiteY107" fmla="*/ 747713 h 852488"/>
                <a:gd name="connsiteX108" fmla="*/ 882765 w 2282940"/>
                <a:gd name="connsiteY108" fmla="*/ 750094 h 852488"/>
                <a:gd name="connsiteX109" fmla="*/ 899434 w 2282940"/>
                <a:gd name="connsiteY109" fmla="*/ 754856 h 852488"/>
                <a:gd name="connsiteX110" fmla="*/ 920865 w 2282940"/>
                <a:gd name="connsiteY110" fmla="*/ 766763 h 852488"/>
                <a:gd name="connsiteX111" fmla="*/ 947059 w 2282940"/>
                <a:gd name="connsiteY111" fmla="*/ 783431 h 852488"/>
                <a:gd name="connsiteX112" fmla="*/ 968490 w 2282940"/>
                <a:gd name="connsiteY112" fmla="*/ 790575 h 852488"/>
                <a:gd name="connsiteX113" fmla="*/ 975634 w 2282940"/>
                <a:gd name="connsiteY113" fmla="*/ 797719 h 852488"/>
                <a:gd name="connsiteX114" fmla="*/ 994684 w 2282940"/>
                <a:gd name="connsiteY114" fmla="*/ 812006 h 852488"/>
                <a:gd name="connsiteX115" fmla="*/ 1001828 w 2282940"/>
                <a:gd name="connsiteY115" fmla="*/ 821531 h 852488"/>
                <a:gd name="connsiteX116" fmla="*/ 1011353 w 2282940"/>
                <a:gd name="connsiteY116" fmla="*/ 831056 h 852488"/>
                <a:gd name="connsiteX117" fmla="*/ 1028021 w 2282940"/>
                <a:gd name="connsiteY117" fmla="*/ 852488 h 852488"/>
                <a:gd name="connsiteX118" fmla="*/ 1099459 w 2282940"/>
                <a:gd name="connsiteY118" fmla="*/ 850106 h 852488"/>
                <a:gd name="connsiteX119" fmla="*/ 1113746 w 2282940"/>
                <a:gd name="connsiteY119" fmla="*/ 835819 h 852488"/>
                <a:gd name="connsiteX120" fmla="*/ 1120890 w 2282940"/>
                <a:gd name="connsiteY120" fmla="*/ 833438 h 852488"/>
                <a:gd name="connsiteX121" fmla="*/ 1125653 w 2282940"/>
                <a:gd name="connsiteY121" fmla="*/ 826294 h 852488"/>
                <a:gd name="connsiteX122" fmla="*/ 1137559 w 2282940"/>
                <a:gd name="connsiteY122" fmla="*/ 823913 h 852488"/>
                <a:gd name="connsiteX123" fmla="*/ 1144703 w 2282940"/>
                <a:gd name="connsiteY123" fmla="*/ 821531 h 852488"/>
                <a:gd name="connsiteX124" fmla="*/ 1218521 w 2282940"/>
                <a:gd name="connsiteY124" fmla="*/ 821531 h 852488"/>
                <a:gd name="connsiteX125" fmla="*/ 1228046 w 2282940"/>
                <a:gd name="connsiteY125" fmla="*/ 819150 h 852488"/>
                <a:gd name="connsiteX126" fmla="*/ 1232809 w 2282940"/>
                <a:gd name="connsiteY126" fmla="*/ 812006 h 852488"/>
                <a:gd name="connsiteX127" fmla="*/ 1239953 w 2282940"/>
                <a:gd name="connsiteY127" fmla="*/ 809625 h 852488"/>
                <a:gd name="connsiteX128" fmla="*/ 1247096 w 2282940"/>
                <a:gd name="connsiteY128" fmla="*/ 804863 h 852488"/>
                <a:gd name="connsiteX129" fmla="*/ 1249478 w 2282940"/>
                <a:gd name="connsiteY129" fmla="*/ 797719 h 852488"/>
                <a:gd name="connsiteX130" fmla="*/ 1263765 w 2282940"/>
                <a:gd name="connsiteY130" fmla="*/ 792956 h 852488"/>
                <a:gd name="connsiteX131" fmla="*/ 1266146 w 2282940"/>
                <a:gd name="connsiteY131" fmla="*/ 785813 h 852488"/>
                <a:gd name="connsiteX132" fmla="*/ 1273290 w 2282940"/>
                <a:gd name="connsiteY132" fmla="*/ 783431 h 852488"/>
                <a:gd name="connsiteX133" fmla="*/ 1282815 w 2282940"/>
                <a:gd name="connsiteY133" fmla="*/ 778669 h 852488"/>
                <a:gd name="connsiteX134" fmla="*/ 1292340 w 2282940"/>
                <a:gd name="connsiteY134" fmla="*/ 769144 h 852488"/>
                <a:gd name="connsiteX135" fmla="*/ 1299484 w 2282940"/>
                <a:gd name="connsiteY135" fmla="*/ 766763 h 852488"/>
                <a:gd name="connsiteX136" fmla="*/ 1320915 w 2282940"/>
                <a:gd name="connsiteY136" fmla="*/ 754856 h 852488"/>
                <a:gd name="connsiteX137" fmla="*/ 1337584 w 2282940"/>
                <a:gd name="connsiteY137" fmla="*/ 750094 h 852488"/>
                <a:gd name="connsiteX138" fmla="*/ 1344728 w 2282940"/>
                <a:gd name="connsiteY138" fmla="*/ 745331 h 852488"/>
                <a:gd name="connsiteX139" fmla="*/ 1351871 w 2282940"/>
                <a:gd name="connsiteY139" fmla="*/ 742950 h 852488"/>
                <a:gd name="connsiteX140" fmla="*/ 1385209 w 2282940"/>
                <a:gd name="connsiteY140" fmla="*/ 738188 h 852488"/>
                <a:gd name="connsiteX141" fmla="*/ 1394734 w 2282940"/>
                <a:gd name="connsiteY141" fmla="*/ 735806 h 852488"/>
                <a:gd name="connsiteX142" fmla="*/ 1420928 w 2282940"/>
                <a:gd name="connsiteY142" fmla="*/ 728663 h 852488"/>
                <a:gd name="connsiteX143" fmla="*/ 1459028 w 2282940"/>
                <a:gd name="connsiteY143" fmla="*/ 726281 h 852488"/>
                <a:gd name="connsiteX144" fmla="*/ 1485221 w 2282940"/>
                <a:gd name="connsiteY144" fmla="*/ 728663 h 852488"/>
                <a:gd name="connsiteX145" fmla="*/ 1492365 w 2282940"/>
                <a:gd name="connsiteY145" fmla="*/ 731044 h 852488"/>
                <a:gd name="connsiteX146" fmla="*/ 1530465 w 2282940"/>
                <a:gd name="connsiteY146" fmla="*/ 728663 h 852488"/>
                <a:gd name="connsiteX147" fmla="*/ 1549515 w 2282940"/>
                <a:gd name="connsiteY147" fmla="*/ 723900 h 852488"/>
                <a:gd name="connsiteX148" fmla="*/ 1559040 w 2282940"/>
                <a:gd name="connsiteY148" fmla="*/ 719138 h 852488"/>
                <a:gd name="connsiteX149" fmla="*/ 1568565 w 2282940"/>
                <a:gd name="connsiteY149" fmla="*/ 716756 h 852488"/>
                <a:gd name="connsiteX150" fmla="*/ 1575709 w 2282940"/>
                <a:gd name="connsiteY150" fmla="*/ 714375 h 852488"/>
                <a:gd name="connsiteX151" fmla="*/ 1597140 w 2282940"/>
                <a:gd name="connsiteY151" fmla="*/ 704850 h 852488"/>
                <a:gd name="connsiteX152" fmla="*/ 1611428 w 2282940"/>
                <a:gd name="connsiteY152" fmla="*/ 700088 h 852488"/>
                <a:gd name="connsiteX153" fmla="*/ 1618571 w 2282940"/>
                <a:gd name="connsiteY153" fmla="*/ 702469 h 852488"/>
                <a:gd name="connsiteX154" fmla="*/ 1630478 w 2282940"/>
                <a:gd name="connsiteY154" fmla="*/ 716756 h 852488"/>
                <a:gd name="connsiteX155" fmla="*/ 1637621 w 2282940"/>
                <a:gd name="connsiteY155" fmla="*/ 723900 h 852488"/>
                <a:gd name="connsiteX156" fmla="*/ 1651909 w 2282940"/>
                <a:gd name="connsiteY156" fmla="*/ 733425 h 852488"/>
                <a:gd name="connsiteX157" fmla="*/ 1659053 w 2282940"/>
                <a:gd name="connsiteY157" fmla="*/ 740569 h 852488"/>
                <a:gd name="connsiteX158" fmla="*/ 1680484 w 2282940"/>
                <a:gd name="connsiteY158" fmla="*/ 742950 h 852488"/>
                <a:gd name="connsiteX159" fmla="*/ 1690009 w 2282940"/>
                <a:gd name="connsiteY159" fmla="*/ 745331 h 852488"/>
                <a:gd name="connsiteX160" fmla="*/ 1697153 w 2282940"/>
                <a:gd name="connsiteY160" fmla="*/ 747713 h 852488"/>
                <a:gd name="connsiteX161" fmla="*/ 1711440 w 2282940"/>
                <a:gd name="connsiteY161" fmla="*/ 750094 h 852488"/>
                <a:gd name="connsiteX162" fmla="*/ 1730490 w 2282940"/>
                <a:gd name="connsiteY162" fmla="*/ 757238 h 852488"/>
                <a:gd name="connsiteX163" fmla="*/ 1742396 w 2282940"/>
                <a:gd name="connsiteY163" fmla="*/ 759619 h 852488"/>
                <a:gd name="connsiteX164" fmla="*/ 1785259 w 2282940"/>
                <a:gd name="connsiteY164" fmla="*/ 764381 h 852488"/>
                <a:gd name="connsiteX165" fmla="*/ 1797165 w 2282940"/>
                <a:gd name="connsiteY165" fmla="*/ 766763 h 852488"/>
                <a:gd name="connsiteX166" fmla="*/ 1818596 w 2282940"/>
                <a:gd name="connsiteY166" fmla="*/ 776288 h 852488"/>
                <a:gd name="connsiteX167" fmla="*/ 1837646 w 2282940"/>
                <a:gd name="connsiteY167" fmla="*/ 788194 h 852488"/>
                <a:gd name="connsiteX168" fmla="*/ 1847171 w 2282940"/>
                <a:gd name="connsiteY168" fmla="*/ 795338 h 852488"/>
                <a:gd name="connsiteX169" fmla="*/ 1859078 w 2282940"/>
                <a:gd name="connsiteY169" fmla="*/ 797719 h 852488"/>
                <a:gd name="connsiteX170" fmla="*/ 1873365 w 2282940"/>
                <a:gd name="connsiteY170" fmla="*/ 807244 h 852488"/>
                <a:gd name="connsiteX171" fmla="*/ 1885271 w 2282940"/>
                <a:gd name="connsiteY171" fmla="*/ 816769 h 852488"/>
                <a:gd name="connsiteX172" fmla="*/ 1894796 w 2282940"/>
                <a:gd name="connsiteY172" fmla="*/ 823913 h 852488"/>
                <a:gd name="connsiteX173" fmla="*/ 1899559 w 2282940"/>
                <a:gd name="connsiteY173" fmla="*/ 831056 h 852488"/>
                <a:gd name="connsiteX174" fmla="*/ 1956709 w 2282940"/>
                <a:gd name="connsiteY174" fmla="*/ 828675 h 852488"/>
                <a:gd name="connsiteX175" fmla="*/ 1968615 w 2282940"/>
                <a:gd name="connsiteY175" fmla="*/ 826294 h 852488"/>
                <a:gd name="connsiteX176" fmla="*/ 1975759 w 2282940"/>
                <a:gd name="connsiteY176" fmla="*/ 823913 h 852488"/>
                <a:gd name="connsiteX177" fmla="*/ 1994809 w 2282940"/>
                <a:gd name="connsiteY177" fmla="*/ 819150 h 852488"/>
                <a:gd name="connsiteX178" fmla="*/ 2004334 w 2282940"/>
                <a:gd name="connsiteY178" fmla="*/ 814388 h 852488"/>
                <a:gd name="connsiteX179" fmla="*/ 2011478 w 2282940"/>
                <a:gd name="connsiteY179" fmla="*/ 812006 h 852488"/>
                <a:gd name="connsiteX180" fmla="*/ 2018621 w 2282940"/>
                <a:gd name="connsiteY180" fmla="*/ 807244 h 852488"/>
                <a:gd name="connsiteX181" fmla="*/ 2035290 w 2282940"/>
                <a:gd name="connsiteY181" fmla="*/ 802481 h 852488"/>
                <a:gd name="connsiteX182" fmla="*/ 2066246 w 2282940"/>
                <a:gd name="connsiteY182" fmla="*/ 790575 h 852488"/>
                <a:gd name="connsiteX183" fmla="*/ 2075771 w 2282940"/>
                <a:gd name="connsiteY183" fmla="*/ 783431 h 852488"/>
                <a:gd name="connsiteX184" fmla="*/ 2094821 w 2282940"/>
                <a:gd name="connsiteY184" fmla="*/ 773906 h 852488"/>
                <a:gd name="connsiteX185" fmla="*/ 2111490 w 2282940"/>
                <a:gd name="connsiteY185" fmla="*/ 766763 h 852488"/>
                <a:gd name="connsiteX186" fmla="*/ 2125778 w 2282940"/>
                <a:gd name="connsiteY186" fmla="*/ 759619 h 852488"/>
                <a:gd name="connsiteX187" fmla="*/ 2142446 w 2282940"/>
                <a:gd name="connsiteY187" fmla="*/ 754856 h 852488"/>
                <a:gd name="connsiteX188" fmla="*/ 2171021 w 2282940"/>
                <a:gd name="connsiteY188" fmla="*/ 750094 h 852488"/>
                <a:gd name="connsiteX189" fmla="*/ 2180546 w 2282940"/>
                <a:gd name="connsiteY189" fmla="*/ 747713 h 852488"/>
                <a:gd name="connsiteX190" fmla="*/ 2194834 w 2282940"/>
                <a:gd name="connsiteY190" fmla="*/ 745331 h 852488"/>
                <a:gd name="connsiteX191" fmla="*/ 2225790 w 2282940"/>
                <a:gd name="connsiteY191" fmla="*/ 740569 h 852488"/>
                <a:gd name="connsiteX192" fmla="*/ 2240078 w 2282940"/>
                <a:gd name="connsiteY192" fmla="*/ 714375 h 852488"/>
                <a:gd name="connsiteX193" fmla="*/ 2256746 w 2282940"/>
                <a:gd name="connsiteY193" fmla="*/ 683419 h 852488"/>
                <a:gd name="connsiteX194" fmla="*/ 2263890 w 2282940"/>
                <a:gd name="connsiteY194" fmla="*/ 659606 h 852488"/>
                <a:gd name="connsiteX195" fmla="*/ 2268653 w 2282940"/>
                <a:gd name="connsiteY195" fmla="*/ 642938 h 852488"/>
                <a:gd name="connsiteX196" fmla="*/ 2271034 w 2282940"/>
                <a:gd name="connsiteY196" fmla="*/ 628650 h 852488"/>
                <a:gd name="connsiteX197" fmla="*/ 2273415 w 2282940"/>
                <a:gd name="connsiteY197" fmla="*/ 616744 h 852488"/>
                <a:gd name="connsiteX198" fmla="*/ 2278178 w 2282940"/>
                <a:gd name="connsiteY198" fmla="*/ 588169 h 852488"/>
                <a:gd name="connsiteX199" fmla="*/ 2280559 w 2282940"/>
                <a:gd name="connsiteY199" fmla="*/ 561975 h 852488"/>
                <a:gd name="connsiteX200" fmla="*/ 2282940 w 2282940"/>
                <a:gd name="connsiteY200" fmla="*/ 554831 h 852488"/>
                <a:gd name="connsiteX201" fmla="*/ 2280559 w 2282940"/>
                <a:gd name="connsiteY201" fmla="*/ 542925 h 852488"/>
                <a:gd name="connsiteX202" fmla="*/ 2271034 w 2282940"/>
                <a:gd name="connsiteY202" fmla="*/ 519113 h 852488"/>
                <a:gd name="connsiteX203" fmla="*/ 2268653 w 2282940"/>
                <a:gd name="connsiteY203" fmla="*/ 504825 h 852488"/>
                <a:gd name="connsiteX204" fmla="*/ 2263890 w 2282940"/>
                <a:gd name="connsiteY204" fmla="*/ 490538 h 852488"/>
                <a:gd name="connsiteX205" fmla="*/ 2261509 w 2282940"/>
                <a:gd name="connsiteY205" fmla="*/ 459581 h 852488"/>
                <a:gd name="connsiteX206" fmla="*/ 2259128 w 2282940"/>
                <a:gd name="connsiteY206" fmla="*/ 447675 h 852488"/>
                <a:gd name="connsiteX207" fmla="*/ 2256746 w 2282940"/>
                <a:gd name="connsiteY207" fmla="*/ 428625 h 852488"/>
                <a:gd name="connsiteX208" fmla="*/ 2237696 w 2282940"/>
                <a:gd name="connsiteY208" fmla="*/ 338138 h 852488"/>
                <a:gd name="connsiteX209" fmla="*/ 2230553 w 2282940"/>
                <a:gd name="connsiteY209" fmla="*/ 333375 h 852488"/>
                <a:gd name="connsiteX210" fmla="*/ 2218646 w 2282940"/>
                <a:gd name="connsiteY210" fmla="*/ 319088 h 852488"/>
                <a:gd name="connsiteX211" fmla="*/ 2204359 w 2282940"/>
                <a:gd name="connsiteY211" fmla="*/ 311944 h 852488"/>
                <a:gd name="connsiteX212" fmla="*/ 2185309 w 2282940"/>
                <a:gd name="connsiteY212" fmla="*/ 292894 h 852488"/>
                <a:gd name="connsiteX213" fmla="*/ 2173403 w 2282940"/>
                <a:gd name="connsiteY213" fmla="*/ 278606 h 852488"/>
                <a:gd name="connsiteX214" fmla="*/ 2166259 w 2282940"/>
                <a:gd name="connsiteY214" fmla="*/ 257175 h 852488"/>
                <a:gd name="connsiteX215" fmla="*/ 2161496 w 2282940"/>
                <a:gd name="connsiteY215" fmla="*/ 240506 h 852488"/>
                <a:gd name="connsiteX216" fmla="*/ 2151971 w 2282940"/>
                <a:gd name="connsiteY216" fmla="*/ 223838 h 852488"/>
                <a:gd name="connsiteX217" fmla="*/ 2144828 w 2282940"/>
                <a:gd name="connsiteY217" fmla="*/ 200025 h 852488"/>
                <a:gd name="connsiteX218" fmla="*/ 2142446 w 2282940"/>
                <a:gd name="connsiteY218" fmla="*/ 190500 h 852488"/>
                <a:gd name="connsiteX219" fmla="*/ 2135303 w 2282940"/>
                <a:gd name="connsiteY219" fmla="*/ 180975 h 852488"/>
                <a:gd name="connsiteX220" fmla="*/ 2132921 w 2282940"/>
                <a:gd name="connsiteY220" fmla="*/ 173831 h 852488"/>
                <a:gd name="connsiteX221" fmla="*/ 2113871 w 2282940"/>
                <a:gd name="connsiteY221" fmla="*/ 152400 h 852488"/>
                <a:gd name="connsiteX222" fmla="*/ 2094821 w 2282940"/>
                <a:gd name="connsiteY222" fmla="*/ 130969 h 852488"/>
                <a:gd name="connsiteX223" fmla="*/ 2099584 w 2282940"/>
                <a:gd name="connsiteY223" fmla="*/ 121444 h 852488"/>
                <a:gd name="connsiteX224" fmla="*/ 2130540 w 2282940"/>
                <a:gd name="connsiteY224" fmla="*/ 92869 h 852488"/>
                <a:gd name="connsiteX225" fmla="*/ 2135303 w 2282940"/>
                <a:gd name="connsiteY225" fmla="*/ 83344 h 852488"/>
                <a:gd name="connsiteX226" fmla="*/ 2130540 w 2282940"/>
                <a:gd name="connsiteY226" fmla="*/ 76200 h 852488"/>
                <a:gd name="connsiteX227" fmla="*/ 2123396 w 2282940"/>
                <a:gd name="connsiteY227" fmla="*/ 66675 h 852488"/>
                <a:gd name="connsiteX228" fmla="*/ 2097203 w 2282940"/>
                <a:gd name="connsiteY228" fmla="*/ 59531 h 852488"/>
                <a:gd name="connsiteX229" fmla="*/ 2090059 w 2282940"/>
                <a:gd name="connsiteY229" fmla="*/ 54769 h 852488"/>
                <a:gd name="connsiteX230" fmla="*/ 2080534 w 2282940"/>
                <a:gd name="connsiteY230" fmla="*/ 52388 h 852488"/>
                <a:gd name="connsiteX231" fmla="*/ 2018621 w 2282940"/>
                <a:gd name="connsiteY231" fmla="*/ 54769 h 852488"/>
                <a:gd name="connsiteX232" fmla="*/ 2009096 w 2282940"/>
                <a:gd name="connsiteY232" fmla="*/ 57150 h 852488"/>
                <a:gd name="connsiteX233" fmla="*/ 1990046 w 2282940"/>
                <a:gd name="connsiteY233" fmla="*/ 61913 h 852488"/>
                <a:gd name="connsiteX234" fmla="*/ 1978140 w 2282940"/>
                <a:gd name="connsiteY234" fmla="*/ 66675 h 852488"/>
                <a:gd name="connsiteX235" fmla="*/ 1970996 w 2282940"/>
                <a:gd name="connsiteY235" fmla="*/ 71438 h 852488"/>
                <a:gd name="connsiteX236" fmla="*/ 1951946 w 2282940"/>
                <a:gd name="connsiteY236" fmla="*/ 78581 h 852488"/>
                <a:gd name="connsiteX237" fmla="*/ 1935278 w 2282940"/>
                <a:gd name="connsiteY237" fmla="*/ 90488 h 852488"/>
                <a:gd name="connsiteX238" fmla="*/ 1923371 w 2282940"/>
                <a:gd name="connsiteY238" fmla="*/ 97631 h 852488"/>
                <a:gd name="connsiteX239" fmla="*/ 1913846 w 2282940"/>
                <a:gd name="connsiteY239" fmla="*/ 104775 h 852488"/>
                <a:gd name="connsiteX240" fmla="*/ 1899559 w 2282940"/>
                <a:gd name="connsiteY240" fmla="*/ 114300 h 852488"/>
                <a:gd name="connsiteX241" fmla="*/ 1885271 w 2282940"/>
                <a:gd name="connsiteY241" fmla="*/ 119063 h 852488"/>
                <a:gd name="connsiteX242" fmla="*/ 1878128 w 2282940"/>
                <a:gd name="connsiteY242" fmla="*/ 121444 h 852488"/>
                <a:gd name="connsiteX243" fmla="*/ 1863840 w 2282940"/>
                <a:gd name="connsiteY243" fmla="*/ 123825 h 852488"/>
                <a:gd name="connsiteX244" fmla="*/ 1854315 w 2282940"/>
                <a:gd name="connsiteY244" fmla="*/ 126206 h 852488"/>
                <a:gd name="connsiteX245" fmla="*/ 1828121 w 2282940"/>
                <a:gd name="connsiteY245" fmla="*/ 128588 h 852488"/>
                <a:gd name="connsiteX246" fmla="*/ 1787640 w 2282940"/>
                <a:gd name="connsiteY246" fmla="*/ 133350 h 852488"/>
                <a:gd name="connsiteX247" fmla="*/ 1775734 w 2282940"/>
                <a:gd name="connsiteY247" fmla="*/ 138113 h 852488"/>
                <a:gd name="connsiteX248" fmla="*/ 1744778 w 2282940"/>
                <a:gd name="connsiteY248" fmla="*/ 142875 h 852488"/>
                <a:gd name="connsiteX249" fmla="*/ 1704296 w 2282940"/>
                <a:gd name="connsiteY249" fmla="*/ 150019 h 852488"/>
                <a:gd name="connsiteX250" fmla="*/ 1449503 w 2282940"/>
                <a:gd name="connsiteY250" fmla="*/ 152400 h 852488"/>
                <a:gd name="connsiteX251" fmla="*/ 1442359 w 2282940"/>
                <a:gd name="connsiteY251" fmla="*/ 150019 h 852488"/>
                <a:gd name="connsiteX252" fmla="*/ 1430453 w 2282940"/>
                <a:gd name="connsiteY252" fmla="*/ 147638 h 852488"/>
                <a:gd name="connsiteX253" fmla="*/ 1344728 w 2282940"/>
                <a:gd name="connsiteY253" fmla="*/ 150019 h 852488"/>
                <a:gd name="connsiteX254" fmla="*/ 1337584 w 2282940"/>
                <a:gd name="connsiteY254" fmla="*/ 152400 h 852488"/>
                <a:gd name="connsiteX255" fmla="*/ 1323296 w 2282940"/>
                <a:gd name="connsiteY255" fmla="*/ 154781 h 852488"/>
                <a:gd name="connsiteX256" fmla="*/ 1311390 w 2282940"/>
                <a:gd name="connsiteY256" fmla="*/ 157163 h 852488"/>
                <a:gd name="connsiteX257" fmla="*/ 1261384 w 2282940"/>
                <a:gd name="connsiteY257" fmla="*/ 152400 h 852488"/>
                <a:gd name="connsiteX258" fmla="*/ 1239953 w 2282940"/>
                <a:gd name="connsiteY258" fmla="*/ 150019 h 852488"/>
                <a:gd name="connsiteX259" fmla="*/ 1228046 w 2282940"/>
                <a:gd name="connsiteY259" fmla="*/ 147638 h 852488"/>
                <a:gd name="connsiteX260" fmla="*/ 1163753 w 2282940"/>
                <a:gd name="connsiteY260" fmla="*/ 140494 h 852488"/>
                <a:gd name="connsiteX261" fmla="*/ 1108984 w 2282940"/>
                <a:gd name="connsiteY261" fmla="*/ 147638 h 852488"/>
                <a:gd name="connsiteX0" fmla="*/ 1108984 w 2282940"/>
                <a:gd name="connsiteY0" fmla="*/ 147638 h 852488"/>
                <a:gd name="connsiteX1" fmla="*/ 961346 w 2282940"/>
                <a:gd name="connsiteY1" fmla="*/ 152400 h 852488"/>
                <a:gd name="connsiteX2" fmla="*/ 944678 w 2282940"/>
                <a:gd name="connsiteY2" fmla="*/ 159544 h 852488"/>
                <a:gd name="connsiteX3" fmla="*/ 930390 w 2282940"/>
                <a:gd name="connsiteY3" fmla="*/ 164306 h 852488"/>
                <a:gd name="connsiteX4" fmla="*/ 856571 w 2282940"/>
                <a:gd name="connsiteY4" fmla="*/ 166688 h 852488"/>
                <a:gd name="connsiteX5" fmla="*/ 837521 w 2282940"/>
                <a:gd name="connsiteY5" fmla="*/ 164306 h 852488"/>
                <a:gd name="connsiteX6" fmla="*/ 830378 w 2282940"/>
                <a:gd name="connsiteY6" fmla="*/ 161925 h 852488"/>
                <a:gd name="connsiteX7" fmla="*/ 797040 w 2282940"/>
                <a:gd name="connsiteY7" fmla="*/ 169069 h 852488"/>
                <a:gd name="connsiteX8" fmla="*/ 763703 w 2282940"/>
                <a:gd name="connsiteY8" fmla="*/ 164306 h 852488"/>
                <a:gd name="connsiteX9" fmla="*/ 747034 w 2282940"/>
                <a:gd name="connsiteY9" fmla="*/ 152400 h 852488"/>
                <a:gd name="connsiteX10" fmla="*/ 742271 w 2282940"/>
                <a:gd name="connsiteY10" fmla="*/ 145256 h 852488"/>
                <a:gd name="connsiteX11" fmla="*/ 727984 w 2282940"/>
                <a:gd name="connsiteY11" fmla="*/ 135731 h 852488"/>
                <a:gd name="connsiteX12" fmla="*/ 718459 w 2282940"/>
                <a:gd name="connsiteY12" fmla="*/ 130969 h 852488"/>
                <a:gd name="connsiteX13" fmla="*/ 708934 w 2282940"/>
                <a:gd name="connsiteY13" fmla="*/ 123825 h 852488"/>
                <a:gd name="connsiteX14" fmla="*/ 701790 w 2282940"/>
                <a:gd name="connsiteY14" fmla="*/ 119063 h 852488"/>
                <a:gd name="connsiteX15" fmla="*/ 687503 w 2282940"/>
                <a:gd name="connsiteY15" fmla="*/ 107156 h 852488"/>
                <a:gd name="connsiteX16" fmla="*/ 658928 w 2282940"/>
                <a:gd name="connsiteY16" fmla="*/ 92869 h 852488"/>
                <a:gd name="connsiteX17" fmla="*/ 644640 w 2282940"/>
                <a:gd name="connsiteY17" fmla="*/ 85725 h 852488"/>
                <a:gd name="connsiteX18" fmla="*/ 625590 w 2282940"/>
                <a:gd name="connsiteY18" fmla="*/ 76200 h 852488"/>
                <a:gd name="connsiteX19" fmla="*/ 616065 w 2282940"/>
                <a:gd name="connsiteY19" fmla="*/ 69056 h 852488"/>
                <a:gd name="connsiteX20" fmla="*/ 599396 w 2282940"/>
                <a:gd name="connsiteY20" fmla="*/ 61913 h 852488"/>
                <a:gd name="connsiteX21" fmla="*/ 573203 w 2282940"/>
                <a:gd name="connsiteY21" fmla="*/ 45244 h 852488"/>
                <a:gd name="connsiteX22" fmla="*/ 561296 w 2282940"/>
                <a:gd name="connsiteY22" fmla="*/ 35719 h 852488"/>
                <a:gd name="connsiteX23" fmla="*/ 549390 w 2282940"/>
                <a:gd name="connsiteY23" fmla="*/ 23813 h 852488"/>
                <a:gd name="connsiteX24" fmla="*/ 535103 w 2282940"/>
                <a:gd name="connsiteY24" fmla="*/ 11906 h 852488"/>
                <a:gd name="connsiteX25" fmla="*/ 525578 w 2282940"/>
                <a:gd name="connsiteY25" fmla="*/ 4763 h 852488"/>
                <a:gd name="connsiteX26" fmla="*/ 511290 w 2282940"/>
                <a:gd name="connsiteY26" fmla="*/ 0 h 852488"/>
                <a:gd name="connsiteX27" fmla="*/ 463665 w 2282940"/>
                <a:gd name="connsiteY27" fmla="*/ 7144 h 852488"/>
                <a:gd name="connsiteX28" fmla="*/ 456521 w 2282940"/>
                <a:gd name="connsiteY28" fmla="*/ 11906 h 852488"/>
                <a:gd name="connsiteX29" fmla="*/ 451759 w 2282940"/>
                <a:gd name="connsiteY29" fmla="*/ 19050 h 852488"/>
                <a:gd name="connsiteX30" fmla="*/ 418421 w 2282940"/>
                <a:gd name="connsiteY30" fmla="*/ 21431 h 852488"/>
                <a:gd name="connsiteX31" fmla="*/ 411278 w 2282940"/>
                <a:gd name="connsiteY31" fmla="*/ 19050 h 852488"/>
                <a:gd name="connsiteX32" fmla="*/ 401753 w 2282940"/>
                <a:gd name="connsiteY32" fmla="*/ 14288 h 852488"/>
                <a:gd name="connsiteX33" fmla="*/ 385084 w 2282940"/>
                <a:gd name="connsiteY33" fmla="*/ 11906 h 852488"/>
                <a:gd name="connsiteX34" fmla="*/ 375559 w 2282940"/>
                <a:gd name="connsiteY34" fmla="*/ 7144 h 852488"/>
                <a:gd name="connsiteX35" fmla="*/ 358890 w 2282940"/>
                <a:gd name="connsiteY35" fmla="*/ 2381 h 852488"/>
                <a:gd name="connsiteX36" fmla="*/ 351746 w 2282940"/>
                <a:gd name="connsiteY36" fmla="*/ 0 h 852488"/>
                <a:gd name="connsiteX37" fmla="*/ 308884 w 2282940"/>
                <a:gd name="connsiteY37" fmla="*/ 4763 h 852488"/>
                <a:gd name="connsiteX38" fmla="*/ 304121 w 2282940"/>
                <a:gd name="connsiteY38" fmla="*/ 11906 h 852488"/>
                <a:gd name="connsiteX39" fmla="*/ 289834 w 2282940"/>
                <a:gd name="connsiteY39" fmla="*/ 23813 h 852488"/>
                <a:gd name="connsiteX40" fmla="*/ 285071 w 2282940"/>
                <a:gd name="connsiteY40" fmla="*/ 30956 h 852488"/>
                <a:gd name="connsiteX41" fmla="*/ 256496 w 2282940"/>
                <a:gd name="connsiteY41" fmla="*/ 57150 h 852488"/>
                <a:gd name="connsiteX42" fmla="*/ 249353 w 2282940"/>
                <a:gd name="connsiteY42" fmla="*/ 59531 h 852488"/>
                <a:gd name="connsiteX43" fmla="*/ 237446 w 2282940"/>
                <a:gd name="connsiteY43" fmla="*/ 69056 h 852488"/>
                <a:gd name="connsiteX44" fmla="*/ 230303 w 2282940"/>
                <a:gd name="connsiteY44" fmla="*/ 73819 h 852488"/>
                <a:gd name="connsiteX45" fmla="*/ 187440 w 2282940"/>
                <a:gd name="connsiteY45" fmla="*/ 78581 h 852488"/>
                <a:gd name="connsiteX46" fmla="*/ 149340 w 2282940"/>
                <a:gd name="connsiteY46" fmla="*/ 83344 h 852488"/>
                <a:gd name="connsiteX47" fmla="*/ 135053 w 2282940"/>
                <a:gd name="connsiteY47" fmla="*/ 88106 h 852488"/>
                <a:gd name="connsiteX48" fmla="*/ 120765 w 2282940"/>
                <a:gd name="connsiteY48" fmla="*/ 95250 h 852488"/>
                <a:gd name="connsiteX49" fmla="*/ 116003 w 2282940"/>
                <a:gd name="connsiteY49" fmla="*/ 104775 h 852488"/>
                <a:gd name="connsiteX50" fmla="*/ 108859 w 2282940"/>
                <a:gd name="connsiteY50" fmla="*/ 107156 h 852488"/>
                <a:gd name="connsiteX51" fmla="*/ 101715 w 2282940"/>
                <a:gd name="connsiteY51" fmla="*/ 111919 h 852488"/>
                <a:gd name="connsiteX52" fmla="*/ 94571 w 2282940"/>
                <a:gd name="connsiteY52" fmla="*/ 121444 h 852488"/>
                <a:gd name="connsiteX53" fmla="*/ 87428 w 2282940"/>
                <a:gd name="connsiteY53" fmla="*/ 128588 h 852488"/>
                <a:gd name="connsiteX54" fmla="*/ 77903 w 2282940"/>
                <a:gd name="connsiteY54" fmla="*/ 142875 h 852488"/>
                <a:gd name="connsiteX55" fmla="*/ 73140 w 2282940"/>
                <a:gd name="connsiteY55" fmla="*/ 150019 h 852488"/>
                <a:gd name="connsiteX56" fmla="*/ 68378 w 2282940"/>
                <a:gd name="connsiteY56" fmla="*/ 157163 h 852488"/>
                <a:gd name="connsiteX57" fmla="*/ 61234 w 2282940"/>
                <a:gd name="connsiteY57" fmla="*/ 171450 h 852488"/>
                <a:gd name="connsiteX58" fmla="*/ 58853 w 2282940"/>
                <a:gd name="connsiteY58" fmla="*/ 178594 h 852488"/>
                <a:gd name="connsiteX59" fmla="*/ 49328 w 2282940"/>
                <a:gd name="connsiteY59" fmla="*/ 192881 h 852488"/>
                <a:gd name="connsiteX60" fmla="*/ 44565 w 2282940"/>
                <a:gd name="connsiteY60" fmla="*/ 202406 h 852488"/>
                <a:gd name="connsiteX61" fmla="*/ 39803 w 2282940"/>
                <a:gd name="connsiteY61" fmla="*/ 223838 h 852488"/>
                <a:gd name="connsiteX62" fmla="*/ 37421 w 2282940"/>
                <a:gd name="connsiteY62" fmla="*/ 266700 h 852488"/>
                <a:gd name="connsiteX63" fmla="*/ 1703 w 2282940"/>
                <a:gd name="connsiteY63" fmla="*/ 345281 h 852488"/>
                <a:gd name="connsiteX64" fmla="*/ 6465 w 2282940"/>
                <a:gd name="connsiteY64" fmla="*/ 366713 h 852488"/>
                <a:gd name="connsiteX65" fmla="*/ 11228 w 2282940"/>
                <a:gd name="connsiteY65" fmla="*/ 381000 h 852488"/>
                <a:gd name="connsiteX66" fmla="*/ 13609 w 2282940"/>
                <a:gd name="connsiteY66" fmla="*/ 402431 h 852488"/>
                <a:gd name="connsiteX67" fmla="*/ 18371 w 2282940"/>
                <a:gd name="connsiteY67" fmla="*/ 414338 h 852488"/>
                <a:gd name="connsiteX68" fmla="*/ 20753 w 2282940"/>
                <a:gd name="connsiteY68" fmla="*/ 450056 h 852488"/>
                <a:gd name="connsiteX69" fmla="*/ 23134 w 2282940"/>
                <a:gd name="connsiteY69" fmla="*/ 619125 h 852488"/>
                <a:gd name="connsiteX70" fmla="*/ 30278 w 2282940"/>
                <a:gd name="connsiteY70" fmla="*/ 659606 h 852488"/>
                <a:gd name="connsiteX71" fmla="*/ 37421 w 2282940"/>
                <a:gd name="connsiteY71" fmla="*/ 678656 h 852488"/>
                <a:gd name="connsiteX72" fmla="*/ 46946 w 2282940"/>
                <a:gd name="connsiteY72" fmla="*/ 690563 h 852488"/>
                <a:gd name="connsiteX73" fmla="*/ 82665 w 2282940"/>
                <a:gd name="connsiteY73" fmla="*/ 692944 h 852488"/>
                <a:gd name="connsiteX74" fmla="*/ 89809 w 2282940"/>
                <a:gd name="connsiteY74" fmla="*/ 695325 h 852488"/>
                <a:gd name="connsiteX75" fmla="*/ 99334 w 2282940"/>
                <a:gd name="connsiteY75" fmla="*/ 700088 h 852488"/>
                <a:gd name="connsiteX76" fmla="*/ 118384 w 2282940"/>
                <a:gd name="connsiteY76" fmla="*/ 707231 h 852488"/>
                <a:gd name="connsiteX77" fmla="*/ 125528 w 2282940"/>
                <a:gd name="connsiteY77" fmla="*/ 714375 h 852488"/>
                <a:gd name="connsiteX78" fmla="*/ 137434 w 2282940"/>
                <a:gd name="connsiteY78" fmla="*/ 723900 h 852488"/>
                <a:gd name="connsiteX79" fmla="*/ 144578 w 2282940"/>
                <a:gd name="connsiteY79" fmla="*/ 733425 h 852488"/>
                <a:gd name="connsiteX80" fmla="*/ 146959 w 2282940"/>
                <a:gd name="connsiteY80" fmla="*/ 740569 h 852488"/>
                <a:gd name="connsiteX81" fmla="*/ 154103 w 2282940"/>
                <a:gd name="connsiteY81" fmla="*/ 745331 h 852488"/>
                <a:gd name="connsiteX82" fmla="*/ 185059 w 2282940"/>
                <a:gd name="connsiteY82" fmla="*/ 750094 h 852488"/>
                <a:gd name="connsiteX83" fmla="*/ 208871 w 2282940"/>
                <a:gd name="connsiteY83" fmla="*/ 757238 h 852488"/>
                <a:gd name="connsiteX84" fmla="*/ 227921 w 2282940"/>
                <a:gd name="connsiteY84" fmla="*/ 759619 h 852488"/>
                <a:gd name="connsiteX85" fmla="*/ 244590 w 2282940"/>
                <a:gd name="connsiteY85" fmla="*/ 762000 h 852488"/>
                <a:gd name="connsiteX86" fmla="*/ 275546 w 2282940"/>
                <a:gd name="connsiteY86" fmla="*/ 764381 h 852488"/>
                <a:gd name="connsiteX87" fmla="*/ 332696 w 2282940"/>
                <a:gd name="connsiteY87" fmla="*/ 771525 h 852488"/>
                <a:gd name="connsiteX88" fmla="*/ 385084 w 2282940"/>
                <a:gd name="connsiteY88" fmla="*/ 769144 h 852488"/>
                <a:gd name="connsiteX89" fmla="*/ 394609 w 2282940"/>
                <a:gd name="connsiteY89" fmla="*/ 766763 h 852488"/>
                <a:gd name="connsiteX90" fmla="*/ 418421 w 2282940"/>
                <a:gd name="connsiteY90" fmla="*/ 750094 h 852488"/>
                <a:gd name="connsiteX91" fmla="*/ 442234 w 2282940"/>
                <a:gd name="connsiteY91" fmla="*/ 735806 h 852488"/>
                <a:gd name="connsiteX92" fmla="*/ 449378 w 2282940"/>
                <a:gd name="connsiteY92" fmla="*/ 733425 h 852488"/>
                <a:gd name="connsiteX93" fmla="*/ 463665 w 2282940"/>
                <a:gd name="connsiteY93" fmla="*/ 726281 h 852488"/>
                <a:gd name="connsiteX94" fmla="*/ 480334 w 2282940"/>
                <a:gd name="connsiteY94" fmla="*/ 719138 h 852488"/>
                <a:gd name="connsiteX95" fmla="*/ 487478 w 2282940"/>
                <a:gd name="connsiteY95" fmla="*/ 714375 h 852488"/>
                <a:gd name="connsiteX96" fmla="*/ 497003 w 2282940"/>
                <a:gd name="connsiteY96" fmla="*/ 711994 h 852488"/>
                <a:gd name="connsiteX97" fmla="*/ 525578 w 2282940"/>
                <a:gd name="connsiteY97" fmla="*/ 707231 h 852488"/>
                <a:gd name="connsiteX98" fmla="*/ 649403 w 2282940"/>
                <a:gd name="connsiteY98" fmla="*/ 704850 h 852488"/>
                <a:gd name="connsiteX99" fmla="*/ 658928 w 2282940"/>
                <a:gd name="connsiteY99" fmla="*/ 707231 h 852488"/>
                <a:gd name="connsiteX100" fmla="*/ 699409 w 2282940"/>
                <a:gd name="connsiteY100" fmla="*/ 709613 h 852488"/>
                <a:gd name="connsiteX101" fmla="*/ 732746 w 2282940"/>
                <a:gd name="connsiteY101" fmla="*/ 711994 h 852488"/>
                <a:gd name="connsiteX102" fmla="*/ 768465 w 2282940"/>
                <a:gd name="connsiteY102" fmla="*/ 716756 h 852488"/>
                <a:gd name="connsiteX103" fmla="*/ 782753 w 2282940"/>
                <a:gd name="connsiteY103" fmla="*/ 719138 h 852488"/>
                <a:gd name="connsiteX104" fmla="*/ 830378 w 2282940"/>
                <a:gd name="connsiteY104" fmla="*/ 728663 h 852488"/>
                <a:gd name="connsiteX105" fmla="*/ 842284 w 2282940"/>
                <a:gd name="connsiteY105" fmla="*/ 733425 h 852488"/>
                <a:gd name="connsiteX106" fmla="*/ 861334 w 2282940"/>
                <a:gd name="connsiteY106" fmla="*/ 738188 h 852488"/>
                <a:gd name="connsiteX107" fmla="*/ 875621 w 2282940"/>
                <a:gd name="connsiteY107" fmla="*/ 747713 h 852488"/>
                <a:gd name="connsiteX108" fmla="*/ 882765 w 2282940"/>
                <a:gd name="connsiteY108" fmla="*/ 750094 h 852488"/>
                <a:gd name="connsiteX109" fmla="*/ 899434 w 2282940"/>
                <a:gd name="connsiteY109" fmla="*/ 754856 h 852488"/>
                <a:gd name="connsiteX110" fmla="*/ 920865 w 2282940"/>
                <a:gd name="connsiteY110" fmla="*/ 766763 h 852488"/>
                <a:gd name="connsiteX111" fmla="*/ 947059 w 2282940"/>
                <a:gd name="connsiteY111" fmla="*/ 783431 h 852488"/>
                <a:gd name="connsiteX112" fmla="*/ 968490 w 2282940"/>
                <a:gd name="connsiteY112" fmla="*/ 790575 h 852488"/>
                <a:gd name="connsiteX113" fmla="*/ 975634 w 2282940"/>
                <a:gd name="connsiteY113" fmla="*/ 797719 h 852488"/>
                <a:gd name="connsiteX114" fmla="*/ 994684 w 2282940"/>
                <a:gd name="connsiteY114" fmla="*/ 812006 h 852488"/>
                <a:gd name="connsiteX115" fmla="*/ 1001828 w 2282940"/>
                <a:gd name="connsiteY115" fmla="*/ 821531 h 852488"/>
                <a:gd name="connsiteX116" fmla="*/ 1011353 w 2282940"/>
                <a:gd name="connsiteY116" fmla="*/ 831056 h 852488"/>
                <a:gd name="connsiteX117" fmla="*/ 1028021 w 2282940"/>
                <a:gd name="connsiteY117" fmla="*/ 852488 h 852488"/>
                <a:gd name="connsiteX118" fmla="*/ 1099459 w 2282940"/>
                <a:gd name="connsiteY118" fmla="*/ 850106 h 852488"/>
                <a:gd name="connsiteX119" fmla="*/ 1113746 w 2282940"/>
                <a:gd name="connsiteY119" fmla="*/ 835819 h 852488"/>
                <a:gd name="connsiteX120" fmla="*/ 1120890 w 2282940"/>
                <a:gd name="connsiteY120" fmla="*/ 833438 h 852488"/>
                <a:gd name="connsiteX121" fmla="*/ 1125653 w 2282940"/>
                <a:gd name="connsiteY121" fmla="*/ 826294 h 852488"/>
                <a:gd name="connsiteX122" fmla="*/ 1137559 w 2282940"/>
                <a:gd name="connsiteY122" fmla="*/ 823913 h 852488"/>
                <a:gd name="connsiteX123" fmla="*/ 1144703 w 2282940"/>
                <a:gd name="connsiteY123" fmla="*/ 821531 h 852488"/>
                <a:gd name="connsiteX124" fmla="*/ 1218521 w 2282940"/>
                <a:gd name="connsiteY124" fmla="*/ 821531 h 852488"/>
                <a:gd name="connsiteX125" fmla="*/ 1228046 w 2282940"/>
                <a:gd name="connsiteY125" fmla="*/ 819150 h 852488"/>
                <a:gd name="connsiteX126" fmla="*/ 1232809 w 2282940"/>
                <a:gd name="connsiteY126" fmla="*/ 812006 h 852488"/>
                <a:gd name="connsiteX127" fmla="*/ 1239953 w 2282940"/>
                <a:gd name="connsiteY127" fmla="*/ 809625 h 852488"/>
                <a:gd name="connsiteX128" fmla="*/ 1247096 w 2282940"/>
                <a:gd name="connsiteY128" fmla="*/ 804863 h 852488"/>
                <a:gd name="connsiteX129" fmla="*/ 1249478 w 2282940"/>
                <a:gd name="connsiteY129" fmla="*/ 797719 h 852488"/>
                <a:gd name="connsiteX130" fmla="*/ 1263765 w 2282940"/>
                <a:gd name="connsiteY130" fmla="*/ 792956 h 852488"/>
                <a:gd name="connsiteX131" fmla="*/ 1266146 w 2282940"/>
                <a:gd name="connsiteY131" fmla="*/ 785813 h 852488"/>
                <a:gd name="connsiteX132" fmla="*/ 1273290 w 2282940"/>
                <a:gd name="connsiteY132" fmla="*/ 783431 h 852488"/>
                <a:gd name="connsiteX133" fmla="*/ 1282815 w 2282940"/>
                <a:gd name="connsiteY133" fmla="*/ 778669 h 852488"/>
                <a:gd name="connsiteX134" fmla="*/ 1292340 w 2282940"/>
                <a:gd name="connsiteY134" fmla="*/ 769144 h 852488"/>
                <a:gd name="connsiteX135" fmla="*/ 1299484 w 2282940"/>
                <a:gd name="connsiteY135" fmla="*/ 766763 h 852488"/>
                <a:gd name="connsiteX136" fmla="*/ 1320915 w 2282940"/>
                <a:gd name="connsiteY136" fmla="*/ 754856 h 852488"/>
                <a:gd name="connsiteX137" fmla="*/ 1337584 w 2282940"/>
                <a:gd name="connsiteY137" fmla="*/ 750094 h 852488"/>
                <a:gd name="connsiteX138" fmla="*/ 1344728 w 2282940"/>
                <a:gd name="connsiteY138" fmla="*/ 745331 h 852488"/>
                <a:gd name="connsiteX139" fmla="*/ 1351871 w 2282940"/>
                <a:gd name="connsiteY139" fmla="*/ 742950 h 852488"/>
                <a:gd name="connsiteX140" fmla="*/ 1385209 w 2282940"/>
                <a:gd name="connsiteY140" fmla="*/ 738188 h 852488"/>
                <a:gd name="connsiteX141" fmla="*/ 1394734 w 2282940"/>
                <a:gd name="connsiteY141" fmla="*/ 735806 h 852488"/>
                <a:gd name="connsiteX142" fmla="*/ 1420928 w 2282940"/>
                <a:gd name="connsiteY142" fmla="*/ 728663 h 852488"/>
                <a:gd name="connsiteX143" fmla="*/ 1459028 w 2282940"/>
                <a:gd name="connsiteY143" fmla="*/ 726281 h 852488"/>
                <a:gd name="connsiteX144" fmla="*/ 1485221 w 2282940"/>
                <a:gd name="connsiteY144" fmla="*/ 728663 h 852488"/>
                <a:gd name="connsiteX145" fmla="*/ 1492365 w 2282940"/>
                <a:gd name="connsiteY145" fmla="*/ 731044 h 852488"/>
                <a:gd name="connsiteX146" fmla="*/ 1530465 w 2282940"/>
                <a:gd name="connsiteY146" fmla="*/ 728663 h 852488"/>
                <a:gd name="connsiteX147" fmla="*/ 1549515 w 2282940"/>
                <a:gd name="connsiteY147" fmla="*/ 723900 h 852488"/>
                <a:gd name="connsiteX148" fmla="*/ 1559040 w 2282940"/>
                <a:gd name="connsiteY148" fmla="*/ 719138 h 852488"/>
                <a:gd name="connsiteX149" fmla="*/ 1568565 w 2282940"/>
                <a:gd name="connsiteY149" fmla="*/ 716756 h 852488"/>
                <a:gd name="connsiteX150" fmla="*/ 1575709 w 2282940"/>
                <a:gd name="connsiteY150" fmla="*/ 714375 h 852488"/>
                <a:gd name="connsiteX151" fmla="*/ 1597140 w 2282940"/>
                <a:gd name="connsiteY151" fmla="*/ 704850 h 852488"/>
                <a:gd name="connsiteX152" fmla="*/ 1611428 w 2282940"/>
                <a:gd name="connsiteY152" fmla="*/ 700088 h 852488"/>
                <a:gd name="connsiteX153" fmla="*/ 1618571 w 2282940"/>
                <a:gd name="connsiteY153" fmla="*/ 702469 h 852488"/>
                <a:gd name="connsiteX154" fmla="*/ 1630478 w 2282940"/>
                <a:gd name="connsiteY154" fmla="*/ 716756 h 852488"/>
                <a:gd name="connsiteX155" fmla="*/ 1637621 w 2282940"/>
                <a:gd name="connsiteY155" fmla="*/ 723900 h 852488"/>
                <a:gd name="connsiteX156" fmla="*/ 1651909 w 2282940"/>
                <a:gd name="connsiteY156" fmla="*/ 733425 h 852488"/>
                <a:gd name="connsiteX157" fmla="*/ 1659053 w 2282940"/>
                <a:gd name="connsiteY157" fmla="*/ 740569 h 852488"/>
                <a:gd name="connsiteX158" fmla="*/ 1680484 w 2282940"/>
                <a:gd name="connsiteY158" fmla="*/ 742950 h 852488"/>
                <a:gd name="connsiteX159" fmla="*/ 1690009 w 2282940"/>
                <a:gd name="connsiteY159" fmla="*/ 745331 h 852488"/>
                <a:gd name="connsiteX160" fmla="*/ 1697153 w 2282940"/>
                <a:gd name="connsiteY160" fmla="*/ 747713 h 852488"/>
                <a:gd name="connsiteX161" fmla="*/ 1711440 w 2282940"/>
                <a:gd name="connsiteY161" fmla="*/ 750094 h 852488"/>
                <a:gd name="connsiteX162" fmla="*/ 1730490 w 2282940"/>
                <a:gd name="connsiteY162" fmla="*/ 757238 h 852488"/>
                <a:gd name="connsiteX163" fmla="*/ 1742396 w 2282940"/>
                <a:gd name="connsiteY163" fmla="*/ 759619 h 852488"/>
                <a:gd name="connsiteX164" fmla="*/ 1785259 w 2282940"/>
                <a:gd name="connsiteY164" fmla="*/ 764381 h 852488"/>
                <a:gd name="connsiteX165" fmla="*/ 1797165 w 2282940"/>
                <a:gd name="connsiteY165" fmla="*/ 766763 h 852488"/>
                <a:gd name="connsiteX166" fmla="*/ 1818596 w 2282940"/>
                <a:gd name="connsiteY166" fmla="*/ 776288 h 852488"/>
                <a:gd name="connsiteX167" fmla="*/ 1837646 w 2282940"/>
                <a:gd name="connsiteY167" fmla="*/ 788194 h 852488"/>
                <a:gd name="connsiteX168" fmla="*/ 1847171 w 2282940"/>
                <a:gd name="connsiteY168" fmla="*/ 795338 h 852488"/>
                <a:gd name="connsiteX169" fmla="*/ 1859078 w 2282940"/>
                <a:gd name="connsiteY169" fmla="*/ 797719 h 852488"/>
                <a:gd name="connsiteX170" fmla="*/ 1873365 w 2282940"/>
                <a:gd name="connsiteY170" fmla="*/ 807244 h 852488"/>
                <a:gd name="connsiteX171" fmla="*/ 1885271 w 2282940"/>
                <a:gd name="connsiteY171" fmla="*/ 816769 h 852488"/>
                <a:gd name="connsiteX172" fmla="*/ 1894796 w 2282940"/>
                <a:gd name="connsiteY172" fmla="*/ 823913 h 852488"/>
                <a:gd name="connsiteX173" fmla="*/ 1899559 w 2282940"/>
                <a:gd name="connsiteY173" fmla="*/ 831056 h 852488"/>
                <a:gd name="connsiteX174" fmla="*/ 1956709 w 2282940"/>
                <a:gd name="connsiteY174" fmla="*/ 828675 h 852488"/>
                <a:gd name="connsiteX175" fmla="*/ 1968615 w 2282940"/>
                <a:gd name="connsiteY175" fmla="*/ 826294 h 852488"/>
                <a:gd name="connsiteX176" fmla="*/ 1975759 w 2282940"/>
                <a:gd name="connsiteY176" fmla="*/ 823913 h 852488"/>
                <a:gd name="connsiteX177" fmla="*/ 1994809 w 2282940"/>
                <a:gd name="connsiteY177" fmla="*/ 819150 h 852488"/>
                <a:gd name="connsiteX178" fmla="*/ 2004334 w 2282940"/>
                <a:gd name="connsiteY178" fmla="*/ 814388 h 852488"/>
                <a:gd name="connsiteX179" fmla="*/ 2011478 w 2282940"/>
                <a:gd name="connsiteY179" fmla="*/ 812006 h 852488"/>
                <a:gd name="connsiteX180" fmla="*/ 2018621 w 2282940"/>
                <a:gd name="connsiteY180" fmla="*/ 807244 h 852488"/>
                <a:gd name="connsiteX181" fmla="*/ 2035290 w 2282940"/>
                <a:gd name="connsiteY181" fmla="*/ 802481 h 852488"/>
                <a:gd name="connsiteX182" fmla="*/ 2066246 w 2282940"/>
                <a:gd name="connsiteY182" fmla="*/ 790575 h 852488"/>
                <a:gd name="connsiteX183" fmla="*/ 2075771 w 2282940"/>
                <a:gd name="connsiteY183" fmla="*/ 783431 h 852488"/>
                <a:gd name="connsiteX184" fmla="*/ 2094821 w 2282940"/>
                <a:gd name="connsiteY184" fmla="*/ 773906 h 852488"/>
                <a:gd name="connsiteX185" fmla="*/ 2111490 w 2282940"/>
                <a:gd name="connsiteY185" fmla="*/ 766763 h 852488"/>
                <a:gd name="connsiteX186" fmla="*/ 2125778 w 2282940"/>
                <a:gd name="connsiteY186" fmla="*/ 759619 h 852488"/>
                <a:gd name="connsiteX187" fmla="*/ 2142446 w 2282940"/>
                <a:gd name="connsiteY187" fmla="*/ 754856 h 852488"/>
                <a:gd name="connsiteX188" fmla="*/ 2171021 w 2282940"/>
                <a:gd name="connsiteY188" fmla="*/ 750094 h 852488"/>
                <a:gd name="connsiteX189" fmla="*/ 2180546 w 2282940"/>
                <a:gd name="connsiteY189" fmla="*/ 747713 h 852488"/>
                <a:gd name="connsiteX190" fmla="*/ 2194834 w 2282940"/>
                <a:gd name="connsiteY190" fmla="*/ 745331 h 852488"/>
                <a:gd name="connsiteX191" fmla="*/ 2225790 w 2282940"/>
                <a:gd name="connsiteY191" fmla="*/ 740569 h 852488"/>
                <a:gd name="connsiteX192" fmla="*/ 2240078 w 2282940"/>
                <a:gd name="connsiteY192" fmla="*/ 714375 h 852488"/>
                <a:gd name="connsiteX193" fmla="*/ 2256746 w 2282940"/>
                <a:gd name="connsiteY193" fmla="*/ 683419 h 852488"/>
                <a:gd name="connsiteX194" fmla="*/ 2263890 w 2282940"/>
                <a:gd name="connsiteY194" fmla="*/ 659606 h 852488"/>
                <a:gd name="connsiteX195" fmla="*/ 2268653 w 2282940"/>
                <a:gd name="connsiteY195" fmla="*/ 642938 h 852488"/>
                <a:gd name="connsiteX196" fmla="*/ 2271034 w 2282940"/>
                <a:gd name="connsiteY196" fmla="*/ 628650 h 852488"/>
                <a:gd name="connsiteX197" fmla="*/ 2273415 w 2282940"/>
                <a:gd name="connsiteY197" fmla="*/ 616744 h 852488"/>
                <a:gd name="connsiteX198" fmla="*/ 2278178 w 2282940"/>
                <a:gd name="connsiteY198" fmla="*/ 588169 h 852488"/>
                <a:gd name="connsiteX199" fmla="*/ 2280559 w 2282940"/>
                <a:gd name="connsiteY199" fmla="*/ 561975 h 852488"/>
                <a:gd name="connsiteX200" fmla="*/ 2282940 w 2282940"/>
                <a:gd name="connsiteY200" fmla="*/ 554831 h 852488"/>
                <a:gd name="connsiteX201" fmla="*/ 2280559 w 2282940"/>
                <a:gd name="connsiteY201" fmla="*/ 542925 h 852488"/>
                <a:gd name="connsiteX202" fmla="*/ 2271034 w 2282940"/>
                <a:gd name="connsiteY202" fmla="*/ 519113 h 852488"/>
                <a:gd name="connsiteX203" fmla="*/ 2268653 w 2282940"/>
                <a:gd name="connsiteY203" fmla="*/ 504825 h 852488"/>
                <a:gd name="connsiteX204" fmla="*/ 2263890 w 2282940"/>
                <a:gd name="connsiteY204" fmla="*/ 490538 h 852488"/>
                <a:gd name="connsiteX205" fmla="*/ 2261509 w 2282940"/>
                <a:gd name="connsiteY205" fmla="*/ 459581 h 852488"/>
                <a:gd name="connsiteX206" fmla="*/ 2259128 w 2282940"/>
                <a:gd name="connsiteY206" fmla="*/ 447675 h 852488"/>
                <a:gd name="connsiteX207" fmla="*/ 2256746 w 2282940"/>
                <a:gd name="connsiteY207" fmla="*/ 428625 h 852488"/>
                <a:gd name="connsiteX208" fmla="*/ 2237696 w 2282940"/>
                <a:gd name="connsiteY208" fmla="*/ 338138 h 852488"/>
                <a:gd name="connsiteX209" fmla="*/ 2230553 w 2282940"/>
                <a:gd name="connsiteY209" fmla="*/ 333375 h 852488"/>
                <a:gd name="connsiteX210" fmla="*/ 2218646 w 2282940"/>
                <a:gd name="connsiteY210" fmla="*/ 319088 h 852488"/>
                <a:gd name="connsiteX211" fmla="*/ 2204359 w 2282940"/>
                <a:gd name="connsiteY211" fmla="*/ 311944 h 852488"/>
                <a:gd name="connsiteX212" fmla="*/ 2185309 w 2282940"/>
                <a:gd name="connsiteY212" fmla="*/ 292894 h 852488"/>
                <a:gd name="connsiteX213" fmla="*/ 2173403 w 2282940"/>
                <a:gd name="connsiteY213" fmla="*/ 278606 h 852488"/>
                <a:gd name="connsiteX214" fmla="*/ 2166259 w 2282940"/>
                <a:gd name="connsiteY214" fmla="*/ 257175 h 852488"/>
                <a:gd name="connsiteX215" fmla="*/ 2161496 w 2282940"/>
                <a:gd name="connsiteY215" fmla="*/ 240506 h 852488"/>
                <a:gd name="connsiteX216" fmla="*/ 2151971 w 2282940"/>
                <a:gd name="connsiteY216" fmla="*/ 223838 h 852488"/>
                <a:gd name="connsiteX217" fmla="*/ 2144828 w 2282940"/>
                <a:gd name="connsiteY217" fmla="*/ 200025 h 852488"/>
                <a:gd name="connsiteX218" fmla="*/ 2142446 w 2282940"/>
                <a:gd name="connsiteY218" fmla="*/ 190500 h 852488"/>
                <a:gd name="connsiteX219" fmla="*/ 2135303 w 2282940"/>
                <a:gd name="connsiteY219" fmla="*/ 180975 h 852488"/>
                <a:gd name="connsiteX220" fmla="*/ 2132921 w 2282940"/>
                <a:gd name="connsiteY220" fmla="*/ 173831 h 852488"/>
                <a:gd name="connsiteX221" fmla="*/ 2113871 w 2282940"/>
                <a:gd name="connsiteY221" fmla="*/ 152400 h 852488"/>
                <a:gd name="connsiteX222" fmla="*/ 2094821 w 2282940"/>
                <a:gd name="connsiteY222" fmla="*/ 130969 h 852488"/>
                <a:gd name="connsiteX223" fmla="*/ 2099584 w 2282940"/>
                <a:gd name="connsiteY223" fmla="*/ 121444 h 852488"/>
                <a:gd name="connsiteX224" fmla="*/ 2135303 w 2282940"/>
                <a:gd name="connsiteY224" fmla="*/ 83344 h 852488"/>
                <a:gd name="connsiteX225" fmla="*/ 2130540 w 2282940"/>
                <a:gd name="connsiteY225" fmla="*/ 76200 h 852488"/>
                <a:gd name="connsiteX226" fmla="*/ 2123396 w 2282940"/>
                <a:gd name="connsiteY226" fmla="*/ 66675 h 852488"/>
                <a:gd name="connsiteX227" fmla="*/ 2097203 w 2282940"/>
                <a:gd name="connsiteY227" fmla="*/ 59531 h 852488"/>
                <a:gd name="connsiteX228" fmla="*/ 2090059 w 2282940"/>
                <a:gd name="connsiteY228" fmla="*/ 54769 h 852488"/>
                <a:gd name="connsiteX229" fmla="*/ 2080534 w 2282940"/>
                <a:gd name="connsiteY229" fmla="*/ 52388 h 852488"/>
                <a:gd name="connsiteX230" fmla="*/ 2018621 w 2282940"/>
                <a:gd name="connsiteY230" fmla="*/ 54769 h 852488"/>
                <a:gd name="connsiteX231" fmla="*/ 2009096 w 2282940"/>
                <a:gd name="connsiteY231" fmla="*/ 57150 h 852488"/>
                <a:gd name="connsiteX232" fmla="*/ 1990046 w 2282940"/>
                <a:gd name="connsiteY232" fmla="*/ 61913 h 852488"/>
                <a:gd name="connsiteX233" fmla="*/ 1978140 w 2282940"/>
                <a:gd name="connsiteY233" fmla="*/ 66675 h 852488"/>
                <a:gd name="connsiteX234" fmla="*/ 1970996 w 2282940"/>
                <a:gd name="connsiteY234" fmla="*/ 71438 h 852488"/>
                <a:gd name="connsiteX235" fmla="*/ 1951946 w 2282940"/>
                <a:gd name="connsiteY235" fmla="*/ 78581 h 852488"/>
                <a:gd name="connsiteX236" fmla="*/ 1935278 w 2282940"/>
                <a:gd name="connsiteY236" fmla="*/ 90488 h 852488"/>
                <a:gd name="connsiteX237" fmla="*/ 1923371 w 2282940"/>
                <a:gd name="connsiteY237" fmla="*/ 97631 h 852488"/>
                <a:gd name="connsiteX238" fmla="*/ 1913846 w 2282940"/>
                <a:gd name="connsiteY238" fmla="*/ 104775 h 852488"/>
                <a:gd name="connsiteX239" fmla="*/ 1899559 w 2282940"/>
                <a:gd name="connsiteY239" fmla="*/ 114300 h 852488"/>
                <a:gd name="connsiteX240" fmla="*/ 1885271 w 2282940"/>
                <a:gd name="connsiteY240" fmla="*/ 119063 h 852488"/>
                <a:gd name="connsiteX241" fmla="*/ 1878128 w 2282940"/>
                <a:gd name="connsiteY241" fmla="*/ 121444 h 852488"/>
                <a:gd name="connsiteX242" fmla="*/ 1863840 w 2282940"/>
                <a:gd name="connsiteY242" fmla="*/ 123825 h 852488"/>
                <a:gd name="connsiteX243" fmla="*/ 1854315 w 2282940"/>
                <a:gd name="connsiteY243" fmla="*/ 126206 h 852488"/>
                <a:gd name="connsiteX244" fmla="*/ 1828121 w 2282940"/>
                <a:gd name="connsiteY244" fmla="*/ 128588 h 852488"/>
                <a:gd name="connsiteX245" fmla="*/ 1787640 w 2282940"/>
                <a:gd name="connsiteY245" fmla="*/ 133350 h 852488"/>
                <a:gd name="connsiteX246" fmla="*/ 1775734 w 2282940"/>
                <a:gd name="connsiteY246" fmla="*/ 138113 h 852488"/>
                <a:gd name="connsiteX247" fmla="*/ 1744778 w 2282940"/>
                <a:gd name="connsiteY247" fmla="*/ 142875 h 852488"/>
                <a:gd name="connsiteX248" fmla="*/ 1704296 w 2282940"/>
                <a:gd name="connsiteY248" fmla="*/ 150019 h 852488"/>
                <a:gd name="connsiteX249" fmla="*/ 1449503 w 2282940"/>
                <a:gd name="connsiteY249" fmla="*/ 152400 h 852488"/>
                <a:gd name="connsiteX250" fmla="*/ 1442359 w 2282940"/>
                <a:gd name="connsiteY250" fmla="*/ 150019 h 852488"/>
                <a:gd name="connsiteX251" fmla="*/ 1430453 w 2282940"/>
                <a:gd name="connsiteY251" fmla="*/ 147638 h 852488"/>
                <a:gd name="connsiteX252" fmla="*/ 1344728 w 2282940"/>
                <a:gd name="connsiteY252" fmla="*/ 150019 h 852488"/>
                <a:gd name="connsiteX253" fmla="*/ 1337584 w 2282940"/>
                <a:gd name="connsiteY253" fmla="*/ 152400 h 852488"/>
                <a:gd name="connsiteX254" fmla="*/ 1323296 w 2282940"/>
                <a:gd name="connsiteY254" fmla="*/ 154781 h 852488"/>
                <a:gd name="connsiteX255" fmla="*/ 1311390 w 2282940"/>
                <a:gd name="connsiteY255" fmla="*/ 157163 h 852488"/>
                <a:gd name="connsiteX256" fmla="*/ 1261384 w 2282940"/>
                <a:gd name="connsiteY256" fmla="*/ 152400 h 852488"/>
                <a:gd name="connsiteX257" fmla="*/ 1239953 w 2282940"/>
                <a:gd name="connsiteY257" fmla="*/ 150019 h 852488"/>
                <a:gd name="connsiteX258" fmla="*/ 1228046 w 2282940"/>
                <a:gd name="connsiteY258" fmla="*/ 147638 h 852488"/>
                <a:gd name="connsiteX259" fmla="*/ 1163753 w 2282940"/>
                <a:gd name="connsiteY259" fmla="*/ 140494 h 852488"/>
                <a:gd name="connsiteX260" fmla="*/ 1108984 w 2282940"/>
                <a:gd name="connsiteY260" fmla="*/ 147638 h 852488"/>
                <a:gd name="connsiteX0" fmla="*/ 1108984 w 2282940"/>
                <a:gd name="connsiteY0" fmla="*/ 147638 h 852488"/>
                <a:gd name="connsiteX1" fmla="*/ 961346 w 2282940"/>
                <a:gd name="connsiteY1" fmla="*/ 152400 h 852488"/>
                <a:gd name="connsiteX2" fmla="*/ 944678 w 2282940"/>
                <a:gd name="connsiteY2" fmla="*/ 159544 h 852488"/>
                <a:gd name="connsiteX3" fmla="*/ 930390 w 2282940"/>
                <a:gd name="connsiteY3" fmla="*/ 164306 h 852488"/>
                <a:gd name="connsiteX4" fmla="*/ 856571 w 2282940"/>
                <a:gd name="connsiteY4" fmla="*/ 166688 h 852488"/>
                <a:gd name="connsiteX5" fmla="*/ 837521 w 2282940"/>
                <a:gd name="connsiteY5" fmla="*/ 164306 h 852488"/>
                <a:gd name="connsiteX6" fmla="*/ 830378 w 2282940"/>
                <a:gd name="connsiteY6" fmla="*/ 161925 h 852488"/>
                <a:gd name="connsiteX7" fmla="*/ 797040 w 2282940"/>
                <a:gd name="connsiteY7" fmla="*/ 169069 h 852488"/>
                <a:gd name="connsiteX8" fmla="*/ 763703 w 2282940"/>
                <a:gd name="connsiteY8" fmla="*/ 164306 h 852488"/>
                <a:gd name="connsiteX9" fmla="*/ 747034 w 2282940"/>
                <a:gd name="connsiteY9" fmla="*/ 152400 h 852488"/>
                <a:gd name="connsiteX10" fmla="*/ 742271 w 2282940"/>
                <a:gd name="connsiteY10" fmla="*/ 145256 h 852488"/>
                <a:gd name="connsiteX11" fmla="*/ 727984 w 2282940"/>
                <a:gd name="connsiteY11" fmla="*/ 135731 h 852488"/>
                <a:gd name="connsiteX12" fmla="*/ 718459 w 2282940"/>
                <a:gd name="connsiteY12" fmla="*/ 130969 h 852488"/>
                <a:gd name="connsiteX13" fmla="*/ 708934 w 2282940"/>
                <a:gd name="connsiteY13" fmla="*/ 123825 h 852488"/>
                <a:gd name="connsiteX14" fmla="*/ 701790 w 2282940"/>
                <a:gd name="connsiteY14" fmla="*/ 119063 h 852488"/>
                <a:gd name="connsiteX15" fmla="*/ 687503 w 2282940"/>
                <a:gd name="connsiteY15" fmla="*/ 107156 h 852488"/>
                <a:gd name="connsiteX16" fmla="*/ 658928 w 2282940"/>
                <a:gd name="connsiteY16" fmla="*/ 92869 h 852488"/>
                <a:gd name="connsiteX17" fmla="*/ 644640 w 2282940"/>
                <a:gd name="connsiteY17" fmla="*/ 85725 h 852488"/>
                <a:gd name="connsiteX18" fmla="*/ 625590 w 2282940"/>
                <a:gd name="connsiteY18" fmla="*/ 76200 h 852488"/>
                <a:gd name="connsiteX19" fmla="*/ 616065 w 2282940"/>
                <a:gd name="connsiteY19" fmla="*/ 69056 h 852488"/>
                <a:gd name="connsiteX20" fmla="*/ 599396 w 2282940"/>
                <a:gd name="connsiteY20" fmla="*/ 61913 h 852488"/>
                <a:gd name="connsiteX21" fmla="*/ 573203 w 2282940"/>
                <a:gd name="connsiteY21" fmla="*/ 45244 h 852488"/>
                <a:gd name="connsiteX22" fmla="*/ 561296 w 2282940"/>
                <a:gd name="connsiteY22" fmla="*/ 35719 h 852488"/>
                <a:gd name="connsiteX23" fmla="*/ 549390 w 2282940"/>
                <a:gd name="connsiteY23" fmla="*/ 23813 h 852488"/>
                <a:gd name="connsiteX24" fmla="*/ 535103 w 2282940"/>
                <a:gd name="connsiteY24" fmla="*/ 11906 h 852488"/>
                <a:gd name="connsiteX25" fmla="*/ 525578 w 2282940"/>
                <a:gd name="connsiteY25" fmla="*/ 4763 h 852488"/>
                <a:gd name="connsiteX26" fmla="*/ 511290 w 2282940"/>
                <a:gd name="connsiteY26" fmla="*/ 0 h 852488"/>
                <a:gd name="connsiteX27" fmla="*/ 463665 w 2282940"/>
                <a:gd name="connsiteY27" fmla="*/ 7144 h 852488"/>
                <a:gd name="connsiteX28" fmla="*/ 456521 w 2282940"/>
                <a:gd name="connsiteY28" fmla="*/ 11906 h 852488"/>
                <a:gd name="connsiteX29" fmla="*/ 451759 w 2282940"/>
                <a:gd name="connsiteY29" fmla="*/ 19050 h 852488"/>
                <a:gd name="connsiteX30" fmla="*/ 418421 w 2282940"/>
                <a:gd name="connsiteY30" fmla="*/ 21431 h 852488"/>
                <a:gd name="connsiteX31" fmla="*/ 411278 w 2282940"/>
                <a:gd name="connsiteY31" fmla="*/ 19050 h 852488"/>
                <a:gd name="connsiteX32" fmla="*/ 401753 w 2282940"/>
                <a:gd name="connsiteY32" fmla="*/ 14288 h 852488"/>
                <a:gd name="connsiteX33" fmla="*/ 385084 w 2282940"/>
                <a:gd name="connsiteY33" fmla="*/ 11906 h 852488"/>
                <a:gd name="connsiteX34" fmla="*/ 375559 w 2282940"/>
                <a:gd name="connsiteY34" fmla="*/ 7144 h 852488"/>
                <a:gd name="connsiteX35" fmla="*/ 358890 w 2282940"/>
                <a:gd name="connsiteY35" fmla="*/ 2381 h 852488"/>
                <a:gd name="connsiteX36" fmla="*/ 351746 w 2282940"/>
                <a:gd name="connsiteY36" fmla="*/ 0 h 852488"/>
                <a:gd name="connsiteX37" fmla="*/ 308884 w 2282940"/>
                <a:gd name="connsiteY37" fmla="*/ 4763 h 852488"/>
                <a:gd name="connsiteX38" fmla="*/ 304121 w 2282940"/>
                <a:gd name="connsiteY38" fmla="*/ 11906 h 852488"/>
                <a:gd name="connsiteX39" fmla="*/ 289834 w 2282940"/>
                <a:gd name="connsiteY39" fmla="*/ 23813 h 852488"/>
                <a:gd name="connsiteX40" fmla="*/ 285071 w 2282940"/>
                <a:gd name="connsiteY40" fmla="*/ 30956 h 852488"/>
                <a:gd name="connsiteX41" fmla="*/ 256496 w 2282940"/>
                <a:gd name="connsiteY41" fmla="*/ 57150 h 852488"/>
                <a:gd name="connsiteX42" fmla="*/ 249353 w 2282940"/>
                <a:gd name="connsiteY42" fmla="*/ 59531 h 852488"/>
                <a:gd name="connsiteX43" fmla="*/ 237446 w 2282940"/>
                <a:gd name="connsiteY43" fmla="*/ 69056 h 852488"/>
                <a:gd name="connsiteX44" fmla="*/ 230303 w 2282940"/>
                <a:gd name="connsiteY44" fmla="*/ 73819 h 852488"/>
                <a:gd name="connsiteX45" fmla="*/ 187440 w 2282940"/>
                <a:gd name="connsiteY45" fmla="*/ 78581 h 852488"/>
                <a:gd name="connsiteX46" fmla="*/ 149340 w 2282940"/>
                <a:gd name="connsiteY46" fmla="*/ 83344 h 852488"/>
                <a:gd name="connsiteX47" fmla="*/ 135053 w 2282940"/>
                <a:gd name="connsiteY47" fmla="*/ 88106 h 852488"/>
                <a:gd name="connsiteX48" fmla="*/ 120765 w 2282940"/>
                <a:gd name="connsiteY48" fmla="*/ 95250 h 852488"/>
                <a:gd name="connsiteX49" fmla="*/ 116003 w 2282940"/>
                <a:gd name="connsiteY49" fmla="*/ 104775 h 852488"/>
                <a:gd name="connsiteX50" fmla="*/ 108859 w 2282940"/>
                <a:gd name="connsiteY50" fmla="*/ 107156 h 852488"/>
                <a:gd name="connsiteX51" fmla="*/ 101715 w 2282940"/>
                <a:gd name="connsiteY51" fmla="*/ 111919 h 852488"/>
                <a:gd name="connsiteX52" fmla="*/ 94571 w 2282940"/>
                <a:gd name="connsiteY52" fmla="*/ 121444 h 852488"/>
                <a:gd name="connsiteX53" fmla="*/ 87428 w 2282940"/>
                <a:gd name="connsiteY53" fmla="*/ 128588 h 852488"/>
                <a:gd name="connsiteX54" fmla="*/ 77903 w 2282940"/>
                <a:gd name="connsiteY54" fmla="*/ 142875 h 852488"/>
                <a:gd name="connsiteX55" fmla="*/ 73140 w 2282940"/>
                <a:gd name="connsiteY55" fmla="*/ 150019 h 852488"/>
                <a:gd name="connsiteX56" fmla="*/ 68378 w 2282940"/>
                <a:gd name="connsiteY56" fmla="*/ 157163 h 852488"/>
                <a:gd name="connsiteX57" fmla="*/ 61234 w 2282940"/>
                <a:gd name="connsiteY57" fmla="*/ 171450 h 852488"/>
                <a:gd name="connsiteX58" fmla="*/ 58853 w 2282940"/>
                <a:gd name="connsiteY58" fmla="*/ 178594 h 852488"/>
                <a:gd name="connsiteX59" fmla="*/ 49328 w 2282940"/>
                <a:gd name="connsiteY59" fmla="*/ 192881 h 852488"/>
                <a:gd name="connsiteX60" fmla="*/ 44565 w 2282940"/>
                <a:gd name="connsiteY60" fmla="*/ 202406 h 852488"/>
                <a:gd name="connsiteX61" fmla="*/ 39803 w 2282940"/>
                <a:gd name="connsiteY61" fmla="*/ 223838 h 852488"/>
                <a:gd name="connsiteX62" fmla="*/ 37421 w 2282940"/>
                <a:gd name="connsiteY62" fmla="*/ 266700 h 852488"/>
                <a:gd name="connsiteX63" fmla="*/ 1703 w 2282940"/>
                <a:gd name="connsiteY63" fmla="*/ 345281 h 852488"/>
                <a:gd name="connsiteX64" fmla="*/ 6465 w 2282940"/>
                <a:gd name="connsiteY64" fmla="*/ 366713 h 852488"/>
                <a:gd name="connsiteX65" fmla="*/ 11228 w 2282940"/>
                <a:gd name="connsiteY65" fmla="*/ 381000 h 852488"/>
                <a:gd name="connsiteX66" fmla="*/ 13609 w 2282940"/>
                <a:gd name="connsiteY66" fmla="*/ 402431 h 852488"/>
                <a:gd name="connsiteX67" fmla="*/ 18371 w 2282940"/>
                <a:gd name="connsiteY67" fmla="*/ 414338 h 852488"/>
                <a:gd name="connsiteX68" fmla="*/ 20753 w 2282940"/>
                <a:gd name="connsiteY68" fmla="*/ 450056 h 852488"/>
                <a:gd name="connsiteX69" fmla="*/ 23134 w 2282940"/>
                <a:gd name="connsiteY69" fmla="*/ 619125 h 852488"/>
                <a:gd name="connsiteX70" fmla="*/ 30278 w 2282940"/>
                <a:gd name="connsiteY70" fmla="*/ 659606 h 852488"/>
                <a:gd name="connsiteX71" fmla="*/ 37421 w 2282940"/>
                <a:gd name="connsiteY71" fmla="*/ 678656 h 852488"/>
                <a:gd name="connsiteX72" fmla="*/ 46946 w 2282940"/>
                <a:gd name="connsiteY72" fmla="*/ 690563 h 852488"/>
                <a:gd name="connsiteX73" fmla="*/ 82665 w 2282940"/>
                <a:gd name="connsiteY73" fmla="*/ 692944 h 852488"/>
                <a:gd name="connsiteX74" fmla="*/ 89809 w 2282940"/>
                <a:gd name="connsiteY74" fmla="*/ 695325 h 852488"/>
                <a:gd name="connsiteX75" fmla="*/ 99334 w 2282940"/>
                <a:gd name="connsiteY75" fmla="*/ 700088 h 852488"/>
                <a:gd name="connsiteX76" fmla="*/ 118384 w 2282940"/>
                <a:gd name="connsiteY76" fmla="*/ 707231 h 852488"/>
                <a:gd name="connsiteX77" fmla="*/ 125528 w 2282940"/>
                <a:gd name="connsiteY77" fmla="*/ 714375 h 852488"/>
                <a:gd name="connsiteX78" fmla="*/ 137434 w 2282940"/>
                <a:gd name="connsiteY78" fmla="*/ 723900 h 852488"/>
                <a:gd name="connsiteX79" fmla="*/ 144578 w 2282940"/>
                <a:gd name="connsiteY79" fmla="*/ 733425 h 852488"/>
                <a:gd name="connsiteX80" fmla="*/ 146959 w 2282940"/>
                <a:gd name="connsiteY80" fmla="*/ 740569 h 852488"/>
                <a:gd name="connsiteX81" fmla="*/ 154103 w 2282940"/>
                <a:gd name="connsiteY81" fmla="*/ 745331 h 852488"/>
                <a:gd name="connsiteX82" fmla="*/ 185059 w 2282940"/>
                <a:gd name="connsiteY82" fmla="*/ 750094 h 852488"/>
                <a:gd name="connsiteX83" fmla="*/ 208871 w 2282940"/>
                <a:gd name="connsiteY83" fmla="*/ 757238 h 852488"/>
                <a:gd name="connsiteX84" fmla="*/ 227921 w 2282940"/>
                <a:gd name="connsiteY84" fmla="*/ 759619 h 852488"/>
                <a:gd name="connsiteX85" fmla="*/ 244590 w 2282940"/>
                <a:gd name="connsiteY85" fmla="*/ 762000 h 852488"/>
                <a:gd name="connsiteX86" fmla="*/ 275546 w 2282940"/>
                <a:gd name="connsiteY86" fmla="*/ 764381 h 852488"/>
                <a:gd name="connsiteX87" fmla="*/ 332696 w 2282940"/>
                <a:gd name="connsiteY87" fmla="*/ 771525 h 852488"/>
                <a:gd name="connsiteX88" fmla="*/ 385084 w 2282940"/>
                <a:gd name="connsiteY88" fmla="*/ 769144 h 852488"/>
                <a:gd name="connsiteX89" fmla="*/ 394609 w 2282940"/>
                <a:gd name="connsiteY89" fmla="*/ 766763 h 852488"/>
                <a:gd name="connsiteX90" fmla="*/ 418421 w 2282940"/>
                <a:gd name="connsiteY90" fmla="*/ 750094 h 852488"/>
                <a:gd name="connsiteX91" fmla="*/ 442234 w 2282940"/>
                <a:gd name="connsiteY91" fmla="*/ 735806 h 852488"/>
                <a:gd name="connsiteX92" fmla="*/ 449378 w 2282940"/>
                <a:gd name="connsiteY92" fmla="*/ 733425 h 852488"/>
                <a:gd name="connsiteX93" fmla="*/ 463665 w 2282940"/>
                <a:gd name="connsiteY93" fmla="*/ 726281 h 852488"/>
                <a:gd name="connsiteX94" fmla="*/ 480334 w 2282940"/>
                <a:gd name="connsiteY94" fmla="*/ 719138 h 852488"/>
                <a:gd name="connsiteX95" fmla="*/ 487478 w 2282940"/>
                <a:gd name="connsiteY95" fmla="*/ 714375 h 852488"/>
                <a:gd name="connsiteX96" fmla="*/ 497003 w 2282940"/>
                <a:gd name="connsiteY96" fmla="*/ 711994 h 852488"/>
                <a:gd name="connsiteX97" fmla="*/ 525578 w 2282940"/>
                <a:gd name="connsiteY97" fmla="*/ 707231 h 852488"/>
                <a:gd name="connsiteX98" fmla="*/ 649403 w 2282940"/>
                <a:gd name="connsiteY98" fmla="*/ 704850 h 852488"/>
                <a:gd name="connsiteX99" fmla="*/ 658928 w 2282940"/>
                <a:gd name="connsiteY99" fmla="*/ 707231 h 852488"/>
                <a:gd name="connsiteX100" fmla="*/ 699409 w 2282940"/>
                <a:gd name="connsiteY100" fmla="*/ 709613 h 852488"/>
                <a:gd name="connsiteX101" fmla="*/ 732746 w 2282940"/>
                <a:gd name="connsiteY101" fmla="*/ 711994 h 852488"/>
                <a:gd name="connsiteX102" fmla="*/ 768465 w 2282940"/>
                <a:gd name="connsiteY102" fmla="*/ 716756 h 852488"/>
                <a:gd name="connsiteX103" fmla="*/ 782753 w 2282940"/>
                <a:gd name="connsiteY103" fmla="*/ 719138 h 852488"/>
                <a:gd name="connsiteX104" fmla="*/ 830378 w 2282940"/>
                <a:gd name="connsiteY104" fmla="*/ 728663 h 852488"/>
                <a:gd name="connsiteX105" fmla="*/ 842284 w 2282940"/>
                <a:gd name="connsiteY105" fmla="*/ 733425 h 852488"/>
                <a:gd name="connsiteX106" fmla="*/ 861334 w 2282940"/>
                <a:gd name="connsiteY106" fmla="*/ 738188 h 852488"/>
                <a:gd name="connsiteX107" fmla="*/ 875621 w 2282940"/>
                <a:gd name="connsiteY107" fmla="*/ 747713 h 852488"/>
                <a:gd name="connsiteX108" fmla="*/ 882765 w 2282940"/>
                <a:gd name="connsiteY108" fmla="*/ 750094 h 852488"/>
                <a:gd name="connsiteX109" fmla="*/ 899434 w 2282940"/>
                <a:gd name="connsiteY109" fmla="*/ 754856 h 852488"/>
                <a:gd name="connsiteX110" fmla="*/ 920865 w 2282940"/>
                <a:gd name="connsiteY110" fmla="*/ 766763 h 852488"/>
                <a:gd name="connsiteX111" fmla="*/ 947059 w 2282940"/>
                <a:gd name="connsiteY111" fmla="*/ 783431 h 852488"/>
                <a:gd name="connsiteX112" fmla="*/ 968490 w 2282940"/>
                <a:gd name="connsiteY112" fmla="*/ 790575 h 852488"/>
                <a:gd name="connsiteX113" fmla="*/ 975634 w 2282940"/>
                <a:gd name="connsiteY113" fmla="*/ 797719 h 852488"/>
                <a:gd name="connsiteX114" fmla="*/ 994684 w 2282940"/>
                <a:gd name="connsiteY114" fmla="*/ 812006 h 852488"/>
                <a:gd name="connsiteX115" fmla="*/ 1001828 w 2282940"/>
                <a:gd name="connsiteY115" fmla="*/ 821531 h 852488"/>
                <a:gd name="connsiteX116" fmla="*/ 1011353 w 2282940"/>
                <a:gd name="connsiteY116" fmla="*/ 831056 h 852488"/>
                <a:gd name="connsiteX117" fmla="*/ 1028021 w 2282940"/>
                <a:gd name="connsiteY117" fmla="*/ 852488 h 852488"/>
                <a:gd name="connsiteX118" fmla="*/ 1099459 w 2282940"/>
                <a:gd name="connsiteY118" fmla="*/ 850106 h 852488"/>
                <a:gd name="connsiteX119" fmla="*/ 1113746 w 2282940"/>
                <a:gd name="connsiteY119" fmla="*/ 835819 h 852488"/>
                <a:gd name="connsiteX120" fmla="*/ 1120890 w 2282940"/>
                <a:gd name="connsiteY120" fmla="*/ 833438 h 852488"/>
                <a:gd name="connsiteX121" fmla="*/ 1125653 w 2282940"/>
                <a:gd name="connsiteY121" fmla="*/ 826294 h 852488"/>
                <a:gd name="connsiteX122" fmla="*/ 1137559 w 2282940"/>
                <a:gd name="connsiteY122" fmla="*/ 823913 h 852488"/>
                <a:gd name="connsiteX123" fmla="*/ 1144703 w 2282940"/>
                <a:gd name="connsiteY123" fmla="*/ 821531 h 852488"/>
                <a:gd name="connsiteX124" fmla="*/ 1218521 w 2282940"/>
                <a:gd name="connsiteY124" fmla="*/ 821531 h 852488"/>
                <a:gd name="connsiteX125" fmla="*/ 1228046 w 2282940"/>
                <a:gd name="connsiteY125" fmla="*/ 819150 h 852488"/>
                <a:gd name="connsiteX126" fmla="*/ 1232809 w 2282940"/>
                <a:gd name="connsiteY126" fmla="*/ 812006 h 852488"/>
                <a:gd name="connsiteX127" fmla="*/ 1239953 w 2282940"/>
                <a:gd name="connsiteY127" fmla="*/ 809625 h 852488"/>
                <a:gd name="connsiteX128" fmla="*/ 1247096 w 2282940"/>
                <a:gd name="connsiteY128" fmla="*/ 804863 h 852488"/>
                <a:gd name="connsiteX129" fmla="*/ 1249478 w 2282940"/>
                <a:gd name="connsiteY129" fmla="*/ 797719 h 852488"/>
                <a:gd name="connsiteX130" fmla="*/ 1263765 w 2282940"/>
                <a:gd name="connsiteY130" fmla="*/ 792956 h 852488"/>
                <a:gd name="connsiteX131" fmla="*/ 1266146 w 2282940"/>
                <a:gd name="connsiteY131" fmla="*/ 785813 h 852488"/>
                <a:gd name="connsiteX132" fmla="*/ 1273290 w 2282940"/>
                <a:gd name="connsiteY132" fmla="*/ 783431 h 852488"/>
                <a:gd name="connsiteX133" fmla="*/ 1282815 w 2282940"/>
                <a:gd name="connsiteY133" fmla="*/ 778669 h 852488"/>
                <a:gd name="connsiteX134" fmla="*/ 1292340 w 2282940"/>
                <a:gd name="connsiteY134" fmla="*/ 769144 h 852488"/>
                <a:gd name="connsiteX135" fmla="*/ 1299484 w 2282940"/>
                <a:gd name="connsiteY135" fmla="*/ 766763 h 852488"/>
                <a:gd name="connsiteX136" fmla="*/ 1320915 w 2282940"/>
                <a:gd name="connsiteY136" fmla="*/ 754856 h 852488"/>
                <a:gd name="connsiteX137" fmla="*/ 1337584 w 2282940"/>
                <a:gd name="connsiteY137" fmla="*/ 750094 h 852488"/>
                <a:gd name="connsiteX138" fmla="*/ 1344728 w 2282940"/>
                <a:gd name="connsiteY138" fmla="*/ 745331 h 852488"/>
                <a:gd name="connsiteX139" fmla="*/ 1351871 w 2282940"/>
                <a:gd name="connsiteY139" fmla="*/ 742950 h 852488"/>
                <a:gd name="connsiteX140" fmla="*/ 1385209 w 2282940"/>
                <a:gd name="connsiteY140" fmla="*/ 738188 h 852488"/>
                <a:gd name="connsiteX141" fmla="*/ 1394734 w 2282940"/>
                <a:gd name="connsiteY141" fmla="*/ 735806 h 852488"/>
                <a:gd name="connsiteX142" fmla="*/ 1420928 w 2282940"/>
                <a:gd name="connsiteY142" fmla="*/ 728663 h 852488"/>
                <a:gd name="connsiteX143" fmla="*/ 1459028 w 2282940"/>
                <a:gd name="connsiteY143" fmla="*/ 726281 h 852488"/>
                <a:gd name="connsiteX144" fmla="*/ 1485221 w 2282940"/>
                <a:gd name="connsiteY144" fmla="*/ 728663 h 852488"/>
                <a:gd name="connsiteX145" fmla="*/ 1492365 w 2282940"/>
                <a:gd name="connsiteY145" fmla="*/ 731044 h 852488"/>
                <a:gd name="connsiteX146" fmla="*/ 1530465 w 2282940"/>
                <a:gd name="connsiteY146" fmla="*/ 728663 h 852488"/>
                <a:gd name="connsiteX147" fmla="*/ 1549515 w 2282940"/>
                <a:gd name="connsiteY147" fmla="*/ 723900 h 852488"/>
                <a:gd name="connsiteX148" fmla="*/ 1559040 w 2282940"/>
                <a:gd name="connsiteY148" fmla="*/ 719138 h 852488"/>
                <a:gd name="connsiteX149" fmla="*/ 1568565 w 2282940"/>
                <a:gd name="connsiteY149" fmla="*/ 716756 h 852488"/>
                <a:gd name="connsiteX150" fmla="*/ 1575709 w 2282940"/>
                <a:gd name="connsiteY150" fmla="*/ 714375 h 852488"/>
                <a:gd name="connsiteX151" fmla="*/ 1597140 w 2282940"/>
                <a:gd name="connsiteY151" fmla="*/ 704850 h 852488"/>
                <a:gd name="connsiteX152" fmla="*/ 1611428 w 2282940"/>
                <a:gd name="connsiteY152" fmla="*/ 700088 h 852488"/>
                <a:gd name="connsiteX153" fmla="*/ 1618571 w 2282940"/>
                <a:gd name="connsiteY153" fmla="*/ 702469 h 852488"/>
                <a:gd name="connsiteX154" fmla="*/ 1630478 w 2282940"/>
                <a:gd name="connsiteY154" fmla="*/ 716756 h 852488"/>
                <a:gd name="connsiteX155" fmla="*/ 1637621 w 2282940"/>
                <a:gd name="connsiteY155" fmla="*/ 723900 h 852488"/>
                <a:gd name="connsiteX156" fmla="*/ 1651909 w 2282940"/>
                <a:gd name="connsiteY156" fmla="*/ 733425 h 852488"/>
                <a:gd name="connsiteX157" fmla="*/ 1659053 w 2282940"/>
                <a:gd name="connsiteY157" fmla="*/ 740569 h 852488"/>
                <a:gd name="connsiteX158" fmla="*/ 1680484 w 2282940"/>
                <a:gd name="connsiteY158" fmla="*/ 742950 h 852488"/>
                <a:gd name="connsiteX159" fmla="*/ 1690009 w 2282940"/>
                <a:gd name="connsiteY159" fmla="*/ 745331 h 852488"/>
                <a:gd name="connsiteX160" fmla="*/ 1697153 w 2282940"/>
                <a:gd name="connsiteY160" fmla="*/ 747713 h 852488"/>
                <a:gd name="connsiteX161" fmla="*/ 1711440 w 2282940"/>
                <a:gd name="connsiteY161" fmla="*/ 750094 h 852488"/>
                <a:gd name="connsiteX162" fmla="*/ 1730490 w 2282940"/>
                <a:gd name="connsiteY162" fmla="*/ 757238 h 852488"/>
                <a:gd name="connsiteX163" fmla="*/ 1742396 w 2282940"/>
                <a:gd name="connsiteY163" fmla="*/ 759619 h 852488"/>
                <a:gd name="connsiteX164" fmla="*/ 1785259 w 2282940"/>
                <a:gd name="connsiteY164" fmla="*/ 764381 h 852488"/>
                <a:gd name="connsiteX165" fmla="*/ 1797165 w 2282940"/>
                <a:gd name="connsiteY165" fmla="*/ 766763 h 852488"/>
                <a:gd name="connsiteX166" fmla="*/ 1818596 w 2282940"/>
                <a:gd name="connsiteY166" fmla="*/ 776288 h 852488"/>
                <a:gd name="connsiteX167" fmla="*/ 1837646 w 2282940"/>
                <a:gd name="connsiteY167" fmla="*/ 788194 h 852488"/>
                <a:gd name="connsiteX168" fmla="*/ 1847171 w 2282940"/>
                <a:gd name="connsiteY168" fmla="*/ 795338 h 852488"/>
                <a:gd name="connsiteX169" fmla="*/ 1859078 w 2282940"/>
                <a:gd name="connsiteY169" fmla="*/ 797719 h 852488"/>
                <a:gd name="connsiteX170" fmla="*/ 1873365 w 2282940"/>
                <a:gd name="connsiteY170" fmla="*/ 807244 h 852488"/>
                <a:gd name="connsiteX171" fmla="*/ 1885271 w 2282940"/>
                <a:gd name="connsiteY171" fmla="*/ 816769 h 852488"/>
                <a:gd name="connsiteX172" fmla="*/ 1894796 w 2282940"/>
                <a:gd name="connsiteY172" fmla="*/ 823913 h 852488"/>
                <a:gd name="connsiteX173" fmla="*/ 1899559 w 2282940"/>
                <a:gd name="connsiteY173" fmla="*/ 831056 h 852488"/>
                <a:gd name="connsiteX174" fmla="*/ 1956709 w 2282940"/>
                <a:gd name="connsiteY174" fmla="*/ 828675 h 852488"/>
                <a:gd name="connsiteX175" fmla="*/ 1968615 w 2282940"/>
                <a:gd name="connsiteY175" fmla="*/ 826294 h 852488"/>
                <a:gd name="connsiteX176" fmla="*/ 1975759 w 2282940"/>
                <a:gd name="connsiteY176" fmla="*/ 823913 h 852488"/>
                <a:gd name="connsiteX177" fmla="*/ 1994809 w 2282940"/>
                <a:gd name="connsiteY177" fmla="*/ 819150 h 852488"/>
                <a:gd name="connsiteX178" fmla="*/ 2004334 w 2282940"/>
                <a:gd name="connsiteY178" fmla="*/ 814388 h 852488"/>
                <a:gd name="connsiteX179" fmla="*/ 2011478 w 2282940"/>
                <a:gd name="connsiteY179" fmla="*/ 812006 h 852488"/>
                <a:gd name="connsiteX180" fmla="*/ 2018621 w 2282940"/>
                <a:gd name="connsiteY180" fmla="*/ 807244 h 852488"/>
                <a:gd name="connsiteX181" fmla="*/ 2035290 w 2282940"/>
                <a:gd name="connsiteY181" fmla="*/ 802481 h 852488"/>
                <a:gd name="connsiteX182" fmla="*/ 2066246 w 2282940"/>
                <a:gd name="connsiteY182" fmla="*/ 790575 h 852488"/>
                <a:gd name="connsiteX183" fmla="*/ 2075771 w 2282940"/>
                <a:gd name="connsiteY183" fmla="*/ 783431 h 852488"/>
                <a:gd name="connsiteX184" fmla="*/ 2094821 w 2282940"/>
                <a:gd name="connsiteY184" fmla="*/ 773906 h 852488"/>
                <a:gd name="connsiteX185" fmla="*/ 2111490 w 2282940"/>
                <a:gd name="connsiteY185" fmla="*/ 766763 h 852488"/>
                <a:gd name="connsiteX186" fmla="*/ 2125778 w 2282940"/>
                <a:gd name="connsiteY186" fmla="*/ 759619 h 852488"/>
                <a:gd name="connsiteX187" fmla="*/ 2142446 w 2282940"/>
                <a:gd name="connsiteY187" fmla="*/ 754856 h 852488"/>
                <a:gd name="connsiteX188" fmla="*/ 2171021 w 2282940"/>
                <a:gd name="connsiteY188" fmla="*/ 750094 h 852488"/>
                <a:gd name="connsiteX189" fmla="*/ 2180546 w 2282940"/>
                <a:gd name="connsiteY189" fmla="*/ 747713 h 852488"/>
                <a:gd name="connsiteX190" fmla="*/ 2194834 w 2282940"/>
                <a:gd name="connsiteY190" fmla="*/ 745331 h 852488"/>
                <a:gd name="connsiteX191" fmla="*/ 2225790 w 2282940"/>
                <a:gd name="connsiteY191" fmla="*/ 740569 h 852488"/>
                <a:gd name="connsiteX192" fmla="*/ 2240078 w 2282940"/>
                <a:gd name="connsiteY192" fmla="*/ 714375 h 852488"/>
                <a:gd name="connsiteX193" fmla="*/ 2256746 w 2282940"/>
                <a:gd name="connsiteY193" fmla="*/ 683419 h 852488"/>
                <a:gd name="connsiteX194" fmla="*/ 2263890 w 2282940"/>
                <a:gd name="connsiteY194" fmla="*/ 659606 h 852488"/>
                <a:gd name="connsiteX195" fmla="*/ 2268653 w 2282940"/>
                <a:gd name="connsiteY195" fmla="*/ 642938 h 852488"/>
                <a:gd name="connsiteX196" fmla="*/ 2271034 w 2282940"/>
                <a:gd name="connsiteY196" fmla="*/ 628650 h 852488"/>
                <a:gd name="connsiteX197" fmla="*/ 2273415 w 2282940"/>
                <a:gd name="connsiteY197" fmla="*/ 616744 h 852488"/>
                <a:gd name="connsiteX198" fmla="*/ 2278178 w 2282940"/>
                <a:gd name="connsiteY198" fmla="*/ 588169 h 852488"/>
                <a:gd name="connsiteX199" fmla="*/ 2280559 w 2282940"/>
                <a:gd name="connsiteY199" fmla="*/ 561975 h 852488"/>
                <a:gd name="connsiteX200" fmla="*/ 2282940 w 2282940"/>
                <a:gd name="connsiteY200" fmla="*/ 554831 h 852488"/>
                <a:gd name="connsiteX201" fmla="*/ 2280559 w 2282940"/>
                <a:gd name="connsiteY201" fmla="*/ 542925 h 852488"/>
                <a:gd name="connsiteX202" fmla="*/ 2271034 w 2282940"/>
                <a:gd name="connsiteY202" fmla="*/ 519113 h 852488"/>
                <a:gd name="connsiteX203" fmla="*/ 2268653 w 2282940"/>
                <a:gd name="connsiteY203" fmla="*/ 504825 h 852488"/>
                <a:gd name="connsiteX204" fmla="*/ 2263890 w 2282940"/>
                <a:gd name="connsiteY204" fmla="*/ 490538 h 852488"/>
                <a:gd name="connsiteX205" fmla="*/ 2261509 w 2282940"/>
                <a:gd name="connsiteY205" fmla="*/ 459581 h 852488"/>
                <a:gd name="connsiteX206" fmla="*/ 2259128 w 2282940"/>
                <a:gd name="connsiteY206" fmla="*/ 447675 h 852488"/>
                <a:gd name="connsiteX207" fmla="*/ 2256746 w 2282940"/>
                <a:gd name="connsiteY207" fmla="*/ 428625 h 852488"/>
                <a:gd name="connsiteX208" fmla="*/ 2237696 w 2282940"/>
                <a:gd name="connsiteY208" fmla="*/ 338138 h 852488"/>
                <a:gd name="connsiteX209" fmla="*/ 2230553 w 2282940"/>
                <a:gd name="connsiteY209" fmla="*/ 333375 h 852488"/>
                <a:gd name="connsiteX210" fmla="*/ 2218646 w 2282940"/>
                <a:gd name="connsiteY210" fmla="*/ 319088 h 852488"/>
                <a:gd name="connsiteX211" fmla="*/ 2204359 w 2282940"/>
                <a:gd name="connsiteY211" fmla="*/ 311944 h 852488"/>
                <a:gd name="connsiteX212" fmla="*/ 2185309 w 2282940"/>
                <a:gd name="connsiteY212" fmla="*/ 292894 h 852488"/>
                <a:gd name="connsiteX213" fmla="*/ 2173403 w 2282940"/>
                <a:gd name="connsiteY213" fmla="*/ 278606 h 852488"/>
                <a:gd name="connsiteX214" fmla="*/ 2166259 w 2282940"/>
                <a:gd name="connsiteY214" fmla="*/ 257175 h 852488"/>
                <a:gd name="connsiteX215" fmla="*/ 2161496 w 2282940"/>
                <a:gd name="connsiteY215" fmla="*/ 240506 h 852488"/>
                <a:gd name="connsiteX216" fmla="*/ 2151971 w 2282940"/>
                <a:gd name="connsiteY216" fmla="*/ 223838 h 852488"/>
                <a:gd name="connsiteX217" fmla="*/ 2144828 w 2282940"/>
                <a:gd name="connsiteY217" fmla="*/ 200025 h 852488"/>
                <a:gd name="connsiteX218" fmla="*/ 2142446 w 2282940"/>
                <a:gd name="connsiteY218" fmla="*/ 190500 h 852488"/>
                <a:gd name="connsiteX219" fmla="*/ 2135303 w 2282940"/>
                <a:gd name="connsiteY219" fmla="*/ 180975 h 852488"/>
                <a:gd name="connsiteX220" fmla="*/ 2132921 w 2282940"/>
                <a:gd name="connsiteY220" fmla="*/ 173831 h 852488"/>
                <a:gd name="connsiteX221" fmla="*/ 2113871 w 2282940"/>
                <a:gd name="connsiteY221" fmla="*/ 152400 h 852488"/>
                <a:gd name="connsiteX222" fmla="*/ 2094821 w 2282940"/>
                <a:gd name="connsiteY222" fmla="*/ 130969 h 852488"/>
                <a:gd name="connsiteX223" fmla="*/ 2099584 w 2282940"/>
                <a:gd name="connsiteY223" fmla="*/ 121444 h 852488"/>
                <a:gd name="connsiteX224" fmla="*/ 2135303 w 2282940"/>
                <a:gd name="connsiteY224" fmla="*/ 83344 h 852488"/>
                <a:gd name="connsiteX225" fmla="*/ 2123396 w 2282940"/>
                <a:gd name="connsiteY225" fmla="*/ 66675 h 852488"/>
                <a:gd name="connsiteX226" fmla="*/ 2097203 w 2282940"/>
                <a:gd name="connsiteY226" fmla="*/ 59531 h 852488"/>
                <a:gd name="connsiteX227" fmla="*/ 2090059 w 2282940"/>
                <a:gd name="connsiteY227" fmla="*/ 54769 h 852488"/>
                <a:gd name="connsiteX228" fmla="*/ 2080534 w 2282940"/>
                <a:gd name="connsiteY228" fmla="*/ 52388 h 852488"/>
                <a:gd name="connsiteX229" fmla="*/ 2018621 w 2282940"/>
                <a:gd name="connsiteY229" fmla="*/ 54769 h 852488"/>
                <a:gd name="connsiteX230" fmla="*/ 2009096 w 2282940"/>
                <a:gd name="connsiteY230" fmla="*/ 57150 h 852488"/>
                <a:gd name="connsiteX231" fmla="*/ 1990046 w 2282940"/>
                <a:gd name="connsiteY231" fmla="*/ 61913 h 852488"/>
                <a:gd name="connsiteX232" fmla="*/ 1978140 w 2282940"/>
                <a:gd name="connsiteY232" fmla="*/ 66675 h 852488"/>
                <a:gd name="connsiteX233" fmla="*/ 1970996 w 2282940"/>
                <a:gd name="connsiteY233" fmla="*/ 71438 h 852488"/>
                <a:gd name="connsiteX234" fmla="*/ 1951946 w 2282940"/>
                <a:gd name="connsiteY234" fmla="*/ 78581 h 852488"/>
                <a:gd name="connsiteX235" fmla="*/ 1935278 w 2282940"/>
                <a:gd name="connsiteY235" fmla="*/ 90488 h 852488"/>
                <a:gd name="connsiteX236" fmla="*/ 1923371 w 2282940"/>
                <a:gd name="connsiteY236" fmla="*/ 97631 h 852488"/>
                <a:gd name="connsiteX237" fmla="*/ 1913846 w 2282940"/>
                <a:gd name="connsiteY237" fmla="*/ 104775 h 852488"/>
                <a:gd name="connsiteX238" fmla="*/ 1899559 w 2282940"/>
                <a:gd name="connsiteY238" fmla="*/ 114300 h 852488"/>
                <a:gd name="connsiteX239" fmla="*/ 1885271 w 2282940"/>
                <a:gd name="connsiteY239" fmla="*/ 119063 h 852488"/>
                <a:gd name="connsiteX240" fmla="*/ 1878128 w 2282940"/>
                <a:gd name="connsiteY240" fmla="*/ 121444 h 852488"/>
                <a:gd name="connsiteX241" fmla="*/ 1863840 w 2282940"/>
                <a:gd name="connsiteY241" fmla="*/ 123825 h 852488"/>
                <a:gd name="connsiteX242" fmla="*/ 1854315 w 2282940"/>
                <a:gd name="connsiteY242" fmla="*/ 126206 h 852488"/>
                <a:gd name="connsiteX243" fmla="*/ 1828121 w 2282940"/>
                <a:gd name="connsiteY243" fmla="*/ 128588 h 852488"/>
                <a:gd name="connsiteX244" fmla="*/ 1787640 w 2282940"/>
                <a:gd name="connsiteY244" fmla="*/ 133350 h 852488"/>
                <a:gd name="connsiteX245" fmla="*/ 1775734 w 2282940"/>
                <a:gd name="connsiteY245" fmla="*/ 138113 h 852488"/>
                <a:gd name="connsiteX246" fmla="*/ 1744778 w 2282940"/>
                <a:gd name="connsiteY246" fmla="*/ 142875 h 852488"/>
                <a:gd name="connsiteX247" fmla="*/ 1704296 w 2282940"/>
                <a:gd name="connsiteY247" fmla="*/ 150019 h 852488"/>
                <a:gd name="connsiteX248" fmla="*/ 1449503 w 2282940"/>
                <a:gd name="connsiteY248" fmla="*/ 152400 h 852488"/>
                <a:gd name="connsiteX249" fmla="*/ 1442359 w 2282940"/>
                <a:gd name="connsiteY249" fmla="*/ 150019 h 852488"/>
                <a:gd name="connsiteX250" fmla="*/ 1430453 w 2282940"/>
                <a:gd name="connsiteY250" fmla="*/ 147638 h 852488"/>
                <a:gd name="connsiteX251" fmla="*/ 1344728 w 2282940"/>
                <a:gd name="connsiteY251" fmla="*/ 150019 h 852488"/>
                <a:gd name="connsiteX252" fmla="*/ 1337584 w 2282940"/>
                <a:gd name="connsiteY252" fmla="*/ 152400 h 852488"/>
                <a:gd name="connsiteX253" fmla="*/ 1323296 w 2282940"/>
                <a:gd name="connsiteY253" fmla="*/ 154781 h 852488"/>
                <a:gd name="connsiteX254" fmla="*/ 1311390 w 2282940"/>
                <a:gd name="connsiteY254" fmla="*/ 157163 h 852488"/>
                <a:gd name="connsiteX255" fmla="*/ 1261384 w 2282940"/>
                <a:gd name="connsiteY255" fmla="*/ 152400 h 852488"/>
                <a:gd name="connsiteX256" fmla="*/ 1239953 w 2282940"/>
                <a:gd name="connsiteY256" fmla="*/ 150019 h 852488"/>
                <a:gd name="connsiteX257" fmla="*/ 1228046 w 2282940"/>
                <a:gd name="connsiteY257" fmla="*/ 147638 h 852488"/>
                <a:gd name="connsiteX258" fmla="*/ 1163753 w 2282940"/>
                <a:gd name="connsiteY258" fmla="*/ 140494 h 852488"/>
                <a:gd name="connsiteX259" fmla="*/ 1108984 w 2282940"/>
                <a:gd name="connsiteY259" fmla="*/ 147638 h 852488"/>
                <a:gd name="connsiteX0" fmla="*/ 1108984 w 2282940"/>
                <a:gd name="connsiteY0" fmla="*/ 147638 h 852488"/>
                <a:gd name="connsiteX1" fmla="*/ 961346 w 2282940"/>
                <a:gd name="connsiteY1" fmla="*/ 152400 h 852488"/>
                <a:gd name="connsiteX2" fmla="*/ 944678 w 2282940"/>
                <a:gd name="connsiteY2" fmla="*/ 159544 h 852488"/>
                <a:gd name="connsiteX3" fmla="*/ 930390 w 2282940"/>
                <a:gd name="connsiteY3" fmla="*/ 164306 h 852488"/>
                <a:gd name="connsiteX4" fmla="*/ 856571 w 2282940"/>
                <a:gd name="connsiteY4" fmla="*/ 166688 h 852488"/>
                <a:gd name="connsiteX5" fmla="*/ 837521 w 2282940"/>
                <a:gd name="connsiteY5" fmla="*/ 164306 h 852488"/>
                <a:gd name="connsiteX6" fmla="*/ 830378 w 2282940"/>
                <a:gd name="connsiteY6" fmla="*/ 161925 h 852488"/>
                <a:gd name="connsiteX7" fmla="*/ 797040 w 2282940"/>
                <a:gd name="connsiteY7" fmla="*/ 169069 h 852488"/>
                <a:gd name="connsiteX8" fmla="*/ 763703 w 2282940"/>
                <a:gd name="connsiteY8" fmla="*/ 164306 h 852488"/>
                <a:gd name="connsiteX9" fmla="*/ 747034 w 2282940"/>
                <a:gd name="connsiteY9" fmla="*/ 152400 h 852488"/>
                <a:gd name="connsiteX10" fmla="*/ 742271 w 2282940"/>
                <a:gd name="connsiteY10" fmla="*/ 145256 h 852488"/>
                <a:gd name="connsiteX11" fmla="*/ 727984 w 2282940"/>
                <a:gd name="connsiteY11" fmla="*/ 135731 h 852488"/>
                <a:gd name="connsiteX12" fmla="*/ 718459 w 2282940"/>
                <a:gd name="connsiteY12" fmla="*/ 130969 h 852488"/>
                <a:gd name="connsiteX13" fmla="*/ 708934 w 2282940"/>
                <a:gd name="connsiteY13" fmla="*/ 123825 h 852488"/>
                <a:gd name="connsiteX14" fmla="*/ 701790 w 2282940"/>
                <a:gd name="connsiteY14" fmla="*/ 119063 h 852488"/>
                <a:gd name="connsiteX15" fmla="*/ 687503 w 2282940"/>
                <a:gd name="connsiteY15" fmla="*/ 107156 h 852488"/>
                <a:gd name="connsiteX16" fmla="*/ 658928 w 2282940"/>
                <a:gd name="connsiteY16" fmla="*/ 92869 h 852488"/>
                <a:gd name="connsiteX17" fmla="*/ 644640 w 2282940"/>
                <a:gd name="connsiteY17" fmla="*/ 85725 h 852488"/>
                <a:gd name="connsiteX18" fmla="*/ 625590 w 2282940"/>
                <a:gd name="connsiteY18" fmla="*/ 76200 h 852488"/>
                <a:gd name="connsiteX19" fmla="*/ 616065 w 2282940"/>
                <a:gd name="connsiteY19" fmla="*/ 69056 h 852488"/>
                <a:gd name="connsiteX20" fmla="*/ 599396 w 2282940"/>
                <a:gd name="connsiteY20" fmla="*/ 61913 h 852488"/>
                <a:gd name="connsiteX21" fmla="*/ 573203 w 2282940"/>
                <a:gd name="connsiteY21" fmla="*/ 45244 h 852488"/>
                <a:gd name="connsiteX22" fmla="*/ 561296 w 2282940"/>
                <a:gd name="connsiteY22" fmla="*/ 35719 h 852488"/>
                <a:gd name="connsiteX23" fmla="*/ 549390 w 2282940"/>
                <a:gd name="connsiteY23" fmla="*/ 23813 h 852488"/>
                <a:gd name="connsiteX24" fmla="*/ 535103 w 2282940"/>
                <a:gd name="connsiteY24" fmla="*/ 11906 h 852488"/>
                <a:gd name="connsiteX25" fmla="*/ 525578 w 2282940"/>
                <a:gd name="connsiteY25" fmla="*/ 4763 h 852488"/>
                <a:gd name="connsiteX26" fmla="*/ 511290 w 2282940"/>
                <a:gd name="connsiteY26" fmla="*/ 0 h 852488"/>
                <a:gd name="connsiteX27" fmla="*/ 463665 w 2282940"/>
                <a:gd name="connsiteY27" fmla="*/ 7144 h 852488"/>
                <a:gd name="connsiteX28" fmla="*/ 456521 w 2282940"/>
                <a:gd name="connsiteY28" fmla="*/ 11906 h 852488"/>
                <a:gd name="connsiteX29" fmla="*/ 451759 w 2282940"/>
                <a:gd name="connsiteY29" fmla="*/ 19050 h 852488"/>
                <a:gd name="connsiteX30" fmla="*/ 418421 w 2282940"/>
                <a:gd name="connsiteY30" fmla="*/ 21431 h 852488"/>
                <a:gd name="connsiteX31" fmla="*/ 411278 w 2282940"/>
                <a:gd name="connsiteY31" fmla="*/ 19050 h 852488"/>
                <a:gd name="connsiteX32" fmla="*/ 401753 w 2282940"/>
                <a:gd name="connsiteY32" fmla="*/ 14288 h 852488"/>
                <a:gd name="connsiteX33" fmla="*/ 385084 w 2282940"/>
                <a:gd name="connsiteY33" fmla="*/ 11906 h 852488"/>
                <a:gd name="connsiteX34" fmla="*/ 375559 w 2282940"/>
                <a:gd name="connsiteY34" fmla="*/ 7144 h 852488"/>
                <a:gd name="connsiteX35" fmla="*/ 358890 w 2282940"/>
                <a:gd name="connsiteY35" fmla="*/ 2381 h 852488"/>
                <a:gd name="connsiteX36" fmla="*/ 351746 w 2282940"/>
                <a:gd name="connsiteY36" fmla="*/ 0 h 852488"/>
                <a:gd name="connsiteX37" fmla="*/ 308884 w 2282940"/>
                <a:gd name="connsiteY37" fmla="*/ 4763 h 852488"/>
                <a:gd name="connsiteX38" fmla="*/ 304121 w 2282940"/>
                <a:gd name="connsiteY38" fmla="*/ 11906 h 852488"/>
                <a:gd name="connsiteX39" fmla="*/ 289834 w 2282940"/>
                <a:gd name="connsiteY39" fmla="*/ 23813 h 852488"/>
                <a:gd name="connsiteX40" fmla="*/ 285071 w 2282940"/>
                <a:gd name="connsiteY40" fmla="*/ 30956 h 852488"/>
                <a:gd name="connsiteX41" fmla="*/ 256496 w 2282940"/>
                <a:gd name="connsiteY41" fmla="*/ 57150 h 852488"/>
                <a:gd name="connsiteX42" fmla="*/ 249353 w 2282940"/>
                <a:gd name="connsiteY42" fmla="*/ 59531 h 852488"/>
                <a:gd name="connsiteX43" fmla="*/ 237446 w 2282940"/>
                <a:gd name="connsiteY43" fmla="*/ 69056 h 852488"/>
                <a:gd name="connsiteX44" fmla="*/ 230303 w 2282940"/>
                <a:gd name="connsiteY44" fmla="*/ 73819 h 852488"/>
                <a:gd name="connsiteX45" fmla="*/ 187440 w 2282940"/>
                <a:gd name="connsiteY45" fmla="*/ 78581 h 852488"/>
                <a:gd name="connsiteX46" fmla="*/ 149340 w 2282940"/>
                <a:gd name="connsiteY46" fmla="*/ 83344 h 852488"/>
                <a:gd name="connsiteX47" fmla="*/ 135053 w 2282940"/>
                <a:gd name="connsiteY47" fmla="*/ 88106 h 852488"/>
                <a:gd name="connsiteX48" fmla="*/ 120765 w 2282940"/>
                <a:gd name="connsiteY48" fmla="*/ 95250 h 852488"/>
                <a:gd name="connsiteX49" fmla="*/ 116003 w 2282940"/>
                <a:gd name="connsiteY49" fmla="*/ 104775 h 852488"/>
                <a:gd name="connsiteX50" fmla="*/ 108859 w 2282940"/>
                <a:gd name="connsiteY50" fmla="*/ 107156 h 852488"/>
                <a:gd name="connsiteX51" fmla="*/ 101715 w 2282940"/>
                <a:gd name="connsiteY51" fmla="*/ 111919 h 852488"/>
                <a:gd name="connsiteX52" fmla="*/ 94571 w 2282940"/>
                <a:gd name="connsiteY52" fmla="*/ 121444 h 852488"/>
                <a:gd name="connsiteX53" fmla="*/ 87428 w 2282940"/>
                <a:gd name="connsiteY53" fmla="*/ 128588 h 852488"/>
                <a:gd name="connsiteX54" fmla="*/ 77903 w 2282940"/>
                <a:gd name="connsiteY54" fmla="*/ 142875 h 852488"/>
                <a:gd name="connsiteX55" fmla="*/ 73140 w 2282940"/>
                <a:gd name="connsiteY55" fmla="*/ 150019 h 852488"/>
                <a:gd name="connsiteX56" fmla="*/ 68378 w 2282940"/>
                <a:gd name="connsiteY56" fmla="*/ 157163 h 852488"/>
                <a:gd name="connsiteX57" fmla="*/ 61234 w 2282940"/>
                <a:gd name="connsiteY57" fmla="*/ 171450 h 852488"/>
                <a:gd name="connsiteX58" fmla="*/ 58853 w 2282940"/>
                <a:gd name="connsiteY58" fmla="*/ 178594 h 852488"/>
                <a:gd name="connsiteX59" fmla="*/ 49328 w 2282940"/>
                <a:gd name="connsiteY59" fmla="*/ 192881 h 852488"/>
                <a:gd name="connsiteX60" fmla="*/ 44565 w 2282940"/>
                <a:gd name="connsiteY60" fmla="*/ 202406 h 852488"/>
                <a:gd name="connsiteX61" fmla="*/ 39803 w 2282940"/>
                <a:gd name="connsiteY61" fmla="*/ 223838 h 852488"/>
                <a:gd name="connsiteX62" fmla="*/ 37421 w 2282940"/>
                <a:gd name="connsiteY62" fmla="*/ 266700 h 852488"/>
                <a:gd name="connsiteX63" fmla="*/ 1703 w 2282940"/>
                <a:gd name="connsiteY63" fmla="*/ 345281 h 852488"/>
                <a:gd name="connsiteX64" fmla="*/ 6465 w 2282940"/>
                <a:gd name="connsiteY64" fmla="*/ 366713 h 852488"/>
                <a:gd name="connsiteX65" fmla="*/ 11228 w 2282940"/>
                <a:gd name="connsiteY65" fmla="*/ 381000 h 852488"/>
                <a:gd name="connsiteX66" fmla="*/ 13609 w 2282940"/>
                <a:gd name="connsiteY66" fmla="*/ 402431 h 852488"/>
                <a:gd name="connsiteX67" fmla="*/ 18371 w 2282940"/>
                <a:gd name="connsiteY67" fmla="*/ 414338 h 852488"/>
                <a:gd name="connsiteX68" fmla="*/ 20753 w 2282940"/>
                <a:gd name="connsiteY68" fmla="*/ 450056 h 852488"/>
                <a:gd name="connsiteX69" fmla="*/ 23134 w 2282940"/>
                <a:gd name="connsiteY69" fmla="*/ 619125 h 852488"/>
                <a:gd name="connsiteX70" fmla="*/ 30278 w 2282940"/>
                <a:gd name="connsiteY70" fmla="*/ 659606 h 852488"/>
                <a:gd name="connsiteX71" fmla="*/ 37421 w 2282940"/>
                <a:gd name="connsiteY71" fmla="*/ 678656 h 852488"/>
                <a:gd name="connsiteX72" fmla="*/ 46946 w 2282940"/>
                <a:gd name="connsiteY72" fmla="*/ 690563 h 852488"/>
                <a:gd name="connsiteX73" fmla="*/ 82665 w 2282940"/>
                <a:gd name="connsiteY73" fmla="*/ 692944 h 852488"/>
                <a:gd name="connsiteX74" fmla="*/ 89809 w 2282940"/>
                <a:gd name="connsiteY74" fmla="*/ 695325 h 852488"/>
                <a:gd name="connsiteX75" fmla="*/ 99334 w 2282940"/>
                <a:gd name="connsiteY75" fmla="*/ 700088 h 852488"/>
                <a:gd name="connsiteX76" fmla="*/ 118384 w 2282940"/>
                <a:gd name="connsiteY76" fmla="*/ 707231 h 852488"/>
                <a:gd name="connsiteX77" fmla="*/ 125528 w 2282940"/>
                <a:gd name="connsiteY77" fmla="*/ 714375 h 852488"/>
                <a:gd name="connsiteX78" fmla="*/ 137434 w 2282940"/>
                <a:gd name="connsiteY78" fmla="*/ 723900 h 852488"/>
                <a:gd name="connsiteX79" fmla="*/ 144578 w 2282940"/>
                <a:gd name="connsiteY79" fmla="*/ 733425 h 852488"/>
                <a:gd name="connsiteX80" fmla="*/ 146959 w 2282940"/>
                <a:gd name="connsiteY80" fmla="*/ 740569 h 852488"/>
                <a:gd name="connsiteX81" fmla="*/ 154103 w 2282940"/>
                <a:gd name="connsiteY81" fmla="*/ 745331 h 852488"/>
                <a:gd name="connsiteX82" fmla="*/ 185059 w 2282940"/>
                <a:gd name="connsiteY82" fmla="*/ 750094 h 852488"/>
                <a:gd name="connsiteX83" fmla="*/ 208871 w 2282940"/>
                <a:gd name="connsiteY83" fmla="*/ 757238 h 852488"/>
                <a:gd name="connsiteX84" fmla="*/ 227921 w 2282940"/>
                <a:gd name="connsiteY84" fmla="*/ 759619 h 852488"/>
                <a:gd name="connsiteX85" fmla="*/ 244590 w 2282940"/>
                <a:gd name="connsiteY85" fmla="*/ 762000 h 852488"/>
                <a:gd name="connsiteX86" fmla="*/ 275546 w 2282940"/>
                <a:gd name="connsiteY86" fmla="*/ 764381 h 852488"/>
                <a:gd name="connsiteX87" fmla="*/ 332696 w 2282940"/>
                <a:gd name="connsiteY87" fmla="*/ 771525 h 852488"/>
                <a:gd name="connsiteX88" fmla="*/ 385084 w 2282940"/>
                <a:gd name="connsiteY88" fmla="*/ 769144 h 852488"/>
                <a:gd name="connsiteX89" fmla="*/ 394609 w 2282940"/>
                <a:gd name="connsiteY89" fmla="*/ 766763 h 852488"/>
                <a:gd name="connsiteX90" fmla="*/ 418421 w 2282940"/>
                <a:gd name="connsiteY90" fmla="*/ 750094 h 852488"/>
                <a:gd name="connsiteX91" fmla="*/ 442234 w 2282940"/>
                <a:gd name="connsiteY91" fmla="*/ 735806 h 852488"/>
                <a:gd name="connsiteX92" fmla="*/ 449378 w 2282940"/>
                <a:gd name="connsiteY92" fmla="*/ 733425 h 852488"/>
                <a:gd name="connsiteX93" fmla="*/ 463665 w 2282940"/>
                <a:gd name="connsiteY93" fmla="*/ 726281 h 852488"/>
                <a:gd name="connsiteX94" fmla="*/ 480334 w 2282940"/>
                <a:gd name="connsiteY94" fmla="*/ 719138 h 852488"/>
                <a:gd name="connsiteX95" fmla="*/ 487478 w 2282940"/>
                <a:gd name="connsiteY95" fmla="*/ 714375 h 852488"/>
                <a:gd name="connsiteX96" fmla="*/ 497003 w 2282940"/>
                <a:gd name="connsiteY96" fmla="*/ 711994 h 852488"/>
                <a:gd name="connsiteX97" fmla="*/ 525578 w 2282940"/>
                <a:gd name="connsiteY97" fmla="*/ 707231 h 852488"/>
                <a:gd name="connsiteX98" fmla="*/ 649403 w 2282940"/>
                <a:gd name="connsiteY98" fmla="*/ 704850 h 852488"/>
                <a:gd name="connsiteX99" fmla="*/ 658928 w 2282940"/>
                <a:gd name="connsiteY99" fmla="*/ 707231 h 852488"/>
                <a:gd name="connsiteX100" fmla="*/ 699409 w 2282940"/>
                <a:gd name="connsiteY100" fmla="*/ 709613 h 852488"/>
                <a:gd name="connsiteX101" fmla="*/ 732746 w 2282940"/>
                <a:gd name="connsiteY101" fmla="*/ 711994 h 852488"/>
                <a:gd name="connsiteX102" fmla="*/ 768465 w 2282940"/>
                <a:gd name="connsiteY102" fmla="*/ 716756 h 852488"/>
                <a:gd name="connsiteX103" fmla="*/ 782753 w 2282940"/>
                <a:gd name="connsiteY103" fmla="*/ 719138 h 852488"/>
                <a:gd name="connsiteX104" fmla="*/ 830378 w 2282940"/>
                <a:gd name="connsiteY104" fmla="*/ 728663 h 852488"/>
                <a:gd name="connsiteX105" fmla="*/ 842284 w 2282940"/>
                <a:gd name="connsiteY105" fmla="*/ 733425 h 852488"/>
                <a:gd name="connsiteX106" fmla="*/ 861334 w 2282940"/>
                <a:gd name="connsiteY106" fmla="*/ 738188 h 852488"/>
                <a:gd name="connsiteX107" fmla="*/ 875621 w 2282940"/>
                <a:gd name="connsiteY107" fmla="*/ 747713 h 852488"/>
                <a:gd name="connsiteX108" fmla="*/ 882765 w 2282940"/>
                <a:gd name="connsiteY108" fmla="*/ 750094 h 852488"/>
                <a:gd name="connsiteX109" fmla="*/ 899434 w 2282940"/>
                <a:gd name="connsiteY109" fmla="*/ 754856 h 852488"/>
                <a:gd name="connsiteX110" fmla="*/ 920865 w 2282940"/>
                <a:gd name="connsiteY110" fmla="*/ 766763 h 852488"/>
                <a:gd name="connsiteX111" fmla="*/ 947059 w 2282940"/>
                <a:gd name="connsiteY111" fmla="*/ 783431 h 852488"/>
                <a:gd name="connsiteX112" fmla="*/ 968490 w 2282940"/>
                <a:gd name="connsiteY112" fmla="*/ 790575 h 852488"/>
                <a:gd name="connsiteX113" fmla="*/ 975634 w 2282940"/>
                <a:gd name="connsiteY113" fmla="*/ 797719 h 852488"/>
                <a:gd name="connsiteX114" fmla="*/ 994684 w 2282940"/>
                <a:gd name="connsiteY114" fmla="*/ 812006 h 852488"/>
                <a:gd name="connsiteX115" fmla="*/ 1001828 w 2282940"/>
                <a:gd name="connsiteY115" fmla="*/ 821531 h 852488"/>
                <a:gd name="connsiteX116" fmla="*/ 1011353 w 2282940"/>
                <a:gd name="connsiteY116" fmla="*/ 831056 h 852488"/>
                <a:gd name="connsiteX117" fmla="*/ 1028021 w 2282940"/>
                <a:gd name="connsiteY117" fmla="*/ 852488 h 852488"/>
                <a:gd name="connsiteX118" fmla="*/ 1099459 w 2282940"/>
                <a:gd name="connsiteY118" fmla="*/ 850106 h 852488"/>
                <a:gd name="connsiteX119" fmla="*/ 1113746 w 2282940"/>
                <a:gd name="connsiteY119" fmla="*/ 835819 h 852488"/>
                <a:gd name="connsiteX120" fmla="*/ 1120890 w 2282940"/>
                <a:gd name="connsiteY120" fmla="*/ 833438 h 852488"/>
                <a:gd name="connsiteX121" fmla="*/ 1125653 w 2282940"/>
                <a:gd name="connsiteY121" fmla="*/ 826294 h 852488"/>
                <a:gd name="connsiteX122" fmla="*/ 1137559 w 2282940"/>
                <a:gd name="connsiteY122" fmla="*/ 823913 h 852488"/>
                <a:gd name="connsiteX123" fmla="*/ 1144703 w 2282940"/>
                <a:gd name="connsiteY123" fmla="*/ 821531 h 852488"/>
                <a:gd name="connsiteX124" fmla="*/ 1218521 w 2282940"/>
                <a:gd name="connsiteY124" fmla="*/ 821531 h 852488"/>
                <a:gd name="connsiteX125" fmla="*/ 1228046 w 2282940"/>
                <a:gd name="connsiteY125" fmla="*/ 819150 h 852488"/>
                <a:gd name="connsiteX126" fmla="*/ 1232809 w 2282940"/>
                <a:gd name="connsiteY126" fmla="*/ 812006 h 852488"/>
                <a:gd name="connsiteX127" fmla="*/ 1239953 w 2282940"/>
                <a:gd name="connsiteY127" fmla="*/ 809625 h 852488"/>
                <a:gd name="connsiteX128" fmla="*/ 1247096 w 2282940"/>
                <a:gd name="connsiteY128" fmla="*/ 804863 h 852488"/>
                <a:gd name="connsiteX129" fmla="*/ 1249478 w 2282940"/>
                <a:gd name="connsiteY129" fmla="*/ 797719 h 852488"/>
                <a:gd name="connsiteX130" fmla="*/ 1263765 w 2282940"/>
                <a:gd name="connsiteY130" fmla="*/ 792956 h 852488"/>
                <a:gd name="connsiteX131" fmla="*/ 1266146 w 2282940"/>
                <a:gd name="connsiteY131" fmla="*/ 785813 h 852488"/>
                <a:gd name="connsiteX132" fmla="*/ 1273290 w 2282940"/>
                <a:gd name="connsiteY132" fmla="*/ 783431 h 852488"/>
                <a:gd name="connsiteX133" fmla="*/ 1282815 w 2282940"/>
                <a:gd name="connsiteY133" fmla="*/ 778669 h 852488"/>
                <a:gd name="connsiteX134" fmla="*/ 1292340 w 2282940"/>
                <a:gd name="connsiteY134" fmla="*/ 769144 h 852488"/>
                <a:gd name="connsiteX135" fmla="*/ 1299484 w 2282940"/>
                <a:gd name="connsiteY135" fmla="*/ 766763 h 852488"/>
                <a:gd name="connsiteX136" fmla="*/ 1320915 w 2282940"/>
                <a:gd name="connsiteY136" fmla="*/ 754856 h 852488"/>
                <a:gd name="connsiteX137" fmla="*/ 1337584 w 2282940"/>
                <a:gd name="connsiteY137" fmla="*/ 750094 h 852488"/>
                <a:gd name="connsiteX138" fmla="*/ 1344728 w 2282940"/>
                <a:gd name="connsiteY138" fmla="*/ 745331 h 852488"/>
                <a:gd name="connsiteX139" fmla="*/ 1351871 w 2282940"/>
                <a:gd name="connsiteY139" fmla="*/ 742950 h 852488"/>
                <a:gd name="connsiteX140" fmla="*/ 1385209 w 2282940"/>
                <a:gd name="connsiteY140" fmla="*/ 738188 h 852488"/>
                <a:gd name="connsiteX141" fmla="*/ 1394734 w 2282940"/>
                <a:gd name="connsiteY141" fmla="*/ 735806 h 852488"/>
                <a:gd name="connsiteX142" fmla="*/ 1420928 w 2282940"/>
                <a:gd name="connsiteY142" fmla="*/ 728663 h 852488"/>
                <a:gd name="connsiteX143" fmla="*/ 1459028 w 2282940"/>
                <a:gd name="connsiteY143" fmla="*/ 726281 h 852488"/>
                <a:gd name="connsiteX144" fmla="*/ 1485221 w 2282940"/>
                <a:gd name="connsiteY144" fmla="*/ 728663 h 852488"/>
                <a:gd name="connsiteX145" fmla="*/ 1492365 w 2282940"/>
                <a:gd name="connsiteY145" fmla="*/ 731044 h 852488"/>
                <a:gd name="connsiteX146" fmla="*/ 1530465 w 2282940"/>
                <a:gd name="connsiteY146" fmla="*/ 728663 h 852488"/>
                <a:gd name="connsiteX147" fmla="*/ 1549515 w 2282940"/>
                <a:gd name="connsiteY147" fmla="*/ 723900 h 852488"/>
                <a:gd name="connsiteX148" fmla="*/ 1559040 w 2282940"/>
                <a:gd name="connsiteY148" fmla="*/ 719138 h 852488"/>
                <a:gd name="connsiteX149" fmla="*/ 1568565 w 2282940"/>
                <a:gd name="connsiteY149" fmla="*/ 716756 h 852488"/>
                <a:gd name="connsiteX150" fmla="*/ 1575709 w 2282940"/>
                <a:gd name="connsiteY150" fmla="*/ 714375 h 852488"/>
                <a:gd name="connsiteX151" fmla="*/ 1597140 w 2282940"/>
                <a:gd name="connsiteY151" fmla="*/ 704850 h 852488"/>
                <a:gd name="connsiteX152" fmla="*/ 1611428 w 2282940"/>
                <a:gd name="connsiteY152" fmla="*/ 700088 h 852488"/>
                <a:gd name="connsiteX153" fmla="*/ 1618571 w 2282940"/>
                <a:gd name="connsiteY153" fmla="*/ 702469 h 852488"/>
                <a:gd name="connsiteX154" fmla="*/ 1630478 w 2282940"/>
                <a:gd name="connsiteY154" fmla="*/ 716756 h 852488"/>
                <a:gd name="connsiteX155" fmla="*/ 1637621 w 2282940"/>
                <a:gd name="connsiteY155" fmla="*/ 723900 h 852488"/>
                <a:gd name="connsiteX156" fmla="*/ 1651909 w 2282940"/>
                <a:gd name="connsiteY156" fmla="*/ 733425 h 852488"/>
                <a:gd name="connsiteX157" fmla="*/ 1659053 w 2282940"/>
                <a:gd name="connsiteY157" fmla="*/ 740569 h 852488"/>
                <a:gd name="connsiteX158" fmla="*/ 1680484 w 2282940"/>
                <a:gd name="connsiteY158" fmla="*/ 742950 h 852488"/>
                <a:gd name="connsiteX159" fmla="*/ 1690009 w 2282940"/>
                <a:gd name="connsiteY159" fmla="*/ 745331 h 852488"/>
                <a:gd name="connsiteX160" fmla="*/ 1697153 w 2282940"/>
                <a:gd name="connsiteY160" fmla="*/ 747713 h 852488"/>
                <a:gd name="connsiteX161" fmla="*/ 1711440 w 2282940"/>
                <a:gd name="connsiteY161" fmla="*/ 750094 h 852488"/>
                <a:gd name="connsiteX162" fmla="*/ 1730490 w 2282940"/>
                <a:gd name="connsiteY162" fmla="*/ 757238 h 852488"/>
                <a:gd name="connsiteX163" fmla="*/ 1742396 w 2282940"/>
                <a:gd name="connsiteY163" fmla="*/ 759619 h 852488"/>
                <a:gd name="connsiteX164" fmla="*/ 1785259 w 2282940"/>
                <a:gd name="connsiteY164" fmla="*/ 764381 h 852488"/>
                <a:gd name="connsiteX165" fmla="*/ 1797165 w 2282940"/>
                <a:gd name="connsiteY165" fmla="*/ 766763 h 852488"/>
                <a:gd name="connsiteX166" fmla="*/ 1818596 w 2282940"/>
                <a:gd name="connsiteY166" fmla="*/ 776288 h 852488"/>
                <a:gd name="connsiteX167" fmla="*/ 1837646 w 2282940"/>
                <a:gd name="connsiteY167" fmla="*/ 788194 h 852488"/>
                <a:gd name="connsiteX168" fmla="*/ 1847171 w 2282940"/>
                <a:gd name="connsiteY168" fmla="*/ 795338 h 852488"/>
                <a:gd name="connsiteX169" fmla="*/ 1859078 w 2282940"/>
                <a:gd name="connsiteY169" fmla="*/ 797719 h 852488"/>
                <a:gd name="connsiteX170" fmla="*/ 1873365 w 2282940"/>
                <a:gd name="connsiteY170" fmla="*/ 807244 h 852488"/>
                <a:gd name="connsiteX171" fmla="*/ 1885271 w 2282940"/>
                <a:gd name="connsiteY171" fmla="*/ 816769 h 852488"/>
                <a:gd name="connsiteX172" fmla="*/ 1894796 w 2282940"/>
                <a:gd name="connsiteY172" fmla="*/ 823913 h 852488"/>
                <a:gd name="connsiteX173" fmla="*/ 1899559 w 2282940"/>
                <a:gd name="connsiteY173" fmla="*/ 831056 h 852488"/>
                <a:gd name="connsiteX174" fmla="*/ 1956709 w 2282940"/>
                <a:gd name="connsiteY174" fmla="*/ 828675 h 852488"/>
                <a:gd name="connsiteX175" fmla="*/ 1968615 w 2282940"/>
                <a:gd name="connsiteY175" fmla="*/ 826294 h 852488"/>
                <a:gd name="connsiteX176" fmla="*/ 1975759 w 2282940"/>
                <a:gd name="connsiteY176" fmla="*/ 823913 h 852488"/>
                <a:gd name="connsiteX177" fmla="*/ 1994809 w 2282940"/>
                <a:gd name="connsiteY177" fmla="*/ 819150 h 852488"/>
                <a:gd name="connsiteX178" fmla="*/ 2004334 w 2282940"/>
                <a:gd name="connsiteY178" fmla="*/ 814388 h 852488"/>
                <a:gd name="connsiteX179" fmla="*/ 2011478 w 2282940"/>
                <a:gd name="connsiteY179" fmla="*/ 812006 h 852488"/>
                <a:gd name="connsiteX180" fmla="*/ 2018621 w 2282940"/>
                <a:gd name="connsiteY180" fmla="*/ 807244 h 852488"/>
                <a:gd name="connsiteX181" fmla="*/ 2035290 w 2282940"/>
                <a:gd name="connsiteY181" fmla="*/ 802481 h 852488"/>
                <a:gd name="connsiteX182" fmla="*/ 2066246 w 2282940"/>
                <a:gd name="connsiteY182" fmla="*/ 790575 h 852488"/>
                <a:gd name="connsiteX183" fmla="*/ 2075771 w 2282940"/>
                <a:gd name="connsiteY183" fmla="*/ 783431 h 852488"/>
                <a:gd name="connsiteX184" fmla="*/ 2094821 w 2282940"/>
                <a:gd name="connsiteY184" fmla="*/ 773906 h 852488"/>
                <a:gd name="connsiteX185" fmla="*/ 2111490 w 2282940"/>
                <a:gd name="connsiteY185" fmla="*/ 766763 h 852488"/>
                <a:gd name="connsiteX186" fmla="*/ 2125778 w 2282940"/>
                <a:gd name="connsiteY186" fmla="*/ 759619 h 852488"/>
                <a:gd name="connsiteX187" fmla="*/ 2142446 w 2282940"/>
                <a:gd name="connsiteY187" fmla="*/ 754856 h 852488"/>
                <a:gd name="connsiteX188" fmla="*/ 2171021 w 2282940"/>
                <a:gd name="connsiteY188" fmla="*/ 750094 h 852488"/>
                <a:gd name="connsiteX189" fmla="*/ 2180546 w 2282940"/>
                <a:gd name="connsiteY189" fmla="*/ 747713 h 852488"/>
                <a:gd name="connsiteX190" fmla="*/ 2194834 w 2282940"/>
                <a:gd name="connsiteY190" fmla="*/ 745331 h 852488"/>
                <a:gd name="connsiteX191" fmla="*/ 2225790 w 2282940"/>
                <a:gd name="connsiteY191" fmla="*/ 740569 h 852488"/>
                <a:gd name="connsiteX192" fmla="*/ 2240078 w 2282940"/>
                <a:gd name="connsiteY192" fmla="*/ 714375 h 852488"/>
                <a:gd name="connsiteX193" fmla="*/ 2256746 w 2282940"/>
                <a:gd name="connsiteY193" fmla="*/ 683419 h 852488"/>
                <a:gd name="connsiteX194" fmla="*/ 2263890 w 2282940"/>
                <a:gd name="connsiteY194" fmla="*/ 659606 h 852488"/>
                <a:gd name="connsiteX195" fmla="*/ 2268653 w 2282940"/>
                <a:gd name="connsiteY195" fmla="*/ 642938 h 852488"/>
                <a:gd name="connsiteX196" fmla="*/ 2271034 w 2282940"/>
                <a:gd name="connsiteY196" fmla="*/ 628650 h 852488"/>
                <a:gd name="connsiteX197" fmla="*/ 2273415 w 2282940"/>
                <a:gd name="connsiteY197" fmla="*/ 616744 h 852488"/>
                <a:gd name="connsiteX198" fmla="*/ 2278178 w 2282940"/>
                <a:gd name="connsiteY198" fmla="*/ 588169 h 852488"/>
                <a:gd name="connsiteX199" fmla="*/ 2280559 w 2282940"/>
                <a:gd name="connsiteY199" fmla="*/ 561975 h 852488"/>
                <a:gd name="connsiteX200" fmla="*/ 2282940 w 2282940"/>
                <a:gd name="connsiteY200" fmla="*/ 554831 h 852488"/>
                <a:gd name="connsiteX201" fmla="*/ 2280559 w 2282940"/>
                <a:gd name="connsiteY201" fmla="*/ 542925 h 852488"/>
                <a:gd name="connsiteX202" fmla="*/ 2271034 w 2282940"/>
                <a:gd name="connsiteY202" fmla="*/ 519113 h 852488"/>
                <a:gd name="connsiteX203" fmla="*/ 2268653 w 2282940"/>
                <a:gd name="connsiteY203" fmla="*/ 504825 h 852488"/>
                <a:gd name="connsiteX204" fmla="*/ 2263890 w 2282940"/>
                <a:gd name="connsiteY204" fmla="*/ 490538 h 852488"/>
                <a:gd name="connsiteX205" fmla="*/ 2261509 w 2282940"/>
                <a:gd name="connsiteY205" fmla="*/ 459581 h 852488"/>
                <a:gd name="connsiteX206" fmla="*/ 2259128 w 2282940"/>
                <a:gd name="connsiteY206" fmla="*/ 447675 h 852488"/>
                <a:gd name="connsiteX207" fmla="*/ 2256746 w 2282940"/>
                <a:gd name="connsiteY207" fmla="*/ 428625 h 852488"/>
                <a:gd name="connsiteX208" fmla="*/ 2237696 w 2282940"/>
                <a:gd name="connsiteY208" fmla="*/ 338138 h 852488"/>
                <a:gd name="connsiteX209" fmla="*/ 2230553 w 2282940"/>
                <a:gd name="connsiteY209" fmla="*/ 333375 h 852488"/>
                <a:gd name="connsiteX210" fmla="*/ 2218646 w 2282940"/>
                <a:gd name="connsiteY210" fmla="*/ 319088 h 852488"/>
                <a:gd name="connsiteX211" fmla="*/ 2204359 w 2282940"/>
                <a:gd name="connsiteY211" fmla="*/ 311944 h 852488"/>
                <a:gd name="connsiteX212" fmla="*/ 2185309 w 2282940"/>
                <a:gd name="connsiteY212" fmla="*/ 292894 h 852488"/>
                <a:gd name="connsiteX213" fmla="*/ 2173403 w 2282940"/>
                <a:gd name="connsiteY213" fmla="*/ 278606 h 852488"/>
                <a:gd name="connsiteX214" fmla="*/ 2166259 w 2282940"/>
                <a:gd name="connsiteY214" fmla="*/ 257175 h 852488"/>
                <a:gd name="connsiteX215" fmla="*/ 2161496 w 2282940"/>
                <a:gd name="connsiteY215" fmla="*/ 240506 h 852488"/>
                <a:gd name="connsiteX216" fmla="*/ 2151971 w 2282940"/>
                <a:gd name="connsiteY216" fmla="*/ 223838 h 852488"/>
                <a:gd name="connsiteX217" fmla="*/ 2144828 w 2282940"/>
                <a:gd name="connsiteY217" fmla="*/ 200025 h 852488"/>
                <a:gd name="connsiteX218" fmla="*/ 2142446 w 2282940"/>
                <a:gd name="connsiteY218" fmla="*/ 190500 h 852488"/>
                <a:gd name="connsiteX219" fmla="*/ 2135303 w 2282940"/>
                <a:gd name="connsiteY219" fmla="*/ 180975 h 852488"/>
                <a:gd name="connsiteX220" fmla="*/ 2132921 w 2282940"/>
                <a:gd name="connsiteY220" fmla="*/ 173831 h 852488"/>
                <a:gd name="connsiteX221" fmla="*/ 2113871 w 2282940"/>
                <a:gd name="connsiteY221" fmla="*/ 152400 h 852488"/>
                <a:gd name="connsiteX222" fmla="*/ 2094821 w 2282940"/>
                <a:gd name="connsiteY222" fmla="*/ 130969 h 852488"/>
                <a:gd name="connsiteX223" fmla="*/ 2099584 w 2282940"/>
                <a:gd name="connsiteY223" fmla="*/ 121444 h 852488"/>
                <a:gd name="connsiteX224" fmla="*/ 2135303 w 2282940"/>
                <a:gd name="connsiteY224" fmla="*/ 83344 h 852488"/>
                <a:gd name="connsiteX225" fmla="*/ 2097203 w 2282940"/>
                <a:gd name="connsiteY225" fmla="*/ 59531 h 852488"/>
                <a:gd name="connsiteX226" fmla="*/ 2090059 w 2282940"/>
                <a:gd name="connsiteY226" fmla="*/ 54769 h 852488"/>
                <a:gd name="connsiteX227" fmla="*/ 2080534 w 2282940"/>
                <a:gd name="connsiteY227" fmla="*/ 52388 h 852488"/>
                <a:gd name="connsiteX228" fmla="*/ 2018621 w 2282940"/>
                <a:gd name="connsiteY228" fmla="*/ 54769 h 852488"/>
                <a:gd name="connsiteX229" fmla="*/ 2009096 w 2282940"/>
                <a:gd name="connsiteY229" fmla="*/ 57150 h 852488"/>
                <a:gd name="connsiteX230" fmla="*/ 1990046 w 2282940"/>
                <a:gd name="connsiteY230" fmla="*/ 61913 h 852488"/>
                <a:gd name="connsiteX231" fmla="*/ 1978140 w 2282940"/>
                <a:gd name="connsiteY231" fmla="*/ 66675 h 852488"/>
                <a:gd name="connsiteX232" fmla="*/ 1970996 w 2282940"/>
                <a:gd name="connsiteY232" fmla="*/ 71438 h 852488"/>
                <a:gd name="connsiteX233" fmla="*/ 1951946 w 2282940"/>
                <a:gd name="connsiteY233" fmla="*/ 78581 h 852488"/>
                <a:gd name="connsiteX234" fmla="*/ 1935278 w 2282940"/>
                <a:gd name="connsiteY234" fmla="*/ 90488 h 852488"/>
                <a:gd name="connsiteX235" fmla="*/ 1923371 w 2282940"/>
                <a:gd name="connsiteY235" fmla="*/ 97631 h 852488"/>
                <a:gd name="connsiteX236" fmla="*/ 1913846 w 2282940"/>
                <a:gd name="connsiteY236" fmla="*/ 104775 h 852488"/>
                <a:gd name="connsiteX237" fmla="*/ 1899559 w 2282940"/>
                <a:gd name="connsiteY237" fmla="*/ 114300 h 852488"/>
                <a:gd name="connsiteX238" fmla="*/ 1885271 w 2282940"/>
                <a:gd name="connsiteY238" fmla="*/ 119063 h 852488"/>
                <a:gd name="connsiteX239" fmla="*/ 1878128 w 2282940"/>
                <a:gd name="connsiteY239" fmla="*/ 121444 h 852488"/>
                <a:gd name="connsiteX240" fmla="*/ 1863840 w 2282940"/>
                <a:gd name="connsiteY240" fmla="*/ 123825 h 852488"/>
                <a:gd name="connsiteX241" fmla="*/ 1854315 w 2282940"/>
                <a:gd name="connsiteY241" fmla="*/ 126206 h 852488"/>
                <a:gd name="connsiteX242" fmla="*/ 1828121 w 2282940"/>
                <a:gd name="connsiteY242" fmla="*/ 128588 h 852488"/>
                <a:gd name="connsiteX243" fmla="*/ 1787640 w 2282940"/>
                <a:gd name="connsiteY243" fmla="*/ 133350 h 852488"/>
                <a:gd name="connsiteX244" fmla="*/ 1775734 w 2282940"/>
                <a:gd name="connsiteY244" fmla="*/ 138113 h 852488"/>
                <a:gd name="connsiteX245" fmla="*/ 1744778 w 2282940"/>
                <a:gd name="connsiteY245" fmla="*/ 142875 h 852488"/>
                <a:gd name="connsiteX246" fmla="*/ 1704296 w 2282940"/>
                <a:gd name="connsiteY246" fmla="*/ 150019 h 852488"/>
                <a:gd name="connsiteX247" fmla="*/ 1449503 w 2282940"/>
                <a:gd name="connsiteY247" fmla="*/ 152400 h 852488"/>
                <a:gd name="connsiteX248" fmla="*/ 1442359 w 2282940"/>
                <a:gd name="connsiteY248" fmla="*/ 150019 h 852488"/>
                <a:gd name="connsiteX249" fmla="*/ 1430453 w 2282940"/>
                <a:gd name="connsiteY249" fmla="*/ 147638 h 852488"/>
                <a:gd name="connsiteX250" fmla="*/ 1344728 w 2282940"/>
                <a:gd name="connsiteY250" fmla="*/ 150019 h 852488"/>
                <a:gd name="connsiteX251" fmla="*/ 1337584 w 2282940"/>
                <a:gd name="connsiteY251" fmla="*/ 152400 h 852488"/>
                <a:gd name="connsiteX252" fmla="*/ 1323296 w 2282940"/>
                <a:gd name="connsiteY252" fmla="*/ 154781 h 852488"/>
                <a:gd name="connsiteX253" fmla="*/ 1311390 w 2282940"/>
                <a:gd name="connsiteY253" fmla="*/ 157163 h 852488"/>
                <a:gd name="connsiteX254" fmla="*/ 1261384 w 2282940"/>
                <a:gd name="connsiteY254" fmla="*/ 152400 h 852488"/>
                <a:gd name="connsiteX255" fmla="*/ 1239953 w 2282940"/>
                <a:gd name="connsiteY255" fmla="*/ 150019 h 852488"/>
                <a:gd name="connsiteX256" fmla="*/ 1228046 w 2282940"/>
                <a:gd name="connsiteY256" fmla="*/ 147638 h 852488"/>
                <a:gd name="connsiteX257" fmla="*/ 1163753 w 2282940"/>
                <a:gd name="connsiteY257" fmla="*/ 140494 h 852488"/>
                <a:gd name="connsiteX258" fmla="*/ 1108984 w 2282940"/>
                <a:gd name="connsiteY258" fmla="*/ 147638 h 852488"/>
                <a:gd name="connsiteX0" fmla="*/ 1108984 w 2282940"/>
                <a:gd name="connsiteY0" fmla="*/ 147638 h 852488"/>
                <a:gd name="connsiteX1" fmla="*/ 961346 w 2282940"/>
                <a:gd name="connsiteY1" fmla="*/ 152400 h 852488"/>
                <a:gd name="connsiteX2" fmla="*/ 944678 w 2282940"/>
                <a:gd name="connsiteY2" fmla="*/ 159544 h 852488"/>
                <a:gd name="connsiteX3" fmla="*/ 930390 w 2282940"/>
                <a:gd name="connsiteY3" fmla="*/ 164306 h 852488"/>
                <a:gd name="connsiteX4" fmla="*/ 856571 w 2282940"/>
                <a:gd name="connsiteY4" fmla="*/ 166688 h 852488"/>
                <a:gd name="connsiteX5" fmla="*/ 837521 w 2282940"/>
                <a:gd name="connsiteY5" fmla="*/ 164306 h 852488"/>
                <a:gd name="connsiteX6" fmla="*/ 830378 w 2282940"/>
                <a:gd name="connsiteY6" fmla="*/ 161925 h 852488"/>
                <a:gd name="connsiteX7" fmla="*/ 797040 w 2282940"/>
                <a:gd name="connsiteY7" fmla="*/ 169069 h 852488"/>
                <a:gd name="connsiteX8" fmla="*/ 763703 w 2282940"/>
                <a:gd name="connsiteY8" fmla="*/ 164306 h 852488"/>
                <a:gd name="connsiteX9" fmla="*/ 747034 w 2282940"/>
                <a:gd name="connsiteY9" fmla="*/ 152400 h 852488"/>
                <a:gd name="connsiteX10" fmla="*/ 742271 w 2282940"/>
                <a:gd name="connsiteY10" fmla="*/ 145256 h 852488"/>
                <a:gd name="connsiteX11" fmla="*/ 727984 w 2282940"/>
                <a:gd name="connsiteY11" fmla="*/ 135731 h 852488"/>
                <a:gd name="connsiteX12" fmla="*/ 718459 w 2282940"/>
                <a:gd name="connsiteY12" fmla="*/ 130969 h 852488"/>
                <a:gd name="connsiteX13" fmla="*/ 708934 w 2282940"/>
                <a:gd name="connsiteY13" fmla="*/ 123825 h 852488"/>
                <a:gd name="connsiteX14" fmla="*/ 701790 w 2282940"/>
                <a:gd name="connsiteY14" fmla="*/ 119063 h 852488"/>
                <a:gd name="connsiteX15" fmla="*/ 687503 w 2282940"/>
                <a:gd name="connsiteY15" fmla="*/ 107156 h 852488"/>
                <a:gd name="connsiteX16" fmla="*/ 658928 w 2282940"/>
                <a:gd name="connsiteY16" fmla="*/ 92869 h 852488"/>
                <a:gd name="connsiteX17" fmla="*/ 644640 w 2282940"/>
                <a:gd name="connsiteY17" fmla="*/ 85725 h 852488"/>
                <a:gd name="connsiteX18" fmla="*/ 625590 w 2282940"/>
                <a:gd name="connsiteY18" fmla="*/ 76200 h 852488"/>
                <a:gd name="connsiteX19" fmla="*/ 616065 w 2282940"/>
                <a:gd name="connsiteY19" fmla="*/ 69056 h 852488"/>
                <a:gd name="connsiteX20" fmla="*/ 599396 w 2282940"/>
                <a:gd name="connsiteY20" fmla="*/ 61913 h 852488"/>
                <a:gd name="connsiteX21" fmla="*/ 573203 w 2282940"/>
                <a:gd name="connsiteY21" fmla="*/ 45244 h 852488"/>
                <a:gd name="connsiteX22" fmla="*/ 561296 w 2282940"/>
                <a:gd name="connsiteY22" fmla="*/ 35719 h 852488"/>
                <a:gd name="connsiteX23" fmla="*/ 549390 w 2282940"/>
                <a:gd name="connsiteY23" fmla="*/ 23813 h 852488"/>
                <a:gd name="connsiteX24" fmla="*/ 535103 w 2282940"/>
                <a:gd name="connsiteY24" fmla="*/ 11906 h 852488"/>
                <a:gd name="connsiteX25" fmla="*/ 525578 w 2282940"/>
                <a:gd name="connsiteY25" fmla="*/ 4763 h 852488"/>
                <a:gd name="connsiteX26" fmla="*/ 511290 w 2282940"/>
                <a:gd name="connsiteY26" fmla="*/ 0 h 852488"/>
                <a:gd name="connsiteX27" fmla="*/ 463665 w 2282940"/>
                <a:gd name="connsiteY27" fmla="*/ 7144 h 852488"/>
                <a:gd name="connsiteX28" fmla="*/ 456521 w 2282940"/>
                <a:gd name="connsiteY28" fmla="*/ 11906 h 852488"/>
                <a:gd name="connsiteX29" fmla="*/ 451759 w 2282940"/>
                <a:gd name="connsiteY29" fmla="*/ 19050 h 852488"/>
                <a:gd name="connsiteX30" fmla="*/ 418421 w 2282940"/>
                <a:gd name="connsiteY30" fmla="*/ 21431 h 852488"/>
                <a:gd name="connsiteX31" fmla="*/ 411278 w 2282940"/>
                <a:gd name="connsiteY31" fmla="*/ 19050 h 852488"/>
                <a:gd name="connsiteX32" fmla="*/ 401753 w 2282940"/>
                <a:gd name="connsiteY32" fmla="*/ 14288 h 852488"/>
                <a:gd name="connsiteX33" fmla="*/ 385084 w 2282940"/>
                <a:gd name="connsiteY33" fmla="*/ 11906 h 852488"/>
                <a:gd name="connsiteX34" fmla="*/ 375559 w 2282940"/>
                <a:gd name="connsiteY34" fmla="*/ 7144 h 852488"/>
                <a:gd name="connsiteX35" fmla="*/ 358890 w 2282940"/>
                <a:gd name="connsiteY35" fmla="*/ 2381 h 852488"/>
                <a:gd name="connsiteX36" fmla="*/ 351746 w 2282940"/>
                <a:gd name="connsiteY36" fmla="*/ 0 h 852488"/>
                <a:gd name="connsiteX37" fmla="*/ 308884 w 2282940"/>
                <a:gd name="connsiteY37" fmla="*/ 4763 h 852488"/>
                <a:gd name="connsiteX38" fmla="*/ 304121 w 2282940"/>
                <a:gd name="connsiteY38" fmla="*/ 11906 h 852488"/>
                <a:gd name="connsiteX39" fmla="*/ 289834 w 2282940"/>
                <a:gd name="connsiteY39" fmla="*/ 23813 h 852488"/>
                <a:gd name="connsiteX40" fmla="*/ 285071 w 2282940"/>
                <a:gd name="connsiteY40" fmla="*/ 30956 h 852488"/>
                <a:gd name="connsiteX41" fmla="*/ 256496 w 2282940"/>
                <a:gd name="connsiteY41" fmla="*/ 57150 h 852488"/>
                <a:gd name="connsiteX42" fmla="*/ 249353 w 2282940"/>
                <a:gd name="connsiteY42" fmla="*/ 59531 h 852488"/>
                <a:gd name="connsiteX43" fmla="*/ 237446 w 2282940"/>
                <a:gd name="connsiteY43" fmla="*/ 69056 h 852488"/>
                <a:gd name="connsiteX44" fmla="*/ 230303 w 2282940"/>
                <a:gd name="connsiteY44" fmla="*/ 73819 h 852488"/>
                <a:gd name="connsiteX45" fmla="*/ 187440 w 2282940"/>
                <a:gd name="connsiteY45" fmla="*/ 78581 h 852488"/>
                <a:gd name="connsiteX46" fmla="*/ 149340 w 2282940"/>
                <a:gd name="connsiteY46" fmla="*/ 83344 h 852488"/>
                <a:gd name="connsiteX47" fmla="*/ 135053 w 2282940"/>
                <a:gd name="connsiteY47" fmla="*/ 88106 h 852488"/>
                <a:gd name="connsiteX48" fmla="*/ 120765 w 2282940"/>
                <a:gd name="connsiteY48" fmla="*/ 95250 h 852488"/>
                <a:gd name="connsiteX49" fmla="*/ 116003 w 2282940"/>
                <a:gd name="connsiteY49" fmla="*/ 104775 h 852488"/>
                <a:gd name="connsiteX50" fmla="*/ 108859 w 2282940"/>
                <a:gd name="connsiteY50" fmla="*/ 107156 h 852488"/>
                <a:gd name="connsiteX51" fmla="*/ 101715 w 2282940"/>
                <a:gd name="connsiteY51" fmla="*/ 111919 h 852488"/>
                <a:gd name="connsiteX52" fmla="*/ 94571 w 2282940"/>
                <a:gd name="connsiteY52" fmla="*/ 121444 h 852488"/>
                <a:gd name="connsiteX53" fmla="*/ 87428 w 2282940"/>
                <a:gd name="connsiteY53" fmla="*/ 128588 h 852488"/>
                <a:gd name="connsiteX54" fmla="*/ 77903 w 2282940"/>
                <a:gd name="connsiteY54" fmla="*/ 142875 h 852488"/>
                <a:gd name="connsiteX55" fmla="*/ 73140 w 2282940"/>
                <a:gd name="connsiteY55" fmla="*/ 150019 h 852488"/>
                <a:gd name="connsiteX56" fmla="*/ 68378 w 2282940"/>
                <a:gd name="connsiteY56" fmla="*/ 157163 h 852488"/>
                <a:gd name="connsiteX57" fmla="*/ 61234 w 2282940"/>
                <a:gd name="connsiteY57" fmla="*/ 171450 h 852488"/>
                <a:gd name="connsiteX58" fmla="*/ 58853 w 2282940"/>
                <a:gd name="connsiteY58" fmla="*/ 178594 h 852488"/>
                <a:gd name="connsiteX59" fmla="*/ 49328 w 2282940"/>
                <a:gd name="connsiteY59" fmla="*/ 192881 h 852488"/>
                <a:gd name="connsiteX60" fmla="*/ 44565 w 2282940"/>
                <a:gd name="connsiteY60" fmla="*/ 202406 h 852488"/>
                <a:gd name="connsiteX61" fmla="*/ 39803 w 2282940"/>
                <a:gd name="connsiteY61" fmla="*/ 223838 h 852488"/>
                <a:gd name="connsiteX62" fmla="*/ 37421 w 2282940"/>
                <a:gd name="connsiteY62" fmla="*/ 266700 h 852488"/>
                <a:gd name="connsiteX63" fmla="*/ 1703 w 2282940"/>
                <a:gd name="connsiteY63" fmla="*/ 345281 h 852488"/>
                <a:gd name="connsiteX64" fmla="*/ 6465 w 2282940"/>
                <a:gd name="connsiteY64" fmla="*/ 366713 h 852488"/>
                <a:gd name="connsiteX65" fmla="*/ 11228 w 2282940"/>
                <a:gd name="connsiteY65" fmla="*/ 381000 h 852488"/>
                <a:gd name="connsiteX66" fmla="*/ 13609 w 2282940"/>
                <a:gd name="connsiteY66" fmla="*/ 402431 h 852488"/>
                <a:gd name="connsiteX67" fmla="*/ 18371 w 2282940"/>
                <a:gd name="connsiteY67" fmla="*/ 414338 h 852488"/>
                <a:gd name="connsiteX68" fmla="*/ 20753 w 2282940"/>
                <a:gd name="connsiteY68" fmla="*/ 450056 h 852488"/>
                <a:gd name="connsiteX69" fmla="*/ 23134 w 2282940"/>
                <a:gd name="connsiteY69" fmla="*/ 619125 h 852488"/>
                <a:gd name="connsiteX70" fmla="*/ 30278 w 2282940"/>
                <a:gd name="connsiteY70" fmla="*/ 659606 h 852488"/>
                <a:gd name="connsiteX71" fmla="*/ 37421 w 2282940"/>
                <a:gd name="connsiteY71" fmla="*/ 678656 h 852488"/>
                <a:gd name="connsiteX72" fmla="*/ 46946 w 2282940"/>
                <a:gd name="connsiteY72" fmla="*/ 690563 h 852488"/>
                <a:gd name="connsiteX73" fmla="*/ 82665 w 2282940"/>
                <a:gd name="connsiteY73" fmla="*/ 692944 h 852488"/>
                <a:gd name="connsiteX74" fmla="*/ 89809 w 2282940"/>
                <a:gd name="connsiteY74" fmla="*/ 695325 h 852488"/>
                <a:gd name="connsiteX75" fmla="*/ 99334 w 2282940"/>
                <a:gd name="connsiteY75" fmla="*/ 700088 h 852488"/>
                <a:gd name="connsiteX76" fmla="*/ 118384 w 2282940"/>
                <a:gd name="connsiteY76" fmla="*/ 707231 h 852488"/>
                <a:gd name="connsiteX77" fmla="*/ 125528 w 2282940"/>
                <a:gd name="connsiteY77" fmla="*/ 714375 h 852488"/>
                <a:gd name="connsiteX78" fmla="*/ 137434 w 2282940"/>
                <a:gd name="connsiteY78" fmla="*/ 723900 h 852488"/>
                <a:gd name="connsiteX79" fmla="*/ 144578 w 2282940"/>
                <a:gd name="connsiteY79" fmla="*/ 733425 h 852488"/>
                <a:gd name="connsiteX80" fmla="*/ 146959 w 2282940"/>
                <a:gd name="connsiteY80" fmla="*/ 740569 h 852488"/>
                <a:gd name="connsiteX81" fmla="*/ 154103 w 2282940"/>
                <a:gd name="connsiteY81" fmla="*/ 745331 h 852488"/>
                <a:gd name="connsiteX82" fmla="*/ 185059 w 2282940"/>
                <a:gd name="connsiteY82" fmla="*/ 750094 h 852488"/>
                <a:gd name="connsiteX83" fmla="*/ 208871 w 2282940"/>
                <a:gd name="connsiteY83" fmla="*/ 757238 h 852488"/>
                <a:gd name="connsiteX84" fmla="*/ 227921 w 2282940"/>
                <a:gd name="connsiteY84" fmla="*/ 759619 h 852488"/>
                <a:gd name="connsiteX85" fmla="*/ 244590 w 2282940"/>
                <a:gd name="connsiteY85" fmla="*/ 762000 h 852488"/>
                <a:gd name="connsiteX86" fmla="*/ 275546 w 2282940"/>
                <a:gd name="connsiteY86" fmla="*/ 764381 h 852488"/>
                <a:gd name="connsiteX87" fmla="*/ 332696 w 2282940"/>
                <a:gd name="connsiteY87" fmla="*/ 771525 h 852488"/>
                <a:gd name="connsiteX88" fmla="*/ 385084 w 2282940"/>
                <a:gd name="connsiteY88" fmla="*/ 769144 h 852488"/>
                <a:gd name="connsiteX89" fmla="*/ 394609 w 2282940"/>
                <a:gd name="connsiteY89" fmla="*/ 766763 h 852488"/>
                <a:gd name="connsiteX90" fmla="*/ 418421 w 2282940"/>
                <a:gd name="connsiteY90" fmla="*/ 750094 h 852488"/>
                <a:gd name="connsiteX91" fmla="*/ 442234 w 2282940"/>
                <a:gd name="connsiteY91" fmla="*/ 735806 h 852488"/>
                <a:gd name="connsiteX92" fmla="*/ 449378 w 2282940"/>
                <a:gd name="connsiteY92" fmla="*/ 733425 h 852488"/>
                <a:gd name="connsiteX93" fmla="*/ 463665 w 2282940"/>
                <a:gd name="connsiteY93" fmla="*/ 726281 h 852488"/>
                <a:gd name="connsiteX94" fmla="*/ 480334 w 2282940"/>
                <a:gd name="connsiteY94" fmla="*/ 719138 h 852488"/>
                <a:gd name="connsiteX95" fmla="*/ 487478 w 2282940"/>
                <a:gd name="connsiteY95" fmla="*/ 714375 h 852488"/>
                <a:gd name="connsiteX96" fmla="*/ 497003 w 2282940"/>
                <a:gd name="connsiteY96" fmla="*/ 711994 h 852488"/>
                <a:gd name="connsiteX97" fmla="*/ 525578 w 2282940"/>
                <a:gd name="connsiteY97" fmla="*/ 707231 h 852488"/>
                <a:gd name="connsiteX98" fmla="*/ 649403 w 2282940"/>
                <a:gd name="connsiteY98" fmla="*/ 704850 h 852488"/>
                <a:gd name="connsiteX99" fmla="*/ 658928 w 2282940"/>
                <a:gd name="connsiteY99" fmla="*/ 707231 h 852488"/>
                <a:gd name="connsiteX100" fmla="*/ 699409 w 2282940"/>
                <a:gd name="connsiteY100" fmla="*/ 709613 h 852488"/>
                <a:gd name="connsiteX101" fmla="*/ 732746 w 2282940"/>
                <a:gd name="connsiteY101" fmla="*/ 711994 h 852488"/>
                <a:gd name="connsiteX102" fmla="*/ 768465 w 2282940"/>
                <a:gd name="connsiteY102" fmla="*/ 716756 h 852488"/>
                <a:gd name="connsiteX103" fmla="*/ 782753 w 2282940"/>
                <a:gd name="connsiteY103" fmla="*/ 719138 h 852488"/>
                <a:gd name="connsiteX104" fmla="*/ 830378 w 2282940"/>
                <a:gd name="connsiteY104" fmla="*/ 728663 h 852488"/>
                <a:gd name="connsiteX105" fmla="*/ 842284 w 2282940"/>
                <a:gd name="connsiteY105" fmla="*/ 733425 h 852488"/>
                <a:gd name="connsiteX106" fmla="*/ 861334 w 2282940"/>
                <a:gd name="connsiteY106" fmla="*/ 738188 h 852488"/>
                <a:gd name="connsiteX107" fmla="*/ 875621 w 2282940"/>
                <a:gd name="connsiteY107" fmla="*/ 747713 h 852488"/>
                <a:gd name="connsiteX108" fmla="*/ 882765 w 2282940"/>
                <a:gd name="connsiteY108" fmla="*/ 750094 h 852488"/>
                <a:gd name="connsiteX109" fmla="*/ 899434 w 2282940"/>
                <a:gd name="connsiteY109" fmla="*/ 754856 h 852488"/>
                <a:gd name="connsiteX110" fmla="*/ 920865 w 2282940"/>
                <a:gd name="connsiteY110" fmla="*/ 766763 h 852488"/>
                <a:gd name="connsiteX111" fmla="*/ 947059 w 2282940"/>
                <a:gd name="connsiteY111" fmla="*/ 783431 h 852488"/>
                <a:gd name="connsiteX112" fmla="*/ 968490 w 2282940"/>
                <a:gd name="connsiteY112" fmla="*/ 790575 h 852488"/>
                <a:gd name="connsiteX113" fmla="*/ 975634 w 2282940"/>
                <a:gd name="connsiteY113" fmla="*/ 797719 h 852488"/>
                <a:gd name="connsiteX114" fmla="*/ 994684 w 2282940"/>
                <a:gd name="connsiteY114" fmla="*/ 812006 h 852488"/>
                <a:gd name="connsiteX115" fmla="*/ 1001828 w 2282940"/>
                <a:gd name="connsiteY115" fmla="*/ 821531 h 852488"/>
                <a:gd name="connsiteX116" fmla="*/ 1011353 w 2282940"/>
                <a:gd name="connsiteY116" fmla="*/ 831056 h 852488"/>
                <a:gd name="connsiteX117" fmla="*/ 1028021 w 2282940"/>
                <a:gd name="connsiteY117" fmla="*/ 852488 h 852488"/>
                <a:gd name="connsiteX118" fmla="*/ 1099459 w 2282940"/>
                <a:gd name="connsiteY118" fmla="*/ 850106 h 852488"/>
                <a:gd name="connsiteX119" fmla="*/ 1113746 w 2282940"/>
                <a:gd name="connsiteY119" fmla="*/ 835819 h 852488"/>
                <a:gd name="connsiteX120" fmla="*/ 1120890 w 2282940"/>
                <a:gd name="connsiteY120" fmla="*/ 833438 h 852488"/>
                <a:gd name="connsiteX121" fmla="*/ 1125653 w 2282940"/>
                <a:gd name="connsiteY121" fmla="*/ 826294 h 852488"/>
                <a:gd name="connsiteX122" fmla="*/ 1137559 w 2282940"/>
                <a:gd name="connsiteY122" fmla="*/ 823913 h 852488"/>
                <a:gd name="connsiteX123" fmla="*/ 1144703 w 2282940"/>
                <a:gd name="connsiteY123" fmla="*/ 821531 h 852488"/>
                <a:gd name="connsiteX124" fmla="*/ 1218521 w 2282940"/>
                <a:gd name="connsiteY124" fmla="*/ 821531 h 852488"/>
                <a:gd name="connsiteX125" fmla="*/ 1228046 w 2282940"/>
                <a:gd name="connsiteY125" fmla="*/ 819150 h 852488"/>
                <a:gd name="connsiteX126" fmla="*/ 1232809 w 2282940"/>
                <a:gd name="connsiteY126" fmla="*/ 812006 h 852488"/>
                <a:gd name="connsiteX127" fmla="*/ 1239953 w 2282940"/>
                <a:gd name="connsiteY127" fmla="*/ 809625 h 852488"/>
                <a:gd name="connsiteX128" fmla="*/ 1247096 w 2282940"/>
                <a:gd name="connsiteY128" fmla="*/ 804863 h 852488"/>
                <a:gd name="connsiteX129" fmla="*/ 1249478 w 2282940"/>
                <a:gd name="connsiteY129" fmla="*/ 797719 h 852488"/>
                <a:gd name="connsiteX130" fmla="*/ 1263765 w 2282940"/>
                <a:gd name="connsiteY130" fmla="*/ 792956 h 852488"/>
                <a:gd name="connsiteX131" fmla="*/ 1266146 w 2282940"/>
                <a:gd name="connsiteY131" fmla="*/ 785813 h 852488"/>
                <a:gd name="connsiteX132" fmla="*/ 1273290 w 2282940"/>
                <a:gd name="connsiteY132" fmla="*/ 783431 h 852488"/>
                <a:gd name="connsiteX133" fmla="*/ 1282815 w 2282940"/>
                <a:gd name="connsiteY133" fmla="*/ 778669 h 852488"/>
                <a:gd name="connsiteX134" fmla="*/ 1292340 w 2282940"/>
                <a:gd name="connsiteY134" fmla="*/ 769144 h 852488"/>
                <a:gd name="connsiteX135" fmla="*/ 1299484 w 2282940"/>
                <a:gd name="connsiteY135" fmla="*/ 766763 h 852488"/>
                <a:gd name="connsiteX136" fmla="*/ 1320915 w 2282940"/>
                <a:gd name="connsiteY136" fmla="*/ 754856 h 852488"/>
                <a:gd name="connsiteX137" fmla="*/ 1337584 w 2282940"/>
                <a:gd name="connsiteY137" fmla="*/ 750094 h 852488"/>
                <a:gd name="connsiteX138" fmla="*/ 1344728 w 2282940"/>
                <a:gd name="connsiteY138" fmla="*/ 745331 h 852488"/>
                <a:gd name="connsiteX139" fmla="*/ 1351871 w 2282940"/>
                <a:gd name="connsiteY139" fmla="*/ 742950 h 852488"/>
                <a:gd name="connsiteX140" fmla="*/ 1385209 w 2282940"/>
                <a:gd name="connsiteY140" fmla="*/ 738188 h 852488"/>
                <a:gd name="connsiteX141" fmla="*/ 1394734 w 2282940"/>
                <a:gd name="connsiteY141" fmla="*/ 735806 h 852488"/>
                <a:gd name="connsiteX142" fmla="*/ 1420928 w 2282940"/>
                <a:gd name="connsiteY142" fmla="*/ 728663 h 852488"/>
                <a:gd name="connsiteX143" fmla="*/ 1459028 w 2282940"/>
                <a:gd name="connsiteY143" fmla="*/ 726281 h 852488"/>
                <a:gd name="connsiteX144" fmla="*/ 1485221 w 2282940"/>
                <a:gd name="connsiteY144" fmla="*/ 728663 h 852488"/>
                <a:gd name="connsiteX145" fmla="*/ 1492365 w 2282940"/>
                <a:gd name="connsiteY145" fmla="*/ 731044 h 852488"/>
                <a:gd name="connsiteX146" fmla="*/ 1530465 w 2282940"/>
                <a:gd name="connsiteY146" fmla="*/ 728663 h 852488"/>
                <a:gd name="connsiteX147" fmla="*/ 1549515 w 2282940"/>
                <a:gd name="connsiteY147" fmla="*/ 723900 h 852488"/>
                <a:gd name="connsiteX148" fmla="*/ 1559040 w 2282940"/>
                <a:gd name="connsiteY148" fmla="*/ 719138 h 852488"/>
                <a:gd name="connsiteX149" fmla="*/ 1568565 w 2282940"/>
                <a:gd name="connsiteY149" fmla="*/ 716756 h 852488"/>
                <a:gd name="connsiteX150" fmla="*/ 1575709 w 2282940"/>
                <a:gd name="connsiteY150" fmla="*/ 714375 h 852488"/>
                <a:gd name="connsiteX151" fmla="*/ 1597140 w 2282940"/>
                <a:gd name="connsiteY151" fmla="*/ 704850 h 852488"/>
                <a:gd name="connsiteX152" fmla="*/ 1611428 w 2282940"/>
                <a:gd name="connsiteY152" fmla="*/ 700088 h 852488"/>
                <a:gd name="connsiteX153" fmla="*/ 1618571 w 2282940"/>
                <a:gd name="connsiteY153" fmla="*/ 702469 h 852488"/>
                <a:gd name="connsiteX154" fmla="*/ 1630478 w 2282940"/>
                <a:gd name="connsiteY154" fmla="*/ 716756 h 852488"/>
                <a:gd name="connsiteX155" fmla="*/ 1637621 w 2282940"/>
                <a:gd name="connsiteY155" fmla="*/ 723900 h 852488"/>
                <a:gd name="connsiteX156" fmla="*/ 1651909 w 2282940"/>
                <a:gd name="connsiteY156" fmla="*/ 733425 h 852488"/>
                <a:gd name="connsiteX157" fmla="*/ 1659053 w 2282940"/>
                <a:gd name="connsiteY157" fmla="*/ 740569 h 852488"/>
                <a:gd name="connsiteX158" fmla="*/ 1680484 w 2282940"/>
                <a:gd name="connsiteY158" fmla="*/ 742950 h 852488"/>
                <a:gd name="connsiteX159" fmla="*/ 1690009 w 2282940"/>
                <a:gd name="connsiteY159" fmla="*/ 745331 h 852488"/>
                <a:gd name="connsiteX160" fmla="*/ 1697153 w 2282940"/>
                <a:gd name="connsiteY160" fmla="*/ 747713 h 852488"/>
                <a:gd name="connsiteX161" fmla="*/ 1711440 w 2282940"/>
                <a:gd name="connsiteY161" fmla="*/ 750094 h 852488"/>
                <a:gd name="connsiteX162" fmla="*/ 1730490 w 2282940"/>
                <a:gd name="connsiteY162" fmla="*/ 757238 h 852488"/>
                <a:gd name="connsiteX163" fmla="*/ 1742396 w 2282940"/>
                <a:gd name="connsiteY163" fmla="*/ 759619 h 852488"/>
                <a:gd name="connsiteX164" fmla="*/ 1785259 w 2282940"/>
                <a:gd name="connsiteY164" fmla="*/ 764381 h 852488"/>
                <a:gd name="connsiteX165" fmla="*/ 1797165 w 2282940"/>
                <a:gd name="connsiteY165" fmla="*/ 766763 h 852488"/>
                <a:gd name="connsiteX166" fmla="*/ 1818596 w 2282940"/>
                <a:gd name="connsiteY166" fmla="*/ 776288 h 852488"/>
                <a:gd name="connsiteX167" fmla="*/ 1837646 w 2282940"/>
                <a:gd name="connsiteY167" fmla="*/ 788194 h 852488"/>
                <a:gd name="connsiteX168" fmla="*/ 1847171 w 2282940"/>
                <a:gd name="connsiteY168" fmla="*/ 795338 h 852488"/>
                <a:gd name="connsiteX169" fmla="*/ 1859078 w 2282940"/>
                <a:gd name="connsiteY169" fmla="*/ 797719 h 852488"/>
                <a:gd name="connsiteX170" fmla="*/ 1873365 w 2282940"/>
                <a:gd name="connsiteY170" fmla="*/ 807244 h 852488"/>
                <a:gd name="connsiteX171" fmla="*/ 1885271 w 2282940"/>
                <a:gd name="connsiteY171" fmla="*/ 816769 h 852488"/>
                <a:gd name="connsiteX172" fmla="*/ 1894796 w 2282940"/>
                <a:gd name="connsiteY172" fmla="*/ 823913 h 852488"/>
                <a:gd name="connsiteX173" fmla="*/ 1899559 w 2282940"/>
                <a:gd name="connsiteY173" fmla="*/ 831056 h 852488"/>
                <a:gd name="connsiteX174" fmla="*/ 1956709 w 2282940"/>
                <a:gd name="connsiteY174" fmla="*/ 828675 h 852488"/>
                <a:gd name="connsiteX175" fmla="*/ 1968615 w 2282940"/>
                <a:gd name="connsiteY175" fmla="*/ 826294 h 852488"/>
                <a:gd name="connsiteX176" fmla="*/ 1975759 w 2282940"/>
                <a:gd name="connsiteY176" fmla="*/ 823913 h 852488"/>
                <a:gd name="connsiteX177" fmla="*/ 1994809 w 2282940"/>
                <a:gd name="connsiteY177" fmla="*/ 819150 h 852488"/>
                <a:gd name="connsiteX178" fmla="*/ 2004334 w 2282940"/>
                <a:gd name="connsiteY178" fmla="*/ 814388 h 852488"/>
                <a:gd name="connsiteX179" fmla="*/ 2011478 w 2282940"/>
                <a:gd name="connsiteY179" fmla="*/ 812006 h 852488"/>
                <a:gd name="connsiteX180" fmla="*/ 2018621 w 2282940"/>
                <a:gd name="connsiteY180" fmla="*/ 807244 h 852488"/>
                <a:gd name="connsiteX181" fmla="*/ 2035290 w 2282940"/>
                <a:gd name="connsiteY181" fmla="*/ 802481 h 852488"/>
                <a:gd name="connsiteX182" fmla="*/ 2066246 w 2282940"/>
                <a:gd name="connsiteY182" fmla="*/ 790575 h 852488"/>
                <a:gd name="connsiteX183" fmla="*/ 2075771 w 2282940"/>
                <a:gd name="connsiteY183" fmla="*/ 783431 h 852488"/>
                <a:gd name="connsiteX184" fmla="*/ 2094821 w 2282940"/>
                <a:gd name="connsiteY184" fmla="*/ 773906 h 852488"/>
                <a:gd name="connsiteX185" fmla="*/ 2111490 w 2282940"/>
                <a:gd name="connsiteY185" fmla="*/ 766763 h 852488"/>
                <a:gd name="connsiteX186" fmla="*/ 2125778 w 2282940"/>
                <a:gd name="connsiteY186" fmla="*/ 759619 h 852488"/>
                <a:gd name="connsiteX187" fmla="*/ 2142446 w 2282940"/>
                <a:gd name="connsiteY187" fmla="*/ 754856 h 852488"/>
                <a:gd name="connsiteX188" fmla="*/ 2171021 w 2282940"/>
                <a:gd name="connsiteY188" fmla="*/ 750094 h 852488"/>
                <a:gd name="connsiteX189" fmla="*/ 2180546 w 2282940"/>
                <a:gd name="connsiteY189" fmla="*/ 747713 h 852488"/>
                <a:gd name="connsiteX190" fmla="*/ 2194834 w 2282940"/>
                <a:gd name="connsiteY190" fmla="*/ 745331 h 852488"/>
                <a:gd name="connsiteX191" fmla="*/ 2225790 w 2282940"/>
                <a:gd name="connsiteY191" fmla="*/ 740569 h 852488"/>
                <a:gd name="connsiteX192" fmla="*/ 2240078 w 2282940"/>
                <a:gd name="connsiteY192" fmla="*/ 714375 h 852488"/>
                <a:gd name="connsiteX193" fmla="*/ 2256746 w 2282940"/>
                <a:gd name="connsiteY193" fmla="*/ 683419 h 852488"/>
                <a:gd name="connsiteX194" fmla="*/ 2263890 w 2282940"/>
                <a:gd name="connsiteY194" fmla="*/ 659606 h 852488"/>
                <a:gd name="connsiteX195" fmla="*/ 2268653 w 2282940"/>
                <a:gd name="connsiteY195" fmla="*/ 642938 h 852488"/>
                <a:gd name="connsiteX196" fmla="*/ 2271034 w 2282940"/>
                <a:gd name="connsiteY196" fmla="*/ 628650 h 852488"/>
                <a:gd name="connsiteX197" fmla="*/ 2273415 w 2282940"/>
                <a:gd name="connsiteY197" fmla="*/ 616744 h 852488"/>
                <a:gd name="connsiteX198" fmla="*/ 2278178 w 2282940"/>
                <a:gd name="connsiteY198" fmla="*/ 588169 h 852488"/>
                <a:gd name="connsiteX199" fmla="*/ 2280559 w 2282940"/>
                <a:gd name="connsiteY199" fmla="*/ 561975 h 852488"/>
                <a:gd name="connsiteX200" fmla="*/ 2282940 w 2282940"/>
                <a:gd name="connsiteY200" fmla="*/ 554831 h 852488"/>
                <a:gd name="connsiteX201" fmla="*/ 2280559 w 2282940"/>
                <a:gd name="connsiteY201" fmla="*/ 542925 h 852488"/>
                <a:gd name="connsiteX202" fmla="*/ 2271034 w 2282940"/>
                <a:gd name="connsiteY202" fmla="*/ 519113 h 852488"/>
                <a:gd name="connsiteX203" fmla="*/ 2268653 w 2282940"/>
                <a:gd name="connsiteY203" fmla="*/ 504825 h 852488"/>
                <a:gd name="connsiteX204" fmla="*/ 2263890 w 2282940"/>
                <a:gd name="connsiteY204" fmla="*/ 490538 h 852488"/>
                <a:gd name="connsiteX205" fmla="*/ 2261509 w 2282940"/>
                <a:gd name="connsiteY205" fmla="*/ 459581 h 852488"/>
                <a:gd name="connsiteX206" fmla="*/ 2259128 w 2282940"/>
                <a:gd name="connsiteY206" fmla="*/ 447675 h 852488"/>
                <a:gd name="connsiteX207" fmla="*/ 2256746 w 2282940"/>
                <a:gd name="connsiteY207" fmla="*/ 428625 h 852488"/>
                <a:gd name="connsiteX208" fmla="*/ 2237696 w 2282940"/>
                <a:gd name="connsiteY208" fmla="*/ 338138 h 852488"/>
                <a:gd name="connsiteX209" fmla="*/ 2230553 w 2282940"/>
                <a:gd name="connsiteY209" fmla="*/ 333375 h 852488"/>
                <a:gd name="connsiteX210" fmla="*/ 2218646 w 2282940"/>
                <a:gd name="connsiteY210" fmla="*/ 319088 h 852488"/>
                <a:gd name="connsiteX211" fmla="*/ 2204359 w 2282940"/>
                <a:gd name="connsiteY211" fmla="*/ 311944 h 852488"/>
                <a:gd name="connsiteX212" fmla="*/ 2185309 w 2282940"/>
                <a:gd name="connsiteY212" fmla="*/ 292894 h 852488"/>
                <a:gd name="connsiteX213" fmla="*/ 2173403 w 2282940"/>
                <a:gd name="connsiteY213" fmla="*/ 278606 h 852488"/>
                <a:gd name="connsiteX214" fmla="*/ 2166259 w 2282940"/>
                <a:gd name="connsiteY214" fmla="*/ 257175 h 852488"/>
                <a:gd name="connsiteX215" fmla="*/ 2161496 w 2282940"/>
                <a:gd name="connsiteY215" fmla="*/ 240506 h 852488"/>
                <a:gd name="connsiteX216" fmla="*/ 2151971 w 2282940"/>
                <a:gd name="connsiteY216" fmla="*/ 223838 h 852488"/>
                <a:gd name="connsiteX217" fmla="*/ 2144828 w 2282940"/>
                <a:gd name="connsiteY217" fmla="*/ 200025 h 852488"/>
                <a:gd name="connsiteX218" fmla="*/ 2142446 w 2282940"/>
                <a:gd name="connsiteY218" fmla="*/ 190500 h 852488"/>
                <a:gd name="connsiteX219" fmla="*/ 2135303 w 2282940"/>
                <a:gd name="connsiteY219" fmla="*/ 180975 h 852488"/>
                <a:gd name="connsiteX220" fmla="*/ 2132921 w 2282940"/>
                <a:gd name="connsiteY220" fmla="*/ 173831 h 852488"/>
                <a:gd name="connsiteX221" fmla="*/ 2113871 w 2282940"/>
                <a:gd name="connsiteY221" fmla="*/ 152400 h 852488"/>
                <a:gd name="connsiteX222" fmla="*/ 2094821 w 2282940"/>
                <a:gd name="connsiteY222" fmla="*/ 130969 h 852488"/>
                <a:gd name="connsiteX223" fmla="*/ 2099584 w 2282940"/>
                <a:gd name="connsiteY223" fmla="*/ 121444 h 852488"/>
                <a:gd name="connsiteX224" fmla="*/ 2097203 w 2282940"/>
                <a:gd name="connsiteY224" fmla="*/ 59531 h 852488"/>
                <a:gd name="connsiteX225" fmla="*/ 2090059 w 2282940"/>
                <a:gd name="connsiteY225" fmla="*/ 54769 h 852488"/>
                <a:gd name="connsiteX226" fmla="*/ 2080534 w 2282940"/>
                <a:gd name="connsiteY226" fmla="*/ 52388 h 852488"/>
                <a:gd name="connsiteX227" fmla="*/ 2018621 w 2282940"/>
                <a:gd name="connsiteY227" fmla="*/ 54769 h 852488"/>
                <a:gd name="connsiteX228" fmla="*/ 2009096 w 2282940"/>
                <a:gd name="connsiteY228" fmla="*/ 57150 h 852488"/>
                <a:gd name="connsiteX229" fmla="*/ 1990046 w 2282940"/>
                <a:gd name="connsiteY229" fmla="*/ 61913 h 852488"/>
                <a:gd name="connsiteX230" fmla="*/ 1978140 w 2282940"/>
                <a:gd name="connsiteY230" fmla="*/ 66675 h 852488"/>
                <a:gd name="connsiteX231" fmla="*/ 1970996 w 2282940"/>
                <a:gd name="connsiteY231" fmla="*/ 71438 h 852488"/>
                <a:gd name="connsiteX232" fmla="*/ 1951946 w 2282940"/>
                <a:gd name="connsiteY232" fmla="*/ 78581 h 852488"/>
                <a:gd name="connsiteX233" fmla="*/ 1935278 w 2282940"/>
                <a:gd name="connsiteY233" fmla="*/ 90488 h 852488"/>
                <a:gd name="connsiteX234" fmla="*/ 1923371 w 2282940"/>
                <a:gd name="connsiteY234" fmla="*/ 97631 h 852488"/>
                <a:gd name="connsiteX235" fmla="*/ 1913846 w 2282940"/>
                <a:gd name="connsiteY235" fmla="*/ 104775 h 852488"/>
                <a:gd name="connsiteX236" fmla="*/ 1899559 w 2282940"/>
                <a:gd name="connsiteY236" fmla="*/ 114300 h 852488"/>
                <a:gd name="connsiteX237" fmla="*/ 1885271 w 2282940"/>
                <a:gd name="connsiteY237" fmla="*/ 119063 h 852488"/>
                <a:gd name="connsiteX238" fmla="*/ 1878128 w 2282940"/>
                <a:gd name="connsiteY238" fmla="*/ 121444 h 852488"/>
                <a:gd name="connsiteX239" fmla="*/ 1863840 w 2282940"/>
                <a:gd name="connsiteY239" fmla="*/ 123825 h 852488"/>
                <a:gd name="connsiteX240" fmla="*/ 1854315 w 2282940"/>
                <a:gd name="connsiteY240" fmla="*/ 126206 h 852488"/>
                <a:gd name="connsiteX241" fmla="*/ 1828121 w 2282940"/>
                <a:gd name="connsiteY241" fmla="*/ 128588 h 852488"/>
                <a:gd name="connsiteX242" fmla="*/ 1787640 w 2282940"/>
                <a:gd name="connsiteY242" fmla="*/ 133350 h 852488"/>
                <a:gd name="connsiteX243" fmla="*/ 1775734 w 2282940"/>
                <a:gd name="connsiteY243" fmla="*/ 138113 h 852488"/>
                <a:gd name="connsiteX244" fmla="*/ 1744778 w 2282940"/>
                <a:gd name="connsiteY244" fmla="*/ 142875 h 852488"/>
                <a:gd name="connsiteX245" fmla="*/ 1704296 w 2282940"/>
                <a:gd name="connsiteY245" fmla="*/ 150019 h 852488"/>
                <a:gd name="connsiteX246" fmla="*/ 1449503 w 2282940"/>
                <a:gd name="connsiteY246" fmla="*/ 152400 h 852488"/>
                <a:gd name="connsiteX247" fmla="*/ 1442359 w 2282940"/>
                <a:gd name="connsiteY247" fmla="*/ 150019 h 852488"/>
                <a:gd name="connsiteX248" fmla="*/ 1430453 w 2282940"/>
                <a:gd name="connsiteY248" fmla="*/ 147638 h 852488"/>
                <a:gd name="connsiteX249" fmla="*/ 1344728 w 2282940"/>
                <a:gd name="connsiteY249" fmla="*/ 150019 h 852488"/>
                <a:gd name="connsiteX250" fmla="*/ 1337584 w 2282940"/>
                <a:gd name="connsiteY250" fmla="*/ 152400 h 852488"/>
                <a:gd name="connsiteX251" fmla="*/ 1323296 w 2282940"/>
                <a:gd name="connsiteY251" fmla="*/ 154781 h 852488"/>
                <a:gd name="connsiteX252" fmla="*/ 1311390 w 2282940"/>
                <a:gd name="connsiteY252" fmla="*/ 157163 h 852488"/>
                <a:gd name="connsiteX253" fmla="*/ 1261384 w 2282940"/>
                <a:gd name="connsiteY253" fmla="*/ 152400 h 852488"/>
                <a:gd name="connsiteX254" fmla="*/ 1239953 w 2282940"/>
                <a:gd name="connsiteY254" fmla="*/ 150019 h 852488"/>
                <a:gd name="connsiteX255" fmla="*/ 1228046 w 2282940"/>
                <a:gd name="connsiteY255" fmla="*/ 147638 h 852488"/>
                <a:gd name="connsiteX256" fmla="*/ 1163753 w 2282940"/>
                <a:gd name="connsiteY256" fmla="*/ 140494 h 852488"/>
                <a:gd name="connsiteX257" fmla="*/ 1108984 w 2282940"/>
                <a:gd name="connsiteY257" fmla="*/ 147638 h 852488"/>
                <a:gd name="connsiteX0" fmla="*/ 1108984 w 2282940"/>
                <a:gd name="connsiteY0" fmla="*/ 147638 h 852488"/>
                <a:gd name="connsiteX1" fmla="*/ 961346 w 2282940"/>
                <a:gd name="connsiteY1" fmla="*/ 152400 h 852488"/>
                <a:gd name="connsiteX2" fmla="*/ 944678 w 2282940"/>
                <a:gd name="connsiteY2" fmla="*/ 159544 h 852488"/>
                <a:gd name="connsiteX3" fmla="*/ 930390 w 2282940"/>
                <a:gd name="connsiteY3" fmla="*/ 164306 h 852488"/>
                <a:gd name="connsiteX4" fmla="*/ 856571 w 2282940"/>
                <a:gd name="connsiteY4" fmla="*/ 166688 h 852488"/>
                <a:gd name="connsiteX5" fmla="*/ 837521 w 2282940"/>
                <a:gd name="connsiteY5" fmla="*/ 164306 h 852488"/>
                <a:gd name="connsiteX6" fmla="*/ 830378 w 2282940"/>
                <a:gd name="connsiteY6" fmla="*/ 161925 h 852488"/>
                <a:gd name="connsiteX7" fmla="*/ 797040 w 2282940"/>
                <a:gd name="connsiteY7" fmla="*/ 169069 h 852488"/>
                <a:gd name="connsiteX8" fmla="*/ 763703 w 2282940"/>
                <a:gd name="connsiteY8" fmla="*/ 164306 h 852488"/>
                <a:gd name="connsiteX9" fmla="*/ 747034 w 2282940"/>
                <a:gd name="connsiteY9" fmla="*/ 152400 h 852488"/>
                <a:gd name="connsiteX10" fmla="*/ 742271 w 2282940"/>
                <a:gd name="connsiteY10" fmla="*/ 145256 h 852488"/>
                <a:gd name="connsiteX11" fmla="*/ 727984 w 2282940"/>
                <a:gd name="connsiteY11" fmla="*/ 135731 h 852488"/>
                <a:gd name="connsiteX12" fmla="*/ 718459 w 2282940"/>
                <a:gd name="connsiteY12" fmla="*/ 130969 h 852488"/>
                <a:gd name="connsiteX13" fmla="*/ 708934 w 2282940"/>
                <a:gd name="connsiteY13" fmla="*/ 123825 h 852488"/>
                <a:gd name="connsiteX14" fmla="*/ 701790 w 2282940"/>
                <a:gd name="connsiteY14" fmla="*/ 119063 h 852488"/>
                <a:gd name="connsiteX15" fmla="*/ 687503 w 2282940"/>
                <a:gd name="connsiteY15" fmla="*/ 107156 h 852488"/>
                <a:gd name="connsiteX16" fmla="*/ 658928 w 2282940"/>
                <a:gd name="connsiteY16" fmla="*/ 92869 h 852488"/>
                <a:gd name="connsiteX17" fmla="*/ 644640 w 2282940"/>
                <a:gd name="connsiteY17" fmla="*/ 85725 h 852488"/>
                <a:gd name="connsiteX18" fmla="*/ 625590 w 2282940"/>
                <a:gd name="connsiteY18" fmla="*/ 76200 h 852488"/>
                <a:gd name="connsiteX19" fmla="*/ 616065 w 2282940"/>
                <a:gd name="connsiteY19" fmla="*/ 69056 h 852488"/>
                <a:gd name="connsiteX20" fmla="*/ 599396 w 2282940"/>
                <a:gd name="connsiteY20" fmla="*/ 61913 h 852488"/>
                <a:gd name="connsiteX21" fmla="*/ 573203 w 2282940"/>
                <a:gd name="connsiteY21" fmla="*/ 45244 h 852488"/>
                <a:gd name="connsiteX22" fmla="*/ 561296 w 2282940"/>
                <a:gd name="connsiteY22" fmla="*/ 35719 h 852488"/>
                <a:gd name="connsiteX23" fmla="*/ 549390 w 2282940"/>
                <a:gd name="connsiteY23" fmla="*/ 23813 h 852488"/>
                <a:gd name="connsiteX24" fmla="*/ 535103 w 2282940"/>
                <a:gd name="connsiteY24" fmla="*/ 11906 h 852488"/>
                <a:gd name="connsiteX25" fmla="*/ 525578 w 2282940"/>
                <a:gd name="connsiteY25" fmla="*/ 4763 h 852488"/>
                <a:gd name="connsiteX26" fmla="*/ 511290 w 2282940"/>
                <a:gd name="connsiteY26" fmla="*/ 0 h 852488"/>
                <a:gd name="connsiteX27" fmla="*/ 463665 w 2282940"/>
                <a:gd name="connsiteY27" fmla="*/ 7144 h 852488"/>
                <a:gd name="connsiteX28" fmla="*/ 456521 w 2282940"/>
                <a:gd name="connsiteY28" fmla="*/ 11906 h 852488"/>
                <a:gd name="connsiteX29" fmla="*/ 451759 w 2282940"/>
                <a:gd name="connsiteY29" fmla="*/ 19050 h 852488"/>
                <a:gd name="connsiteX30" fmla="*/ 418421 w 2282940"/>
                <a:gd name="connsiteY30" fmla="*/ 21431 h 852488"/>
                <a:gd name="connsiteX31" fmla="*/ 411278 w 2282940"/>
                <a:gd name="connsiteY31" fmla="*/ 19050 h 852488"/>
                <a:gd name="connsiteX32" fmla="*/ 401753 w 2282940"/>
                <a:gd name="connsiteY32" fmla="*/ 14288 h 852488"/>
                <a:gd name="connsiteX33" fmla="*/ 385084 w 2282940"/>
                <a:gd name="connsiteY33" fmla="*/ 11906 h 852488"/>
                <a:gd name="connsiteX34" fmla="*/ 375559 w 2282940"/>
                <a:gd name="connsiteY34" fmla="*/ 7144 h 852488"/>
                <a:gd name="connsiteX35" fmla="*/ 358890 w 2282940"/>
                <a:gd name="connsiteY35" fmla="*/ 2381 h 852488"/>
                <a:gd name="connsiteX36" fmla="*/ 351746 w 2282940"/>
                <a:gd name="connsiteY36" fmla="*/ 0 h 852488"/>
                <a:gd name="connsiteX37" fmla="*/ 308884 w 2282940"/>
                <a:gd name="connsiteY37" fmla="*/ 4763 h 852488"/>
                <a:gd name="connsiteX38" fmla="*/ 304121 w 2282940"/>
                <a:gd name="connsiteY38" fmla="*/ 11906 h 852488"/>
                <a:gd name="connsiteX39" fmla="*/ 289834 w 2282940"/>
                <a:gd name="connsiteY39" fmla="*/ 23813 h 852488"/>
                <a:gd name="connsiteX40" fmla="*/ 285071 w 2282940"/>
                <a:gd name="connsiteY40" fmla="*/ 30956 h 852488"/>
                <a:gd name="connsiteX41" fmla="*/ 256496 w 2282940"/>
                <a:gd name="connsiteY41" fmla="*/ 57150 h 852488"/>
                <a:gd name="connsiteX42" fmla="*/ 249353 w 2282940"/>
                <a:gd name="connsiteY42" fmla="*/ 59531 h 852488"/>
                <a:gd name="connsiteX43" fmla="*/ 237446 w 2282940"/>
                <a:gd name="connsiteY43" fmla="*/ 69056 h 852488"/>
                <a:gd name="connsiteX44" fmla="*/ 230303 w 2282940"/>
                <a:gd name="connsiteY44" fmla="*/ 73819 h 852488"/>
                <a:gd name="connsiteX45" fmla="*/ 187440 w 2282940"/>
                <a:gd name="connsiteY45" fmla="*/ 78581 h 852488"/>
                <a:gd name="connsiteX46" fmla="*/ 149340 w 2282940"/>
                <a:gd name="connsiteY46" fmla="*/ 83344 h 852488"/>
                <a:gd name="connsiteX47" fmla="*/ 135053 w 2282940"/>
                <a:gd name="connsiteY47" fmla="*/ 88106 h 852488"/>
                <a:gd name="connsiteX48" fmla="*/ 120765 w 2282940"/>
                <a:gd name="connsiteY48" fmla="*/ 95250 h 852488"/>
                <a:gd name="connsiteX49" fmla="*/ 116003 w 2282940"/>
                <a:gd name="connsiteY49" fmla="*/ 104775 h 852488"/>
                <a:gd name="connsiteX50" fmla="*/ 108859 w 2282940"/>
                <a:gd name="connsiteY50" fmla="*/ 107156 h 852488"/>
                <a:gd name="connsiteX51" fmla="*/ 101715 w 2282940"/>
                <a:gd name="connsiteY51" fmla="*/ 111919 h 852488"/>
                <a:gd name="connsiteX52" fmla="*/ 94571 w 2282940"/>
                <a:gd name="connsiteY52" fmla="*/ 121444 h 852488"/>
                <a:gd name="connsiteX53" fmla="*/ 87428 w 2282940"/>
                <a:gd name="connsiteY53" fmla="*/ 128588 h 852488"/>
                <a:gd name="connsiteX54" fmla="*/ 77903 w 2282940"/>
                <a:gd name="connsiteY54" fmla="*/ 142875 h 852488"/>
                <a:gd name="connsiteX55" fmla="*/ 73140 w 2282940"/>
                <a:gd name="connsiteY55" fmla="*/ 150019 h 852488"/>
                <a:gd name="connsiteX56" fmla="*/ 68378 w 2282940"/>
                <a:gd name="connsiteY56" fmla="*/ 157163 h 852488"/>
                <a:gd name="connsiteX57" fmla="*/ 61234 w 2282940"/>
                <a:gd name="connsiteY57" fmla="*/ 171450 h 852488"/>
                <a:gd name="connsiteX58" fmla="*/ 58853 w 2282940"/>
                <a:gd name="connsiteY58" fmla="*/ 178594 h 852488"/>
                <a:gd name="connsiteX59" fmla="*/ 49328 w 2282940"/>
                <a:gd name="connsiteY59" fmla="*/ 192881 h 852488"/>
                <a:gd name="connsiteX60" fmla="*/ 44565 w 2282940"/>
                <a:gd name="connsiteY60" fmla="*/ 202406 h 852488"/>
                <a:gd name="connsiteX61" fmla="*/ 39803 w 2282940"/>
                <a:gd name="connsiteY61" fmla="*/ 223838 h 852488"/>
                <a:gd name="connsiteX62" fmla="*/ 37421 w 2282940"/>
                <a:gd name="connsiteY62" fmla="*/ 266700 h 852488"/>
                <a:gd name="connsiteX63" fmla="*/ 1703 w 2282940"/>
                <a:gd name="connsiteY63" fmla="*/ 345281 h 852488"/>
                <a:gd name="connsiteX64" fmla="*/ 6465 w 2282940"/>
                <a:gd name="connsiteY64" fmla="*/ 366713 h 852488"/>
                <a:gd name="connsiteX65" fmla="*/ 11228 w 2282940"/>
                <a:gd name="connsiteY65" fmla="*/ 381000 h 852488"/>
                <a:gd name="connsiteX66" fmla="*/ 13609 w 2282940"/>
                <a:gd name="connsiteY66" fmla="*/ 402431 h 852488"/>
                <a:gd name="connsiteX67" fmla="*/ 18371 w 2282940"/>
                <a:gd name="connsiteY67" fmla="*/ 414338 h 852488"/>
                <a:gd name="connsiteX68" fmla="*/ 20753 w 2282940"/>
                <a:gd name="connsiteY68" fmla="*/ 450056 h 852488"/>
                <a:gd name="connsiteX69" fmla="*/ 23134 w 2282940"/>
                <a:gd name="connsiteY69" fmla="*/ 619125 h 852488"/>
                <a:gd name="connsiteX70" fmla="*/ 30278 w 2282940"/>
                <a:gd name="connsiteY70" fmla="*/ 659606 h 852488"/>
                <a:gd name="connsiteX71" fmla="*/ 37421 w 2282940"/>
                <a:gd name="connsiteY71" fmla="*/ 678656 h 852488"/>
                <a:gd name="connsiteX72" fmla="*/ 46946 w 2282940"/>
                <a:gd name="connsiteY72" fmla="*/ 690563 h 852488"/>
                <a:gd name="connsiteX73" fmla="*/ 82665 w 2282940"/>
                <a:gd name="connsiteY73" fmla="*/ 692944 h 852488"/>
                <a:gd name="connsiteX74" fmla="*/ 89809 w 2282940"/>
                <a:gd name="connsiteY74" fmla="*/ 695325 h 852488"/>
                <a:gd name="connsiteX75" fmla="*/ 99334 w 2282940"/>
                <a:gd name="connsiteY75" fmla="*/ 700088 h 852488"/>
                <a:gd name="connsiteX76" fmla="*/ 118384 w 2282940"/>
                <a:gd name="connsiteY76" fmla="*/ 707231 h 852488"/>
                <a:gd name="connsiteX77" fmla="*/ 125528 w 2282940"/>
                <a:gd name="connsiteY77" fmla="*/ 714375 h 852488"/>
                <a:gd name="connsiteX78" fmla="*/ 137434 w 2282940"/>
                <a:gd name="connsiteY78" fmla="*/ 723900 h 852488"/>
                <a:gd name="connsiteX79" fmla="*/ 144578 w 2282940"/>
                <a:gd name="connsiteY79" fmla="*/ 733425 h 852488"/>
                <a:gd name="connsiteX80" fmla="*/ 146959 w 2282940"/>
                <a:gd name="connsiteY80" fmla="*/ 740569 h 852488"/>
                <a:gd name="connsiteX81" fmla="*/ 154103 w 2282940"/>
                <a:gd name="connsiteY81" fmla="*/ 745331 h 852488"/>
                <a:gd name="connsiteX82" fmla="*/ 185059 w 2282940"/>
                <a:gd name="connsiteY82" fmla="*/ 750094 h 852488"/>
                <a:gd name="connsiteX83" fmla="*/ 208871 w 2282940"/>
                <a:gd name="connsiteY83" fmla="*/ 757238 h 852488"/>
                <a:gd name="connsiteX84" fmla="*/ 227921 w 2282940"/>
                <a:gd name="connsiteY84" fmla="*/ 759619 h 852488"/>
                <a:gd name="connsiteX85" fmla="*/ 244590 w 2282940"/>
                <a:gd name="connsiteY85" fmla="*/ 762000 h 852488"/>
                <a:gd name="connsiteX86" fmla="*/ 275546 w 2282940"/>
                <a:gd name="connsiteY86" fmla="*/ 764381 h 852488"/>
                <a:gd name="connsiteX87" fmla="*/ 332696 w 2282940"/>
                <a:gd name="connsiteY87" fmla="*/ 771525 h 852488"/>
                <a:gd name="connsiteX88" fmla="*/ 385084 w 2282940"/>
                <a:gd name="connsiteY88" fmla="*/ 769144 h 852488"/>
                <a:gd name="connsiteX89" fmla="*/ 394609 w 2282940"/>
                <a:gd name="connsiteY89" fmla="*/ 766763 h 852488"/>
                <a:gd name="connsiteX90" fmla="*/ 418421 w 2282940"/>
                <a:gd name="connsiteY90" fmla="*/ 750094 h 852488"/>
                <a:gd name="connsiteX91" fmla="*/ 442234 w 2282940"/>
                <a:gd name="connsiteY91" fmla="*/ 735806 h 852488"/>
                <a:gd name="connsiteX92" fmla="*/ 449378 w 2282940"/>
                <a:gd name="connsiteY92" fmla="*/ 733425 h 852488"/>
                <a:gd name="connsiteX93" fmla="*/ 463665 w 2282940"/>
                <a:gd name="connsiteY93" fmla="*/ 726281 h 852488"/>
                <a:gd name="connsiteX94" fmla="*/ 480334 w 2282940"/>
                <a:gd name="connsiteY94" fmla="*/ 719138 h 852488"/>
                <a:gd name="connsiteX95" fmla="*/ 487478 w 2282940"/>
                <a:gd name="connsiteY95" fmla="*/ 714375 h 852488"/>
                <a:gd name="connsiteX96" fmla="*/ 497003 w 2282940"/>
                <a:gd name="connsiteY96" fmla="*/ 711994 h 852488"/>
                <a:gd name="connsiteX97" fmla="*/ 525578 w 2282940"/>
                <a:gd name="connsiteY97" fmla="*/ 707231 h 852488"/>
                <a:gd name="connsiteX98" fmla="*/ 649403 w 2282940"/>
                <a:gd name="connsiteY98" fmla="*/ 704850 h 852488"/>
                <a:gd name="connsiteX99" fmla="*/ 658928 w 2282940"/>
                <a:gd name="connsiteY99" fmla="*/ 707231 h 852488"/>
                <a:gd name="connsiteX100" fmla="*/ 699409 w 2282940"/>
                <a:gd name="connsiteY100" fmla="*/ 709613 h 852488"/>
                <a:gd name="connsiteX101" fmla="*/ 732746 w 2282940"/>
                <a:gd name="connsiteY101" fmla="*/ 711994 h 852488"/>
                <a:gd name="connsiteX102" fmla="*/ 768465 w 2282940"/>
                <a:gd name="connsiteY102" fmla="*/ 716756 h 852488"/>
                <a:gd name="connsiteX103" fmla="*/ 782753 w 2282940"/>
                <a:gd name="connsiteY103" fmla="*/ 719138 h 852488"/>
                <a:gd name="connsiteX104" fmla="*/ 830378 w 2282940"/>
                <a:gd name="connsiteY104" fmla="*/ 728663 h 852488"/>
                <a:gd name="connsiteX105" fmla="*/ 842284 w 2282940"/>
                <a:gd name="connsiteY105" fmla="*/ 733425 h 852488"/>
                <a:gd name="connsiteX106" fmla="*/ 861334 w 2282940"/>
                <a:gd name="connsiteY106" fmla="*/ 738188 h 852488"/>
                <a:gd name="connsiteX107" fmla="*/ 875621 w 2282940"/>
                <a:gd name="connsiteY107" fmla="*/ 747713 h 852488"/>
                <a:gd name="connsiteX108" fmla="*/ 882765 w 2282940"/>
                <a:gd name="connsiteY108" fmla="*/ 750094 h 852488"/>
                <a:gd name="connsiteX109" fmla="*/ 899434 w 2282940"/>
                <a:gd name="connsiteY109" fmla="*/ 754856 h 852488"/>
                <a:gd name="connsiteX110" fmla="*/ 920865 w 2282940"/>
                <a:gd name="connsiteY110" fmla="*/ 766763 h 852488"/>
                <a:gd name="connsiteX111" fmla="*/ 947059 w 2282940"/>
                <a:gd name="connsiteY111" fmla="*/ 783431 h 852488"/>
                <a:gd name="connsiteX112" fmla="*/ 968490 w 2282940"/>
                <a:gd name="connsiteY112" fmla="*/ 790575 h 852488"/>
                <a:gd name="connsiteX113" fmla="*/ 975634 w 2282940"/>
                <a:gd name="connsiteY113" fmla="*/ 797719 h 852488"/>
                <a:gd name="connsiteX114" fmla="*/ 994684 w 2282940"/>
                <a:gd name="connsiteY114" fmla="*/ 812006 h 852488"/>
                <a:gd name="connsiteX115" fmla="*/ 1001828 w 2282940"/>
                <a:gd name="connsiteY115" fmla="*/ 821531 h 852488"/>
                <a:gd name="connsiteX116" fmla="*/ 1011353 w 2282940"/>
                <a:gd name="connsiteY116" fmla="*/ 831056 h 852488"/>
                <a:gd name="connsiteX117" fmla="*/ 1028021 w 2282940"/>
                <a:gd name="connsiteY117" fmla="*/ 852488 h 852488"/>
                <a:gd name="connsiteX118" fmla="*/ 1099459 w 2282940"/>
                <a:gd name="connsiteY118" fmla="*/ 850106 h 852488"/>
                <a:gd name="connsiteX119" fmla="*/ 1113746 w 2282940"/>
                <a:gd name="connsiteY119" fmla="*/ 835819 h 852488"/>
                <a:gd name="connsiteX120" fmla="*/ 1120890 w 2282940"/>
                <a:gd name="connsiteY120" fmla="*/ 833438 h 852488"/>
                <a:gd name="connsiteX121" fmla="*/ 1125653 w 2282940"/>
                <a:gd name="connsiteY121" fmla="*/ 826294 h 852488"/>
                <a:gd name="connsiteX122" fmla="*/ 1137559 w 2282940"/>
                <a:gd name="connsiteY122" fmla="*/ 823913 h 852488"/>
                <a:gd name="connsiteX123" fmla="*/ 1144703 w 2282940"/>
                <a:gd name="connsiteY123" fmla="*/ 821531 h 852488"/>
                <a:gd name="connsiteX124" fmla="*/ 1218521 w 2282940"/>
                <a:gd name="connsiteY124" fmla="*/ 821531 h 852488"/>
                <a:gd name="connsiteX125" fmla="*/ 1228046 w 2282940"/>
                <a:gd name="connsiteY125" fmla="*/ 819150 h 852488"/>
                <a:gd name="connsiteX126" fmla="*/ 1232809 w 2282940"/>
                <a:gd name="connsiteY126" fmla="*/ 812006 h 852488"/>
                <a:gd name="connsiteX127" fmla="*/ 1239953 w 2282940"/>
                <a:gd name="connsiteY127" fmla="*/ 809625 h 852488"/>
                <a:gd name="connsiteX128" fmla="*/ 1247096 w 2282940"/>
                <a:gd name="connsiteY128" fmla="*/ 804863 h 852488"/>
                <a:gd name="connsiteX129" fmla="*/ 1249478 w 2282940"/>
                <a:gd name="connsiteY129" fmla="*/ 797719 h 852488"/>
                <a:gd name="connsiteX130" fmla="*/ 1263765 w 2282940"/>
                <a:gd name="connsiteY130" fmla="*/ 792956 h 852488"/>
                <a:gd name="connsiteX131" fmla="*/ 1266146 w 2282940"/>
                <a:gd name="connsiteY131" fmla="*/ 785813 h 852488"/>
                <a:gd name="connsiteX132" fmla="*/ 1273290 w 2282940"/>
                <a:gd name="connsiteY132" fmla="*/ 783431 h 852488"/>
                <a:gd name="connsiteX133" fmla="*/ 1282815 w 2282940"/>
                <a:gd name="connsiteY133" fmla="*/ 778669 h 852488"/>
                <a:gd name="connsiteX134" fmla="*/ 1292340 w 2282940"/>
                <a:gd name="connsiteY134" fmla="*/ 769144 h 852488"/>
                <a:gd name="connsiteX135" fmla="*/ 1299484 w 2282940"/>
                <a:gd name="connsiteY135" fmla="*/ 766763 h 852488"/>
                <a:gd name="connsiteX136" fmla="*/ 1320915 w 2282940"/>
                <a:gd name="connsiteY136" fmla="*/ 754856 h 852488"/>
                <a:gd name="connsiteX137" fmla="*/ 1337584 w 2282940"/>
                <a:gd name="connsiteY137" fmla="*/ 750094 h 852488"/>
                <a:gd name="connsiteX138" fmla="*/ 1344728 w 2282940"/>
                <a:gd name="connsiteY138" fmla="*/ 745331 h 852488"/>
                <a:gd name="connsiteX139" fmla="*/ 1351871 w 2282940"/>
                <a:gd name="connsiteY139" fmla="*/ 742950 h 852488"/>
                <a:gd name="connsiteX140" fmla="*/ 1385209 w 2282940"/>
                <a:gd name="connsiteY140" fmla="*/ 738188 h 852488"/>
                <a:gd name="connsiteX141" fmla="*/ 1394734 w 2282940"/>
                <a:gd name="connsiteY141" fmla="*/ 735806 h 852488"/>
                <a:gd name="connsiteX142" fmla="*/ 1420928 w 2282940"/>
                <a:gd name="connsiteY142" fmla="*/ 728663 h 852488"/>
                <a:gd name="connsiteX143" fmla="*/ 1459028 w 2282940"/>
                <a:gd name="connsiteY143" fmla="*/ 726281 h 852488"/>
                <a:gd name="connsiteX144" fmla="*/ 1485221 w 2282940"/>
                <a:gd name="connsiteY144" fmla="*/ 728663 h 852488"/>
                <a:gd name="connsiteX145" fmla="*/ 1492365 w 2282940"/>
                <a:gd name="connsiteY145" fmla="*/ 731044 h 852488"/>
                <a:gd name="connsiteX146" fmla="*/ 1530465 w 2282940"/>
                <a:gd name="connsiteY146" fmla="*/ 728663 h 852488"/>
                <a:gd name="connsiteX147" fmla="*/ 1549515 w 2282940"/>
                <a:gd name="connsiteY147" fmla="*/ 723900 h 852488"/>
                <a:gd name="connsiteX148" fmla="*/ 1559040 w 2282940"/>
                <a:gd name="connsiteY148" fmla="*/ 719138 h 852488"/>
                <a:gd name="connsiteX149" fmla="*/ 1568565 w 2282940"/>
                <a:gd name="connsiteY149" fmla="*/ 716756 h 852488"/>
                <a:gd name="connsiteX150" fmla="*/ 1575709 w 2282940"/>
                <a:gd name="connsiteY150" fmla="*/ 714375 h 852488"/>
                <a:gd name="connsiteX151" fmla="*/ 1597140 w 2282940"/>
                <a:gd name="connsiteY151" fmla="*/ 704850 h 852488"/>
                <a:gd name="connsiteX152" fmla="*/ 1611428 w 2282940"/>
                <a:gd name="connsiteY152" fmla="*/ 700088 h 852488"/>
                <a:gd name="connsiteX153" fmla="*/ 1618571 w 2282940"/>
                <a:gd name="connsiteY153" fmla="*/ 702469 h 852488"/>
                <a:gd name="connsiteX154" fmla="*/ 1630478 w 2282940"/>
                <a:gd name="connsiteY154" fmla="*/ 716756 h 852488"/>
                <a:gd name="connsiteX155" fmla="*/ 1637621 w 2282940"/>
                <a:gd name="connsiteY155" fmla="*/ 723900 h 852488"/>
                <a:gd name="connsiteX156" fmla="*/ 1651909 w 2282940"/>
                <a:gd name="connsiteY156" fmla="*/ 733425 h 852488"/>
                <a:gd name="connsiteX157" fmla="*/ 1659053 w 2282940"/>
                <a:gd name="connsiteY157" fmla="*/ 740569 h 852488"/>
                <a:gd name="connsiteX158" fmla="*/ 1680484 w 2282940"/>
                <a:gd name="connsiteY158" fmla="*/ 742950 h 852488"/>
                <a:gd name="connsiteX159" fmla="*/ 1690009 w 2282940"/>
                <a:gd name="connsiteY159" fmla="*/ 745331 h 852488"/>
                <a:gd name="connsiteX160" fmla="*/ 1697153 w 2282940"/>
                <a:gd name="connsiteY160" fmla="*/ 747713 h 852488"/>
                <a:gd name="connsiteX161" fmla="*/ 1711440 w 2282940"/>
                <a:gd name="connsiteY161" fmla="*/ 750094 h 852488"/>
                <a:gd name="connsiteX162" fmla="*/ 1730490 w 2282940"/>
                <a:gd name="connsiteY162" fmla="*/ 757238 h 852488"/>
                <a:gd name="connsiteX163" fmla="*/ 1742396 w 2282940"/>
                <a:gd name="connsiteY163" fmla="*/ 759619 h 852488"/>
                <a:gd name="connsiteX164" fmla="*/ 1785259 w 2282940"/>
                <a:gd name="connsiteY164" fmla="*/ 764381 h 852488"/>
                <a:gd name="connsiteX165" fmla="*/ 1797165 w 2282940"/>
                <a:gd name="connsiteY165" fmla="*/ 766763 h 852488"/>
                <a:gd name="connsiteX166" fmla="*/ 1818596 w 2282940"/>
                <a:gd name="connsiteY166" fmla="*/ 776288 h 852488"/>
                <a:gd name="connsiteX167" fmla="*/ 1837646 w 2282940"/>
                <a:gd name="connsiteY167" fmla="*/ 788194 h 852488"/>
                <a:gd name="connsiteX168" fmla="*/ 1847171 w 2282940"/>
                <a:gd name="connsiteY168" fmla="*/ 795338 h 852488"/>
                <a:gd name="connsiteX169" fmla="*/ 1859078 w 2282940"/>
                <a:gd name="connsiteY169" fmla="*/ 797719 h 852488"/>
                <a:gd name="connsiteX170" fmla="*/ 1873365 w 2282940"/>
                <a:gd name="connsiteY170" fmla="*/ 807244 h 852488"/>
                <a:gd name="connsiteX171" fmla="*/ 1885271 w 2282940"/>
                <a:gd name="connsiteY171" fmla="*/ 816769 h 852488"/>
                <a:gd name="connsiteX172" fmla="*/ 1894796 w 2282940"/>
                <a:gd name="connsiteY172" fmla="*/ 823913 h 852488"/>
                <a:gd name="connsiteX173" fmla="*/ 1899559 w 2282940"/>
                <a:gd name="connsiteY173" fmla="*/ 831056 h 852488"/>
                <a:gd name="connsiteX174" fmla="*/ 1956709 w 2282940"/>
                <a:gd name="connsiteY174" fmla="*/ 828675 h 852488"/>
                <a:gd name="connsiteX175" fmla="*/ 1968615 w 2282940"/>
                <a:gd name="connsiteY175" fmla="*/ 826294 h 852488"/>
                <a:gd name="connsiteX176" fmla="*/ 1975759 w 2282940"/>
                <a:gd name="connsiteY176" fmla="*/ 823913 h 852488"/>
                <a:gd name="connsiteX177" fmla="*/ 1994809 w 2282940"/>
                <a:gd name="connsiteY177" fmla="*/ 819150 h 852488"/>
                <a:gd name="connsiteX178" fmla="*/ 2004334 w 2282940"/>
                <a:gd name="connsiteY178" fmla="*/ 814388 h 852488"/>
                <a:gd name="connsiteX179" fmla="*/ 2011478 w 2282940"/>
                <a:gd name="connsiteY179" fmla="*/ 812006 h 852488"/>
                <a:gd name="connsiteX180" fmla="*/ 2018621 w 2282940"/>
                <a:gd name="connsiteY180" fmla="*/ 807244 h 852488"/>
                <a:gd name="connsiteX181" fmla="*/ 2035290 w 2282940"/>
                <a:gd name="connsiteY181" fmla="*/ 802481 h 852488"/>
                <a:gd name="connsiteX182" fmla="*/ 2066246 w 2282940"/>
                <a:gd name="connsiteY182" fmla="*/ 790575 h 852488"/>
                <a:gd name="connsiteX183" fmla="*/ 2075771 w 2282940"/>
                <a:gd name="connsiteY183" fmla="*/ 783431 h 852488"/>
                <a:gd name="connsiteX184" fmla="*/ 2094821 w 2282940"/>
                <a:gd name="connsiteY184" fmla="*/ 773906 h 852488"/>
                <a:gd name="connsiteX185" fmla="*/ 2111490 w 2282940"/>
                <a:gd name="connsiteY185" fmla="*/ 766763 h 852488"/>
                <a:gd name="connsiteX186" fmla="*/ 2125778 w 2282940"/>
                <a:gd name="connsiteY186" fmla="*/ 759619 h 852488"/>
                <a:gd name="connsiteX187" fmla="*/ 2142446 w 2282940"/>
                <a:gd name="connsiteY187" fmla="*/ 754856 h 852488"/>
                <a:gd name="connsiteX188" fmla="*/ 2171021 w 2282940"/>
                <a:gd name="connsiteY188" fmla="*/ 750094 h 852488"/>
                <a:gd name="connsiteX189" fmla="*/ 2180546 w 2282940"/>
                <a:gd name="connsiteY189" fmla="*/ 747713 h 852488"/>
                <a:gd name="connsiteX190" fmla="*/ 2194834 w 2282940"/>
                <a:gd name="connsiteY190" fmla="*/ 745331 h 852488"/>
                <a:gd name="connsiteX191" fmla="*/ 2225790 w 2282940"/>
                <a:gd name="connsiteY191" fmla="*/ 740569 h 852488"/>
                <a:gd name="connsiteX192" fmla="*/ 2240078 w 2282940"/>
                <a:gd name="connsiteY192" fmla="*/ 714375 h 852488"/>
                <a:gd name="connsiteX193" fmla="*/ 2256746 w 2282940"/>
                <a:gd name="connsiteY193" fmla="*/ 683419 h 852488"/>
                <a:gd name="connsiteX194" fmla="*/ 2263890 w 2282940"/>
                <a:gd name="connsiteY194" fmla="*/ 659606 h 852488"/>
                <a:gd name="connsiteX195" fmla="*/ 2268653 w 2282940"/>
                <a:gd name="connsiteY195" fmla="*/ 642938 h 852488"/>
                <a:gd name="connsiteX196" fmla="*/ 2271034 w 2282940"/>
                <a:gd name="connsiteY196" fmla="*/ 628650 h 852488"/>
                <a:gd name="connsiteX197" fmla="*/ 2273415 w 2282940"/>
                <a:gd name="connsiteY197" fmla="*/ 616744 h 852488"/>
                <a:gd name="connsiteX198" fmla="*/ 2278178 w 2282940"/>
                <a:gd name="connsiteY198" fmla="*/ 588169 h 852488"/>
                <a:gd name="connsiteX199" fmla="*/ 2280559 w 2282940"/>
                <a:gd name="connsiteY199" fmla="*/ 561975 h 852488"/>
                <a:gd name="connsiteX200" fmla="*/ 2282940 w 2282940"/>
                <a:gd name="connsiteY200" fmla="*/ 554831 h 852488"/>
                <a:gd name="connsiteX201" fmla="*/ 2280559 w 2282940"/>
                <a:gd name="connsiteY201" fmla="*/ 542925 h 852488"/>
                <a:gd name="connsiteX202" fmla="*/ 2271034 w 2282940"/>
                <a:gd name="connsiteY202" fmla="*/ 519113 h 852488"/>
                <a:gd name="connsiteX203" fmla="*/ 2268653 w 2282940"/>
                <a:gd name="connsiteY203" fmla="*/ 504825 h 852488"/>
                <a:gd name="connsiteX204" fmla="*/ 2263890 w 2282940"/>
                <a:gd name="connsiteY204" fmla="*/ 490538 h 852488"/>
                <a:gd name="connsiteX205" fmla="*/ 2261509 w 2282940"/>
                <a:gd name="connsiteY205" fmla="*/ 459581 h 852488"/>
                <a:gd name="connsiteX206" fmla="*/ 2259128 w 2282940"/>
                <a:gd name="connsiteY206" fmla="*/ 447675 h 852488"/>
                <a:gd name="connsiteX207" fmla="*/ 2256746 w 2282940"/>
                <a:gd name="connsiteY207" fmla="*/ 428625 h 852488"/>
                <a:gd name="connsiteX208" fmla="*/ 2237696 w 2282940"/>
                <a:gd name="connsiteY208" fmla="*/ 338138 h 852488"/>
                <a:gd name="connsiteX209" fmla="*/ 2230553 w 2282940"/>
                <a:gd name="connsiteY209" fmla="*/ 333375 h 852488"/>
                <a:gd name="connsiteX210" fmla="*/ 2218646 w 2282940"/>
                <a:gd name="connsiteY210" fmla="*/ 319088 h 852488"/>
                <a:gd name="connsiteX211" fmla="*/ 2204359 w 2282940"/>
                <a:gd name="connsiteY211" fmla="*/ 311944 h 852488"/>
                <a:gd name="connsiteX212" fmla="*/ 2185309 w 2282940"/>
                <a:gd name="connsiteY212" fmla="*/ 292894 h 852488"/>
                <a:gd name="connsiteX213" fmla="*/ 2173403 w 2282940"/>
                <a:gd name="connsiteY213" fmla="*/ 278606 h 852488"/>
                <a:gd name="connsiteX214" fmla="*/ 2166259 w 2282940"/>
                <a:gd name="connsiteY214" fmla="*/ 257175 h 852488"/>
                <a:gd name="connsiteX215" fmla="*/ 2161496 w 2282940"/>
                <a:gd name="connsiteY215" fmla="*/ 240506 h 852488"/>
                <a:gd name="connsiteX216" fmla="*/ 2151971 w 2282940"/>
                <a:gd name="connsiteY216" fmla="*/ 223838 h 852488"/>
                <a:gd name="connsiteX217" fmla="*/ 2144828 w 2282940"/>
                <a:gd name="connsiteY217" fmla="*/ 200025 h 852488"/>
                <a:gd name="connsiteX218" fmla="*/ 2142446 w 2282940"/>
                <a:gd name="connsiteY218" fmla="*/ 190500 h 852488"/>
                <a:gd name="connsiteX219" fmla="*/ 2135303 w 2282940"/>
                <a:gd name="connsiteY219" fmla="*/ 180975 h 852488"/>
                <a:gd name="connsiteX220" fmla="*/ 2132921 w 2282940"/>
                <a:gd name="connsiteY220" fmla="*/ 173831 h 852488"/>
                <a:gd name="connsiteX221" fmla="*/ 2113871 w 2282940"/>
                <a:gd name="connsiteY221" fmla="*/ 152400 h 852488"/>
                <a:gd name="connsiteX222" fmla="*/ 2094821 w 2282940"/>
                <a:gd name="connsiteY222" fmla="*/ 130969 h 852488"/>
                <a:gd name="connsiteX223" fmla="*/ 2099584 w 2282940"/>
                <a:gd name="connsiteY223" fmla="*/ 121444 h 852488"/>
                <a:gd name="connsiteX224" fmla="*/ 2097203 w 2282940"/>
                <a:gd name="connsiteY224" fmla="*/ 59531 h 852488"/>
                <a:gd name="connsiteX225" fmla="*/ 2090059 w 2282940"/>
                <a:gd name="connsiteY225" fmla="*/ 54769 h 852488"/>
                <a:gd name="connsiteX226" fmla="*/ 2080534 w 2282940"/>
                <a:gd name="connsiteY226" fmla="*/ 52388 h 852488"/>
                <a:gd name="connsiteX227" fmla="*/ 2018621 w 2282940"/>
                <a:gd name="connsiteY227" fmla="*/ 54769 h 852488"/>
                <a:gd name="connsiteX228" fmla="*/ 2009096 w 2282940"/>
                <a:gd name="connsiteY228" fmla="*/ 57150 h 852488"/>
                <a:gd name="connsiteX229" fmla="*/ 1990046 w 2282940"/>
                <a:gd name="connsiteY229" fmla="*/ 61913 h 852488"/>
                <a:gd name="connsiteX230" fmla="*/ 1978140 w 2282940"/>
                <a:gd name="connsiteY230" fmla="*/ 66675 h 852488"/>
                <a:gd name="connsiteX231" fmla="*/ 1970996 w 2282940"/>
                <a:gd name="connsiteY231" fmla="*/ 71438 h 852488"/>
                <a:gd name="connsiteX232" fmla="*/ 1951946 w 2282940"/>
                <a:gd name="connsiteY232" fmla="*/ 78581 h 852488"/>
                <a:gd name="connsiteX233" fmla="*/ 1935278 w 2282940"/>
                <a:gd name="connsiteY233" fmla="*/ 90488 h 852488"/>
                <a:gd name="connsiteX234" fmla="*/ 1923371 w 2282940"/>
                <a:gd name="connsiteY234" fmla="*/ 97631 h 852488"/>
                <a:gd name="connsiteX235" fmla="*/ 1913846 w 2282940"/>
                <a:gd name="connsiteY235" fmla="*/ 104775 h 852488"/>
                <a:gd name="connsiteX236" fmla="*/ 1899559 w 2282940"/>
                <a:gd name="connsiteY236" fmla="*/ 114300 h 852488"/>
                <a:gd name="connsiteX237" fmla="*/ 1885271 w 2282940"/>
                <a:gd name="connsiteY237" fmla="*/ 119063 h 852488"/>
                <a:gd name="connsiteX238" fmla="*/ 1878128 w 2282940"/>
                <a:gd name="connsiteY238" fmla="*/ 121444 h 852488"/>
                <a:gd name="connsiteX239" fmla="*/ 1863840 w 2282940"/>
                <a:gd name="connsiteY239" fmla="*/ 123825 h 852488"/>
                <a:gd name="connsiteX240" fmla="*/ 1854315 w 2282940"/>
                <a:gd name="connsiteY240" fmla="*/ 126206 h 852488"/>
                <a:gd name="connsiteX241" fmla="*/ 1828121 w 2282940"/>
                <a:gd name="connsiteY241" fmla="*/ 128588 h 852488"/>
                <a:gd name="connsiteX242" fmla="*/ 1787640 w 2282940"/>
                <a:gd name="connsiteY242" fmla="*/ 133350 h 852488"/>
                <a:gd name="connsiteX243" fmla="*/ 1775734 w 2282940"/>
                <a:gd name="connsiteY243" fmla="*/ 138113 h 852488"/>
                <a:gd name="connsiteX244" fmla="*/ 1744778 w 2282940"/>
                <a:gd name="connsiteY244" fmla="*/ 142875 h 852488"/>
                <a:gd name="connsiteX245" fmla="*/ 1704296 w 2282940"/>
                <a:gd name="connsiteY245" fmla="*/ 150019 h 852488"/>
                <a:gd name="connsiteX246" fmla="*/ 1449503 w 2282940"/>
                <a:gd name="connsiteY246" fmla="*/ 152400 h 852488"/>
                <a:gd name="connsiteX247" fmla="*/ 1442359 w 2282940"/>
                <a:gd name="connsiteY247" fmla="*/ 150019 h 852488"/>
                <a:gd name="connsiteX248" fmla="*/ 1430453 w 2282940"/>
                <a:gd name="connsiteY248" fmla="*/ 147638 h 852488"/>
                <a:gd name="connsiteX249" fmla="*/ 1344728 w 2282940"/>
                <a:gd name="connsiteY249" fmla="*/ 150019 h 852488"/>
                <a:gd name="connsiteX250" fmla="*/ 1337584 w 2282940"/>
                <a:gd name="connsiteY250" fmla="*/ 152400 h 852488"/>
                <a:gd name="connsiteX251" fmla="*/ 1323296 w 2282940"/>
                <a:gd name="connsiteY251" fmla="*/ 154781 h 852488"/>
                <a:gd name="connsiteX252" fmla="*/ 1311390 w 2282940"/>
                <a:gd name="connsiteY252" fmla="*/ 157163 h 852488"/>
                <a:gd name="connsiteX253" fmla="*/ 1261384 w 2282940"/>
                <a:gd name="connsiteY253" fmla="*/ 152400 h 852488"/>
                <a:gd name="connsiteX254" fmla="*/ 1239953 w 2282940"/>
                <a:gd name="connsiteY254" fmla="*/ 150019 h 852488"/>
                <a:gd name="connsiteX255" fmla="*/ 1228046 w 2282940"/>
                <a:gd name="connsiteY255" fmla="*/ 147638 h 852488"/>
                <a:gd name="connsiteX256" fmla="*/ 1163753 w 2282940"/>
                <a:gd name="connsiteY256" fmla="*/ 140494 h 852488"/>
                <a:gd name="connsiteX257" fmla="*/ 1108984 w 2282940"/>
                <a:gd name="connsiteY257" fmla="*/ 147638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2282940" h="852488">
                  <a:moveTo>
                    <a:pt x="1108984" y="147638"/>
                  </a:moveTo>
                  <a:lnTo>
                    <a:pt x="961346" y="152400"/>
                  </a:lnTo>
                  <a:cubicBezTo>
                    <a:pt x="957013" y="152600"/>
                    <a:pt x="947710" y="158331"/>
                    <a:pt x="944678" y="159544"/>
                  </a:cubicBezTo>
                  <a:cubicBezTo>
                    <a:pt x="940017" y="161408"/>
                    <a:pt x="930390" y="164306"/>
                    <a:pt x="930390" y="164306"/>
                  </a:cubicBezTo>
                  <a:cubicBezTo>
                    <a:pt x="904988" y="181242"/>
                    <a:pt x="924195" y="170445"/>
                    <a:pt x="856571" y="166688"/>
                  </a:cubicBezTo>
                  <a:cubicBezTo>
                    <a:pt x="850181" y="166333"/>
                    <a:pt x="843871" y="165100"/>
                    <a:pt x="837521" y="164306"/>
                  </a:cubicBezTo>
                  <a:cubicBezTo>
                    <a:pt x="835140" y="163512"/>
                    <a:pt x="832881" y="161746"/>
                    <a:pt x="830378" y="161925"/>
                  </a:cubicBezTo>
                  <a:cubicBezTo>
                    <a:pt x="813798" y="163110"/>
                    <a:pt x="809185" y="165021"/>
                    <a:pt x="797040" y="169069"/>
                  </a:cubicBezTo>
                  <a:cubicBezTo>
                    <a:pt x="792830" y="168648"/>
                    <a:pt x="771588" y="167686"/>
                    <a:pt x="763703" y="164306"/>
                  </a:cubicBezTo>
                  <a:cubicBezTo>
                    <a:pt x="761334" y="163291"/>
                    <a:pt x="747646" y="153012"/>
                    <a:pt x="747034" y="152400"/>
                  </a:cubicBezTo>
                  <a:cubicBezTo>
                    <a:pt x="745010" y="150376"/>
                    <a:pt x="744425" y="147141"/>
                    <a:pt x="742271" y="145256"/>
                  </a:cubicBezTo>
                  <a:cubicBezTo>
                    <a:pt x="737964" y="141487"/>
                    <a:pt x="732892" y="138676"/>
                    <a:pt x="727984" y="135731"/>
                  </a:cubicBezTo>
                  <a:cubicBezTo>
                    <a:pt x="724940" y="133905"/>
                    <a:pt x="721469" y="132850"/>
                    <a:pt x="718459" y="130969"/>
                  </a:cubicBezTo>
                  <a:cubicBezTo>
                    <a:pt x="715093" y="128866"/>
                    <a:pt x="712164" y="126132"/>
                    <a:pt x="708934" y="123825"/>
                  </a:cubicBezTo>
                  <a:cubicBezTo>
                    <a:pt x="706605" y="122162"/>
                    <a:pt x="704049" y="120820"/>
                    <a:pt x="701790" y="119063"/>
                  </a:cubicBezTo>
                  <a:cubicBezTo>
                    <a:pt x="696897" y="115257"/>
                    <a:pt x="692718" y="110509"/>
                    <a:pt x="687503" y="107156"/>
                  </a:cubicBezTo>
                  <a:cubicBezTo>
                    <a:pt x="687493" y="107149"/>
                    <a:pt x="663696" y="95253"/>
                    <a:pt x="658928" y="92869"/>
                  </a:cubicBezTo>
                  <a:cubicBezTo>
                    <a:pt x="654165" y="90488"/>
                    <a:pt x="649206" y="88465"/>
                    <a:pt x="644640" y="85725"/>
                  </a:cubicBezTo>
                  <a:cubicBezTo>
                    <a:pt x="630582" y="77290"/>
                    <a:pt x="637125" y="80044"/>
                    <a:pt x="625590" y="76200"/>
                  </a:cubicBezTo>
                  <a:cubicBezTo>
                    <a:pt x="622415" y="73819"/>
                    <a:pt x="619431" y="71159"/>
                    <a:pt x="616065" y="69056"/>
                  </a:cubicBezTo>
                  <a:cubicBezTo>
                    <a:pt x="609340" y="64853"/>
                    <a:pt x="606340" y="64227"/>
                    <a:pt x="599396" y="61913"/>
                  </a:cubicBezTo>
                  <a:cubicBezTo>
                    <a:pt x="590665" y="56357"/>
                    <a:pt x="578944" y="53855"/>
                    <a:pt x="573203" y="45244"/>
                  </a:cubicBezTo>
                  <a:cubicBezTo>
                    <a:pt x="567048" y="36012"/>
                    <a:pt x="571155" y="39005"/>
                    <a:pt x="561296" y="35719"/>
                  </a:cubicBezTo>
                  <a:cubicBezTo>
                    <a:pt x="552566" y="22622"/>
                    <a:pt x="561296" y="33734"/>
                    <a:pt x="549390" y="23813"/>
                  </a:cubicBezTo>
                  <a:cubicBezTo>
                    <a:pt x="522706" y="1577"/>
                    <a:pt x="559933" y="29642"/>
                    <a:pt x="535103" y="11906"/>
                  </a:cubicBezTo>
                  <a:cubicBezTo>
                    <a:pt x="531874" y="9599"/>
                    <a:pt x="529128" y="6538"/>
                    <a:pt x="525578" y="4763"/>
                  </a:cubicBezTo>
                  <a:cubicBezTo>
                    <a:pt x="521088" y="2518"/>
                    <a:pt x="511290" y="0"/>
                    <a:pt x="511290" y="0"/>
                  </a:cubicBezTo>
                  <a:cubicBezTo>
                    <a:pt x="480156" y="1946"/>
                    <a:pt x="481639" y="-3127"/>
                    <a:pt x="463665" y="7144"/>
                  </a:cubicBezTo>
                  <a:cubicBezTo>
                    <a:pt x="461180" y="8564"/>
                    <a:pt x="458902" y="10319"/>
                    <a:pt x="456521" y="11906"/>
                  </a:cubicBezTo>
                  <a:cubicBezTo>
                    <a:pt x="454934" y="14287"/>
                    <a:pt x="453783" y="17026"/>
                    <a:pt x="451759" y="19050"/>
                  </a:cubicBezTo>
                  <a:cubicBezTo>
                    <a:pt x="441732" y="29078"/>
                    <a:pt x="433950" y="22843"/>
                    <a:pt x="418421" y="21431"/>
                  </a:cubicBezTo>
                  <a:cubicBezTo>
                    <a:pt x="416040" y="20637"/>
                    <a:pt x="413585" y="20039"/>
                    <a:pt x="411278" y="19050"/>
                  </a:cubicBezTo>
                  <a:cubicBezTo>
                    <a:pt x="408015" y="17652"/>
                    <a:pt x="405178" y="15222"/>
                    <a:pt x="401753" y="14288"/>
                  </a:cubicBezTo>
                  <a:cubicBezTo>
                    <a:pt x="396338" y="12811"/>
                    <a:pt x="390640" y="12700"/>
                    <a:pt x="385084" y="11906"/>
                  </a:cubicBezTo>
                  <a:cubicBezTo>
                    <a:pt x="381909" y="10319"/>
                    <a:pt x="378822" y="8542"/>
                    <a:pt x="375559" y="7144"/>
                  </a:cubicBezTo>
                  <a:cubicBezTo>
                    <a:pt x="369855" y="4700"/>
                    <a:pt x="364924" y="4105"/>
                    <a:pt x="358890" y="2381"/>
                  </a:cubicBezTo>
                  <a:cubicBezTo>
                    <a:pt x="356476" y="1691"/>
                    <a:pt x="354127" y="794"/>
                    <a:pt x="351746" y="0"/>
                  </a:cubicBezTo>
                  <a:cubicBezTo>
                    <a:pt x="337459" y="1588"/>
                    <a:pt x="322830" y="1277"/>
                    <a:pt x="308884" y="4763"/>
                  </a:cubicBezTo>
                  <a:cubicBezTo>
                    <a:pt x="306108" y="5457"/>
                    <a:pt x="306145" y="9882"/>
                    <a:pt x="304121" y="11906"/>
                  </a:cubicBezTo>
                  <a:cubicBezTo>
                    <a:pt x="285389" y="30638"/>
                    <a:pt x="309342" y="405"/>
                    <a:pt x="289834" y="23813"/>
                  </a:cubicBezTo>
                  <a:cubicBezTo>
                    <a:pt x="288002" y="26011"/>
                    <a:pt x="287005" y="28846"/>
                    <a:pt x="285071" y="30956"/>
                  </a:cubicBezTo>
                  <a:cubicBezTo>
                    <a:pt x="280700" y="35725"/>
                    <a:pt x="266641" y="52078"/>
                    <a:pt x="256496" y="57150"/>
                  </a:cubicBezTo>
                  <a:cubicBezTo>
                    <a:pt x="254251" y="58272"/>
                    <a:pt x="251734" y="58737"/>
                    <a:pt x="249353" y="59531"/>
                  </a:cubicBezTo>
                  <a:cubicBezTo>
                    <a:pt x="241323" y="71575"/>
                    <a:pt x="248949" y="63304"/>
                    <a:pt x="237446" y="69056"/>
                  </a:cubicBezTo>
                  <a:cubicBezTo>
                    <a:pt x="234886" y="70336"/>
                    <a:pt x="232863" y="72539"/>
                    <a:pt x="230303" y="73819"/>
                  </a:cubicBezTo>
                  <a:cubicBezTo>
                    <a:pt x="218906" y="79518"/>
                    <a:pt x="192068" y="78195"/>
                    <a:pt x="187440" y="78581"/>
                  </a:cubicBezTo>
                  <a:cubicBezTo>
                    <a:pt x="173053" y="79780"/>
                    <a:pt x="163268" y="81355"/>
                    <a:pt x="149340" y="83344"/>
                  </a:cubicBezTo>
                  <a:cubicBezTo>
                    <a:pt x="144578" y="84931"/>
                    <a:pt x="139230" y="85321"/>
                    <a:pt x="135053" y="88106"/>
                  </a:cubicBezTo>
                  <a:cubicBezTo>
                    <a:pt x="125821" y="94261"/>
                    <a:pt x="130624" y="91964"/>
                    <a:pt x="120765" y="95250"/>
                  </a:cubicBezTo>
                  <a:cubicBezTo>
                    <a:pt x="119178" y="98425"/>
                    <a:pt x="118513" y="102265"/>
                    <a:pt x="116003" y="104775"/>
                  </a:cubicBezTo>
                  <a:cubicBezTo>
                    <a:pt x="114228" y="106550"/>
                    <a:pt x="111104" y="106033"/>
                    <a:pt x="108859" y="107156"/>
                  </a:cubicBezTo>
                  <a:cubicBezTo>
                    <a:pt x="106299" y="108436"/>
                    <a:pt x="103739" y="109895"/>
                    <a:pt x="101715" y="111919"/>
                  </a:cubicBezTo>
                  <a:cubicBezTo>
                    <a:pt x="98909" y="114725"/>
                    <a:pt x="97154" y="118431"/>
                    <a:pt x="94571" y="121444"/>
                  </a:cubicBezTo>
                  <a:cubicBezTo>
                    <a:pt x="92380" y="124001"/>
                    <a:pt x="89495" y="125930"/>
                    <a:pt x="87428" y="128588"/>
                  </a:cubicBezTo>
                  <a:cubicBezTo>
                    <a:pt x="83914" y="133106"/>
                    <a:pt x="81078" y="138113"/>
                    <a:pt x="77903" y="142875"/>
                  </a:cubicBezTo>
                  <a:lnTo>
                    <a:pt x="73140" y="150019"/>
                  </a:lnTo>
                  <a:cubicBezTo>
                    <a:pt x="71553" y="152400"/>
                    <a:pt x="69283" y="154448"/>
                    <a:pt x="68378" y="157163"/>
                  </a:cubicBezTo>
                  <a:cubicBezTo>
                    <a:pt x="62388" y="175127"/>
                    <a:pt x="70470" y="152975"/>
                    <a:pt x="61234" y="171450"/>
                  </a:cubicBezTo>
                  <a:cubicBezTo>
                    <a:pt x="60112" y="173695"/>
                    <a:pt x="60072" y="176400"/>
                    <a:pt x="58853" y="178594"/>
                  </a:cubicBezTo>
                  <a:cubicBezTo>
                    <a:pt x="56073" y="183597"/>
                    <a:pt x="51888" y="187762"/>
                    <a:pt x="49328" y="192881"/>
                  </a:cubicBezTo>
                  <a:lnTo>
                    <a:pt x="44565" y="202406"/>
                  </a:lnTo>
                  <a:cubicBezTo>
                    <a:pt x="43320" y="207385"/>
                    <a:pt x="40206" y="219201"/>
                    <a:pt x="39803" y="223838"/>
                  </a:cubicBezTo>
                  <a:cubicBezTo>
                    <a:pt x="38563" y="238094"/>
                    <a:pt x="38215" y="252413"/>
                    <a:pt x="37421" y="266700"/>
                  </a:cubicBezTo>
                  <a:cubicBezTo>
                    <a:pt x="31071" y="286941"/>
                    <a:pt x="6862" y="328612"/>
                    <a:pt x="1703" y="345281"/>
                  </a:cubicBezTo>
                  <a:cubicBezTo>
                    <a:pt x="-3456" y="361950"/>
                    <a:pt x="4579" y="359642"/>
                    <a:pt x="6465" y="366713"/>
                  </a:cubicBezTo>
                  <a:cubicBezTo>
                    <a:pt x="7758" y="371564"/>
                    <a:pt x="11228" y="381000"/>
                    <a:pt x="11228" y="381000"/>
                  </a:cubicBezTo>
                  <a:cubicBezTo>
                    <a:pt x="12022" y="388144"/>
                    <a:pt x="12103" y="395403"/>
                    <a:pt x="13609" y="402431"/>
                  </a:cubicBezTo>
                  <a:cubicBezTo>
                    <a:pt x="14505" y="406611"/>
                    <a:pt x="17737" y="410111"/>
                    <a:pt x="18371" y="414338"/>
                  </a:cubicBezTo>
                  <a:cubicBezTo>
                    <a:pt x="20141" y="426138"/>
                    <a:pt x="19959" y="438150"/>
                    <a:pt x="20753" y="450056"/>
                  </a:cubicBezTo>
                  <a:cubicBezTo>
                    <a:pt x="17755" y="524971"/>
                    <a:pt x="15952" y="528639"/>
                    <a:pt x="23134" y="619125"/>
                  </a:cubicBezTo>
                  <a:cubicBezTo>
                    <a:pt x="24218" y="632784"/>
                    <a:pt x="24151" y="647350"/>
                    <a:pt x="30278" y="659606"/>
                  </a:cubicBezTo>
                  <a:cubicBezTo>
                    <a:pt x="37678" y="674407"/>
                    <a:pt x="33097" y="663522"/>
                    <a:pt x="37421" y="678656"/>
                  </a:cubicBezTo>
                  <a:cubicBezTo>
                    <a:pt x="39000" y="684180"/>
                    <a:pt x="39663" y="689349"/>
                    <a:pt x="46946" y="690563"/>
                  </a:cubicBezTo>
                  <a:cubicBezTo>
                    <a:pt x="58716" y="692525"/>
                    <a:pt x="70759" y="692150"/>
                    <a:pt x="82665" y="692944"/>
                  </a:cubicBezTo>
                  <a:cubicBezTo>
                    <a:pt x="85046" y="693738"/>
                    <a:pt x="87502" y="694336"/>
                    <a:pt x="89809" y="695325"/>
                  </a:cubicBezTo>
                  <a:cubicBezTo>
                    <a:pt x="93072" y="696723"/>
                    <a:pt x="96010" y="698842"/>
                    <a:pt x="99334" y="700088"/>
                  </a:cubicBezTo>
                  <a:cubicBezTo>
                    <a:pt x="125282" y="709819"/>
                    <a:pt x="91854" y="693967"/>
                    <a:pt x="118384" y="707231"/>
                  </a:cubicBezTo>
                  <a:cubicBezTo>
                    <a:pt x="120765" y="709612"/>
                    <a:pt x="122994" y="712157"/>
                    <a:pt x="125528" y="714375"/>
                  </a:cubicBezTo>
                  <a:cubicBezTo>
                    <a:pt x="129353" y="717722"/>
                    <a:pt x="133840" y="720306"/>
                    <a:pt x="137434" y="723900"/>
                  </a:cubicBezTo>
                  <a:cubicBezTo>
                    <a:pt x="140240" y="726706"/>
                    <a:pt x="142197" y="730250"/>
                    <a:pt x="144578" y="733425"/>
                  </a:cubicBezTo>
                  <a:cubicBezTo>
                    <a:pt x="145372" y="735806"/>
                    <a:pt x="145391" y="738609"/>
                    <a:pt x="146959" y="740569"/>
                  </a:cubicBezTo>
                  <a:cubicBezTo>
                    <a:pt x="148747" y="742804"/>
                    <a:pt x="151423" y="744326"/>
                    <a:pt x="154103" y="745331"/>
                  </a:cubicBezTo>
                  <a:cubicBezTo>
                    <a:pt x="159563" y="747378"/>
                    <a:pt x="182107" y="749725"/>
                    <a:pt x="185059" y="750094"/>
                  </a:cubicBezTo>
                  <a:cubicBezTo>
                    <a:pt x="191400" y="752208"/>
                    <a:pt x="201681" y="756039"/>
                    <a:pt x="208871" y="757238"/>
                  </a:cubicBezTo>
                  <a:cubicBezTo>
                    <a:pt x="215183" y="758290"/>
                    <a:pt x="221578" y="758773"/>
                    <a:pt x="227921" y="759619"/>
                  </a:cubicBezTo>
                  <a:cubicBezTo>
                    <a:pt x="233485" y="760361"/>
                    <a:pt x="239005" y="761442"/>
                    <a:pt x="244590" y="762000"/>
                  </a:cubicBezTo>
                  <a:cubicBezTo>
                    <a:pt x="254888" y="763030"/>
                    <a:pt x="265239" y="763444"/>
                    <a:pt x="275546" y="764381"/>
                  </a:cubicBezTo>
                  <a:cubicBezTo>
                    <a:pt x="293000" y="765968"/>
                    <a:pt x="316448" y="769359"/>
                    <a:pt x="332696" y="771525"/>
                  </a:cubicBezTo>
                  <a:cubicBezTo>
                    <a:pt x="350159" y="770731"/>
                    <a:pt x="367655" y="770485"/>
                    <a:pt x="385084" y="769144"/>
                  </a:cubicBezTo>
                  <a:cubicBezTo>
                    <a:pt x="388347" y="768893"/>
                    <a:pt x="391682" y="768227"/>
                    <a:pt x="394609" y="766763"/>
                  </a:cubicBezTo>
                  <a:cubicBezTo>
                    <a:pt x="402626" y="762754"/>
                    <a:pt x="410954" y="755321"/>
                    <a:pt x="418421" y="750094"/>
                  </a:cubicBezTo>
                  <a:cubicBezTo>
                    <a:pt x="427326" y="743861"/>
                    <a:pt x="432760" y="739866"/>
                    <a:pt x="442234" y="735806"/>
                  </a:cubicBezTo>
                  <a:cubicBezTo>
                    <a:pt x="444541" y="734817"/>
                    <a:pt x="446997" y="734219"/>
                    <a:pt x="449378" y="733425"/>
                  </a:cubicBezTo>
                  <a:cubicBezTo>
                    <a:pt x="463101" y="724276"/>
                    <a:pt x="449866" y="732195"/>
                    <a:pt x="463665" y="726281"/>
                  </a:cubicBezTo>
                  <a:cubicBezTo>
                    <a:pt x="484250" y="717459"/>
                    <a:pt x="463589" y="724719"/>
                    <a:pt x="480334" y="719138"/>
                  </a:cubicBezTo>
                  <a:cubicBezTo>
                    <a:pt x="482715" y="717550"/>
                    <a:pt x="484847" y="715502"/>
                    <a:pt x="487478" y="714375"/>
                  </a:cubicBezTo>
                  <a:cubicBezTo>
                    <a:pt x="490486" y="713086"/>
                    <a:pt x="493856" y="712893"/>
                    <a:pt x="497003" y="711994"/>
                  </a:cubicBezTo>
                  <a:cubicBezTo>
                    <a:pt x="514775" y="706916"/>
                    <a:pt x="490739" y="711103"/>
                    <a:pt x="525578" y="707231"/>
                  </a:cubicBezTo>
                  <a:cubicBezTo>
                    <a:pt x="564873" y="681034"/>
                    <a:pt x="532800" y="700450"/>
                    <a:pt x="649403" y="704850"/>
                  </a:cubicBezTo>
                  <a:cubicBezTo>
                    <a:pt x="652673" y="704973"/>
                    <a:pt x="655670" y="706921"/>
                    <a:pt x="658928" y="707231"/>
                  </a:cubicBezTo>
                  <a:cubicBezTo>
                    <a:pt x="672384" y="708513"/>
                    <a:pt x="685920" y="708743"/>
                    <a:pt x="699409" y="709613"/>
                  </a:cubicBezTo>
                  <a:lnTo>
                    <a:pt x="732746" y="711994"/>
                  </a:lnTo>
                  <a:cubicBezTo>
                    <a:pt x="749979" y="717737"/>
                    <a:pt x="733500" y="712871"/>
                    <a:pt x="768465" y="716756"/>
                  </a:cubicBezTo>
                  <a:cubicBezTo>
                    <a:pt x="773264" y="717289"/>
                    <a:pt x="778011" y="718226"/>
                    <a:pt x="782753" y="719138"/>
                  </a:cubicBezTo>
                  <a:cubicBezTo>
                    <a:pt x="798651" y="722195"/>
                    <a:pt x="815346" y="722651"/>
                    <a:pt x="830378" y="728663"/>
                  </a:cubicBezTo>
                  <a:cubicBezTo>
                    <a:pt x="834347" y="730250"/>
                    <a:pt x="838190" y="732197"/>
                    <a:pt x="842284" y="733425"/>
                  </a:cubicBezTo>
                  <a:cubicBezTo>
                    <a:pt x="846880" y="734804"/>
                    <a:pt x="856411" y="735453"/>
                    <a:pt x="861334" y="738188"/>
                  </a:cubicBezTo>
                  <a:cubicBezTo>
                    <a:pt x="866337" y="740968"/>
                    <a:pt x="870618" y="744933"/>
                    <a:pt x="875621" y="747713"/>
                  </a:cubicBezTo>
                  <a:cubicBezTo>
                    <a:pt x="877815" y="748932"/>
                    <a:pt x="880351" y="749404"/>
                    <a:pt x="882765" y="750094"/>
                  </a:cubicBezTo>
                  <a:cubicBezTo>
                    <a:pt x="903696" y="756073"/>
                    <a:pt x="882305" y="749147"/>
                    <a:pt x="899434" y="754856"/>
                  </a:cubicBezTo>
                  <a:cubicBezTo>
                    <a:pt x="939946" y="787266"/>
                    <a:pt x="889635" y="749728"/>
                    <a:pt x="920865" y="766763"/>
                  </a:cubicBezTo>
                  <a:cubicBezTo>
                    <a:pt x="939384" y="776865"/>
                    <a:pt x="931967" y="777626"/>
                    <a:pt x="947059" y="783431"/>
                  </a:cubicBezTo>
                  <a:cubicBezTo>
                    <a:pt x="954087" y="786134"/>
                    <a:pt x="968490" y="790575"/>
                    <a:pt x="968490" y="790575"/>
                  </a:cubicBezTo>
                  <a:cubicBezTo>
                    <a:pt x="970871" y="792956"/>
                    <a:pt x="972940" y="795698"/>
                    <a:pt x="975634" y="797719"/>
                  </a:cubicBezTo>
                  <a:cubicBezTo>
                    <a:pt x="990024" y="808512"/>
                    <a:pt x="984560" y="800196"/>
                    <a:pt x="994684" y="812006"/>
                  </a:cubicBezTo>
                  <a:cubicBezTo>
                    <a:pt x="997267" y="815019"/>
                    <a:pt x="999215" y="818544"/>
                    <a:pt x="1001828" y="821531"/>
                  </a:cubicBezTo>
                  <a:cubicBezTo>
                    <a:pt x="1004785" y="824910"/>
                    <a:pt x="1008548" y="827550"/>
                    <a:pt x="1011353" y="831056"/>
                  </a:cubicBezTo>
                  <a:cubicBezTo>
                    <a:pt x="1034145" y="859547"/>
                    <a:pt x="1010124" y="834589"/>
                    <a:pt x="1028021" y="852488"/>
                  </a:cubicBezTo>
                  <a:cubicBezTo>
                    <a:pt x="1051834" y="851694"/>
                    <a:pt x="1075796" y="852890"/>
                    <a:pt x="1099459" y="850106"/>
                  </a:cubicBezTo>
                  <a:cubicBezTo>
                    <a:pt x="1110234" y="848838"/>
                    <a:pt x="1107532" y="840790"/>
                    <a:pt x="1113746" y="835819"/>
                  </a:cubicBezTo>
                  <a:cubicBezTo>
                    <a:pt x="1115706" y="834251"/>
                    <a:pt x="1118509" y="834232"/>
                    <a:pt x="1120890" y="833438"/>
                  </a:cubicBezTo>
                  <a:cubicBezTo>
                    <a:pt x="1122478" y="831057"/>
                    <a:pt x="1123168" y="827714"/>
                    <a:pt x="1125653" y="826294"/>
                  </a:cubicBezTo>
                  <a:cubicBezTo>
                    <a:pt x="1129167" y="824286"/>
                    <a:pt x="1133633" y="824895"/>
                    <a:pt x="1137559" y="823913"/>
                  </a:cubicBezTo>
                  <a:cubicBezTo>
                    <a:pt x="1139994" y="823304"/>
                    <a:pt x="1142322" y="822325"/>
                    <a:pt x="1144703" y="821531"/>
                  </a:cubicBezTo>
                  <a:cubicBezTo>
                    <a:pt x="1182234" y="824213"/>
                    <a:pt x="1178188" y="825373"/>
                    <a:pt x="1218521" y="821531"/>
                  </a:cubicBezTo>
                  <a:cubicBezTo>
                    <a:pt x="1221779" y="821221"/>
                    <a:pt x="1224871" y="819944"/>
                    <a:pt x="1228046" y="819150"/>
                  </a:cubicBezTo>
                  <a:cubicBezTo>
                    <a:pt x="1229634" y="816769"/>
                    <a:pt x="1230574" y="813794"/>
                    <a:pt x="1232809" y="812006"/>
                  </a:cubicBezTo>
                  <a:cubicBezTo>
                    <a:pt x="1234769" y="810438"/>
                    <a:pt x="1237708" y="810747"/>
                    <a:pt x="1239953" y="809625"/>
                  </a:cubicBezTo>
                  <a:cubicBezTo>
                    <a:pt x="1242513" y="808345"/>
                    <a:pt x="1244715" y="806450"/>
                    <a:pt x="1247096" y="804863"/>
                  </a:cubicBezTo>
                  <a:cubicBezTo>
                    <a:pt x="1247890" y="802482"/>
                    <a:pt x="1247435" y="799178"/>
                    <a:pt x="1249478" y="797719"/>
                  </a:cubicBezTo>
                  <a:cubicBezTo>
                    <a:pt x="1253563" y="794801"/>
                    <a:pt x="1263765" y="792956"/>
                    <a:pt x="1263765" y="792956"/>
                  </a:cubicBezTo>
                  <a:cubicBezTo>
                    <a:pt x="1264559" y="790575"/>
                    <a:pt x="1264371" y="787588"/>
                    <a:pt x="1266146" y="785813"/>
                  </a:cubicBezTo>
                  <a:cubicBezTo>
                    <a:pt x="1267921" y="784038"/>
                    <a:pt x="1270983" y="784420"/>
                    <a:pt x="1273290" y="783431"/>
                  </a:cubicBezTo>
                  <a:cubicBezTo>
                    <a:pt x="1276553" y="782033"/>
                    <a:pt x="1279640" y="780256"/>
                    <a:pt x="1282815" y="778669"/>
                  </a:cubicBezTo>
                  <a:cubicBezTo>
                    <a:pt x="1285990" y="775494"/>
                    <a:pt x="1288686" y="771754"/>
                    <a:pt x="1292340" y="769144"/>
                  </a:cubicBezTo>
                  <a:cubicBezTo>
                    <a:pt x="1294383" y="767685"/>
                    <a:pt x="1297239" y="767886"/>
                    <a:pt x="1299484" y="766763"/>
                  </a:cubicBezTo>
                  <a:cubicBezTo>
                    <a:pt x="1317544" y="757733"/>
                    <a:pt x="1304865" y="761735"/>
                    <a:pt x="1320915" y="754856"/>
                  </a:cubicBezTo>
                  <a:cubicBezTo>
                    <a:pt x="1325696" y="752807"/>
                    <a:pt x="1332753" y="751302"/>
                    <a:pt x="1337584" y="750094"/>
                  </a:cubicBezTo>
                  <a:cubicBezTo>
                    <a:pt x="1339965" y="748506"/>
                    <a:pt x="1342168" y="746611"/>
                    <a:pt x="1344728" y="745331"/>
                  </a:cubicBezTo>
                  <a:cubicBezTo>
                    <a:pt x="1346973" y="744209"/>
                    <a:pt x="1349458" y="743639"/>
                    <a:pt x="1351871" y="742950"/>
                  </a:cubicBezTo>
                  <a:cubicBezTo>
                    <a:pt x="1365814" y="738966"/>
                    <a:pt x="1366234" y="740085"/>
                    <a:pt x="1385209" y="738188"/>
                  </a:cubicBezTo>
                  <a:cubicBezTo>
                    <a:pt x="1388384" y="737394"/>
                    <a:pt x="1391587" y="736705"/>
                    <a:pt x="1394734" y="735806"/>
                  </a:cubicBezTo>
                  <a:cubicBezTo>
                    <a:pt x="1404013" y="733155"/>
                    <a:pt x="1410068" y="729342"/>
                    <a:pt x="1420928" y="728663"/>
                  </a:cubicBezTo>
                  <a:lnTo>
                    <a:pt x="1459028" y="726281"/>
                  </a:lnTo>
                  <a:cubicBezTo>
                    <a:pt x="1467759" y="727075"/>
                    <a:pt x="1476542" y="727423"/>
                    <a:pt x="1485221" y="728663"/>
                  </a:cubicBezTo>
                  <a:cubicBezTo>
                    <a:pt x="1487706" y="729018"/>
                    <a:pt x="1489855" y="731044"/>
                    <a:pt x="1492365" y="731044"/>
                  </a:cubicBezTo>
                  <a:cubicBezTo>
                    <a:pt x="1505090" y="731044"/>
                    <a:pt x="1517765" y="729457"/>
                    <a:pt x="1530465" y="728663"/>
                  </a:cubicBezTo>
                  <a:cubicBezTo>
                    <a:pt x="1537450" y="727266"/>
                    <a:pt x="1543110" y="726645"/>
                    <a:pt x="1549515" y="723900"/>
                  </a:cubicBezTo>
                  <a:cubicBezTo>
                    <a:pt x="1552778" y="722502"/>
                    <a:pt x="1555716" y="720384"/>
                    <a:pt x="1559040" y="719138"/>
                  </a:cubicBezTo>
                  <a:cubicBezTo>
                    <a:pt x="1562104" y="717989"/>
                    <a:pt x="1565418" y="717655"/>
                    <a:pt x="1568565" y="716756"/>
                  </a:cubicBezTo>
                  <a:cubicBezTo>
                    <a:pt x="1570979" y="716066"/>
                    <a:pt x="1573328" y="715169"/>
                    <a:pt x="1575709" y="714375"/>
                  </a:cubicBezTo>
                  <a:cubicBezTo>
                    <a:pt x="1584273" y="701528"/>
                    <a:pt x="1576288" y="709661"/>
                    <a:pt x="1597140" y="704850"/>
                  </a:cubicBezTo>
                  <a:cubicBezTo>
                    <a:pt x="1602032" y="703721"/>
                    <a:pt x="1611428" y="700088"/>
                    <a:pt x="1611428" y="700088"/>
                  </a:cubicBezTo>
                  <a:cubicBezTo>
                    <a:pt x="1613809" y="700882"/>
                    <a:pt x="1616483" y="701077"/>
                    <a:pt x="1618571" y="702469"/>
                  </a:cubicBezTo>
                  <a:cubicBezTo>
                    <a:pt x="1626394" y="707685"/>
                    <a:pt x="1624989" y="710169"/>
                    <a:pt x="1630478" y="716756"/>
                  </a:cubicBezTo>
                  <a:cubicBezTo>
                    <a:pt x="1632634" y="719343"/>
                    <a:pt x="1634963" y="721833"/>
                    <a:pt x="1637621" y="723900"/>
                  </a:cubicBezTo>
                  <a:cubicBezTo>
                    <a:pt x="1642139" y="727414"/>
                    <a:pt x="1647862" y="729378"/>
                    <a:pt x="1651909" y="733425"/>
                  </a:cubicBezTo>
                  <a:cubicBezTo>
                    <a:pt x="1654290" y="735806"/>
                    <a:pt x="1655858" y="739504"/>
                    <a:pt x="1659053" y="740569"/>
                  </a:cubicBezTo>
                  <a:cubicBezTo>
                    <a:pt x="1665872" y="742842"/>
                    <a:pt x="1673340" y="742156"/>
                    <a:pt x="1680484" y="742950"/>
                  </a:cubicBezTo>
                  <a:cubicBezTo>
                    <a:pt x="1683659" y="743744"/>
                    <a:pt x="1686862" y="744432"/>
                    <a:pt x="1690009" y="745331"/>
                  </a:cubicBezTo>
                  <a:cubicBezTo>
                    <a:pt x="1692423" y="746021"/>
                    <a:pt x="1694703" y="747168"/>
                    <a:pt x="1697153" y="747713"/>
                  </a:cubicBezTo>
                  <a:cubicBezTo>
                    <a:pt x="1701866" y="748760"/>
                    <a:pt x="1706678" y="749300"/>
                    <a:pt x="1711440" y="750094"/>
                  </a:cubicBezTo>
                  <a:cubicBezTo>
                    <a:pt x="1717790" y="752475"/>
                    <a:pt x="1724008" y="755244"/>
                    <a:pt x="1730490" y="757238"/>
                  </a:cubicBezTo>
                  <a:cubicBezTo>
                    <a:pt x="1734358" y="758428"/>
                    <a:pt x="1738404" y="758954"/>
                    <a:pt x="1742396" y="759619"/>
                  </a:cubicBezTo>
                  <a:cubicBezTo>
                    <a:pt x="1759777" y="762516"/>
                    <a:pt x="1765920" y="762623"/>
                    <a:pt x="1785259" y="764381"/>
                  </a:cubicBezTo>
                  <a:cubicBezTo>
                    <a:pt x="1789228" y="765175"/>
                    <a:pt x="1793407" y="765260"/>
                    <a:pt x="1797165" y="766763"/>
                  </a:cubicBezTo>
                  <a:cubicBezTo>
                    <a:pt x="1831497" y="780496"/>
                    <a:pt x="1790707" y="769314"/>
                    <a:pt x="1818596" y="776288"/>
                  </a:cubicBezTo>
                  <a:cubicBezTo>
                    <a:pt x="1845590" y="796532"/>
                    <a:pt x="1811486" y="771843"/>
                    <a:pt x="1837646" y="788194"/>
                  </a:cubicBezTo>
                  <a:cubicBezTo>
                    <a:pt x="1841011" y="790298"/>
                    <a:pt x="1843544" y="793726"/>
                    <a:pt x="1847171" y="795338"/>
                  </a:cubicBezTo>
                  <a:cubicBezTo>
                    <a:pt x="1850870" y="796982"/>
                    <a:pt x="1855109" y="796925"/>
                    <a:pt x="1859078" y="797719"/>
                  </a:cubicBezTo>
                  <a:cubicBezTo>
                    <a:pt x="1863840" y="800894"/>
                    <a:pt x="1870190" y="802482"/>
                    <a:pt x="1873365" y="807244"/>
                  </a:cubicBezTo>
                  <a:cubicBezTo>
                    <a:pt x="1879520" y="816476"/>
                    <a:pt x="1875413" y="813483"/>
                    <a:pt x="1885271" y="816769"/>
                  </a:cubicBezTo>
                  <a:cubicBezTo>
                    <a:pt x="1888446" y="819150"/>
                    <a:pt x="1891990" y="821107"/>
                    <a:pt x="1894796" y="823913"/>
                  </a:cubicBezTo>
                  <a:cubicBezTo>
                    <a:pt x="1896820" y="825937"/>
                    <a:pt x="1896706" y="830837"/>
                    <a:pt x="1899559" y="831056"/>
                  </a:cubicBezTo>
                  <a:cubicBezTo>
                    <a:pt x="1918569" y="832518"/>
                    <a:pt x="1937659" y="829469"/>
                    <a:pt x="1956709" y="828675"/>
                  </a:cubicBezTo>
                  <a:cubicBezTo>
                    <a:pt x="1960678" y="827881"/>
                    <a:pt x="1964689" y="827276"/>
                    <a:pt x="1968615" y="826294"/>
                  </a:cubicBezTo>
                  <a:cubicBezTo>
                    <a:pt x="1971050" y="825685"/>
                    <a:pt x="1973324" y="824522"/>
                    <a:pt x="1975759" y="823913"/>
                  </a:cubicBezTo>
                  <a:cubicBezTo>
                    <a:pt x="1984699" y="821678"/>
                    <a:pt x="1987192" y="822414"/>
                    <a:pt x="1994809" y="819150"/>
                  </a:cubicBezTo>
                  <a:cubicBezTo>
                    <a:pt x="1998072" y="817752"/>
                    <a:pt x="2001071" y="815786"/>
                    <a:pt x="2004334" y="814388"/>
                  </a:cubicBezTo>
                  <a:cubicBezTo>
                    <a:pt x="2006641" y="813399"/>
                    <a:pt x="2009233" y="813129"/>
                    <a:pt x="2011478" y="812006"/>
                  </a:cubicBezTo>
                  <a:cubicBezTo>
                    <a:pt x="2014037" y="810726"/>
                    <a:pt x="2015991" y="808371"/>
                    <a:pt x="2018621" y="807244"/>
                  </a:cubicBezTo>
                  <a:cubicBezTo>
                    <a:pt x="2050451" y="793603"/>
                    <a:pt x="2009801" y="814068"/>
                    <a:pt x="2035290" y="802481"/>
                  </a:cubicBezTo>
                  <a:cubicBezTo>
                    <a:pt x="2062005" y="790337"/>
                    <a:pt x="2045072" y="794809"/>
                    <a:pt x="2066246" y="790575"/>
                  </a:cubicBezTo>
                  <a:cubicBezTo>
                    <a:pt x="2069421" y="788194"/>
                    <a:pt x="2072343" y="785431"/>
                    <a:pt x="2075771" y="783431"/>
                  </a:cubicBezTo>
                  <a:cubicBezTo>
                    <a:pt x="2081903" y="779854"/>
                    <a:pt x="2088914" y="777844"/>
                    <a:pt x="2094821" y="773906"/>
                  </a:cubicBezTo>
                  <a:cubicBezTo>
                    <a:pt x="2104688" y="767329"/>
                    <a:pt x="2099189" y="769838"/>
                    <a:pt x="2111490" y="766763"/>
                  </a:cubicBezTo>
                  <a:cubicBezTo>
                    <a:pt x="2116253" y="764382"/>
                    <a:pt x="2120912" y="761782"/>
                    <a:pt x="2125778" y="759619"/>
                  </a:cubicBezTo>
                  <a:cubicBezTo>
                    <a:pt x="2129752" y="757853"/>
                    <a:pt x="2138667" y="755696"/>
                    <a:pt x="2142446" y="754856"/>
                  </a:cubicBezTo>
                  <a:cubicBezTo>
                    <a:pt x="2164632" y="749925"/>
                    <a:pt x="2143724" y="755057"/>
                    <a:pt x="2171021" y="750094"/>
                  </a:cubicBezTo>
                  <a:cubicBezTo>
                    <a:pt x="2174241" y="749509"/>
                    <a:pt x="2177337" y="748355"/>
                    <a:pt x="2180546" y="747713"/>
                  </a:cubicBezTo>
                  <a:cubicBezTo>
                    <a:pt x="2185281" y="746766"/>
                    <a:pt x="2190083" y="746195"/>
                    <a:pt x="2194834" y="745331"/>
                  </a:cubicBezTo>
                  <a:cubicBezTo>
                    <a:pt x="2218819" y="740970"/>
                    <a:pt x="2193547" y="744599"/>
                    <a:pt x="2225790" y="740569"/>
                  </a:cubicBezTo>
                  <a:cubicBezTo>
                    <a:pt x="2256935" y="696965"/>
                    <a:pt x="2227730" y="742158"/>
                    <a:pt x="2240078" y="714375"/>
                  </a:cubicBezTo>
                  <a:cubicBezTo>
                    <a:pt x="2247382" y="697941"/>
                    <a:pt x="2250507" y="704216"/>
                    <a:pt x="2256746" y="683419"/>
                  </a:cubicBezTo>
                  <a:cubicBezTo>
                    <a:pt x="2259127" y="675481"/>
                    <a:pt x="2261613" y="667574"/>
                    <a:pt x="2263890" y="659606"/>
                  </a:cubicBezTo>
                  <a:cubicBezTo>
                    <a:pt x="2269864" y="638698"/>
                    <a:pt x="2262947" y="660048"/>
                    <a:pt x="2268653" y="642938"/>
                  </a:cubicBezTo>
                  <a:cubicBezTo>
                    <a:pt x="2269447" y="638175"/>
                    <a:pt x="2270170" y="633400"/>
                    <a:pt x="2271034" y="628650"/>
                  </a:cubicBezTo>
                  <a:cubicBezTo>
                    <a:pt x="2271758" y="624668"/>
                    <a:pt x="2272750" y="620736"/>
                    <a:pt x="2273415" y="616744"/>
                  </a:cubicBezTo>
                  <a:cubicBezTo>
                    <a:pt x="2279315" y="581338"/>
                    <a:pt x="2272570" y="616201"/>
                    <a:pt x="2278178" y="588169"/>
                  </a:cubicBezTo>
                  <a:cubicBezTo>
                    <a:pt x="2278972" y="579438"/>
                    <a:pt x="2279319" y="570654"/>
                    <a:pt x="2280559" y="561975"/>
                  </a:cubicBezTo>
                  <a:cubicBezTo>
                    <a:pt x="2280914" y="559490"/>
                    <a:pt x="2282940" y="557341"/>
                    <a:pt x="2282940" y="554831"/>
                  </a:cubicBezTo>
                  <a:cubicBezTo>
                    <a:pt x="2282940" y="550784"/>
                    <a:pt x="2281624" y="546830"/>
                    <a:pt x="2280559" y="542925"/>
                  </a:cubicBezTo>
                  <a:cubicBezTo>
                    <a:pt x="2277029" y="529982"/>
                    <a:pt x="2276375" y="529797"/>
                    <a:pt x="2271034" y="519113"/>
                  </a:cubicBezTo>
                  <a:cubicBezTo>
                    <a:pt x="2270240" y="514350"/>
                    <a:pt x="2269824" y="509509"/>
                    <a:pt x="2268653" y="504825"/>
                  </a:cubicBezTo>
                  <a:cubicBezTo>
                    <a:pt x="2267435" y="499955"/>
                    <a:pt x="2263890" y="490538"/>
                    <a:pt x="2263890" y="490538"/>
                  </a:cubicBezTo>
                  <a:cubicBezTo>
                    <a:pt x="2263096" y="480219"/>
                    <a:pt x="2262652" y="469867"/>
                    <a:pt x="2261509" y="459581"/>
                  </a:cubicBezTo>
                  <a:cubicBezTo>
                    <a:pt x="2261062" y="455558"/>
                    <a:pt x="2259743" y="451675"/>
                    <a:pt x="2259128" y="447675"/>
                  </a:cubicBezTo>
                  <a:cubicBezTo>
                    <a:pt x="2258155" y="441350"/>
                    <a:pt x="2257540" y="434975"/>
                    <a:pt x="2256746" y="428625"/>
                  </a:cubicBezTo>
                  <a:cubicBezTo>
                    <a:pt x="2257951" y="387445"/>
                    <a:pt x="2283645" y="351924"/>
                    <a:pt x="2237696" y="338138"/>
                  </a:cubicBezTo>
                  <a:cubicBezTo>
                    <a:pt x="2234955" y="337316"/>
                    <a:pt x="2232934" y="334963"/>
                    <a:pt x="2230553" y="333375"/>
                  </a:cubicBezTo>
                  <a:cubicBezTo>
                    <a:pt x="2227038" y="328103"/>
                    <a:pt x="2224148" y="322756"/>
                    <a:pt x="2218646" y="319088"/>
                  </a:cubicBezTo>
                  <a:cubicBezTo>
                    <a:pt x="2214216" y="316135"/>
                    <a:pt x="2208546" y="315234"/>
                    <a:pt x="2204359" y="311944"/>
                  </a:cubicBezTo>
                  <a:cubicBezTo>
                    <a:pt x="2197298" y="306396"/>
                    <a:pt x="2191659" y="299244"/>
                    <a:pt x="2185309" y="292894"/>
                  </a:cubicBezTo>
                  <a:cubicBezTo>
                    <a:pt x="2176141" y="283726"/>
                    <a:pt x="2180033" y="288552"/>
                    <a:pt x="2173403" y="278606"/>
                  </a:cubicBezTo>
                  <a:cubicBezTo>
                    <a:pt x="2169387" y="258533"/>
                    <a:pt x="2173653" y="274430"/>
                    <a:pt x="2166259" y="257175"/>
                  </a:cubicBezTo>
                  <a:cubicBezTo>
                    <a:pt x="2160506" y="243749"/>
                    <a:pt x="2167535" y="256608"/>
                    <a:pt x="2161496" y="240506"/>
                  </a:cubicBezTo>
                  <a:cubicBezTo>
                    <a:pt x="2158904" y="233595"/>
                    <a:pt x="2155922" y="229763"/>
                    <a:pt x="2151971" y="223838"/>
                  </a:cubicBezTo>
                  <a:cubicBezTo>
                    <a:pt x="2147125" y="194758"/>
                    <a:pt x="2153132" y="222169"/>
                    <a:pt x="2144828" y="200025"/>
                  </a:cubicBezTo>
                  <a:cubicBezTo>
                    <a:pt x="2143679" y="196961"/>
                    <a:pt x="2143910" y="193427"/>
                    <a:pt x="2142446" y="190500"/>
                  </a:cubicBezTo>
                  <a:cubicBezTo>
                    <a:pt x="2140671" y="186950"/>
                    <a:pt x="2137684" y="184150"/>
                    <a:pt x="2135303" y="180975"/>
                  </a:cubicBezTo>
                  <a:cubicBezTo>
                    <a:pt x="2134509" y="178594"/>
                    <a:pt x="2134251" y="175960"/>
                    <a:pt x="2132921" y="173831"/>
                  </a:cubicBezTo>
                  <a:cubicBezTo>
                    <a:pt x="2126043" y="162827"/>
                    <a:pt x="2122173" y="161625"/>
                    <a:pt x="2113871" y="152400"/>
                  </a:cubicBezTo>
                  <a:cubicBezTo>
                    <a:pt x="2088559" y="124276"/>
                    <a:pt x="2112460" y="148608"/>
                    <a:pt x="2094821" y="130969"/>
                  </a:cubicBezTo>
                  <a:cubicBezTo>
                    <a:pt x="2096409" y="127794"/>
                    <a:pt x="2091635" y="130317"/>
                    <a:pt x="2099584" y="121444"/>
                  </a:cubicBezTo>
                  <a:cubicBezTo>
                    <a:pt x="2116649" y="102395"/>
                    <a:pt x="2098790" y="70643"/>
                    <a:pt x="2097203" y="59531"/>
                  </a:cubicBezTo>
                  <a:cubicBezTo>
                    <a:pt x="2094822" y="57944"/>
                    <a:pt x="2092690" y="55896"/>
                    <a:pt x="2090059" y="54769"/>
                  </a:cubicBezTo>
                  <a:cubicBezTo>
                    <a:pt x="2087051" y="53480"/>
                    <a:pt x="2083807" y="52388"/>
                    <a:pt x="2080534" y="52388"/>
                  </a:cubicBezTo>
                  <a:cubicBezTo>
                    <a:pt x="2059881" y="52388"/>
                    <a:pt x="2039259" y="53975"/>
                    <a:pt x="2018621" y="54769"/>
                  </a:cubicBezTo>
                  <a:cubicBezTo>
                    <a:pt x="2015446" y="55563"/>
                    <a:pt x="2012291" y="56440"/>
                    <a:pt x="2009096" y="57150"/>
                  </a:cubicBezTo>
                  <a:cubicBezTo>
                    <a:pt x="1997459" y="59736"/>
                    <a:pt x="1999336" y="58429"/>
                    <a:pt x="1990046" y="61913"/>
                  </a:cubicBezTo>
                  <a:cubicBezTo>
                    <a:pt x="1986044" y="63414"/>
                    <a:pt x="1981963" y="64763"/>
                    <a:pt x="1978140" y="66675"/>
                  </a:cubicBezTo>
                  <a:cubicBezTo>
                    <a:pt x="1975580" y="67955"/>
                    <a:pt x="1973627" y="70311"/>
                    <a:pt x="1970996" y="71438"/>
                  </a:cubicBezTo>
                  <a:cubicBezTo>
                    <a:pt x="1947561" y="81482"/>
                    <a:pt x="1975750" y="64978"/>
                    <a:pt x="1951946" y="78581"/>
                  </a:cubicBezTo>
                  <a:cubicBezTo>
                    <a:pt x="1944500" y="82836"/>
                    <a:pt x="1942933" y="85385"/>
                    <a:pt x="1935278" y="90488"/>
                  </a:cubicBezTo>
                  <a:cubicBezTo>
                    <a:pt x="1931427" y="93055"/>
                    <a:pt x="1927222" y="95064"/>
                    <a:pt x="1923371" y="97631"/>
                  </a:cubicBezTo>
                  <a:cubicBezTo>
                    <a:pt x="1920069" y="99832"/>
                    <a:pt x="1917097" y="102499"/>
                    <a:pt x="1913846" y="104775"/>
                  </a:cubicBezTo>
                  <a:cubicBezTo>
                    <a:pt x="1909157" y="108057"/>
                    <a:pt x="1904989" y="112490"/>
                    <a:pt x="1899559" y="114300"/>
                  </a:cubicBezTo>
                  <a:lnTo>
                    <a:pt x="1885271" y="119063"/>
                  </a:lnTo>
                  <a:cubicBezTo>
                    <a:pt x="1882890" y="119857"/>
                    <a:pt x="1880604" y="121031"/>
                    <a:pt x="1878128" y="121444"/>
                  </a:cubicBezTo>
                  <a:cubicBezTo>
                    <a:pt x="1873365" y="122238"/>
                    <a:pt x="1868575" y="122878"/>
                    <a:pt x="1863840" y="123825"/>
                  </a:cubicBezTo>
                  <a:cubicBezTo>
                    <a:pt x="1860631" y="124467"/>
                    <a:pt x="1857559" y="125773"/>
                    <a:pt x="1854315" y="126206"/>
                  </a:cubicBezTo>
                  <a:cubicBezTo>
                    <a:pt x="1845625" y="127365"/>
                    <a:pt x="1836852" y="127794"/>
                    <a:pt x="1828121" y="128588"/>
                  </a:cubicBezTo>
                  <a:cubicBezTo>
                    <a:pt x="1796896" y="136394"/>
                    <a:pt x="1858732" y="121501"/>
                    <a:pt x="1787640" y="133350"/>
                  </a:cubicBezTo>
                  <a:cubicBezTo>
                    <a:pt x="1783424" y="134053"/>
                    <a:pt x="1779907" y="137186"/>
                    <a:pt x="1775734" y="138113"/>
                  </a:cubicBezTo>
                  <a:cubicBezTo>
                    <a:pt x="1765543" y="140378"/>
                    <a:pt x="1755034" y="140922"/>
                    <a:pt x="1744778" y="142875"/>
                  </a:cubicBezTo>
                  <a:cubicBezTo>
                    <a:pt x="1699233" y="151550"/>
                    <a:pt x="1753671" y="144534"/>
                    <a:pt x="1704296" y="150019"/>
                  </a:cubicBezTo>
                  <a:cubicBezTo>
                    <a:pt x="1611851" y="176430"/>
                    <a:pt x="1685879" y="156989"/>
                    <a:pt x="1449503" y="152400"/>
                  </a:cubicBezTo>
                  <a:cubicBezTo>
                    <a:pt x="1446993" y="152351"/>
                    <a:pt x="1444794" y="150628"/>
                    <a:pt x="1442359" y="150019"/>
                  </a:cubicBezTo>
                  <a:cubicBezTo>
                    <a:pt x="1438433" y="149037"/>
                    <a:pt x="1434422" y="148432"/>
                    <a:pt x="1430453" y="147638"/>
                  </a:cubicBezTo>
                  <a:cubicBezTo>
                    <a:pt x="1401878" y="148432"/>
                    <a:pt x="1373277" y="148555"/>
                    <a:pt x="1344728" y="150019"/>
                  </a:cubicBezTo>
                  <a:cubicBezTo>
                    <a:pt x="1342221" y="150148"/>
                    <a:pt x="1340034" y="151856"/>
                    <a:pt x="1337584" y="152400"/>
                  </a:cubicBezTo>
                  <a:cubicBezTo>
                    <a:pt x="1332871" y="153447"/>
                    <a:pt x="1328046" y="153917"/>
                    <a:pt x="1323296" y="154781"/>
                  </a:cubicBezTo>
                  <a:cubicBezTo>
                    <a:pt x="1319314" y="155505"/>
                    <a:pt x="1315359" y="156369"/>
                    <a:pt x="1311390" y="157163"/>
                  </a:cubicBezTo>
                  <a:lnTo>
                    <a:pt x="1261384" y="152400"/>
                  </a:lnTo>
                  <a:cubicBezTo>
                    <a:pt x="1254232" y="151685"/>
                    <a:pt x="1247068" y="151035"/>
                    <a:pt x="1239953" y="150019"/>
                  </a:cubicBezTo>
                  <a:cubicBezTo>
                    <a:pt x="1235946" y="149447"/>
                    <a:pt x="1232028" y="148362"/>
                    <a:pt x="1228046" y="147638"/>
                  </a:cubicBezTo>
                  <a:cubicBezTo>
                    <a:pt x="1208080" y="144007"/>
                    <a:pt x="1180982" y="140494"/>
                    <a:pt x="1163753" y="140494"/>
                  </a:cubicBezTo>
                  <a:lnTo>
                    <a:pt x="1108984" y="147638"/>
                  </a:lnTo>
                  <a:close/>
                </a:path>
              </a:pathLst>
            </a:custGeom>
            <a:solidFill>
              <a:schemeClr val="bg1"/>
            </a:solidFill>
            <a:ln w="3175">
              <a:solidFill>
                <a:srgbClr val="7F7F7F">
                  <a:alpha val="25098"/>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7" name="TextBox 96"/>
            <p:cNvSpPr txBox="1"/>
            <p:nvPr/>
          </p:nvSpPr>
          <p:spPr>
            <a:xfrm>
              <a:off x="8139189" y="3754297"/>
              <a:ext cx="2405579" cy="523220"/>
            </a:xfrm>
            <a:prstGeom prst="rect">
              <a:avLst/>
            </a:prstGeom>
            <a:noFill/>
          </p:spPr>
          <p:txBody>
            <a:bodyPr wrap="square" rtlCol="0">
              <a:spAutoFit/>
            </a:bodyPr>
            <a:lstStyle/>
            <a:p>
              <a:pPr algn="ctr"/>
              <a:r>
                <a:rPr lang="fr-FR" sz="2800" b="1" dirty="0" smtClean="0">
                  <a:solidFill>
                    <a:schemeClr val="accent4"/>
                  </a:solidFill>
                  <a:latin typeface="Open Sans" panose="020B0606030504020204" pitchFamily="34" charset="0"/>
                  <a:ea typeface="Open Sans" panose="020B0606030504020204" pitchFamily="34" charset="0"/>
                  <a:cs typeface="Open Sans" panose="020B0606030504020204" pitchFamily="34" charset="0"/>
                </a:rPr>
                <a:t>REAL TIME</a:t>
              </a:r>
              <a:endParaRPr lang="fr-FR" sz="2800" b="1" dirty="0">
                <a:solidFill>
                  <a:schemeClr val="accent4"/>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15" name="Group 114"/>
          <p:cNvGrpSpPr/>
          <p:nvPr/>
        </p:nvGrpSpPr>
        <p:grpSpPr>
          <a:xfrm flipH="1">
            <a:off x="9118993" y="3349696"/>
            <a:ext cx="469081" cy="663950"/>
            <a:chOff x="5906610" y="1524000"/>
            <a:chExt cx="575450" cy="814508"/>
          </a:xfrm>
        </p:grpSpPr>
        <p:sp>
          <p:nvSpPr>
            <p:cNvPr id="116" name="Freeform 115"/>
            <p:cNvSpPr/>
            <p:nvPr/>
          </p:nvSpPr>
          <p:spPr>
            <a:xfrm>
              <a:off x="5906610" y="1735398"/>
              <a:ext cx="575450" cy="603110"/>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38275 h 2709376"/>
                <a:gd name="connsiteX1" fmla="*/ 2609990 w 2737278"/>
                <a:gd name="connsiteY1" fmla="*/ 849677 h 2709376"/>
                <a:gd name="connsiteX2" fmla="*/ 140 w 2737278"/>
                <a:gd name="connsiteY2" fmla="*/ 1516427 h 2709376"/>
                <a:gd name="connsiteX3" fmla="*/ 361052 w 2737278"/>
                <a:gd name="connsiteY3" fmla="*/ 266875 h 2709376"/>
                <a:gd name="connsiteX4" fmla="*/ 1985733 w 2737278"/>
                <a:gd name="connsiteY4" fmla="*/ 38275 h 2709376"/>
                <a:gd name="connsiteX0" fmla="*/ 1985733 w 2737278"/>
                <a:gd name="connsiteY0" fmla="*/ 197737 h 2868838"/>
                <a:gd name="connsiteX1" fmla="*/ 2609990 w 2737278"/>
                <a:gd name="connsiteY1" fmla="*/ 1009139 h 2868838"/>
                <a:gd name="connsiteX2" fmla="*/ 140 w 2737278"/>
                <a:gd name="connsiteY2" fmla="*/ 1675889 h 2868838"/>
                <a:gd name="connsiteX3" fmla="*/ 361052 w 2737278"/>
                <a:gd name="connsiteY3" fmla="*/ 426337 h 2868838"/>
                <a:gd name="connsiteX4" fmla="*/ 1985733 w 2737278"/>
                <a:gd name="connsiteY4" fmla="*/ 197737 h 2868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868838">
                  <a:moveTo>
                    <a:pt x="1985733" y="197737"/>
                  </a:moveTo>
                  <a:cubicBezTo>
                    <a:pt x="2305470" y="456969"/>
                    <a:pt x="2470290" y="583689"/>
                    <a:pt x="2609990" y="1009139"/>
                  </a:cubicBezTo>
                  <a:cubicBezTo>
                    <a:pt x="3435490" y="2869689"/>
                    <a:pt x="-25260" y="3739639"/>
                    <a:pt x="140" y="1675889"/>
                  </a:cubicBezTo>
                  <a:cubicBezTo>
                    <a:pt x="140" y="1218689"/>
                    <a:pt x="90997" y="830780"/>
                    <a:pt x="361052" y="426337"/>
                  </a:cubicBezTo>
                  <a:cubicBezTo>
                    <a:pt x="762054" y="-51461"/>
                    <a:pt x="1504414" y="-127657"/>
                    <a:pt x="1985733" y="197737"/>
                  </a:cubicBezTo>
                  <a:close/>
                </a:path>
              </a:pathLst>
            </a:custGeom>
            <a:solidFill>
              <a:srgbClr val="262626">
                <a:alpha val="50196"/>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17" name="Group 116"/>
            <p:cNvGrpSpPr/>
            <p:nvPr/>
          </p:nvGrpSpPr>
          <p:grpSpPr>
            <a:xfrm>
              <a:off x="5925600" y="1524000"/>
              <a:ext cx="485358" cy="691367"/>
              <a:chOff x="-17068800" y="-21587295"/>
              <a:chExt cx="5638800" cy="8032186"/>
            </a:xfrm>
          </p:grpSpPr>
          <p:sp>
            <p:nvSpPr>
              <p:cNvPr id="118" name="Oval 117"/>
              <p:cNvSpPr/>
              <p:nvPr/>
            </p:nvSpPr>
            <p:spPr>
              <a:xfrm>
                <a:off x="-16916400" y="-18508109"/>
                <a:ext cx="5486400" cy="4953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9" name="Freeform 118"/>
              <p:cNvSpPr/>
              <p:nvPr/>
            </p:nvSpPr>
            <p:spPr>
              <a:xfrm>
                <a:off x="-16306799" y="-18685323"/>
                <a:ext cx="4017464" cy="3920345"/>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671101">
                    <a:moveTo>
                      <a:pt x="1985733" y="0"/>
                    </a:moveTo>
                    <a:cubicBezTo>
                      <a:pt x="2305470" y="259232"/>
                      <a:pt x="2470290" y="385952"/>
                      <a:pt x="2609990" y="811402"/>
                    </a:cubicBezTo>
                    <a:cubicBezTo>
                      <a:pt x="3435490" y="2671952"/>
                      <a:pt x="-25260" y="3541902"/>
                      <a:pt x="140" y="1478152"/>
                    </a:cubicBezTo>
                    <a:cubicBezTo>
                      <a:pt x="140" y="1020952"/>
                      <a:pt x="90997" y="633043"/>
                      <a:pt x="361052" y="228600"/>
                    </a:cubicBezTo>
                    <a:lnTo>
                      <a:pt x="1985733" y="0"/>
                    </a:lnTo>
                    <a:close/>
                  </a:path>
                </a:pathLst>
              </a:custGeom>
              <a:solidFill>
                <a:srgbClr val="262626">
                  <a:alpha val="29020"/>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0" name="Freeform 119"/>
              <p:cNvSpPr/>
              <p:nvPr/>
            </p:nvSpPr>
            <p:spPr>
              <a:xfrm>
                <a:off x="-15735440" y="-18317609"/>
                <a:ext cx="2737278" cy="2735999"/>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735999">
                    <a:moveTo>
                      <a:pt x="2076590" y="0"/>
                    </a:moveTo>
                    <a:cubicBezTo>
                      <a:pt x="2292490" y="311150"/>
                      <a:pt x="2470290" y="450850"/>
                      <a:pt x="2609990" y="876300"/>
                    </a:cubicBezTo>
                    <a:cubicBezTo>
                      <a:pt x="3435490" y="2736850"/>
                      <a:pt x="-25260" y="3606800"/>
                      <a:pt x="140" y="1543050"/>
                    </a:cubicBezTo>
                    <a:cubicBezTo>
                      <a:pt x="140" y="1085850"/>
                      <a:pt x="140" y="723900"/>
                      <a:pt x="114440" y="228600"/>
                    </a:cubicBezTo>
                    <a:lnTo>
                      <a:pt x="2076590"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1" name="Oval 120"/>
              <p:cNvSpPr/>
              <p:nvPr/>
            </p:nvSpPr>
            <p:spPr>
              <a:xfrm>
                <a:off x="-17068800" y="-21389837"/>
                <a:ext cx="4419600" cy="44196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2" name="Oval 121"/>
              <p:cNvSpPr/>
              <p:nvPr/>
            </p:nvSpPr>
            <p:spPr>
              <a:xfrm>
                <a:off x="-17068800" y="-21587295"/>
                <a:ext cx="4419600" cy="4419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grpSp>
        <p:nvGrpSpPr>
          <p:cNvPr id="123" name="Group 122"/>
          <p:cNvGrpSpPr/>
          <p:nvPr/>
        </p:nvGrpSpPr>
        <p:grpSpPr>
          <a:xfrm flipH="1">
            <a:off x="6635132" y="4482629"/>
            <a:ext cx="469081" cy="576816"/>
            <a:chOff x="5887113" y="1607480"/>
            <a:chExt cx="575450" cy="707614"/>
          </a:xfrm>
        </p:grpSpPr>
        <p:sp>
          <p:nvSpPr>
            <p:cNvPr id="124" name="Freeform 123"/>
            <p:cNvSpPr/>
            <p:nvPr/>
          </p:nvSpPr>
          <p:spPr>
            <a:xfrm>
              <a:off x="5887113" y="1711984"/>
              <a:ext cx="575450" cy="603110"/>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38275 h 2709376"/>
                <a:gd name="connsiteX1" fmla="*/ 2609990 w 2737278"/>
                <a:gd name="connsiteY1" fmla="*/ 849677 h 2709376"/>
                <a:gd name="connsiteX2" fmla="*/ 140 w 2737278"/>
                <a:gd name="connsiteY2" fmla="*/ 1516427 h 2709376"/>
                <a:gd name="connsiteX3" fmla="*/ 361052 w 2737278"/>
                <a:gd name="connsiteY3" fmla="*/ 266875 h 2709376"/>
                <a:gd name="connsiteX4" fmla="*/ 1985733 w 2737278"/>
                <a:gd name="connsiteY4" fmla="*/ 38275 h 2709376"/>
                <a:gd name="connsiteX0" fmla="*/ 1985733 w 2737278"/>
                <a:gd name="connsiteY0" fmla="*/ 197737 h 2868838"/>
                <a:gd name="connsiteX1" fmla="*/ 2609990 w 2737278"/>
                <a:gd name="connsiteY1" fmla="*/ 1009139 h 2868838"/>
                <a:gd name="connsiteX2" fmla="*/ 140 w 2737278"/>
                <a:gd name="connsiteY2" fmla="*/ 1675889 h 2868838"/>
                <a:gd name="connsiteX3" fmla="*/ 361052 w 2737278"/>
                <a:gd name="connsiteY3" fmla="*/ 426337 h 2868838"/>
                <a:gd name="connsiteX4" fmla="*/ 1985733 w 2737278"/>
                <a:gd name="connsiteY4" fmla="*/ 197737 h 2868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868838">
                  <a:moveTo>
                    <a:pt x="1985733" y="197737"/>
                  </a:moveTo>
                  <a:cubicBezTo>
                    <a:pt x="2305470" y="456969"/>
                    <a:pt x="2470290" y="583689"/>
                    <a:pt x="2609990" y="1009139"/>
                  </a:cubicBezTo>
                  <a:cubicBezTo>
                    <a:pt x="3435490" y="2869689"/>
                    <a:pt x="-25260" y="3739639"/>
                    <a:pt x="140" y="1675889"/>
                  </a:cubicBezTo>
                  <a:cubicBezTo>
                    <a:pt x="140" y="1218689"/>
                    <a:pt x="90997" y="830780"/>
                    <a:pt x="361052" y="426337"/>
                  </a:cubicBezTo>
                  <a:cubicBezTo>
                    <a:pt x="762054" y="-51461"/>
                    <a:pt x="1504414" y="-127657"/>
                    <a:pt x="1985733" y="197737"/>
                  </a:cubicBezTo>
                  <a:close/>
                </a:path>
              </a:pathLst>
            </a:custGeom>
            <a:solidFill>
              <a:srgbClr val="262626">
                <a:alpha val="50196"/>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25" name="Group 124"/>
            <p:cNvGrpSpPr/>
            <p:nvPr/>
          </p:nvGrpSpPr>
          <p:grpSpPr>
            <a:xfrm>
              <a:off x="5938719" y="1607480"/>
              <a:ext cx="472240" cy="607888"/>
              <a:chOff x="-16916400" y="-20617454"/>
              <a:chExt cx="5486400" cy="7062345"/>
            </a:xfrm>
          </p:grpSpPr>
          <p:sp>
            <p:nvSpPr>
              <p:cNvPr id="126" name="Oval 125"/>
              <p:cNvSpPr/>
              <p:nvPr/>
            </p:nvSpPr>
            <p:spPr>
              <a:xfrm>
                <a:off x="-16916400" y="-18508109"/>
                <a:ext cx="5486400" cy="4953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7" name="Freeform 126"/>
              <p:cNvSpPr/>
              <p:nvPr/>
            </p:nvSpPr>
            <p:spPr>
              <a:xfrm>
                <a:off x="-15884920" y="-18294603"/>
                <a:ext cx="4017461" cy="3920345"/>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671101">
                    <a:moveTo>
                      <a:pt x="1985733" y="0"/>
                    </a:moveTo>
                    <a:cubicBezTo>
                      <a:pt x="2305470" y="259232"/>
                      <a:pt x="2470290" y="385952"/>
                      <a:pt x="2609990" y="811402"/>
                    </a:cubicBezTo>
                    <a:cubicBezTo>
                      <a:pt x="3435490" y="2671952"/>
                      <a:pt x="-25260" y="3541902"/>
                      <a:pt x="140" y="1478152"/>
                    </a:cubicBezTo>
                    <a:cubicBezTo>
                      <a:pt x="140" y="1020952"/>
                      <a:pt x="90997" y="633043"/>
                      <a:pt x="361052" y="228600"/>
                    </a:cubicBezTo>
                    <a:lnTo>
                      <a:pt x="1985733" y="0"/>
                    </a:lnTo>
                    <a:close/>
                  </a:path>
                </a:pathLst>
              </a:custGeom>
              <a:solidFill>
                <a:srgbClr val="262626">
                  <a:alpha val="29020"/>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8" name="Freeform 127"/>
              <p:cNvSpPr/>
              <p:nvPr/>
            </p:nvSpPr>
            <p:spPr>
              <a:xfrm rot="708464">
                <a:off x="-15055466" y="-18173117"/>
                <a:ext cx="2280778" cy="2788045"/>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28588 w 2691457"/>
                  <a:gd name="connsiteY0" fmla="*/ 0 h 2548781"/>
                  <a:gd name="connsiteX1" fmla="*/ 2561988 w 2691457"/>
                  <a:gd name="connsiteY1" fmla="*/ 876300 h 2548781"/>
                  <a:gd name="connsiteX2" fmla="*/ 20010 w 2691457"/>
                  <a:gd name="connsiteY2" fmla="*/ 1237612 h 2548781"/>
                  <a:gd name="connsiteX3" fmla="*/ 66438 w 2691457"/>
                  <a:gd name="connsiteY3" fmla="*/ 228600 h 2548781"/>
                  <a:gd name="connsiteX4" fmla="*/ 2028588 w 2691457"/>
                  <a:gd name="connsiteY4" fmla="*/ 0 h 2548781"/>
                  <a:gd name="connsiteX0" fmla="*/ 2028588 w 2494861"/>
                  <a:gd name="connsiteY0" fmla="*/ 0 h 2371539"/>
                  <a:gd name="connsiteX1" fmla="*/ 2358353 w 2494861"/>
                  <a:gd name="connsiteY1" fmla="*/ 401159 h 2371539"/>
                  <a:gd name="connsiteX2" fmla="*/ 20010 w 2494861"/>
                  <a:gd name="connsiteY2" fmla="*/ 1237612 h 2371539"/>
                  <a:gd name="connsiteX3" fmla="*/ 66438 w 2494861"/>
                  <a:gd name="connsiteY3" fmla="*/ 228600 h 2371539"/>
                  <a:gd name="connsiteX4" fmla="*/ 2028588 w 2494861"/>
                  <a:gd name="connsiteY4" fmla="*/ 0 h 2371539"/>
                  <a:gd name="connsiteX0" fmla="*/ 2001722 w 2471801"/>
                  <a:gd name="connsiteY0" fmla="*/ 0 h 2196692"/>
                  <a:gd name="connsiteX1" fmla="*/ 2331487 w 2471801"/>
                  <a:gd name="connsiteY1" fmla="*/ 401159 h 2196692"/>
                  <a:gd name="connsiteX2" fmla="*/ 94962 w 2471801"/>
                  <a:gd name="connsiteY2" fmla="*/ 966106 h 2196692"/>
                  <a:gd name="connsiteX3" fmla="*/ 39572 w 2471801"/>
                  <a:gd name="connsiteY3" fmla="*/ 228600 h 2196692"/>
                  <a:gd name="connsiteX4" fmla="*/ 2001722 w 2471801"/>
                  <a:gd name="connsiteY4" fmla="*/ 0 h 2196692"/>
                  <a:gd name="connsiteX0" fmla="*/ 1933835 w 2471801"/>
                  <a:gd name="connsiteY0" fmla="*/ 0 h 2400329"/>
                  <a:gd name="connsiteX1" fmla="*/ 2331487 w 2471801"/>
                  <a:gd name="connsiteY1" fmla="*/ 604796 h 2400329"/>
                  <a:gd name="connsiteX2" fmla="*/ 94962 w 2471801"/>
                  <a:gd name="connsiteY2" fmla="*/ 1169743 h 2400329"/>
                  <a:gd name="connsiteX3" fmla="*/ 39572 w 2471801"/>
                  <a:gd name="connsiteY3" fmla="*/ 432237 h 2400329"/>
                  <a:gd name="connsiteX4" fmla="*/ 1933835 w 2471801"/>
                  <a:gd name="connsiteY4" fmla="*/ 0 h 2400329"/>
                  <a:gd name="connsiteX0" fmla="*/ 1933835 w 2276474"/>
                  <a:gd name="connsiteY0" fmla="*/ 0 h 2270405"/>
                  <a:gd name="connsiteX1" fmla="*/ 2127851 w 2276474"/>
                  <a:gd name="connsiteY1" fmla="*/ 231486 h 2270405"/>
                  <a:gd name="connsiteX2" fmla="*/ 94962 w 2276474"/>
                  <a:gd name="connsiteY2" fmla="*/ 1169743 h 2270405"/>
                  <a:gd name="connsiteX3" fmla="*/ 39572 w 2276474"/>
                  <a:gd name="connsiteY3" fmla="*/ 432237 h 2270405"/>
                  <a:gd name="connsiteX4" fmla="*/ 1933835 w 2276474"/>
                  <a:gd name="connsiteY4" fmla="*/ 0 h 2270405"/>
                  <a:gd name="connsiteX0" fmla="*/ 1933835 w 2280778"/>
                  <a:gd name="connsiteY0" fmla="*/ 0 h 1871027"/>
                  <a:gd name="connsiteX1" fmla="*/ 2127851 w 2280778"/>
                  <a:gd name="connsiteY1" fmla="*/ 231486 h 1871027"/>
                  <a:gd name="connsiteX2" fmla="*/ 94962 w 2280778"/>
                  <a:gd name="connsiteY2" fmla="*/ 1169743 h 1871027"/>
                  <a:gd name="connsiteX3" fmla="*/ 39572 w 2280778"/>
                  <a:gd name="connsiteY3" fmla="*/ 432237 h 1871027"/>
                  <a:gd name="connsiteX4" fmla="*/ 1933835 w 2280778"/>
                  <a:gd name="connsiteY4" fmla="*/ 0 h 1871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0778" h="1871027">
                    <a:moveTo>
                      <a:pt x="1933835" y="0"/>
                    </a:moveTo>
                    <a:cubicBezTo>
                      <a:pt x="2149735" y="311150"/>
                      <a:pt x="1988151" y="-193964"/>
                      <a:pt x="2127851" y="231486"/>
                    </a:cubicBezTo>
                    <a:cubicBezTo>
                      <a:pt x="2953351" y="2092036"/>
                      <a:pt x="171384" y="2317167"/>
                      <a:pt x="94962" y="1169743"/>
                    </a:cubicBezTo>
                    <a:cubicBezTo>
                      <a:pt x="94962" y="712543"/>
                      <a:pt x="-74728" y="927537"/>
                      <a:pt x="39572" y="432237"/>
                    </a:cubicBezTo>
                    <a:lnTo>
                      <a:pt x="1933835"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9" name="Oval 128"/>
              <p:cNvSpPr/>
              <p:nvPr/>
            </p:nvSpPr>
            <p:spPr>
              <a:xfrm>
                <a:off x="-15849603" y="-20419989"/>
                <a:ext cx="4419603" cy="441958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0" name="Oval 129"/>
              <p:cNvSpPr/>
              <p:nvPr/>
            </p:nvSpPr>
            <p:spPr>
              <a:xfrm>
                <a:off x="-15849603" y="-20617454"/>
                <a:ext cx="4419603" cy="441960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sp>
        <p:nvSpPr>
          <p:cNvPr id="41" name="Isosceles Triangle 40"/>
          <p:cNvSpPr/>
          <p:nvPr/>
        </p:nvSpPr>
        <p:spPr>
          <a:xfrm rot="7092246">
            <a:off x="1829163" y="4476669"/>
            <a:ext cx="157564" cy="165180"/>
          </a:xfrm>
          <a:custGeom>
            <a:avLst/>
            <a:gdLst>
              <a:gd name="connsiteX0" fmla="*/ 0 w 263972"/>
              <a:gd name="connsiteY0" fmla="*/ 276730 h 276730"/>
              <a:gd name="connsiteX1" fmla="*/ 131986 w 263972"/>
              <a:gd name="connsiteY1" fmla="*/ 0 h 276730"/>
              <a:gd name="connsiteX2" fmla="*/ 263972 w 263972"/>
              <a:gd name="connsiteY2" fmla="*/ 276730 h 276730"/>
              <a:gd name="connsiteX3" fmla="*/ 0 w 263972"/>
              <a:gd name="connsiteY3"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71476 h 276730"/>
              <a:gd name="connsiteX4" fmla="*/ 0 w 263972"/>
              <a:gd name="connsiteY4"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28613 h 276730"/>
              <a:gd name="connsiteX4" fmla="*/ 0 w 263972"/>
              <a:gd name="connsiteY4" fmla="*/ 276730 h 276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972" h="276730">
                <a:moveTo>
                  <a:pt x="0" y="276730"/>
                </a:moveTo>
                <a:lnTo>
                  <a:pt x="131986" y="0"/>
                </a:lnTo>
                <a:lnTo>
                  <a:pt x="263972" y="276730"/>
                </a:lnTo>
                <a:lnTo>
                  <a:pt x="127639" y="228613"/>
                </a:lnTo>
                <a:lnTo>
                  <a:pt x="0" y="27673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5" name="Isosceles Triangle 40"/>
          <p:cNvSpPr/>
          <p:nvPr/>
        </p:nvSpPr>
        <p:spPr>
          <a:xfrm rot="10259891">
            <a:off x="2929137" y="1642904"/>
            <a:ext cx="157564" cy="165180"/>
          </a:xfrm>
          <a:custGeom>
            <a:avLst/>
            <a:gdLst>
              <a:gd name="connsiteX0" fmla="*/ 0 w 263972"/>
              <a:gd name="connsiteY0" fmla="*/ 276730 h 276730"/>
              <a:gd name="connsiteX1" fmla="*/ 131986 w 263972"/>
              <a:gd name="connsiteY1" fmla="*/ 0 h 276730"/>
              <a:gd name="connsiteX2" fmla="*/ 263972 w 263972"/>
              <a:gd name="connsiteY2" fmla="*/ 276730 h 276730"/>
              <a:gd name="connsiteX3" fmla="*/ 0 w 263972"/>
              <a:gd name="connsiteY3"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71476 h 276730"/>
              <a:gd name="connsiteX4" fmla="*/ 0 w 263972"/>
              <a:gd name="connsiteY4"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28613 h 276730"/>
              <a:gd name="connsiteX4" fmla="*/ 0 w 263972"/>
              <a:gd name="connsiteY4" fmla="*/ 276730 h 276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972" h="276730">
                <a:moveTo>
                  <a:pt x="0" y="276730"/>
                </a:moveTo>
                <a:lnTo>
                  <a:pt x="131986" y="0"/>
                </a:lnTo>
                <a:lnTo>
                  <a:pt x="263972" y="276730"/>
                </a:lnTo>
                <a:lnTo>
                  <a:pt x="127639" y="228613"/>
                </a:lnTo>
                <a:lnTo>
                  <a:pt x="0" y="27673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6" name="Isosceles Triangle 40"/>
          <p:cNvSpPr/>
          <p:nvPr/>
        </p:nvSpPr>
        <p:spPr>
          <a:xfrm rot="7597200">
            <a:off x="8733117" y="1002544"/>
            <a:ext cx="157564" cy="165180"/>
          </a:xfrm>
          <a:custGeom>
            <a:avLst/>
            <a:gdLst>
              <a:gd name="connsiteX0" fmla="*/ 0 w 263972"/>
              <a:gd name="connsiteY0" fmla="*/ 276730 h 276730"/>
              <a:gd name="connsiteX1" fmla="*/ 131986 w 263972"/>
              <a:gd name="connsiteY1" fmla="*/ 0 h 276730"/>
              <a:gd name="connsiteX2" fmla="*/ 263972 w 263972"/>
              <a:gd name="connsiteY2" fmla="*/ 276730 h 276730"/>
              <a:gd name="connsiteX3" fmla="*/ 0 w 263972"/>
              <a:gd name="connsiteY3"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71476 h 276730"/>
              <a:gd name="connsiteX4" fmla="*/ 0 w 263972"/>
              <a:gd name="connsiteY4"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28613 h 276730"/>
              <a:gd name="connsiteX4" fmla="*/ 0 w 263972"/>
              <a:gd name="connsiteY4" fmla="*/ 276730 h 276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972" h="276730">
                <a:moveTo>
                  <a:pt x="0" y="276730"/>
                </a:moveTo>
                <a:lnTo>
                  <a:pt x="131986" y="0"/>
                </a:lnTo>
                <a:lnTo>
                  <a:pt x="263972" y="276730"/>
                </a:lnTo>
                <a:lnTo>
                  <a:pt x="127639" y="228613"/>
                </a:lnTo>
                <a:lnTo>
                  <a:pt x="0" y="27673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7" name="Isosceles Triangle 40"/>
          <p:cNvSpPr/>
          <p:nvPr/>
        </p:nvSpPr>
        <p:spPr>
          <a:xfrm rot="13222043">
            <a:off x="10723476" y="3483155"/>
            <a:ext cx="157564" cy="165180"/>
          </a:xfrm>
          <a:custGeom>
            <a:avLst/>
            <a:gdLst>
              <a:gd name="connsiteX0" fmla="*/ 0 w 263972"/>
              <a:gd name="connsiteY0" fmla="*/ 276730 h 276730"/>
              <a:gd name="connsiteX1" fmla="*/ 131986 w 263972"/>
              <a:gd name="connsiteY1" fmla="*/ 0 h 276730"/>
              <a:gd name="connsiteX2" fmla="*/ 263972 w 263972"/>
              <a:gd name="connsiteY2" fmla="*/ 276730 h 276730"/>
              <a:gd name="connsiteX3" fmla="*/ 0 w 263972"/>
              <a:gd name="connsiteY3"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71476 h 276730"/>
              <a:gd name="connsiteX4" fmla="*/ 0 w 263972"/>
              <a:gd name="connsiteY4"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28613 h 276730"/>
              <a:gd name="connsiteX4" fmla="*/ 0 w 263972"/>
              <a:gd name="connsiteY4" fmla="*/ 276730 h 276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972" h="276730">
                <a:moveTo>
                  <a:pt x="0" y="276730"/>
                </a:moveTo>
                <a:lnTo>
                  <a:pt x="131986" y="0"/>
                </a:lnTo>
                <a:lnTo>
                  <a:pt x="263972" y="276730"/>
                </a:lnTo>
                <a:lnTo>
                  <a:pt x="127639" y="228613"/>
                </a:lnTo>
                <a:lnTo>
                  <a:pt x="0" y="27673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8" name="Isosceles Triangle 40"/>
          <p:cNvSpPr/>
          <p:nvPr/>
        </p:nvSpPr>
        <p:spPr>
          <a:xfrm rot="7431565">
            <a:off x="5427859" y="2441736"/>
            <a:ext cx="157564" cy="165180"/>
          </a:xfrm>
          <a:custGeom>
            <a:avLst/>
            <a:gdLst>
              <a:gd name="connsiteX0" fmla="*/ 0 w 263972"/>
              <a:gd name="connsiteY0" fmla="*/ 276730 h 276730"/>
              <a:gd name="connsiteX1" fmla="*/ 131986 w 263972"/>
              <a:gd name="connsiteY1" fmla="*/ 0 h 276730"/>
              <a:gd name="connsiteX2" fmla="*/ 263972 w 263972"/>
              <a:gd name="connsiteY2" fmla="*/ 276730 h 276730"/>
              <a:gd name="connsiteX3" fmla="*/ 0 w 263972"/>
              <a:gd name="connsiteY3"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71476 h 276730"/>
              <a:gd name="connsiteX4" fmla="*/ 0 w 263972"/>
              <a:gd name="connsiteY4"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28613 h 276730"/>
              <a:gd name="connsiteX4" fmla="*/ 0 w 263972"/>
              <a:gd name="connsiteY4" fmla="*/ 276730 h 276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972" h="276730">
                <a:moveTo>
                  <a:pt x="0" y="276730"/>
                </a:moveTo>
                <a:lnTo>
                  <a:pt x="131986" y="0"/>
                </a:lnTo>
                <a:lnTo>
                  <a:pt x="263972" y="276730"/>
                </a:lnTo>
                <a:lnTo>
                  <a:pt x="127639" y="228613"/>
                </a:lnTo>
                <a:lnTo>
                  <a:pt x="0" y="27673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0" name="Isosceles Triangle 40"/>
          <p:cNvSpPr/>
          <p:nvPr/>
        </p:nvSpPr>
        <p:spPr>
          <a:xfrm rot="12971351">
            <a:off x="7095712" y="4193983"/>
            <a:ext cx="157564" cy="165180"/>
          </a:xfrm>
          <a:custGeom>
            <a:avLst/>
            <a:gdLst>
              <a:gd name="connsiteX0" fmla="*/ 0 w 263972"/>
              <a:gd name="connsiteY0" fmla="*/ 276730 h 276730"/>
              <a:gd name="connsiteX1" fmla="*/ 131986 w 263972"/>
              <a:gd name="connsiteY1" fmla="*/ 0 h 276730"/>
              <a:gd name="connsiteX2" fmla="*/ 263972 w 263972"/>
              <a:gd name="connsiteY2" fmla="*/ 276730 h 276730"/>
              <a:gd name="connsiteX3" fmla="*/ 0 w 263972"/>
              <a:gd name="connsiteY3"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71476 h 276730"/>
              <a:gd name="connsiteX4" fmla="*/ 0 w 263972"/>
              <a:gd name="connsiteY4"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28613 h 276730"/>
              <a:gd name="connsiteX4" fmla="*/ 0 w 263972"/>
              <a:gd name="connsiteY4" fmla="*/ 276730 h 276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972" h="276730">
                <a:moveTo>
                  <a:pt x="0" y="276730"/>
                </a:moveTo>
                <a:lnTo>
                  <a:pt x="131986" y="0"/>
                </a:lnTo>
                <a:lnTo>
                  <a:pt x="263972" y="276730"/>
                </a:lnTo>
                <a:lnTo>
                  <a:pt x="127639" y="228613"/>
                </a:lnTo>
                <a:lnTo>
                  <a:pt x="0" y="27673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2" name="Isosceles Triangle 40"/>
          <p:cNvSpPr/>
          <p:nvPr/>
        </p:nvSpPr>
        <p:spPr>
          <a:xfrm rot="18846451">
            <a:off x="3130882" y="5897429"/>
            <a:ext cx="157564" cy="165180"/>
          </a:xfrm>
          <a:custGeom>
            <a:avLst/>
            <a:gdLst>
              <a:gd name="connsiteX0" fmla="*/ 0 w 263972"/>
              <a:gd name="connsiteY0" fmla="*/ 276730 h 276730"/>
              <a:gd name="connsiteX1" fmla="*/ 131986 w 263972"/>
              <a:gd name="connsiteY1" fmla="*/ 0 h 276730"/>
              <a:gd name="connsiteX2" fmla="*/ 263972 w 263972"/>
              <a:gd name="connsiteY2" fmla="*/ 276730 h 276730"/>
              <a:gd name="connsiteX3" fmla="*/ 0 w 263972"/>
              <a:gd name="connsiteY3"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71476 h 276730"/>
              <a:gd name="connsiteX4" fmla="*/ 0 w 263972"/>
              <a:gd name="connsiteY4"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28613 h 276730"/>
              <a:gd name="connsiteX4" fmla="*/ 0 w 263972"/>
              <a:gd name="connsiteY4" fmla="*/ 276730 h 276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972" h="276730">
                <a:moveTo>
                  <a:pt x="0" y="276730"/>
                </a:moveTo>
                <a:lnTo>
                  <a:pt x="131986" y="0"/>
                </a:lnTo>
                <a:lnTo>
                  <a:pt x="263972" y="276730"/>
                </a:lnTo>
                <a:lnTo>
                  <a:pt x="127639" y="228613"/>
                </a:lnTo>
                <a:lnTo>
                  <a:pt x="0" y="27673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1" name="Isosceles Triangle 40"/>
          <p:cNvSpPr/>
          <p:nvPr/>
        </p:nvSpPr>
        <p:spPr>
          <a:xfrm rot="20880218">
            <a:off x="4223833" y="4560780"/>
            <a:ext cx="157564" cy="165180"/>
          </a:xfrm>
          <a:custGeom>
            <a:avLst/>
            <a:gdLst>
              <a:gd name="connsiteX0" fmla="*/ 0 w 263972"/>
              <a:gd name="connsiteY0" fmla="*/ 276730 h 276730"/>
              <a:gd name="connsiteX1" fmla="*/ 131986 w 263972"/>
              <a:gd name="connsiteY1" fmla="*/ 0 h 276730"/>
              <a:gd name="connsiteX2" fmla="*/ 263972 w 263972"/>
              <a:gd name="connsiteY2" fmla="*/ 276730 h 276730"/>
              <a:gd name="connsiteX3" fmla="*/ 0 w 263972"/>
              <a:gd name="connsiteY3"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71476 h 276730"/>
              <a:gd name="connsiteX4" fmla="*/ 0 w 263972"/>
              <a:gd name="connsiteY4"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28613 h 276730"/>
              <a:gd name="connsiteX4" fmla="*/ 0 w 263972"/>
              <a:gd name="connsiteY4" fmla="*/ 276730 h 276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972" h="276730">
                <a:moveTo>
                  <a:pt x="0" y="276730"/>
                </a:moveTo>
                <a:lnTo>
                  <a:pt x="131986" y="0"/>
                </a:lnTo>
                <a:lnTo>
                  <a:pt x="263972" y="276730"/>
                </a:lnTo>
                <a:lnTo>
                  <a:pt x="127639" y="228613"/>
                </a:lnTo>
                <a:lnTo>
                  <a:pt x="0" y="27673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3" name="Isosceles Triangle 40"/>
          <p:cNvSpPr/>
          <p:nvPr/>
        </p:nvSpPr>
        <p:spPr>
          <a:xfrm rot="4361290">
            <a:off x="8204662" y="1751207"/>
            <a:ext cx="157564" cy="165180"/>
          </a:xfrm>
          <a:custGeom>
            <a:avLst/>
            <a:gdLst>
              <a:gd name="connsiteX0" fmla="*/ 0 w 263972"/>
              <a:gd name="connsiteY0" fmla="*/ 276730 h 276730"/>
              <a:gd name="connsiteX1" fmla="*/ 131986 w 263972"/>
              <a:gd name="connsiteY1" fmla="*/ 0 h 276730"/>
              <a:gd name="connsiteX2" fmla="*/ 263972 w 263972"/>
              <a:gd name="connsiteY2" fmla="*/ 276730 h 276730"/>
              <a:gd name="connsiteX3" fmla="*/ 0 w 263972"/>
              <a:gd name="connsiteY3"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71476 h 276730"/>
              <a:gd name="connsiteX4" fmla="*/ 0 w 263972"/>
              <a:gd name="connsiteY4"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28613 h 276730"/>
              <a:gd name="connsiteX4" fmla="*/ 0 w 263972"/>
              <a:gd name="connsiteY4" fmla="*/ 276730 h 276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972" h="276730">
                <a:moveTo>
                  <a:pt x="0" y="276730"/>
                </a:moveTo>
                <a:lnTo>
                  <a:pt x="131986" y="0"/>
                </a:lnTo>
                <a:lnTo>
                  <a:pt x="263972" y="276730"/>
                </a:lnTo>
                <a:lnTo>
                  <a:pt x="127639" y="228613"/>
                </a:lnTo>
                <a:lnTo>
                  <a:pt x="0" y="27673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02" name="Group 101"/>
          <p:cNvGrpSpPr/>
          <p:nvPr/>
        </p:nvGrpSpPr>
        <p:grpSpPr>
          <a:xfrm>
            <a:off x="9107439" y="1069831"/>
            <a:ext cx="469081" cy="644864"/>
            <a:chOff x="5887113" y="1524000"/>
            <a:chExt cx="575450" cy="791094"/>
          </a:xfrm>
        </p:grpSpPr>
        <p:sp>
          <p:nvSpPr>
            <p:cNvPr id="103" name="Freeform 102"/>
            <p:cNvSpPr/>
            <p:nvPr/>
          </p:nvSpPr>
          <p:spPr>
            <a:xfrm>
              <a:off x="5887113" y="1711984"/>
              <a:ext cx="575450" cy="603110"/>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38275 h 2709376"/>
                <a:gd name="connsiteX1" fmla="*/ 2609990 w 2737278"/>
                <a:gd name="connsiteY1" fmla="*/ 849677 h 2709376"/>
                <a:gd name="connsiteX2" fmla="*/ 140 w 2737278"/>
                <a:gd name="connsiteY2" fmla="*/ 1516427 h 2709376"/>
                <a:gd name="connsiteX3" fmla="*/ 361052 w 2737278"/>
                <a:gd name="connsiteY3" fmla="*/ 266875 h 2709376"/>
                <a:gd name="connsiteX4" fmla="*/ 1985733 w 2737278"/>
                <a:gd name="connsiteY4" fmla="*/ 38275 h 2709376"/>
                <a:gd name="connsiteX0" fmla="*/ 1985733 w 2737278"/>
                <a:gd name="connsiteY0" fmla="*/ 197737 h 2868838"/>
                <a:gd name="connsiteX1" fmla="*/ 2609990 w 2737278"/>
                <a:gd name="connsiteY1" fmla="*/ 1009139 h 2868838"/>
                <a:gd name="connsiteX2" fmla="*/ 140 w 2737278"/>
                <a:gd name="connsiteY2" fmla="*/ 1675889 h 2868838"/>
                <a:gd name="connsiteX3" fmla="*/ 361052 w 2737278"/>
                <a:gd name="connsiteY3" fmla="*/ 426337 h 2868838"/>
                <a:gd name="connsiteX4" fmla="*/ 1985733 w 2737278"/>
                <a:gd name="connsiteY4" fmla="*/ 197737 h 2868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868838">
                  <a:moveTo>
                    <a:pt x="1985733" y="197737"/>
                  </a:moveTo>
                  <a:cubicBezTo>
                    <a:pt x="2305470" y="456969"/>
                    <a:pt x="2470290" y="583689"/>
                    <a:pt x="2609990" y="1009139"/>
                  </a:cubicBezTo>
                  <a:cubicBezTo>
                    <a:pt x="3435490" y="2869689"/>
                    <a:pt x="-25260" y="3739639"/>
                    <a:pt x="140" y="1675889"/>
                  </a:cubicBezTo>
                  <a:cubicBezTo>
                    <a:pt x="140" y="1218689"/>
                    <a:pt x="90997" y="830780"/>
                    <a:pt x="361052" y="426337"/>
                  </a:cubicBezTo>
                  <a:cubicBezTo>
                    <a:pt x="762054" y="-51461"/>
                    <a:pt x="1504414" y="-127657"/>
                    <a:pt x="1985733" y="197737"/>
                  </a:cubicBezTo>
                  <a:close/>
                </a:path>
              </a:pathLst>
            </a:custGeom>
            <a:solidFill>
              <a:srgbClr val="262626">
                <a:alpha val="50196"/>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04" name="Group 103"/>
            <p:cNvGrpSpPr/>
            <p:nvPr/>
          </p:nvGrpSpPr>
          <p:grpSpPr>
            <a:xfrm>
              <a:off x="5925600" y="1524000"/>
              <a:ext cx="485358" cy="691367"/>
              <a:chOff x="-17068800" y="-21587295"/>
              <a:chExt cx="5638800" cy="8032186"/>
            </a:xfrm>
          </p:grpSpPr>
          <p:sp>
            <p:nvSpPr>
              <p:cNvPr id="105" name="Oval 104"/>
              <p:cNvSpPr/>
              <p:nvPr/>
            </p:nvSpPr>
            <p:spPr>
              <a:xfrm>
                <a:off x="-16916400" y="-18508109"/>
                <a:ext cx="5486400" cy="4953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6" name="Freeform 105"/>
              <p:cNvSpPr/>
              <p:nvPr/>
            </p:nvSpPr>
            <p:spPr>
              <a:xfrm>
                <a:off x="-16306799" y="-18685323"/>
                <a:ext cx="4017464" cy="3920345"/>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671101">
                    <a:moveTo>
                      <a:pt x="1985733" y="0"/>
                    </a:moveTo>
                    <a:cubicBezTo>
                      <a:pt x="2305470" y="259232"/>
                      <a:pt x="2470290" y="385952"/>
                      <a:pt x="2609990" y="811402"/>
                    </a:cubicBezTo>
                    <a:cubicBezTo>
                      <a:pt x="3435490" y="2671952"/>
                      <a:pt x="-25260" y="3541902"/>
                      <a:pt x="140" y="1478152"/>
                    </a:cubicBezTo>
                    <a:cubicBezTo>
                      <a:pt x="140" y="1020952"/>
                      <a:pt x="90997" y="633043"/>
                      <a:pt x="361052" y="228600"/>
                    </a:cubicBezTo>
                    <a:lnTo>
                      <a:pt x="1985733" y="0"/>
                    </a:lnTo>
                    <a:close/>
                  </a:path>
                </a:pathLst>
              </a:custGeom>
              <a:solidFill>
                <a:srgbClr val="262626">
                  <a:alpha val="29020"/>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7" name="Freeform 106"/>
              <p:cNvSpPr/>
              <p:nvPr/>
            </p:nvSpPr>
            <p:spPr>
              <a:xfrm>
                <a:off x="-15735440" y="-18317609"/>
                <a:ext cx="2737278" cy="2735999"/>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735999">
                    <a:moveTo>
                      <a:pt x="2076590" y="0"/>
                    </a:moveTo>
                    <a:cubicBezTo>
                      <a:pt x="2292490" y="311150"/>
                      <a:pt x="2470290" y="450850"/>
                      <a:pt x="2609990" y="876300"/>
                    </a:cubicBezTo>
                    <a:cubicBezTo>
                      <a:pt x="3435490" y="2736850"/>
                      <a:pt x="-25260" y="3606800"/>
                      <a:pt x="140" y="1543050"/>
                    </a:cubicBezTo>
                    <a:cubicBezTo>
                      <a:pt x="140" y="1085850"/>
                      <a:pt x="140" y="723900"/>
                      <a:pt x="114440" y="228600"/>
                    </a:cubicBezTo>
                    <a:lnTo>
                      <a:pt x="207659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8" name="Oval 107"/>
              <p:cNvSpPr/>
              <p:nvPr/>
            </p:nvSpPr>
            <p:spPr>
              <a:xfrm>
                <a:off x="-17068800" y="-21389837"/>
                <a:ext cx="4419600" cy="4419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9" name="Oval 108"/>
              <p:cNvSpPr/>
              <p:nvPr/>
            </p:nvSpPr>
            <p:spPr>
              <a:xfrm>
                <a:off x="-17068800" y="-21587295"/>
                <a:ext cx="4419600" cy="4419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spTree>
    <p:extLst>
      <p:ext uri="{BB962C8B-B14F-4D97-AF65-F5344CB8AC3E}">
        <p14:creationId xmlns:p14="http://schemas.microsoft.com/office/powerpoint/2010/main" val="28109668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Freeform 161"/>
          <p:cNvSpPr/>
          <p:nvPr/>
        </p:nvSpPr>
        <p:spPr>
          <a:xfrm>
            <a:off x="7963531" y="1764109"/>
            <a:ext cx="618484" cy="812800"/>
          </a:xfrm>
          <a:custGeom>
            <a:avLst/>
            <a:gdLst>
              <a:gd name="connsiteX0" fmla="*/ 21584 w 618484"/>
              <a:gd name="connsiteY0" fmla="*/ 812800 h 812800"/>
              <a:gd name="connsiteX1" fmla="*/ 72384 w 618484"/>
              <a:gd name="connsiteY1" fmla="*/ 215900 h 812800"/>
              <a:gd name="connsiteX2" fmla="*/ 618484 w 618484"/>
              <a:gd name="connsiteY2" fmla="*/ 0 h 812800"/>
            </a:gdLst>
            <a:ahLst/>
            <a:cxnLst>
              <a:cxn ang="0">
                <a:pos x="connsiteX0" y="connsiteY0"/>
              </a:cxn>
              <a:cxn ang="0">
                <a:pos x="connsiteX1" y="connsiteY1"/>
              </a:cxn>
              <a:cxn ang="0">
                <a:pos x="connsiteX2" y="connsiteY2"/>
              </a:cxn>
            </a:cxnLst>
            <a:rect l="l" t="t" r="r" b="b"/>
            <a:pathLst>
              <a:path w="618484" h="812800">
                <a:moveTo>
                  <a:pt x="21584" y="812800"/>
                </a:moveTo>
                <a:cubicBezTo>
                  <a:pt x="-2758" y="582083"/>
                  <a:pt x="-27099" y="351367"/>
                  <a:pt x="72384" y="215900"/>
                </a:cubicBezTo>
                <a:cubicBezTo>
                  <a:pt x="171867" y="80433"/>
                  <a:pt x="395175" y="40216"/>
                  <a:pt x="618484" y="0"/>
                </a:cubicBez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0" name="Freeform 159"/>
          <p:cNvSpPr/>
          <p:nvPr/>
        </p:nvSpPr>
        <p:spPr>
          <a:xfrm>
            <a:off x="4244203" y="4273629"/>
            <a:ext cx="1216152" cy="895080"/>
          </a:xfrm>
          <a:custGeom>
            <a:avLst/>
            <a:gdLst>
              <a:gd name="connsiteX0" fmla="*/ 0 w 1216152"/>
              <a:gd name="connsiteY0" fmla="*/ 0 h 895080"/>
              <a:gd name="connsiteX1" fmla="*/ 283464 w 1216152"/>
              <a:gd name="connsiteY1" fmla="*/ 804672 h 895080"/>
              <a:gd name="connsiteX2" fmla="*/ 1216152 w 1216152"/>
              <a:gd name="connsiteY2" fmla="*/ 841248 h 895080"/>
            </a:gdLst>
            <a:ahLst/>
            <a:cxnLst>
              <a:cxn ang="0">
                <a:pos x="connsiteX0" y="connsiteY0"/>
              </a:cxn>
              <a:cxn ang="0">
                <a:pos x="connsiteX1" y="connsiteY1"/>
              </a:cxn>
              <a:cxn ang="0">
                <a:pos x="connsiteX2" y="connsiteY2"/>
              </a:cxn>
            </a:cxnLst>
            <a:rect l="l" t="t" r="r" b="b"/>
            <a:pathLst>
              <a:path w="1216152" h="895080">
                <a:moveTo>
                  <a:pt x="0" y="0"/>
                </a:moveTo>
                <a:cubicBezTo>
                  <a:pt x="40386" y="332232"/>
                  <a:pt x="80772" y="664464"/>
                  <a:pt x="283464" y="804672"/>
                </a:cubicBezTo>
                <a:cubicBezTo>
                  <a:pt x="486156" y="944880"/>
                  <a:pt x="851154" y="893064"/>
                  <a:pt x="1216152" y="841248"/>
                </a:cubicBez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Freeform 61"/>
          <p:cNvSpPr/>
          <p:nvPr/>
        </p:nvSpPr>
        <p:spPr>
          <a:xfrm>
            <a:off x="2701915" y="5358209"/>
            <a:ext cx="4025900" cy="1016026"/>
          </a:xfrm>
          <a:custGeom>
            <a:avLst/>
            <a:gdLst>
              <a:gd name="connsiteX0" fmla="*/ 0 w 4025900"/>
              <a:gd name="connsiteY0" fmla="*/ 0 h 1016026"/>
              <a:gd name="connsiteX1" fmla="*/ 1409700 w 4025900"/>
              <a:gd name="connsiteY1" fmla="*/ 1016000 h 1016026"/>
              <a:gd name="connsiteX2" fmla="*/ 4025900 w 4025900"/>
              <a:gd name="connsiteY2" fmla="*/ 25400 h 1016026"/>
            </a:gdLst>
            <a:ahLst/>
            <a:cxnLst>
              <a:cxn ang="0">
                <a:pos x="connsiteX0" y="connsiteY0"/>
              </a:cxn>
              <a:cxn ang="0">
                <a:pos x="connsiteX1" y="connsiteY1"/>
              </a:cxn>
              <a:cxn ang="0">
                <a:pos x="connsiteX2" y="connsiteY2"/>
              </a:cxn>
            </a:cxnLst>
            <a:rect l="l" t="t" r="r" b="b"/>
            <a:pathLst>
              <a:path w="4025900" h="1016026">
                <a:moveTo>
                  <a:pt x="0" y="0"/>
                </a:moveTo>
                <a:cubicBezTo>
                  <a:pt x="369358" y="505883"/>
                  <a:pt x="738717" y="1011767"/>
                  <a:pt x="1409700" y="1016000"/>
                </a:cubicBezTo>
                <a:cubicBezTo>
                  <a:pt x="2080683" y="1020233"/>
                  <a:pt x="3053291" y="522816"/>
                  <a:pt x="4025900" y="25400"/>
                </a:cubicBez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Freeform 47"/>
          <p:cNvSpPr/>
          <p:nvPr/>
        </p:nvSpPr>
        <p:spPr>
          <a:xfrm>
            <a:off x="6880215" y="3942995"/>
            <a:ext cx="2044700" cy="1085014"/>
          </a:xfrm>
          <a:custGeom>
            <a:avLst/>
            <a:gdLst>
              <a:gd name="connsiteX0" fmla="*/ 0 w 2044700"/>
              <a:gd name="connsiteY0" fmla="*/ 1085014 h 1085014"/>
              <a:gd name="connsiteX1" fmla="*/ 533400 w 2044700"/>
              <a:gd name="connsiteY1" fmla="*/ 132514 h 1085014"/>
              <a:gd name="connsiteX2" fmla="*/ 2044700 w 2044700"/>
              <a:gd name="connsiteY2" fmla="*/ 30914 h 1085014"/>
            </a:gdLst>
            <a:ahLst/>
            <a:cxnLst>
              <a:cxn ang="0">
                <a:pos x="connsiteX0" y="connsiteY0"/>
              </a:cxn>
              <a:cxn ang="0">
                <a:pos x="connsiteX1" y="connsiteY1"/>
              </a:cxn>
              <a:cxn ang="0">
                <a:pos x="connsiteX2" y="connsiteY2"/>
              </a:cxn>
            </a:cxnLst>
            <a:rect l="l" t="t" r="r" b="b"/>
            <a:pathLst>
              <a:path w="2044700" h="1085014">
                <a:moveTo>
                  <a:pt x="0" y="1085014"/>
                </a:moveTo>
                <a:cubicBezTo>
                  <a:pt x="96308" y="696605"/>
                  <a:pt x="192617" y="308197"/>
                  <a:pt x="533400" y="132514"/>
                </a:cubicBezTo>
                <a:cubicBezTo>
                  <a:pt x="874183" y="-43169"/>
                  <a:pt x="1459441" y="-6128"/>
                  <a:pt x="2044700" y="30914"/>
                </a:cubicBez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Freeform 46"/>
          <p:cNvSpPr/>
          <p:nvPr/>
        </p:nvSpPr>
        <p:spPr>
          <a:xfrm>
            <a:off x="3794115" y="2340053"/>
            <a:ext cx="2120900" cy="528956"/>
          </a:xfrm>
          <a:custGeom>
            <a:avLst/>
            <a:gdLst>
              <a:gd name="connsiteX0" fmla="*/ 0 w 2120900"/>
              <a:gd name="connsiteY0" fmla="*/ 84456 h 528956"/>
              <a:gd name="connsiteX1" fmla="*/ 1333500 w 2120900"/>
              <a:gd name="connsiteY1" fmla="*/ 33656 h 528956"/>
              <a:gd name="connsiteX2" fmla="*/ 2120900 w 2120900"/>
              <a:gd name="connsiteY2" fmla="*/ 528956 h 528956"/>
            </a:gdLst>
            <a:ahLst/>
            <a:cxnLst>
              <a:cxn ang="0">
                <a:pos x="connsiteX0" y="connsiteY0"/>
              </a:cxn>
              <a:cxn ang="0">
                <a:pos x="connsiteX1" y="connsiteY1"/>
              </a:cxn>
              <a:cxn ang="0">
                <a:pos x="connsiteX2" y="connsiteY2"/>
              </a:cxn>
            </a:cxnLst>
            <a:rect l="l" t="t" r="r" b="b"/>
            <a:pathLst>
              <a:path w="2120900" h="528956">
                <a:moveTo>
                  <a:pt x="0" y="84456"/>
                </a:moveTo>
                <a:cubicBezTo>
                  <a:pt x="490008" y="22014"/>
                  <a:pt x="980017" y="-40427"/>
                  <a:pt x="1333500" y="33656"/>
                </a:cubicBezTo>
                <a:cubicBezTo>
                  <a:pt x="1686983" y="107739"/>
                  <a:pt x="1903941" y="318347"/>
                  <a:pt x="2120900" y="528956"/>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Freeform 44"/>
          <p:cNvSpPr/>
          <p:nvPr/>
        </p:nvSpPr>
        <p:spPr>
          <a:xfrm>
            <a:off x="10066878" y="1862599"/>
            <a:ext cx="1243769" cy="2192694"/>
          </a:xfrm>
          <a:custGeom>
            <a:avLst/>
            <a:gdLst>
              <a:gd name="connsiteX0" fmla="*/ 0 w 1243769"/>
              <a:gd name="connsiteY0" fmla="*/ 0 h 2192694"/>
              <a:gd name="connsiteX1" fmla="*/ 1240972 w 1243769"/>
              <a:gd name="connsiteY1" fmla="*/ 802432 h 2192694"/>
              <a:gd name="connsiteX2" fmla="*/ 270588 w 1243769"/>
              <a:gd name="connsiteY2" fmla="*/ 2192694 h 2192694"/>
            </a:gdLst>
            <a:ahLst/>
            <a:cxnLst>
              <a:cxn ang="0">
                <a:pos x="connsiteX0" y="connsiteY0"/>
              </a:cxn>
              <a:cxn ang="0">
                <a:pos x="connsiteX1" y="connsiteY1"/>
              </a:cxn>
              <a:cxn ang="0">
                <a:pos x="connsiteX2" y="connsiteY2"/>
              </a:cxn>
            </a:cxnLst>
            <a:rect l="l" t="t" r="r" b="b"/>
            <a:pathLst>
              <a:path w="1243769" h="2192694">
                <a:moveTo>
                  <a:pt x="0" y="0"/>
                </a:moveTo>
                <a:cubicBezTo>
                  <a:pt x="597937" y="218491"/>
                  <a:pt x="1195874" y="436983"/>
                  <a:pt x="1240972" y="802432"/>
                </a:cubicBezTo>
                <a:cubicBezTo>
                  <a:pt x="1286070" y="1167881"/>
                  <a:pt x="778329" y="1680287"/>
                  <a:pt x="270588" y="2192694"/>
                </a:cubicBez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Freeform 43"/>
          <p:cNvSpPr/>
          <p:nvPr/>
        </p:nvSpPr>
        <p:spPr>
          <a:xfrm>
            <a:off x="5459500" y="389886"/>
            <a:ext cx="3873500" cy="1082365"/>
          </a:xfrm>
          <a:custGeom>
            <a:avLst/>
            <a:gdLst>
              <a:gd name="connsiteX0" fmla="*/ 0 w 3873500"/>
              <a:gd name="connsiteY0" fmla="*/ 828365 h 1082365"/>
              <a:gd name="connsiteX1" fmla="*/ 1854200 w 3873500"/>
              <a:gd name="connsiteY1" fmla="*/ 2865 h 1082365"/>
              <a:gd name="connsiteX2" fmla="*/ 3873500 w 3873500"/>
              <a:gd name="connsiteY2" fmla="*/ 1082365 h 1082365"/>
            </a:gdLst>
            <a:ahLst/>
            <a:cxnLst>
              <a:cxn ang="0">
                <a:pos x="connsiteX0" y="connsiteY0"/>
              </a:cxn>
              <a:cxn ang="0">
                <a:pos x="connsiteX1" y="connsiteY1"/>
              </a:cxn>
              <a:cxn ang="0">
                <a:pos x="connsiteX2" y="connsiteY2"/>
              </a:cxn>
            </a:cxnLst>
            <a:rect l="l" t="t" r="r" b="b"/>
            <a:pathLst>
              <a:path w="3873500" h="1082365">
                <a:moveTo>
                  <a:pt x="0" y="828365"/>
                </a:moveTo>
                <a:cubicBezTo>
                  <a:pt x="604308" y="394448"/>
                  <a:pt x="1208617" y="-39468"/>
                  <a:pt x="1854200" y="2865"/>
                </a:cubicBezTo>
                <a:cubicBezTo>
                  <a:pt x="2499783" y="45198"/>
                  <a:pt x="3186641" y="563781"/>
                  <a:pt x="3873500" y="1082365"/>
                </a:cubicBez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Freeform 41"/>
          <p:cNvSpPr/>
          <p:nvPr/>
        </p:nvSpPr>
        <p:spPr>
          <a:xfrm>
            <a:off x="2987772" y="918064"/>
            <a:ext cx="1676682" cy="1392404"/>
          </a:xfrm>
          <a:custGeom>
            <a:avLst/>
            <a:gdLst>
              <a:gd name="connsiteX0" fmla="*/ 127800 w 1676682"/>
              <a:gd name="connsiteY0" fmla="*/ 1392404 h 1392404"/>
              <a:gd name="connsiteX1" fmla="*/ 155792 w 1676682"/>
              <a:gd name="connsiteY1" fmla="*/ 95449 h 1392404"/>
              <a:gd name="connsiteX2" fmla="*/ 1676682 w 1676682"/>
              <a:gd name="connsiteY2" fmla="*/ 198086 h 1392404"/>
            </a:gdLst>
            <a:ahLst/>
            <a:cxnLst>
              <a:cxn ang="0">
                <a:pos x="connsiteX0" y="connsiteY0"/>
              </a:cxn>
              <a:cxn ang="0">
                <a:pos x="connsiteX1" y="connsiteY1"/>
              </a:cxn>
              <a:cxn ang="0">
                <a:pos x="connsiteX2" y="connsiteY2"/>
              </a:cxn>
            </a:cxnLst>
            <a:rect l="l" t="t" r="r" b="b"/>
            <a:pathLst>
              <a:path w="1676682" h="1392404">
                <a:moveTo>
                  <a:pt x="127800" y="1392404"/>
                </a:moveTo>
                <a:cubicBezTo>
                  <a:pt x="12722" y="843453"/>
                  <a:pt x="-102355" y="294502"/>
                  <a:pt x="155792" y="95449"/>
                </a:cubicBezTo>
                <a:cubicBezTo>
                  <a:pt x="413939" y="-103604"/>
                  <a:pt x="1045310" y="47241"/>
                  <a:pt x="1676682" y="198086"/>
                </a:cubicBez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Freeform 38"/>
          <p:cNvSpPr/>
          <p:nvPr/>
        </p:nvSpPr>
        <p:spPr>
          <a:xfrm>
            <a:off x="935213" y="2543304"/>
            <a:ext cx="2173588" cy="2433905"/>
          </a:xfrm>
          <a:custGeom>
            <a:avLst/>
            <a:gdLst>
              <a:gd name="connsiteX0" fmla="*/ 2122302 w 2173588"/>
              <a:gd name="connsiteY0" fmla="*/ 20905 h 2433905"/>
              <a:gd name="connsiteX1" fmla="*/ 2058802 w 2173588"/>
              <a:gd name="connsiteY1" fmla="*/ 71705 h 2433905"/>
              <a:gd name="connsiteX2" fmla="*/ 1402 w 2173588"/>
              <a:gd name="connsiteY2" fmla="*/ 1138505 h 2433905"/>
              <a:gd name="connsiteX3" fmla="*/ 1804802 w 2173588"/>
              <a:gd name="connsiteY3" fmla="*/ 2433905 h 2433905"/>
            </a:gdLst>
            <a:ahLst/>
            <a:cxnLst>
              <a:cxn ang="0">
                <a:pos x="connsiteX0" y="connsiteY0"/>
              </a:cxn>
              <a:cxn ang="0">
                <a:pos x="connsiteX1" y="connsiteY1"/>
              </a:cxn>
              <a:cxn ang="0">
                <a:pos x="connsiteX2" y="connsiteY2"/>
              </a:cxn>
              <a:cxn ang="0">
                <a:pos x="connsiteX3" y="connsiteY3"/>
              </a:cxn>
            </a:cxnLst>
            <a:rect l="l" t="t" r="r" b="b"/>
            <a:pathLst>
              <a:path w="2173588" h="2433905">
                <a:moveTo>
                  <a:pt x="2122302" y="20905"/>
                </a:moveTo>
                <a:cubicBezTo>
                  <a:pt x="2267293" y="-46829"/>
                  <a:pt x="2058802" y="71705"/>
                  <a:pt x="2058802" y="71705"/>
                </a:cubicBezTo>
                <a:cubicBezTo>
                  <a:pt x="1705319" y="257972"/>
                  <a:pt x="43735" y="744805"/>
                  <a:pt x="1402" y="1138505"/>
                </a:cubicBezTo>
                <a:cubicBezTo>
                  <a:pt x="-40931" y="1532205"/>
                  <a:pt x="881935" y="1983055"/>
                  <a:pt x="1804802" y="2433905"/>
                </a:cubicBez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1" name="Group 20"/>
          <p:cNvGrpSpPr/>
          <p:nvPr/>
        </p:nvGrpSpPr>
        <p:grpSpPr>
          <a:xfrm>
            <a:off x="3155444" y="2307669"/>
            <a:ext cx="5848259" cy="2193064"/>
            <a:chOff x="3155444" y="2307669"/>
            <a:chExt cx="5848259" cy="2193064"/>
          </a:xfrm>
        </p:grpSpPr>
        <p:sp>
          <p:nvSpPr>
            <p:cNvPr id="133" name="Freeform 132"/>
            <p:cNvSpPr/>
            <p:nvPr/>
          </p:nvSpPr>
          <p:spPr>
            <a:xfrm>
              <a:off x="3387301" y="2645298"/>
              <a:ext cx="5482480" cy="1855435"/>
            </a:xfrm>
            <a:custGeom>
              <a:avLst/>
              <a:gdLst>
                <a:gd name="connsiteX0" fmla="*/ 5414314 w 5484973"/>
                <a:gd name="connsiteY0" fmla="*/ 0 h 1759806"/>
                <a:gd name="connsiteX1" fmla="*/ 5420965 w 5484973"/>
                <a:gd name="connsiteY1" fmla="*/ 13302 h 1759806"/>
                <a:gd name="connsiteX2" fmla="*/ 5448397 w 5484973"/>
                <a:gd name="connsiteY2" fmla="*/ 68166 h 1759806"/>
                <a:gd name="connsiteX3" fmla="*/ 5466685 w 5484973"/>
                <a:gd name="connsiteY3" fmla="*/ 141318 h 1759806"/>
                <a:gd name="connsiteX4" fmla="*/ 5475829 w 5484973"/>
                <a:gd name="connsiteY4" fmla="*/ 223614 h 1759806"/>
                <a:gd name="connsiteX5" fmla="*/ 5484973 w 5484973"/>
                <a:gd name="connsiteY5" fmla="*/ 260190 h 1759806"/>
                <a:gd name="connsiteX6" fmla="*/ 5475829 w 5484973"/>
                <a:gd name="connsiteY6" fmla="*/ 571086 h 1759806"/>
                <a:gd name="connsiteX7" fmla="*/ 5457541 w 5484973"/>
                <a:gd name="connsiteY7" fmla="*/ 598518 h 1759806"/>
                <a:gd name="connsiteX8" fmla="*/ 5430109 w 5484973"/>
                <a:gd name="connsiteY8" fmla="*/ 653382 h 1759806"/>
                <a:gd name="connsiteX9" fmla="*/ 5375245 w 5484973"/>
                <a:gd name="connsiteY9" fmla="*/ 689958 h 1759806"/>
                <a:gd name="connsiteX10" fmla="*/ 5329525 w 5484973"/>
                <a:gd name="connsiteY10" fmla="*/ 726534 h 1759806"/>
                <a:gd name="connsiteX11" fmla="*/ 5228941 w 5484973"/>
                <a:gd name="connsiteY11" fmla="*/ 790542 h 1759806"/>
                <a:gd name="connsiteX12" fmla="*/ 5119213 w 5484973"/>
                <a:gd name="connsiteY12" fmla="*/ 781398 h 1759806"/>
                <a:gd name="connsiteX13" fmla="*/ 5064349 w 5484973"/>
                <a:gd name="connsiteY13" fmla="*/ 753966 h 1759806"/>
                <a:gd name="connsiteX14" fmla="*/ 5036917 w 5484973"/>
                <a:gd name="connsiteY14" fmla="*/ 744822 h 1759806"/>
                <a:gd name="connsiteX15" fmla="*/ 4954621 w 5484973"/>
                <a:gd name="connsiteY15" fmla="*/ 708246 h 1759806"/>
                <a:gd name="connsiteX16" fmla="*/ 4927189 w 5484973"/>
                <a:gd name="connsiteY16" fmla="*/ 699102 h 1759806"/>
                <a:gd name="connsiteX17" fmla="*/ 4634581 w 5484973"/>
                <a:gd name="connsiteY17" fmla="*/ 708246 h 1759806"/>
                <a:gd name="connsiteX18" fmla="*/ 4598005 w 5484973"/>
                <a:gd name="connsiteY18" fmla="*/ 735678 h 1759806"/>
                <a:gd name="connsiteX19" fmla="*/ 4543141 w 5484973"/>
                <a:gd name="connsiteY19" fmla="*/ 781398 h 1759806"/>
                <a:gd name="connsiteX20" fmla="*/ 4533997 w 5484973"/>
                <a:gd name="connsiteY20" fmla="*/ 808830 h 1759806"/>
                <a:gd name="connsiteX21" fmla="*/ 4506565 w 5484973"/>
                <a:gd name="connsiteY21" fmla="*/ 872838 h 1759806"/>
                <a:gd name="connsiteX22" fmla="*/ 4469989 w 5484973"/>
                <a:gd name="connsiteY22" fmla="*/ 881982 h 1759806"/>
                <a:gd name="connsiteX23" fmla="*/ 4415125 w 5484973"/>
                <a:gd name="connsiteY23" fmla="*/ 900270 h 1759806"/>
                <a:gd name="connsiteX24" fmla="*/ 4268821 w 5484973"/>
                <a:gd name="connsiteY24" fmla="*/ 900270 h 1759806"/>
                <a:gd name="connsiteX25" fmla="*/ 4241389 w 5484973"/>
                <a:gd name="connsiteY25" fmla="*/ 918558 h 1759806"/>
                <a:gd name="connsiteX26" fmla="*/ 4223101 w 5484973"/>
                <a:gd name="connsiteY26" fmla="*/ 945990 h 1759806"/>
                <a:gd name="connsiteX27" fmla="*/ 4131661 w 5484973"/>
                <a:gd name="connsiteY27" fmla="*/ 973422 h 1759806"/>
                <a:gd name="connsiteX28" fmla="*/ 4049365 w 5484973"/>
                <a:gd name="connsiteY28" fmla="*/ 945990 h 1759806"/>
                <a:gd name="connsiteX29" fmla="*/ 4021933 w 5484973"/>
                <a:gd name="connsiteY29" fmla="*/ 936846 h 1759806"/>
                <a:gd name="connsiteX30" fmla="*/ 3903061 w 5484973"/>
                <a:gd name="connsiteY30" fmla="*/ 945990 h 1759806"/>
                <a:gd name="connsiteX31" fmla="*/ 3875629 w 5484973"/>
                <a:gd name="connsiteY31" fmla="*/ 964278 h 1759806"/>
                <a:gd name="connsiteX32" fmla="*/ 3811621 w 5484973"/>
                <a:gd name="connsiteY32" fmla="*/ 1019142 h 1759806"/>
                <a:gd name="connsiteX33" fmla="*/ 3784189 w 5484973"/>
                <a:gd name="connsiteY33" fmla="*/ 1037430 h 1759806"/>
                <a:gd name="connsiteX34" fmla="*/ 3765901 w 5484973"/>
                <a:gd name="connsiteY34" fmla="*/ 1064862 h 1759806"/>
                <a:gd name="connsiteX35" fmla="*/ 3729325 w 5484973"/>
                <a:gd name="connsiteY35" fmla="*/ 1092294 h 1759806"/>
                <a:gd name="connsiteX36" fmla="*/ 3665317 w 5484973"/>
                <a:gd name="connsiteY36" fmla="*/ 1110582 h 1759806"/>
                <a:gd name="connsiteX37" fmla="*/ 3637885 w 5484973"/>
                <a:gd name="connsiteY37" fmla="*/ 1128870 h 1759806"/>
                <a:gd name="connsiteX38" fmla="*/ 3583021 w 5484973"/>
                <a:gd name="connsiteY38" fmla="*/ 1138014 h 1759806"/>
                <a:gd name="connsiteX39" fmla="*/ 3546445 w 5484973"/>
                <a:gd name="connsiteY39" fmla="*/ 1147158 h 1759806"/>
                <a:gd name="connsiteX40" fmla="*/ 3345277 w 5484973"/>
                <a:gd name="connsiteY40" fmla="*/ 1138014 h 1759806"/>
                <a:gd name="connsiteX41" fmla="*/ 3308701 w 5484973"/>
                <a:gd name="connsiteY41" fmla="*/ 1119726 h 1759806"/>
                <a:gd name="connsiteX42" fmla="*/ 3116677 w 5484973"/>
                <a:gd name="connsiteY42" fmla="*/ 1128870 h 1759806"/>
                <a:gd name="connsiteX43" fmla="*/ 3052669 w 5484973"/>
                <a:gd name="connsiteY43" fmla="*/ 1147158 h 1759806"/>
                <a:gd name="connsiteX44" fmla="*/ 2997805 w 5484973"/>
                <a:gd name="connsiteY44" fmla="*/ 1192878 h 1759806"/>
                <a:gd name="connsiteX45" fmla="*/ 2970373 w 5484973"/>
                <a:gd name="connsiteY45" fmla="*/ 1202022 h 1759806"/>
                <a:gd name="connsiteX46" fmla="*/ 2833213 w 5484973"/>
                <a:gd name="connsiteY46" fmla="*/ 1192878 h 1759806"/>
                <a:gd name="connsiteX47" fmla="*/ 2787493 w 5484973"/>
                <a:gd name="connsiteY47" fmla="*/ 1183734 h 1759806"/>
                <a:gd name="connsiteX48" fmla="*/ 2714341 w 5484973"/>
                <a:gd name="connsiteY48" fmla="*/ 1202022 h 1759806"/>
                <a:gd name="connsiteX49" fmla="*/ 2686909 w 5484973"/>
                <a:gd name="connsiteY49" fmla="*/ 1229454 h 1759806"/>
                <a:gd name="connsiteX50" fmla="*/ 2659477 w 5484973"/>
                <a:gd name="connsiteY50" fmla="*/ 1238598 h 1759806"/>
                <a:gd name="connsiteX51" fmla="*/ 2494885 w 5484973"/>
                <a:gd name="connsiteY51" fmla="*/ 1247742 h 1759806"/>
                <a:gd name="connsiteX52" fmla="*/ 2467453 w 5484973"/>
                <a:gd name="connsiteY52" fmla="*/ 1275174 h 1759806"/>
                <a:gd name="connsiteX53" fmla="*/ 2440021 w 5484973"/>
                <a:gd name="connsiteY53" fmla="*/ 1284318 h 1759806"/>
                <a:gd name="connsiteX54" fmla="*/ 2421733 w 5484973"/>
                <a:gd name="connsiteY54" fmla="*/ 1311750 h 1759806"/>
                <a:gd name="connsiteX55" fmla="*/ 2376013 w 5484973"/>
                <a:gd name="connsiteY55" fmla="*/ 1375758 h 1759806"/>
                <a:gd name="connsiteX56" fmla="*/ 2366869 w 5484973"/>
                <a:gd name="connsiteY56" fmla="*/ 1439766 h 1759806"/>
                <a:gd name="connsiteX57" fmla="*/ 2339437 w 5484973"/>
                <a:gd name="connsiteY57" fmla="*/ 1448910 h 1759806"/>
                <a:gd name="connsiteX58" fmla="*/ 2174845 w 5484973"/>
                <a:gd name="connsiteY58" fmla="*/ 1439766 h 1759806"/>
                <a:gd name="connsiteX59" fmla="*/ 2129125 w 5484973"/>
                <a:gd name="connsiteY59" fmla="*/ 1421478 h 1759806"/>
                <a:gd name="connsiteX60" fmla="*/ 2074261 w 5484973"/>
                <a:gd name="connsiteY60" fmla="*/ 1403190 h 1759806"/>
                <a:gd name="connsiteX61" fmla="*/ 1991965 w 5484973"/>
                <a:gd name="connsiteY61" fmla="*/ 1357470 h 1759806"/>
                <a:gd name="connsiteX62" fmla="*/ 1781653 w 5484973"/>
                <a:gd name="connsiteY62" fmla="*/ 1366614 h 1759806"/>
                <a:gd name="connsiteX63" fmla="*/ 1745077 w 5484973"/>
                <a:gd name="connsiteY63" fmla="*/ 1375758 h 1759806"/>
                <a:gd name="connsiteX64" fmla="*/ 1735933 w 5484973"/>
                <a:gd name="connsiteY64" fmla="*/ 1403190 h 1759806"/>
                <a:gd name="connsiteX65" fmla="*/ 1726789 w 5484973"/>
                <a:gd name="connsiteY65" fmla="*/ 1494630 h 1759806"/>
                <a:gd name="connsiteX66" fmla="*/ 1644493 w 5484973"/>
                <a:gd name="connsiteY66" fmla="*/ 1540350 h 1759806"/>
                <a:gd name="connsiteX67" fmla="*/ 1580485 w 5484973"/>
                <a:gd name="connsiteY67" fmla="*/ 1549494 h 1759806"/>
                <a:gd name="connsiteX68" fmla="*/ 1498189 w 5484973"/>
                <a:gd name="connsiteY68" fmla="*/ 1576926 h 1759806"/>
                <a:gd name="connsiteX69" fmla="*/ 1470757 w 5484973"/>
                <a:gd name="connsiteY69" fmla="*/ 1586070 h 1759806"/>
                <a:gd name="connsiteX70" fmla="*/ 1434181 w 5484973"/>
                <a:gd name="connsiteY70" fmla="*/ 1595214 h 1759806"/>
                <a:gd name="connsiteX71" fmla="*/ 1406749 w 5484973"/>
                <a:gd name="connsiteY71" fmla="*/ 1622646 h 1759806"/>
                <a:gd name="connsiteX72" fmla="*/ 1379317 w 5484973"/>
                <a:gd name="connsiteY72" fmla="*/ 1631790 h 1759806"/>
                <a:gd name="connsiteX73" fmla="*/ 1132429 w 5484973"/>
                <a:gd name="connsiteY73" fmla="*/ 1640934 h 1759806"/>
                <a:gd name="connsiteX74" fmla="*/ 1104997 w 5484973"/>
                <a:gd name="connsiteY74" fmla="*/ 1659222 h 1759806"/>
                <a:gd name="connsiteX75" fmla="*/ 1031845 w 5484973"/>
                <a:gd name="connsiteY75" fmla="*/ 1686654 h 1759806"/>
                <a:gd name="connsiteX76" fmla="*/ 1013557 w 5484973"/>
                <a:gd name="connsiteY76" fmla="*/ 1714086 h 1759806"/>
                <a:gd name="connsiteX77" fmla="*/ 958693 w 5484973"/>
                <a:gd name="connsiteY77" fmla="*/ 1732374 h 1759806"/>
                <a:gd name="connsiteX78" fmla="*/ 611221 w 5484973"/>
                <a:gd name="connsiteY78" fmla="*/ 1714086 h 1759806"/>
                <a:gd name="connsiteX79" fmla="*/ 483205 w 5484973"/>
                <a:gd name="connsiteY79" fmla="*/ 1704942 h 1759806"/>
                <a:gd name="connsiteX80" fmla="*/ 446629 w 5484973"/>
                <a:gd name="connsiteY80" fmla="*/ 1695798 h 1759806"/>
                <a:gd name="connsiteX81" fmla="*/ 373477 w 5484973"/>
                <a:gd name="connsiteY81" fmla="*/ 1686654 h 1759806"/>
                <a:gd name="connsiteX82" fmla="*/ 272893 w 5484973"/>
                <a:gd name="connsiteY82" fmla="*/ 1704942 h 1759806"/>
                <a:gd name="connsiteX83" fmla="*/ 245461 w 5484973"/>
                <a:gd name="connsiteY83" fmla="*/ 1714086 h 1759806"/>
                <a:gd name="connsiteX84" fmla="*/ 181453 w 5484973"/>
                <a:gd name="connsiteY84" fmla="*/ 1759806 h 1759806"/>
                <a:gd name="connsiteX85" fmla="*/ 126589 w 5484973"/>
                <a:gd name="connsiteY85" fmla="*/ 1750662 h 1759806"/>
                <a:gd name="connsiteX86" fmla="*/ 99157 w 5484973"/>
                <a:gd name="connsiteY86" fmla="*/ 1677510 h 1759806"/>
                <a:gd name="connsiteX87" fmla="*/ 90013 w 5484973"/>
                <a:gd name="connsiteY87" fmla="*/ 1531206 h 1759806"/>
                <a:gd name="connsiteX88" fmla="*/ 80869 w 5484973"/>
                <a:gd name="connsiteY88" fmla="*/ 1503774 h 1759806"/>
                <a:gd name="connsiteX89" fmla="*/ 44293 w 5484973"/>
                <a:gd name="connsiteY89" fmla="*/ 1439766 h 1759806"/>
                <a:gd name="connsiteX90" fmla="*/ 16861 w 5484973"/>
                <a:gd name="connsiteY90" fmla="*/ 1412334 h 1759806"/>
                <a:gd name="connsiteX91" fmla="*/ 0 w 5484973"/>
                <a:gd name="connsiteY91" fmla="*/ 1361750 h 1759806"/>
                <a:gd name="connsiteX0" fmla="*/ 5414314 w 5484973"/>
                <a:gd name="connsiteY0" fmla="*/ 0 h 1759806"/>
                <a:gd name="connsiteX1" fmla="*/ 5420965 w 5484973"/>
                <a:gd name="connsiteY1" fmla="*/ 13302 h 1759806"/>
                <a:gd name="connsiteX2" fmla="*/ 5448397 w 5484973"/>
                <a:gd name="connsiteY2" fmla="*/ 68166 h 1759806"/>
                <a:gd name="connsiteX3" fmla="*/ 5466685 w 5484973"/>
                <a:gd name="connsiteY3" fmla="*/ 141318 h 1759806"/>
                <a:gd name="connsiteX4" fmla="*/ 5475829 w 5484973"/>
                <a:gd name="connsiteY4" fmla="*/ 223614 h 1759806"/>
                <a:gd name="connsiteX5" fmla="*/ 5484973 w 5484973"/>
                <a:gd name="connsiteY5" fmla="*/ 260190 h 1759806"/>
                <a:gd name="connsiteX6" fmla="*/ 5475829 w 5484973"/>
                <a:gd name="connsiteY6" fmla="*/ 571086 h 1759806"/>
                <a:gd name="connsiteX7" fmla="*/ 5457541 w 5484973"/>
                <a:gd name="connsiteY7" fmla="*/ 598518 h 1759806"/>
                <a:gd name="connsiteX8" fmla="*/ 5430109 w 5484973"/>
                <a:gd name="connsiteY8" fmla="*/ 653382 h 1759806"/>
                <a:gd name="connsiteX9" fmla="*/ 5375245 w 5484973"/>
                <a:gd name="connsiteY9" fmla="*/ 689958 h 1759806"/>
                <a:gd name="connsiteX10" fmla="*/ 5329525 w 5484973"/>
                <a:gd name="connsiteY10" fmla="*/ 726534 h 1759806"/>
                <a:gd name="connsiteX11" fmla="*/ 5228941 w 5484973"/>
                <a:gd name="connsiteY11" fmla="*/ 790542 h 1759806"/>
                <a:gd name="connsiteX12" fmla="*/ 5119213 w 5484973"/>
                <a:gd name="connsiteY12" fmla="*/ 781398 h 1759806"/>
                <a:gd name="connsiteX13" fmla="*/ 5064349 w 5484973"/>
                <a:gd name="connsiteY13" fmla="*/ 753966 h 1759806"/>
                <a:gd name="connsiteX14" fmla="*/ 5036917 w 5484973"/>
                <a:gd name="connsiteY14" fmla="*/ 744822 h 1759806"/>
                <a:gd name="connsiteX15" fmla="*/ 4954621 w 5484973"/>
                <a:gd name="connsiteY15" fmla="*/ 708246 h 1759806"/>
                <a:gd name="connsiteX16" fmla="*/ 4927189 w 5484973"/>
                <a:gd name="connsiteY16" fmla="*/ 699102 h 1759806"/>
                <a:gd name="connsiteX17" fmla="*/ 4634581 w 5484973"/>
                <a:gd name="connsiteY17" fmla="*/ 708246 h 1759806"/>
                <a:gd name="connsiteX18" fmla="*/ 4598005 w 5484973"/>
                <a:gd name="connsiteY18" fmla="*/ 735678 h 1759806"/>
                <a:gd name="connsiteX19" fmla="*/ 4543141 w 5484973"/>
                <a:gd name="connsiteY19" fmla="*/ 781398 h 1759806"/>
                <a:gd name="connsiteX20" fmla="*/ 4533997 w 5484973"/>
                <a:gd name="connsiteY20" fmla="*/ 808830 h 1759806"/>
                <a:gd name="connsiteX21" fmla="*/ 4506565 w 5484973"/>
                <a:gd name="connsiteY21" fmla="*/ 872838 h 1759806"/>
                <a:gd name="connsiteX22" fmla="*/ 4469989 w 5484973"/>
                <a:gd name="connsiteY22" fmla="*/ 881982 h 1759806"/>
                <a:gd name="connsiteX23" fmla="*/ 4415125 w 5484973"/>
                <a:gd name="connsiteY23" fmla="*/ 900270 h 1759806"/>
                <a:gd name="connsiteX24" fmla="*/ 4268821 w 5484973"/>
                <a:gd name="connsiteY24" fmla="*/ 900270 h 1759806"/>
                <a:gd name="connsiteX25" fmla="*/ 4241389 w 5484973"/>
                <a:gd name="connsiteY25" fmla="*/ 918558 h 1759806"/>
                <a:gd name="connsiteX26" fmla="*/ 4223101 w 5484973"/>
                <a:gd name="connsiteY26" fmla="*/ 945990 h 1759806"/>
                <a:gd name="connsiteX27" fmla="*/ 4131661 w 5484973"/>
                <a:gd name="connsiteY27" fmla="*/ 973422 h 1759806"/>
                <a:gd name="connsiteX28" fmla="*/ 4049365 w 5484973"/>
                <a:gd name="connsiteY28" fmla="*/ 945990 h 1759806"/>
                <a:gd name="connsiteX29" fmla="*/ 4021933 w 5484973"/>
                <a:gd name="connsiteY29" fmla="*/ 936846 h 1759806"/>
                <a:gd name="connsiteX30" fmla="*/ 3903061 w 5484973"/>
                <a:gd name="connsiteY30" fmla="*/ 945990 h 1759806"/>
                <a:gd name="connsiteX31" fmla="*/ 3875629 w 5484973"/>
                <a:gd name="connsiteY31" fmla="*/ 964278 h 1759806"/>
                <a:gd name="connsiteX32" fmla="*/ 3811621 w 5484973"/>
                <a:gd name="connsiteY32" fmla="*/ 1019142 h 1759806"/>
                <a:gd name="connsiteX33" fmla="*/ 3784189 w 5484973"/>
                <a:gd name="connsiteY33" fmla="*/ 1037430 h 1759806"/>
                <a:gd name="connsiteX34" fmla="*/ 3765901 w 5484973"/>
                <a:gd name="connsiteY34" fmla="*/ 1064862 h 1759806"/>
                <a:gd name="connsiteX35" fmla="*/ 3729325 w 5484973"/>
                <a:gd name="connsiteY35" fmla="*/ 1092294 h 1759806"/>
                <a:gd name="connsiteX36" fmla="*/ 3665317 w 5484973"/>
                <a:gd name="connsiteY36" fmla="*/ 1110582 h 1759806"/>
                <a:gd name="connsiteX37" fmla="*/ 3637885 w 5484973"/>
                <a:gd name="connsiteY37" fmla="*/ 1128870 h 1759806"/>
                <a:gd name="connsiteX38" fmla="*/ 3583021 w 5484973"/>
                <a:gd name="connsiteY38" fmla="*/ 1138014 h 1759806"/>
                <a:gd name="connsiteX39" fmla="*/ 3546445 w 5484973"/>
                <a:gd name="connsiteY39" fmla="*/ 1147158 h 1759806"/>
                <a:gd name="connsiteX40" fmla="*/ 3345277 w 5484973"/>
                <a:gd name="connsiteY40" fmla="*/ 1138014 h 1759806"/>
                <a:gd name="connsiteX41" fmla="*/ 3308701 w 5484973"/>
                <a:gd name="connsiteY41" fmla="*/ 1119726 h 1759806"/>
                <a:gd name="connsiteX42" fmla="*/ 3116677 w 5484973"/>
                <a:gd name="connsiteY42" fmla="*/ 1128870 h 1759806"/>
                <a:gd name="connsiteX43" fmla="*/ 3052669 w 5484973"/>
                <a:gd name="connsiteY43" fmla="*/ 1147158 h 1759806"/>
                <a:gd name="connsiteX44" fmla="*/ 2997805 w 5484973"/>
                <a:gd name="connsiteY44" fmla="*/ 1192878 h 1759806"/>
                <a:gd name="connsiteX45" fmla="*/ 2970373 w 5484973"/>
                <a:gd name="connsiteY45" fmla="*/ 1202022 h 1759806"/>
                <a:gd name="connsiteX46" fmla="*/ 2833213 w 5484973"/>
                <a:gd name="connsiteY46" fmla="*/ 1192878 h 1759806"/>
                <a:gd name="connsiteX47" fmla="*/ 2787493 w 5484973"/>
                <a:gd name="connsiteY47" fmla="*/ 1183734 h 1759806"/>
                <a:gd name="connsiteX48" fmla="*/ 2714341 w 5484973"/>
                <a:gd name="connsiteY48" fmla="*/ 1202022 h 1759806"/>
                <a:gd name="connsiteX49" fmla="*/ 2686909 w 5484973"/>
                <a:gd name="connsiteY49" fmla="*/ 1229454 h 1759806"/>
                <a:gd name="connsiteX50" fmla="*/ 2659477 w 5484973"/>
                <a:gd name="connsiteY50" fmla="*/ 1238598 h 1759806"/>
                <a:gd name="connsiteX51" fmla="*/ 2494885 w 5484973"/>
                <a:gd name="connsiteY51" fmla="*/ 1247742 h 1759806"/>
                <a:gd name="connsiteX52" fmla="*/ 2467453 w 5484973"/>
                <a:gd name="connsiteY52" fmla="*/ 1275174 h 1759806"/>
                <a:gd name="connsiteX53" fmla="*/ 2440021 w 5484973"/>
                <a:gd name="connsiteY53" fmla="*/ 1284318 h 1759806"/>
                <a:gd name="connsiteX54" fmla="*/ 2421733 w 5484973"/>
                <a:gd name="connsiteY54" fmla="*/ 1311750 h 1759806"/>
                <a:gd name="connsiteX55" fmla="*/ 2376013 w 5484973"/>
                <a:gd name="connsiteY55" fmla="*/ 1375758 h 1759806"/>
                <a:gd name="connsiteX56" fmla="*/ 2366869 w 5484973"/>
                <a:gd name="connsiteY56" fmla="*/ 1439766 h 1759806"/>
                <a:gd name="connsiteX57" fmla="*/ 2339437 w 5484973"/>
                <a:gd name="connsiteY57" fmla="*/ 1448910 h 1759806"/>
                <a:gd name="connsiteX58" fmla="*/ 2174845 w 5484973"/>
                <a:gd name="connsiteY58" fmla="*/ 1439766 h 1759806"/>
                <a:gd name="connsiteX59" fmla="*/ 2129125 w 5484973"/>
                <a:gd name="connsiteY59" fmla="*/ 1421478 h 1759806"/>
                <a:gd name="connsiteX60" fmla="*/ 2074261 w 5484973"/>
                <a:gd name="connsiteY60" fmla="*/ 1403190 h 1759806"/>
                <a:gd name="connsiteX61" fmla="*/ 1991965 w 5484973"/>
                <a:gd name="connsiteY61" fmla="*/ 1357470 h 1759806"/>
                <a:gd name="connsiteX62" fmla="*/ 1781653 w 5484973"/>
                <a:gd name="connsiteY62" fmla="*/ 1366614 h 1759806"/>
                <a:gd name="connsiteX63" fmla="*/ 1745077 w 5484973"/>
                <a:gd name="connsiteY63" fmla="*/ 1375758 h 1759806"/>
                <a:gd name="connsiteX64" fmla="*/ 1735933 w 5484973"/>
                <a:gd name="connsiteY64" fmla="*/ 1403190 h 1759806"/>
                <a:gd name="connsiteX65" fmla="*/ 1726789 w 5484973"/>
                <a:gd name="connsiteY65" fmla="*/ 1494630 h 1759806"/>
                <a:gd name="connsiteX66" fmla="*/ 1644493 w 5484973"/>
                <a:gd name="connsiteY66" fmla="*/ 1540350 h 1759806"/>
                <a:gd name="connsiteX67" fmla="*/ 1580485 w 5484973"/>
                <a:gd name="connsiteY67" fmla="*/ 1549494 h 1759806"/>
                <a:gd name="connsiteX68" fmla="*/ 1498189 w 5484973"/>
                <a:gd name="connsiteY68" fmla="*/ 1576926 h 1759806"/>
                <a:gd name="connsiteX69" fmla="*/ 1470757 w 5484973"/>
                <a:gd name="connsiteY69" fmla="*/ 1586070 h 1759806"/>
                <a:gd name="connsiteX70" fmla="*/ 1434181 w 5484973"/>
                <a:gd name="connsiteY70" fmla="*/ 1595214 h 1759806"/>
                <a:gd name="connsiteX71" fmla="*/ 1406749 w 5484973"/>
                <a:gd name="connsiteY71" fmla="*/ 1622646 h 1759806"/>
                <a:gd name="connsiteX72" fmla="*/ 1379317 w 5484973"/>
                <a:gd name="connsiteY72" fmla="*/ 1631790 h 1759806"/>
                <a:gd name="connsiteX73" fmla="*/ 1132429 w 5484973"/>
                <a:gd name="connsiteY73" fmla="*/ 1640934 h 1759806"/>
                <a:gd name="connsiteX74" fmla="*/ 1104997 w 5484973"/>
                <a:gd name="connsiteY74" fmla="*/ 1659222 h 1759806"/>
                <a:gd name="connsiteX75" fmla="*/ 1031845 w 5484973"/>
                <a:gd name="connsiteY75" fmla="*/ 1686654 h 1759806"/>
                <a:gd name="connsiteX76" fmla="*/ 1013557 w 5484973"/>
                <a:gd name="connsiteY76" fmla="*/ 1714086 h 1759806"/>
                <a:gd name="connsiteX77" fmla="*/ 958693 w 5484973"/>
                <a:gd name="connsiteY77" fmla="*/ 1732374 h 1759806"/>
                <a:gd name="connsiteX78" fmla="*/ 611221 w 5484973"/>
                <a:gd name="connsiteY78" fmla="*/ 1714086 h 1759806"/>
                <a:gd name="connsiteX79" fmla="*/ 483205 w 5484973"/>
                <a:gd name="connsiteY79" fmla="*/ 1704942 h 1759806"/>
                <a:gd name="connsiteX80" fmla="*/ 446629 w 5484973"/>
                <a:gd name="connsiteY80" fmla="*/ 1695798 h 1759806"/>
                <a:gd name="connsiteX81" fmla="*/ 373477 w 5484973"/>
                <a:gd name="connsiteY81" fmla="*/ 1686654 h 1759806"/>
                <a:gd name="connsiteX82" fmla="*/ 272893 w 5484973"/>
                <a:gd name="connsiteY82" fmla="*/ 1704942 h 1759806"/>
                <a:gd name="connsiteX83" fmla="*/ 245461 w 5484973"/>
                <a:gd name="connsiteY83" fmla="*/ 1714086 h 1759806"/>
                <a:gd name="connsiteX84" fmla="*/ 181453 w 5484973"/>
                <a:gd name="connsiteY84" fmla="*/ 1759806 h 1759806"/>
                <a:gd name="connsiteX85" fmla="*/ 126589 w 5484973"/>
                <a:gd name="connsiteY85" fmla="*/ 1750662 h 1759806"/>
                <a:gd name="connsiteX86" fmla="*/ 80098 w 5484973"/>
                <a:gd name="connsiteY86" fmla="*/ 1672993 h 1759806"/>
                <a:gd name="connsiteX87" fmla="*/ 90013 w 5484973"/>
                <a:gd name="connsiteY87" fmla="*/ 1531206 h 1759806"/>
                <a:gd name="connsiteX88" fmla="*/ 80869 w 5484973"/>
                <a:gd name="connsiteY88" fmla="*/ 1503774 h 1759806"/>
                <a:gd name="connsiteX89" fmla="*/ 44293 w 5484973"/>
                <a:gd name="connsiteY89" fmla="*/ 1439766 h 1759806"/>
                <a:gd name="connsiteX90" fmla="*/ 16861 w 5484973"/>
                <a:gd name="connsiteY90" fmla="*/ 1412334 h 1759806"/>
                <a:gd name="connsiteX91" fmla="*/ 0 w 5484973"/>
                <a:gd name="connsiteY91" fmla="*/ 1361750 h 1759806"/>
                <a:gd name="connsiteX92" fmla="*/ 5414314 w 5484973"/>
                <a:gd name="connsiteY92" fmla="*/ 0 h 1759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484973" h="1759806">
                  <a:moveTo>
                    <a:pt x="5414314" y="0"/>
                  </a:moveTo>
                  <a:lnTo>
                    <a:pt x="5420965" y="13302"/>
                  </a:lnTo>
                  <a:cubicBezTo>
                    <a:pt x="5442678" y="51299"/>
                    <a:pt x="5437463" y="28076"/>
                    <a:pt x="5448397" y="68166"/>
                  </a:cubicBezTo>
                  <a:cubicBezTo>
                    <a:pt x="5455010" y="92415"/>
                    <a:pt x="5466685" y="141318"/>
                    <a:pt x="5466685" y="141318"/>
                  </a:cubicBezTo>
                  <a:cubicBezTo>
                    <a:pt x="5469733" y="168750"/>
                    <a:pt x="5471632" y="196334"/>
                    <a:pt x="5475829" y="223614"/>
                  </a:cubicBezTo>
                  <a:cubicBezTo>
                    <a:pt x="5477740" y="236035"/>
                    <a:pt x="5484973" y="247623"/>
                    <a:pt x="5484973" y="260190"/>
                  </a:cubicBezTo>
                  <a:cubicBezTo>
                    <a:pt x="5484973" y="363867"/>
                    <a:pt x="5484208" y="467748"/>
                    <a:pt x="5475829" y="571086"/>
                  </a:cubicBezTo>
                  <a:cubicBezTo>
                    <a:pt x="5474941" y="582040"/>
                    <a:pt x="5462456" y="588688"/>
                    <a:pt x="5457541" y="598518"/>
                  </a:cubicBezTo>
                  <a:cubicBezTo>
                    <a:pt x="5445221" y="623159"/>
                    <a:pt x="5453403" y="633000"/>
                    <a:pt x="5430109" y="653382"/>
                  </a:cubicBezTo>
                  <a:cubicBezTo>
                    <a:pt x="5413568" y="667856"/>
                    <a:pt x="5375245" y="689958"/>
                    <a:pt x="5375245" y="689958"/>
                  </a:cubicBezTo>
                  <a:cubicBezTo>
                    <a:pt x="5342018" y="739798"/>
                    <a:pt x="5375796" y="701295"/>
                    <a:pt x="5329525" y="726534"/>
                  </a:cubicBezTo>
                  <a:cubicBezTo>
                    <a:pt x="5301176" y="741997"/>
                    <a:pt x="5259614" y="770094"/>
                    <a:pt x="5228941" y="790542"/>
                  </a:cubicBezTo>
                  <a:cubicBezTo>
                    <a:pt x="5192365" y="787494"/>
                    <a:pt x="5155594" y="786249"/>
                    <a:pt x="5119213" y="781398"/>
                  </a:cubicBezTo>
                  <a:cubicBezTo>
                    <a:pt x="5087872" y="777219"/>
                    <a:pt x="5092371" y="767977"/>
                    <a:pt x="5064349" y="753966"/>
                  </a:cubicBezTo>
                  <a:cubicBezTo>
                    <a:pt x="5055728" y="749655"/>
                    <a:pt x="5045538" y="749133"/>
                    <a:pt x="5036917" y="744822"/>
                  </a:cubicBezTo>
                  <a:cubicBezTo>
                    <a:pt x="4949974" y="701350"/>
                    <a:pt x="5096165" y="755427"/>
                    <a:pt x="4954621" y="708246"/>
                  </a:cubicBezTo>
                  <a:lnTo>
                    <a:pt x="4927189" y="699102"/>
                  </a:lnTo>
                  <a:cubicBezTo>
                    <a:pt x="4829653" y="702150"/>
                    <a:pt x="4731568" y="697470"/>
                    <a:pt x="4634581" y="708246"/>
                  </a:cubicBezTo>
                  <a:cubicBezTo>
                    <a:pt x="4619434" y="709929"/>
                    <a:pt x="4609576" y="725760"/>
                    <a:pt x="4598005" y="735678"/>
                  </a:cubicBezTo>
                  <a:cubicBezTo>
                    <a:pt x="4536400" y="788482"/>
                    <a:pt x="4603770" y="740978"/>
                    <a:pt x="4543141" y="781398"/>
                  </a:cubicBezTo>
                  <a:cubicBezTo>
                    <a:pt x="4540093" y="790542"/>
                    <a:pt x="4533997" y="799191"/>
                    <a:pt x="4533997" y="808830"/>
                  </a:cubicBezTo>
                  <a:cubicBezTo>
                    <a:pt x="4533997" y="852646"/>
                    <a:pt x="4576067" y="829399"/>
                    <a:pt x="4506565" y="872838"/>
                  </a:cubicBezTo>
                  <a:cubicBezTo>
                    <a:pt x="4495908" y="879499"/>
                    <a:pt x="4482026" y="878371"/>
                    <a:pt x="4469989" y="881982"/>
                  </a:cubicBezTo>
                  <a:cubicBezTo>
                    <a:pt x="4451525" y="887521"/>
                    <a:pt x="4415125" y="900270"/>
                    <a:pt x="4415125" y="900270"/>
                  </a:cubicBezTo>
                  <a:cubicBezTo>
                    <a:pt x="4356115" y="893713"/>
                    <a:pt x="4325242" y="883344"/>
                    <a:pt x="4268821" y="900270"/>
                  </a:cubicBezTo>
                  <a:cubicBezTo>
                    <a:pt x="4258295" y="903428"/>
                    <a:pt x="4250533" y="912462"/>
                    <a:pt x="4241389" y="918558"/>
                  </a:cubicBezTo>
                  <a:cubicBezTo>
                    <a:pt x="4235293" y="927702"/>
                    <a:pt x="4227430" y="935889"/>
                    <a:pt x="4223101" y="945990"/>
                  </a:cubicBezTo>
                  <a:cubicBezTo>
                    <a:pt x="4196464" y="1008143"/>
                    <a:pt x="4250164" y="986589"/>
                    <a:pt x="4131661" y="973422"/>
                  </a:cubicBezTo>
                  <a:lnTo>
                    <a:pt x="4049365" y="945990"/>
                  </a:lnTo>
                  <a:lnTo>
                    <a:pt x="4021933" y="936846"/>
                  </a:lnTo>
                  <a:cubicBezTo>
                    <a:pt x="3982309" y="939894"/>
                    <a:pt x="3942121" y="938666"/>
                    <a:pt x="3903061" y="945990"/>
                  </a:cubicBezTo>
                  <a:cubicBezTo>
                    <a:pt x="3892260" y="948015"/>
                    <a:pt x="3884572" y="957890"/>
                    <a:pt x="3875629" y="964278"/>
                  </a:cubicBezTo>
                  <a:cubicBezTo>
                    <a:pt x="3779744" y="1032768"/>
                    <a:pt x="3891377" y="952679"/>
                    <a:pt x="3811621" y="1019142"/>
                  </a:cubicBezTo>
                  <a:cubicBezTo>
                    <a:pt x="3803178" y="1026177"/>
                    <a:pt x="3793333" y="1031334"/>
                    <a:pt x="3784189" y="1037430"/>
                  </a:cubicBezTo>
                  <a:cubicBezTo>
                    <a:pt x="3778093" y="1046574"/>
                    <a:pt x="3773672" y="1057091"/>
                    <a:pt x="3765901" y="1064862"/>
                  </a:cubicBezTo>
                  <a:cubicBezTo>
                    <a:pt x="3755125" y="1075638"/>
                    <a:pt x="3742557" y="1084733"/>
                    <a:pt x="3729325" y="1092294"/>
                  </a:cubicBezTo>
                  <a:cubicBezTo>
                    <a:pt x="3719122" y="1098124"/>
                    <a:pt x="3673235" y="1108602"/>
                    <a:pt x="3665317" y="1110582"/>
                  </a:cubicBezTo>
                  <a:cubicBezTo>
                    <a:pt x="3656173" y="1116678"/>
                    <a:pt x="3648311" y="1125395"/>
                    <a:pt x="3637885" y="1128870"/>
                  </a:cubicBezTo>
                  <a:cubicBezTo>
                    <a:pt x="3620296" y="1134733"/>
                    <a:pt x="3601201" y="1134378"/>
                    <a:pt x="3583021" y="1138014"/>
                  </a:cubicBezTo>
                  <a:cubicBezTo>
                    <a:pt x="3570698" y="1140479"/>
                    <a:pt x="3558637" y="1144110"/>
                    <a:pt x="3546445" y="1147158"/>
                  </a:cubicBezTo>
                  <a:cubicBezTo>
                    <a:pt x="3479389" y="1144110"/>
                    <a:pt x="3411960" y="1145708"/>
                    <a:pt x="3345277" y="1138014"/>
                  </a:cubicBezTo>
                  <a:cubicBezTo>
                    <a:pt x="3331736" y="1136452"/>
                    <a:pt x="3322321" y="1120271"/>
                    <a:pt x="3308701" y="1119726"/>
                  </a:cubicBezTo>
                  <a:lnTo>
                    <a:pt x="3116677" y="1128870"/>
                  </a:lnTo>
                  <a:cubicBezTo>
                    <a:pt x="3095341" y="1134966"/>
                    <a:pt x="3073272" y="1138917"/>
                    <a:pt x="3052669" y="1147158"/>
                  </a:cubicBezTo>
                  <a:cubicBezTo>
                    <a:pt x="3015273" y="1162116"/>
                    <a:pt x="3032071" y="1170034"/>
                    <a:pt x="2997805" y="1192878"/>
                  </a:cubicBezTo>
                  <a:cubicBezTo>
                    <a:pt x="2989785" y="1198225"/>
                    <a:pt x="2979517" y="1198974"/>
                    <a:pt x="2970373" y="1202022"/>
                  </a:cubicBezTo>
                  <a:cubicBezTo>
                    <a:pt x="2924653" y="1198974"/>
                    <a:pt x="2878807" y="1197437"/>
                    <a:pt x="2833213" y="1192878"/>
                  </a:cubicBezTo>
                  <a:cubicBezTo>
                    <a:pt x="2817748" y="1191332"/>
                    <a:pt x="2803035" y="1183734"/>
                    <a:pt x="2787493" y="1183734"/>
                  </a:cubicBezTo>
                  <a:cubicBezTo>
                    <a:pt x="2765424" y="1183734"/>
                    <a:pt x="2735988" y="1194806"/>
                    <a:pt x="2714341" y="1202022"/>
                  </a:cubicBezTo>
                  <a:cubicBezTo>
                    <a:pt x="2705197" y="1211166"/>
                    <a:pt x="2697669" y="1222281"/>
                    <a:pt x="2686909" y="1229454"/>
                  </a:cubicBezTo>
                  <a:cubicBezTo>
                    <a:pt x="2678889" y="1234801"/>
                    <a:pt x="2669072" y="1237684"/>
                    <a:pt x="2659477" y="1238598"/>
                  </a:cubicBezTo>
                  <a:cubicBezTo>
                    <a:pt x="2604776" y="1243808"/>
                    <a:pt x="2549749" y="1244694"/>
                    <a:pt x="2494885" y="1247742"/>
                  </a:cubicBezTo>
                  <a:cubicBezTo>
                    <a:pt x="2485741" y="1256886"/>
                    <a:pt x="2478213" y="1268001"/>
                    <a:pt x="2467453" y="1275174"/>
                  </a:cubicBezTo>
                  <a:cubicBezTo>
                    <a:pt x="2459433" y="1280521"/>
                    <a:pt x="2447547" y="1278297"/>
                    <a:pt x="2440021" y="1284318"/>
                  </a:cubicBezTo>
                  <a:cubicBezTo>
                    <a:pt x="2431439" y="1291183"/>
                    <a:pt x="2428121" y="1302807"/>
                    <a:pt x="2421733" y="1311750"/>
                  </a:cubicBezTo>
                  <a:cubicBezTo>
                    <a:pt x="2365023" y="1391144"/>
                    <a:pt x="2419112" y="1311109"/>
                    <a:pt x="2376013" y="1375758"/>
                  </a:cubicBezTo>
                  <a:cubicBezTo>
                    <a:pt x="2372965" y="1397094"/>
                    <a:pt x="2376508" y="1420489"/>
                    <a:pt x="2366869" y="1439766"/>
                  </a:cubicBezTo>
                  <a:cubicBezTo>
                    <a:pt x="2362558" y="1448387"/>
                    <a:pt x="2349076" y="1448910"/>
                    <a:pt x="2339437" y="1448910"/>
                  </a:cubicBezTo>
                  <a:cubicBezTo>
                    <a:pt x="2284488" y="1448910"/>
                    <a:pt x="2229709" y="1442814"/>
                    <a:pt x="2174845" y="1439766"/>
                  </a:cubicBezTo>
                  <a:cubicBezTo>
                    <a:pt x="2159605" y="1433670"/>
                    <a:pt x="2144551" y="1427087"/>
                    <a:pt x="2129125" y="1421478"/>
                  </a:cubicBezTo>
                  <a:cubicBezTo>
                    <a:pt x="2111008" y="1414890"/>
                    <a:pt x="2090301" y="1413883"/>
                    <a:pt x="2074261" y="1403190"/>
                  </a:cubicBezTo>
                  <a:cubicBezTo>
                    <a:pt x="2011377" y="1361267"/>
                    <a:pt x="2040249" y="1373565"/>
                    <a:pt x="1991965" y="1357470"/>
                  </a:cubicBezTo>
                  <a:cubicBezTo>
                    <a:pt x="1921861" y="1360518"/>
                    <a:pt x="1851632" y="1361430"/>
                    <a:pt x="1781653" y="1366614"/>
                  </a:cubicBezTo>
                  <a:cubicBezTo>
                    <a:pt x="1769120" y="1367542"/>
                    <a:pt x="1754890" y="1367907"/>
                    <a:pt x="1745077" y="1375758"/>
                  </a:cubicBezTo>
                  <a:cubicBezTo>
                    <a:pt x="1737551" y="1381779"/>
                    <a:pt x="1738981" y="1394046"/>
                    <a:pt x="1735933" y="1403190"/>
                  </a:cubicBezTo>
                  <a:cubicBezTo>
                    <a:pt x="1732885" y="1433670"/>
                    <a:pt x="1740488" y="1467232"/>
                    <a:pt x="1726789" y="1494630"/>
                  </a:cubicBezTo>
                  <a:cubicBezTo>
                    <a:pt x="1718642" y="1510925"/>
                    <a:pt x="1668773" y="1535494"/>
                    <a:pt x="1644493" y="1540350"/>
                  </a:cubicBezTo>
                  <a:cubicBezTo>
                    <a:pt x="1623359" y="1544577"/>
                    <a:pt x="1601821" y="1546446"/>
                    <a:pt x="1580485" y="1549494"/>
                  </a:cubicBezTo>
                  <a:lnTo>
                    <a:pt x="1498189" y="1576926"/>
                  </a:lnTo>
                  <a:cubicBezTo>
                    <a:pt x="1489045" y="1579974"/>
                    <a:pt x="1480108" y="1583732"/>
                    <a:pt x="1470757" y="1586070"/>
                  </a:cubicBezTo>
                  <a:lnTo>
                    <a:pt x="1434181" y="1595214"/>
                  </a:lnTo>
                  <a:cubicBezTo>
                    <a:pt x="1425037" y="1604358"/>
                    <a:pt x="1417509" y="1615473"/>
                    <a:pt x="1406749" y="1622646"/>
                  </a:cubicBezTo>
                  <a:cubicBezTo>
                    <a:pt x="1398729" y="1627993"/>
                    <a:pt x="1388934" y="1631149"/>
                    <a:pt x="1379317" y="1631790"/>
                  </a:cubicBezTo>
                  <a:cubicBezTo>
                    <a:pt x="1297147" y="1637268"/>
                    <a:pt x="1214725" y="1637886"/>
                    <a:pt x="1132429" y="1640934"/>
                  </a:cubicBezTo>
                  <a:cubicBezTo>
                    <a:pt x="1123285" y="1647030"/>
                    <a:pt x="1115287" y="1655363"/>
                    <a:pt x="1104997" y="1659222"/>
                  </a:cubicBezTo>
                  <a:cubicBezTo>
                    <a:pt x="1014603" y="1693120"/>
                    <a:pt x="1096178" y="1643765"/>
                    <a:pt x="1031845" y="1686654"/>
                  </a:cubicBezTo>
                  <a:cubicBezTo>
                    <a:pt x="1025749" y="1695798"/>
                    <a:pt x="1022876" y="1708261"/>
                    <a:pt x="1013557" y="1714086"/>
                  </a:cubicBezTo>
                  <a:cubicBezTo>
                    <a:pt x="997210" y="1724303"/>
                    <a:pt x="958693" y="1732374"/>
                    <a:pt x="958693" y="1732374"/>
                  </a:cubicBezTo>
                  <a:lnTo>
                    <a:pt x="611221" y="1714086"/>
                  </a:lnTo>
                  <a:cubicBezTo>
                    <a:pt x="568511" y="1711622"/>
                    <a:pt x="525724" y="1709666"/>
                    <a:pt x="483205" y="1704942"/>
                  </a:cubicBezTo>
                  <a:cubicBezTo>
                    <a:pt x="470715" y="1703554"/>
                    <a:pt x="459025" y="1697864"/>
                    <a:pt x="446629" y="1695798"/>
                  </a:cubicBezTo>
                  <a:cubicBezTo>
                    <a:pt x="422390" y="1691758"/>
                    <a:pt x="397861" y="1689702"/>
                    <a:pt x="373477" y="1686654"/>
                  </a:cubicBezTo>
                  <a:cubicBezTo>
                    <a:pt x="339949" y="1692750"/>
                    <a:pt x="306214" y="1697802"/>
                    <a:pt x="272893" y="1704942"/>
                  </a:cubicBezTo>
                  <a:cubicBezTo>
                    <a:pt x="263468" y="1706962"/>
                    <a:pt x="254082" y="1709775"/>
                    <a:pt x="245461" y="1714086"/>
                  </a:cubicBezTo>
                  <a:cubicBezTo>
                    <a:pt x="232090" y="1720771"/>
                    <a:pt x="189737" y="1753593"/>
                    <a:pt x="181453" y="1759806"/>
                  </a:cubicBezTo>
                  <a:cubicBezTo>
                    <a:pt x="163165" y="1756758"/>
                    <a:pt x="143481" y="1765131"/>
                    <a:pt x="126589" y="1750662"/>
                  </a:cubicBezTo>
                  <a:cubicBezTo>
                    <a:pt x="109697" y="1736193"/>
                    <a:pt x="82941" y="1687206"/>
                    <a:pt x="80098" y="1672993"/>
                  </a:cubicBezTo>
                  <a:cubicBezTo>
                    <a:pt x="77050" y="1624225"/>
                    <a:pt x="89885" y="1559409"/>
                    <a:pt x="90013" y="1531206"/>
                  </a:cubicBezTo>
                  <a:cubicBezTo>
                    <a:pt x="90142" y="1503003"/>
                    <a:pt x="84666" y="1512633"/>
                    <a:pt x="80869" y="1503774"/>
                  </a:cubicBezTo>
                  <a:cubicBezTo>
                    <a:pt x="72978" y="1485361"/>
                    <a:pt x="57798" y="1455972"/>
                    <a:pt x="44293" y="1439766"/>
                  </a:cubicBezTo>
                  <a:cubicBezTo>
                    <a:pt x="36014" y="1429832"/>
                    <a:pt x="26005" y="1421478"/>
                    <a:pt x="16861" y="1412334"/>
                  </a:cubicBezTo>
                  <a:lnTo>
                    <a:pt x="0" y="1361750"/>
                  </a:lnTo>
                  <a:lnTo>
                    <a:pt x="5414314" y="0"/>
                  </a:lnTo>
                  <a:close/>
                </a:path>
              </a:pathLst>
            </a:custGeom>
            <a:solidFill>
              <a:schemeClr val="bg1">
                <a:lumMod val="5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5" name="Freeform 4"/>
            <p:cNvSpPr/>
            <p:nvPr/>
          </p:nvSpPr>
          <p:spPr>
            <a:xfrm>
              <a:off x="3325345" y="2307669"/>
              <a:ext cx="5513832" cy="2121408"/>
            </a:xfrm>
            <a:custGeom>
              <a:avLst/>
              <a:gdLst>
                <a:gd name="connsiteX0" fmla="*/ 45720 w 5513832"/>
                <a:gd name="connsiteY0" fmla="*/ 1453896 h 2121408"/>
                <a:gd name="connsiteX1" fmla="*/ 100584 w 5513832"/>
                <a:gd name="connsiteY1" fmla="*/ 1271016 h 2121408"/>
                <a:gd name="connsiteX2" fmla="*/ 109728 w 5513832"/>
                <a:gd name="connsiteY2" fmla="*/ 1243584 h 2121408"/>
                <a:gd name="connsiteX3" fmla="*/ 128016 w 5513832"/>
                <a:gd name="connsiteY3" fmla="*/ 1161288 h 2121408"/>
                <a:gd name="connsiteX4" fmla="*/ 146304 w 5513832"/>
                <a:gd name="connsiteY4" fmla="*/ 1133856 h 2121408"/>
                <a:gd name="connsiteX5" fmla="*/ 210312 w 5513832"/>
                <a:gd name="connsiteY5" fmla="*/ 1051560 h 2121408"/>
                <a:gd name="connsiteX6" fmla="*/ 228600 w 5513832"/>
                <a:gd name="connsiteY6" fmla="*/ 996696 h 2121408"/>
                <a:gd name="connsiteX7" fmla="*/ 283464 w 5513832"/>
                <a:gd name="connsiteY7" fmla="*/ 978408 h 2121408"/>
                <a:gd name="connsiteX8" fmla="*/ 301752 w 5513832"/>
                <a:gd name="connsiteY8" fmla="*/ 950976 h 2121408"/>
                <a:gd name="connsiteX9" fmla="*/ 365760 w 5513832"/>
                <a:gd name="connsiteY9" fmla="*/ 923544 h 2121408"/>
                <a:gd name="connsiteX10" fmla="*/ 502920 w 5513832"/>
                <a:gd name="connsiteY10" fmla="*/ 932688 h 2121408"/>
                <a:gd name="connsiteX11" fmla="*/ 566928 w 5513832"/>
                <a:gd name="connsiteY11" fmla="*/ 941832 h 2121408"/>
                <a:gd name="connsiteX12" fmla="*/ 722376 w 5513832"/>
                <a:gd name="connsiteY12" fmla="*/ 932688 h 2121408"/>
                <a:gd name="connsiteX13" fmla="*/ 777240 w 5513832"/>
                <a:gd name="connsiteY13" fmla="*/ 886968 h 2121408"/>
                <a:gd name="connsiteX14" fmla="*/ 813816 w 5513832"/>
                <a:gd name="connsiteY14" fmla="*/ 804672 h 2121408"/>
                <a:gd name="connsiteX15" fmla="*/ 896112 w 5513832"/>
                <a:gd name="connsiteY15" fmla="*/ 768096 h 2121408"/>
                <a:gd name="connsiteX16" fmla="*/ 1005840 w 5513832"/>
                <a:gd name="connsiteY16" fmla="*/ 749808 h 2121408"/>
                <a:gd name="connsiteX17" fmla="*/ 1042416 w 5513832"/>
                <a:gd name="connsiteY17" fmla="*/ 740664 h 2121408"/>
                <a:gd name="connsiteX18" fmla="*/ 1389888 w 5513832"/>
                <a:gd name="connsiteY18" fmla="*/ 731520 h 2121408"/>
                <a:gd name="connsiteX19" fmla="*/ 1417320 w 5513832"/>
                <a:gd name="connsiteY19" fmla="*/ 722376 h 2121408"/>
                <a:gd name="connsiteX20" fmla="*/ 1490472 w 5513832"/>
                <a:gd name="connsiteY20" fmla="*/ 704088 h 2121408"/>
                <a:gd name="connsiteX21" fmla="*/ 1517904 w 5513832"/>
                <a:gd name="connsiteY21" fmla="*/ 685800 h 2121408"/>
                <a:gd name="connsiteX22" fmla="*/ 1591056 w 5513832"/>
                <a:gd name="connsiteY22" fmla="*/ 676656 h 2121408"/>
                <a:gd name="connsiteX23" fmla="*/ 1627632 w 5513832"/>
                <a:gd name="connsiteY23" fmla="*/ 667512 h 2121408"/>
                <a:gd name="connsiteX24" fmla="*/ 1682496 w 5513832"/>
                <a:gd name="connsiteY24" fmla="*/ 649224 h 2121408"/>
                <a:gd name="connsiteX25" fmla="*/ 1737360 w 5513832"/>
                <a:gd name="connsiteY25" fmla="*/ 630936 h 2121408"/>
                <a:gd name="connsiteX26" fmla="*/ 1764792 w 5513832"/>
                <a:gd name="connsiteY26" fmla="*/ 621792 h 2121408"/>
                <a:gd name="connsiteX27" fmla="*/ 1801368 w 5513832"/>
                <a:gd name="connsiteY27" fmla="*/ 612648 h 2121408"/>
                <a:gd name="connsiteX28" fmla="*/ 1828800 w 5513832"/>
                <a:gd name="connsiteY28" fmla="*/ 603504 h 2121408"/>
                <a:gd name="connsiteX29" fmla="*/ 1920240 w 5513832"/>
                <a:gd name="connsiteY29" fmla="*/ 594360 h 2121408"/>
                <a:gd name="connsiteX30" fmla="*/ 1965960 w 5513832"/>
                <a:gd name="connsiteY30" fmla="*/ 585216 h 2121408"/>
                <a:gd name="connsiteX31" fmla="*/ 2066544 w 5513832"/>
                <a:gd name="connsiteY31" fmla="*/ 576072 h 2121408"/>
                <a:gd name="connsiteX32" fmla="*/ 2221992 w 5513832"/>
                <a:gd name="connsiteY32" fmla="*/ 557784 h 2121408"/>
                <a:gd name="connsiteX33" fmla="*/ 2276856 w 5513832"/>
                <a:gd name="connsiteY33" fmla="*/ 539496 h 2121408"/>
                <a:gd name="connsiteX34" fmla="*/ 2331720 w 5513832"/>
                <a:gd name="connsiteY34" fmla="*/ 512064 h 2121408"/>
                <a:gd name="connsiteX35" fmla="*/ 2359152 w 5513832"/>
                <a:gd name="connsiteY35" fmla="*/ 484632 h 2121408"/>
                <a:gd name="connsiteX36" fmla="*/ 2386584 w 5513832"/>
                <a:gd name="connsiteY36" fmla="*/ 466344 h 2121408"/>
                <a:gd name="connsiteX37" fmla="*/ 2404872 w 5513832"/>
                <a:gd name="connsiteY37" fmla="*/ 438912 h 2121408"/>
                <a:gd name="connsiteX38" fmla="*/ 2468880 w 5513832"/>
                <a:gd name="connsiteY38" fmla="*/ 384048 h 2121408"/>
                <a:gd name="connsiteX39" fmla="*/ 2496312 w 5513832"/>
                <a:gd name="connsiteY39" fmla="*/ 329184 h 2121408"/>
                <a:gd name="connsiteX40" fmla="*/ 2523744 w 5513832"/>
                <a:gd name="connsiteY40" fmla="*/ 320040 h 2121408"/>
                <a:gd name="connsiteX41" fmla="*/ 2624328 w 5513832"/>
                <a:gd name="connsiteY41" fmla="*/ 329184 h 2121408"/>
                <a:gd name="connsiteX42" fmla="*/ 2679192 w 5513832"/>
                <a:gd name="connsiteY42" fmla="*/ 384048 h 2121408"/>
                <a:gd name="connsiteX43" fmla="*/ 2898648 w 5513832"/>
                <a:gd name="connsiteY43" fmla="*/ 374904 h 2121408"/>
                <a:gd name="connsiteX44" fmla="*/ 2990088 w 5513832"/>
                <a:gd name="connsiteY44" fmla="*/ 356616 h 2121408"/>
                <a:gd name="connsiteX45" fmla="*/ 3017520 w 5513832"/>
                <a:gd name="connsiteY45" fmla="*/ 338328 h 2121408"/>
                <a:gd name="connsiteX46" fmla="*/ 3035808 w 5513832"/>
                <a:gd name="connsiteY46" fmla="*/ 310896 h 2121408"/>
                <a:gd name="connsiteX47" fmla="*/ 3090672 w 5513832"/>
                <a:gd name="connsiteY47" fmla="*/ 265176 h 2121408"/>
                <a:gd name="connsiteX48" fmla="*/ 3118104 w 5513832"/>
                <a:gd name="connsiteY48" fmla="*/ 256032 h 2121408"/>
                <a:gd name="connsiteX49" fmla="*/ 3886200 w 5513832"/>
                <a:gd name="connsiteY49" fmla="*/ 256032 h 2121408"/>
                <a:gd name="connsiteX50" fmla="*/ 3941064 w 5513832"/>
                <a:gd name="connsiteY50" fmla="*/ 201168 h 2121408"/>
                <a:gd name="connsiteX51" fmla="*/ 3968496 w 5513832"/>
                <a:gd name="connsiteY51" fmla="*/ 182880 h 2121408"/>
                <a:gd name="connsiteX52" fmla="*/ 4005072 w 5513832"/>
                <a:gd name="connsiteY52" fmla="*/ 173736 h 2121408"/>
                <a:gd name="connsiteX53" fmla="*/ 4224528 w 5513832"/>
                <a:gd name="connsiteY53" fmla="*/ 155448 h 2121408"/>
                <a:gd name="connsiteX54" fmla="*/ 4297680 w 5513832"/>
                <a:gd name="connsiteY54" fmla="*/ 128016 h 2121408"/>
                <a:gd name="connsiteX55" fmla="*/ 4361688 w 5513832"/>
                <a:gd name="connsiteY55" fmla="*/ 109728 h 2121408"/>
                <a:gd name="connsiteX56" fmla="*/ 4389120 w 5513832"/>
                <a:gd name="connsiteY56" fmla="*/ 91440 h 2121408"/>
                <a:gd name="connsiteX57" fmla="*/ 4553712 w 5513832"/>
                <a:gd name="connsiteY57" fmla="*/ 100584 h 2121408"/>
                <a:gd name="connsiteX58" fmla="*/ 4608576 w 5513832"/>
                <a:gd name="connsiteY58" fmla="*/ 137160 h 2121408"/>
                <a:gd name="connsiteX59" fmla="*/ 4636008 w 5513832"/>
                <a:gd name="connsiteY59" fmla="*/ 146304 h 2121408"/>
                <a:gd name="connsiteX60" fmla="*/ 4709160 w 5513832"/>
                <a:gd name="connsiteY60" fmla="*/ 137160 h 2121408"/>
                <a:gd name="connsiteX61" fmla="*/ 4764024 w 5513832"/>
                <a:gd name="connsiteY61" fmla="*/ 109728 h 2121408"/>
                <a:gd name="connsiteX62" fmla="*/ 4791456 w 5513832"/>
                <a:gd name="connsiteY62" fmla="*/ 100584 h 2121408"/>
                <a:gd name="connsiteX63" fmla="*/ 4828032 w 5513832"/>
                <a:gd name="connsiteY63" fmla="*/ 73152 h 2121408"/>
                <a:gd name="connsiteX64" fmla="*/ 4855464 w 5513832"/>
                <a:gd name="connsiteY64" fmla="*/ 54864 h 2121408"/>
                <a:gd name="connsiteX65" fmla="*/ 4873752 w 5513832"/>
                <a:gd name="connsiteY65" fmla="*/ 27432 h 2121408"/>
                <a:gd name="connsiteX66" fmla="*/ 4928616 w 5513832"/>
                <a:gd name="connsiteY66" fmla="*/ 9144 h 2121408"/>
                <a:gd name="connsiteX67" fmla="*/ 4956048 w 5513832"/>
                <a:gd name="connsiteY67" fmla="*/ 0 h 2121408"/>
                <a:gd name="connsiteX68" fmla="*/ 5056632 w 5513832"/>
                <a:gd name="connsiteY68" fmla="*/ 9144 h 2121408"/>
                <a:gd name="connsiteX69" fmla="*/ 5129784 w 5513832"/>
                <a:gd name="connsiteY69" fmla="*/ 54864 h 2121408"/>
                <a:gd name="connsiteX70" fmla="*/ 5166360 w 5513832"/>
                <a:gd name="connsiteY70" fmla="*/ 64008 h 2121408"/>
                <a:gd name="connsiteX71" fmla="*/ 5230368 w 5513832"/>
                <a:gd name="connsiteY71" fmla="*/ 100584 h 2121408"/>
                <a:gd name="connsiteX72" fmla="*/ 5285232 w 5513832"/>
                <a:gd name="connsiteY72" fmla="*/ 128016 h 2121408"/>
                <a:gd name="connsiteX73" fmla="*/ 5303520 w 5513832"/>
                <a:gd name="connsiteY73" fmla="*/ 164592 h 2121408"/>
                <a:gd name="connsiteX74" fmla="*/ 5330952 w 5513832"/>
                <a:gd name="connsiteY74" fmla="*/ 173736 h 2121408"/>
                <a:gd name="connsiteX75" fmla="*/ 5340096 w 5513832"/>
                <a:gd name="connsiteY75" fmla="*/ 201168 h 2121408"/>
                <a:gd name="connsiteX76" fmla="*/ 5367528 w 5513832"/>
                <a:gd name="connsiteY76" fmla="*/ 228600 h 2121408"/>
                <a:gd name="connsiteX77" fmla="*/ 5394960 w 5513832"/>
                <a:gd name="connsiteY77" fmla="*/ 283464 h 2121408"/>
                <a:gd name="connsiteX78" fmla="*/ 5431536 w 5513832"/>
                <a:gd name="connsiteY78" fmla="*/ 338328 h 2121408"/>
                <a:gd name="connsiteX79" fmla="*/ 5449824 w 5513832"/>
                <a:gd name="connsiteY79" fmla="*/ 374904 h 2121408"/>
                <a:gd name="connsiteX80" fmla="*/ 5477256 w 5513832"/>
                <a:gd name="connsiteY80" fmla="*/ 429768 h 2121408"/>
                <a:gd name="connsiteX81" fmla="*/ 5495544 w 5513832"/>
                <a:gd name="connsiteY81" fmla="*/ 502920 h 2121408"/>
                <a:gd name="connsiteX82" fmla="*/ 5504688 w 5513832"/>
                <a:gd name="connsiteY82" fmla="*/ 585216 h 2121408"/>
                <a:gd name="connsiteX83" fmla="*/ 5513832 w 5513832"/>
                <a:gd name="connsiteY83" fmla="*/ 621792 h 2121408"/>
                <a:gd name="connsiteX84" fmla="*/ 5504688 w 5513832"/>
                <a:gd name="connsiteY84" fmla="*/ 932688 h 2121408"/>
                <a:gd name="connsiteX85" fmla="*/ 5486400 w 5513832"/>
                <a:gd name="connsiteY85" fmla="*/ 960120 h 2121408"/>
                <a:gd name="connsiteX86" fmla="*/ 5458968 w 5513832"/>
                <a:gd name="connsiteY86" fmla="*/ 1014984 h 2121408"/>
                <a:gd name="connsiteX87" fmla="*/ 5404104 w 5513832"/>
                <a:gd name="connsiteY87" fmla="*/ 1051560 h 2121408"/>
                <a:gd name="connsiteX88" fmla="*/ 5358384 w 5513832"/>
                <a:gd name="connsiteY88" fmla="*/ 1088136 h 2121408"/>
                <a:gd name="connsiteX89" fmla="*/ 5257800 w 5513832"/>
                <a:gd name="connsiteY89" fmla="*/ 1152144 h 2121408"/>
                <a:gd name="connsiteX90" fmla="*/ 5148072 w 5513832"/>
                <a:gd name="connsiteY90" fmla="*/ 1143000 h 2121408"/>
                <a:gd name="connsiteX91" fmla="*/ 5093208 w 5513832"/>
                <a:gd name="connsiteY91" fmla="*/ 1115568 h 2121408"/>
                <a:gd name="connsiteX92" fmla="*/ 5065776 w 5513832"/>
                <a:gd name="connsiteY92" fmla="*/ 1106424 h 2121408"/>
                <a:gd name="connsiteX93" fmla="*/ 4983480 w 5513832"/>
                <a:gd name="connsiteY93" fmla="*/ 1069848 h 2121408"/>
                <a:gd name="connsiteX94" fmla="*/ 4956048 w 5513832"/>
                <a:gd name="connsiteY94" fmla="*/ 1060704 h 2121408"/>
                <a:gd name="connsiteX95" fmla="*/ 4663440 w 5513832"/>
                <a:gd name="connsiteY95" fmla="*/ 1069848 h 2121408"/>
                <a:gd name="connsiteX96" fmla="*/ 4626864 w 5513832"/>
                <a:gd name="connsiteY96" fmla="*/ 1097280 h 2121408"/>
                <a:gd name="connsiteX97" fmla="*/ 4572000 w 5513832"/>
                <a:gd name="connsiteY97" fmla="*/ 1143000 h 2121408"/>
                <a:gd name="connsiteX98" fmla="*/ 4562856 w 5513832"/>
                <a:gd name="connsiteY98" fmla="*/ 1170432 h 2121408"/>
                <a:gd name="connsiteX99" fmla="*/ 4535424 w 5513832"/>
                <a:gd name="connsiteY99" fmla="*/ 1234440 h 2121408"/>
                <a:gd name="connsiteX100" fmla="*/ 4498848 w 5513832"/>
                <a:gd name="connsiteY100" fmla="*/ 1243584 h 2121408"/>
                <a:gd name="connsiteX101" fmla="*/ 4443984 w 5513832"/>
                <a:gd name="connsiteY101" fmla="*/ 1261872 h 2121408"/>
                <a:gd name="connsiteX102" fmla="*/ 4297680 w 5513832"/>
                <a:gd name="connsiteY102" fmla="*/ 1261872 h 2121408"/>
                <a:gd name="connsiteX103" fmla="*/ 4270248 w 5513832"/>
                <a:gd name="connsiteY103" fmla="*/ 1280160 h 2121408"/>
                <a:gd name="connsiteX104" fmla="*/ 4251960 w 5513832"/>
                <a:gd name="connsiteY104" fmla="*/ 1307592 h 2121408"/>
                <a:gd name="connsiteX105" fmla="*/ 4160520 w 5513832"/>
                <a:gd name="connsiteY105" fmla="*/ 1335024 h 2121408"/>
                <a:gd name="connsiteX106" fmla="*/ 4078224 w 5513832"/>
                <a:gd name="connsiteY106" fmla="*/ 1307592 h 2121408"/>
                <a:gd name="connsiteX107" fmla="*/ 4050792 w 5513832"/>
                <a:gd name="connsiteY107" fmla="*/ 1298448 h 2121408"/>
                <a:gd name="connsiteX108" fmla="*/ 3931920 w 5513832"/>
                <a:gd name="connsiteY108" fmla="*/ 1307592 h 2121408"/>
                <a:gd name="connsiteX109" fmla="*/ 3904488 w 5513832"/>
                <a:gd name="connsiteY109" fmla="*/ 1325880 h 2121408"/>
                <a:gd name="connsiteX110" fmla="*/ 3840480 w 5513832"/>
                <a:gd name="connsiteY110" fmla="*/ 1380744 h 2121408"/>
                <a:gd name="connsiteX111" fmla="*/ 3813048 w 5513832"/>
                <a:gd name="connsiteY111" fmla="*/ 1399032 h 2121408"/>
                <a:gd name="connsiteX112" fmla="*/ 3794760 w 5513832"/>
                <a:gd name="connsiteY112" fmla="*/ 1426464 h 2121408"/>
                <a:gd name="connsiteX113" fmla="*/ 3758184 w 5513832"/>
                <a:gd name="connsiteY113" fmla="*/ 1453896 h 2121408"/>
                <a:gd name="connsiteX114" fmla="*/ 3694176 w 5513832"/>
                <a:gd name="connsiteY114" fmla="*/ 1472184 h 2121408"/>
                <a:gd name="connsiteX115" fmla="*/ 3666744 w 5513832"/>
                <a:gd name="connsiteY115" fmla="*/ 1490472 h 2121408"/>
                <a:gd name="connsiteX116" fmla="*/ 3611880 w 5513832"/>
                <a:gd name="connsiteY116" fmla="*/ 1499616 h 2121408"/>
                <a:gd name="connsiteX117" fmla="*/ 3575304 w 5513832"/>
                <a:gd name="connsiteY117" fmla="*/ 1508760 h 2121408"/>
                <a:gd name="connsiteX118" fmla="*/ 3374136 w 5513832"/>
                <a:gd name="connsiteY118" fmla="*/ 1499616 h 2121408"/>
                <a:gd name="connsiteX119" fmla="*/ 3337560 w 5513832"/>
                <a:gd name="connsiteY119" fmla="*/ 1481328 h 2121408"/>
                <a:gd name="connsiteX120" fmla="*/ 3145536 w 5513832"/>
                <a:gd name="connsiteY120" fmla="*/ 1490472 h 2121408"/>
                <a:gd name="connsiteX121" fmla="*/ 3081528 w 5513832"/>
                <a:gd name="connsiteY121" fmla="*/ 1508760 h 2121408"/>
                <a:gd name="connsiteX122" fmla="*/ 3026664 w 5513832"/>
                <a:gd name="connsiteY122" fmla="*/ 1554480 h 2121408"/>
                <a:gd name="connsiteX123" fmla="*/ 2999232 w 5513832"/>
                <a:gd name="connsiteY123" fmla="*/ 1563624 h 2121408"/>
                <a:gd name="connsiteX124" fmla="*/ 2862072 w 5513832"/>
                <a:gd name="connsiteY124" fmla="*/ 1554480 h 2121408"/>
                <a:gd name="connsiteX125" fmla="*/ 2816352 w 5513832"/>
                <a:gd name="connsiteY125" fmla="*/ 1545336 h 2121408"/>
                <a:gd name="connsiteX126" fmla="*/ 2743200 w 5513832"/>
                <a:gd name="connsiteY126" fmla="*/ 1563624 h 2121408"/>
                <a:gd name="connsiteX127" fmla="*/ 2715768 w 5513832"/>
                <a:gd name="connsiteY127" fmla="*/ 1591056 h 2121408"/>
                <a:gd name="connsiteX128" fmla="*/ 2688336 w 5513832"/>
                <a:gd name="connsiteY128" fmla="*/ 1600200 h 2121408"/>
                <a:gd name="connsiteX129" fmla="*/ 2523744 w 5513832"/>
                <a:gd name="connsiteY129" fmla="*/ 1609344 h 2121408"/>
                <a:gd name="connsiteX130" fmla="*/ 2496312 w 5513832"/>
                <a:gd name="connsiteY130" fmla="*/ 1636776 h 2121408"/>
                <a:gd name="connsiteX131" fmla="*/ 2468880 w 5513832"/>
                <a:gd name="connsiteY131" fmla="*/ 1645920 h 2121408"/>
                <a:gd name="connsiteX132" fmla="*/ 2450592 w 5513832"/>
                <a:gd name="connsiteY132" fmla="*/ 1673352 h 2121408"/>
                <a:gd name="connsiteX133" fmla="*/ 2404872 w 5513832"/>
                <a:gd name="connsiteY133" fmla="*/ 1737360 h 2121408"/>
                <a:gd name="connsiteX134" fmla="*/ 2395728 w 5513832"/>
                <a:gd name="connsiteY134" fmla="*/ 1801368 h 2121408"/>
                <a:gd name="connsiteX135" fmla="*/ 2368296 w 5513832"/>
                <a:gd name="connsiteY135" fmla="*/ 1810512 h 2121408"/>
                <a:gd name="connsiteX136" fmla="*/ 2203704 w 5513832"/>
                <a:gd name="connsiteY136" fmla="*/ 1801368 h 2121408"/>
                <a:gd name="connsiteX137" fmla="*/ 2157984 w 5513832"/>
                <a:gd name="connsiteY137" fmla="*/ 1783080 h 2121408"/>
                <a:gd name="connsiteX138" fmla="*/ 2103120 w 5513832"/>
                <a:gd name="connsiteY138" fmla="*/ 1764792 h 2121408"/>
                <a:gd name="connsiteX139" fmla="*/ 2020824 w 5513832"/>
                <a:gd name="connsiteY139" fmla="*/ 1719072 h 2121408"/>
                <a:gd name="connsiteX140" fmla="*/ 1810512 w 5513832"/>
                <a:gd name="connsiteY140" fmla="*/ 1728216 h 2121408"/>
                <a:gd name="connsiteX141" fmla="*/ 1773936 w 5513832"/>
                <a:gd name="connsiteY141" fmla="*/ 1737360 h 2121408"/>
                <a:gd name="connsiteX142" fmla="*/ 1764792 w 5513832"/>
                <a:gd name="connsiteY142" fmla="*/ 1764792 h 2121408"/>
                <a:gd name="connsiteX143" fmla="*/ 1755648 w 5513832"/>
                <a:gd name="connsiteY143" fmla="*/ 1856232 h 2121408"/>
                <a:gd name="connsiteX144" fmla="*/ 1673352 w 5513832"/>
                <a:gd name="connsiteY144" fmla="*/ 1901952 h 2121408"/>
                <a:gd name="connsiteX145" fmla="*/ 1609344 w 5513832"/>
                <a:gd name="connsiteY145" fmla="*/ 1911096 h 2121408"/>
                <a:gd name="connsiteX146" fmla="*/ 1527048 w 5513832"/>
                <a:gd name="connsiteY146" fmla="*/ 1938528 h 2121408"/>
                <a:gd name="connsiteX147" fmla="*/ 1499616 w 5513832"/>
                <a:gd name="connsiteY147" fmla="*/ 1947672 h 2121408"/>
                <a:gd name="connsiteX148" fmla="*/ 1463040 w 5513832"/>
                <a:gd name="connsiteY148" fmla="*/ 1956816 h 2121408"/>
                <a:gd name="connsiteX149" fmla="*/ 1435608 w 5513832"/>
                <a:gd name="connsiteY149" fmla="*/ 1984248 h 2121408"/>
                <a:gd name="connsiteX150" fmla="*/ 1408176 w 5513832"/>
                <a:gd name="connsiteY150" fmla="*/ 1993392 h 2121408"/>
                <a:gd name="connsiteX151" fmla="*/ 1161288 w 5513832"/>
                <a:gd name="connsiteY151" fmla="*/ 2002536 h 2121408"/>
                <a:gd name="connsiteX152" fmla="*/ 1133856 w 5513832"/>
                <a:gd name="connsiteY152" fmla="*/ 2020824 h 2121408"/>
                <a:gd name="connsiteX153" fmla="*/ 1060704 w 5513832"/>
                <a:gd name="connsiteY153" fmla="*/ 2048256 h 2121408"/>
                <a:gd name="connsiteX154" fmla="*/ 1042416 w 5513832"/>
                <a:gd name="connsiteY154" fmla="*/ 2075688 h 2121408"/>
                <a:gd name="connsiteX155" fmla="*/ 987552 w 5513832"/>
                <a:gd name="connsiteY155" fmla="*/ 2093976 h 2121408"/>
                <a:gd name="connsiteX156" fmla="*/ 640080 w 5513832"/>
                <a:gd name="connsiteY156" fmla="*/ 2075688 h 2121408"/>
                <a:gd name="connsiteX157" fmla="*/ 512064 w 5513832"/>
                <a:gd name="connsiteY157" fmla="*/ 2066544 h 2121408"/>
                <a:gd name="connsiteX158" fmla="*/ 475488 w 5513832"/>
                <a:gd name="connsiteY158" fmla="*/ 2057400 h 2121408"/>
                <a:gd name="connsiteX159" fmla="*/ 402336 w 5513832"/>
                <a:gd name="connsiteY159" fmla="*/ 2048256 h 2121408"/>
                <a:gd name="connsiteX160" fmla="*/ 301752 w 5513832"/>
                <a:gd name="connsiteY160" fmla="*/ 2066544 h 2121408"/>
                <a:gd name="connsiteX161" fmla="*/ 274320 w 5513832"/>
                <a:gd name="connsiteY161" fmla="*/ 2075688 h 2121408"/>
                <a:gd name="connsiteX162" fmla="*/ 210312 w 5513832"/>
                <a:gd name="connsiteY162" fmla="*/ 2121408 h 2121408"/>
                <a:gd name="connsiteX163" fmla="*/ 155448 w 5513832"/>
                <a:gd name="connsiteY163" fmla="*/ 2112264 h 2121408"/>
                <a:gd name="connsiteX164" fmla="*/ 128016 w 5513832"/>
                <a:gd name="connsiteY164" fmla="*/ 2039112 h 2121408"/>
                <a:gd name="connsiteX165" fmla="*/ 118872 w 5513832"/>
                <a:gd name="connsiteY165" fmla="*/ 1892808 h 2121408"/>
                <a:gd name="connsiteX166" fmla="*/ 109728 w 5513832"/>
                <a:gd name="connsiteY166" fmla="*/ 1865376 h 2121408"/>
                <a:gd name="connsiteX167" fmla="*/ 73152 w 5513832"/>
                <a:gd name="connsiteY167" fmla="*/ 1801368 h 2121408"/>
                <a:gd name="connsiteX168" fmla="*/ 45720 w 5513832"/>
                <a:gd name="connsiteY168" fmla="*/ 1773936 h 2121408"/>
                <a:gd name="connsiteX169" fmla="*/ 27432 w 5513832"/>
                <a:gd name="connsiteY169" fmla="*/ 1719072 h 2121408"/>
                <a:gd name="connsiteX170" fmla="*/ 0 w 5513832"/>
                <a:gd name="connsiteY170" fmla="*/ 1664208 h 2121408"/>
                <a:gd name="connsiteX171" fmla="*/ 9144 w 5513832"/>
                <a:gd name="connsiteY171" fmla="*/ 1499616 h 2121408"/>
                <a:gd name="connsiteX172" fmla="*/ 18288 w 5513832"/>
                <a:gd name="connsiteY172" fmla="*/ 1472184 h 2121408"/>
                <a:gd name="connsiteX173" fmla="*/ 45720 w 5513832"/>
                <a:gd name="connsiteY173" fmla="*/ 1453896 h 212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5513832" h="2121408">
                  <a:moveTo>
                    <a:pt x="45720" y="1453896"/>
                  </a:moveTo>
                  <a:cubicBezTo>
                    <a:pt x="59436" y="1420368"/>
                    <a:pt x="82053" y="1331903"/>
                    <a:pt x="100584" y="1271016"/>
                  </a:cubicBezTo>
                  <a:cubicBezTo>
                    <a:pt x="103390" y="1261795"/>
                    <a:pt x="107637" y="1252993"/>
                    <a:pt x="109728" y="1243584"/>
                  </a:cubicBezTo>
                  <a:cubicBezTo>
                    <a:pt x="115347" y="1218298"/>
                    <a:pt x="115665" y="1185989"/>
                    <a:pt x="128016" y="1161288"/>
                  </a:cubicBezTo>
                  <a:cubicBezTo>
                    <a:pt x="132931" y="1151458"/>
                    <a:pt x="139269" y="1142299"/>
                    <a:pt x="146304" y="1133856"/>
                  </a:cubicBezTo>
                  <a:cubicBezTo>
                    <a:pt x="172603" y="1102297"/>
                    <a:pt x="194905" y="1097782"/>
                    <a:pt x="210312" y="1051560"/>
                  </a:cubicBezTo>
                  <a:cubicBezTo>
                    <a:pt x="216408" y="1033272"/>
                    <a:pt x="210312" y="1002792"/>
                    <a:pt x="228600" y="996696"/>
                  </a:cubicBezTo>
                  <a:lnTo>
                    <a:pt x="283464" y="978408"/>
                  </a:lnTo>
                  <a:cubicBezTo>
                    <a:pt x="289560" y="969264"/>
                    <a:pt x="293981" y="958747"/>
                    <a:pt x="301752" y="950976"/>
                  </a:cubicBezTo>
                  <a:cubicBezTo>
                    <a:pt x="322801" y="929927"/>
                    <a:pt x="337779" y="930539"/>
                    <a:pt x="365760" y="923544"/>
                  </a:cubicBezTo>
                  <a:cubicBezTo>
                    <a:pt x="411480" y="926592"/>
                    <a:pt x="457287" y="928540"/>
                    <a:pt x="502920" y="932688"/>
                  </a:cubicBezTo>
                  <a:cubicBezTo>
                    <a:pt x="524384" y="934639"/>
                    <a:pt x="545375" y="941832"/>
                    <a:pt x="566928" y="941832"/>
                  </a:cubicBezTo>
                  <a:cubicBezTo>
                    <a:pt x="618834" y="941832"/>
                    <a:pt x="670560" y="935736"/>
                    <a:pt x="722376" y="932688"/>
                  </a:cubicBezTo>
                  <a:cubicBezTo>
                    <a:pt x="739450" y="921305"/>
                    <a:pt x="766886" y="905605"/>
                    <a:pt x="777240" y="886968"/>
                  </a:cubicBezTo>
                  <a:cubicBezTo>
                    <a:pt x="799876" y="846224"/>
                    <a:pt x="784338" y="834150"/>
                    <a:pt x="813816" y="804672"/>
                  </a:cubicBezTo>
                  <a:cubicBezTo>
                    <a:pt x="832111" y="786377"/>
                    <a:pt x="874986" y="771114"/>
                    <a:pt x="896112" y="768096"/>
                  </a:cubicBezTo>
                  <a:cubicBezTo>
                    <a:pt x="949547" y="760462"/>
                    <a:pt x="957705" y="760505"/>
                    <a:pt x="1005840" y="749808"/>
                  </a:cubicBezTo>
                  <a:cubicBezTo>
                    <a:pt x="1018108" y="747082"/>
                    <a:pt x="1029863" y="741262"/>
                    <a:pt x="1042416" y="740664"/>
                  </a:cubicBezTo>
                  <a:cubicBezTo>
                    <a:pt x="1158149" y="735153"/>
                    <a:pt x="1274064" y="734568"/>
                    <a:pt x="1389888" y="731520"/>
                  </a:cubicBezTo>
                  <a:cubicBezTo>
                    <a:pt x="1399032" y="728472"/>
                    <a:pt x="1408021" y="724912"/>
                    <a:pt x="1417320" y="722376"/>
                  </a:cubicBezTo>
                  <a:cubicBezTo>
                    <a:pt x="1441569" y="715763"/>
                    <a:pt x="1490472" y="704088"/>
                    <a:pt x="1490472" y="704088"/>
                  </a:cubicBezTo>
                  <a:cubicBezTo>
                    <a:pt x="1499616" y="697992"/>
                    <a:pt x="1507302" y="688692"/>
                    <a:pt x="1517904" y="685800"/>
                  </a:cubicBezTo>
                  <a:cubicBezTo>
                    <a:pt x="1541612" y="679334"/>
                    <a:pt x="1566817" y="680696"/>
                    <a:pt x="1591056" y="676656"/>
                  </a:cubicBezTo>
                  <a:cubicBezTo>
                    <a:pt x="1603452" y="674590"/>
                    <a:pt x="1615595" y="671123"/>
                    <a:pt x="1627632" y="667512"/>
                  </a:cubicBezTo>
                  <a:cubicBezTo>
                    <a:pt x="1646096" y="661973"/>
                    <a:pt x="1664208" y="655320"/>
                    <a:pt x="1682496" y="649224"/>
                  </a:cubicBezTo>
                  <a:lnTo>
                    <a:pt x="1737360" y="630936"/>
                  </a:lnTo>
                  <a:cubicBezTo>
                    <a:pt x="1746504" y="627888"/>
                    <a:pt x="1755441" y="624130"/>
                    <a:pt x="1764792" y="621792"/>
                  </a:cubicBezTo>
                  <a:cubicBezTo>
                    <a:pt x="1776984" y="618744"/>
                    <a:pt x="1789284" y="616100"/>
                    <a:pt x="1801368" y="612648"/>
                  </a:cubicBezTo>
                  <a:cubicBezTo>
                    <a:pt x="1810636" y="610000"/>
                    <a:pt x="1819273" y="604970"/>
                    <a:pt x="1828800" y="603504"/>
                  </a:cubicBezTo>
                  <a:cubicBezTo>
                    <a:pt x="1859076" y="598846"/>
                    <a:pt x="1889877" y="598408"/>
                    <a:pt x="1920240" y="594360"/>
                  </a:cubicBezTo>
                  <a:cubicBezTo>
                    <a:pt x="1935645" y="592306"/>
                    <a:pt x="1950538" y="587144"/>
                    <a:pt x="1965960" y="585216"/>
                  </a:cubicBezTo>
                  <a:cubicBezTo>
                    <a:pt x="1999366" y="581040"/>
                    <a:pt x="2033029" y="579264"/>
                    <a:pt x="2066544" y="576072"/>
                  </a:cubicBezTo>
                  <a:cubicBezTo>
                    <a:pt x="2168141" y="566396"/>
                    <a:pt x="2135602" y="570125"/>
                    <a:pt x="2221992" y="557784"/>
                  </a:cubicBezTo>
                  <a:cubicBezTo>
                    <a:pt x="2240280" y="551688"/>
                    <a:pt x="2260816" y="550189"/>
                    <a:pt x="2276856" y="539496"/>
                  </a:cubicBezTo>
                  <a:cubicBezTo>
                    <a:pt x="2312308" y="515861"/>
                    <a:pt x="2293862" y="524683"/>
                    <a:pt x="2331720" y="512064"/>
                  </a:cubicBezTo>
                  <a:cubicBezTo>
                    <a:pt x="2340864" y="502920"/>
                    <a:pt x="2349218" y="492911"/>
                    <a:pt x="2359152" y="484632"/>
                  </a:cubicBezTo>
                  <a:cubicBezTo>
                    <a:pt x="2367595" y="477597"/>
                    <a:pt x="2378813" y="474115"/>
                    <a:pt x="2386584" y="466344"/>
                  </a:cubicBezTo>
                  <a:cubicBezTo>
                    <a:pt x="2394355" y="458573"/>
                    <a:pt x="2397837" y="447355"/>
                    <a:pt x="2404872" y="438912"/>
                  </a:cubicBezTo>
                  <a:cubicBezTo>
                    <a:pt x="2426099" y="413440"/>
                    <a:pt x="2441972" y="404229"/>
                    <a:pt x="2468880" y="384048"/>
                  </a:cubicBezTo>
                  <a:cubicBezTo>
                    <a:pt x="2474904" y="365977"/>
                    <a:pt x="2480198" y="342076"/>
                    <a:pt x="2496312" y="329184"/>
                  </a:cubicBezTo>
                  <a:cubicBezTo>
                    <a:pt x="2503838" y="323163"/>
                    <a:pt x="2514600" y="323088"/>
                    <a:pt x="2523744" y="320040"/>
                  </a:cubicBezTo>
                  <a:cubicBezTo>
                    <a:pt x="2557272" y="323088"/>
                    <a:pt x="2593198" y="316366"/>
                    <a:pt x="2624328" y="329184"/>
                  </a:cubicBezTo>
                  <a:cubicBezTo>
                    <a:pt x="2648243" y="339031"/>
                    <a:pt x="2679192" y="384048"/>
                    <a:pt x="2679192" y="384048"/>
                  </a:cubicBezTo>
                  <a:cubicBezTo>
                    <a:pt x="2752344" y="381000"/>
                    <a:pt x="2825584" y="379618"/>
                    <a:pt x="2898648" y="374904"/>
                  </a:cubicBezTo>
                  <a:cubicBezTo>
                    <a:pt x="2917993" y="373656"/>
                    <a:pt x="2966450" y="368435"/>
                    <a:pt x="2990088" y="356616"/>
                  </a:cubicBezTo>
                  <a:cubicBezTo>
                    <a:pt x="2999918" y="351701"/>
                    <a:pt x="3008376" y="344424"/>
                    <a:pt x="3017520" y="338328"/>
                  </a:cubicBezTo>
                  <a:cubicBezTo>
                    <a:pt x="3023616" y="329184"/>
                    <a:pt x="3028773" y="319339"/>
                    <a:pt x="3035808" y="310896"/>
                  </a:cubicBezTo>
                  <a:cubicBezTo>
                    <a:pt x="3050253" y="293562"/>
                    <a:pt x="3070121" y="275451"/>
                    <a:pt x="3090672" y="265176"/>
                  </a:cubicBezTo>
                  <a:cubicBezTo>
                    <a:pt x="3099293" y="260865"/>
                    <a:pt x="3108960" y="259080"/>
                    <a:pt x="3118104" y="256032"/>
                  </a:cubicBezTo>
                  <a:cubicBezTo>
                    <a:pt x="3140233" y="256458"/>
                    <a:pt x="3774278" y="276649"/>
                    <a:pt x="3886200" y="256032"/>
                  </a:cubicBezTo>
                  <a:cubicBezTo>
                    <a:pt x="3911635" y="251347"/>
                    <a:pt x="3919545" y="215514"/>
                    <a:pt x="3941064" y="201168"/>
                  </a:cubicBezTo>
                  <a:cubicBezTo>
                    <a:pt x="3950208" y="195072"/>
                    <a:pt x="3958395" y="187209"/>
                    <a:pt x="3968496" y="182880"/>
                  </a:cubicBezTo>
                  <a:cubicBezTo>
                    <a:pt x="3980047" y="177930"/>
                    <a:pt x="3992576" y="175075"/>
                    <a:pt x="4005072" y="173736"/>
                  </a:cubicBezTo>
                  <a:cubicBezTo>
                    <a:pt x="4078060" y="165916"/>
                    <a:pt x="4151376" y="161544"/>
                    <a:pt x="4224528" y="155448"/>
                  </a:cubicBezTo>
                  <a:cubicBezTo>
                    <a:pt x="4340485" y="132257"/>
                    <a:pt x="4215271" y="163334"/>
                    <a:pt x="4297680" y="128016"/>
                  </a:cubicBezTo>
                  <a:cubicBezTo>
                    <a:pt x="4338697" y="110437"/>
                    <a:pt x="4326100" y="127522"/>
                    <a:pt x="4361688" y="109728"/>
                  </a:cubicBezTo>
                  <a:cubicBezTo>
                    <a:pt x="4371518" y="104813"/>
                    <a:pt x="4379976" y="97536"/>
                    <a:pt x="4389120" y="91440"/>
                  </a:cubicBezTo>
                  <a:cubicBezTo>
                    <a:pt x="4443984" y="94488"/>
                    <a:pt x="4499011" y="95374"/>
                    <a:pt x="4553712" y="100584"/>
                  </a:cubicBezTo>
                  <a:cubicBezTo>
                    <a:pt x="4591761" y="104208"/>
                    <a:pt x="4576544" y="115805"/>
                    <a:pt x="4608576" y="137160"/>
                  </a:cubicBezTo>
                  <a:cubicBezTo>
                    <a:pt x="4616596" y="142507"/>
                    <a:pt x="4626864" y="143256"/>
                    <a:pt x="4636008" y="146304"/>
                  </a:cubicBezTo>
                  <a:cubicBezTo>
                    <a:pt x="4660392" y="143256"/>
                    <a:pt x="4684983" y="141556"/>
                    <a:pt x="4709160" y="137160"/>
                  </a:cubicBezTo>
                  <a:cubicBezTo>
                    <a:pt x="4745277" y="130593"/>
                    <a:pt x="4730557" y="126462"/>
                    <a:pt x="4764024" y="109728"/>
                  </a:cubicBezTo>
                  <a:cubicBezTo>
                    <a:pt x="4772645" y="105417"/>
                    <a:pt x="4782312" y="103632"/>
                    <a:pt x="4791456" y="100584"/>
                  </a:cubicBezTo>
                  <a:cubicBezTo>
                    <a:pt x="4803648" y="91440"/>
                    <a:pt x="4815631" y="82010"/>
                    <a:pt x="4828032" y="73152"/>
                  </a:cubicBezTo>
                  <a:cubicBezTo>
                    <a:pt x="4836975" y="66764"/>
                    <a:pt x="4847693" y="62635"/>
                    <a:pt x="4855464" y="54864"/>
                  </a:cubicBezTo>
                  <a:cubicBezTo>
                    <a:pt x="4863235" y="47093"/>
                    <a:pt x="4864433" y="33257"/>
                    <a:pt x="4873752" y="27432"/>
                  </a:cubicBezTo>
                  <a:cubicBezTo>
                    <a:pt x="4890099" y="17215"/>
                    <a:pt x="4910328" y="15240"/>
                    <a:pt x="4928616" y="9144"/>
                  </a:cubicBezTo>
                  <a:lnTo>
                    <a:pt x="4956048" y="0"/>
                  </a:lnTo>
                  <a:cubicBezTo>
                    <a:pt x="4989576" y="3048"/>
                    <a:pt x="5023620" y="2542"/>
                    <a:pt x="5056632" y="9144"/>
                  </a:cubicBezTo>
                  <a:cubicBezTo>
                    <a:pt x="5092022" y="16222"/>
                    <a:pt x="5098869" y="39406"/>
                    <a:pt x="5129784" y="54864"/>
                  </a:cubicBezTo>
                  <a:cubicBezTo>
                    <a:pt x="5141024" y="60484"/>
                    <a:pt x="5154593" y="59595"/>
                    <a:pt x="5166360" y="64008"/>
                  </a:cubicBezTo>
                  <a:cubicBezTo>
                    <a:pt x="5230484" y="88054"/>
                    <a:pt x="5177309" y="74055"/>
                    <a:pt x="5230368" y="100584"/>
                  </a:cubicBezTo>
                  <a:cubicBezTo>
                    <a:pt x="5306084" y="138442"/>
                    <a:pt x="5206616" y="75605"/>
                    <a:pt x="5285232" y="128016"/>
                  </a:cubicBezTo>
                  <a:cubicBezTo>
                    <a:pt x="5291328" y="140208"/>
                    <a:pt x="5293881" y="154953"/>
                    <a:pt x="5303520" y="164592"/>
                  </a:cubicBezTo>
                  <a:cubicBezTo>
                    <a:pt x="5310336" y="171408"/>
                    <a:pt x="5324136" y="166920"/>
                    <a:pt x="5330952" y="173736"/>
                  </a:cubicBezTo>
                  <a:cubicBezTo>
                    <a:pt x="5337768" y="180552"/>
                    <a:pt x="5334749" y="193148"/>
                    <a:pt x="5340096" y="201168"/>
                  </a:cubicBezTo>
                  <a:cubicBezTo>
                    <a:pt x="5347269" y="211928"/>
                    <a:pt x="5359249" y="218666"/>
                    <a:pt x="5367528" y="228600"/>
                  </a:cubicBezTo>
                  <a:cubicBezTo>
                    <a:pt x="5408122" y="277312"/>
                    <a:pt x="5367467" y="233976"/>
                    <a:pt x="5394960" y="283464"/>
                  </a:cubicBezTo>
                  <a:cubicBezTo>
                    <a:pt x="5405634" y="302677"/>
                    <a:pt x="5421706" y="318669"/>
                    <a:pt x="5431536" y="338328"/>
                  </a:cubicBezTo>
                  <a:cubicBezTo>
                    <a:pt x="5437632" y="350520"/>
                    <a:pt x="5443061" y="363069"/>
                    <a:pt x="5449824" y="374904"/>
                  </a:cubicBezTo>
                  <a:cubicBezTo>
                    <a:pt x="5471537" y="412901"/>
                    <a:pt x="5466322" y="389678"/>
                    <a:pt x="5477256" y="429768"/>
                  </a:cubicBezTo>
                  <a:cubicBezTo>
                    <a:pt x="5483869" y="454017"/>
                    <a:pt x="5495544" y="502920"/>
                    <a:pt x="5495544" y="502920"/>
                  </a:cubicBezTo>
                  <a:cubicBezTo>
                    <a:pt x="5498592" y="530352"/>
                    <a:pt x="5500491" y="557936"/>
                    <a:pt x="5504688" y="585216"/>
                  </a:cubicBezTo>
                  <a:cubicBezTo>
                    <a:pt x="5506599" y="597637"/>
                    <a:pt x="5513832" y="609225"/>
                    <a:pt x="5513832" y="621792"/>
                  </a:cubicBezTo>
                  <a:cubicBezTo>
                    <a:pt x="5513832" y="725469"/>
                    <a:pt x="5513067" y="829350"/>
                    <a:pt x="5504688" y="932688"/>
                  </a:cubicBezTo>
                  <a:cubicBezTo>
                    <a:pt x="5503800" y="943642"/>
                    <a:pt x="5491315" y="950290"/>
                    <a:pt x="5486400" y="960120"/>
                  </a:cubicBezTo>
                  <a:cubicBezTo>
                    <a:pt x="5474080" y="984761"/>
                    <a:pt x="5482262" y="994602"/>
                    <a:pt x="5458968" y="1014984"/>
                  </a:cubicBezTo>
                  <a:cubicBezTo>
                    <a:pt x="5442427" y="1029458"/>
                    <a:pt x="5404104" y="1051560"/>
                    <a:pt x="5404104" y="1051560"/>
                  </a:cubicBezTo>
                  <a:cubicBezTo>
                    <a:pt x="5370877" y="1101400"/>
                    <a:pt x="5404655" y="1062897"/>
                    <a:pt x="5358384" y="1088136"/>
                  </a:cubicBezTo>
                  <a:cubicBezTo>
                    <a:pt x="5330035" y="1103599"/>
                    <a:pt x="5288473" y="1131696"/>
                    <a:pt x="5257800" y="1152144"/>
                  </a:cubicBezTo>
                  <a:cubicBezTo>
                    <a:pt x="5221224" y="1149096"/>
                    <a:pt x="5184453" y="1147851"/>
                    <a:pt x="5148072" y="1143000"/>
                  </a:cubicBezTo>
                  <a:cubicBezTo>
                    <a:pt x="5116731" y="1138821"/>
                    <a:pt x="5121230" y="1129579"/>
                    <a:pt x="5093208" y="1115568"/>
                  </a:cubicBezTo>
                  <a:cubicBezTo>
                    <a:pt x="5084587" y="1111257"/>
                    <a:pt x="5074397" y="1110735"/>
                    <a:pt x="5065776" y="1106424"/>
                  </a:cubicBezTo>
                  <a:cubicBezTo>
                    <a:pt x="4978833" y="1062952"/>
                    <a:pt x="5125024" y="1117029"/>
                    <a:pt x="4983480" y="1069848"/>
                  </a:cubicBezTo>
                  <a:lnTo>
                    <a:pt x="4956048" y="1060704"/>
                  </a:lnTo>
                  <a:cubicBezTo>
                    <a:pt x="4858512" y="1063752"/>
                    <a:pt x="4760427" y="1059072"/>
                    <a:pt x="4663440" y="1069848"/>
                  </a:cubicBezTo>
                  <a:cubicBezTo>
                    <a:pt x="4648293" y="1071531"/>
                    <a:pt x="4638435" y="1087362"/>
                    <a:pt x="4626864" y="1097280"/>
                  </a:cubicBezTo>
                  <a:cubicBezTo>
                    <a:pt x="4565259" y="1150084"/>
                    <a:pt x="4632629" y="1102580"/>
                    <a:pt x="4572000" y="1143000"/>
                  </a:cubicBezTo>
                  <a:cubicBezTo>
                    <a:pt x="4568952" y="1152144"/>
                    <a:pt x="4562856" y="1160793"/>
                    <a:pt x="4562856" y="1170432"/>
                  </a:cubicBezTo>
                  <a:cubicBezTo>
                    <a:pt x="4562856" y="1214248"/>
                    <a:pt x="4604926" y="1191001"/>
                    <a:pt x="4535424" y="1234440"/>
                  </a:cubicBezTo>
                  <a:cubicBezTo>
                    <a:pt x="4524767" y="1241101"/>
                    <a:pt x="4510885" y="1239973"/>
                    <a:pt x="4498848" y="1243584"/>
                  </a:cubicBezTo>
                  <a:cubicBezTo>
                    <a:pt x="4480384" y="1249123"/>
                    <a:pt x="4443984" y="1261872"/>
                    <a:pt x="4443984" y="1261872"/>
                  </a:cubicBezTo>
                  <a:cubicBezTo>
                    <a:pt x="4384974" y="1255315"/>
                    <a:pt x="4354101" y="1244946"/>
                    <a:pt x="4297680" y="1261872"/>
                  </a:cubicBezTo>
                  <a:cubicBezTo>
                    <a:pt x="4287154" y="1265030"/>
                    <a:pt x="4279392" y="1274064"/>
                    <a:pt x="4270248" y="1280160"/>
                  </a:cubicBezTo>
                  <a:cubicBezTo>
                    <a:pt x="4264152" y="1289304"/>
                    <a:pt x="4256289" y="1297491"/>
                    <a:pt x="4251960" y="1307592"/>
                  </a:cubicBezTo>
                  <a:cubicBezTo>
                    <a:pt x="4225323" y="1369745"/>
                    <a:pt x="4279023" y="1348191"/>
                    <a:pt x="4160520" y="1335024"/>
                  </a:cubicBezTo>
                  <a:lnTo>
                    <a:pt x="4078224" y="1307592"/>
                  </a:lnTo>
                  <a:lnTo>
                    <a:pt x="4050792" y="1298448"/>
                  </a:lnTo>
                  <a:cubicBezTo>
                    <a:pt x="4011168" y="1301496"/>
                    <a:pt x="3970980" y="1300268"/>
                    <a:pt x="3931920" y="1307592"/>
                  </a:cubicBezTo>
                  <a:cubicBezTo>
                    <a:pt x="3921119" y="1309617"/>
                    <a:pt x="3913431" y="1319492"/>
                    <a:pt x="3904488" y="1325880"/>
                  </a:cubicBezTo>
                  <a:cubicBezTo>
                    <a:pt x="3808603" y="1394370"/>
                    <a:pt x="3920236" y="1314281"/>
                    <a:pt x="3840480" y="1380744"/>
                  </a:cubicBezTo>
                  <a:cubicBezTo>
                    <a:pt x="3832037" y="1387779"/>
                    <a:pt x="3822192" y="1392936"/>
                    <a:pt x="3813048" y="1399032"/>
                  </a:cubicBezTo>
                  <a:cubicBezTo>
                    <a:pt x="3806952" y="1408176"/>
                    <a:pt x="3802531" y="1418693"/>
                    <a:pt x="3794760" y="1426464"/>
                  </a:cubicBezTo>
                  <a:cubicBezTo>
                    <a:pt x="3783984" y="1437240"/>
                    <a:pt x="3771416" y="1446335"/>
                    <a:pt x="3758184" y="1453896"/>
                  </a:cubicBezTo>
                  <a:cubicBezTo>
                    <a:pt x="3747981" y="1459726"/>
                    <a:pt x="3702094" y="1470204"/>
                    <a:pt x="3694176" y="1472184"/>
                  </a:cubicBezTo>
                  <a:cubicBezTo>
                    <a:pt x="3685032" y="1478280"/>
                    <a:pt x="3677170" y="1486997"/>
                    <a:pt x="3666744" y="1490472"/>
                  </a:cubicBezTo>
                  <a:cubicBezTo>
                    <a:pt x="3649155" y="1496335"/>
                    <a:pt x="3630060" y="1495980"/>
                    <a:pt x="3611880" y="1499616"/>
                  </a:cubicBezTo>
                  <a:cubicBezTo>
                    <a:pt x="3599557" y="1502081"/>
                    <a:pt x="3587496" y="1505712"/>
                    <a:pt x="3575304" y="1508760"/>
                  </a:cubicBezTo>
                  <a:cubicBezTo>
                    <a:pt x="3508248" y="1505712"/>
                    <a:pt x="3440819" y="1507310"/>
                    <a:pt x="3374136" y="1499616"/>
                  </a:cubicBezTo>
                  <a:cubicBezTo>
                    <a:pt x="3360595" y="1498054"/>
                    <a:pt x="3351180" y="1481873"/>
                    <a:pt x="3337560" y="1481328"/>
                  </a:cubicBezTo>
                  <a:lnTo>
                    <a:pt x="3145536" y="1490472"/>
                  </a:lnTo>
                  <a:cubicBezTo>
                    <a:pt x="3124200" y="1496568"/>
                    <a:pt x="3102131" y="1500519"/>
                    <a:pt x="3081528" y="1508760"/>
                  </a:cubicBezTo>
                  <a:cubicBezTo>
                    <a:pt x="3044132" y="1523718"/>
                    <a:pt x="3060930" y="1531636"/>
                    <a:pt x="3026664" y="1554480"/>
                  </a:cubicBezTo>
                  <a:cubicBezTo>
                    <a:pt x="3018644" y="1559827"/>
                    <a:pt x="3008376" y="1560576"/>
                    <a:pt x="2999232" y="1563624"/>
                  </a:cubicBezTo>
                  <a:cubicBezTo>
                    <a:pt x="2953512" y="1560576"/>
                    <a:pt x="2907666" y="1559039"/>
                    <a:pt x="2862072" y="1554480"/>
                  </a:cubicBezTo>
                  <a:cubicBezTo>
                    <a:pt x="2846607" y="1552934"/>
                    <a:pt x="2831894" y="1545336"/>
                    <a:pt x="2816352" y="1545336"/>
                  </a:cubicBezTo>
                  <a:cubicBezTo>
                    <a:pt x="2794283" y="1545336"/>
                    <a:pt x="2764847" y="1556408"/>
                    <a:pt x="2743200" y="1563624"/>
                  </a:cubicBezTo>
                  <a:cubicBezTo>
                    <a:pt x="2734056" y="1572768"/>
                    <a:pt x="2726528" y="1583883"/>
                    <a:pt x="2715768" y="1591056"/>
                  </a:cubicBezTo>
                  <a:cubicBezTo>
                    <a:pt x="2707748" y="1596403"/>
                    <a:pt x="2697931" y="1599286"/>
                    <a:pt x="2688336" y="1600200"/>
                  </a:cubicBezTo>
                  <a:cubicBezTo>
                    <a:pt x="2633635" y="1605410"/>
                    <a:pt x="2578608" y="1606296"/>
                    <a:pt x="2523744" y="1609344"/>
                  </a:cubicBezTo>
                  <a:cubicBezTo>
                    <a:pt x="2514600" y="1618488"/>
                    <a:pt x="2507072" y="1629603"/>
                    <a:pt x="2496312" y="1636776"/>
                  </a:cubicBezTo>
                  <a:cubicBezTo>
                    <a:pt x="2488292" y="1642123"/>
                    <a:pt x="2476406" y="1639899"/>
                    <a:pt x="2468880" y="1645920"/>
                  </a:cubicBezTo>
                  <a:cubicBezTo>
                    <a:pt x="2460298" y="1652785"/>
                    <a:pt x="2456980" y="1664409"/>
                    <a:pt x="2450592" y="1673352"/>
                  </a:cubicBezTo>
                  <a:cubicBezTo>
                    <a:pt x="2393882" y="1752746"/>
                    <a:pt x="2447971" y="1672711"/>
                    <a:pt x="2404872" y="1737360"/>
                  </a:cubicBezTo>
                  <a:cubicBezTo>
                    <a:pt x="2401824" y="1758696"/>
                    <a:pt x="2405367" y="1782091"/>
                    <a:pt x="2395728" y="1801368"/>
                  </a:cubicBezTo>
                  <a:cubicBezTo>
                    <a:pt x="2391417" y="1809989"/>
                    <a:pt x="2377935" y="1810512"/>
                    <a:pt x="2368296" y="1810512"/>
                  </a:cubicBezTo>
                  <a:cubicBezTo>
                    <a:pt x="2313347" y="1810512"/>
                    <a:pt x="2258568" y="1804416"/>
                    <a:pt x="2203704" y="1801368"/>
                  </a:cubicBezTo>
                  <a:cubicBezTo>
                    <a:pt x="2188464" y="1795272"/>
                    <a:pt x="2173410" y="1788689"/>
                    <a:pt x="2157984" y="1783080"/>
                  </a:cubicBezTo>
                  <a:cubicBezTo>
                    <a:pt x="2139867" y="1776492"/>
                    <a:pt x="2119160" y="1775485"/>
                    <a:pt x="2103120" y="1764792"/>
                  </a:cubicBezTo>
                  <a:cubicBezTo>
                    <a:pt x="2040236" y="1722869"/>
                    <a:pt x="2069108" y="1735167"/>
                    <a:pt x="2020824" y="1719072"/>
                  </a:cubicBezTo>
                  <a:cubicBezTo>
                    <a:pt x="1950720" y="1722120"/>
                    <a:pt x="1880491" y="1723032"/>
                    <a:pt x="1810512" y="1728216"/>
                  </a:cubicBezTo>
                  <a:cubicBezTo>
                    <a:pt x="1797979" y="1729144"/>
                    <a:pt x="1783749" y="1729509"/>
                    <a:pt x="1773936" y="1737360"/>
                  </a:cubicBezTo>
                  <a:cubicBezTo>
                    <a:pt x="1766410" y="1743381"/>
                    <a:pt x="1767840" y="1755648"/>
                    <a:pt x="1764792" y="1764792"/>
                  </a:cubicBezTo>
                  <a:cubicBezTo>
                    <a:pt x="1761744" y="1795272"/>
                    <a:pt x="1769347" y="1828834"/>
                    <a:pt x="1755648" y="1856232"/>
                  </a:cubicBezTo>
                  <a:cubicBezTo>
                    <a:pt x="1747501" y="1872527"/>
                    <a:pt x="1697632" y="1897096"/>
                    <a:pt x="1673352" y="1901952"/>
                  </a:cubicBezTo>
                  <a:cubicBezTo>
                    <a:pt x="1652218" y="1906179"/>
                    <a:pt x="1630680" y="1908048"/>
                    <a:pt x="1609344" y="1911096"/>
                  </a:cubicBezTo>
                  <a:lnTo>
                    <a:pt x="1527048" y="1938528"/>
                  </a:lnTo>
                  <a:cubicBezTo>
                    <a:pt x="1517904" y="1941576"/>
                    <a:pt x="1508967" y="1945334"/>
                    <a:pt x="1499616" y="1947672"/>
                  </a:cubicBezTo>
                  <a:lnTo>
                    <a:pt x="1463040" y="1956816"/>
                  </a:lnTo>
                  <a:cubicBezTo>
                    <a:pt x="1453896" y="1965960"/>
                    <a:pt x="1446368" y="1977075"/>
                    <a:pt x="1435608" y="1984248"/>
                  </a:cubicBezTo>
                  <a:cubicBezTo>
                    <a:pt x="1427588" y="1989595"/>
                    <a:pt x="1417793" y="1992751"/>
                    <a:pt x="1408176" y="1993392"/>
                  </a:cubicBezTo>
                  <a:cubicBezTo>
                    <a:pt x="1326006" y="1998870"/>
                    <a:pt x="1243584" y="1999488"/>
                    <a:pt x="1161288" y="2002536"/>
                  </a:cubicBezTo>
                  <a:cubicBezTo>
                    <a:pt x="1152144" y="2008632"/>
                    <a:pt x="1144146" y="2016965"/>
                    <a:pt x="1133856" y="2020824"/>
                  </a:cubicBezTo>
                  <a:cubicBezTo>
                    <a:pt x="1043462" y="2054722"/>
                    <a:pt x="1125037" y="2005367"/>
                    <a:pt x="1060704" y="2048256"/>
                  </a:cubicBezTo>
                  <a:cubicBezTo>
                    <a:pt x="1054608" y="2057400"/>
                    <a:pt x="1051735" y="2069863"/>
                    <a:pt x="1042416" y="2075688"/>
                  </a:cubicBezTo>
                  <a:cubicBezTo>
                    <a:pt x="1026069" y="2085905"/>
                    <a:pt x="987552" y="2093976"/>
                    <a:pt x="987552" y="2093976"/>
                  </a:cubicBezTo>
                  <a:lnTo>
                    <a:pt x="640080" y="2075688"/>
                  </a:lnTo>
                  <a:cubicBezTo>
                    <a:pt x="597370" y="2073224"/>
                    <a:pt x="554583" y="2071268"/>
                    <a:pt x="512064" y="2066544"/>
                  </a:cubicBezTo>
                  <a:cubicBezTo>
                    <a:pt x="499574" y="2065156"/>
                    <a:pt x="487884" y="2059466"/>
                    <a:pt x="475488" y="2057400"/>
                  </a:cubicBezTo>
                  <a:cubicBezTo>
                    <a:pt x="451249" y="2053360"/>
                    <a:pt x="426720" y="2051304"/>
                    <a:pt x="402336" y="2048256"/>
                  </a:cubicBezTo>
                  <a:cubicBezTo>
                    <a:pt x="368808" y="2054352"/>
                    <a:pt x="335073" y="2059404"/>
                    <a:pt x="301752" y="2066544"/>
                  </a:cubicBezTo>
                  <a:cubicBezTo>
                    <a:pt x="292327" y="2068564"/>
                    <a:pt x="282941" y="2071377"/>
                    <a:pt x="274320" y="2075688"/>
                  </a:cubicBezTo>
                  <a:cubicBezTo>
                    <a:pt x="260949" y="2082373"/>
                    <a:pt x="218596" y="2115195"/>
                    <a:pt x="210312" y="2121408"/>
                  </a:cubicBezTo>
                  <a:cubicBezTo>
                    <a:pt x="192024" y="2118360"/>
                    <a:pt x="172031" y="2120555"/>
                    <a:pt x="155448" y="2112264"/>
                  </a:cubicBezTo>
                  <a:cubicBezTo>
                    <a:pt x="134519" y="2101799"/>
                    <a:pt x="130859" y="2053325"/>
                    <a:pt x="128016" y="2039112"/>
                  </a:cubicBezTo>
                  <a:cubicBezTo>
                    <a:pt x="124968" y="1990344"/>
                    <a:pt x="123987" y="1941403"/>
                    <a:pt x="118872" y="1892808"/>
                  </a:cubicBezTo>
                  <a:cubicBezTo>
                    <a:pt x="117863" y="1883222"/>
                    <a:pt x="113525" y="1874235"/>
                    <a:pt x="109728" y="1865376"/>
                  </a:cubicBezTo>
                  <a:cubicBezTo>
                    <a:pt x="101837" y="1846963"/>
                    <a:pt x="86657" y="1817574"/>
                    <a:pt x="73152" y="1801368"/>
                  </a:cubicBezTo>
                  <a:cubicBezTo>
                    <a:pt x="64873" y="1791434"/>
                    <a:pt x="54864" y="1783080"/>
                    <a:pt x="45720" y="1773936"/>
                  </a:cubicBezTo>
                  <a:cubicBezTo>
                    <a:pt x="39624" y="1755648"/>
                    <a:pt x="38125" y="1735112"/>
                    <a:pt x="27432" y="1719072"/>
                  </a:cubicBezTo>
                  <a:cubicBezTo>
                    <a:pt x="3797" y="1683620"/>
                    <a:pt x="12619" y="1702066"/>
                    <a:pt x="0" y="1664208"/>
                  </a:cubicBezTo>
                  <a:cubicBezTo>
                    <a:pt x="3048" y="1609344"/>
                    <a:pt x="3934" y="1554317"/>
                    <a:pt x="9144" y="1499616"/>
                  </a:cubicBezTo>
                  <a:cubicBezTo>
                    <a:pt x="10058" y="1490021"/>
                    <a:pt x="11472" y="1479000"/>
                    <a:pt x="18288" y="1472184"/>
                  </a:cubicBezTo>
                  <a:cubicBezTo>
                    <a:pt x="25104" y="1465368"/>
                    <a:pt x="32004" y="1487424"/>
                    <a:pt x="45720" y="1453896"/>
                  </a:cubicBezTo>
                  <a:close/>
                </a:path>
              </a:pathLst>
            </a:custGeom>
            <a:solidFill>
              <a:schemeClr val="bg1"/>
            </a:solidFill>
            <a:ln w="3175">
              <a:solidFill>
                <a:srgbClr val="7F7F7F">
                  <a:alpha val="2509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extBox 1"/>
            <p:cNvSpPr txBox="1"/>
            <p:nvPr/>
          </p:nvSpPr>
          <p:spPr>
            <a:xfrm rot="20862338">
              <a:off x="3155444" y="2898060"/>
              <a:ext cx="5848259" cy="923330"/>
            </a:xfrm>
            <a:prstGeom prst="rect">
              <a:avLst/>
            </a:prstGeom>
            <a:noFill/>
          </p:spPr>
          <p:txBody>
            <a:bodyPr wrap="square" rtlCol="0">
              <a:spAutoFit/>
            </a:bodyPr>
            <a:lstStyle/>
            <a:p>
              <a:pPr algn="ctr"/>
              <a:r>
                <a:rPr lang="fr-FR" sz="5400" b="1" dirty="0" smtClean="0">
                  <a:solidFill>
                    <a:schemeClr val="accent3"/>
                  </a:solidFill>
                  <a:latin typeface="Open Sans" panose="020B0606030504020204" pitchFamily="34" charset="0"/>
                  <a:ea typeface="Open Sans" panose="020B0606030504020204" pitchFamily="34" charset="0"/>
                  <a:cs typeface="Open Sans" panose="020B0606030504020204" pitchFamily="34" charset="0"/>
                </a:rPr>
                <a:t>SOCIAL MEDIA</a:t>
              </a:r>
              <a:endParaRPr lang="fr-FR" sz="5400" b="1" dirty="0">
                <a:solidFill>
                  <a:schemeClr val="accent3"/>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6" name="Group 5"/>
          <p:cNvGrpSpPr/>
          <p:nvPr/>
        </p:nvGrpSpPr>
        <p:grpSpPr>
          <a:xfrm>
            <a:off x="5970220" y="2513314"/>
            <a:ext cx="469081" cy="644864"/>
            <a:chOff x="5887113" y="1524000"/>
            <a:chExt cx="575450" cy="791094"/>
          </a:xfrm>
        </p:grpSpPr>
        <p:sp>
          <p:nvSpPr>
            <p:cNvPr id="7" name="Freeform 6"/>
            <p:cNvSpPr/>
            <p:nvPr/>
          </p:nvSpPr>
          <p:spPr>
            <a:xfrm>
              <a:off x="5887113" y="1711984"/>
              <a:ext cx="575450" cy="603110"/>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38275 h 2709376"/>
                <a:gd name="connsiteX1" fmla="*/ 2609990 w 2737278"/>
                <a:gd name="connsiteY1" fmla="*/ 849677 h 2709376"/>
                <a:gd name="connsiteX2" fmla="*/ 140 w 2737278"/>
                <a:gd name="connsiteY2" fmla="*/ 1516427 h 2709376"/>
                <a:gd name="connsiteX3" fmla="*/ 361052 w 2737278"/>
                <a:gd name="connsiteY3" fmla="*/ 266875 h 2709376"/>
                <a:gd name="connsiteX4" fmla="*/ 1985733 w 2737278"/>
                <a:gd name="connsiteY4" fmla="*/ 38275 h 2709376"/>
                <a:gd name="connsiteX0" fmla="*/ 1985733 w 2737278"/>
                <a:gd name="connsiteY0" fmla="*/ 197737 h 2868838"/>
                <a:gd name="connsiteX1" fmla="*/ 2609990 w 2737278"/>
                <a:gd name="connsiteY1" fmla="*/ 1009139 h 2868838"/>
                <a:gd name="connsiteX2" fmla="*/ 140 w 2737278"/>
                <a:gd name="connsiteY2" fmla="*/ 1675889 h 2868838"/>
                <a:gd name="connsiteX3" fmla="*/ 361052 w 2737278"/>
                <a:gd name="connsiteY3" fmla="*/ 426337 h 2868838"/>
                <a:gd name="connsiteX4" fmla="*/ 1985733 w 2737278"/>
                <a:gd name="connsiteY4" fmla="*/ 197737 h 2868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868838">
                  <a:moveTo>
                    <a:pt x="1985733" y="197737"/>
                  </a:moveTo>
                  <a:cubicBezTo>
                    <a:pt x="2305470" y="456969"/>
                    <a:pt x="2470290" y="583689"/>
                    <a:pt x="2609990" y="1009139"/>
                  </a:cubicBezTo>
                  <a:cubicBezTo>
                    <a:pt x="3435490" y="2869689"/>
                    <a:pt x="-25260" y="3739639"/>
                    <a:pt x="140" y="1675889"/>
                  </a:cubicBezTo>
                  <a:cubicBezTo>
                    <a:pt x="140" y="1218689"/>
                    <a:pt x="90997" y="830780"/>
                    <a:pt x="361052" y="426337"/>
                  </a:cubicBezTo>
                  <a:cubicBezTo>
                    <a:pt x="762054" y="-51461"/>
                    <a:pt x="1504414" y="-127657"/>
                    <a:pt x="1985733" y="197737"/>
                  </a:cubicBezTo>
                  <a:close/>
                </a:path>
              </a:pathLst>
            </a:custGeom>
            <a:solidFill>
              <a:srgbClr val="262626">
                <a:alpha val="50196"/>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8" name="Group 7"/>
            <p:cNvGrpSpPr/>
            <p:nvPr/>
          </p:nvGrpSpPr>
          <p:grpSpPr>
            <a:xfrm>
              <a:off x="5925600" y="1524000"/>
              <a:ext cx="485358" cy="691367"/>
              <a:chOff x="-17068800" y="-21587295"/>
              <a:chExt cx="5638800" cy="8032186"/>
            </a:xfrm>
          </p:grpSpPr>
          <p:sp>
            <p:nvSpPr>
              <p:cNvPr id="9" name="Oval 8"/>
              <p:cNvSpPr/>
              <p:nvPr/>
            </p:nvSpPr>
            <p:spPr>
              <a:xfrm>
                <a:off x="-16916400" y="-18508109"/>
                <a:ext cx="5486400" cy="49530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Freeform 9"/>
              <p:cNvSpPr/>
              <p:nvPr/>
            </p:nvSpPr>
            <p:spPr>
              <a:xfrm>
                <a:off x="-16306799" y="-18685323"/>
                <a:ext cx="4017464" cy="3920345"/>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671101">
                    <a:moveTo>
                      <a:pt x="1985733" y="0"/>
                    </a:moveTo>
                    <a:cubicBezTo>
                      <a:pt x="2305470" y="259232"/>
                      <a:pt x="2470290" y="385952"/>
                      <a:pt x="2609990" y="811402"/>
                    </a:cubicBezTo>
                    <a:cubicBezTo>
                      <a:pt x="3435490" y="2671952"/>
                      <a:pt x="-25260" y="3541902"/>
                      <a:pt x="140" y="1478152"/>
                    </a:cubicBezTo>
                    <a:cubicBezTo>
                      <a:pt x="140" y="1020952"/>
                      <a:pt x="90997" y="633043"/>
                      <a:pt x="361052" y="228600"/>
                    </a:cubicBezTo>
                    <a:lnTo>
                      <a:pt x="1985733" y="0"/>
                    </a:lnTo>
                    <a:close/>
                  </a:path>
                </a:pathLst>
              </a:custGeom>
              <a:solidFill>
                <a:srgbClr val="262626">
                  <a:alpha val="29020"/>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Freeform 10"/>
              <p:cNvSpPr/>
              <p:nvPr/>
            </p:nvSpPr>
            <p:spPr>
              <a:xfrm>
                <a:off x="-15735440" y="-18317609"/>
                <a:ext cx="2737278" cy="2735999"/>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735999">
                    <a:moveTo>
                      <a:pt x="2076590" y="0"/>
                    </a:moveTo>
                    <a:cubicBezTo>
                      <a:pt x="2292490" y="311150"/>
                      <a:pt x="2470290" y="450850"/>
                      <a:pt x="2609990" y="876300"/>
                    </a:cubicBezTo>
                    <a:cubicBezTo>
                      <a:pt x="3435490" y="2736850"/>
                      <a:pt x="-25260" y="3606800"/>
                      <a:pt x="140" y="1543050"/>
                    </a:cubicBezTo>
                    <a:cubicBezTo>
                      <a:pt x="140" y="1085850"/>
                      <a:pt x="140" y="723900"/>
                      <a:pt x="114440" y="228600"/>
                    </a:cubicBezTo>
                    <a:lnTo>
                      <a:pt x="2076590" y="0"/>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Oval 11"/>
              <p:cNvSpPr/>
              <p:nvPr/>
            </p:nvSpPr>
            <p:spPr>
              <a:xfrm>
                <a:off x="-17068800" y="-21389837"/>
                <a:ext cx="4419600" cy="44196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Oval 12"/>
              <p:cNvSpPr/>
              <p:nvPr/>
            </p:nvSpPr>
            <p:spPr>
              <a:xfrm>
                <a:off x="-17068800" y="-21587295"/>
                <a:ext cx="4419600" cy="44196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grpSp>
        <p:nvGrpSpPr>
          <p:cNvPr id="4" name="Group 3"/>
          <p:cNvGrpSpPr/>
          <p:nvPr/>
        </p:nvGrpSpPr>
        <p:grpSpPr>
          <a:xfrm>
            <a:off x="3603200" y="774906"/>
            <a:ext cx="3605219" cy="1455420"/>
            <a:chOff x="3603200" y="774906"/>
            <a:chExt cx="3605219" cy="1455420"/>
          </a:xfrm>
        </p:grpSpPr>
        <p:sp>
          <p:nvSpPr>
            <p:cNvPr id="143" name="Freeform 142"/>
            <p:cNvSpPr/>
            <p:nvPr/>
          </p:nvSpPr>
          <p:spPr>
            <a:xfrm>
              <a:off x="3814840" y="1111810"/>
              <a:ext cx="1598389" cy="836917"/>
            </a:xfrm>
            <a:custGeom>
              <a:avLst/>
              <a:gdLst>
                <a:gd name="connsiteX0" fmla="*/ 57740 w 1598389"/>
                <a:gd name="connsiteY0" fmla="*/ 0 h 836917"/>
                <a:gd name="connsiteX1" fmla="*/ 1270196 w 1598389"/>
                <a:gd name="connsiteY1" fmla="*/ 351762 h 836917"/>
                <a:gd name="connsiteX2" fmla="*/ 1598389 w 1598389"/>
                <a:gd name="connsiteY2" fmla="*/ 836917 h 836917"/>
                <a:gd name="connsiteX3" fmla="*/ 1589570 w 1598389"/>
                <a:gd name="connsiteY3" fmla="*/ 836678 h 836917"/>
                <a:gd name="connsiteX4" fmla="*/ 1455420 w 1598389"/>
                <a:gd name="connsiteY4" fmla="*/ 825001 h 836917"/>
                <a:gd name="connsiteX5" fmla="*/ 1379220 w 1598389"/>
                <a:gd name="connsiteY5" fmla="*/ 809761 h 836917"/>
                <a:gd name="connsiteX6" fmla="*/ 1356360 w 1598389"/>
                <a:gd name="connsiteY6" fmla="*/ 786901 h 836917"/>
                <a:gd name="connsiteX7" fmla="*/ 1333500 w 1598389"/>
                <a:gd name="connsiteY7" fmla="*/ 779281 h 836917"/>
                <a:gd name="connsiteX8" fmla="*/ 1303020 w 1598389"/>
                <a:gd name="connsiteY8" fmla="*/ 756421 h 836917"/>
                <a:gd name="connsiteX9" fmla="*/ 1264920 w 1598389"/>
                <a:gd name="connsiteY9" fmla="*/ 725941 h 836917"/>
                <a:gd name="connsiteX10" fmla="*/ 1242060 w 1598389"/>
                <a:gd name="connsiteY10" fmla="*/ 703081 h 836917"/>
                <a:gd name="connsiteX11" fmla="*/ 1211580 w 1598389"/>
                <a:gd name="connsiteY11" fmla="*/ 657361 h 836917"/>
                <a:gd name="connsiteX12" fmla="*/ 1188720 w 1598389"/>
                <a:gd name="connsiteY12" fmla="*/ 634501 h 836917"/>
                <a:gd name="connsiteX13" fmla="*/ 1143000 w 1598389"/>
                <a:gd name="connsiteY13" fmla="*/ 619261 h 836917"/>
                <a:gd name="connsiteX14" fmla="*/ 876300 w 1598389"/>
                <a:gd name="connsiteY14" fmla="*/ 611641 h 836917"/>
                <a:gd name="connsiteX15" fmla="*/ 807720 w 1598389"/>
                <a:gd name="connsiteY15" fmla="*/ 626881 h 836917"/>
                <a:gd name="connsiteX16" fmla="*/ 777240 w 1598389"/>
                <a:gd name="connsiteY16" fmla="*/ 619261 h 836917"/>
                <a:gd name="connsiteX17" fmla="*/ 762000 w 1598389"/>
                <a:gd name="connsiteY17" fmla="*/ 596401 h 836917"/>
                <a:gd name="connsiteX18" fmla="*/ 739140 w 1598389"/>
                <a:gd name="connsiteY18" fmla="*/ 588781 h 836917"/>
                <a:gd name="connsiteX19" fmla="*/ 693420 w 1598389"/>
                <a:gd name="connsiteY19" fmla="*/ 558301 h 836917"/>
                <a:gd name="connsiteX20" fmla="*/ 533400 w 1598389"/>
                <a:gd name="connsiteY20" fmla="*/ 558301 h 836917"/>
                <a:gd name="connsiteX21" fmla="*/ 510540 w 1598389"/>
                <a:gd name="connsiteY21" fmla="*/ 543061 h 836917"/>
                <a:gd name="connsiteX22" fmla="*/ 487680 w 1598389"/>
                <a:gd name="connsiteY22" fmla="*/ 535441 h 836917"/>
                <a:gd name="connsiteX23" fmla="*/ 472440 w 1598389"/>
                <a:gd name="connsiteY23" fmla="*/ 512581 h 836917"/>
                <a:gd name="connsiteX24" fmla="*/ 426720 w 1598389"/>
                <a:gd name="connsiteY24" fmla="*/ 474481 h 836917"/>
                <a:gd name="connsiteX25" fmla="*/ 403860 w 1598389"/>
                <a:gd name="connsiteY25" fmla="*/ 459241 h 836917"/>
                <a:gd name="connsiteX26" fmla="*/ 358140 w 1598389"/>
                <a:gd name="connsiteY26" fmla="*/ 444001 h 836917"/>
                <a:gd name="connsiteX27" fmla="*/ 236220 w 1598389"/>
                <a:gd name="connsiteY27" fmla="*/ 451621 h 836917"/>
                <a:gd name="connsiteX28" fmla="*/ 190500 w 1598389"/>
                <a:gd name="connsiteY28" fmla="*/ 428761 h 836917"/>
                <a:gd name="connsiteX29" fmla="*/ 167640 w 1598389"/>
                <a:gd name="connsiteY29" fmla="*/ 421141 h 836917"/>
                <a:gd name="connsiteX30" fmla="*/ 160020 w 1598389"/>
                <a:gd name="connsiteY30" fmla="*/ 398281 h 836917"/>
                <a:gd name="connsiteX31" fmla="*/ 144780 w 1598389"/>
                <a:gd name="connsiteY31" fmla="*/ 375421 h 836917"/>
                <a:gd name="connsiteX32" fmla="*/ 122818 w 1598389"/>
                <a:gd name="connsiteY32" fmla="*/ 342235 h 836917"/>
                <a:gd name="connsiteX33" fmla="*/ 112351 w 1598389"/>
                <a:gd name="connsiteY33" fmla="*/ 326046 h 836917"/>
                <a:gd name="connsiteX34" fmla="*/ 111604 w 1598389"/>
                <a:gd name="connsiteY34" fmla="*/ 324657 h 836917"/>
                <a:gd name="connsiteX35" fmla="*/ 112339 w 1598389"/>
                <a:gd name="connsiteY35" fmla="*/ 326028 h 836917"/>
                <a:gd name="connsiteX36" fmla="*/ 112351 w 1598389"/>
                <a:gd name="connsiteY36" fmla="*/ 326046 h 836917"/>
                <a:gd name="connsiteX37" fmla="*/ 114234 w 1598389"/>
                <a:gd name="connsiteY37" fmla="*/ 329547 h 836917"/>
                <a:gd name="connsiteX38" fmla="*/ 91440 w 1598389"/>
                <a:gd name="connsiteY38" fmla="*/ 306841 h 836917"/>
                <a:gd name="connsiteX39" fmla="*/ 45720 w 1598389"/>
                <a:gd name="connsiteY39" fmla="*/ 223021 h 836917"/>
                <a:gd name="connsiteX40" fmla="*/ 38100 w 1598389"/>
                <a:gd name="connsiteY40" fmla="*/ 215401 h 836917"/>
                <a:gd name="connsiteX41" fmla="*/ 0 w 1598389"/>
                <a:gd name="connsiteY41" fmla="*/ 146821 h 836917"/>
                <a:gd name="connsiteX42" fmla="*/ 15240 w 1598389"/>
                <a:gd name="connsiteY42" fmla="*/ 116341 h 836917"/>
                <a:gd name="connsiteX43" fmla="*/ 53340 w 1598389"/>
                <a:gd name="connsiteY43" fmla="*/ 70621 h 836917"/>
                <a:gd name="connsiteX44" fmla="*/ 60960 w 1598389"/>
                <a:gd name="connsiteY44" fmla="*/ 9661 h 8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598389" h="836917">
                  <a:moveTo>
                    <a:pt x="57740" y="0"/>
                  </a:moveTo>
                  <a:lnTo>
                    <a:pt x="1270196" y="351762"/>
                  </a:lnTo>
                  <a:lnTo>
                    <a:pt x="1598389" y="836917"/>
                  </a:lnTo>
                  <a:lnTo>
                    <a:pt x="1589570" y="836678"/>
                  </a:lnTo>
                  <a:cubicBezTo>
                    <a:pt x="1518924" y="835111"/>
                    <a:pt x="1542609" y="837456"/>
                    <a:pt x="1455420" y="825001"/>
                  </a:cubicBezTo>
                  <a:cubicBezTo>
                    <a:pt x="1429777" y="821338"/>
                    <a:pt x="1403396" y="819060"/>
                    <a:pt x="1379220" y="809761"/>
                  </a:cubicBezTo>
                  <a:cubicBezTo>
                    <a:pt x="1369162" y="805893"/>
                    <a:pt x="1365326" y="792879"/>
                    <a:pt x="1356360" y="786901"/>
                  </a:cubicBezTo>
                  <a:cubicBezTo>
                    <a:pt x="1349677" y="782446"/>
                    <a:pt x="1340474" y="783266"/>
                    <a:pt x="1333500" y="779281"/>
                  </a:cubicBezTo>
                  <a:cubicBezTo>
                    <a:pt x="1322473" y="772980"/>
                    <a:pt x="1313180" y="764041"/>
                    <a:pt x="1303020" y="756421"/>
                  </a:cubicBezTo>
                  <a:cubicBezTo>
                    <a:pt x="1265492" y="743912"/>
                    <a:pt x="1291433" y="757757"/>
                    <a:pt x="1264920" y="725941"/>
                  </a:cubicBezTo>
                  <a:cubicBezTo>
                    <a:pt x="1258021" y="717662"/>
                    <a:pt x="1249680" y="710701"/>
                    <a:pt x="1242060" y="703081"/>
                  </a:cubicBezTo>
                  <a:cubicBezTo>
                    <a:pt x="1229108" y="690129"/>
                    <a:pt x="1222825" y="671819"/>
                    <a:pt x="1211580" y="657361"/>
                  </a:cubicBezTo>
                  <a:cubicBezTo>
                    <a:pt x="1204964" y="648855"/>
                    <a:pt x="1196340" y="642121"/>
                    <a:pt x="1188720" y="634501"/>
                  </a:cubicBezTo>
                  <a:cubicBezTo>
                    <a:pt x="1188720" y="634501"/>
                    <a:pt x="1159022" y="620433"/>
                    <a:pt x="1143000" y="619261"/>
                  </a:cubicBezTo>
                  <a:cubicBezTo>
                    <a:pt x="1054301" y="612771"/>
                    <a:pt x="965200" y="614181"/>
                    <a:pt x="876300" y="611641"/>
                  </a:cubicBezTo>
                  <a:cubicBezTo>
                    <a:pt x="852726" y="619499"/>
                    <a:pt x="834541" y="626881"/>
                    <a:pt x="807720" y="626881"/>
                  </a:cubicBezTo>
                  <a:cubicBezTo>
                    <a:pt x="797247" y="626881"/>
                    <a:pt x="785954" y="625070"/>
                    <a:pt x="777240" y="619261"/>
                  </a:cubicBezTo>
                  <a:cubicBezTo>
                    <a:pt x="769620" y="614181"/>
                    <a:pt x="767080" y="604021"/>
                    <a:pt x="762000" y="596401"/>
                  </a:cubicBezTo>
                  <a:lnTo>
                    <a:pt x="739140" y="588781"/>
                  </a:lnTo>
                  <a:cubicBezTo>
                    <a:pt x="721764" y="582989"/>
                    <a:pt x="710992" y="563469"/>
                    <a:pt x="693420" y="558301"/>
                  </a:cubicBezTo>
                  <a:cubicBezTo>
                    <a:pt x="640504" y="542737"/>
                    <a:pt x="586267" y="553014"/>
                    <a:pt x="533400" y="558301"/>
                  </a:cubicBezTo>
                  <a:cubicBezTo>
                    <a:pt x="525780" y="553221"/>
                    <a:pt x="518731" y="547157"/>
                    <a:pt x="510540" y="543061"/>
                  </a:cubicBezTo>
                  <a:cubicBezTo>
                    <a:pt x="503356" y="539469"/>
                    <a:pt x="493952" y="540459"/>
                    <a:pt x="487680" y="535441"/>
                  </a:cubicBezTo>
                  <a:cubicBezTo>
                    <a:pt x="480529" y="529720"/>
                    <a:pt x="477520" y="520201"/>
                    <a:pt x="472440" y="512581"/>
                  </a:cubicBezTo>
                  <a:cubicBezTo>
                    <a:pt x="415683" y="474743"/>
                    <a:pt x="485392" y="523374"/>
                    <a:pt x="426720" y="474481"/>
                  </a:cubicBezTo>
                  <a:cubicBezTo>
                    <a:pt x="419685" y="468618"/>
                    <a:pt x="411480" y="464321"/>
                    <a:pt x="403860" y="459241"/>
                  </a:cubicBezTo>
                  <a:cubicBezTo>
                    <a:pt x="390494" y="450330"/>
                    <a:pt x="373380" y="449081"/>
                    <a:pt x="358140" y="444001"/>
                  </a:cubicBezTo>
                  <a:cubicBezTo>
                    <a:pt x="265955" y="434783"/>
                    <a:pt x="306157" y="428309"/>
                    <a:pt x="236220" y="451621"/>
                  </a:cubicBezTo>
                  <a:cubicBezTo>
                    <a:pt x="178761" y="432468"/>
                    <a:pt x="249586" y="458304"/>
                    <a:pt x="190500" y="428761"/>
                  </a:cubicBezTo>
                  <a:cubicBezTo>
                    <a:pt x="183316" y="425169"/>
                    <a:pt x="173320" y="426821"/>
                    <a:pt x="167640" y="421141"/>
                  </a:cubicBezTo>
                  <a:cubicBezTo>
                    <a:pt x="161960" y="415461"/>
                    <a:pt x="162560" y="405901"/>
                    <a:pt x="160020" y="398281"/>
                  </a:cubicBezTo>
                  <a:cubicBezTo>
                    <a:pt x="157124" y="389593"/>
                    <a:pt x="149860" y="383041"/>
                    <a:pt x="144780" y="375421"/>
                  </a:cubicBezTo>
                  <a:cubicBezTo>
                    <a:pt x="135151" y="360977"/>
                    <a:pt x="128028" y="350191"/>
                    <a:pt x="122818" y="342235"/>
                  </a:cubicBezTo>
                  <a:lnTo>
                    <a:pt x="112351" y="326046"/>
                  </a:lnTo>
                  <a:lnTo>
                    <a:pt x="111604" y="324657"/>
                  </a:lnTo>
                  <a:cubicBezTo>
                    <a:pt x="109726" y="321531"/>
                    <a:pt x="108391" y="319778"/>
                    <a:pt x="112339" y="326028"/>
                  </a:cubicBezTo>
                  <a:lnTo>
                    <a:pt x="112351" y="326046"/>
                  </a:lnTo>
                  <a:lnTo>
                    <a:pt x="114234" y="329547"/>
                  </a:lnTo>
                  <a:cubicBezTo>
                    <a:pt x="116086" y="333809"/>
                    <a:pt x="113822" y="333700"/>
                    <a:pt x="91440" y="306841"/>
                  </a:cubicBezTo>
                  <a:cubicBezTo>
                    <a:pt x="74039" y="285960"/>
                    <a:pt x="54395" y="240372"/>
                    <a:pt x="45720" y="223021"/>
                  </a:cubicBezTo>
                  <a:cubicBezTo>
                    <a:pt x="44450" y="221751"/>
                    <a:pt x="42456" y="218015"/>
                    <a:pt x="38100" y="215401"/>
                  </a:cubicBezTo>
                  <a:cubicBezTo>
                    <a:pt x="9584" y="198291"/>
                    <a:pt x="10146" y="177259"/>
                    <a:pt x="0" y="146821"/>
                  </a:cubicBezTo>
                  <a:cubicBezTo>
                    <a:pt x="5080" y="136661"/>
                    <a:pt x="8638" y="125584"/>
                    <a:pt x="15240" y="116341"/>
                  </a:cubicBezTo>
                  <a:cubicBezTo>
                    <a:pt x="25887" y="101435"/>
                    <a:pt x="48004" y="90185"/>
                    <a:pt x="53340" y="70621"/>
                  </a:cubicBezTo>
                  <a:cubicBezTo>
                    <a:pt x="58728" y="50864"/>
                    <a:pt x="60960" y="30139"/>
                    <a:pt x="60960" y="9661"/>
                  </a:cubicBezTo>
                  <a:close/>
                </a:path>
              </a:pathLst>
            </a:custGeom>
            <a:solidFill>
              <a:schemeClr val="bg1">
                <a:lumMod val="5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14" name="Freeform 13"/>
            <p:cNvSpPr/>
            <p:nvPr/>
          </p:nvSpPr>
          <p:spPr>
            <a:xfrm>
              <a:off x="3872874" y="774906"/>
              <a:ext cx="3299460" cy="1455420"/>
            </a:xfrm>
            <a:custGeom>
              <a:avLst/>
              <a:gdLst>
                <a:gd name="connsiteX0" fmla="*/ 45720 w 3299460"/>
                <a:gd name="connsiteY0" fmla="*/ 533400 h 1455420"/>
                <a:gd name="connsiteX1" fmla="*/ 45720 w 3299460"/>
                <a:gd name="connsiteY1" fmla="*/ 533400 h 1455420"/>
                <a:gd name="connsiteX2" fmla="*/ 91440 w 3299460"/>
                <a:gd name="connsiteY2" fmla="*/ 617220 h 1455420"/>
                <a:gd name="connsiteX3" fmla="*/ 144780 w 3299460"/>
                <a:gd name="connsiteY3" fmla="*/ 685800 h 1455420"/>
                <a:gd name="connsiteX4" fmla="*/ 160020 w 3299460"/>
                <a:gd name="connsiteY4" fmla="*/ 708660 h 1455420"/>
                <a:gd name="connsiteX5" fmla="*/ 167640 w 3299460"/>
                <a:gd name="connsiteY5" fmla="*/ 731520 h 1455420"/>
                <a:gd name="connsiteX6" fmla="*/ 190500 w 3299460"/>
                <a:gd name="connsiteY6" fmla="*/ 739140 h 1455420"/>
                <a:gd name="connsiteX7" fmla="*/ 236220 w 3299460"/>
                <a:gd name="connsiteY7" fmla="*/ 762000 h 1455420"/>
                <a:gd name="connsiteX8" fmla="*/ 358140 w 3299460"/>
                <a:gd name="connsiteY8" fmla="*/ 754380 h 1455420"/>
                <a:gd name="connsiteX9" fmla="*/ 403860 w 3299460"/>
                <a:gd name="connsiteY9" fmla="*/ 769620 h 1455420"/>
                <a:gd name="connsiteX10" fmla="*/ 426720 w 3299460"/>
                <a:gd name="connsiteY10" fmla="*/ 784860 h 1455420"/>
                <a:gd name="connsiteX11" fmla="*/ 472440 w 3299460"/>
                <a:gd name="connsiteY11" fmla="*/ 822960 h 1455420"/>
                <a:gd name="connsiteX12" fmla="*/ 487680 w 3299460"/>
                <a:gd name="connsiteY12" fmla="*/ 845820 h 1455420"/>
                <a:gd name="connsiteX13" fmla="*/ 510540 w 3299460"/>
                <a:gd name="connsiteY13" fmla="*/ 853440 h 1455420"/>
                <a:gd name="connsiteX14" fmla="*/ 533400 w 3299460"/>
                <a:gd name="connsiteY14" fmla="*/ 868680 h 1455420"/>
                <a:gd name="connsiteX15" fmla="*/ 693420 w 3299460"/>
                <a:gd name="connsiteY15" fmla="*/ 868680 h 1455420"/>
                <a:gd name="connsiteX16" fmla="*/ 739140 w 3299460"/>
                <a:gd name="connsiteY16" fmla="*/ 899160 h 1455420"/>
                <a:gd name="connsiteX17" fmla="*/ 762000 w 3299460"/>
                <a:gd name="connsiteY17" fmla="*/ 906780 h 1455420"/>
                <a:gd name="connsiteX18" fmla="*/ 777240 w 3299460"/>
                <a:gd name="connsiteY18" fmla="*/ 929640 h 1455420"/>
                <a:gd name="connsiteX19" fmla="*/ 807720 w 3299460"/>
                <a:gd name="connsiteY19" fmla="*/ 937260 h 1455420"/>
                <a:gd name="connsiteX20" fmla="*/ 876300 w 3299460"/>
                <a:gd name="connsiteY20" fmla="*/ 922020 h 1455420"/>
                <a:gd name="connsiteX21" fmla="*/ 1143000 w 3299460"/>
                <a:gd name="connsiteY21" fmla="*/ 929640 h 1455420"/>
                <a:gd name="connsiteX22" fmla="*/ 1188720 w 3299460"/>
                <a:gd name="connsiteY22" fmla="*/ 944880 h 1455420"/>
                <a:gd name="connsiteX23" fmla="*/ 1211580 w 3299460"/>
                <a:gd name="connsiteY23" fmla="*/ 967740 h 1455420"/>
                <a:gd name="connsiteX24" fmla="*/ 1242060 w 3299460"/>
                <a:gd name="connsiteY24" fmla="*/ 1013460 h 1455420"/>
                <a:gd name="connsiteX25" fmla="*/ 1264920 w 3299460"/>
                <a:gd name="connsiteY25" fmla="*/ 1036320 h 1455420"/>
                <a:gd name="connsiteX26" fmla="*/ 1303020 w 3299460"/>
                <a:gd name="connsiteY26" fmla="*/ 1066800 h 1455420"/>
                <a:gd name="connsiteX27" fmla="*/ 1333500 w 3299460"/>
                <a:gd name="connsiteY27" fmla="*/ 1089660 h 1455420"/>
                <a:gd name="connsiteX28" fmla="*/ 1356360 w 3299460"/>
                <a:gd name="connsiteY28" fmla="*/ 1097280 h 1455420"/>
                <a:gd name="connsiteX29" fmla="*/ 1379220 w 3299460"/>
                <a:gd name="connsiteY29" fmla="*/ 1120140 h 1455420"/>
                <a:gd name="connsiteX30" fmla="*/ 1455420 w 3299460"/>
                <a:gd name="connsiteY30" fmla="*/ 1135380 h 1455420"/>
                <a:gd name="connsiteX31" fmla="*/ 1699260 w 3299460"/>
                <a:gd name="connsiteY31" fmla="*/ 1150620 h 1455420"/>
                <a:gd name="connsiteX32" fmla="*/ 1722120 w 3299460"/>
                <a:gd name="connsiteY32" fmla="*/ 1158240 h 1455420"/>
                <a:gd name="connsiteX33" fmla="*/ 1744980 w 3299460"/>
                <a:gd name="connsiteY33" fmla="*/ 1173480 h 1455420"/>
                <a:gd name="connsiteX34" fmla="*/ 1813560 w 3299460"/>
                <a:gd name="connsiteY34" fmla="*/ 1158240 h 1455420"/>
                <a:gd name="connsiteX35" fmla="*/ 1859280 w 3299460"/>
                <a:gd name="connsiteY35" fmla="*/ 1135380 h 1455420"/>
                <a:gd name="connsiteX36" fmla="*/ 1905000 w 3299460"/>
                <a:gd name="connsiteY36" fmla="*/ 1143000 h 1455420"/>
                <a:gd name="connsiteX37" fmla="*/ 1950720 w 3299460"/>
                <a:gd name="connsiteY37" fmla="*/ 1173480 h 1455420"/>
                <a:gd name="connsiteX38" fmla="*/ 2019300 w 3299460"/>
                <a:gd name="connsiteY38" fmla="*/ 1188720 h 1455420"/>
                <a:gd name="connsiteX39" fmla="*/ 2049780 w 3299460"/>
                <a:gd name="connsiteY39" fmla="*/ 1211580 h 1455420"/>
                <a:gd name="connsiteX40" fmla="*/ 2072640 w 3299460"/>
                <a:gd name="connsiteY40" fmla="*/ 1226820 h 1455420"/>
                <a:gd name="connsiteX41" fmla="*/ 2080260 w 3299460"/>
                <a:gd name="connsiteY41" fmla="*/ 1249680 h 1455420"/>
                <a:gd name="connsiteX42" fmla="*/ 2148840 w 3299460"/>
                <a:gd name="connsiteY42" fmla="*/ 1310640 h 1455420"/>
                <a:gd name="connsiteX43" fmla="*/ 2179320 w 3299460"/>
                <a:gd name="connsiteY43" fmla="*/ 1325880 h 1455420"/>
                <a:gd name="connsiteX44" fmla="*/ 2225040 w 3299460"/>
                <a:gd name="connsiteY44" fmla="*/ 1356360 h 1455420"/>
                <a:gd name="connsiteX45" fmla="*/ 2286000 w 3299460"/>
                <a:gd name="connsiteY45" fmla="*/ 1341120 h 1455420"/>
                <a:gd name="connsiteX46" fmla="*/ 2301240 w 3299460"/>
                <a:gd name="connsiteY46" fmla="*/ 1318260 h 1455420"/>
                <a:gd name="connsiteX47" fmla="*/ 2331720 w 3299460"/>
                <a:gd name="connsiteY47" fmla="*/ 1310640 h 1455420"/>
                <a:gd name="connsiteX48" fmla="*/ 2354580 w 3299460"/>
                <a:gd name="connsiteY48" fmla="*/ 1303020 h 1455420"/>
                <a:gd name="connsiteX49" fmla="*/ 2400300 w 3299460"/>
                <a:gd name="connsiteY49" fmla="*/ 1325880 h 1455420"/>
                <a:gd name="connsiteX50" fmla="*/ 2446020 w 3299460"/>
                <a:gd name="connsiteY50" fmla="*/ 1341120 h 1455420"/>
                <a:gd name="connsiteX51" fmla="*/ 2468880 w 3299460"/>
                <a:gd name="connsiteY51" fmla="*/ 1348740 h 1455420"/>
                <a:gd name="connsiteX52" fmla="*/ 2545080 w 3299460"/>
                <a:gd name="connsiteY52" fmla="*/ 1386840 h 1455420"/>
                <a:gd name="connsiteX53" fmla="*/ 2567940 w 3299460"/>
                <a:gd name="connsiteY53" fmla="*/ 1402080 h 1455420"/>
                <a:gd name="connsiteX54" fmla="*/ 2621280 w 3299460"/>
                <a:gd name="connsiteY54" fmla="*/ 1424940 h 1455420"/>
                <a:gd name="connsiteX55" fmla="*/ 2659380 w 3299460"/>
                <a:gd name="connsiteY55" fmla="*/ 1432560 h 1455420"/>
                <a:gd name="connsiteX56" fmla="*/ 2705100 w 3299460"/>
                <a:gd name="connsiteY56" fmla="*/ 1447800 h 1455420"/>
                <a:gd name="connsiteX57" fmla="*/ 2735580 w 3299460"/>
                <a:gd name="connsiteY57" fmla="*/ 1455420 h 1455420"/>
                <a:gd name="connsiteX58" fmla="*/ 2781300 w 3299460"/>
                <a:gd name="connsiteY58" fmla="*/ 1447800 h 1455420"/>
                <a:gd name="connsiteX59" fmla="*/ 2827020 w 3299460"/>
                <a:gd name="connsiteY59" fmla="*/ 1417320 h 1455420"/>
                <a:gd name="connsiteX60" fmla="*/ 2872740 w 3299460"/>
                <a:gd name="connsiteY60" fmla="*/ 1402080 h 1455420"/>
                <a:gd name="connsiteX61" fmla="*/ 2895600 w 3299460"/>
                <a:gd name="connsiteY61" fmla="*/ 1394460 h 1455420"/>
                <a:gd name="connsiteX62" fmla="*/ 3093720 w 3299460"/>
                <a:gd name="connsiteY62" fmla="*/ 1386840 h 1455420"/>
                <a:gd name="connsiteX63" fmla="*/ 3139440 w 3299460"/>
                <a:gd name="connsiteY63" fmla="*/ 1341120 h 1455420"/>
                <a:gd name="connsiteX64" fmla="*/ 3169920 w 3299460"/>
                <a:gd name="connsiteY64" fmla="*/ 1318260 h 1455420"/>
                <a:gd name="connsiteX65" fmla="*/ 3200400 w 3299460"/>
                <a:gd name="connsiteY65" fmla="*/ 1272540 h 1455420"/>
                <a:gd name="connsiteX66" fmla="*/ 3215640 w 3299460"/>
                <a:gd name="connsiteY66" fmla="*/ 1249680 h 1455420"/>
                <a:gd name="connsiteX67" fmla="*/ 3223260 w 3299460"/>
                <a:gd name="connsiteY67" fmla="*/ 1226820 h 1455420"/>
                <a:gd name="connsiteX68" fmla="*/ 3246120 w 3299460"/>
                <a:gd name="connsiteY68" fmla="*/ 1203960 h 1455420"/>
                <a:gd name="connsiteX69" fmla="*/ 3268980 w 3299460"/>
                <a:gd name="connsiteY69" fmla="*/ 1158240 h 1455420"/>
                <a:gd name="connsiteX70" fmla="*/ 3284220 w 3299460"/>
                <a:gd name="connsiteY70" fmla="*/ 1135380 h 1455420"/>
                <a:gd name="connsiteX71" fmla="*/ 3299460 w 3299460"/>
                <a:gd name="connsiteY71" fmla="*/ 1082040 h 1455420"/>
                <a:gd name="connsiteX72" fmla="*/ 3291840 w 3299460"/>
                <a:gd name="connsiteY72" fmla="*/ 982980 h 1455420"/>
                <a:gd name="connsiteX73" fmla="*/ 3268980 w 3299460"/>
                <a:gd name="connsiteY73" fmla="*/ 975360 h 1455420"/>
                <a:gd name="connsiteX74" fmla="*/ 3246120 w 3299460"/>
                <a:gd name="connsiteY74" fmla="*/ 960120 h 1455420"/>
                <a:gd name="connsiteX75" fmla="*/ 3223260 w 3299460"/>
                <a:gd name="connsiteY75" fmla="*/ 929640 h 1455420"/>
                <a:gd name="connsiteX76" fmla="*/ 3200400 w 3299460"/>
                <a:gd name="connsiteY76" fmla="*/ 922020 h 1455420"/>
                <a:gd name="connsiteX77" fmla="*/ 3124200 w 3299460"/>
                <a:gd name="connsiteY77" fmla="*/ 906780 h 1455420"/>
                <a:gd name="connsiteX78" fmla="*/ 3101340 w 3299460"/>
                <a:gd name="connsiteY78" fmla="*/ 891540 h 1455420"/>
                <a:gd name="connsiteX79" fmla="*/ 3048000 w 3299460"/>
                <a:gd name="connsiteY79" fmla="*/ 838200 h 1455420"/>
                <a:gd name="connsiteX80" fmla="*/ 3002280 w 3299460"/>
                <a:gd name="connsiteY80" fmla="*/ 822960 h 1455420"/>
                <a:gd name="connsiteX81" fmla="*/ 2865120 w 3299460"/>
                <a:gd name="connsiteY81" fmla="*/ 807720 h 1455420"/>
                <a:gd name="connsiteX82" fmla="*/ 2842260 w 3299460"/>
                <a:gd name="connsiteY82" fmla="*/ 792480 h 1455420"/>
                <a:gd name="connsiteX83" fmla="*/ 2788920 w 3299460"/>
                <a:gd name="connsiteY83" fmla="*/ 777240 h 1455420"/>
                <a:gd name="connsiteX84" fmla="*/ 2743200 w 3299460"/>
                <a:gd name="connsiteY84" fmla="*/ 731520 h 1455420"/>
                <a:gd name="connsiteX85" fmla="*/ 2720340 w 3299460"/>
                <a:gd name="connsiteY85" fmla="*/ 708660 h 1455420"/>
                <a:gd name="connsiteX86" fmla="*/ 2697480 w 3299460"/>
                <a:gd name="connsiteY86" fmla="*/ 693420 h 1455420"/>
                <a:gd name="connsiteX87" fmla="*/ 2644140 w 3299460"/>
                <a:gd name="connsiteY87" fmla="*/ 640080 h 1455420"/>
                <a:gd name="connsiteX88" fmla="*/ 2598420 w 3299460"/>
                <a:gd name="connsiteY88" fmla="*/ 655320 h 1455420"/>
                <a:gd name="connsiteX89" fmla="*/ 2529840 w 3299460"/>
                <a:gd name="connsiteY89" fmla="*/ 670560 h 1455420"/>
                <a:gd name="connsiteX90" fmla="*/ 2506980 w 3299460"/>
                <a:gd name="connsiteY90" fmla="*/ 685800 h 1455420"/>
                <a:gd name="connsiteX91" fmla="*/ 2446020 w 3299460"/>
                <a:gd name="connsiteY91" fmla="*/ 701040 h 1455420"/>
                <a:gd name="connsiteX92" fmla="*/ 2324100 w 3299460"/>
                <a:gd name="connsiteY92" fmla="*/ 685800 h 1455420"/>
                <a:gd name="connsiteX93" fmla="*/ 2293620 w 3299460"/>
                <a:gd name="connsiteY93" fmla="*/ 670560 h 1455420"/>
                <a:gd name="connsiteX94" fmla="*/ 2270760 w 3299460"/>
                <a:gd name="connsiteY94" fmla="*/ 662940 h 1455420"/>
                <a:gd name="connsiteX95" fmla="*/ 2202180 w 3299460"/>
                <a:gd name="connsiteY95" fmla="*/ 617220 h 1455420"/>
                <a:gd name="connsiteX96" fmla="*/ 2133600 w 3299460"/>
                <a:gd name="connsiteY96" fmla="*/ 579120 h 1455420"/>
                <a:gd name="connsiteX97" fmla="*/ 1965960 w 3299460"/>
                <a:gd name="connsiteY97" fmla="*/ 571500 h 1455420"/>
                <a:gd name="connsiteX98" fmla="*/ 1927860 w 3299460"/>
                <a:gd name="connsiteY98" fmla="*/ 548640 h 1455420"/>
                <a:gd name="connsiteX99" fmla="*/ 1897380 w 3299460"/>
                <a:gd name="connsiteY99" fmla="*/ 533400 h 1455420"/>
                <a:gd name="connsiteX100" fmla="*/ 1866900 w 3299460"/>
                <a:gd name="connsiteY100" fmla="*/ 510540 h 1455420"/>
                <a:gd name="connsiteX101" fmla="*/ 1836420 w 3299460"/>
                <a:gd name="connsiteY101" fmla="*/ 502920 h 1455420"/>
                <a:gd name="connsiteX102" fmla="*/ 1729740 w 3299460"/>
                <a:gd name="connsiteY102" fmla="*/ 480060 h 1455420"/>
                <a:gd name="connsiteX103" fmla="*/ 1638300 w 3299460"/>
                <a:gd name="connsiteY103" fmla="*/ 449580 h 1455420"/>
                <a:gd name="connsiteX104" fmla="*/ 1577340 w 3299460"/>
                <a:gd name="connsiteY104" fmla="*/ 434340 h 1455420"/>
                <a:gd name="connsiteX105" fmla="*/ 1295400 w 3299460"/>
                <a:gd name="connsiteY105" fmla="*/ 419100 h 1455420"/>
                <a:gd name="connsiteX106" fmla="*/ 1188720 w 3299460"/>
                <a:gd name="connsiteY106" fmla="*/ 403860 h 1455420"/>
                <a:gd name="connsiteX107" fmla="*/ 1150620 w 3299460"/>
                <a:gd name="connsiteY107" fmla="*/ 358140 h 1455420"/>
                <a:gd name="connsiteX108" fmla="*/ 1104900 w 3299460"/>
                <a:gd name="connsiteY108" fmla="*/ 327660 h 1455420"/>
                <a:gd name="connsiteX109" fmla="*/ 1059180 w 3299460"/>
                <a:gd name="connsiteY109" fmla="*/ 289560 h 1455420"/>
                <a:gd name="connsiteX110" fmla="*/ 800100 w 3299460"/>
                <a:gd name="connsiteY110" fmla="*/ 281940 h 1455420"/>
                <a:gd name="connsiteX111" fmla="*/ 769620 w 3299460"/>
                <a:gd name="connsiteY111" fmla="*/ 266700 h 1455420"/>
                <a:gd name="connsiteX112" fmla="*/ 746760 w 3299460"/>
                <a:gd name="connsiteY112" fmla="*/ 251460 h 1455420"/>
                <a:gd name="connsiteX113" fmla="*/ 723900 w 3299460"/>
                <a:gd name="connsiteY113" fmla="*/ 243840 h 1455420"/>
                <a:gd name="connsiteX114" fmla="*/ 678180 w 3299460"/>
                <a:gd name="connsiteY114" fmla="*/ 205740 h 1455420"/>
                <a:gd name="connsiteX115" fmla="*/ 624840 w 3299460"/>
                <a:gd name="connsiteY115" fmla="*/ 160020 h 1455420"/>
                <a:gd name="connsiteX116" fmla="*/ 495300 w 3299460"/>
                <a:gd name="connsiteY116" fmla="*/ 114300 h 1455420"/>
                <a:gd name="connsiteX117" fmla="*/ 396240 w 3299460"/>
                <a:gd name="connsiteY117" fmla="*/ 91440 h 1455420"/>
                <a:gd name="connsiteX118" fmla="*/ 365760 w 3299460"/>
                <a:gd name="connsiteY118" fmla="*/ 83820 h 1455420"/>
                <a:gd name="connsiteX119" fmla="*/ 335280 w 3299460"/>
                <a:gd name="connsiteY119" fmla="*/ 68580 h 1455420"/>
                <a:gd name="connsiteX120" fmla="*/ 312420 w 3299460"/>
                <a:gd name="connsiteY120" fmla="*/ 60960 h 1455420"/>
                <a:gd name="connsiteX121" fmla="*/ 289560 w 3299460"/>
                <a:gd name="connsiteY121" fmla="*/ 38100 h 1455420"/>
                <a:gd name="connsiteX122" fmla="*/ 259080 w 3299460"/>
                <a:gd name="connsiteY122" fmla="*/ 22860 h 1455420"/>
                <a:gd name="connsiteX123" fmla="*/ 228600 w 3299460"/>
                <a:gd name="connsiteY123" fmla="*/ 0 h 1455420"/>
                <a:gd name="connsiteX124" fmla="*/ 190500 w 3299460"/>
                <a:gd name="connsiteY124" fmla="*/ 38100 h 1455420"/>
                <a:gd name="connsiteX125" fmla="*/ 152400 w 3299460"/>
                <a:gd name="connsiteY125" fmla="*/ 106680 h 1455420"/>
                <a:gd name="connsiteX126" fmla="*/ 129540 w 3299460"/>
                <a:gd name="connsiteY126" fmla="*/ 121920 h 1455420"/>
                <a:gd name="connsiteX127" fmla="*/ 99060 w 3299460"/>
                <a:gd name="connsiteY127" fmla="*/ 160020 h 1455420"/>
                <a:gd name="connsiteX128" fmla="*/ 68580 w 3299460"/>
                <a:gd name="connsiteY128" fmla="*/ 198120 h 1455420"/>
                <a:gd name="connsiteX129" fmla="*/ 53340 w 3299460"/>
                <a:gd name="connsiteY129" fmla="*/ 243840 h 1455420"/>
                <a:gd name="connsiteX130" fmla="*/ 45720 w 3299460"/>
                <a:gd name="connsiteY130" fmla="*/ 266700 h 1455420"/>
                <a:gd name="connsiteX131" fmla="*/ 53340 w 3299460"/>
                <a:gd name="connsiteY131" fmla="*/ 297180 h 1455420"/>
                <a:gd name="connsiteX132" fmla="*/ 60960 w 3299460"/>
                <a:gd name="connsiteY132" fmla="*/ 320040 h 1455420"/>
                <a:gd name="connsiteX133" fmla="*/ 53340 w 3299460"/>
                <a:gd name="connsiteY133" fmla="*/ 381000 h 1455420"/>
                <a:gd name="connsiteX134" fmla="*/ 15240 w 3299460"/>
                <a:gd name="connsiteY134" fmla="*/ 426720 h 1455420"/>
                <a:gd name="connsiteX135" fmla="*/ 0 w 3299460"/>
                <a:gd name="connsiteY135" fmla="*/ 457200 h 1455420"/>
                <a:gd name="connsiteX136" fmla="*/ 38100 w 3299460"/>
                <a:gd name="connsiteY136" fmla="*/ 525780 h 1455420"/>
                <a:gd name="connsiteX137" fmla="*/ 45720 w 3299460"/>
                <a:gd name="connsiteY137" fmla="*/ 533400 h 1455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3299460" h="1455420">
                  <a:moveTo>
                    <a:pt x="45720" y="533400"/>
                  </a:moveTo>
                  <a:lnTo>
                    <a:pt x="45720" y="533400"/>
                  </a:lnTo>
                  <a:cubicBezTo>
                    <a:pt x="54395" y="550751"/>
                    <a:pt x="74039" y="596339"/>
                    <a:pt x="91440" y="617220"/>
                  </a:cubicBezTo>
                  <a:cubicBezTo>
                    <a:pt x="151126" y="688843"/>
                    <a:pt x="67744" y="570246"/>
                    <a:pt x="144780" y="685800"/>
                  </a:cubicBezTo>
                  <a:cubicBezTo>
                    <a:pt x="149860" y="693420"/>
                    <a:pt x="157124" y="699972"/>
                    <a:pt x="160020" y="708660"/>
                  </a:cubicBezTo>
                  <a:cubicBezTo>
                    <a:pt x="162560" y="716280"/>
                    <a:pt x="161960" y="725840"/>
                    <a:pt x="167640" y="731520"/>
                  </a:cubicBezTo>
                  <a:cubicBezTo>
                    <a:pt x="173320" y="737200"/>
                    <a:pt x="183316" y="735548"/>
                    <a:pt x="190500" y="739140"/>
                  </a:cubicBezTo>
                  <a:cubicBezTo>
                    <a:pt x="249586" y="768683"/>
                    <a:pt x="178761" y="742847"/>
                    <a:pt x="236220" y="762000"/>
                  </a:cubicBezTo>
                  <a:cubicBezTo>
                    <a:pt x="306157" y="738688"/>
                    <a:pt x="265955" y="745162"/>
                    <a:pt x="358140" y="754380"/>
                  </a:cubicBezTo>
                  <a:cubicBezTo>
                    <a:pt x="373380" y="759460"/>
                    <a:pt x="390494" y="760709"/>
                    <a:pt x="403860" y="769620"/>
                  </a:cubicBezTo>
                  <a:cubicBezTo>
                    <a:pt x="411480" y="774700"/>
                    <a:pt x="419685" y="778997"/>
                    <a:pt x="426720" y="784860"/>
                  </a:cubicBezTo>
                  <a:cubicBezTo>
                    <a:pt x="485392" y="833753"/>
                    <a:pt x="415683" y="785122"/>
                    <a:pt x="472440" y="822960"/>
                  </a:cubicBezTo>
                  <a:cubicBezTo>
                    <a:pt x="477520" y="830580"/>
                    <a:pt x="480529" y="840099"/>
                    <a:pt x="487680" y="845820"/>
                  </a:cubicBezTo>
                  <a:cubicBezTo>
                    <a:pt x="493952" y="850838"/>
                    <a:pt x="503356" y="849848"/>
                    <a:pt x="510540" y="853440"/>
                  </a:cubicBezTo>
                  <a:cubicBezTo>
                    <a:pt x="518731" y="857536"/>
                    <a:pt x="525780" y="863600"/>
                    <a:pt x="533400" y="868680"/>
                  </a:cubicBezTo>
                  <a:cubicBezTo>
                    <a:pt x="586267" y="863393"/>
                    <a:pt x="640504" y="853116"/>
                    <a:pt x="693420" y="868680"/>
                  </a:cubicBezTo>
                  <a:cubicBezTo>
                    <a:pt x="710992" y="873848"/>
                    <a:pt x="721764" y="893368"/>
                    <a:pt x="739140" y="899160"/>
                  </a:cubicBezTo>
                  <a:lnTo>
                    <a:pt x="762000" y="906780"/>
                  </a:lnTo>
                  <a:cubicBezTo>
                    <a:pt x="767080" y="914400"/>
                    <a:pt x="769620" y="924560"/>
                    <a:pt x="777240" y="929640"/>
                  </a:cubicBezTo>
                  <a:cubicBezTo>
                    <a:pt x="785954" y="935449"/>
                    <a:pt x="797247" y="937260"/>
                    <a:pt x="807720" y="937260"/>
                  </a:cubicBezTo>
                  <a:cubicBezTo>
                    <a:pt x="834541" y="937260"/>
                    <a:pt x="852726" y="929878"/>
                    <a:pt x="876300" y="922020"/>
                  </a:cubicBezTo>
                  <a:cubicBezTo>
                    <a:pt x="965200" y="924560"/>
                    <a:pt x="1054301" y="923150"/>
                    <a:pt x="1143000" y="929640"/>
                  </a:cubicBezTo>
                  <a:cubicBezTo>
                    <a:pt x="1159022" y="930812"/>
                    <a:pt x="1188720" y="944880"/>
                    <a:pt x="1188720" y="944880"/>
                  </a:cubicBezTo>
                  <a:cubicBezTo>
                    <a:pt x="1196340" y="952500"/>
                    <a:pt x="1204964" y="959234"/>
                    <a:pt x="1211580" y="967740"/>
                  </a:cubicBezTo>
                  <a:cubicBezTo>
                    <a:pt x="1222825" y="982198"/>
                    <a:pt x="1229108" y="1000508"/>
                    <a:pt x="1242060" y="1013460"/>
                  </a:cubicBezTo>
                  <a:cubicBezTo>
                    <a:pt x="1249680" y="1021080"/>
                    <a:pt x="1258021" y="1028041"/>
                    <a:pt x="1264920" y="1036320"/>
                  </a:cubicBezTo>
                  <a:cubicBezTo>
                    <a:pt x="1291433" y="1068136"/>
                    <a:pt x="1265492" y="1054291"/>
                    <a:pt x="1303020" y="1066800"/>
                  </a:cubicBezTo>
                  <a:cubicBezTo>
                    <a:pt x="1313180" y="1074420"/>
                    <a:pt x="1322473" y="1083359"/>
                    <a:pt x="1333500" y="1089660"/>
                  </a:cubicBezTo>
                  <a:cubicBezTo>
                    <a:pt x="1340474" y="1093645"/>
                    <a:pt x="1349677" y="1092825"/>
                    <a:pt x="1356360" y="1097280"/>
                  </a:cubicBezTo>
                  <a:cubicBezTo>
                    <a:pt x="1365326" y="1103258"/>
                    <a:pt x="1369162" y="1116272"/>
                    <a:pt x="1379220" y="1120140"/>
                  </a:cubicBezTo>
                  <a:cubicBezTo>
                    <a:pt x="1403396" y="1129439"/>
                    <a:pt x="1429777" y="1131717"/>
                    <a:pt x="1455420" y="1135380"/>
                  </a:cubicBezTo>
                  <a:cubicBezTo>
                    <a:pt x="1571672" y="1151987"/>
                    <a:pt x="1490814" y="1142282"/>
                    <a:pt x="1699260" y="1150620"/>
                  </a:cubicBezTo>
                  <a:cubicBezTo>
                    <a:pt x="1706880" y="1153160"/>
                    <a:pt x="1714936" y="1154648"/>
                    <a:pt x="1722120" y="1158240"/>
                  </a:cubicBezTo>
                  <a:cubicBezTo>
                    <a:pt x="1730311" y="1162336"/>
                    <a:pt x="1735893" y="1172344"/>
                    <a:pt x="1744980" y="1173480"/>
                  </a:cubicBezTo>
                  <a:cubicBezTo>
                    <a:pt x="1751429" y="1174286"/>
                    <a:pt x="1804412" y="1160527"/>
                    <a:pt x="1813560" y="1158240"/>
                  </a:cubicBezTo>
                  <a:cubicBezTo>
                    <a:pt x="1825118" y="1150535"/>
                    <a:pt x="1843506" y="1135380"/>
                    <a:pt x="1859280" y="1135380"/>
                  </a:cubicBezTo>
                  <a:cubicBezTo>
                    <a:pt x="1874730" y="1135380"/>
                    <a:pt x="1889760" y="1140460"/>
                    <a:pt x="1905000" y="1143000"/>
                  </a:cubicBezTo>
                  <a:cubicBezTo>
                    <a:pt x="1920240" y="1153160"/>
                    <a:pt x="1932653" y="1170469"/>
                    <a:pt x="1950720" y="1173480"/>
                  </a:cubicBezTo>
                  <a:cubicBezTo>
                    <a:pt x="2004363" y="1182420"/>
                    <a:pt x="1981783" y="1176214"/>
                    <a:pt x="2019300" y="1188720"/>
                  </a:cubicBezTo>
                  <a:cubicBezTo>
                    <a:pt x="2029460" y="1196340"/>
                    <a:pt x="2039446" y="1204198"/>
                    <a:pt x="2049780" y="1211580"/>
                  </a:cubicBezTo>
                  <a:cubicBezTo>
                    <a:pt x="2057232" y="1216903"/>
                    <a:pt x="2066919" y="1219669"/>
                    <a:pt x="2072640" y="1226820"/>
                  </a:cubicBezTo>
                  <a:cubicBezTo>
                    <a:pt x="2077658" y="1233092"/>
                    <a:pt x="2075329" y="1243340"/>
                    <a:pt x="2080260" y="1249680"/>
                  </a:cubicBezTo>
                  <a:cubicBezTo>
                    <a:pt x="2098777" y="1273488"/>
                    <a:pt x="2122358" y="1295507"/>
                    <a:pt x="2148840" y="1310640"/>
                  </a:cubicBezTo>
                  <a:cubicBezTo>
                    <a:pt x="2158703" y="1316276"/>
                    <a:pt x="2169580" y="1320036"/>
                    <a:pt x="2179320" y="1325880"/>
                  </a:cubicBezTo>
                  <a:cubicBezTo>
                    <a:pt x="2195026" y="1335304"/>
                    <a:pt x="2225040" y="1356360"/>
                    <a:pt x="2225040" y="1356360"/>
                  </a:cubicBezTo>
                  <a:cubicBezTo>
                    <a:pt x="2226937" y="1355981"/>
                    <a:pt x="2278190" y="1347368"/>
                    <a:pt x="2286000" y="1341120"/>
                  </a:cubicBezTo>
                  <a:cubicBezTo>
                    <a:pt x="2293151" y="1335399"/>
                    <a:pt x="2293620" y="1323340"/>
                    <a:pt x="2301240" y="1318260"/>
                  </a:cubicBezTo>
                  <a:cubicBezTo>
                    <a:pt x="2309954" y="1312451"/>
                    <a:pt x="2321650" y="1313517"/>
                    <a:pt x="2331720" y="1310640"/>
                  </a:cubicBezTo>
                  <a:cubicBezTo>
                    <a:pt x="2339443" y="1308433"/>
                    <a:pt x="2346960" y="1305560"/>
                    <a:pt x="2354580" y="1303020"/>
                  </a:cubicBezTo>
                  <a:cubicBezTo>
                    <a:pt x="2369820" y="1310640"/>
                    <a:pt x="2384572" y="1319327"/>
                    <a:pt x="2400300" y="1325880"/>
                  </a:cubicBezTo>
                  <a:cubicBezTo>
                    <a:pt x="2415129" y="1332059"/>
                    <a:pt x="2430780" y="1336040"/>
                    <a:pt x="2446020" y="1341120"/>
                  </a:cubicBezTo>
                  <a:cubicBezTo>
                    <a:pt x="2453640" y="1343660"/>
                    <a:pt x="2462197" y="1344285"/>
                    <a:pt x="2468880" y="1348740"/>
                  </a:cubicBezTo>
                  <a:cubicBezTo>
                    <a:pt x="2523314" y="1385029"/>
                    <a:pt x="2496831" y="1374778"/>
                    <a:pt x="2545080" y="1386840"/>
                  </a:cubicBezTo>
                  <a:cubicBezTo>
                    <a:pt x="2552700" y="1391920"/>
                    <a:pt x="2559989" y="1397536"/>
                    <a:pt x="2567940" y="1402080"/>
                  </a:cubicBezTo>
                  <a:cubicBezTo>
                    <a:pt x="2584902" y="1411772"/>
                    <a:pt x="2602283" y="1420191"/>
                    <a:pt x="2621280" y="1424940"/>
                  </a:cubicBezTo>
                  <a:cubicBezTo>
                    <a:pt x="2633845" y="1428081"/>
                    <a:pt x="2646885" y="1429152"/>
                    <a:pt x="2659380" y="1432560"/>
                  </a:cubicBezTo>
                  <a:cubicBezTo>
                    <a:pt x="2674878" y="1436787"/>
                    <a:pt x="2689515" y="1443904"/>
                    <a:pt x="2705100" y="1447800"/>
                  </a:cubicBezTo>
                  <a:lnTo>
                    <a:pt x="2735580" y="1455420"/>
                  </a:lnTo>
                  <a:cubicBezTo>
                    <a:pt x="2750820" y="1452880"/>
                    <a:pt x="2767038" y="1453742"/>
                    <a:pt x="2781300" y="1447800"/>
                  </a:cubicBezTo>
                  <a:cubicBezTo>
                    <a:pt x="2798207" y="1440755"/>
                    <a:pt x="2809644" y="1423112"/>
                    <a:pt x="2827020" y="1417320"/>
                  </a:cubicBezTo>
                  <a:lnTo>
                    <a:pt x="2872740" y="1402080"/>
                  </a:lnTo>
                  <a:cubicBezTo>
                    <a:pt x="2880360" y="1399540"/>
                    <a:pt x="2887574" y="1394769"/>
                    <a:pt x="2895600" y="1394460"/>
                  </a:cubicBezTo>
                  <a:lnTo>
                    <a:pt x="3093720" y="1386840"/>
                  </a:lnTo>
                  <a:cubicBezTo>
                    <a:pt x="3108960" y="1371600"/>
                    <a:pt x="3122198" y="1354052"/>
                    <a:pt x="3139440" y="1341120"/>
                  </a:cubicBezTo>
                  <a:cubicBezTo>
                    <a:pt x="3149600" y="1333500"/>
                    <a:pt x="3161483" y="1327752"/>
                    <a:pt x="3169920" y="1318260"/>
                  </a:cubicBezTo>
                  <a:cubicBezTo>
                    <a:pt x="3182089" y="1304570"/>
                    <a:pt x="3190240" y="1287780"/>
                    <a:pt x="3200400" y="1272540"/>
                  </a:cubicBezTo>
                  <a:cubicBezTo>
                    <a:pt x="3205480" y="1264920"/>
                    <a:pt x="3212744" y="1258368"/>
                    <a:pt x="3215640" y="1249680"/>
                  </a:cubicBezTo>
                  <a:cubicBezTo>
                    <a:pt x="3218180" y="1242060"/>
                    <a:pt x="3218805" y="1233503"/>
                    <a:pt x="3223260" y="1226820"/>
                  </a:cubicBezTo>
                  <a:cubicBezTo>
                    <a:pt x="3229238" y="1217854"/>
                    <a:pt x="3239221" y="1212239"/>
                    <a:pt x="3246120" y="1203960"/>
                  </a:cubicBezTo>
                  <a:cubicBezTo>
                    <a:pt x="3273417" y="1171203"/>
                    <a:pt x="3251797" y="1192607"/>
                    <a:pt x="3268980" y="1158240"/>
                  </a:cubicBezTo>
                  <a:cubicBezTo>
                    <a:pt x="3273076" y="1150049"/>
                    <a:pt x="3280124" y="1143571"/>
                    <a:pt x="3284220" y="1135380"/>
                  </a:cubicBezTo>
                  <a:cubicBezTo>
                    <a:pt x="3289686" y="1124448"/>
                    <a:pt x="3297019" y="1091806"/>
                    <a:pt x="3299460" y="1082040"/>
                  </a:cubicBezTo>
                  <a:cubicBezTo>
                    <a:pt x="3296920" y="1049020"/>
                    <a:pt x="3300938" y="1014823"/>
                    <a:pt x="3291840" y="982980"/>
                  </a:cubicBezTo>
                  <a:cubicBezTo>
                    <a:pt x="3289633" y="975257"/>
                    <a:pt x="3276164" y="978952"/>
                    <a:pt x="3268980" y="975360"/>
                  </a:cubicBezTo>
                  <a:cubicBezTo>
                    <a:pt x="3260789" y="971264"/>
                    <a:pt x="3252596" y="966596"/>
                    <a:pt x="3246120" y="960120"/>
                  </a:cubicBezTo>
                  <a:cubicBezTo>
                    <a:pt x="3237140" y="951140"/>
                    <a:pt x="3233016" y="937770"/>
                    <a:pt x="3223260" y="929640"/>
                  </a:cubicBezTo>
                  <a:cubicBezTo>
                    <a:pt x="3217090" y="924498"/>
                    <a:pt x="3208226" y="923826"/>
                    <a:pt x="3200400" y="922020"/>
                  </a:cubicBezTo>
                  <a:cubicBezTo>
                    <a:pt x="3175160" y="916195"/>
                    <a:pt x="3149600" y="911860"/>
                    <a:pt x="3124200" y="906780"/>
                  </a:cubicBezTo>
                  <a:cubicBezTo>
                    <a:pt x="3116580" y="901700"/>
                    <a:pt x="3107816" y="898016"/>
                    <a:pt x="3101340" y="891540"/>
                  </a:cubicBezTo>
                  <a:cubicBezTo>
                    <a:pt x="3064660" y="854860"/>
                    <a:pt x="3115306" y="874912"/>
                    <a:pt x="3048000" y="838200"/>
                  </a:cubicBezTo>
                  <a:cubicBezTo>
                    <a:pt x="3033897" y="830508"/>
                    <a:pt x="3017865" y="826856"/>
                    <a:pt x="3002280" y="822960"/>
                  </a:cubicBezTo>
                  <a:cubicBezTo>
                    <a:pt x="2937214" y="806693"/>
                    <a:pt x="2982246" y="816086"/>
                    <a:pt x="2865120" y="807720"/>
                  </a:cubicBezTo>
                  <a:cubicBezTo>
                    <a:pt x="2857500" y="802640"/>
                    <a:pt x="2850451" y="796576"/>
                    <a:pt x="2842260" y="792480"/>
                  </a:cubicBezTo>
                  <a:cubicBezTo>
                    <a:pt x="2831328" y="787014"/>
                    <a:pt x="2798686" y="779681"/>
                    <a:pt x="2788920" y="777240"/>
                  </a:cubicBezTo>
                  <a:lnTo>
                    <a:pt x="2743200" y="731520"/>
                  </a:lnTo>
                  <a:cubicBezTo>
                    <a:pt x="2735580" y="723900"/>
                    <a:pt x="2729306" y="714638"/>
                    <a:pt x="2720340" y="708660"/>
                  </a:cubicBezTo>
                  <a:lnTo>
                    <a:pt x="2697480" y="693420"/>
                  </a:lnTo>
                  <a:cubicBezTo>
                    <a:pt x="2662545" y="641017"/>
                    <a:pt x="2684376" y="653492"/>
                    <a:pt x="2644140" y="640080"/>
                  </a:cubicBezTo>
                  <a:cubicBezTo>
                    <a:pt x="2628900" y="645160"/>
                    <a:pt x="2613807" y="650704"/>
                    <a:pt x="2598420" y="655320"/>
                  </a:cubicBezTo>
                  <a:cubicBezTo>
                    <a:pt x="2576898" y="661777"/>
                    <a:pt x="2551593" y="666209"/>
                    <a:pt x="2529840" y="670560"/>
                  </a:cubicBezTo>
                  <a:cubicBezTo>
                    <a:pt x="2522220" y="675640"/>
                    <a:pt x="2515171" y="681704"/>
                    <a:pt x="2506980" y="685800"/>
                  </a:cubicBezTo>
                  <a:cubicBezTo>
                    <a:pt x="2491359" y="693610"/>
                    <a:pt x="2460511" y="698142"/>
                    <a:pt x="2446020" y="701040"/>
                  </a:cubicBezTo>
                  <a:cubicBezTo>
                    <a:pt x="2427470" y="699354"/>
                    <a:pt x="2353625" y="695642"/>
                    <a:pt x="2324100" y="685800"/>
                  </a:cubicBezTo>
                  <a:cubicBezTo>
                    <a:pt x="2313324" y="682208"/>
                    <a:pt x="2304061" y="675035"/>
                    <a:pt x="2293620" y="670560"/>
                  </a:cubicBezTo>
                  <a:cubicBezTo>
                    <a:pt x="2286237" y="667396"/>
                    <a:pt x="2278380" y="665480"/>
                    <a:pt x="2270760" y="662940"/>
                  </a:cubicBezTo>
                  <a:cubicBezTo>
                    <a:pt x="2214989" y="621112"/>
                    <a:pt x="2266847" y="658372"/>
                    <a:pt x="2202180" y="617220"/>
                  </a:cubicBezTo>
                  <a:cubicBezTo>
                    <a:pt x="2188701" y="608643"/>
                    <a:pt x="2156767" y="580973"/>
                    <a:pt x="2133600" y="579120"/>
                  </a:cubicBezTo>
                  <a:cubicBezTo>
                    <a:pt x="2077840" y="574659"/>
                    <a:pt x="2021840" y="574040"/>
                    <a:pt x="1965960" y="571500"/>
                  </a:cubicBezTo>
                  <a:cubicBezTo>
                    <a:pt x="1953260" y="563880"/>
                    <a:pt x="1940807" y="555833"/>
                    <a:pt x="1927860" y="548640"/>
                  </a:cubicBezTo>
                  <a:cubicBezTo>
                    <a:pt x="1917930" y="543123"/>
                    <a:pt x="1907013" y="539420"/>
                    <a:pt x="1897380" y="533400"/>
                  </a:cubicBezTo>
                  <a:cubicBezTo>
                    <a:pt x="1886610" y="526669"/>
                    <a:pt x="1878259" y="516220"/>
                    <a:pt x="1866900" y="510540"/>
                  </a:cubicBezTo>
                  <a:cubicBezTo>
                    <a:pt x="1857533" y="505856"/>
                    <a:pt x="1846524" y="505676"/>
                    <a:pt x="1836420" y="502920"/>
                  </a:cubicBezTo>
                  <a:cubicBezTo>
                    <a:pt x="1758750" y="481737"/>
                    <a:pt x="1808244" y="491275"/>
                    <a:pt x="1729740" y="480060"/>
                  </a:cubicBezTo>
                  <a:cubicBezTo>
                    <a:pt x="1685374" y="450483"/>
                    <a:pt x="1720988" y="470252"/>
                    <a:pt x="1638300" y="449580"/>
                  </a:cubicBezTo>
                  <a:cubicBezTo>
                    <a:pt x="1594341" y="438590"/>
                    <a:pt x="1637525" y="442365"/>
                    <a:pt x="1577340" y="434340"/>
                  </a:cubicBezTo>
                  <a:cubicBezTo>
                    <a:pt x="1482868" y="421744"/>
                    <a:pt x="1392188" y="422685"/>
                    <a:pt x="1295400" y="419100"/>
                  </a:cubicBezTo>
                  <a:cubicBezTo>
                    <a:pt x="1259840" y="414020"/>
                    <a:pt x="1208645" y="433748"/>
                    <a:pt x="1188720" y="403860"/>
                  </a:cubicBezTo>
                  <a:cubicBezTo>
                    <a:pt x="1175173" y="383540"/>
                    <a:pt x="1170929" y="373936"/>
                    <a:pt x="1150620" y="358140"/>
                  </a:cubicBezTo>
                  <a:cubicBezTo>
                    <a:pt x="1136162" y="346895"/>
                    <a:pt x="1118590" y="339829"/>
                    <a:pt x="1104900" y="327660"/>
                  </a:cubicBezTo>
                  <a:cubicBezTo>
                    <a:pt x="1080949" y="306371"/>
                    <a:pt x="1091730" y="291319"/>
                    <a:pt x="1059180" y="289560"/>
                  </a:cubicBezTo>
                  <a:cubicBezTo>
                    <a:pt x="972909" y="284897"/>
                    <a:pt x="886460" y="284480"/>
                    <a:pt x="800100" y="281940"/>
                  </a:cubicBezTo>
                  <a:cubicBezTo>
                    <a:pt x="789940" y="276860"/>
                    <a:pt x="779483" y="272336"/>
                    <a:pt x="769620" y="266700"/>
                  </a:cubicBezTo>
                  <a:cubicBezTo>
                    <a:pt x="761669" y="262156"/>
                    <a:pt x="754951" y="255556"/>
                    <a:pt x="746760" y="251460"/>
                  </a:cubicBezTo>
                  <a:cubicBezTo>
                    <a:pt x="739576" y="247868"/>
                    <a:pt x="731520" y="246380"/>
                    <a:pt x="723900" y="243840"/>
                  </a:cubicBezTo>
                  <a:cubicBezTo>
                    <a:pt x="657114" y="177054"/>
                    <a:pt x="741833" y="258784"/>
                    <a:pt x="678180" y="205740"/>
                  </a:cubicBezTo>
                  <a:cubicBezTo>
                    <a:pt x="640775" y="174569"/>
                    <a:pt x="670500" y="188557"/>
                    <a:pt x="624840" y="160020"/>
                  </a:cubicBezTo>
                  <a:cubicBezTo>
                    <a:pt x="589480" y="137920"/>
                    <a:pt x="526080" y="121995"/>
                    <a:pt x="495300" y="114300"/>
                  </a:cubicBezTo>
                  <a:cubicBezTo>
                    <a:pt x="345910" y="76953"/>
                    <a:pt x="501790" y="114895"/>
                    <a:pt x="396240" y="91440"/>
                  </a:cubicBezTo>
                  <a:cubicBezTo>
                    <a:pt x="386017" y="89168"/>
                    <a:pt x="375566" y="87497"/>
                    <a:pt x="365760" y="83820"/>
                  </a:cubicBezTo>
                  <a:cubicBezTo>
                    <a:pt x="355124" y="79832"/>
                    <a:pt x="345721" y="73055"/>
                    <a:pt x="335280" y="68580"/>
                  </a:cubicBezTo>
                  <a:cubicBezTo>
                    <a:pt x="327897" y="65416"/>
                    <a:pt x="320040" y="63500"/>
                    <a:pt x="312420" y="60960"/>
                  </a:cubicBezTo>
                  <a:cubicBezTo>
                    <a:pt x="304800" y="53340"/>
                    <a:pt x="298329" y="44364"/>
                    <a:pt x="289560" y="38100"/>
                  </a:cubicBezTo>
                  <a:cubicBezTo>
                    <a:pt x="280317" y="31498"/>
                    <a:pt x="268713" y="28880"/>
                    <a:pt x="259080" y="22860"/>
                  </a:cubicBezTo>
                  <a:cubicBezTo>
                    <a:pt x="248310" y="16129"/>
                    <a:pt x="238760" y="7620"/>
                    <a:pt x="228600" y="0"/>
                  </a:cubicBezTo>
                  <a:cubicBezTo>
                    <a:pt x="205740" y="15240"/>
                    <a:pt x="203200" y="12700"/>
                    <a:pt x="190500" y="38100"/>
                  </a:cubicBezTo>
                  <a:cubicBezTo>
                    <a:pt x="176604" y="65892"/>
                    <a:pt x="188439" y="82654"/>
                    <a:pt x="152400" y="106680"/>
                  </a:cubicBezTo>
                  <a:lnTo>
                    <a:pt x="129540" y="121920"/>
                  </a:lnTo>
                  <a:cubicBezTo>
                    <a:pt x="110387" y="179379"/>
                    <a:pt x="138451" y="110781"/>
                    <a:pt x="99060" y="160020"/>
                  </a:cubicBezTo>
                  <a:cubicBezTo>
                    <a:pt x="56996" y="212600"/>
                    <a:pt x="134094" y="154444"/>
                    <a:pt x="68580" y="198120"/>
                  </a:cubicBezTo>
                  <a:lnTo>
                    <a:pt x="53340" y="243840"/>
                  </a:lnTo>
                  <a:lnTo>
                    <a:pt x="45720" y="266700"/>
                  </a:lnTo>
                  <a:cubicBezTo>
                    <a:pt x="48260" y="276860"/>
                    <a:pt x="50463" y="287110"/>
                    <a:pt x="53340" y="297180"/>
                  </a:cubicBezTo>
                  <a:cubicBezTo>
                    <a:pt x="55547" y="304903"/>
                    <a:pt x="60960" y="312008"/>
                    <a:pt x="60960" y="320040"/>
                  </a:cubicBezTo>
                  <a:cubicBezTo>
                    <a:pt x="60960" y="340518"/>
                    <a:pt x="58728" y="361243"/>
                    <a:pt x="53340" y="381000"/>
                  </a:cubicBezTo>
                  <a:cubicBezTo>
                    <a:pt x="48004" y="400564"/>
                    <a:pt x="25887" y="411814"/>
                    <a:pt x="15240" y="426720"/>
                  </a:cubicBezTo>
                  <a:cubicBezTo>
                    <a:pt x="8638" y="435963"/>
                    <a:pt x="5080" y="447040"/>
                    <a:pt x="0" y="457200"/>
                  </a:cubicBezTo>
                  <a:cubicBezTo>
                    <a:pt x="10146" y="487638"/>
                    <a:pt x="9584" y="508670"/>
                    <a:pt x="38100" y="525780"/>
                  </a:cubicBezTo>
                  <a:cubicBezTo>
                    <a:pt x="42456" y="528394"/>
                    <a:pt x="44450" y="532130"/>
                    <a:pt x="45720" y="533400"/>
                  </a:cubicBezTo>
                  <a:close/>
                </a:path>
              </a:pathLst>
            </a:custGeom>
            <a:solidFill>
              <a:schemeClr val="bg1"/>
            </a:solidFill>
            <a:ln w="3175">
              <a:solidFill>
                <a:srgbClr val="7F7F7F">
                  <a:alpha val="25098"/>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TextBox 93"/>
            <p:cNvSpPr txBox="1"/>
            <p:nvPr/>
          </p:nvSpPr>
          <p:spPr>
            <a:xfrm rot="853970" flipH="1">
              <a:off x="3603200" y="1313413"/>
              <a:ext cx="3605219" cy="523220"/>
            </a:xfrm>
            <a:prstGeom prst="rect">
              <a:avLst/>
            </a:prstGeom>
            <a:noFill/>
          </p:spPr>
          <p:txBody>
            <a:bodyPr wrap="square" rtlCol="0">
              <a:spAutoFit/>
            </a:bodyPr>
            <a:lstStyle/>
            <a:p>
              <a:pPr algn="ctr"/>
              <a:r>
                <a:rPr lang="fr-FR" sz="2800" b="1" dirty="0" smtClean="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ENTERAINMENT</a:t>
              </a:r>
              <a:endParaRPr lang="fr-FR" sz="2800" b="1"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4" name="Group 23"/>
          <p:cNvGrpSpPr/>
          <p:nvPr/>
        </p:nvGrpSpPr>
        <p:grpSpPr>
          <a:xfrm>
            <a:off x="5229233" y="835865"/>
            <a:ext cx="469081" cy="681037"/>
            <a:chOff x="5887112" y="1524000"/>
            <a:chExt cx="575450" cy="835470"/>
          </a:xfrm>
        </p:grpSpPr>
        <p:sp>
          <p:nvSpPr>
            <p:cNvPr id="25" name="Freeform 24"/>
            <p:cNvSpPr/>
            <p:nvPr/>
          </p:nvSpPr>
          <p:spPr>
            <a:xfrm>
              <a:off x="5887112" y="1756360"/>
              <a:ext cx="575450" cy="603110"/>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38275 h 2709376"/>
                <a:gd name="connsiteX1" fmla="*/ 2609990 w 2737278"/>
                <a:gd name="connsiteY1" fmla="*/ 849677 h 2709376"/>
                <a:gd name="connsiteX2" fmla="*/ 140 w 2737278"/>
                <a:gd name="connsiteY2" fmla="*/ 1516427 h 2709376"/>
                <a:gd name="connsiteX3" fmla="*/ 361052 w 2737278"/>
                <a:gd name="connsiteY3" fmla="*/ 266875 h 2709376"/>
                <a:gd name="connsiteX4" fmla="*/ 1985733 w 2737278"/>
                <a:gd name="connsiteY4" fmla="*/ 38275 h 2709376"/>
                <a:gd name="connsiteX0" fmla="*/ 1985733 w 2737278"/>
                <a:gd name="connsiteY0" fmla="*/ 197737 h 2868838"/>
                <a:gd name="connsiteX1" fmla="*/ 2609990 w 2737278"/>
                <a:gd name="connsiteY1" fmla="*/ 1009139 h 2868838"/>
                <a:gd name="connsiteX2" fmla="*/ 140 w 2737278"/>
                <a:gd name="connsiteY2" fmla="*/ 1675889 h 2868838"/>
                <a:gd name="connsiteX3" fmla="*/ 361052 w 2737278"/>
                <a:gd name="connsiteY3" fmla="*/ 426337 h 2868838"/>
                <a:gd name="connsiteX4" fmla="*/ 1985733 w 2737278"/>
                <a:gd name="connsiteY4" fmla="*/ 197737 h 2868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868838">
                  <a:moveTo>
                    <a:pt x="1985733" y="197737"/>
                  </a:moveTo>
                  <a:cubicBezTo>
                    <a:pt x="2305470" y="456969"/>
                    <a:pt x="2470290" y="583689"/>
                    <a:pt x="2609990" y="1009139"/>
                  </a:cubicBezTo>
                  <a:cubicBezTo>
                    <a:pt x="3435490" y="2869689"/>
                    <a:pt x="-25260" y="3739639"/>
                    <a:pt x="140" y="1675889"/>
                  </a:cubicBezTo>
                  <a:cubicBezTo>
                    <a:pt x="140" y="1218689"/>
                    <a:pt x="90997" y="830780"/>
                    <a:pt x="361052" y="426337"/>
                  </a:cubicBezTo>
                  <a:cubicBezTo>
                    <a:pt x="762054" y="-51461"/>
                    <a:pt x="1504414" y="-127657"/>
                    <a:pt x="1985733" y="197737"/>
                  </a:cubicBezTo>
                  <a:close/>
                </a:path>
              </a:pathLst>
            </a:custGeom>
            <a:solidFill>
              <a:srgbClr val="262626">
                <a:alpha val="50196"/>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26" name="Group 25"/>
            <p:cNvGrpSpPr/>
            <p:nvPr/>
          </p:nvGrpSpPr>
          <p:grpSpPr>
            <a:xfrm>
              <a:off x="5925600" y="1524000"/>
              <a:ext cx="485358" cy="691367"/>
              <a:chOff x="-17068800" y="-21587295"/>
              <a:chExt cx="5638800" cy="8032186"/>
            </a:xfrm>
          </p:grpSpPr>
          <p:sp>
            <p:nvSpPr>
              <p:cNvPr id="27" name="Oval 26"/>
              <p:cNvSpPr/>
              <p:nvPr/>
            </p:nvSpPr>
            <p:spPr>
              <a:xfrm>
                <a:off x="-16916400" y="-18508109"/>
                <a:ext cx="5486400" cy="4953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Freeform 27"/>
              <p:cNvSpPr/>
              <p:nvPr/>
            </p:nvSpPr>
            <p:spPr>
              <a:xfrm>
                <a:off x="-16306799" y="-18685323"/>
                <a:ext cx="4017464" cy="3920345"/>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671101">
                    <a:moveTo>
                      <a:pt x="1985733" y="0"/>
                    </a:moveTo>
                    <a:cubicBezTo>
                      <a:pt x="2305470" y="259232"/>
                      <a:pt x="2470290" y="385952"/>
                      <a:pt x="2609990" y="811402"/>
                    </a:cubicBezTo>
                    <a:cubicBezTo>
                      <a:pt x="3435490" y="2671952"/>
                      <a:pt x="-25260" y="3541902"/>
                      <a:pt x="140" y="1478152"/>
                    </a:cubicBezTo>
                    <a:cubicBezTo>
                      <a:pt x="140" y="1020952"/>
                      <a:pt x="90997" y="633043"/>
                      <a:pt x="361052" y="228600"/>
                    </a:cubicBezTo>
                    <a:lnTo>
                      <a:pt x="1985733" y="0"/>
                    </a:lnTo>
                    <a:close/>
                  </a:path>
                </a:pathLst>
              </a:custGeom>
              <a:solidFill>
                <a:srgbClr val="262626">
                  <a:alpha val="29020"/>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Freeform 28"/>
              <p:cNvSpPr/>
              <p:nvPr/>
            </p:nvSpPr>
            <p:spPr>
              <a:xfrm>
                <a:off x="-15735440" y="-18317609"/>
                <a:ext cx="2737278" cy="2735999"/>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735999">
                    <a:moveTo>
                      <a:pt x="2076590" y="0"/>
                    </a:moveTo>
                    <a:cubicBezTo>
                      <a:pt x="2292490" y="311150"/>
                      <a:pt x="2470290" y="450850"/>
                      <a:pt x="2609990" y="876300"/>
                    </a:cubicBezTo>
                    <a:cubicBezTo>
                      <a:pt x="3435490" y="2736850"/>
                      <a:pt x="-25260" y="3606800"/>
                      <a:pt x="140" y="1543050"/>
                    </a:cubicBezTo>
                    <a:cubicBezTo>
                      <a:pt x="140" y="1085850"/>
                      <a:pt x="140" y="723900"/>
                      <a:pt x="114440" y="228600"/>
                    </a:cubicBezTo>
                    <a:lnTo>
                      <a:pt x="2076590" y="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0" name="Oval 29"/>
              <p:cNvSpPr/>
              <p:nvPr/>
            </p:nvSpPr>
            <p:spPr>
              <a:xfrm>
                <a:off x="-17068800" y="-21389837"/>
                <a:ext cx="4419600" cy="44196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1" name="Oval 30"/>
              <p:cNvSpPr/>
              <p:nvPr/>
            </p:nvSpPr>
            <p:spPr>
              <a:xfrm>
                <a:off x="-17068800" y="-21587295"/>
                <a:ext cx="4419600" cy="4419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grpSp>
        <p:nvGrpSpPr>
          <p:cNvPr id="17" name="Group 16"/>
          <p:cNvGrpSpPr/>
          <p:nvPr/>
        </p:nvGrpSpPr>
        <p:grpSpPr>
          <a:xfrm>
            <a:off x="5301223" y="4574473"/>
            <a:ext cx="3136900" cy="1115761"/>
            <a:chOff x="5301223" y="4574473"/>
            <a:chExt cx="3136900" cy="1115761"/>
          </a:xfrm>
        </p:grpSpPr>
        <p:sp>
          <p:nvSpPr>
            <p:cNvPr id="158" name="Freeform 157"/>
            <p:cNvSpPr/>
            <p:nvPr/>
          </p:nvSpPr>
          <p:spPr>
            <a:xfrm>
              <a:off x="6219833" y="5161491"/>
              <a:ext cx="2194189" cy="528743"/>
            </a:xfrm>
            <a:custGeom>
              <a:avLst/>
              <a:gdLst>
                <a:gd name="connsiteX0" fmla="*/ 65219 w 2194189"/>
                <a:gd name="connsiteY0" fmla="*/ 0 h 528743"/>
                <a:gd name="connsiteX1" fmla="*/ 707511 w 2194189"/>
                <a:gd name="connsiteY1" fmla="*/ 82433 h 528743"/>
                <a:gd name="connsiteX2" fmla="*/ 2193960 w 2194189"/>
                <a:gd name="connsiteY2" fmla="*/ 258250 h 528743"/>
                <a:gd name="connsiteX3" fmla="*/ 2193632 w 2194189"/>
                <a:gd name="connsiteY3" fmla="*/ 261855 h 528743"/>
                <a:gd name="connsiteX4" fmla="*/ 2181489 w 2194189"/>
                <a:gd name="connsiteY4" fmla="*/ 281093 h 528743"/>
                <a:gd name="connsiteX5" fmla="*/ 2168789 w 2194189"/>
                <a:gd name="connsiteY5" fmla="*/ 344593 h 528743"/>
                <a:gd name="connsiteX6" fmla="*/ 2162439 w 2194189"/>
                <a:gd name="connsiteY6" fmla="*/ 389043 h 528743"/>
                <a:gd name="connsiteX7" fmla="*/ 2124339 w 2194189"/>
                <a:gd name="connsiteY7" fmla="*/ 427143 h 528743"/>
                <a:gd name="connsiteX8" fmla="*/ 2086239 w 2194189"/>
                <a:gd name="connsiteY8" fmla="*/ 452543 h 528743"/>
                <a:gd name="connsiteX9" fmla="*/ 1940189 w 2194189"/>
                <a:gd name="connsiteY9" fmla="*/ 471593 h 528743"/>
                <a:gd name="connsiteX10" fmla="*/ 1921139 w 2194189"/>
                <a:gd name="connsiteY10" fmla="*/ 477943 h 528743"/>
                <a:gd name="connsiteX11" fmla="*/ 1883039 w 2194189"/>
                <a:gd name="connsiteY11" fmla="*/ 503343 h 528743"/>
                <a:gd name="connsiteX12" fmla="*/ 1825889 w 2194189"/>
                <a:gd name="connsiteY12" fmla="*/ 528743 h 528743"/>
                <a:gd name="connsiteX13" fmla="*/ 1781439 w 2194189"/>
                <a:gd name="connsiteY13" fmla="*/ 522393 h 528743"/>
                <a:gd name="connsiteX14" fmla="*/ 1762389 w 2194189"/>
                <a:gd name="connsiteY14" fmla="*/ 516043 h 528743"/>
                <a:gd name="connsiteX15" fmla="*/ 1749689 w 2194189"/>
                <a:gd name="connsiteY15" fmla="*/ 496993 h 528743"/>
                <a:gd name="connsiteX16" fmla="*/ 1705239 w 2194189"/>
                <a:gd name="connsiteY16" fmla="*/ 471593 h 528743"/>
                <a:gd name="connsiteX17" fmla="*/ 1686189 w 2194189"/>
                <a:gd name="connsiteY17" fmla="*/ 458893 h 528743"/>
                <a:gd name="connsiteX18" fmla="*/ 1603639 w 2194189"/>
                <a:gd name="connsiteY18" fmla="*/ 439843 h 528743"/>
                <a:gd name="connsiteX19" fmla="*/ 1502039 w 2194189"/>
                <a:gd name="connsiteY19" fmla="*/ 420793 h 528743"/>
                <a:gd name="connsiteX20" fmla="*/ 1476639 w 2194189"/>
                <a:gd name="connsiteY20" fmla="*/ 408093 h 528743"/>
                <a:gd name="connsiteX21" fmla="*/ 1457589 w 2194189"/>
                <a:gd name="connsiteY21" fmla="*/ 395393 h 528743"/>
                <a:gd name="connsiteX22" fmla="*/ 1438539 w 2194189"/>
                <a:gd name="connsiteY22" fmla="*/ 389043 h 528743"/>
                <a:gd name="connsiteX23" fmla="*/ 1419489 w 2194189"/>
                <a:gd name="connsiteY23" fmla="*/ 395393 h 528743"/>
                <a:gd name="connsiteX24" fmla="*/ 1349639 w 2194189"/>
                <a:gd name="connsiteY24" fmla="*/ 408093 h 528743"/>
                <a:gd name="connsiteX25" fmla="*/ 1305189 w 2194189"/>
                <a:gd name="connsiteY25" fmla="*/ 427143 h 528743"/>
                <a:gd name="connsiteX26" fmla="*/ 1267089 w 2194189"/>
                <a:gd name="connsiteY26" fmla="*/ 439843 h 528743"/>
                <a:gd name="connsiteX27" fmla="*/ 1248039 w 2194189"/>
                <a:gd name="connsiteY27" fmla="*/ 446193 h 528743"/>
                <a:gd name="connsiteX28" fmla="*/ 1209939 w 2194189"/>
                <a:gd name="connsiteY28" fmla="*/ 452543 h 528743"/>
                <a:gd name="connsiteX29" fmla="*/ 1140089 w 2194189"/>
                <a:gd name="connsiteY29" fmla="*/ 433493 h 528743"/>
                <a:gd name="connsiteX30" fmla="*/ 1070239 w 2194189"/>
                <a:gd name="connsiteY30" fmla="*/ 446193 h 528743"/>
                <a:gd name="connsiteX31" fmla="*/ 1044839 w 2194189"/>
                <a:gd name="connsiteY31" fmla="*/ 465243 h 528743"/>
                <a:gd name="connsiteX32" fmla="*/ 1025789 w 2194189"/>
                <a:gd name="connsiteY32" fmla="*/ 484293 h 528743"/>
                <a:gd name="connsiteX33" fmla="*/ 1006739 w 2194189"/>
                <a:gd name="connsiteY33" fmla="*/ 490643 h 528743"/>
                <a:gd name="connsiteX34" fmla="*/ 987689 w 2194189"/>
                <a:gd name="connsiteY34" fmla="*/ 503343 h 528743"/>
                <a:gd name="connsiteX35" fmla="*/ 949589 w 2194189"/>
                <a:gd name="connsiteY35" fmla="*/ 516043 h 528743"/>
                <a:gd name="connsiteX36" fmla="*/ 892439 w 2194189"/>
                <a:gd name="connsiteY36" fmla="*/ 509693 h 528743"/>
                <a:gd name="connsiteX37" fmla="*/ 873389 w 2194189"/>
                <a:gd name="connsiteY37" fmla="*/ 496993 h 528743"/>
                <a:gd name="connsiteX38" fmla="*/ 854339 w 2194189"/>
                <a:gd name="connsiteY38" fmla="*/ 490643 h 528743"/>
                <a:gd name="connsiteX39" fmla="*/ 809889 w 2194189"/>
                <a:gd name="connsiteY39" fmla="*/ 465243 h 528743"/>
                <a:gd name="connsiteX40" fmla="*/ 784489 w 2194189"/>
                <a:gd name="connsiteY40" fmla="*/ 458893 h 528743"/>
                <a:gd name="connsiteX41" fmla="*/ 695589 w 2194189"/>
                <a:gd name="connsiteY41" fmla="*/ 446193 h 528743"/>
                <a:gd name="connsiteX42" fmla="*/ 651139 w 2194189"/>
                <a:gd name="connsiteY42" fmla="*/ 427143 h 528743"/>
                <a:gd name="connsiteX43" fmla="*/ 638439 w 2194189"/>
                <a:gd name="connsiteY43" fmla="*/ 408093 h 528743"/>
                <a:gd name="connsiteX44" fmla="*/ 600339 w 2194189"/>
                <a:gd name="connsiteY44" fmla="*/ 376343 h 528743"/>
                <a:gd name="connsiteX45" fmla="*/ 549539 w 2194189"/>
                <a:gd name="connsiteY45" fmla="*/ 369993 h 528743"/>
                <a:gd name="connsiteX46" fmla="*/ 397139 w 2194189"/>
                <a:gd name="connsiteY46" fmla="*/ 363643 h 528743"/>
                <a:gd name="connsiteX47" fmla="*/ 371739 w 2194189"/>
                <a:gd name="connsiteY47" fmla="*/ 325543 h 528743"/>
                <a:gd name="connsiteX48" fmla="*/ 359039 w 2194189"/>
                <a:gd name="connsiteY48" fmla="*/ 306493 h 528743"/>
                <a:gd name="connsiteX49" fmla="*/ 327289 w 2194189"/>
                <a:gd name="connsiteY49" fmla="*/ 300143 h 528743"/>
                <a:gd name="connsiteX50" fmla="*/ 289189 w 2194189"/>
                <a:gd name="connsiteY50" fmla="*/ 293793 h 528743"/>
                <a:gd name="connsiteX51" fmla="*/ 155839 w 2194189"/>
                <a:gd name="connsiteY51" fmla="*/ 300143 h 528743"/>
                <a:gd name="connsiteX52" fmla="*/ 98689 w 2194189"/>
                <a:gd name="connsiteY52" fmla="*/ 319193 h 528743"/>
                <a:gd name="connsiteX53" fmla="*/ 79639 w 2194189"/>
                <a:gd name="connsiteY53" fmla="*/ 325543 h 528743"/>
                <a:gd name="connsiteX54" fmla="*/ 60589 w 2194189"/>
                <a:gd name="connsiteY54" fmla="*/ 312843 h 528743"/>
                <a:gd name="connsiteX55" fmla="*/ 54239 w 2194189"/>
                <a:gd name="connsiteY55" fmla="*/ 293793 h 528743"/>
                <a:gd name="connsiteX56" fmla="*/ 41539 w 2194189"/>
                <a:gd name="connsiteY56" fmla="*/ 274743 h 528743"/>
                <a:gd name="connsiteX57" fmla="*/ 0 w 2194189"/>
                <a:gd name="connsiteY57" fmla="*/ 278520 h 528743"/>
                <a:gd name="connsiteX58" fmla="*/ 35079 w 2194189"/>
                <a:gd name="connsiteY58" fmla="*/ 225967 h 528743"/>
                <a:gd name="connsiteX59" fmla="*/ 63777 w 2194189"/>
                <a:gd name="connsiteY59" fmla="*/ 42436 h 52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194189" h="528743">
                  <a:moveTo>
                    <a:pt x="65219" y="0"/>
                  </a:moveTo>
                  <a:lnTo>
                    <a:pt x="707511" y="82433"/>
                  </a:lnTo>
                  <a:lnTo>
                    <a:pt x="2193960" y="258250"/>
                  </a:lnTo>
                  <a:lnTo>
                    <a:pt x="2193632" y="261855"/>
                  </a:lnTo>
                  <a:cubicBezTo>
                    <a:pt x="2194653" y="262252"/>
                    <a:pt x="2195860" y="259537"/>
                    <a:pt x="2181489" y="281093"/>
                  </a:cubicBezTo>
                  <a:cubicBezTo>
                    <a:pt x="2177256" y="302260"/>
                    <a:pt x="2171842" y="323224"/>
                    <a:pt x="2168789" y="344593"/>
                  </a:cubicBezTo>
                  <a:cubicBezTo>
                    <a:pt x="2166672" y="359410"/>
                    <a:pt x="2166740" y="374707"/>
                    <a:pt x="2162439" y="389043"/>
                  </a:cubicBezTo>
                  <a:cubicBezTo>
                    <a:pt x="2157229" y="406411"/>
                    <a:pt x="2137317" y="418058"/>
                    <a:pt x="2124339" y="427143"/>
                  </a:cubicBezTo>
                  <a:cubicBezTo>
                    <a:pt x="2111835" y="435896"/>
                    <a:pt x="2100719" y="447716"/>
                    <a:pt x="2086239" y="452543"/>
                  </a:cubicBezTo>
                  <a:cubicBezTo>
                    <a:pt x="2013943" y="476642"/>
                    <a:pt x="2061503" y="464457"/>
                    <a:pt x="1940189" y="471593"/>
                  </a:cubicBezTo>
                  <a:cubicBezTo>
                    <a:pt x="1933839" y="473710"/>
                    <a:pt x="1926990" y="474692"/>
                    <a:pt x="1921139" y="477943"/>
                  </a:cubicBezTo>
                  <a:cubicBezTo>
                    <a:pt x="1907796" y="485356"/>
                    <a:pt x="1897519" y="498516"/>
                    <a:pt x="1883039" y="503343"/>
                  </a:cubicBezTo>
                  <a:cubicBezTo>
                    <a:pt x="1837699" y="518456"/>
                    <a:pt x="1856078" y="508617"/>
                    <a:pt x="1825889" y="528743"/>
                  </a:cubicBezTo>
                  <a:cubicBezTo>
                    <a:pt x="1811072" y="526626"/>
                    <a:pt x="1796115" y="525328"/>
                    <a:pt x="1781439" y="522393"/>
                  </a:cubicBezTo>
                  <a:cubicBezTo>
                    <a:pt x="1774875" y="521080"/>
                    <a:pt x="1767616" y="520224"/>
                    <a:pt x="1762389" y="516043"/>
                  </a:cubicBezTo>
                  <a:cubicBezTo>
                    <a:pt x="1756430" y="511275"/>
                    <a:pt x="1755085" y="502389"/>
                    <a:pt x="1749689" y="496993"/>
                  </a:cubicBezTo>
                  <a:cubicBezTo>
                    <a:pt x="1718980" y="466284"/>
                    <a:pt x="1734300" y="486124"/>
                    <a:pt x="1705239" y="471593"/>
                  </a:cubicBezTo>
                  <a:cubicBezTo>
                    <a:pt x="1698413" y="468180"/>
                    <a:pt x="1693163" y="461993"/>
                    <a:pt x="1686189" y="458893"/>
                  </a:cubicBezTo>
                  <a:cubicBezTo>
                    <a:pt x="1650386" y="442980"/>
                    <a:pt x="1642899" y="446386"/>
                    <a:pt x="1603639" y="439843"/>
                  </a:cubicBezTo>
                  <a:cubicBezTo>
                    <a:pt x="1559747" y="432528"/>
                    <a:pt x="1540313" y="428448"/>
                    <a:pt x="1502039" y="420793"/>
                  </a:cubicBezTo>
                  <a:cubicBezTo>
                    <a:pt x="1493572" y="416560"/>
                    <a:pt x="1484858" y="412789"/>
                    <a:pt x="1476639" y="408093"/>
                  </a:cubicBezTo>
                  <a:cubicBezTo>
                    <a:pt x="1470013" y="404307"/>
                    <a:pt x="1464415" y="398806"/>
                    <a:pt x="1457589" y="395393"/>
                  </a:cubicBezTo>
                  <a:cubicBezTo>
                    <a:pt x="1451602" y="392400"/>
                    <a:pt x="1444889" y="391160"/>
                    <a:pt x="1438539" y="389043"/>
                  </a:cubicBezTo>
                  <a:cubicBezTo>
                    <a:pt x="1432189" y="391160"/>
                    <a:pt x="1426053" y="394080"/>
                    <a:pt x="1419489" y="395393"/>
                  </a:cubicBezTo>
                  <a:cubicBezTo>
                    <a:pt x="1359533" y="407384"/>
                    <a:pt x="1393563" y="395543"/>
                    <a:pt x="1349639" y="408093"/>
                  </a:cubicBezTo>
                  <a:cubicBezTo>
                    <a:pt x="1313868" y="418313"/>
                    <a:pt x="1347522" y="410210"/>
                    <a:pt x="1305189" y="427143"/>
                  </a:cubicBezTo>
                  <a:cubicBezTo>
                    <a:pt x="1292760" y="432115"/>
                    <a:pt x="1279789" y="435610"/>
                    <a:pt x="1267089" y="439843"/>
                  </a:cubicBezTo>
                  <a:cubicBezTo>
                    <a:pt x="1260739" y="441960"/>
                    <a:pt x="1254641" y="445093"/>
                    <a:pt x="1248039" y="446193"/>
                  </a:cubicBezTo>
                  <a:lnTo>
                    <a:pt x="1209939" y="452543"/>
                  </a:lnTo>
                  <a:cubicBezTo>
                    <a:pt x="1152645" y="438220"/>
                    <a:pt x="1175698" y="445363"/>
                    <a:pt x="1140089" y="433493"/>
                  </a:cubicBezTo>
                  <a:cubicBezTo>
                    <a:pt x="1130564" y="434684"/>
                    <a:pt x="1086684" y="436796"/>
                    <a:pt x="1070239" y="446193"/>
                  </a:cubicBezTo>
                  <a:cubicBezTo>
                    <a:pt x="1061050" y="451444"/>
                    <a:pt x="1052874" y="458355"/>
                    <a:pt x="1044839" y="465243"/>
                  </a:cubicBezTo>
                  <a:cubicBezTo>
                    <a:pt x="1038021" y="471087"/>
                    <a:pt x="1033261" y="479312"/>
                    <a:pt x="1025789" y="484293"/>
                  </a:cubicBezTo>
                  <a:cubicBezTo>
                    <a:pt x="1020220" y="488006"/>
                    <a:pt x="1012726" y="487650"/>
                    <a:pt x="1006739" y="490643"/>
                  </a:cubicBezTo>
                  <a:cubicBezTo>
                    <a:pt x="999913" y="494056"/>
                    <a:pt x="994663" y="500243"/>
                    <a:pt x="987689" y="503343"/>
                  </a:cubicBezTo>
                  <a:cubicBezTo>
                    <a:pt x="975456" y="508780"/>
                    <a:pt x="949589" y="516043"/>
                    <a:pt x="949589" y="516043"/>
                  </a:cubicBezTo>
                  <a:cubicBezTo>
                    <a:pt x="930539" y="513926"/>
                    <a:pt x="911034" y="514342"/>
                    <a:pt x="892439" y="509693"/>
                  </a:cubicBezTo>
                  <a:cubicBezTo>
                    <a:pt x="885035" y="507842"/>
                    <a:pt x="880215" y="500406"/>
                    <a:pt x="873389" y="496993"/>
                  </a:cubicBezTo>
                  <a:cubicBezTo>
                    <a:pt x="867402" y="494000"/>
                    <a:pt x="860326" y="493636"/>
                    <a:pt x="854339" y="490643"/>
                  </a:cubicBezTo>
                  <a:cubicBezTo>
                    <a:pt x="817493" y="472220"/>
                    <a:pt x="854419" y="481942"/>
                    <a:pt x="809889" y="465243"/>
                  </a:cubicBezTo>
                  <a:cubicBezTo>
                    <a:pt x="801717" y="462179"/>
                    <a:pt x="793008" y="460786"/>
                    <a:pt x="784489" y="458893"/>
                  </a:cubicBezTo>
                  <a:cubicBezTo>
                    <a:pt x="744053" y="449907"/>
                    <a:pt x="745513" y="451740"/>
                    <a:pt x="695589" y="446193"/>
                  </a:cubicBezTo>
                  <a:cubicBezTo>
                    <a:pt x="676158" y="441335"/>
                    <a:pt x="665757" y="441761"/>
                    <a:pt x="651139" y="427143"/>
                  </a:cubicBezTo>
                  <a:cubicBezTo>
                    <a:pt x="645743" y="421747"/>
                    <a:pt x="643325" y="413956"/>
                    <a:pt x="638439" y="408093"/>
                  </a:cubicBezTo>
                  <a:cubicBezTo>
                    <a:pt x="632524" y="400995"/>
                    <a:pt x="611113" y="379281"/>
                    <a:pt x="600339" y="376343"/>
                  </a:cubicBezTo>
                  <a:cubicBezTo>
                    <a:pt x="583875" y="371853"/>
                    <a:pt x="566571" y="371057"/>
                    <a:pt x="549539" y="369993"/>
                  </a:cubicBezTo>
                  <a:cubicBezTo>
                    <a:pt x="498794" y="366821"/>
                    <a:pt x="447939" y="365760"/>
                    <a:pt x="397139" y="363643"/>
                  </a:cubicBezTo>
                  <a:lnTo>
                    <a:pt x="371739" y="325543"/>
                  </a:lnTo>
                  <a:cubicBezTo>
                    <a:pt x="367506" y="319193"/>
                    <a:pt x="366523" y="307990"/>
                    <a:pt x="359039" y="306493"/>
                  </a:cubicBezTo>
                  <a:lnTo>
                    <a:pt x="327289" y="300143"/>
                  </a:lnTo>
                  <a:cubicBezTo>
                    <a:pt x="314621" y="297840"/>
                    <a:pt x="301889" y="295910"/>
                    <a:pt x="289189" y="293793"/>
                  </a:cubicBezTo>
                  <a:cubicBezTo>
                    <a:pt x="244739" y="295910"/>
                    <a:pt x="200067" y="295229"/>
                    <a:pt x="155839" y="300143"/>
                  </a:cubicBezTo>
                  <a:lnTo>
                    <a:pt x="98689" y="319193"/>
                  </a:lnTo>
                  <a:lnTo>
                    <a:pt x="79639" y="325543"/>
                  </a:lnTo>
                  <a:cubicBezTo>
                    <a:pt x="73289" y="321310"/>
                    <a:pt x="65357" y="318802"/>
                    <a:pt x="60589" y="312843"/>
                  </a:cubicBezTo>
                  <a:cubicBezTo>
                    <a:pt x="56408" y="307616"/>
                    <a:pt x="57232" y="299780"/>
                    <a:pt x="54239" y="293793"/>
                  </a:cubicBezTo>
                  <a:cubicBezTo>
                    <a:pt x="50826" y="286967"/>
                    <a:pt x="45772" y="281093"/>
                    <a:pt x="41539" y="274743"/>
                  </a:cubicBezTo>
                  <a:lnTo>
                    <a:pt x="0" y="278520"/>
                  </a:lnTo>
                  <a:lnTo>
                    <a:pt x="35079" y="225967"/>
                  </a:lnTo>
                  <a:cubicBezTo>
                    <a:pt x="53224" y="180878"/>
                    <a:pt x="59970" y="125175"/>
                    <a:pt x="63777" y="42436"/>
                  </a:cubicBezTo>
                  <a:close/>
                </a:path>
              </a:pathLst>
            </a:custGeom>
            <a:solidFill>
              <a:schemeClr val="bg1">
                <a:lumMod val="5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40" name="Freeform 39"/>
            <p:cNvSpPr/>
            <p:nvPr/>
          </p:nvSpPr>
          <p:spPr>
            <a:xfrm>
              <a:off x="5301223" y="4574473"/>
              <a:ext cx="3136900" cy="1073150"/>
            </a:xfrm>
            <a:custGeom>
              <a:avLst/>
              <a:gdLst>
                <a:gd name="connsiteX0" fmla="*/ 6350 w 3136900"/>
                <a:gd name="connsiteY0" fmla="*/ 660400 h 1073150"/>
                <a:gd name="connsiteX1" fmla="*/ 6350 w 3136900"/>
                <a:gd name="connsiteY1" fmla="*/ 660400 h 1073150"/>
                <a:gd name="connsiteX2" fmla="*/ 6350 w 3136900"/>
                <a:gd name="connsiteY2" fmla="*/ 495300 h 1073150"/>
                <a:gd name="connsiteX3" fmla="*/ 0 w 3136900"/>
                <a:gd name="connsiteY3" fmla="*/ 476250 h 1073150"/>
                <a:gd name="connsiteX4" fmla="*/ 6350 w 3136900"/>
                <a:gd name="connsiteY4" fmla="*/ 317500 h 1073150"/>
                <a:gd name="connsiteX5" fmla="*/ 19050 w 3136900"/>
                <a:gd name="connsiteY5" fmla="*/ 298450 h 1073150"/>
                <a:gd name="connsiteX6" fmla="*/ 25400 w 3136900"/>
                <a:gd name="connsiteY6" fmla="*/ 279400 h 1073150"/>
                <a:gd name="connsiteX7" fmla="*/ 38100 w 3136900"/>
                <a:gd name="connsiteY7" fmla="*/ 254000 h 1073150"/>
                <a:gd name="connsiteX8" fmla="*/ 44450 w 3136900"/>
                <a:gd name="connsiteY8" fmla="*/ 228600 h 1073150"/>
                <a:gd name="connsiteX9" fmla="*/ 63500 w 3136900"/>
                <a:gd name="connsiteY9" fmla="*/ 215900 h 1073150"/>
                <a:gd name="connsiteX10" fmla="*/ 82550 w 3136900"/>
                <a:gd name="connsiteY10" fmla="*/ 158750 h 1073150"/>
                <a:gd name="connsiteX11" fmla="*/ 101600 w 3136900"/>
                <a:gd name="connsiteY11" fmla="*/ 101600 h 1073150"/>
                <a:gd name="connsiteX12" fmla="*/ 127000 w 3136900"/>
                <a:gd name="connsiteY12" fmla="*/ 76200 h 1073150"/>
                <a:gd name="connsiteX13" fmla="*/ 317500 w 3136900"/>
                <a:gd name="connsiteY13" fmla="*/ 69850 h 1073150"/>
                <a:gd name="connsiteX14" fmla="*/ 374650 w 3136900"/>
                <a:gd name="connsiteY14" fmla="*/ 50800 h 1073150"/>
                <a:gd name="connsiteX15" fmla="*/ 412750 w 3136900"/>
                <a:gd name="connsiteY15" fmla="*/ 38100 h 1073150"/>
                <a:gd name="connsiteX16" fmla="*/ 450850 w 3136900"/>
                <a:gd name="connsiteY16" fmla="*/ 19050 h 1073150"/>
                <a:gd name="connsiteX17" fmla="*/ 488950 w 3136900"/>
                <a:gd name="connsiteY17" fmla="*/ 0 h 1073150"/>
                <a:gd name="connsiteX18" fmla="*/ 577850 w 3136900"/>
                <a:gd name="connsiteY18" fmla="*/ 12700 h 1073150"/>
                <a:gd name="connsiteX19" fmla="*/ 590550 w 3136900"/>
                <a:gd name="connsiteY19" fmla="*/ 31750 h 1073150"/>
                <a:gd name="connsiteX20" fmla="*/ 628650 w 3136900"/>
                <a:gd name="connsiteY20" fmla="*/ 69850 h 1073150"/>
                <a:gd name="connsiteX21" fmla="*/ 647700 w 3136900"/>
                <a:gd name="connsiteY21" fmla="*/ 82550 h 1073150"/>
                <a:gd name="connsiteX22" fmla="*/ 730250 w 3136900"/>
                <a:gd name="connsiteY22" fmla="*/ 88900 h 1073150"/>
                <a:gd name="connsiteX23" fmla="*/ 806450 w 3136900"/>
                <a:gd name="connsiteY23" fmla="*/ 82550 h 1073150"/>
                <a:gd name="connsiteX24" fmla="*/ 838200 w 3136900"/>
                <a:gd name="connsiteY24" fmla="*/ 76200 h 1073150"/>
                <a:gd name="connsiteX25" fmla="*/ 901700 w 3136900"/>
                <a:gd name="connsiteY25" fmla="*/ 88900 h 1073150"/>
                <a:gd name="connsiteX26" fmla="*/ 920750 w 3136900"/>
                <a:gd name="connsiteY26" fmla="*/ 101600 h 1073150"/>
                <a:gd name="connsiteX27" fmla="*/ 958850 w 3136900"/>
                <a:gd name="connsiteY27" fmla="*/ 133350 h 1073150"/>
                <a:gd name="connsiteX28" fmla="*/ 996950 w 3136900"/>
                <a:gd name="connsiteY28" fmla="*/ 146050 h 1073150"/>
                <a:gd name="connsiteX29" fmla="*/ 1041400 w 3136900"/>
                <a:gd name="connsiteY29" fmla="*/ 133350 h 1073150"/>
                <a:gd name="connsiteX30" fmla="*/ 1079500 w 3136900"/>
                <a:gd name="connsiteY30" fmla="*/ 107950 h 1073150"/>
                <a:gd name="connsiteX31" fmla="*/ 1136650 w 3136900"/>
                <a:gd name="connsiteY31" fmla="*/ 120650 h 1073150"/>
                <a:gd name="connsiteX32" fmla="*/ 1174750 w 3136900"/>
                <a:gd name="connsiteY32" fmla="*/ 133350 h 1073150"/>
                <a:gd name="connsiteX33" fmla="*/ 1352550 w 3136900"/>
                <a:gd name="connsiteY33" fmla="*/ 139700 h 1073150"/>
                <a:gd name="connsiteX34" fmla="*/ 1409700 w 3136900"/>
                <a:gd name="connsiteY34" fmla="*/ 171450 h 1073150"/>
                <a:gd name="connsiteX35" fmla="*/ 1428750 w 3136900"/>
                <a:gd name="connsiteY35" fmla="*/ 190500 h 1073150"/>
                <a:gd name="connsiteX36" fmla="*/ 1466850 w 3136900"/>
                <a:gd name="connsiteY36" fmla="*/ 196850 h 1073150"/>
                <a:gd name="connsiteX37" fmla="*/ 1485900 w 3136900"/>
                <a:gd name="connsiteY37" fmla="*/ 203200 h 1073150"/>
                <a:gd name="connsiteX38" fmla="*/ 1511300 w 3136900"/>
                <a:gd name="connsiteY38" fmla="*/ 209550 h 1073150"/>
                <a:gd name="connsiteX39" fmla="*/ 1530350 w 3136900"/>
                <a:gd name="connsiteY39" fmla="*/ 222250 h 1073150"/>
                <a:gd name="connsiteX40" fmla="*/ 1593850 w 3136900"/>
                <a:gd name="connsiteY40" fmla="*/ 241300 h 1073150"/>
                <a:gd name="connsiteX41" fmla="*/ 1625600 w 3136900"/>
                <a:gd name="connsiteY41" fmla="*/ 254000 h 1073150"/>
                <a:gd name="connsiteX42" fmla="*/ 1651000 w 3136900"/>
                <a:gd name="connsiteY42" fmla="*/ 260350 h 1073150"/>
                <a:gd name="connsiteX43" fmla="*/ 1689100 w 3136900"/>
                <a:gd name="connsiteY43" fmla="*/ 273050 h 1073150"/>
                <a:gd name="connsiteX44" fmla="*/ 1866900 w 3136900"/>
                <a:gd name="connsiteY44" fmla="*/ 279400 h 1073150"/>
                <a:gd name="connsiteX45" fmla="*/ 1898650 w 3136900"/>
                <a:gd name="connsiteY45" fmla="*/ 292100 h 1073150"/>
                <a:gd name="connsiteX46" fmla="*/ 2012950 w 3136900"/>
                <a:gd name="connsiteY46" fmla="*/ 279400 h 1073150"/>
                <a:gd name="connsiteX47" fmla="*/ 2082800 w 3136900"/>
                <a:gd name="connsiteY47" fmla="*/ 285750 h 1073150"/>
                <a:gd name="connsiteX48" fmla="*/ 2127250 w 3136900"/>
                <a:gd name="connsiteY48" fmla="*/ 311150 h 1073150"/>
                <a:gd name="connsiteX49" fmla="*/ 2146300 w 3136900"/>
                <a:gd name="connsiteY49" fmla="*/ 330200 h 1073150"/>
                <a:gd name="connsiteX50" fmla="*/ 2165350 w 3136900"/>
                <a:gd name="connsiteY50" fmla="*/ 336550 h 1073150"/>
                <a:gd name="connsiteX51" fmla="*/ 2311400 w 3136900"/>
                <a:gd name="connsiteY51" fmla="*/ 330200 h 1073150"/>
                <a:gd name="connsiteX52" fmla="*/ 2368550 w 3136900"/>
                <a:gd name="connsiteY52" fmla="*/ 311150 h 1073150"/>
                <a:gd name="connsiteX53" fmla="*/ 2457450 w 3136900"/>
                <a:gd name="connsiteY53" fmla="*/ 317500 h 1073150"/>
                <a:gd name="connsiteX54" fmla="*/ 2482850 w 3136900"/>
                <a:gd name="connsiteY54" fmla="*/ 336550 h 1073150"/>
                <a:gd name="connsiteX55" fmla="*/ 2501900 w 3136900"/>
                <a:gd name="connsiteY55" fmla="*/ 342900 h 1073150"/>
                <a:gd name="connsiteX56" fmla="*/ 2597150 w 3136900"/>
                <a:gd name="connsiteY56" fmla="*/ 355600 h 1073150"/>
                <a:gd name="connsiteX57" fmla="*/ 2641600 w 3136900"/>
                <a:gd name="connsiteY57" fmla="*/ 361950 h 1073150"/>
                <a:gd name="connsiteX58" fmla="*/ 2660650 w 3136900"/>
                <a:gd name="connsiteY58" fmla="*/ 368300 h 1073150"/>
                <a:gd name="connsiteX59" fmla="*/ 3035300 w 3136900"/>
                <a:gd name="connsiteY59" fmla="*/ 387350 h 1073150"/>
                <a:gd name="connsiteX60" fmla="*/ 3048000 w 3136900"/>
                <a:gd name="connsiteY60" fmla="*/ 412750 h 1073150"/>
                <a:gd name="connsiteX61" fmla="*/ 3060700 w 3136900"/>
                <a:gd name="connsiteY61" fmla="*/ 431800 h 1073150"/>
                <a:gd name="connsiteX62" fmla="*/ 3067050 w 3136900"/>
                <a:gd name="connsiteY62" fmla="*/ 450850 h 1073150"/>
                <a:gd name="connsiteX63" fmla="*/ 3092450 w 3136900"/>
                <a:gd name="connsiteY63" fmla="*/ 488950 h 1073150"/>
                <a:gd name="connsiteX64" fmla="*/ 3105150 w 3136900"/>
                <a:gd name="connsiteY64" fmla="*/ 533400 h 1073150"/>
                <a:gd name="connsiteX65" fmla="*/ 3117850 w 3136900"/>
                <a:gd name="connsiteY65" fmla="*/ 552450 h 1073150"/>
                <a:gd name="connsiteX66" fmla="*/ 3124200 w 3136900"/>
                <a:gd name="connsiteY66" fmla="*/ 590550 h 1073150"/>
                <a:gd name="connsiteX67" fmla="*/ 3136900 w 3136900"/>
                <a:gd name="connsiteY67" fmla="*/ 628650 h 1073150"/>
                <a:gd name="connsiteX68" fmla="*/ 3117850 w 3136900"/>
                <a:gd name="connsiteY68" fmla="*/ 730250 h 1073150"/>
                <a:gd name="connsiteX69" fmla="*/ 3086100 w 3136900"/>
                <a:gd name="connsiteY69" fmla="*/ 768350 h 1073150"/>
                <a:gd name="connsiteX70" fmla="*/ 3060700 w 3136900"/>
                <a:gd name="connsiteY70" fmla="*/ 825500 h 1073150"/>
                <a:gd name="connsiteX71" fmla="*/ 3048000 w 3136900"/>
                <a:gd name="connsiteY71" fmla="*/ 889000 h 1073150"/>
                <a:gd name="connsiteX72" fmla="*/ 3041650 w 3136900"/>
                <a:gd name="connsiteY72" fmla="*/ 933450 h 1073150"/>
                <a:gd name="connsiteX73" fmla="*/ 3003550 w 3136900"/>
                <a:gd name="connsiteY73" fmla="*/ 971550 h 1073150"/>
                <a:gd name="connsiteX74" fmla="*/ 2965450 w 3136900"/>
                <a:gd name="connsiteY74" fmla="*/ 996950 h 1073150"/>
                <a:gd name="connsiteX75" fmla="*/ 2819400 w 3136900"/>
                <a:gd name="connsiteY75" fmla="*/ 1016000 h 1073150"/>
                <a:gd name="connsiteX76" fmla="*/ 2800350 w 3136900"/>
                <a:gd name="connsiteY76" fmla="*/ 1022350 h 1073150"/>
                <a:gd name="connsiteX77" fmla="*/ 2762250 w 3136900"/>
                <a:gd name="connsiteY77" fmla="*/ 1047750 h 1073150"/>
                <a:gd name="connsiteX78" fmla="*/ 2705100 w 3136900"/>
                <a:gd name="connsiteY78" fmla="*/ 1073150 h 1073150"/>
                <a:gd name="connsiteX79" fmla="*/ 2660650 w 3136900"/>
                <a:gd name="connsiteY79" fmla="*/ 1066800 h 1073150"/>
                <a:gd name="connsiteX80" fmla="*/ 2641600 w 3136900"/>
                <a:gd name="connsiteY80" fmla="*/ 1060450 h 1073150"/>
                <a:gd name="connsiteX81" fmla="*/ 2628900 w 3136900"/>
                <a:gd name="connsiteY81" fmla="*/ 1041400 h 1073150"/>
                <a:gd name="connsiteX82" fmla="*/ 2584450 w 3136900"/>
                <a:gd name="connsiteY82" fmla="*/ 1016000 h 1073150"/>
                <a:gd name="connsiteX83" fmla="*/ 2565400 w 3136900"/>
                <a:gd name="connsiteY83" fmla="*/ 1003300 h 1073150"/>
                <a:gd name="connsiteX84" fmla="*/ 2482850 w 3136900"/>
                <a:gd name="connsiteY84" fmla="*/ 984250 h 1073150"/>
                <a:gd name="connsiteX85" fmla="*/ 2381250 w 3136900"/>
                <a:gd name="connsiteY85" fmla="*/ 965200 h 1073150"/>
                <a:gd name="connsiteX86" fmla="*/ 2355850 w 3136900"/>
                <a:gd name="connsiteY86" fmla="*/ 952500 h 1073150"/>
                <a:gd name="connsiteX87" fmla="*/ 2336800 w 3136900"/>
                <a:gd name="connsiteY87" fmla="*/ 939800 h 1073150"/>
                <a:gd name="connsiteX88" fmla="*/ 2317750 w 3136900"/>
                <a:gd name="connsiteY88" fmla="*/ 933450 h 1073150"/>
                <a:gd name="connsiteX89" fmla="*/ 2298700 w 3136900"/>
                <a:gd name="connsiteY89" fmla="*/ 939800 h 1073150"/>
                <a:gd name="connsiteX90" fmla="*/ 2228850 w 3136900"/>
                <a:gd name="connsiteY90" fmla="*/ 952500 h 1073150"/>
                <a:gd name="connsiteX91" fmla="*/ 2184400 w 3136900"/>
                <a:gd name="connsiteY91" fmla="*/ 971550 h 1073150"/>
                <a:gd name="connsiteX92" fmla="*/ 2146300 w 3136900"/>
                <a:gd name="connsiteY92" fmla="*/ 984250 h 1073150"/>
                <a:gd name="connsiteX93" fmla="*/ 2127250 w 3136900"/>
                <a:gd name="connsiteY93" fmla="*/ 990600 h 1073150"/>
                <a:gd name="connsiteX94" fmla="*/ 2089150 w 3136900"/>
                <a:gd name="connsiteY94" fmla="*/ 996950 h 1073150"/>
                <a:gd name="connsiteX95" fmla="*/ 2019300 w 3136900"/>
                <a:gd name="connsiteY95" fmla="*/ 977900 h 1073150"/>
                <a:gd name="connsiteX96" fmla="*/ 1949450 w 3136900"/>
                <a:gd name="connsiteY96" fmla="*/ 990600 h 1073150"/>
                <a:gd name="connsiteX97" fmla="*/ 1924050 w 3136900"/>
                <a:gd name="connsiteY97" fmla="*/ 1009650 h 1073150"/>
                <a:gd name="connsiteX98" fmla="*/ 1905000 w 3136900"/>
                <a:gd name="connsiteY98" fmla="*/ 1028700 h 1073150"/>
                <a:gd name="connsiteX99" fmla="*/ 1885950 w 3136900"/>
                <a:gd name="connsiteY99" fmla="*/ 1035050 h 1073150"/>
                <a:gd name="connsiteX100" fmla="*/ 1866900 w 3136900"/>
                <a:gd name="connsiteY100" fmla="*/ 1047750 h 1073150"/>
                <a:gd name="connsiteX101" fmla="*/ 1828800 w 3136900"/>
                <a:gd name="connsiteY101" fmla="*/ 1060450 h 1073150"/>
                <a:gd name="connsiteX102" fmla="*/ 1771650 w 3136900"/>
                <a:gd name="connsiteY102" fmla="*/ 1054100 h 1073150"/>
                <a:gd name="connsiteX103" fmla="*/ 1752600 w 3136900"/>
                <a:gd name="connsiteY103" fmla="*/ 1041400 h 1073150"/>
                <a:gd name="connsiteX104" fmla="*/ 1733550 w 3136900"/>
                <a:gd name="connsiteY104" fmla="*/ 1035050 h 1073150"/>
                <a:gd name="connsiteX105" fmla="*/ 1689100 w 3136900"/>
                <a:gd name="connsiteY105" fmla="*/ 1009650 h 1073150"/>
                <a:gd name="connsiteX106" fmla="*/ 1663700 w 3136900"/>
                <a:gd name="connsiteY106" fmla="*/ 1003300 h 1073150"/>
                <a:gd name="connsiteX107" fmla="*/ 1574800 w 3136900"/>
                <a:gd name="connsiteY107" fmla="*/ 990600 h 1073150"/>
                <a:gd name="connsiteX108" fmla="*/ 1530350 w 3136900"/>
                <a:gd name="connsiteY108" fmla="*/ 971550 h 1073150"/>
                <a:gd name="connsiteX109" fmla="*/ 1517650 w 3136900"/>
                <a:gd name="connsiteY109" fmla="*/ 952500 h 1073150"/>
                <a:gd name="connsiteX110" fmla="*/ 1479550 w 3136900"/>
                <a:gd name="connsiteY110" fmla="*/ 920750 h 1073150"/>
                <a:gd name="connsiteX111" fmla="*/ 1428750 w 3136900"/>
                <a:gd name="connsiteY111" fmla="*/ 914400 h 1073150"/>
                <a:gd name="connsiteX112" fmla="*/ 1276350 w 3136900"/>
                <a:gd name="connsiteY112" fmla="*/ 908050 h 1073150"/>
                <a:gd name="connsiteX113" fmla="*/ 1250950 w 3136900"/>
                <a:gd name="connsiteY113" fmla="*/ 869950 h 1073150"/>
                <a:gd name="connsiteX114" fmla="*/ 1238250 w 3136900"/>
                <a:gd name="connsiteY114" fmla="*/ 850900 h 1073150"/>
                <a:gd name="connsiteX115" fmla="*/ 1206500 w 3136900"/>
                <a:gd name="connsiteY115" fmla="*/ 844550 h 1073150"/>
                <a:gd name="connsiteX116" fmla="*/ 1168400 w 3136900"/>
                <a:gd name="connsiteY116" fmla="*/ 838200 h 1073150"/>
                <a:gd name="connsiteX117" fmla="*/ 1035050 w 3136900"/>
                <a:gd name="connsiteY117" fmla="*/ 844550 h 1073150"/>
                <a:gd name="connsiteX118" fmla="*/ 977900 w 3136900"/>
                <a:gd name="connsiteY118" fmla="*/ 863600 h 1073150"/>
                <a:gd name="connsiteX119" fmla="*/ 958850 w 3136900"/>
                <a:gd name="connsiteY119" fmla="*/ 869950 h 1073150"/>
                <a:gd name="connsiteX120" fmla="*/ 939800 w 3136900"/>
                <a:gd name="connsiteY120" fmla="*/ 857250 h 1073150"/>
                <a:gd name="connsiteX121" fmla="*/ 933450 w 3136900"/>
                <a:gd name="connsiteY121" fmla="*/ 838200 h 1073150"/>
                <a:gd name="connsiteX122" fmla="*/ 920750 w 3136900"/>
                <a:gd name="connsiteY122" fmla="*/ 819150 h 1073150"/>
                <a:gd name="connsiteX123" fmla="*/ 850900 w 3136900"/>
                <a:gd name="connsiteY123" fmla="*/ 825500 h 1073150"/>
                <a:gd name="connsiteX124" fmla="*/ 768350 w 3136900"/>
                <a:gd name="connsiteY124" fmla="*/ 812800 h 1073150"/>
                <a:gd name="connsiteX125" fmla="*/ 692150 w 3136900"/>
                <a:gd name="connsiteY125" fmla="*/ 819150 h 1073150"/>
                <a:gd name="connsiteX126" fmla="*/ 685800 w 3136900"/>
                <a:gd name="connsiteY126" fmla="*/ 844550 h 1073150"/>
                <a:gd name="connsiteX127" fmla="*/ 647700 w 3136900"/>
                <a:gd name="connsiteY127" fmla="*/ 869950 h 1073150"/>
                <a:gd name="connsiteX128" fmla="*/ 622300 w 3136900"/>
                <a:gd name="connsiteY128" fmla="*/ 876300 h 1073150"/>
                <a:gd name="connsiteX129" fmla="*/ 590550 w 3136900"/>
                <a:gd name="connsiteY129" fmla="*/ 882650 h 1073150"/>
                <a:gd name="connsiteX130" fmla="*/ 571500 w 3136900"/>
                <a:gd name="connsiteY130" fmla="*/ 889000 h 1073150"/>
                <a:gd name="connsiteX131" fmla="*/ 558800 w 3136900"/>
                <a:gd name="connsiteY131" fmla="*/ 844550 h 1073150"/>
                <a:gd name="connsiteX132" fmla="*/ 539750 w 3136900"/>
                <a:gd name="connsiteY132" fmla="*/ 831850 h 1073150"/>
                <a:gd name="connsiteX133" fmla="*/ 349250 w 3136900"/>
                <a:gd name="connsiteY133" fmla="*/ 825500 h 1073150"/>
                <a:gd name="connsiteX134" fmla="*/ 304800 w 3136900"/>
                <a:gd name="connsiteY134" fmla="*/ 806450 h 1073150"/>
                <a:gd name="connsiteX135" fmla="*/ 285750 w 3136900"/>
                <a:gd name="connsiteY135" fmla="*/ 793750 h 1073150"/>
                <a:gd name="connsiteX136" fmla="*/ 241300 w 3136900"/>
                <a:gd name="connsiteY136" fmla="*/ 781050 h 1073150"/>
                <a:gd name="connsiteX137" fmla="*/ 209550 w 3136900"/>
                <a:gd name="connsiteY137" fmla="*/ 774700 h 1073150"/>
                <a:gd name="connsiteX138" fmla="*/ 190500 w 3136900"/>
                <a:gd name="connsiteY138" fmla="*/ 768350 h 1073150"/>
                <a:gd name="connsiteX139" fmla="*/ 127000 w 3136900"/>
                <a:gd name="connsiteY139" fmla="*/ 762000 h 1073150"/>
                <a:gd name="connsiteX140" fmla="*/ 107950 w 3136900"/>
                <a:gd name="connsiteY140" fmla="*/ 755650 h 1073150"/>
                <a:gd name="connsiteX141" fmla="*/ 6350 w 3136900"/>
                <a:gd name="connsiteY141" fmla="*/ 749300 h 1073150"/>
                <a:gd name="connsiteX142" fmla="*/ 0 w 3136900"/>
                <a:gd name="connsiteY142" fmla="*/ 730250 h 1073150"/>
                <a:gd name="connsiteX143" fmla="*/ 6350 w 3136900"/>
                <a:gd name="connsiteY143" fmla="*/ 660400 h 107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3136900" h="1073150">
                  <a:moveTo>
                    <a:pt x="6350" y="660400"/>
                  </a:moveTo>
                  <a:lnTo>
                    <a:pt x="6350" y="660400"/>
                  </a:lnTo>
                  <a:cubicBezTo>
                    <a:pt x="15216" y="580606"/>
                    <a:pt x="16580" y="597597"/>
                    <a:pt x="6350" y="495300"/>
                  </a:cubicBezTo>
                  <a:cubicBezTo>
                    <a:pt x="5684" y="488640"/>
                    <a:pt x="2117" y="482600"/>
                    <a:pt x="0" y="476250"/>
                  </a:cubicBezTo>
                  <a:cubicBezTo>
                    <a:pt x="2117" y="423333"/>
                    <a:pt x="708" y="370158"/>
                    <a:pt x="6350" y="317500"/>
                  </a:cubicBezTo>
                  <a:cubicBezTo>
                    <a:pt x="7163" y="309912"/>
                    <a:pt x="15637" y="305276"/>
                    <a:pt x="19050" y="298450"/>
                  </a:cubicBezTo>
                  <a:cubicBezTo>
                    <a:pt x="22043" y="292463"/>
                    <a:pt x="22763" y="285552"/>
                    <a:pt x="25400" y="279400"/>
                  </a:cubicBezTo>
                  <a:cubicBezTo>
                    <a:pt x="29129" y="270699"/>
                    <a:pt x="34776" y="262863"/>
                    <a:pt x="38100" y="254000"/>
                  </a:cubicBezTo>
                  <a:cubicBezTo>
                    <a:pt x="41164" y="245828"/>
                    <a:pt x="39609" y="235862"/>
                    <a:pt x="44450" y="228600"/>
                  </a:cubicBezTo>
                  <a:cubicBezTo>
                    <a:pt x="48683" y="222250"/>
                    <a:pt x="57150" y="220133"/>
                    <a:pt x="63500" y="215900"/>
                  </a:cubicBezTo>
                  <a:cubicBezTo>
                    <a:pt x="75703" y="154884"/>
                    <a:pt x="61518" y="211330"/>
                    <a:pt x="82550" y="158750"/>
                  </a:cubicBezTo>
                  <a:lnTo>
                    <a:pt x="101600" y="101600"/>
                  </a:lnTo>
                  <a:cubicBezTo>
                    <a:pt x="107710" y="83270"/>
                    <a:pt x="103957" y="77597"/>
                    <a:pt x="127000" y="76200"/>
                  </a:cubicBezTo>
                  <a:cubicBezTo>
                    <a:pt x="190419" y="72356"/>
                    <a:pt x="254000" y="71967"/>
                    <a:pt x="317500" y="69850"/>
                  </a:cubicBezTo>
                  <a:cubicBezTo>
                    <a:pt x="378516" y="57647"/>
                    <a:pt x="322070" y="71832"/>
                    <a:pt x="374650" y="50800"/>
                  </a:cubicBezTo>
                  <a:cubicBezTo>
                    <a:pt x="387079" y="45828"/>
                    <a:pt x="401611" y="45526"/>
                    <a:pt x="412750" y="38100"/>
                  </a:cubicBezTo>
                  <a:cubicBezTo>
                    <a:pt x="467345" y="1704"/>
                    <a:pt x="398270" y="45340"/>
                    <a:pt x="450850" y="19050"/>
                  </a:cubicBezTo>
                  <a:cubicBezTo>
                    <a:pt x="500089" y="-5569"/>
                    <a:pt x="441067" y="15961"/>
                    <a:pt x="488950" y="0"/>
                  </a:cubicBezTo>
                  <a:cubicBezTo>
                    <a:pt x="518583" y="4233"/>
                    <a:pt x="549278" y="3771"/>
                    <a:pt x="577850" y="12700"/>
                  </a:cubicBezTo>
                  <a:cubicBezTo>
                    <a:pt x="585134" y="14976"/>
                    <a:pt x="585480" y="26046"/>
                    <a:pt x="590550" y="31750"/>
                  </a:cubicBezTo>
                  <a:cubicBezTo>
                    <a:pt x="602482" y="45174"/>
                    <a:pt x="613706" y="59887"/>
                    <a:pt x="628650" y="69850"/>
                  </a:cubicBezTo>
                  <a:cubicBezTo>
                    <a:pt x="635000" y="74083"/>
                    <a:pt x="640199" y="81144"/>
                    <a:pt x="647700" y="82550"/>
                  </a:cubicBezTo>
                  <a:cubicBezTo>
                    <a:pt x="674825" y="87636"/>
                    <a:pt x="702733" y="86783"/>
                    <a:pt x="730250" y="88900"/>
                  </a:cubicBezTo>
                  <a:cubicBezTo>
                    <a:pt x="755650" y="86783"/>
                    <a:pt x="781137" y="85528"/>
                    <a:pt x="806450" y="82550"/>
                  </a:cubicBezTo>
                  <a:cubicBezTo>
                    <a:pt x="817169" y="81289"/>
                    <a:pt x="827407" y="76200"/>
                    <a:pt x="838200" y="76200"/>
                  </a:cubicBezTo>
                  <a:cubicBezTo>
                    <a:pt x="853769" y="76200"/>
                    <a:pt x="884916" y="84704"/>
                    <a:pt x="901700" y="88900"/>
                  </a:cubicBezTo>
                  <a:cubicBezTo>
                    <a:pt x="908050" y="93133"/>
                    <a:pt x="914887" y="96714"/>
                    <a:pt x="920750" y="101600"/>
                  </a:cubicBezTo>
                  <a:cubicBezTo>
                    <a:pt x="937840" y="115842"/>
                    <a:pt x="938580" y="124341"/>
                    <a:pt x="958850" y="133350"/>
                  </a:cubicBezTo>
                  <a:cubicBezTo>
                    <a:pt x="971083" y="138787"/>
                    <a:pt x="996950" y="146050"/>
                    <a:pt x="996950" y="146050"/>
                  </a:cubicBezTo>
                  <a:cubicBezTo>
                    <a:pt x="1000337" y="145203"/>
                    <a:pt x="1035934" y="136994"/>
                    <a:pt x="1041400" y="133350"/>
                  </a:cubicBezTo>
                  <a:cubicBezTo>
                    <a:pt x="1088966" y="101639"/>
                    <a:pt x="1034204" y="123049"/>
                    <a:pt x="1079500" y="107950"/>
                  </a:cubicBezTo>
                  <a:cubicBezTo>
                    <a:pt x="1098550" y="112183"/>
                    <a:pt x="1117794" y="115622"/>
                    <a:pt x="1136650" y="120650"/>
                  </a:cubicBezTo>
                  <a:cubicBezTo>
                    <a:pt x="1149585" y="124099"/>
                    <a:pt x="1161372" y="132872"/>
                    <a:pt x="1174750" y="133350"/>
                  </a:cubicBezTo>
                  <a:lnTo>
                    <a:pt x="1352550" y="139700"/>
                  </a:lnTo>
                  <a:cubicBezTo>
                    <a:pt x="1396219" y="168813"/>
                    <a:pt x="1376170" y="160273"/>
                    <a:pt x="1409700" y="171450"/>
                  </a:cubicBezTo>
                  <a:cubicBezTo>
                    <a:pt x="1416050" y="177800"/>
                    <a:pt x="1420544" y="186853"/>
                    <a:pt x="1428750" y="190500"/>
                  </a:cubicBezTo>
                  <a:cubicBezTo>
                    <a:pt x="1440515" y="195729"/>
                    <a:pt x="1454281" y="194057"/>
                    <a:pt x="1466850" y="196850"/>
                  </a:cubicBezTo>
                  <a:cubicBezTo>
                    <a:pt x="1473384" y="198302"/>
                    <a:pt x="1479464" y="201361"/>
                    <a:pt x="1485900" y="203200"/>
                  </a:cubicBezTo>
                  <a:cubicBezTo>
                    <a:pt x="1494291" y="205598"/>
                    <a:pt x="1502833" y="207433"/>
                    <a:pt x="1511300" y="209550"/>
                  </a:cubicBezTo>
                  <a:cubicBezTo>
                    <a:pt x="1517650" y="213783"/>
                    <a:pt x="1523376" y="219150"/>
                    <a:pt x="1530350" y="222250"/>
                  </a:cubicBezTo>
                  <a:cubicBezTo>
                    <a:pt x="1574513" y="241878"/>
                    <a:pt x="1556908" y="228986"/>
                    <a:pt x="1593850" y="241300"/>
                  </a:cubicBezTo>
                  <a:cubicBezTo>
                    <a:pt x="1604664" y="244905"/>
                    <a:pt x="1614786" y="250395"/>
                    <a:pt x="1625600" y="254000"/>
                  </a:cubicBezTo>
                  <a:cubicBezTo>
                    <a:pt x="1633879" y="256760"/>
                    <a:pt x="1642641" y="257842"/>
                    <a:pt x="1651000" y="260350"/>
                  </a:cubicBezTo>
                  <a:cubicBezTo>
                    <a:pt x="1663822" y="264197"/>
                    <a:pt x="1675722" y="272572"/>
                    <a:pt x="1689100" y="273050"/>
                  </a:cubicBezTo>
                  <a:lnTo>
                    <a:pt x="1866900" y="279400"/>
                  </a:lnTo>
                  <a:cubicBezTo>
                    <a:pt x="1877483" y="283633"/>
                    <a:pt x="1887266" y="291531"/>
                    <a:pt x="1898650" y="292100"/>
                  </a:cubicBezTo>
                  <a:cubicBezTo>
                    <a:pt x="1969557" y="295645"/>
                    <a:pt x="1970238" y="293637"/>
                    <a:pt x="2012950" y="279400"/>
                  </a:cubicBezTo>
                  <a:cubicBezTo>
                    <a:pt x="2036233" y="281517"/>
                    <a:pt x="2059875" y="281165"/>
                    <a:pt x="2082800" y="285750"/>
                  </a:cubicBezTo>
                  <a:cubicBezTo>
                    <a:pt x="2090972" y="287384"/>
                    <a:pt x="2119717" y="304872"/>
                    <a:pt x="2127250" y="311150"/>
                  </a:cubicBezTo>
                  <a:cubicBezTo>
                    <a:pt x="2134149" y="316899"/>
                    <a:pt x="2138828" y="325219"/>
                    <a:pt x="2146300" y="330200"/>
                  </a:cubicBezTo>
                  <a:cubicBezTo>
                    <a:pt x="2151869" y="333913"/>
                    <a:pt x="2159000" y="334433"/>
                    <a:pt x="2165350" y="336550"/>
                  </a:cubicBezTo>
                  <a:cubicBezTo>
                    <a:pt x="2214033" y="334433"/>
                    <a:pt x="2263047" y="336244"/>
                    <a:pt x="2311400" y="330200"/>
                  </a:cubicBezTo>
                  <a:cubicBezTo>
                    <a:pt x="2331325" y="327709"/>
                    <a:pt x="2368550" y="311150"/>
                    <a:pt x="2368550" y="311150"/>
                  </a:cubicBezTo>
                  <a:cubicBezTo>
                    <a:pt x="2398183" y="313267"/>
                    <a:pt x="2428449" y="311055"/>
                    <a:pt x="2457450" y="317500"/>
                  </a:cubicBezTo>
                  <a:cubicBezTo>
                    <a:pt x="2467781" y="319796"/>
                    <a:pt x="2473661" y="331299"/>
                    <a:pt x="2482850" y="336550"/>
                  </a:cubicBezTo>
                  <a:cubicBezTo>
                    <a:pt x="2488662" y="339871"/>
                    <a:pt x="2495406" y="341277"/>
                    <a:pt x="2501900" y="342900"/>
                  </a:cubicBezTo>
                  <a:cubicBezTo>
                    <a:pt x="2539657" y="352339"/>
                    <a:pt x="2552184" y="350310"/>
                    <a:pt x="2597150" y="355600"/>
                  </a:cubicBezTo>
                  <a:cubicBezTo>
                    <a:pt x="2612015" y="357349"/>
                    <a:pt x="2626783" y="359833"/>
                    <a:pt x="2641600" y="361950"/>
                  </a:cubicBezTo>
                  <a:cubicBezTo>
                    <a:pt x="2647950" y="364067"/>
                    <a:pt x="2654038" y="367256"/>
                    <a:pt x="2660650" y="368300"/>
                  </a:cubicBezTo>
                  <a:cubicBezTo>
                    <a:pt x="2805694" y="391202"/>
                    <a:pt x="2853217" y="383116"/>
                    <a:pt x="3035300" y="387350"/>
                  </a:cubicBezTo>
                  <a:cubicBezTo>
                    <a:pt x="3039533" y="395817"/>
                    <a:pt x="3043304" y="404531"/>
                    <a:pt x="3048000" y="412750"/>
                  </a:cubicBezTo>
                  <a:cubicBezTo>
                    <a:pt x="3051786" y="419376"/>
                    <a:pt x="3057287" y="424974"/>
                    <a:pt x="3060700" y="431800"/>
                  </a:cubicBezTo>
                  <a:cubicBezTo>
                    <a:pt x="3063693" y="437787"/>
                    <a:pt x="3063799" y="444999"/>
                    <a:pt x="3067050" y="450850"/>
                  </a:cubicBezTo>
                  <a:cubicBezTo>
                    <a:pt x="3074463" y="464193"/>
                    <a:pt x="3092450" y="488950"/>
                    <a:pt x="3092450" y="488950"/>
                  </a:cubicBezTo>
                  <a:cubicBezTo>
                    <a:pt x="3094485" y="497088"/>
                    <a:pt x="3100595" y="524290"/>
                    <a:pt x="3105150" y="533400"/>
                  </a:cubicBezTo>
                  <a:cubicBezTo>
                    <a:pt x="3108563" y="540226"/>
                    <a:pt x="3113617" y="546100"/>
                    <a:pt x="3117850" y="552450"/>
                  </a:cubicBezTo>
                  <a:cubicBezTo>
                    <a:pt x="3119967" y="565150"/>
                    <a:pt x="3121077" y="578059"/>
                    <a:pt x="3124200" y="590550"/>
                  </a:cubicBezTo>
                  <a:cubicBezTo>
                    <a:pt x="3127447" y="603537"/>
                    <a:pt x="3136900" y="628650"/>
                    <a:pt x="3136900" y="628650"/>
                  </a:cubicBezTo>
                  <a:cubicBezTo>
                    <a:pt x="3136078" y="636871"/>
                    <a:pt x="3132960" y="715140"/>
                    <a:pt x="3117850" y="730250"/>
                  </a:cubicBezTo>
                  <a:cubicBezTo>
                    <a:pt x="3105887" y="742213"/>
                    <a:pt x="3093173" y="752437"/>
                    <a:pt x="3086100" y="768350"/>
                  </a:cubicBezTo>
                  <a:cubicBezTo>
                    <a:pt x="3055873" y="836360"/>
                    <a:pt x="3089442" y="782387"/>
                    <a:pt x="3060700" y="825500"/>
                  </a:cubicBezTo>
                  <a:cubicBezTo>
                    <a:pt x="3056467" y="846667"/>
                    <a:pt x="3051053" y="867631"/>
                    <a:pt x="3048000" y="889000"/>
                  </a:cubicBezTo>
                  <a:cubicBezTo>
                    <a:pt x="3045883" y="903817"/>
                    <a:pt x="3045951" y="919114"/>
                    <a:pt x="3041650" y="933450"/>
                  </a:cubicBezTo>
                  <a:cubicBezTo>
                    <a:pt x="3036440" y="950818"/>
                    <a:pt x="3016528" y="962465"/>
                    <a:pt x="3003550" y="971550"/>
                  </a:cubicBezTo>
                  <a:cubicBezTo>
                    <a:pt x="2991046" y="980303"/>
                    <a:pt x="2979930" y="992123"/>
                    <a:pt x="2965450" y="996950"/>
                  </a:cubicBezTo>
                  <a:cubicBezTo>
                    <a:pt x="2893154" y="1021049"/>
                    <a:pt x="2940714" y="1008864"/>
                    <a:pt x="2819400" y="1016000"/>
                  </a:cubicBezTo>
                  <a:cubicBezTo>
                    <a:pt x="2813050" y="1018117"/>
                    <a:pt x="2806201" y="1019099"/>
                    <a:pt x="2800350" y="1022350"/>
                  </a:cubicBezTo>
                  <a:cubicBezTo>
                    <a:pt x="2787007" y="1029763"/>
                    <a:pt x="2776730" y="1042923"/>
                    <a:pt x="2762250" y="1047750"/>
                  </a:cubicBezTo>
                  <a:cubicBezTo>
                    <a:pt x="2716910" y="1062863"/>
                    <a:pt x="2735289" y="1053024"/>
                    <a:pt x="2705100" y="1073150"/>
                  </a:cubicBezTo>
                  <a:cubicBezTo>
                    <a:pt x="2690283" y="1071033"/>
                    <a:pt x="2675326" y="1069735"/>
                    <a:pt x="2660650" y="1066800"/>
                  </a:cubicBezTo>
                  <a:cubicBezTo>
                    <a:pt x="2654086" y="1065487"/>
                    <a:pt x="2646827" y="1064631"/>
                    <a:pt x="2641600" y="1060450"/>
                  </a:cubicBezTo>
                  <a:cubicBezTo>
                    <a:pt x="2635641" y="1055682"/>
                    <a:pt x="2634296" y="1046796"/>
                    <a:pt x="2628900" y="1041400"/>
                  </a:cubicBezTo>
                  <a:cubicBezTo>
                    <a:pt x="2598191" y="1010691"/>
                    <a:pt x="2613511" y="1030531"/>
                    <a:pt x="2584450" y="1016000"/>
                  </a:cubicBezTo>
                  <a:cubicBezTo>
                    <a:pt x="2577624" y="1012587"/>
                    <a:pt x="2572374" y="1006400"/>
                    <a:pt x="2565400" y="1003300"/>
                  </a:cubicBezTo>
                  <a:cubicBezTo>
                    <a:pt x="2529597" y="987387"/>
                    <a:pt x="2522110" y="990793"/>
                    <a:pt x="2482850" y="984250"/>
                  </a:cubicBezTo>
                  <a:cubicBezTo>
                    <a:pt x="2438958" y="976935"/>
                    <a:pt x="2419524" y="972855"/>
                    <a:pt x="2381250" y="965200"/>
                  </a:cubicBezTo>
                  <a:cubicBezTo>
                    <a:pt x="2372783" y="960967"/>
                    <a:pt x="2364069" y="957196"/>
                    <a:pt x="2355850" y="952500"/>
                  </a:cubicBezTo>
                  <a:cubicBezTo>
                    <a:pt x="2349224" y="948714"/>
                    <a:pt x="2343626" y="943213"/>
                    <a:pt x="2336800" y="939800"/>
                  </a:cubicBezTo>
                  <a:cubicBezTo>
                    <a:pt x="2330813" y="936807"/>
                    <a:pt x="2324100" y="935567"/>
                    <a:pt x="2317750" y="933450"/>
                  </a:cubicBezTo>
                  <a:cubicBezTo>
                    <a:pt x="2311400" y="935567"/>
                    <a:pt x="2305264" y="938487"/>
                    <a:pt x="2298700" y="939800"/>
                  </a:cubicBezTo>
                  <a:cubicBezTo>
                    <a:pt x="2238744" y="951791"/>
                    <a:pt x="2272774" y="939950"/>
                    <a:pt x="2228850" y="952500"/>
                  </a:cubicBezTo>
                  <a:cubicBezTo>
                    <a:pt x="2193079" y="962720"/>
                    <a:pt x="2226733" y="954617"/>
                    <a:pt x="2184400" y="971550"/>
                  </a:cubicBezTo>
                  <a:cubicBezTo>
                    <a:pt x="2171971" y="976522"/>
                    <a:pt x="2159000" y="980017"/>
                    <a:pt x="2146300" y="984250"/>
                  </a:cubicBezTo>
                  <a:cubicBezTo>
                    <a:pt x="2139950" y="986367"/>
                    <a:pt x="2133852" y="989500"/>
                    <a:pt x="2127250" y="990600"/>
                  </a:cubicBezTo>
                  <a:lnTo>
                    <a:pt x="2089150" y="996950"/>
                  </a:lnTo>
                  <a:cubicBezTo>
                    <a:pt x="2031856" y="982627"/>
                    <a:pt x="2054909" y="989770"/>
                    <a:pt x="2019300" y="977900"/>
                  </a:cubicBezTo>
                  <a:cubicBezTo>
                    <a:pt x="2009775" y="979091"/>
                    <a:pt x="1965895" y="981203"/>
                    <a:pt x="1949450" y="990600"/>
                  </a:cubicBezTo>
                  <a:cubicBezTo>
                    <a:pt x="1940261" y="995851"/>
                    <a:pt x="1932085" y="1002762"/>
                    <a:pt x="1924050" y="1009650"/>
                  </a:cubicBezTo>
                  <a:cubicBezTo>
                    <a:pt x="1917232" y="1015494"/>
                    <a:pt x="1912472" y="1023719"/>
                    <a:pt x="1905000" y="1028700"/>
                  </a:cubicBezTo>
                  <a:cubicBezTo>
                    <a:pt x="1899431" y="1032413"/>
                    <a:pt x="1891937" y="1032057"/>
                    <a:pt x="1885950" y="1035050"/>
                  </a:cubicBezTo>
                  <a:cubicBezTo>
                    <a:pt x="1879124" y="1038463"/>
                    <a:pt x="1873874" y="1044650"/>
                    <a:pt x="1866900" y="1047750"/>
                  </a:cubicBezTo>
                  <a:cubicBezTo>
                    <a:pt x="1854667" y="1053187"/>
                    <a:pt x="1828800" y="1060450"/>
                    <a:pt x="1828800" y="1060450"/>
                  </a:cubicBezTo>
                  <a:cubicBezTo>
                    <a:pt x="1809750" y="1058333"/>
                    <a:pt x="1790245" y="1058749"/>
                    <a:pt x="1771650" y="1054100"/>
                  </a:cubicBezTo>
                  <a:cubicBezTo>
                    <a:pt x="1764246" y="1052249"/>
                    <a:pt x="1759426" y="1044813"/>
                    <a:pt x="1752600" y="1041400"/>
                  </a:cubicBezTo>
                  <a:cubicBezTo>
                    <a:pt x="1746613" y="1038407"/>
                    <a:pt x="1739537" y="1038043"/>
                    <a:pt x="1733550" y="1035050"/>
                  </a:cubicBezTo>
                  <a:cubicBezTo>
                    <a:pt x="1696704" y="1016627"/>
                    <a:pt x="1733630" y="1026349"/>
                    <a:pt x="1689100" y="1009650"/>
                  </a:cubicBezTo>
                  <a:cubicBezTo>
                    <a:pt x="1680928" y="1006586"/>
                    <a:pt x="1672219" y="1005193"/>
                    <a:pt x="1663700" y="1003300"/>
                  </a:cubicBezTo>
                  <a:cubicBezTo>
                    <a:pt x="1623264" y="994314"/>
                    <a:pt x="1624724" y="996147"/>
                    <a:pt x="1574800" y="990600"/>
                  </a:cubicBezTo>
                  <a:cubicBezTo>
                    <a:pt x="1555369" y="985742"/>
                    <a:pt x="1544968" y="986168"/>
                    <a:pt x="1530350" y="971550"/>
                  </a:cubicBezTo>
                  <a:cubicBezTo>
                    <a:pt x="1524954" y="966154"/>
                    <a:pt x="1522536" y="958363"/>
                    <a:pt x="1517650" y="952500"/>
                  </a:cubicBezTo>
                  <a:cubicBezTo>
                    <a:pt x="1511735" y="945402"/>
                    <a:pt x="1490324" y="923688"/>
                    <a:pt x="1479550" y="920750"/>
                  </a:cubicBezTo>
                  <a:cubicBezTo>
                    <a:pt x="1463086" y="916260"/>
                    <a:pt x="1445782" y="915464"/>
                    <a:pt x="1428750" y="914400"/>
                  </a:cubicBezTo>
                  <a:cubicBezTo>
                    <a:pt x="1378005" y="911228"/>
                    <a:pt x="1327150" y="910167"/>
                    <a:pt x="1276350" y="908050"/>
                  </a:cubicBezTo>
                  <a:lnTo>
                    <a:pt x="1250950" y="869950"/>
                  </a:lnTo>
                  <a:cubicBezTo>
                    <a:pt x="1246717" y="863600"/>
                    <a:pt x="1245734" y="852397"/>
                    <a:pt x="1238250" y="850900"/>
                  </a:cubicBezTo>
                  <a:lnTo>
                    <a:pt x="1206500" y="844550"/>
                  </a:lnTo>
                  <a:cubicBezTo>
                    <a:pt x="1193832" y="842247"/>
                    <a:pt x="1181100" y="840317"/>
                    <a:pt x="1168400" y="838200"/>
                  </a:cubicBezTo>
                  <a:cubicBezTo>
                    <a:pt x="1123950" y="840317"/>
                    <a:pt x="1079278" y="839636"/>
                    <a:pt x="1035050" y="844550"/>
                  </a:cubicBezTo>
                  <a:lnTo>
                    <a:pt x="977900" y="863600"/>
                  </a:lnTo>
                  <a:lnTo>
                    <a:pt x="958850" y="869950"/>
                  </a:lnTo>
                  <a:cubicBezTo>
                    <a:pt x="952500" y="865717"/>
                    <a:pt x="944568" y="863209"/>
                    <a:pt x="939800" y="857250"/>
                  </a:cubicBezTo>
                  <a:cubicBezTo>
                    <a:pt x="935619" y="852023"/>
                    <a:pt x="936443" y="844187"/>
                    <a:pt x="933450" y="838200"/>
                  </a:cubicBezTo>
                  <a:cubicBezTo>
                    <a:pt x="930037" y="831374"/>
                    <a:pt x="924983" y="825500"/>
                    <a:pt x="920750" y="819150"/>
                  </a:cubicBezTo>
                  <a:cubicBezTo>
                    <a:pt x="897467" y="821267"/>
                    <a:pt x="874279" y="825500"/>
                    <a:pt x="850900" y="825500"/>
                  </a:cubicBezTo>
                  <a:cubicBezTo>
                    <a:pt x="801788" y="825500"/>
                    <a:pt x="800958" y="823669"/>
                    <a:pt x="768350" y="812800"/>
                  </a:cubicBezTo>
                  <a:cubicBezTo>
                    <a:pt x="742950" y="814917"/>
                    <a:pt x="715939" y="810000"/>
                    <a:pt x="692150" y="819150"/>
                  </a:cubicBezTo>
                  <a:cubicBezTo>
                    <a:pt x="684004" y="822283"/>
                    <a:pt x="691547" y="837982"/>
                    <a:pt x="685800" y="844550"/>
                  </a:cubicBezTo>
                  <a:cubicBezTo>
                    <a:pt x="675749" y="856037"/>
                    <a:pt x="662508" y="866248"/>
                    <a:pt x="647700" y="869950"/>
                  </a:cubicBezTo>
                  <a:cubicBezTo>
                    <a:pt x="639233" y="872067"/>
                    <a:pt x="630819" y="874407"/>
                    <a:pt x="622300" y="876300"/>
                  </a:cubicBezTo>
                  <a:cubicBezTo>
                    <a:pt x="611764" y="878641"/>
                    <a:pt x="601021" y="880032"/>
                    <a:pt x="590550" y="882650"/>
                  </a:cubicBezTo>
                  <a:cubicBezTo>
                    <a:pt x="584056" y="884273"/>
                    <a:pt x="577850" y="886883"/>
                    <a:pt x="571500" y="889000"/>
                  </a:cubicBezTo>
                  <a:cubicBezTo>
                    <a:pt x="567267" y="874183"/>
                    <a:pt x="566284" y="858020"/>
                    <a:pt x="558800" y="844550"/>
                  </a:cubicBezTo>
                  <a:cubicBezTo>
                    <a:pt x="555094" y="837879"/>
                    <a:pt x="547350" y="832541"/>
                    <a:pt x="539750" y="831850"/>
                  </a:cubicBezTo>
                  <a:cubicBezTo>
                    <a:pt x="476476" y="826098"/>
                    <a:pt x="412750" y="827617"/>
                    <a:pt x="349250" y="825500"/>
                  </a:cubicBezTo>
                  <a:cubicBezTo>
                    <a:pt x="327878" y="818376"/>
                    <a:pt x="326771" y="819005"/>
                    <a:pt x="304800" y="806450"/>
                  </a:cubicBezTo>
                  <a:cubicBezTo>
                    <a:pt x="298174" y="802664"/>
                    <a:pt x="292576" y="797163"/>
                    <a:pt x="285750" y="793750"/>
                  </a:cubicBezTo>
                  <a:cubicBezTo>
                    <a:pt x="277264" y="789507"/>
                    <a:pt x="248624" y="782678"/>
                    <a:pt x="241300" y="781050"/>
                  </a:cubicBezTo>
                  <a:cubicBezTo>
                    <a:pt x="230764" y="778709"/>
                    <a:pt x="220021" y="777318"/>
                    <a:pt x="209550" y="774700"/>
                  </a:cubicBezTo>
                  <a:cubicBezTo>
                    <a:pt x="203056" y="773077"/>
                    <a:pt x="197116" y="769368"/>
                    <a:pt x="190500" y="768350"/>
                  </a:cubicBezTo>
                  <a:cubicBezTo>
                    <a:pt x="169475" y="765115"/>
                    <a:pt x="148167" y="764117"/>
                    <a:pt x="127000" y="762000"/>
                  </a:cubicBezTo>
                  <a:cubicBezTo>
                    <a:pt x="120650" y="759883"/>
                    <a:pt x="114607" y="756351"/>
                    <a:pt x="107950" y="755650"/>
                  </a:cubicBezTo>
                  <a:cubicBezTo>
                    <a:pt x="74204" y="752098"/>
                    <a:pt x="39381" y="757072"/>
                    <a:pt x="6350" y="749300"/>
                  </a:cubicBezTo>
                  <a:cubicBezTo>
                    <a:pt x="-166" y="747767"/>
                    <a:pt x="2117" y="736600"/>
                    <a:pt x="0" y="730250"/>
                  </a:cubicBezTo>
                  <a:cubicBezTo>
                    <a:pt x="7278" y="693859"/>
                    <a:pt x="5292" y="672042"/>
                    <a:pt x="6350" y="660400"/>
                  </a:cubicBezTo>
                  <a:close/>
                </a:path>
              </a:pathLst>
            </a:custGeom>
            <a:solidFill>
              <a:schemeClr val="bg1"/>
            </a:solidFill>
            <a:ln w="3175">
              <a:solidFill>
                <a:srgbClr val="7F7F7F">
                  <a:alpha val="25098"/>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5" name="TextBox 94"/>
            <p:cNvSpPr txBox="1"/>
            <p:nvPr/>
          </p:nvSpPr>
          <p:spPr>
            <a:xfrm rot="450999">
              <a:off x="5336962" y="4890492"/>
              <a:ext cx="2945810" cy="461665"/>
            </a:xfrm>
            <a:prstGeom prst="rect">
              <a:avLst/>
            </a:prstGeom>
            <a:noFill/>
          </p:spPr>
          <p:txBody>
            <a:bodyPr wrap="square" rtlCol="0">
              <a:spAutoFit/>
            </a:bodyPr>
            <a:lstStyle/>
            <a:p>
              <a:pPr algn="ctr"/>
              <a:r>
                <a:rPr lang="fr-FR" b="1" dirty="0" smtClean="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COMMUNICATION</a:t>
              </a:r>
              <a:endParaRPr lang="fr-FR" b="1"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8" name="Group 17"/>
          <p:cNvGrpSpPr/>
          <p:nvPr/>
        </p:nvGrpSpPr>
        <p:grpSpPr>
          <a:xfrm>
            <a:off x="1848725" y="4733142"/>
            <a:ext cx="1969310" cy="982137"/>
            <a:chOff x="1848725" y="4733142"/>
            <a:chExt cx="1969310" cy="982137"/>
          </a:xfrm>
        </p:grpSpPr>
        <p:sp>
          <p:nvSpPr>
            <p:cNvPr id="154" name="Freeform 153"/>
            <p:cNvSpPr/>
            <p:nvPr/>
          </p:nvSpPr>
          <p:spPr>
            <a:xfrm>
              <a:off x="1887132" y="5238414"/>
              <a:ext cx="1318527" cy="476865"/>
            </a:xfrm>
            <a:custGeom>
              <a:avLst/>
              <a:gdLst>
                <a:gd name="connsiteX0" fmla="*/ 0 w 1318527"/>
                <a:gd name="connsiteY0" fmla="*/ 0 h 476865"/>
                <a:gd name="connsiteX1" fmla="*/ 1259796 w 1318527"/>
                <a:gd name="connsiteY1" fmla="*/ 46170 h 476865"/>
                <a:gd name="connsiteX2" fmla="*/ 1318527 w 1318527"/>
                <a:gd name="connsiteY2" fmla="*/ 476865 h 476865"/>
                <a:gd name="connsiteX3" fmla="*/ 1310980 w 1318527"/>
                <a:gd name="connsiteY3" fmla="*/ 474349 h 476865"/>
                <a:gd name="connsiteX4" fmla="*/ 1268118 w 1318527"/>
                <a:gd name="connsiteY4" fmla="*/ 450537 h 476865"/>
                <a:gd name="connsiteX5" fmla="*/ 1201443 w 1318527"/>
                <a:gd name="connsiteY5" fmla="*/ 445774 h 476865"/>
                <a:gd name="connsiteX6" fmla="*/ 1172868 w 1318527"/>
                <a:gd name="connsiteY6" fmla="*/ 431487 h 476865"/>
                <a:gd name="connsiteX7" fmla="*/ 1144293 w 1318527"/>
                <a:gd name="connsiteY7" fmla="*/ 402912 h 476865"/>
                <a:gd name="connsiteX8" fmla="*/ 1130005 w 1318527"/>
                <a:gd name="connsiteY8" fmla="*/ 398149 h 476865"/>
                <a:gd name="connsiteX9" fmla="*/ 1110955 w 1318527"/>
                <a:gd name="connsiteY9" fmla="*/ 388624 h 476865"/>
                <a:gd name="connsiteX10" fmla="*/ 1087143 w 1318527"/>
                <a:gd name="connsiteY10" fmla="*/ 383862 h 476865"/>
                <a:gd name="connsiteX11" fmla="*/ 1058568 w 1318527"/>
                <a:gd name="connsiteY11" fmla="*/ 374337 h 476865"/>
                <a:gd name="connsiteX12" fmla="*/ 1039518 w 1318527"/>
                <a:gd name="connsiteY12" fmla="*/ 369574 h 476865"/>
                <a:gd name="connsiteX13" fmla="*/ 1025230 w 1318527"/>
                <a:gd name="connsiteY13" fmla="*/ 360049 h 476865"/>
                <a:gd name="connsiteX14" fmla="*/ 858543 w 1318527"/>
                <a:gd name="connsiteY14" fmla="*/ 360049 h 476865"/>
                <a:gd name="connsiteX15" fmla="*/ 810918 w 1318527"/>
                <a:gd name="connsiteY15" fmla="*/ 364812 h 476865"/>
                <a:gd name="connsiteX16" fmla="*/ 791868 w 1318527"/>
                <a:gd name="connsiteY16" fmla="*/ 369574 h 476865"/>
                <a:gd name="connsiteX17" fmla="*/ 768055 w 1318527"/>
                <a:gd name="connsiteY17" fmla="*/ 374337 h 476865"/>
                <a:gd name="connsiteX18" fmla="*/ 753768 w 1318527"/>
                <a:gd name="connsiteY18" fmla="*/ 379099 h 476865"/>
                <a:gd name="connsiteX19" fmla="*/ 725193 w 1318527"/>
                <a:gd name="connsiteY19" fmla="*/ 398149 h 476865"/>
                <a:gd name="connsiteX20" fmla="*/ 715668 w 1318527"/>
                <a:gd name="connsiteY20" fmla="*/ 412437 h 476865"/>
                <a:gd name="connsiteX21" fmla="*/ 687093 w 1318527"/>
                <a:gd name="connsiteY21" fmla="*/ 426724 h 476865"/>
                <a:gd name="connsiteX22" fmla="*/ 639468 w 1318527"/>
                <a:gd name="connsiteY22" fmla="*/ 421962 h 476865"/>
                <a:gd name="connsiteX23" fmla="*/ 610893 w 1318527"/>
                <a:gd name="connsiteY23" fmla="*/ 402912 h 476865"/>
                <a:gd name="connsiteX24" fmla="*/ 601368 w 1318527"/>
                <a:gd name="connsiteY24" fmla="*/ 388624 h 476865"/>
                <a:gd name="connsiteX25" fmla="*/ 572793 w 1318527"/>
                <a:gd name="connsiteY25" fmla="*/ 369574 h 476865"/>
                <a:gd name="connsiteX26" fmla="*/ 548980 w 1318527"/>
                <a:gd name="connsiteY26" fmla="*/ 340999 h 476865"/>
                <a:gd name="connsiteX27" fmla="*/ 534693 w 1318527"/>
                <a:gd name="connsiteY27" fmla="*/ 331474 h 476865"/>
                <a:gd name="connsiteX28" fmla="*/ 520405 w 1318527"/>
                <a:gd name="connsiteY28" fmla="*/ 312424 h 476865"/>
                <a:gd name="connsiteX29" fmla="*/ 468018 w 1318527"/>
                <a:gd name="connsiteY29" fmla="*/ 269562 h 476865"/>
                <a:gd name="connsiteX30" fmla="*/ 444205 w 1318527"/>
                <a:gd name="connsiteY30" fmla="*/ 250512 h 476865"/>
                <a:gd name="connsiteX31" fmla="*/ 410868 w 1318527"/>
                <a:gd name="connsiteY31" fmla="*/ 226699 h 476865"/>
                <a:gd name="connsiteX32" fmla="*/ 396580 w 1318527"/>
                <a:gd name="connsiteY32" fmla="*/ 221937 h 476865"/>
                <a:gd name="connsiteX33" fmla="*/ 282280 w 1318527"/>
                <a:gd name="connsiteY33" fmla="*/ 198124 h 476865"/>
                <a:gd name="connsiteX34" fmla="*/ 267993 w 1318527"/>
                <a:gd name="connsiteY34" fmla="*/ 183837 h 476865"/>
                <a:gd name="connsiteX35" fmla="*/ 244180 w 1318527"/>
                <a:gd name="connsiteY35" fmla="*/ 179074 h 476865"/>
                <a:gd name="connsiteX36" fmla="*/ 148930 w 1318527"/>
                <a:gd name="connsiteY36" fmla="*/ 183837 h 476865"/>
                <a:gd name="connsiteX37" fmla="*/ 106068 w 1318527"/>
                <a:gd name="connsiteY37" fmla="*/ 193362 h 476865"/>
                <a:gd name="connsiteX38" fmla="*/ 53680 w 1318527"/>
                <a:gd name="connsiteY38" fmla="*/ 183837 h 476865"/>
                <a:gd name="connsiteX39" fmla="*/ 39393 w 1318527"/>
                <a:gd name="connsiteY39" fmla="*/ 121924 h 476865"/>
                <a:gd name="connsiteX40" fmla="*/ 29868 w 1318527"/>
                <a:gd name="connsiteY40" fmla="*/ 83824 h 476865"/>
                <a:gd name="connsiteX41" fmla="*/ 25105 w 1318527"/>
                <a:gd name="connsiteY41" fmla="*/ 64774 h 476865"/>
                <a:gd name="connsiteX42" fmla="*/ 15580 w 1318527"/>
                <a:gd name="connsiteY42" fmla="*/ 50487 h 476865"/>
                <a:gd name="connsiteX43" fmla="*/ 6055 w 1318527"/>
                <a:gd name="connsiteY43" fmla="*/ 17149 h 476865"/>
                <a:gd name="connsiteX44" fmla="*/ 1293 w 1318527"/>
                <a:gd name="connsiteY44" fmla="*/ 2862 h 476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318527" h="476865">
                  <a:moveTo>
                    <a:pt x="0" y="0"/>
                  </a:moveTo>
                  <a:lnTo>
                    <a:pt x="1259796" y="46170"/>
                  </a:lnTo>
                  <a:lnTo>
                    <a:pt x="1318527" y="476865"/>
                  </a:lnTo>
                  <a:lnTo>
                    <a:pt x="1310980" y="474349"/>
                  </a:lnTo>
                  <a:cubicBezTo>
                    <a:pt x="1298161" y="467227"/>
                    <a:pt x="1284525" y="452467"/>
                    <a:pt x="1268118" y="450537"/>
                  </a:cubicBezTo>
                  <a:cubicBezTo>
                    <a:pt x="1245989" y="447934"/>
                    <a:pt x="1223668" y="447362"/>
                    <a:pt x="1201443" y="445774"/>
                  </a:cubicBezTo>
                  <a:cubicBezTo>
                    <a:pt x="1188202" y="441361"/>
                    <a:pt x="1183948" y="441336"/>
                    <a:pt x="1172868" y="431487"/>
                  </a:cubicBezTo>
                  <a:cubicBezTo>
                    <a:pt x="1162800" y="422538"/>
                    <a:pt x="1157072" y="407172"/>
                    <a:pt x="1144293" y="402912"/>
                  </a:cubicBezTo>
                  <a:cubicBezTo>
                    <a:pt x="1139530" y="401324"/>
                    <a:pt x="1134619" y="400127"/>
                    <a:pt x="1130005" y="398149"/>
                  </a:cubicBezTo>
                  <a:cubicBezTo>
                    <a:pt x="1123480" y="395352"/>
                    <a:pt x="1117690" y="390869"/>
                    <a:pt x="1110955" y="388624"/>
                  </a:cubicBezTo>
                  <a:cubicBezTo>
                    <a:pt x="1103276" y="386064"/>
                    <a:pt x="1094952" y="385992"/>
                    <a:pt x="1087143" y="383862"/>
                  </a:cubicBezTo>
                  <a:cubicBezTo>
                    <a:pt x="1077457" y="381220"/>
                    <a:pt x="1068308" y="376772"/>
                    <a:pt x="1058568" y="374337"/>
                  </a:cubicBezTo>
                  <a:lnTo>
                    <a:pt x="1039518" y="369574"/>
                  </a:lnTo>
                  <a:cubicBezTo>
                    <a:pt x="1034755" y="366399"/>
                    <a:pt x="1030545" y="362175"/>
                    <a:pt x="1025230" y="360049"/>
                  </a:cubicBezTo>
                  <a:cubicBezTo>
                    <a:pt x="967813" y="337082"/>
                    <a:pt x="931050" y="354325"/>
                    <a:pt x="858543" y="360049"/>
                  </a:cubicBezTo>
                  <a:cubicBezTo>
                    <a:pt x="842638" y="361305"/>
                    <a:pt x="826793" y="363224"/>
                    <a:pt x="810918" y="364812"/>
                  </a:cubicBezTo>
                  <a:cubicBezTo>
                    <a:pt x="804568" y="366399"/>
                    <a:pt x="798258" y="368154"/>
                    <a:pt x="791868" y="369574"/>
                  </a:cubicBezTo>
                  <a:cubicBezTo>
                    <a:pt x="783966" y="371330"/>
                    <a:pt x="775908" y="372374"/>
                    <a:pt x="768055" y="374337"/>
                  </a:cubicBezTo>
                  <a:cubicBezTo>
                    <a:pt x="763185" y="375555"/>
                    <a:pt x="758530" y="377512"/>
                    <a:pt x="753768" y="379099"/>
                  </a:cubicBezTo>
                  <a:cubicBezTo>
                    <a:pt x="744243" y="385449"/>
                    <a:pt x="731543" y="388624"/>
                    <a:pt x="725193" y="398149"/>
                  </a:cubicBezTo>
                  <a:cubicBezTo>
                    <a:pt x="722018" y="402912"/>
                    <a:pt x="719715" y="408390"/>
                    <a:pt x="715668" y="412437"/>
                  </a:cubicBezTo>
                  <a:cubicBezTo>
                    <a:pt x="706436" y="421669"/>
                    <a:pt x="698713" y="422851"/>
                    <a:pt x="687093" y="426724"/>
                  </a:cubicBezTo>
                  <a:cubicBezTo>
                    <a:pt x="671218" y="425137"/>
                    <a:pt x="654696" y="426721"/>
                    <a:pt x="639468" y="421962"/>
                  </a:cubicBezTo>
                  <a:cubicBezTo>
                    <a:pt x="628541" y="418548"/>
                    <a:pt x="610893" y="402912"/>
                    <a:pt x="610893" y="402912"/>
                  </a:cubicBezTo>
                  <a:cubicBezTo>
                    <a:pt x="607718" y="398149"/>
                    <a:pt x="605676" y="392393"/>
                    <a:pt x="601368" y="388624"/>
                  </a:cubicBezTo>
                  <a:cubicBezTo>
                    <a:pt x="592753" y="381086"/>
                    <a:pt x="572793" y="369574"/>
                    <a:pt x="572793" y="369574"/>
                  </a:cubicBezTo>
                  <a:cubicBezTo>
                    <a:pt x="563427" y="355526"/>
                    <a:pt x="562731" y="352459"/>
                    <a:pt x="548980" y="340999"/>
                  </a:cubicBezTo>
                  <a:cubicBezTo>
                    <a:pt x="544583" y="337335"/>
                    <a:pt x="538740" y="335521"/>
                    <a:pt x="534693" y="331474"/>
                  </a:cubicBezTo>
                  <a:cubicBezTo>
                    <a:pt x="529080" y="325861"/>
                    <a:pt x="525715" y="318324"/>
                    <a:pt x="520405" y="312424"/>
                  </a:cubicBezTo>
                  <a:cubicBezTo>
                    <a:pt x="492919" y="281884"/>
                    <a:pt x="498135" y="287632"/>
                    <a:pt x="468018" y="269562"/>
                  </a:cubicBezTo>
                  <a:cubicBezTo>
                    <a:pt x="449943" y="242449"/>
                    <a:pt x="468980" y="264669"/>
                    <a:pt x="444205" y="250512"/>
                  </a:cubicBezTo>
                  <a:cubicBezTo>
                    <a:pt x="429110" y="241886"/>
                    <a:pt x="425606" y="234068"/>
                    <a:pt x="410868" y="226699"/>
                  </a:cubicBezTo>
                  <a:cubicBezTo>
                    <a:pt x="406378" y="224454"/>
                    <a:pt x="401343" y="223524"/>
                    <a:pt x="396580" y="221937"/>
                  </a:cubicBezTo>
                  <a:cubicBezTo>
                    <a:pt x="344192" y="187012"/>
                    <a:pt x="379435" y="203522"/>
                    <a:pt x="282280" y="198124"/>
                  </a:cubicBezTo>
                  <a:cubicBezTo>
                    <a:pt x="277518" y="193362"/>
                    <a:pt x="274017" y="186849"/>
                    <a:pt x="267993" y="183837"/>
                  </a:cubicBezTo>
                  <a:cubicBezTo>
                    <a:pt x="260753" y="180217"/>
                    <a:pt x="252275" y="179074"/>
                    <a:pt x="244180" y="179074"/>
                  </a:cubicBezTo>
                  <a:cubicBezTo>
                    <a:pt x="212390" y="179074"/>
                    <a:pt x="180680" y="182249"/>
                    <a:pt x="148930" y="183837"/>
                  </a:cubicBezTo>
                  <a:cubicBezTo>
                    <a:pt x="135505" y="188312"/>
                    <a:pt x="120314" y="194200"/>
                    <a:pt x="106068" y="193362"/>
                  </a:cubicBezTo>
                  <a:cubicBezTo>
                    <a:pt x="88350" y="192320"/>
                    <a:pt x="71143" y="187012"/>
                    <a:pt x="53680" y="183837"/>
                  </a:cubicBezTo>
                  <a:cubicBezTo>
                    <a:pt x="42627" y="106456"/>
                    <a:pt x="56825" y="191651"/>
                    <a:pt x="39393" y="121924"/>
                  </a:cubicBezTo>
                  <a:lnTo>
                    <a:pt x="29868" y="83824"/>
                  </a:lnTo>
                  <a:cubicBezTo>
                    <a:pt x="28280" y="77474"/>
                    <a:pt x="28736" y="70220"/>
                    <a:pt x="25105" y="64774"/>
                  </a:cubicBezTo>
                  <a:lnTo>
                    <a:pt x="15580" y="50487"/>
                  </a:lnTo>
                  <a:cubicBezTo>
                    <a:pt x="4160" y="16223"/>
                    <a:pt x="18018" y="59018"/>
                    <a:pt x="6055" y="17149"/>
                  </a:cubicBezTo>
                  <a:cubicBezTo>
                    <a:pt x="4676" y="12322"/>
                    <a:pt x="3731" y="7250"/>
                    <a:pt x="1293" y="2862"/>
                  </a:cubicBezTo>
                  <a:close/>
                </a:path>
              </a:pathLst>
            </a:custGeom>
            <a:solidFill>
              <a:schemeClr val="bg1">
                <a:lumMod val="5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93" name="Freeform 92"/>
            <p:cNvSpPr/>
            <p:nvPr/>
          </p:nvSpPr>
          <p:spPr>
            <a:xfrm>
              <a:off x="1848725" y="4733142"/>
              <a:ext cx="1951452" cy="957262"/>
            </a:xfrm>
            <a:custGeom>
              <a:avLst/>
              <a:gdLst>
                <a:gd name="connsiteX0" fmla="*/ 1020010 w 1951452"/>
                <a:gd name="connsiteY0" fmla="*/ 185737 h 957262"/>
                <a:gd name="connsiteX1" fmla="*/ 1191460 w 1951452"/>
                <a:gd name="connsiteY1" fmla="*/ 200025 h 957262"/>
                <a:gd name="connsiteX2" fmla="*/ 1220035 w 1951452"/>
                <a:gd name="connsiteY2" fmla="*/ 185737 h 957262"/>
                <a:gd name="connsiteX3" fmla="*/ 1248610 w 1951452"/>
                <a:gd name="connsiteY3" fmla="*/ 176212 h 957262"/>
                <a:gd name="connsiteX4" fmla="*/ 1262897 w 1951452"/>
                <a:gd name="connsiteY4" fmla="*/ 171450 h 957262"/>
                <a:gd name="connsiteX5" fmla="*/ 1310522 w 1951452"/>
                <a:gd name="connsiteY5" fmla="*/ 176212 h 957262"/>
                <a:gd name="connsiteX6" fmla="*/ 1324810 w 1951452"/>
                <a:gd name="connsiteY6" fmla="*/ 185737 h 957262"/>
                <a:gd name="connsiteX7" fmla="*/ 1358147 w 1951452"/>
                <a:gd name="connsiteY7" fmla="*/ 204787 h 957262"/>
                <a:gd name="connsiteX8" fmla="*/ 1372435 w 1951452"/>
                <a:gd name="connsiteY8" fmla="*/ 214312 h 957262"/>
                <a:gd name="connsiteX9" fmla="*/ 1386722 w 1951452"/>
                <a:gd name="connsiteY9" fmla="*/ 219075 h 957262"/>
                <a:gd name="connsiteX10" fmla="*/ 1510547 w 1951452"/>
                <a:gd name="connsiteY10" fmla="*/ 223837 h 957262"/>
                <a:gd name="connsiteX11" fmla="*/ 1529597 w 1951452"/>
                <a:gd name="connsiteY11" fmla="*/ 228600 h 957262"/>
                <a:gd name="connsiteX12" fmla="*/ 1558172 w 1951452"/>
                <a:gd name="connsiteY12" fmla="*/ 247650 h 957262"/>
                <a:gd name="connsiteX13" fmla="*/ 1691522 w 1951452"/>
                <a:gd name="connsiteY13" fmla="*/ 257175 h 957262"/>
                <a:gd name="connsiteX14" fmla="*/ 1715335 w 1951452"/>
                <a:gd name="connsiteY14" fmla="*/ 276225 h 957262"/>
                <a:gd name="connsiteX15" fmla="*/ 1743910 w 1951452"/>
                <a:gd name="connsiteY15" fmla="*/ 295275 h 957262"/>
                <a:gd name="connsiteX16" fmla="*/ 1796297 w 1951452"/>
                <a:gd name="connsiteY16" fmla="*/ 280987 h 957262"/>
                <a:gd name="connsiteX17" fmla="*/ 1810585 w 1951452"/>
                <a:gd name="connsiteY17" fmla="*/ 276225 h 957262"/>
                <a:gd name="connsiteX18" fmla="*/ 1824872 w 1951452"/>
                <a:gd name="connsiteY18" fmla="*/ 271462 h 957262"/>
                <a:gd name="connsiteX19" fmla="*/ 1853447 w 1951452"/>
                <a:gd name="connsiteY19" fmla="*/ 266700 h 957262"/>
                <a:gd name="connsiteX20" fmla="*/ 1905835 w 1951452"/>
                <a:gd name="connsiteY20" fmla="*/ 276225 h 957262"/>
                <a:gd name="connsiteX21" fmla="*/ 1920122 w 1951452"/>
                <a:gd name="connsiteY21" fmla="*/ 285750 h 957262"/>
                <a:gd name="connsiteX22" fmla="*/ 1924885 w 1951452"/>
                <a:gd name="connsiteY22" fmla="*/ 395287 h 957262"/>
                <a:gd name="connsiteX23" fmla="*/ 1929647 w 1951452"/>
                <a:gd name="connsiteY23" fmla="*/ 500062 h 957262"/>
                <a:gd name="connsiteX24" fmla="*/ 1934410 w 1951452"/>
                <a:gd name="connsiteY24" fmla="*/ 514350 h 957262"/>
                <a:gd name="connsiteX25" fmla="*/ 1943935 w 1951452"/>
                <a:gd name="connsiteY25" fmla="*/ 528637 h 957262"/>
                <a:gd name="connsiteX26" fmla="*/ 1943935 w 1951452"/>
                <a:gd name="connsiteY26" fmla="*/ 595312 h 957262"/>
                <a:gd name="connsiteX27" fmla="*/ 1924885 w 1951452"/>
                <a:gd name="connsiteY27" fmla="*/ 623887 h 957262"/>
                <a:gd name="connsiteX28" fmla="*/ 1910597 w 1951452"/>
                <a:gd name="connsiteY28" fmla="*/ 652462 h 957262"/>
                <a:gd name="connsiteX29" fmla="*/ 1901072 w 1951452"/>
                <a:gd name="connsiteY29" fmla="*/ 681037 h 957262"/>
                <a:gd name="connsiteX30" fmla="*/ 1896310 w 1951452"/>
                <a:gd name="connsiteY30" fmla="*/ 695325 h 957262"/>
                <a:gd name="connsiteX31" fmla="*/ 1891547 w 1951452"/>
                <a:gd name="connsiteY31" fmla="*/ 719137 h 957262"/>
                <a:gd name="connsiteX32" fmla="*/ 1886785 w 1951452"/>
                <a:gd name="connsiteY32" fmla="*/ 747712 h 957262"/>
                <a:gd name="connsiteX33" fmla="*/ 1877260 w 1951452"/>
                <a:gd name="connsiteY33" fmla="*/ 776287 h 957262"/>
                <a:gd name="connsiteX34" fmla="*/ 1872497 w 1951452"/>
                <a:gd name="connsiteY34" fmla="*/ 795337 h 957262"/>
                <a:gd name="connsiteX35" fmla="*/ 1862972 w 1951452"/>
                <a:gd name="connsiteY35" fmla="*/ 823912 h 957262"/>
                <a:gd name="connsiteX36" fmla="*/ 1858210 w 1951452"/>
                <a:gd name="connsiteY36" fmla="*/ 842962 h 957262"/>
                <a:gd name="connsiteX37" fmla="*/ 1834397 w 1951452"/>
                <a:gd name="connsiteY37" fmla="*/ 871537 h 957262"/>
                <a:gd name="connsiteX38" fmla="*/ 1810585 w 1951452"/>
                <a:gd name="connsiteY38" fmla="*/ 900112 h 957262"/>
                <a:gd name="connsiteX39" fmla="*/ 1796297 w 1951452"/>
                <a:gd name="connsiteY39" fmla="*/ 909637 h 957262"/>
                <a:gd name="connsiteX40" fmla="*/ 1767722 w 1951452"/>
                <a:gd name="connsiteY40" fmla="*/ 928687 h 957262"/>
                <a:gd name="connsiteX41" fmla="*/ 1739147 w 1951452"/>
                <a:gd name="connsiteY41" fmla="*/ 947737 h 957262"/>
                <a:gd name="connsiteX42" fmla="*/ 1710572 w 1951452"/>
                <a:gd name="connsiteY42" fmla="*/ 957262 h 957262"/>
                <a:gd name="connsiteX43" fmla="*/ 1496260 w 1951452"/>
                <a:gd name="connsiteY43" fmla="*/ 952500 h 957262"/>
                <a:gd name="connsiteX44" fmla="*/ 1467685 w 1951452"/>
                <a:gd name="connsiteY44" fmla="*/ 942975 h 957262"/>
                <a:gd name="connsiteX45" fmla="*/ 1453397 w 1951452"/>
                <a:gd name="connsiteY45" fmla="*/ 938212 h 957262"/>
                <a:gd name="connsiteX46" fmla="*/ 1372435 w 1951452"/>
                <a:gd name="connsiteY46" fmla="*/ 933450 h 957262"/>
                <a:gd name="connsiteX47" fmla="*/ 1358147 w 1951452"/>
                <a:gd name="connsiteY47" fmla="*/ 928687 h 957262"/>
                <a:gd name="connsiteX48" fmla="*/ 1315285 w 1951452"/>
                <a:gd name="connsiteY48" fmla="*/ 904875 h 957262"/>
                <a:gd name="connsiteX49" fmla="*/ 1248610 w 1951452"/>
                <a:gd name="connsiteY49" fmla="*/ 900112 h 957262"/>
                <a:gd name="connsiteX50" fmla="*/ 1220035 w 1951452"/>
                <a:gd name="connsiteY50" fmla="*/ 885825 h 957262"/>
                <a:gd name="connsiteX51" fmla="*/ 1191460 w 1951452"/>
                <a:gd name="connsiteY51" fmla="*/ 857250 h 957262"/>
                <a:gd name="connsiteX52" fmla="*/ 1177172 w 1951452"/>
                <a:gd name="connsiteY52" fmla="*/ 852487 h 957262"/>
                <a:gd name="connsiteX53" fmla="*/ 1158122 w 1951452"/>
                <a:gd name="connsiteY53" fmla="*/ 842962 h 957262"/>
                <a:gd name="connsiteX54" fmla="*/ 1134310 w 1951452"/>
                <a:gd name="connsiteY54" fmla="*/ 838200 h 957262"/>
                <a:gd name="connsiteX55" fmla="*/ 1105735 w 1951452"/>
                <a:gd name="connsiteY55" fmla="*/ 828675 h 957262"/>
                <a:gd name="connsiteX56" fmla="*/ 1086685 w 1951452"/>
                <a:gd name="connsiteY56" fmla="*/ 823912 h 957262"/>
                <a:gd name="connsiteX57" fmla="*/ 1072397 w 1951452"/>
                <a:gd name="connsiteY57" fmla="*/ 814387 h 957262"/>
                <a:gd name="connsiteX58" fmla="*/ 905710 w 1951452"/>
                <a:gd name="connsiteY58" fmla="*/ 814387 h 957262"/>
                <a:gd name="connsiteX59" fmla="*/ 858085 w 1951452"/>
                <a:gd name="connsiteY59" fmla="*/ 819150 h 957262"/>
                <a:gd name="connsiteX60" fmla="*/ 839035 w 1951452"/>
                <a:gd name="connsiteY60" fmla="*/ 823912 h 957262"/>
                <a:gd name="connsiteX61" fmla="*/ 815222 w 1951452"/>
                <a:gd name="connsiteY61" fmla="*/ 828675 h 957262"/>
                <a:gd name="connsiteX62" fmla="*/ 800935 w 1951452"/>
                <a:gd name="connsiteY62" fmla="*/ 833437 h 957262"/>
                <a:gd name="connsiteX63" fmla="*/ 772360 w 1951452"/>
                <a:gd name="connsiteY63" fmla="*/ 852487 h 957262"/>
                <a:gd name="connsiteX64" fmla="*/ 762835 w 1951452"/>
                <a:gd name="connsiteY64" fmla="*/ 866775 h 957262"/>
                <a:gd name="connsiteX65" fmla="*/ 734260 w 1951452"/>
                <a:gd name="connsiteY65" fmla="*/ 881062 h 957262"/>
                <a:gd name="connsiteX66" fmla="*/ 686635 w 1951452"/>
                <a:gd name="connsiteY66" fmla="*/ 876300 h 957262"/>
                <a:gd name="connsiteX67" fmla="*/ 658060 w 1951452"/>
                <a:gd name="connsiteY67" fmla="*/ 857250 h 957262"/>
                <a:gd name="connsiteX68" fmla="*/ 648535 w 1951452"/>
                <a:gd name="connsiteY68" fmla="*/ 842962 h 957262"/>
                <a:gd name="connsiteX69" fmla="*/ 619960 w 1951452"/>
                <a:gd name="connsiteY69" fmla="*/ 823912 h 957262"/>
                <a:gd name="connsiteX70" fmla="*/ 596147 w 1951452"/>
                <a:gd name="connsiteY70" fmla="*/ 795337 h 957262"/>
                <a:gd name="connsiteX71" fmla="*/ 581860 w 1951452"/>
                <a:gd name="connsiteY71" fmla="*/ 785812 h 957262"/>
                <a:gd name="connsiteX72" fmla="*/ 567572 w 1951452"/>
                <a:gd name="connsiteY72" fmla="*/ 766762 h 957262"/>
                <a:gd name="connsiteX73" fmla="*/ 515185 w 1951452"/>
                <a:gd name="connsiteY73" fmla="*/ 723900 h 957262"/>
                <a:gd name="connsiteX74" fmla="*/ 491372 w 1951452"/>
                <a:gd name="connsiteY74" fmla="*/ 704850 h 957262"/>
                <a:gd name="connsiteX75" fmla="*/ 458035 w 1951452"/>
                <a:gd name="connsiteY75" fmla="*/ 681037 h 957262"/>
                <a:gd name="connsiteX76" fmla="*/ 443747 w 1951452"/>
                <a:gd name="connsiteY76" fmla="*/ 676275 h 957262"/>
                <a:gd name="connsiteX77" fmla="*/ 329447 w 1951452"/>
                <a:gd name="connsiteY77" fmla="*/ 652462 h 957262"/>
                <a:gd name="connsiteX78" fmla="*/ 315160 w 1951452"/>
                <a:gd name="connsiteY78" fmla="*/ 638175 h 957262"/>
                <a:gd name="connsiteX79" fmla="*/ 291347 w 1951452"/>
                <a:gd name="connsiteY79" fmla="*/ 633412 h 957262"/>
                <a:gd name="connsiteX80" fmla="*/ 196097 w 1951452"/>
                <a:gd name="connsiteY80" fmla="*/ 638175 h 957262"/>
                <a:gd name="connsiteX81" fmla="*/ 153235 w 1951452"/>
                <a:gd name="connsiteY81" fmla="*/ 647700 h 957262"/>
                <a:gd name="connsiteX82" fmla="*/ 100847 w 1951452"/>
                <a:gd name="connsiteY82" fmla="*/ 638175 h 957262"/>
                <a:gd name="connsiteX83" fmla="*/ 86560 w 1951452"/>
                <a:gd name="connsiteY83" fmla="*/ 576262 h 957262"/>
                <a:gd name="connsiteX84" fmla="*/ 77035 w 1951452"/>
                <a:gd name="connsiteY84" fmla="*/ 538162 h 957262"/>
                <a:gd name="connsiteX85" fmla="*/ 72272 w 1951452"/>
                <a:gd name="connsiteY85" fmla="*/ 519112 h 957262"/>
                <a:gd name="connsiteX86" fmla="*/ 62747 w 1951452"/>
                <a:gd name="connsiteY86" fmla="*/ 504825 h 957262"/>
                <a:gd name="connsiteX87" fmla="*/ 53222 w 1951452"/>
                <a:gd name="connsiteY87" fmla="*/ 471487 h 957262"/>
                <a:gd name="connsiteX88" fmla="*/ 48460 w 1951452"/>
                <a:gd name="connsiteY88" fmla="*/ 457200 h 957262"/>
                <a:gd name="connsiteX89" fmla="*/ 29410 w 1951452"/>
                <a:gd name="connsiteY89" fmla="*/ 428625 h 957262"/>
                <a:gd name="connsiteX90" fmla="*/ 15122 w 1951452"/>
                <a:gd name="connsiteY90" fmla="*/ 423862 h 957262"/>
                <a:gd name="connsiteX91" fmla="*/ 10360 w 1951452"/>
                <a:gd name="connsiteY91" fmla="*/ 409575 h 957262"/>
                <a:gd name="connsiteX92" fmla="*/ 835 w 1951452"/>
                <a:gd name="connsiteY92" fmla="*/ 395287 h 957262"/>
                <a:gd name="connsiteX93" fmla="*/ 15122 w 1951452"/>
                <a:gd name="connsiteY93" fmla="*/ 352425 h 957262"/>
                <a:gd name="connsiteX94" fmla="*/ 24647 w 1951452"/>
                <a:gd name="connsiteY94" fmla="*/ 323850 h 957262"/>
                <a:gd name="connsiteX95" fmla="*/ 34172 w 1951452"/>
                <a:gd name="connsiteY95" fmla="*/ 295275 h 957262"/>
                <a:gd name="connsiteX96" fmla="*/ 38935 w 1951452"/>
                <a:gd name="connsiteY96" fmla="*/ 280987 h 957262"/>
                <a:gd name="connsiteX97" fmla="*/ 48460 w 1951452"/>
                <a:gd name="connsiteY97" fmla="*/ 266700 h 957262"/>
                <a:gd name="connsiteX98" fmla="*/ 62747 w 1951452"/>
                <a:gd name="connsiteY98" fmla="*/ 180975 h 957262"/>
                <a:gd name="connsiteX99" fmla="*/ 67510 w 1951452"/>
                <a:gd name="connsiteY99" fmla="*/ 166687 h 957262"/>
                <a:gd name="connsiteX100" fmla="*/ 81797 w 1951452"/>
                <a:gd name="connsiteY100" fmla="*/ 157162 h 957262"/>
                <a:gd name="connsiteX101" fmla="*/ 115135 w 1951452"/>
                <a:gd name="connsiteY101" fmla="*/ 119062 h 957262"/>
                <a:gd name="connsiteX102" fmla="*/ 119897 w 1951452"/>
                <a:gd name="connsiteY102" fmla="*/ 104775 h 957262"/>
                <a:gd name="connsiteX103" fmla="*/ 134185 w 1951452"/>
                <a:gd name="connsiteY103" fmla="*/ 71437 h 957262"/>
                <a:gd name="connsiteX104" fmla="*/ 143710 w 1951452"/>
                <a:gd name="connsiteY104" fmla="*/ 38100 h 957262"/>
                <a:gd name="connsiteX105" fmla="*/ 186572 w 1951452"/>
                <a:gd name="connsiteY105" fmla="*/ 4762 h 957262"/>
                <a:gd name="connsiteX106" fmla="*/ 210385 w 1951452"/>
                <a:gd name="connsiteY106" fmla="*/ 0 h 957262"/>
                <a:gd name="connsiteX107" fmla="*/ 267535 w 1951452"/>
                <a:gd name="connsiteY107" fmla="*/ 4762 h 957262"/>
                <a:gd name="connsiteX108" fmla="*/ 281822 w 1951452"/>
                <a:gd name="connsiteY108" fmla="*/ 9525 h 957262"/>
                <a:gd name="connsiteX109" fmla="*/ 386597 w 1951452"/>
                <a:gd name="connsiteY109" fmla="*/ 14287 h 957262"/>
                <a:gd name="connsiteX110" fmla="*/ 400885 w 1951452"/>
                <a:gd name="connsiteY110" fmla="*/ 19050 h 957262"/>
                <a:gd name="connsiteX111" fmla="*/ 429460 w 1951452"/>
                <a:gd name="connsiteY111" fmla="*/ 42862 h 957262"/>
                <a:gd name="connsiteX112" fmla="*/ 486610 w 1951452"/>
                <a:gd name="connsiteY112" fmla="*/ 38100 h 957262"/>
                <a:gd name="connsiteX113" fmla="*/ 515185 w 1951452"/>
                <a:gd name="connsiteY113" fmla="*/ 28575 h 957262"/>
                <a:gd name="connsiteX114" fmla="*/ 534235 w 1951452"/>
                <a:gd name="connsiteY114" fmla="*/ 23812 h 957262"/>
                <a:gd name="connsiteX115" fmla="*/ 553285 w 1951452"/>
                <a:gd name="connsiteY115" fmla="*/ 28575 h 957262"/>
                <a:gd name="connsiteX116" fmla="*/ 581860 w 1951452"/>
                <a:gd name="connsiteY116" fmla="*/ 42862 h 957262"/>
                <a:gd name="connsiteX117" fmla="*/ 686635 w 1951452"/>
                <a:gd name="connsiteY117" fmla="*/ 47625 h 957262"/>
                <a:gd name="connsiteX118" fmla="*/ 715210 w 1951452"/>
                <a:gd name="connsiteY118" fmla="*/ 57150 h 957262"/>
                <a:gd name="connsiteX119" fmla="*/ 743785 w 1951452"/>
                <a:gd name="connsiteY119" fmla="*/ 76200 h 957262"/>
                <a:gd name="connsiteX120" fmla="*/ 758072 w 1951452"/>
                <a:gd name="connsiteY120" fmla="*/ 85725 h 957262"/>
                <a:gd name="connsiteX121" fmla="*/ 777122 w 1951452"/>
                <a:gd name="connsiteY121" fmla="*/ 100012 h 957262"/>
                <a:gd name="connsiteX122" fmla="*/ 791410 w 1951452"/>
                <a:gd name="connsiteY122" fmla="*/ 104775 h 957262"/>
                <a:gd name="connsiteX123" fmla="*/ 805697 w 1951452"/>
                <a:gd name="connsiteY123" fmla="*/ 114300 h 957262"/>
                <a:gd name="connsiteX124" fmla="*/ 834272 w 1951452"/>
                <a:gd name="connsiteY124" fmla="*/ 123825 h 957262"/>
                <a:gd name="connsiteX125" fmla="*/ 858085 w 1951452"/>
                <a:gd name="connsiteY125" fmla="*/ 142875 h 957262"/>
                <a:gd name="connsiteX126" fmla="*/ 900947 w 1951452"/>
                <a:gd name="connsiteY126" fmla="*/ 166687 h 957262"/>
                <a:gd name="connsiteX127" fmla="*/ 915235 w 1951452"/>
                <a:gd name="connsiteY127" fmla="*/ 176212 h 957262"/>
                <a:gd name="connsiteX128" fmla="*/ 1020010 w 1951452"/>
                <a:gd name="connsiteY128" fmla="*/ 185737 h 95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1951452" h="957262">
                  <a:moveTo>
                    <a:pt x="1020010" y="185737"/>
                  </a:moveTo>
                  <a:cubicBezTo>
                    <a:pt x="1066048" y="189706"/>
                    <a:pt x="1072117" y="200025"/>
                    <a:pt x="1191460" y="200025"/>
                  </a:cubicBezTo>
                  <a:cubicBezTo>
                    <a:pt x="1204484" y="200025"/>
                    <a:pt x="1209202" y="190551"/>
                    <a:pt x="1220035" y="185737"/>
                  </a:cubicBezTo>
                  <a:cubicBezTo>
                    <a:pt x="1229210" y="181659"/>
                    <a:pt x="1239085" y="179387"/>
                    <a:pt x="1248610" y="176212"/>
                  </a:cubicBezTo>
                  <a:lnTo>
                    <a:pt x="1262897" y="171450"/>
                  </a:lnTo>
                  <a:cubicBezTo>
                    <a:pt x="1278772" y="173037"/>
                    <a:pt x="1294976" y="172625"/>
                    <a:pt x="1310522" y="176212"/>
                  </a:cubicBezTo>
                  <a:cubicBezTo>
                    <a:pt x="1316099" y="177499"/>
                    <a:pt x="1320152" y="182410"/>
                    <a:pt x="1324810" y="185737"/>
                  </a:cubicBezTo>
                  <a:cubicBezTo>
                    <a:pt x="1350039" y="203758"/>
                    <a:pt x="1334961" y="197059"/>
                    <a:pt x="1358147" y="204787"/>
                  </a:cubicBezTo>
                  <a:cubicBezTo>
                    <a:pt x="1362910" y="207962"/>
                    <a:pt x="1367315" y="211752"/>
                    <a:pt x="1372435" y="214312"/>
                  </a:cubicBezTo>
                  <a:cubicBezTo>
                    <a:pt x="1376925" y="216557"/>
                    <a:pt x="1381714" y="218730"/>
                    <a:pt x="1386722" y="219075"/>
                  </a:cubicBezTo>
                  <a:cubicBezTo>
                    <a:pt x="1427930" y="221917"/>
                    <a:pt x="1469272" y="222250"/>
                    <a:pt x="1510547" y="223837"/>
                  </a:cubicBezTo>
                  <a:cubicBezTo>
                    <a:pt x="1516897" y="225425"/>
                    <a:pt x="1523743" y="225673"/>
                    <a:pt x="1529597" y="228600"/>
                  </a:cubicBezTo>
                  <a:cubicBezTo>
                    <a:pt x="1539836" y="233720"/>
                    <a:pt x="1546880" y="245768"/>
                    <a:pt x="1558172" y="247650"/>
                  </a:cubicBezTo>
                  <a:cubicBezTo>
                    <a:pt x="1621232" y="258159"/>
                    <a:pt x="1577101" y="251973"/>
                    <a:pt x="1691522" y="257175"/>
                  </a:cubicBezTo>
                  <a:cubicBezTo>
                    <a:pt x="1712824" y="289127"/>
                    <a:pt x="1687730" y="257822"/>
                    <a:pt x="1715335" y="276225"/>
                  </a:cubicBezTo>
                  <a:cubicBezTo>
                    <a:pt x="1751010" y="300008"/>
                    <a:pt x="1709936" y="283950"/>
                    <a:pt x="1743910" y="295275"/>
                  </a:cubicBezTo>
                  <a:cubicBezTo>
                    <a:pt x="1777571" y="288542"/>
                    <a:pt x="1760039" y="293073"/>
                    <a:pt x="1796297" y="280987"/>
                  </a:cubicBezTo>
                  <a:lnTo>
                    <a:pt x="1810585" y="276225"/>
                  </a:lnTo>
                  <a:cubicBezTo>
                    <a:pt x="1815347" y="274638"/>
                    <a:pt x="1819920" y="272287"/>
                    <a:pt x="1824872" y="271462"/>
                  </a:cubicBezTo>
                  <a:lnTo>
                    <a:pt x="1853447" y="266700"/>
                  </a:lnTo>
                  <a:cubicBezTo>
                    <a:pt x="1866585" y="268342"/>
                    <a:pt x="1891150" y="268882"/>
                    <a:pt x="1905835" y="276225"/>
                  </a:cubicBezTo>
                  <a:cubicBezTo>
                    <a:pt x="1910954" y="278785"/>
                    <a:pt x="1915360" y="282575"/>
                    <a:pt x="1920122" y="285750"/>
                  </a:cubicBezTo>
                  <a:cubicBezTo>
                    <a:pt x="1938196" y="339972"/>
                    <a:pt x="1930237" y="304302"/>
                    <a:pt x="1924885" y="395287"/>
                  </a:cubicBezTo>
                  <a:cubicBezTo>
                    <a:pt x="1926472" y="430212"/>
                    <a:pt x="1926859" y="465212"/>
                    <a:pt x="1929647" y="500062"/>
                  </a:cubicBezTo>
                  <a:cubicBezTo>
                    <a:pt x="1930047" y="505066"/>
                    <a:pt x="1932165" y="509860"/>
                    <a:pt x="1934410" y="514350"/>
                  </a:cubicBezTo>
                  <a:cubicBezTo>
                    <a:pt x="1936970" y="519469"/>
                    <a:pt x="1940760" y="523875"/>
                    <a:pt x="1943935" y="528637"/>
                  </a:cubicBezTo>
                  <a:cubicBezTo>
                    <a:pt x="1952467" y="554238"/>
                    <a:pt x="1955346" y="556513"/>
                    <a:pt x="1943935" y="595312"/>
                  </a:cubicBezTo>
                  <a:cubicBezTo>
                    <a:pt x="1940705" y="606294"/>
                    <a:pt x="1928505" y="613027"/>
                    <a:pt x="1924885" y="623887"/>
                  </a:cubicBezTo>
                  <a:cubicBezTo>
                    <a:pt x="1918312" y="643605"/>
                    <a:pt x="1922907" y="633998"/>
                    <a:pt x="1910597" y="652462"/>
                  </a:cubicBezTo>
                  <a:lnTo>
                    <a:pt x="1901072" y="681037"/>
                  </a:lnTo>
                  <a:cubicBezTo>
                    <a:pt x="1899485" y="685800"/>
                    <a:pt x="1897295" y="690402"/>
                    <a:pt x="1896310" y="695325"/>
                  </a:cubicBezTo>
                  <a:cubicBezTo>
                    <a:pt x="1894722" y="703262"/>
                    <a:pt x="1892995" y="711173"/>
                    <a:pt x="1891547" y="719137"/>
                  </a:cubicBezTo>
                  <a:cubicBezTo>
                    <a:pt x="1889820" y="728638"/>
                    <a:pt x="1889127" y="738344"/>
                    <a:pt x="1886785" y="747712"/>
                  </a:cubicBezTo>
                  <a:cubicBezTo>
                    <a:pt x="1884350" y="757452"/>
                    <a:pt x="1879695" y="766547"/>
                    <a:pt x="1877260" y="776287"/>
                  </a:cubicBezTo>
                  <a:cubicBezTo>
                    <a:pt x="1875672" y="782637"/>
                    <a:pt x="1874378" y="789068"/>
                    <a:pt x="1872497" y="795337"/>
                  </a:cubicBezTo>
                  <a:cubicBezTo>
                    <a:pt x="1869612" y="804954"/>
                    <a:pt x="1865407" y="814171"/>
                    <a:pt x="1862972" y="823912"/>
                  </a:cubicBezTo>
                  <a:cubicBezTo>
                    <a:pt x="1861385" y="830262"/>
                    <a:pt x="1860788" y="836946"/>
                    <a:pt x="1858210" y="842962"/>
                  </a:cubicBezTo>
                  <a:cubicBezTo>
                    <a:pt x="1851949" y="857571"/>
                    <a:pt x="1844496" y="859419"/>
                    <a:pt x="1834397" y="871537"/>
                  </a:cubicBezTo>
                  <a:cubicBezTo>
                    <a:pt x="1817367" y="891972"/>
                    <a:pt x="1833354" y="881138"/>
                    <a:pt x="1810585" y="900112"/>
                  </a:cubicBezTo>
                  <a:cubicBezTo>
                    <a:pt x="1806188" y="903776"/>
                    <a:pt x="1800694" y="905973"/>
                    <a:pt x="1796297" y="909637"/>
                  </a:cubicBezTo>
                  <a:cubicBezTo>
                    <a:pt x="1772514" y="929457"/>
                    <a:pt x="1792832" y="920318"/>
                    <a:pt x="1767722" y="928687"/>
                  </a:cubicBezTo>
                  <a:cubicBezTo>
                    <a:pt x="1758197" y="935037"/>
                    <a:pt x="1750007" y="944117"/>
                    <a:pt x="1739147" y="947737"/>
                  </a:cubicBezTo>
                  <a:lnTo>
                    <a:pt x="1710572" y="957262"/>
                  </a:lnTo>
                  <a:cubicBezTo>
                    <a:pt x="1639135" y="955675"/>
                    <a:pt x="1567592" y="956696"/>
                    <a:pt x="1496260" y="952500"/>
                  </a:cubicBezTo>
                  <a:cubicBezTo>
                    <a:pt x="1486237" y="951910"/>
                    <a:pt x="1477210" y="946150"/>
                    <a:pt x="1467685" y="942975"/>
                  </a:cubicBezTo>
                  <a:cubicBezTo>
                    <a:pt x="1462922" y="941387"/>
                    <a:pt x="1458409" y="938507"/>
                    <a:pt x="1453397" y="938212"/>
                  </a:cubicBezTo>
                  <a:lnTo>
                    <a:pt x="1372435" y="933450"/>
                  </a:lnTo>
                  <a:cubicBezTo>
                    <a:pt x="1367672" y="931862"/>
                    <a:pt x="1362536" y="931125"/>
                    <a:pt x="1358147" y="928687"/>
                  </a:cubicBezTo>
                  <a:cubicBezTo>
                    <a:pt x="1345328" y="921565"/>
                    <a:pt x="1331692" y="906805"/>
                    <a:pt x="1315285" y="904875"/>
                  </a:cubicBezTo>
                  <a:cubicBezTo>
                    <a:pt x="1293156" y="902272"/>
                    <a:pt x="1270835" y="901700"/>
                    <a:pt x="1248610" y="900112"/>
                  </a:cubicBezTo>
                  <a:cubicBezTo>
                    <a:pt x="1235369" y="895699"/>
                    <a:pt x="1231115" y="895674"/>
                    <a:pt x="1220035" y="885825"/>
                  </a:cubicBezTo>
                  <a:cubicBezTo>
                    <a:pt x="1209967" y="876876"/>
                    <a:pt x="1204239" y="861510"/>
                    <a:pt x="1191460" y="857250"/>
                  </a:cubicBezTo>
                  <a:cubicBezTo>
                    <a:pt x="1186697" y="855662"/>
                    <a:pt x="1181786" y="854465"/>
                    <a:pt x="1177172" y="852487"/>
                  </a:cubicBezTo>
                  <a:cubicBezTo>
                    <a:pt x="1170647" y="849690"/>
                    <a:pt x="1164857" y="845207"/>
                    <a:pt x="1158122" y="842962"/>
                  </a:cubicBezTo>
                  <a:cubicBezTo>
                    <a:pt x="1150443" y="840402"/>
                    <a:pt x="1142119" y="840330"/>
                    <a:pt x="1134310" y="838200"/>
                  </a:cubicBezTo>
                  <a:cubicBezTo>
                    <a:pt x="1124624" y="835558"/>
                    <a:pt x="1115475" y="831110"/>
                    <a:pt x="1105735" y="828675"/>
                  </a:cubicBezTo>
                  <a:lnTo>
                    <a:pt x="1086685" y="823912"/>
                  </a:lnTo>
                  <a:cubicBezTo>
                    <a:pt x="1081922" y="820737"/>
                    <a:pt x="1077712" y="816513"/>
                    <a:pt x="1072397" y="814387"/>
                  </a:cubicBezTo>
                  <a:cubicBezTo>
                    <a:pt x="1014980" y="791420"/>
                    <a:pt x="978217" y="808663"/>
                    <a:pt x="905710" y="814387"/>
                  </a:cubicBezTo>
                  <a:cubicBezTo>
                    <a:pt x="889805" y="815643"/>
                    <a:pt x="873960" y="817562"/>
                    <a:pt x="858085" y="819150"/>
                  </a:cubicBezTo>
                  <a:cubicBezTo>
                    <a:pt x="851735" y="820737"/>
                    <a:pt x="845425" y="822492"/>
                    <a:pt x="839035" y="823912"/>
                  </a:cubicBezTo>
                  <a:cubicBezTo>
                    <a:pt x="831133" y="825668"/>
                    <a:pt x="823075" y="826712"/>
                    <a:pt x="815222" y="828675"/>
                  </a:cubicBezTo>
                  <a:cubicBezTo>
                    <a:pt x="810352" y="829893"/>
                    <a:pt x="805697" y="831850"/>
                    <a:pt x="800935" y="833437"/>
                  </a:cubicBezTo>
                  <a:cubicBezTo>
                    <a:pt x="791410" y="839787"/>
                    <a:pt x="778710" y="842962"/>
                    <a:pt x="772360" y="852487"/>
                  </a:cubicBezTo>
                  <a:cubicBezTo>
                    <a:pt x="769185" y="857250"/>
                    <a:pt x="766882" y="862728"/>
                    <a:pt x="762835" y="866775"/>
                  </a:cubicBezTo>
                  <a:cubicBezTo>
                    <a:pt x="753603" y="876007"/>
                    <a:pt x="745880" y="877189"/>
                    <a:pt x="734260" y="881062"/>
                  </a:cubicBezTo>
                  <a:cubicBezTo>
                    <a:pt x="718385" y="879475"/>
                    <a:pt x="701863" y="881059"/>
                    <a:pt x="686635" y="876300"/>
                  </a:cubicBezTo>
                  <a:cubicBezTo>
                    <a:pt x="675708" y="872886"/>
                    <a:pt x="658060" y="857250"/>
                    <a:pt x="658060" y="857250"/>
                  </a:cubicBezTo>
                  <a:cubicBezTo>
                    <a:pt x="654885" y="852487"/>
                    <a:pt x="652843" y="846731"/>
                    <a:pt x="648535" y="842962"/>
                  </a:cubicBezTo>
                  <a:cubicBezTo>
                    <a:pt x="639920" y="835424"/>
                    <a:pt x="619960" y="823912"/>
                    <a:pt x="619960" y="823912"/>
                  </a:cubicBezTo>
                  <a:cubicBezTo>
                    <a:pt x="610594" y="809864"/>
                    <a:pt x="609898" y="806797"/>
                    <a:pt x="596147" y="795337"/>
                  </a:cubicBezTo>
                  <a:cubicBezTo>
                    <a:pt x="591750" y="791673"/>
                    <a:pt x="585907" y="789859"/>
                    <a:pt x="581860" y="785812"/>
                  </a:cubicBezTo>
                  <a:cubicBezTo>
                    <a:pt x="576247" y="780199"/>
                    <a:pt x="572882" y="772662"/>
                    <a:pt x="567572" y="766762"/>
                  </a:cubicBezTo>
                  <a:cubicBezTo>
                    <a:pt x="540086" y="736222"/>
                    <a:pt x="545302" y="741970"/>
                    <a:pt x="515185" y="723900"/>
                  </a:cubicBezTo>
                  <a:cubicBezTo>
                    <a:pt x="497110" y="696787"/>
                    <a:pt x="516147" y="719007"/>
                    <a:pt x="491372" y="704850"/>
                  </a:cubicBezTo>
                  <a:cubicBezTo>
                    <a:pt x="476277" y="696224"/>
                    <a:pt x="472773" y="688406"/>
                    <a:pt x="458035" y="681037"/>
                  </a:cubicBezTo>
                  <a:cubicBezTo>
                    <a:pt x="453545" y="678792"/>
                    <a:pt x="448510" y="677862"/>
                    <a:pt x="443747" y="676275"/>
                  </a:cubicBezTo>
                  <a:cubicBezTo>
                    <a:pt x="391359" y="641350"/>
                    <a:pt x="426602" y="657860"/>
                    <a:pt x="329447" y="652462"/>
                  </a:cubicBezTo>
                  <a:cubicBezTo>
                    <a:pt x="324685" y="647700"/>
                    <a:pt x="321184" y="641187"/>
                    <a:pt x="315160" y="638175"/>
                  </a:cubicBezTo>
                  <a:cubicBezTo>
                    <a:pt x="307920" y="634555"/>
                    <a:pt x="299442" y="633412"/>
                    <a:pt x="291347" y="633412"/>
                  </a:cubicBezTo>
                  <a:cubicBezTo>
                    <a:pt x="259557" y="633412"/>
                    <a:pt x="227847" y="636587"/>
                    <a:pt x="196097" y="638175"/>
                  </a:cubicBezTo>
                  <a:cubicBezTo>
                    <a:pt x="182672" y="642650"/>
                    <a:pt x="167481" y="648538"/>
                    <a:pt x="153235" y="647700"/>
                  </a:cubicBezTo>
                  <a:cubicBezTo>
                    <a:pt x="135517" y="646658"/>
                    <a:pt x="118310" y="641350"/>
                    <a:pt x="100847" y="638175"/>
                  </a:cubicBezTo>
                  <a:cubicBezTo>
                    <a:pt x="89794" y="560794"/>
                    <a:pt x="103992" y="645989"/>
                    <a:pt x="86560" y="576262"/>
                  </a:cubicBezTo>
                  <a:lnTo>
                    <a:pt x="77035" y="538162"/>
                  </a:lnTo>
                  <a:cubicBezTo>
                    <a:pt x="75447" y="531812"/>
                    <a:pt x="75903" y="524558"/>
                    <a:pt x="72272" y="519112"/>
                  </a:cubicBezTo>
                  <a:lnTo>
                    <a:pt x="62747" y="504825"/>
                  </a:lnTo>
                  <a:cubicBezTo>
                    <a:pt x="51327" y="470561"/>
                    <a:pt x="65185" y="513356"/>
                    <a:pt x="53222" y="471487"/>
                  </a:cubicBezTo>
                  <a:cubicBezTo>
                    <a:pt x="51843" y="466660"/>
                    <a:pt x="50898" y="461588"/>
                    <a:pt x="48460" y="457200"/>
                  </a:cubicBezTo>
                  <a:cubicBezTo>
                    <a:pt x="42901" y="447193"/>
                    <a:pt x="40270" y="432245"/>
                    <a:pt x="29410" y="428625"/>
                  </a:cubicBezTo>
                  <a:lnTo>
                    <a:pt x="15122" y="423862"/>
                  </a:lnTo>
                  <a:cubicBezTo>
                    <a:pt x="13535" y="419100"/>
                    <a:pt x="12605" y="414065"/>
                    <a:pt x="10360" y="409575"/>
                  </a:cubicBezTo>
                  <a:cubicBezTo>
                    <a:pt x="7800" y="404455"/>
                    <a:pt x="1467" y="400976"/>
                    <a:pt x="835" y="395287"/>
                  </a:cubicBezTo>
                  <a:cubicBezTo>
                    <a:pt x="-2740" y="363112"/>
                    <a:pt x="5740" y="373534"/>
                    <a:pt x="15122" y="352425"/>
                  </a:cubicBezTo>
                  <a:cubicBezTo>
                    <a:pt x="19200" y="343250"/>
                    <a:pt x="21472" y="333375"/>
                    <a:pt x="24647" y="323850"/>
                  </a:cubicBezTo>
                  <a:lnTo>
                    <a:pt x="34172" y="295275"/>
                  </a:lnTo>
                  <a:cubicBezTo>
                    <a:pt x="35760" y="290512"/>
                    <a:pt x="36150" y="285164"/>
                    <a:pt x="38935" y="280987"/>
                  </a:cubicBezTo>
                  <a:lnTo>
                    <a:pt x="48460" y="266700"/>
                  </a:lnTo>
                  <a:cubicBezTo>
                    <a:pt x="53127" y="234024"/>
                    <a:pt x="55332" y="215579"/>
                    <a:pt x="62747" y="180975"/>
                  </a:cubicBezTo>
                  <a:cubicBezTo>
                    <a:pt x="63799" y="176066"/>
                    <a:pt x="64374" y="170607"/>
                    <a:pt x="67510" y="166687"/>
                  </a:cubicBezTo>
                  <a:cubicBezTo>
                    <a:pt x="71086" y="162218"/>
                    <a:pt x="77035" y="160337"/>
                    <a:pt x="81797" y="157162"/>
                  </a:cubicBezTo>
                  <a:cubicBezTo>
                    <a:pt x="104022" y="123824"/>
                    <a:pt x="91322" y="134937"/>
                    <a:pt x="115135" y="119062"/>
                  </a:cubicBezTo>
                  <a:cubicBezTo>
                    <a:pt x="116722" y="114300"/>
                    <a:pt x="117920" y="109389"/>
                    <a:pt x="119897" y="104775"/>
                  </a:cubicBezTo>
                  <a:cubicBezTo>
                    <a:pt x="130781" y="79379"/>
                    <a:pt x="127804" y="93773"/>
                    <a:pt x="134185" y="71437"/>
                  </a:cubicBezTo>
                  <a:cubicBezTo>
                    <a:pt x="134980" y="68653"/>
                    <a:pt x="140853" y="42386"/>
                    <a:pt x="143710" y="38100"/>
                  </a:cubicBezTo>
                  <a:cubicBezTo>
                    <a:pt x="150266" y="28267"/>
                    <a:pt x="179292" y="6218"/>
                    <a:pt x="186572" y="4762"/>
                  </a:cubicBezTo>
                  <a:lnTo>
                    <a:pt x="210385" y="0"/>
                  </a:lnTo>
                  <a:cubicBezTo>
                    <a:pt x="229435" y="1587"/>
                    <a:pt x="248587" y="2236"/>
                    <a:pt x="267535" y="4762"/>
                  </a:cubicBezTo>
                  <a:cubicBezTo>
                    <a:pt x="272511" y="5425"/>
                    <a:pt x="276818" y="9125"/>
                    <a:pt x="281822" y="9525"/>
                  </a:cubicBezTo>
                  <a:cubicBezTo>
                    <a:pt x="316672" y="12313"/>
                    <a:pt x="351672" y="12700"/>
                    <a:pt x="386597" y="14287"/>
                  </a:cubicBezTo>
                  <a:cubicBezTo>
                    <a:pt x="391360" y="15875"/>
                    <a:pt x="396395" y="16805"/>
                    <a:pt x="400885" y="19050"/>
                  </a:cubicBezTo>
                  <a:cubicBezTo>
                    <a:pt x="414144" y="25680"/>
                    <a:pt x="418928" y="32331"/>
                    <a:pt x="429460" y="42862"/>
                  </a:cubicBezTo>
                  <a:cubicBezTo>
                    <a:pt x="448510" y="41275"/>
                    <a:pt x="467754" y="41243"/>
                    <a:pt x="486610" y="38100"/>
                  </a:cubicBezTo>
                  <a:cubicBezTo>
                    <a:pt x="496514" y="36449"/>
                    <a:pt x="505445" y="31010"/>
                    <a:pt x="515185" y="28575"/>
                  </a:cubicBezTo>
                  <a:lnTo>
                    <a:pt x="534235" y="23812"/>
                  </a:lnTo>
                  <a:cubicBezTo>
                    <a:pt x="540585" y="25400"/>
                    <a:pt x="547269" y="25997"/>
                    <a:pt x="553285" y="28575"/>
                  </a:cubicBezTo>
                  <a:cubicBezTo>
                    <a:pt x="568026" y="34893"/>
                    <a:pt x="565408" y="41546"/>
                    <a:pt x="581860" y="42862"/>
                  </a:cubicBezTo>
                  <a:cubicBezTo>
                    <a:pt x="616710" y="45650"/>
                    <a:pt x="651710" y="46037"/>
                    <a:pt x="686635" y="47625"/>
                  </a:cubicBezTo>
                  <a:cubicBezTo>
                    <a:pt x="696160" y="50800"/>
                    <a:pt x="706856" y="51581"/>
                    <a:pt x="715210" y="57150"/>
                  </a:cubicBezTo>
                  <a:lnTo>
                    <a:pt x="743785" y="76200"/>
                  </a:lnTo>
                  <a:cubicBezTo>
                    <a:pt x="748547" y="79375"/>
                    <a:pt x="753493" y="82291"/>
                    <a:pt x="758072" y="85725"/>
                  </a:cubicBezTo>
                  <a:cubicBezTo>
                    <a:pt x="764422" y="90487"/>
                    <a:pt x="770230" y="96074"/>
                    <a:pt x="777122" y="100012"/>
                  </a:cubicBezTo>
                  <a:cubicBezTo>
                    <a:pt x="781481" y="102503"/>
                    <a:pt x="786920" y="102530"/>
                    <a:pt x="791410" y="104775"/>
                  </a:cubicBezTo>
                  <a:cubicBezTo>
                    <a:pt x="796529" y="107335"/>
                    <a:pt x="800467" y="111975"/>
                    <a:pt x="805697" y="114300"/>
                  </a:cubicBezTo>
                  <a:cubicBezTo>
                    <a:pt x="814872" y="118378"/>
                    <a:pt x="834272" y="123825"/>
                    <a:pt x="834272" y="123825"/>
                  </a:cubicBezTo>
                  <a:cubicBezTo>
                    <a:pt x="851871" y="150223"/>
                    <a:pt x="833728" y="129343"/>
                    <a:pt x="858085" y="142875"/>
                  </a:cubicBezTo>
                  <a:cubicBezTo>
                    <a:pt x="907210" y="170167"/>
                    <a:pt x="868620" y="155912"/>
                    <a:pt x="900947" y="166687"/>
                  </a:cubicBezTo>
                  <a:cubicBezTo>
                    <a:pt x="905710" y="169862"/>
                    <a:pt x="910115" y="173652"/>
                    <a:pt x="915235" y="176212"/>
                  </a:cubicBezTo>
                  <a:cubicBezTo>
                    <a:pt x="940826" y="189008"/>
                    <a:pt x="973972" y="181768"/>
                    <a:pt x="1020010" y="185737"/>
                  </a:cubicBezTo>
                  <a:close/>
                </a:path>
              </a:pathLst>
            </a:custGeom>
            <a:solidFill>
              <a:schemeClr val="bg1"/>
            </a:solidFill>
            <a:ln w="3175">
              <a:solidFill>
                <a:srgbClr val="7F7F7F">
                  <a:alpha val="25098"/>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6" name="TextBox 95"/>
            <p:cNvSpPr txBox="1"/>
            <p:nvPr/>
          </p:nvSpPr>
          <p:spPr>
            <a:xfrm rot="638430">
              <a:off x="1880371" y="4974997"/>
              <a:ext cx="1937664" cy="523220"/>
            </a:xfrm>
            <a:prstGeom prst="rect">
              <a:avLst/>
            </a:prstGeom>
            <a:noFill/>
          </p:spPr>
          <p:txBody>
            <a:bodyPr wrap="square" rtlCol="0">
              <a:spAutoFit/>
            </a:bodyPr>
            <a:lstStyle/>
            <a:p>
              <a:pPr algn="ctr"/>
              <a:r>
                <a:rPr lang="fr-FR" sz="2800" b="1"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FRIENDS</a:t>
              </a:r>
            </a:p>
          </p:txBody>
        </p:sp>
      </p:grpSp>
      <p:grpSp>
        <p:nvGrpSpPr>
          <p:cNvPr id="85" name="Group 84"/>
          <p:cNvGrpSpPr/>
          <p:nvPr/>
        </p:nvGrpSpPr>
        <p:grpSpPr>
          <a:xfrm>
            <a:off x="2530597" y="4555031"/>
            <a:ext cx="469081" cy="644864"/>
            <a:chOff x="5887113" y="1524000"/>
            <a:chExt cx="575450" cy="791094"/>
          </a:xfrm>
        </p:grpSpPr>
        <p:sp>
          <p:nvSpPr>
            <p:cNvPr id="86" name="Freeform 85"/>
            <p:cNvSpPr/>
            <p:nvPr/>
          </p:nvSpPr>
          <p:spPr>
            <a:xfrm>
              <a:off x="5887113" y="1711984"/>
              <a:ext cx="575450" cy="603110"/>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38275 h 2709376"/>
                <a:gd name="connsiteX1" fmla="*/ 2609990 w 2737278"/>
                <a:gd name="connsiteY1" fmla="*/ 849677 h 2709376"/>
                <a:gd name="connsiteX2" fmla="*/ 140 w 2737278"/>
                <a:gd name="connsiteY2" fmla="*/ 1516427 h 2709376"/>
                <a:gd name="connsiteX3" fmla="*/ 361052 w 2737278"/>
                <a:gd name="connsiteY3" fmla="*/ 266875 h 2709376"/>
                <a:gd name="connsiteX4" fmla="*/ 1985733 w 2737278"/>
                <a:gd name="connsiteY4" fmla="*/ 38275 h 2709376"/>
                <a:gd name="connsiteX0" fmla="*/ 1985733 w 2737278"/>
                <a:gd name="connsiteY0" fmla="*/ 197737 h 2868838"/>
                <a:gd name="connsiteX1" fmla="*/ 2609990 w 2737278"/>
                <a:gd name="connsiteY1" fmla="*/ 1009139 h 2868838"/>
                <a:gd name="connsiteX2" fmla="*/ 140 w 2737278"/>
                <a:gd name="connsiteY2" fmla="*/ 1675889 h 2868838"/>
                <a:gd name="connsiteX3" fmla="*/ 361052 w 2737278"/>
                <a:gd name="connsiteY3" fmla="*/ 426337 h 2868838"/>
                <a:gd name="connsiteX4" fmla="*/ 1985733 w 2737278"/>
                <a:gd name="connsiteY4" fmla="*/ 197737 h 2868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868838">
                  <a:moveTo>
                    <a:pt x="1985733" y="197737"/>
                  </a:moveTo>
                  <a:cubicBezTo>
                    <a:pt x="2305470" y="456969"/>
                    <a:pt x="2470290" y="583689"/>
                    <a:pt x="2609990" y="1009139"/>
                  </a:cubicBezTo>
                  <a:cubicBezTo>
                    <a:pt x="3435490" y="2869689"/>
                    <a:pt x="-25260" y="3739639"/>
                    <a:pt x="140" y="1675889"/>
                  </a:cubicBezTo>
                  <a:cubicBezTo>
                    <a:pt x="140" y="1218689"/>
                    <a:pt x="90997" y="830780"/>
                    <a:pt x="361052" y="426337"/>
                  </a:cubicBezTo>
                  <a:cubicBezTo>
                    <a:pt x="762054" y="-51461"/>
                    <a:pt x="1504414" y="-127657"/>
                    <a:pt x="1985733" y="197737"/>
                  </a:cubicBezTo>
                  <a:close/>
                </a:path>
              </a:pathLst>
            </a:custGeom>
            <a:solidFill>
              <a:srgbClr val="262626">
                <a:alpha val="50196"/>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87" name="Group 86"/>
            <p:cNvGrpSpPr/>
            <p:nvPr/>
          </p:nvGrpSpPr>
          <p:grpSpPr>
            <a:xfrm>
              <a:off x="5925600" y="1524000"/>
              <a:ext cx="485358" cy="691367"/>
              <a:chOff x="-17068800" y="-21587295"/>
              <a:chExt cx="5638800" cy="8032186"/>
            </a:xfrm>
          </p:grpSpPr>
          <p:sp>
            <p:nvSpPr>
              <p:cNvPr id="88" name="Oval 87"/>
              <p:cNvSpPr/>
              <p:nvPr/>
            </p:nvSpPr>
            <p:spPr>
              <a:xfrm>
                <a:off x="-16916400" y="-18508109"/>
                <a:ext cx="5486400" cy="4953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9" name="Freeform 88"/>
              <p:cNvSpPr/>
              <p:nvPr/>
            </p:nvSpPr>
            <p:spPr>
              <a:xfrm>
                <a:off x="-16306799" y="-18685323"/>
                <a:ext cx="4017464" cy="3920345"/>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671101">
                    <a:moveTo>
                      <a:pt x="1985733" y="0"/>
                    </a:moveTo>
                    <a:cubicBezTo>
                      <a:pt x="2305470" y="259232"/>
                      <a:pt x="2470290" y="385952"/>
                      <a:pt x="2609990" y="811402"/>
                    </a:cubicBezTo>
                    <a:cubicBezTo>
                      <a:pt x="3435490" y="2671952"/>
                      <a:pt x="-25260" y="3541902"/>
                      <a:pt x="140" y="1478152"/>
                    </a:cubicBezTo>
                    <a:cubicBezTo>
                      <a:pt x="140" y="1020952"/>
                      <a:pt x="90997" y="633043"/>
                      <a:pt x="361052" y="228600"/>
                    </a:cubicBezTo>
                    <a:lnTo>
                      <a:pt x="1985733" y="0"/>
                    </a:lnTo>
                    <a:close/>
                  </a:path>
                </a:pathLst>
              </a:custGeom>
              <a:solidFill>
                <a:srgbClr val="262626">
                  <a:alpha val="29020"/>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0" name="Freeform 89"/>
              <p:cNvSpPr/>
              <p:nvPr/>
            </p:nvSpPr>
            <p:spPr>
              <a:xfrm>
                <a:off x="-15735440" y="-18317609"/>
                <a:ext cx="2737278" cy="2735999"/>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735999">
                    <a:moveTo>
                      <a:pt x="2076590" y="0"/>
                    </a:moveTo>
                    <a:cubicBezTo>
                      <a:pt x="2292490" y="311150"/>
                      <a:pt x="2470290" y="450850"/>
                      <a:pt x="2609990" y="876300"/>
                    </a:cubicBezTo>
                    <a:cubicBezTo>
                      <a:pt x="3435490" y="2736850"/>
                      <a:pt x="-25260" y="3606800"/>
                      <a:pt x="140" y="1543050"/>
                    </a:cubicBezTo>
                    <a:cubicBezTo>
                      <a:pt x="140" y="1085850"/>
                      <a:pt x="140" y="723900"/>
                      <a:pt x="114440" y="228600"/>
                    </a:cubicBezTo>
                    <a:lnTo>
                      <a:pt x="2076590" y="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1" name="Oval 90"/>
              <p:cNvSpPr/>
              <p:nvPr/>
            </p:nvSpPr>
            <p:spPr>
              <a:xfrm>
                <a:off x="-17068800" y="-21389837"/>
                <a:ext cx="4419600" cy="44196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 name="Oval 91"/>
              <p:cNvSpPr/>
              <p:nvPr/>
            </p:nvSpPr>
            <p:spPr>
              <a:xfrm>
                <a:off x="-17068800" y="-21587295"/>
                <a:ext cx="4419600" cy="4419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sp>
        <p:nvSpPr>
          <p:cNvPr id="41" name="Isosceles Triangle 40"/>
          <p:cNvSpPr/>
          <p:nvPr/>
        </p:nvSpPr>
        <p:spPr>
          <a:xfrm rot="7092246">
            <a:off x="1829163" y="4476669"/>
            <a:ext cx="157564" cy="165180"/>
          </a:xfrm>
          <a:custGeom>
            <a:avLst/>
            <a:gdLst>
              <a:gd name="connsiteX0" fmla="*/ 0 w 263972"/>
              <a:gd name="connsiteY0" fmla="*/ 276730 h 276730"/>
              <a:gd name="connsiteX1" fmla="*/ 131986 w 263972"/>
              <a:gd name="connsiteY1" fmla="*/ 0 h 276730"/>
              <a:gd name="connsiteX2" fmla="*/ 263972 w 263972"/>
              <a:gd name="connsiteY2" fmla="*/ 276730 h 276730"/>
              <a:gd name="connsiteX3" fmla="*/ 0 w 263972"/>
              <a:gd name="connsiteY3"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71476 h 276730"/>
              <a:gd name="connsiteX4" fmla="*/ 0 w 263972"/>
              <a:gd name="connsiteY4"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28613 h 276730"/>
              <a:gd name="connsiteX4" fmla="*/ 0 w 263972"/>
              <a:gd name="connsiteY4" fmla="*/ 276730 h 276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972" h="276730">
                <a:moveTo>
                  <a:pt x="0" y="276730"/>
                </a:moveTo>
                <a:lnTo>
                  <a:pt x="131986" y="0"/>
                </a:lnTo>
                <a:lnTo>
                  <a:pt x="263972" y="276730"/>
                </a:lnTo>
                <a:lnTo>
                  <a:pt x="127639" y="228613"/>
                </a:lnTo>
                <a:lnTo>
                  <a:pt x="0" y="27673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5" name="Isosceles Triangle 40"/>
          <p:cNvSpPr/>
          <p:nvPr/>
        </p:nvSpPr>
        <p:spPr>
          <a:xfrm rot="10259891">
            <a:off x="2929137" y="1642904"/>
            <a:ext cx="157564" cy="165180"/>
          </a:xfrm>
          <a:custGeom>
            <a:avLst/>
            <a:gdLst>
              <a:gd name="connsiteX0" fmla="*/ 0 w 263972"/>
              <a:gd name="connsiteY0" fmla="*/ 276730 h 276730"/>
              <a:gd name="connsiteX1" fmla="*/ 131986 w 263972"/>
              <a:gd name="connsiteY1" fmla="*/ 0 h 276730"/>
              <a:gd name="connsiteX2" fmla="*/ 263972 w 263972"/>
              <a:gd name="connsiteY2" fmla="*/ 276730 h 276730"/>
              <a:gd name="connsiteX3" fmla="*/ 0 w 263972"/>
              <a:gd name="connsiteY3"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71476 h 276730"/>
              <a:gd name="connsiteX4" fmla="*/ 0 w 263972"/>
              <a:gd name="connsiteY4"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28613 h 276730"/>
              <a:gd name="connsiteX4" fmla="*/ 0 w 263972"/>
              <a:gd name="connsiteY4" fmla="*/ 276730 h 276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972" h="276730">
                <a:moveTo>
                  <a:pt x="0" y="276730"/>
                </a:moveTo>
                <a:lnTo>
                  <a:pt x="131986" y="0"/>
                </a:lnTo>
                <a:lnTo>
                  <a:pt x="263972" y="276730"/>
                </a:lnTo>
                <a:lnTo>
                  <a:pt x="127639" y="228613"/>
                </a:lnTo>
                <a:lnTo>
                  <a:pt x="0" y="27673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 15"/>
          <p:cNvGrpSpPr/>
          <p:nvPr/>
        </p:nvGrpSpPr>
        <p:grpSpPr>
          <a:xfrm>
            <a:off x="8139189" y="3483155"/>
            <a:ext cx="2741851" cy="1007022"/>
            <a:chOff x="8139189" y="3483155"/>
            <a:chExt cx="2741851" cy="1007022"/>
          </a:xfrm>
        </p:grpSpPr>
        <p:sp>
          <p:nvSpPr>
            <p:cNvPr id="141" name="Freeform 140"/>
            <p:cNvSpPr/>
            <p:nvPr/>
          </p:nvSpPr>
          <p:spPr>
            <a:xfrm>
              <a:off x="8269514" y="4215632"/>
              <a:ext cx="2258969" cy="274545"/>
            </a:xfrm>
            <a:custGeom>
              <a:avLst/>
              <a:gdLst>
                <a:gd name="connsiteX0" fmla="*/ 893235 w 2258969"/>
                <a:gd name="connsiteY0" fmla="*/ 188326 h 274545"/>
                <a:gd name="connsiteX1" fmla="*/ 895343 w 2258969"/>
                <a:gd name="connsiteY1" fmla="*/ 190051 h 274545"/>
                <a:gd name="connsiteX2" fmla="*/ 893491 w 2258969"/>
                <a:gd name="connsiteY2" fmla="*/ 188632 h 274545"/>
                <a:gd name="connsiteX3" fmla="*/ 2219844 w 2258969"/>
                <a:gd name="connsiteY3" fmla="*/ 143596 h 274545"/>
                <a:gd name="connsiteX4" fmla="*/ 2219235 w 2258969"/>
                <a:gd name="connsiteY4" fmla="*/ 144113 h 274545"/>
                <a:gd name="connsiteX5" fmla="*/ 2219286 w 2258969"/>
                <a:gd name="connsiteY5" fmla="*/ 144045 h 274545"/>
                <a:gd name="connsiteX6" fmla="*/ 2219844 w 2258969"/>
                <a:gd name="connsiteY6" fmla="*/ 143596 h 274545"/>
                <a:gd name="connsiteX7" fmla="*/ 0 w 2258969"/>
                <a:gd name="connsiteY7" fmla="*/ 0 h 274545"/>
                <a:gd name="connsiteX8" fmla="*/ 2258969 w 2258969"/>
                <a:gd name="connsiteY8" fmla="*/ 0 h 274545"/>
                <a:gd name="connsiteX9" fmla="*/ 2258039 w 2258969"/>
                <a:gd name="connsiteY9" fmla="*/ 10226 h 274545"/>
                <a:gd name="connsiteX10" fmla="*/ 2253276 w 2258969"/>
                <a:gd name="connsiteY10" fmla="*/ 38801 h 274545"/>
                <a:gd name="connsiteX11" fmla="*/ 2250895 w 2258969"/>
                <a:gd name="connsiteY11" fmla="*/ 50707 h 274545"/>
                <a:gd name="connsiteX12" fmla="*/ 2248514 w 2258969"/>
                <a:gd name="connsiteY12" fmla="*/ 64995 h 274545"/>
                <a:gd name="connsiteX13" fmla="*/ 2243751 w 2258969"/>
                <a:gd name="connsiteY13" fmla="*/ 81663 h 274545"/>
                <a:gd name="connsiteX14" fmla="*/ 2236607 w 2258969"/>
                <a:gd name="connsiteY14" fmla="*/ 105476 h 274545"/>
                <a:gd name="connsiteX15" fmla="*/ 2219939 w 2258969"/>
                <a:gd name="connsiteY15" fmla="*/ 136432 h 274545"/>
                <a:gd name="connsiteX16" fmla="*/ 2216877 w 2258969"/>
                <a:gd name="connsiteY16" fmla="*/ 146114 h 274545"/>
                <a:gd name="connsiteX17" fmla="*/ 2219235 w 2258969"/>
                <a:gd name="connsiteY17" fmla="*/ 144113 h 274545"/>
                <a:gd name="connsiteX18" fmla="*/ 2214701 w 2258969"/>
                <a:gd name="connsiteY18" fmla="*/ 150121 h 274545"/>
                <a:gd name="connsiteX19" fmla="*/ 2205651 w 2258969"/>
                <a:gd name="connsiteY19" fmla="*/ 162626 h 274545"/>
                <a:gd name="connsiteX20" fmla="*/ 2174695 w 2258969"/>
                <a:gd name="connsiteY20" fmla="*/ 167388 h 274545"/>
                <a:gd name="connsiteX21" fmla="*/ 2160407 w 2258969"/>
                <a:gd name="connsiteY21" fmla="*/ 169770 h 274545"/>
                <a:gd name="connsiteX22" fmla="*/ 2150882 w 2258969"/>
                <a:gd name="connsiteY22" fmla="*/ 172151 h 274545"/>
                <a:gd name="connsiteX23" fmla="*/ 2122307 w 2258969"/>
                <a:gd name="connsiteY23" fmla="*/ 176913 h 274545"/>
                <a:gd name="connsiteX24" fmla="*/ 2105639 w 2258969"/>
                <a:gd name="connsiteY24" fmla="*/ 181676 h 274545"/>
                <a:gd name="connsiteX25" fmla="*/ 2091351 w 2258969"/>
                <a:gd name="connsiteY25" fmla="*/ 188820 h 274545"/>
                <a:gd name="connsiteX26" fmla="*/ 2074682 w 2258969"/>
                <a:gd name="connsiteY26" fmla="*/ 195963 h 274545"/>
                <a:gd name="connsiteX27" fmla="*/ 2055632 w 2258969"/>
                <a:gd name="connsiteY27" fmla="*/ 205488 h 274545"/>
                <a:gd name="connsiteX28" fmla="*/ 2046107 w 2258969"/>
                <a:gd name="connsiteY28" fmla="*/ 212632 h 274545"/>
                <a:gd name="connsiteX29" fmla="*/ 2015151 w 2258969"/>
                <a:gd name="connsiteY29" fmla="*/ 224538 h 274545"/>
                <a:gd name="connsiteX30" fmla="*/ 1998482 w 2258969"/>
                <a:gd name="connsiteY30" fmla="*/ 229301 h 274545"/>
                <a:gd name="connsiteX31" fmla="*/ 1991339 w 2258969"/>
                <a:gd name="connsiteY31" fmla="*/ 234063 h 274545"/>
                <a:gd name="connsiteX32" fmla="*/ 1984195 w 2258969"/>
                <a:gd name="connsiteY32" fmla="*/ 236445 h 274545"/>
                <a:gd name="connsiteX33" fmla="*/ 1974670 w 2258969"/>
                <a:gd name="connsiteY33" fmla="*/ 241207 h 274545"/>
                <a:gd name="connsiteX34" fmla="*/ 1955620 w 2258969"/>
                <a:gd name="connsiteY34" fmla="*/ 245970 h 274545"/>
                <a:gd name="connsiteX35" fmla="*/ 1948476 w 2258969"/>
                <a:gd name="connsiteY35" fmla="*/ 248351 h 274545"/>
                <a:gd name="connsiteX36" fmla="*/ 1936570 w 2258969"/>
                <a:gd name="connsiteY36" fmla="*/ 250732 h 274545"/>
                <a:gd name="connsiteX37" fmla="*/ 1879420 w 2258969"/>
                <a:gd name="connsiteY37" fmla="*/ 253113 h 274545"/>
                <a:gd name="connsiteX38" fmla="*/ 1874657 w 2258969"/>
                <a:gd name="connsiteY38" fmla="*/ 245970 h 274545"/>
                <a:gd name="connsiteX39" fmla="*/ 1865132 w 2258969"/>
                <a:gd name="connsiteY39" fmla="*/ 238826 h 274545"/>
                <a:gd name="connsiteX40" fmla="*/ 1853226 w 2258969"/>
                <a:gd name="connsiteY40" fmla="*/ 229301 h 274545"/>
                <a:gd name="connsiteX41" fmla="*/ 1838939 w 2258969"/>
                <a:gd name="connsiteY41" fmla="*/ 219776 h 274545"/>
                <a:gd name="connsiteX42" fmla="*/ 1827032 w 2258969"/>
                <a:gd name="connsiteY42" fmla="*/ 217395 h 274545"/>
                <a:gd name="connsiteX43" fmla="*/ 1817507 w 2258969"/>
                <a:gd name="connsiteY43" fmla="*/ 210251 h 274545"/>
                <a:gd name="connsiteX44" fmla="*/ 1798457 w 2258969"/>
                <a:gd name="connsiteY44" fmla="*/ 198345 h 274545"/>
                <a:gd name="connsiteX45" fmla="*/ 1777026 w 2258969"/>
                <a:gd name="connsiteY45" fmla="*/ 188820 h 274545"/>
                <a:gd name="connsiteX46" fmla="*/ 1765120 w 2258969"/>
                <a:gd name="connsiteY46" fmla="*/ 186438 h 274545"/>
                <a:gd name="connsiteX47" fmla="*/ 1722257 w 2258969"/>
                <a:gd name="connsiteY47" fmla="*/ 181676 h 274545"/>
                <a:gd name="connsiteX48" fmla="*/ 1710351 w 2258969"/>
                <a:gd name="connsiteY48" fmla="*/ 179295 h 274545"/>
                <a:gd name="connsiteX49" fmla="*/ 1691301 w 2258969"/>
                <a:gd name="connsiteY49" fmla="*/ 172151 h 274545"/>
                <a:gd name="connsiteX50" fmla="*/ 1677014 w 2258969"/>
                <a:gd name="connsiteY50" fmla="*/ 169770 h 274545"/>
                <a:gd name="connsiteX51" fmla="*/ 1669870 w 2258969"/>
                <a:gd name="connsiteY51" fmla="*/ 167388 h 274545"/>
                <a:gd name="connsiteX52" fmla="*/ 1660345 w 2258969"/>
                <a:gd name="connsiteY52" fmla="*/ 165007 h 274545"/>
                <a:gd name="connsiteX53" fmla="*/ 1638914 w 2258969"/>
                <a:gd name="connsiteY53" fmla="*/ 162626 h 274545"/>
                <a:gd name="connsiteX54" fmla="*/ 1631770 w 2258969"/>
                <a:gd name="connsiteY54" fmla="*/ 155482 h 274545"/>
                <a:gd name="connsiteX55" fmla="*/ 1617482 w 2258969"/>
                <a:gd name="connsiteY55" fmla="*/ 145957 h 274545"/>
                <a:gd name="connsiteX56" fmla="*/ 1610339 w 2258969"/>
                <a:gd name="connsiteY56" fmla="*/ 138813 h 274545"/>
                <a:gd name="connsiteX57" fmla="*/ 1598432 w 2258969"/>
                <a:gd name="connsiteY57" fmla="*/ 124526 h 274545"/>
                <a:gd name="connsiteX58" fmla="*/ 1591289 w 2258969"/>
                <a:gd name="connsiteY58" fmla="*/ 122145 h 274545"/>
                <a:gd name="connsiteX59" fmla="*/ 1577001 w 2258969"/>
                <a:gd name="connsiteY59" fmla="*/ 126907 h 274545"/>
                <a:gd name="connsiteX60" fmla="*/ 1555570 w 2258969"/>
                <a:gd name="connsiteY60" fmla="*/ 136432 h 274545"/>
                <a:gd name="connsiteX61" fmla="*/ 1548426 w 2258969"/>
                <a:gd name="connsiteY61" fmla="*/ 138813 h 274545"/>
                <a:gd name="connsiteX62" fmla="*/ 1538901 w 2258969"/>
                <a:gd name="connsiteY62" fmla="*/ 141195 h 274545"/>
                <a:gd name="connsiteX63" fmla="*/ 1529376 w 2258969"/>
                <a:gd name="connsiteY63" fmla="*/ 145957 h 274545"/>
                <a:gd name="connsiteX64" fmla="*/ 1510326 w 2258969"/>
                <a:gd name="connsiteY64" fmla="*/ 150720 h 274545"/>
                <a:gd name="connsiteX65" fmla="*/ 1472226 w 2258969"/>
                <a:gd name="connsiteY65" fmla="*/ 153101 h 274545"/>
                <a:gd name="connsiteX66" fmla="*/ 1465082 w 2258969"/>
                <a:gd name="connsiteY66" fmla="*/ 150720 h 274545"/>
                <a:gd name="connsiteX67" fmla="*/ 1438889 w 2258969"/>
                <a:gd name="connsiteY67" fmla="*/ 148338 h 274545"/>
                <a:gd name="connsiteX68" fmla="*/ 1400789 w 2258969"/>
                <a:gd name="connsiteY68" fmla="*/ 150720 h 274545"/>
                <a:gd name="connsiteX69" fmla="*/ 1374595 w 2258969"/>
                <a:gd name="connsiteY69" fmla="*/ 157863 h 274545"/>
                <a:gd name="connsiteX70" fmla="*/ 1365070 w 2258969"/>
                <a:gd name="connsiteY70" fmla="*/ 160245 h 274545"/>
                <a:gd name="connsiteX71" fmla="*/ 1331732 w 2258969"/>
                <a:gd name="connsiteY71" fmla="*/ 165007 h 274545"/>
                <a:gd name="connsiteX72" fmla="*/ 1324589 w 2258969"/>
                <a:gd name="connsiteY72" fmla="*/ 167388 h 274545"/>
                <a:gd name="connsiteX73" fmla="*/ 1317445 w 2258969"/>
                <a:gd name="connsiteY73" fmla="*/ 172151 h 274545"/>
                <a:gd name="connsiteX74" fmla="*/ 1300776 w 2258969"/>
                <a:gd name="connsiteY74" fmla="*/ 176913 h 274545"/>
                <a:gd name="connsiteX75" fmla="*/ 1279345 w 2258969"/>
                <a:gd name="connsiteY75" fmla="*/ 188820 h 274545"/>
                <a:gd name="connsiteX76" fmla="*/ 1272201 w 2258969"/>
                <a:gd name="connsiteY76" fmla="*/ 191201 h 274545"/>
                <a:gd name="connsiteX77" fmla="*/ 1262676 w 2258969"/>
                <a:gd name="connsiteY77" fmla="*/ 200726 h 274545"/>
                <a:gd name="connsiteX78" fmla="*/ 1253151 w 2258969"/>
                <a:gd name="connsiteY78" fmla="*/ 205488 h 274545"/>
                <a:gd name="connsiteX79" fmla="*/ 1246007 w 2258969"/>
                <a:gd name="connsiteY79" fmla="*/ 207870 h 274545"/>
                <a:gd name="connsiteX80" fmla="*/ 1243626 w 2258969"/>
                <a:gd name="connsiteY80" fmla="*/ 215013 h 274545"/>
                <a:gd name="connsiteX81" fmla="*/ 1229339 w 2258969"/>
                <a:gd name="connsiteY81" fmla="*/ 219776 h 274545"/>
                <a:gd name="connsiteX82" fmla="*/ 1226957 w 2258969"/>
                <a:gd name="connsiteY82" fmla="*/ 226920 h 274545"/>
                <a:gd name="connsiteX83" fmla="*/ 1219814 w 2258969"/>
                <a:gd name="connsiteY83" fmla="*/ 231682 h 274545"/>
                <a:gd name="connsiteX84" fmla="*/ 1212670 w 2258969"/>
                <a:gd name="connsiteY84" fmla="*/ 234063 h 274545"/>
                <a:gd name="connsiteX85" fmla="*/ 1207907 w 2258969"/>
                <a:gd name="connsiteY85" fmla="*/ 241207 h 274545"/>
                <a:gd name="connsiteX86" fmla="*/ 1198382 w 2258969"/>
                <a:gd name="connsiteY86" fmla="*/ 243588 h 274545"/>
                <a:gd name="connsiteX87" fmla="*/ 1124564 w 2258969"/>
                <a:gd name="connsiteY87" fmla="*/ 243588 h 274545"/>
                <a:gd name="connsiteX88" fmla="*/ 1117420 w 2258969"/>
                <a:gd name="connsiteY88" fmla="*/ 245970 h 274545"/>
                <a:gd name="connsiteX89" fmla="*/ 1105514 w 2258969"/>
                <a:gd name="connsiteY89" fmla="*/ 248351 h 274545"/>
                <a:gd name="connsiteX90" fmla="*/ 1100751 w 2258969"/>
                <a:gd name="connsiteY90" fmla="*/ 255495 h 274545"/>
                <a:gd name="connsiteX91" fmla="*/ 1093607 w 2258969"/>
                <a:gd name="connsiteY91" fmla="*/ 257876 h 274545"/>
                <a:gd name="connsiteX92" fmla="*/ 1079320 w 2258969"/>
                <a:gd name="connsiteY92" fmla="*/ 272163 h 274545"/>
                <a:gd name="connsiteX93" fmla="*/ 1007882 w 2258969"/>
                <a:gd name="connsiteY93" fmla="*/ 274545 h 274545"/>
                <a:gd name="connsiteX94" fmla="*/ 991214 w 2258969"/>
                <a:gd name="connsiteY94" fmla="*/ 253113 h 274545"/>
                <a:gd name="connsiteX95" fmla="*/ 981689 w 2258969"/>
                <a:gd name="connsiteY95" fmla="*/ 243588 h 274545"/>
                <a:gd name="connsiteX96" fmla="*/ 974545 w 2258969"/>
                <a:gd name="connsiteY96" fmla="*/ 234063 h 274545"/>
                <a:gd name="connsiteX97" fmla="*/ 955495 w 2258969"/>
                <a:gd name="connsiteY97" fmla="*/ 219776 h 274545"/>
                <a:gd name="connsiteX98" fmla="*/ 948351 w 2258969"/>
                <a:gd name="connsiteY98" fmla="*/ 212632 h 274545"/>
                <a:gd name="connsiteX99" fmla="*/ 926920 w 2258969"/>
                <a:gd name="connsiteY99" fmla="*/ 205488 h 274545"/>
                <a:gd name="connsiteX100" fmla="*/ 900726 w 2258969"/>
                <a:gd name="connsiteY100" fmla="*/ 188820 h 274545"/>
                <a:gd name="connsiteX101" fmla="*/ 889899 w 2258969"/>
                <a:gd name="connsiteY101" fmla="*/ 184331 h 274545"/>
                <a:gd name="connsiteX102" fmla="*/ 893235 w 2258969"/>
                <a:gd name="connsiteY102" fmla="*/ 188326 h 274545"/>
                <a:gd name="connsiteX103" fmla="*/ 879295 w 2258969"/>
                <a:gd name="connsiteY103" fmla="*/ 176913 h 274545"/>
                <a:gd name="connsiteX104" fmla="*/ 862626 w 2258969"/>
                <a:gd name="connsiteY104" fmla="*/ 172151 h 274545"/>
                <a:gd name="connsiteX105" fmla="*/ 855482 w 2258969"/>
                <a:gd name="connsiteY105" fmla="*/ 169770 h 274545"/>
                <a:gd name="connsiteX106" fmla="*/ 841195 w 2258969"/>
                <a:gd name="connsiteY106" fmla="*/ 160245 h 274545"/>
                <a:gd name="connsiteX107" fmla="*/ 822145 w 2258969"/>
                <a:gd name="connsiteY107" fmla="*/ 155482 h 274545"/>
                <a:gd name="connsiteX108" fmla="*/ 810239 w 2258969"/>
                <a:gd name="connsiteY108" fmla="*/ 150720 h 274545"/>
                <a:gd name="connsiteX109" fmla="*/ 762614 w 2258969"/>
                <a:gd name="connsiteY109" fmla="*/ 141195 h 274545"/>
                <a:gd name="connsiteX110" fmla="*/ 748326 w 2258969"/>
                <a:gd name="connsiteY110" fmla="*/ 138813 h 274545"/>
                <a:gd name="connsiteX111" fmla="*/ 712607 w 2258969"/>
                <a:gd name="connsiteY111" fmla="*/ 134051 h 274545"/>
                <a:gd name="connsiteX112" fmla="*/ 679270 w 2258969"/>
                <a:gd name="connsiteY112" fmla="*/ 131670 h 274545"/>
                <a:gd name="connsiteX113" fmla="*/ 638789 w 2258969"/>
                <a:gd name="connsiteY113" fmla="*/ 129288 h 274545"/>
                <a:gd name="connsiteX114" fmla="*/ 629264 w 2258969"/>
                <a:gd name="connsiteY114" fmla="*/ 126907 h 274545"/>
                <a:gd name="connsiteX115" fmla="*/ 505439 w 2258969"/>
                <a:gd name="connsiteY115" fmla="*/ 129288 h 274545"/>
                <a:gd name="connsiteX116" fmla="*/ 476864 w 2258969"/>
                <a:gd name="connsiteY116" fmla="*/ 134051 h 274545"/>
                <a:gd name="connsiteX117" fmla="*/ 467339 w 2258969"/>
                <a:gd name="connsiteY117" fmla="*/ 136432 h 274545"/>
                <a:gd name="connsiteX118" fmla="*/ 460195 w 2258969"/>
                <a:gd name="connsiteY118" fmla="*/ 141195 h 274545"/>
                <a:gd name="connsiteX119" fmla="*/ 443526 w 2258969"/>
                <a:gd name="connsiteY119" fmla="*/ 148338 h 274545"/>
                <a:gd name="connsiteX120" fmla="*/ 429239 w 2258969"/>
                <a:gd name="connsiteY120" fmla="*/ 155482 h 274545"/>
                <a:gd name="connsiteX121" fmla="*/ 422095 w 2258969"/>
                <a:gd name="connsiteY121" fmla="*/ 157863 h 274545"/>
                <a:gd name="connsiteX122" fmla="*/ 398282 w 2258969"/>
                <a:gd name="connsiteY122" fmla="*/ 172151 h 274545"/>
                <a:gd name="connsiteX123" fmla="*/ 374470 w 2258969"/>
                <a:gd name="connsiteY123" fmla="*/ 188820 h 274545"/>
                <a:gd name="connsiteX124" fmla="*/ 364945 w 2258969"/>
                <a:gd name="connsiteY124" fmla="*/ 191201 h 274545"/>
                <a:gd name="connsiteX125" fmla="*/ 312557 w 2258969"/>
                <a:gd name="connsiteY125" fmla="*/ 193582 h 274545"/>
                <a:gd name="connsiteX126" fmla="*/ 255407 w 2258969"/>
                <a:gd name="connsiteY126" fmla="*/ 186438 h 274545"/>
                <a:gd name="connsiteX127" fmla="*/ 224451 w 2258969"/>
                <a:gd name="connsiteY127" fmla="*/ 184057 h 274545"/>
                <a:gd name="connsiteX128" fmla="*/ 207782 w 2258969"/>
                <a:gd name="connsiteY128" fmla="*/ 181676 h 274545"/>
                <a:gd name="connsiteX129" fmla="*/ 188732 w 2258969"/>
                <a:gd name="connsiteY129" fmla="*/ 179295 h 274545"/>
                <a:gd name="connsiteX130" fmla="*/ 164920 w 2258969"/>
                <a:gd name="connsiteY130" fmla="*/ 172151 h 274545"/>
                <a:gd name="connsiteX131" fmla="*/ 133964 w 2258969"/>
                <a:gd name="connsiteY131" fmla="*/ 167388 h 274545"/>
                <a:gd name="connsiteX132" fmla="*/ 126820 w 2258969"/>
                <a:gd name="connsiteY132" fmla="*/ 162626 h 274545"/>
                <a:gd name="connsiteX133" fmla="*/ 124439 w 2258969"/>
                <a:gd name="connsiteY133" fmla="*/ 155482 h 274545"/>
                <a:gd name="connsiteX134" fmla="*/ 117295 w 2258969"/>
                <a:gd name="connsiteY134" fmla="*/ 145957 h 274545"/>
                <a:gd name="connsiteX135" fmla="*/ 105389 w 2258969"/>
                <a:gd name="connsiteY135" fmla="*/ 136432 h 274545"/>
                <a:gd name="connsiteX136" fmla="*/ 98245 w 2258969"/>
                <a:gd name="connsiteY136" fmla="*/ 129288 h 274545"/>
                <a:gd name="connsiteX137" fmla="*/ 79195 w 2258969"/>
                <a:gd name="connsiteY137" fmla="*/ 122145 h 274545"/>
                <a:gd name="connsiteX138" fmla="*/ 69670 w 2258969"/>
                <a:gd name="connsiteY138" fmla="*/ 117382 h 274545"/>
                <a:gd name="connsiteX139" fmla="*/ 62526 w 2258969"/>
                <a:gd name="connsiteY139" fmla="*/ 115001 h 274545"/>
                <a:gd name="connsiteX140" fmla="*/ 26807 w 2258969"/>
                <a:gd name="connsiteY140" fmla="*/ 112620 h 274545"/>
                <a:gd name="connsiteX141" fmla="*/ 17282 w 2258969"/>
                <a:gd name="connsiteY141" fmla="*/ 100713 h 274545"/>
                <a:gd name="connsiteX142" fmla="*/ 10139 w 2258969"/>
                <a:gd name="connsiteY142" fmla="*/ 81663 h 274545"/>
                <a:gd name="connsiteX143" fmla="*/ 2995 w 2258969"/>
                <a:gd name="connsiteY143" fmla="*/ 41182 h 274545"/>
                <a:gd name="connsiteX144" fmla="*/ 708 w 2258969"/>
                <a:gd name="connsiteY144" fmla="*/ 11011 h 274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2258969" h="274545">
                  <a:moveTo>
                    <a:pt x="893235" y="188326"/>
                  </a:moveTo>
                  <a:lnTo>
                    <a:pt x="895343" y="190051"/>
                  </a:lnTo>
                  <a:cubicBezTo>
                    <a:pt x="896811" y="191356"/>
                    <a:pt x="895296" y="190234"/>
                    <a:pt x="893491" y="188632"/>
                  </a:cubicBezTo>
                  <a:close/>
                  <a:moveTo>
                    <a:pt x="2219844" y="143596"/>
                  </a:moveTo>
                  <a:lnTo>
                    <a:pt x="2219235" y="144113"/>
                  </a:lnTo>
                  <a:lnTo>
                    <a:pt x="2219286" y="144045"/>
                  </a:lnTo>
                  <a:cubicBezTo>
                    <a:pt x="2221121" y="141716"/>
                    <a:pt x="2220776" y="142409"/>
                    <a:pt x="2219844" y="143596"/>
                  </a:cubicBezTo>
                  <a:close/>
                  <a:moveTo>
                    <a:pt x="0" y="0"/>
                  </a:moveTo>
                  <a:lnTo>
                    <a:pt x="2258969" y="0"/>
                  </a:lnTo>
                  <a:lnTo>
                    <a:pt x="2258039" y="10226"/>
                  </a:lnTo>
                  <a:cubicBezTo>
                    <a:pt x="2252431" y="38258"/>
                    <a:pt x="2259176" y="3395"/>
                    <a:pt x="2253276" y="38801"/>
                  </a:cubicBezTo>
                  <a:cubicBezTo>
                    <a:pt x="2252611" y="42793"/>
                    <a:pt x="2251619" y="46725"/>
                    <a:pt x="2250895" y="50707"/>
                  </a:cubicBezTo>
                  <a:cubicBezTo>
                    <a:pt x="2250031" y="55457"/>
                    <a:pt x="2249308" y="60232"/>
                    <a:pt x="2248514" y="64995"/>
                  </a:cubicBezTo>
                  <a:cubicBezTo>
                    <a:pt x="2242808" y="82105"/>
                    <a:pt x="2249725" y="60755"/>
                    <a:pt x="2243751" y="81663"/>
                  </a:cubicBezTo>
                  <a:cubicBezTo>
                    <a:pt x="2241474" y="89631"/>
                    <a:pt x="2238988" y="97538"/>
                    <a:pt x="2236607" y="105476"/>
                  </a:cubicBezTo>
                  <a:cubicBezTo>
                    <a:pt x="2230368" y="126273"/>
                    <a:pt x="2227243" y="119998"/>
                    <a:pt x="2219939" y="136432"/>
                  </a:cubicBezTo>
                  <a:cubicBezTo>
                    <a:pt x="2216852" y="143378"/>
                    <a:pt x="2216362" y="145763"/>
                    <a:pt x="2216877" y="146114"/>
                  </a:cubicBezTo>
                  <a:lnTo>
                    <a:pt x="2219235" y="144113"/>
                  </a:lnTo>
                  <a:lnTo>
                    <a:pt x="2214701" y="150121"/>
                  </a:lnTo>
                  <a:cubicBezTo>
                    <a:pt x="2212494" y="153113"/>
                    <a:pt x="2209544" y="157176"/>
                    <a:pt x="2205651" y="162626"/>
                  </a:cubicBezTo>
                  <a:cubicBezTo>
                    <a:pt x="2173408" y="166656"/>
                    <a:pt x="2198680" y="163027"/>
                    <a:pt x="2174695" y="167388"/>
                  </a:cubicBezTo>
                  <a:cubicBezTo>
                    <a:pt x="2169944" y="168252"/>
                    <a:pt x="2165142" y="168823"/>
                    <a:pt x="2160407" y="169770"/>
                  </a:cubicBezTo>
                  <a:cubicBezTo>
                    <a:pt x="2157198" y="170412"/>
                    <a:pt x="2154102" y="171566"/>
                    <a:pt x="2150882" y="172151"/>
                  </a:cubicBezTo>
                  <a:cubicBezTo>
                    <a:pt x="2123585" y="177114"/>
                    <a:pt x="2144493" y="171982"/>
                    <a:pt x="2122307" y="176913"/>
                  </a:cubicBezTo>
                  <a:cubicBezTo>
                    <a:pt x="2118528" y="177753"/>
                    <a:pt x="2109613" y="179910"/>
                    <a:pt x="2105639" y="181676"/>
                  </a:cubicBezTo>
                  <a:cubicBezTo>
                    <a:pt x="2100773" y="183839"/>
                    <a:pt x="2096114" y="186439"/>
                    <a:pt x="2091351" y="188820"/>
                  </a:cubicBezTo>
                  <a:cubicBezTo>
                    <a:pt x="2079050" y="191895"/>
                    <a:pt x="2084549" y="189386"/>
                    <a:pt x="2074682" y="195963"/>
                  </a:cubicBezTo>
                  <a:cubicBezTo>
                    <a:pt x="2068775" y="199901"/>
                    <a:pt x="2061764" y="201911"/>
                    <a:pt x="2055632" y="205488"/>
                  </a:cubicBezTo>
                  <a:cubicBezTo>
                    <a:pt x="2052204" y="207488"/>
                    <a:pt x="2049282" y="210251"/>
                    <a:pt x="2046107" y="212632"/>
                  </a:cubicBezTo>
                  <a:cubicBezTo>
                    <a:pt x="2024933" y="216866"/>
                    <a:pt x="2041866" y="212394"/>
                    <a:pt x="2015151" y="224538"/>
                  </a:cubicBezTo>
                  <a:cubicBezTo>
                    <a:pt x="1989662" y="236125"/>
                    <a:pt x="2030312" y="215660"/>
                    <a:pt x="1998482" y="229301"/>
                  </a:cubicBezTo>
                  <a:cubicBezTo>
                    <a:pt x="1995852" y="230428"/>
                    <a:pt x="1993898" y="232783"/>
                    <a:pt x="1991339" y="234063"/>
                  </a:cubicBezTo>
                  <a:cubicBezTo>
                    <a:pt x="1989094" y="235186"/>
                    <a:pt x="1986502" y="235456"/>
                    <a:pt x="1984195" y="236445"/>
                  </a:cubicBezTo>
                  <a:cubicBezTo>
                    <a:pt x="1980932" y="237843"/>
                    <a:pt x="1977933" y="239809"/>
                    <a:pt x="1974670" y="241207"/>
                  </a:cubicBezTo>
                  <a:cubicBezTo>
                    <a:pt x="1967053" y="244471"/>
                    <a:pt x="1964560" y="243735"/>
                    <a:pt x="1955620" y="245970"/>
                  </a:cubicBezTo>
                  <a:cubicBezTo>
                    <a:pt x="1953185" y="246579"/>
                    <a:pt x="1950911" y="247742"/>
                    <a:pt x="1948476" y="248351"/>
                  </a:cubicBezTo>
                  <a:cubicBezTo>
                    <a:pt x="1944550" y="249333"/>
                    <a:pt x="1940539" y="249938"/>
                    <a:pt x="1936570" y="250732"/>
                  </a:cubicBezTo>
                  <a:cubicBezTo>
                    <a:pt x="1917520" y="251526"/>
                    <a:pt x="1898430" y="254575"/>
                    <a:pt x="1879420" y="253113"/>
                  </a:cubicBezTo>
                  <a:cubicBezTo>
                    <a:pt x="1876567" y="252894"/>
                    <a:pt x="1876681" y="247994"/>
                    <a:pt x="1874657" y="245970"/>
                  </a:cubicBezTo>
                  <a:cubicBezTo>
                    <a:pt x="1871851" y="243164"/>
                    <a:pt x="1868307" y="241207"/>
                    <a:pt x="1865132" y="238826"/>
                  </a:cubicBezTo>
                  <a:cubicBezTo>
                    <a:pt x="1855274" y="235540"/>
                    <a:pt x="1859381" y="238533"/>
                    <a:pt x="1853226" y="229301"/>
                  </a:cubicBezTo>
                  <a:cubicBezTo>
                    <a:pt x="1850051" y="224539"/>
                    <a:pt x="1843701" y="222951"/>
                    <a:pt x="1838939" y="219776"/>
                  </a:cubicBezTo>
                  <a:cubicBezTo>
                    <a:pt x="1834970" y="218982"/>
                    <a:pt x="1830731" y="219039"/>
                    <a:pt x="1827032" y="217395"/>
                  </a:cubicBezTo>
                  <a:cubicBezTo>
                    <a:pt x="1823405" y="215783"/>
                    <a:pt x="1820872" y="212355"/>
                    <a:pt x="1817507" y="210251"/>
                  </a:cubicBezTo>
                  <a:cubicBezTo>
                    <a:pt x="1791347" y="193900"/>
                    <a:pt x="1825451" y="218589"/>
                    <a:pt x="1798457" y="198345"/>
                  </a:cubicBezTo>
                  <a:cubicBezTo>
                    <a:pt x="1770568" y="191371"/>
                    <a:pt x="1811358" y="202553"/>
                    <a:pt x="1777026" y="188820"/>
                  </a:cubicBezTo>
                  <a:cubicBezTo>
                    <a:pt x="1773268" y="187317"/>
                    <a:pt x="1769089" y="187232"/>
                    <a:pt x="1765120" y="186438"/>
                  </a:cubicBezTo>
                  <a:cubicBezTo>
                    <a:pt x="1745781" y="184680"/>
                    <a:pt x="1739638" y="184573"/>
                    <a:pt x="1722257" y="181676"/>
                  </a:cubicBezTo>
                  <a:cubicBezTo>
                    <a:pt x="1718265" y="181011"/>
                    <a:pt x="1714219" y="180485"/>
                    <a:pt x="1710351" y="179295"/>
                  </a:cubicBezTo>
                  <a:cubicBezTo>
                    <a:pt x="1703869" y="177301"/>
                    <a:pt x="1697651" y="174532"/>
                    <a:pt x="1691301" y="172151"/>
                  </a:cubicBezTo>
                  <a:cubicBezTo>
                    <a:pt x="1686539" y="171357"/>
                    <a:pt x="1681727" y="170817"/>
                    <a:pt x="1677014" y="169770"/>
                  </a:cubicBezTo>
                  <a:cubicBezTo>
                    <a:pt x="1674564" y="169225"/>
                    <a:pt x="1672284" y="168078"/>
                    <a:pt x="1669870" y="167388"/>
                  </a:cubicBezTo>
                  <a:cubicBezTo>
                    <a:pt x="1666723" y="166489"/>
                    <a:pt x="1663520" y="165801"/>
                    <a:pt x="1660345" y="165007"/>
                  </a:cubicBezTo>
                  <a:cubicBezTo>
                    <a:pt x="1653201" y="164213"/>
                    <a:pt x="1645733" y="164899"/>
                    <a:pt x="1638914" y="162626"/>
                  </a:cubicBezTo>
                  <a:cubicBezTo>
                    <a:pt x="1635719" y="161561"/>
                    <a:pt x="1634151" y="157863"/>
                    <a:pt x="1631770" y="155482"/>
                  </a:cubicBezTo>
                  <a:cubicBezTo>
                    <a:pt x="1627723" y="151435"/>
                    <a:pt x="1622000" y="149471"/>
                    <a:pt x="1617482" y="145957"/>
                  </a:cubicBezTo>
                  <a:cubicBezTo>
                    <a:pt x="1614824" y="143890"/>
                    <a:pt x="1612495" y="141400"/>
                    <a:pt x="1610339" y="138813"/>
                  </a:cubicBezTo>
                  <a:cubicBezTo>
                    <a:pt x="1604850" y="132226"/>
                    <a:pt x="1606255" y="129742"/>
                    <a:pt x="1598432" y="124526"/>
                  </a:cubicBezTo>
                  <a:cubicBezTo>
                    <a:pt x="1596344" y="123134"/>
                    <a:pt x="1593670" y="122939"/>
                    <a:pt x="1591289" y="122145"/>
                  </a:cubicBezTo>
                  <a:cubicBezTo>
                    <a:pt x="1591289" y="122145"/>
                    <a:pt x="1581893" y="125778"/>
                    <a:pt x="1577001" y="126907"/>
                  </a:cubicBezTo>
                  <a:cubicBezTo>
                    <a:pt x="1556149" y="131718"/>
                    <a:pt x="1564134" y="123585"/>
                    <a:pt x="1555570" y="136432"/>
                  </a:cubicBezTo>
                  <a:cubicBezTo>
                    <a:pt x="1553189" y="137226"/>
                    <a:pt x="1550840" y="138123"/>
                    <a:pt x="1548426" y="138813"/>
                  </a:cubicBezTo>
                  <a:cubicBezTo>
                    <a:pt x="1545279" y="139712"/>
                    <a:pt x="1541965" y="140046"/>
                    <a:pt x="1538901" y="141195"/>
                  </a:cubicBezTo>
                  <a:cubicBezTo>
                    <a:pt x="1535577" y="142441"/>
                    <a:pt x="1532639" y="144559"/>
                    <a:pt x="1529376" y="145957"/>
                  </a:cubicBezTo>
                  <a:cubicBezTo>
                    <a:pt x="1522971" y="148702"/>
                    <a:pt x="1517311" y="149323"/>
                    <a:pt x="1510326" y="150720"/>
                  </a:cubicBezTo>
                  <a:cubicBezTo>
                    <a:pt x="1497626" y="151514"/>
                    <a:pt x="1484951" y="153101"/>
                    <a:pt x="1472226" y="153101"/>
                  </a:cubicBezTo>
                  <a:cubicBezTo>
                    <a:pt x="1469716" y="153101"/>
                    <a:pt x="1467567" y="151075"/>
                    <a:pt x="1465082" y="150720"/>
                  </a:cubicBezTo>
                  <a:cubicBezTo>
                    <a:pt x="1456403" y="149480"/>
                    <a:pt x="1447620" y="149132"/>
                    <a:pt x="1438889" y="148338"/>
                  </a:cubicBezTo>
                  <a:lnTo>
                    <a:pt x="1400789" y="150720"/>
                  </a:lnTo>
                  <a:cubicBezTo>
                    <a:pt x="1389929" y="151399"/>
                    <a:pt x="1383874" y="155212"/>
                    <a:pt x="1374595" y="157863"/>
                  </a:cubicBezTo>
                  <a:cubicBezTo>
                    <a:pt x="1371448" y="158762"/>
                    <a:pt x="1368245" y="159451"/>
                    <a:pt x="1365070" y="160245"/>
                  </a:cubicBezTo>
                  <a:cubicBezTo>
                    <a:pt x="1346095" y="162142"/>
                    <a:pt x="1345675" y="161023"/>
                    <a:pt x="1331732" y="165007"/>
                  </a:cubicBezTo>
                  <a:cubicBezTo>
                    <a:pt x="1329319" y="165696"/>
                    <a:pt x="1326834" y="166266"/>
                    <a:pt x="1324589" y="167388"/>
                  </a:cubicBezTo>
                  <a:cubicBezTo>
                    <a:pt x="1322029" y="168668"/>
                    <a:pt x="1319826" y="170563"/>
                    <a:pt x="1317445" y="172151"/>
                  </a:cubicBezTo>
                  <a:cubicBezTo>
                    <a:pt x="1312614" y="173359"/>
                    <a:pt x="1305557" y="174864"/>
                    <a:pt x="1300776" y="176913"/>
                  </a:cubicBezTo>
                  <a:cubicBezTo>
                    <a:pt x="1284726" y="183792"/>
                    <a:pt x="1297405" y="179790"/>
                    <a:pt x="1279345" y="188820"/>
                  </a:cubicBezTo>
                  <a:cubicBezTo>
                    <a:pt x="1277100" y="189943"/>
                    <a:pt x="1274244" y="189742"/>
                    <a:pt x="1272201" y="191201"/>
                  </a:cubicBezTo>
                  <a:cubicBezTo>
                    <a:pt x="1268547" y="193811"/>
                    <a:pt x="1265851" y="197551"/>
                    <a:pt x="1262676" y="200726"/>
                  </a:cubicBezTo>
                  <a:cubicBezTo>
                    <a:pt x="1259501" y="202313"/>
                    <a:pt x="1256414" y="204090"/>
                    <a:pt x="1253151" y="205488"/>
                  </a:cubicBezTo>
                  <a:cubicBezTo>
                    <a:pt x="1250844" y="206477"/>
                    <a:pt x="1247782" y="206095"/>
                    <a:pt x="1246007" y="207870"/>
                  </a:cubicBezTo>
                  <a:cubicBezTo>
                    <a:pt x="1244232" y="209645"/>
                    <a:pt x="1244420" y="212632"/>
                    <a:pt x="1243626" y="215013"/>
                  </a:cubicBezTo>
                  <a:cubicBezTo>
                    <a:pt x="1243626" y="215013"/>
                    <a:pt x="1233424" y="216858"/>
                    <a:pt x="1229339" y="219776"/>
                  </a:cubicBezTo>
                  <a:cubicBezTo>
                    <a:pt x="1227296" y="221235"/>
                    <a:pt x="1227751" y="224539"/>
                    <a:pt x="1226957" y="226920"/>
                  </a:cubicBezTo>
                  <a:cubicBezTo>
                    <a:pt x="1224576" y="228507"/>
                    <a:pt x="1222374" y="230402"/>
                    <a:pt x="1219814" y="231682"/>
                  </a:cubicBezTo>
                  <a:cubicBezTo>
                    <a:pt x="1217569" y="232804"/>
                    <a:pt x="1214630" y="232495"/>
                    <a:pt x="1212670" y="234063"/>
                  </a:cubicBezTo>
                  <a:cubicBezTo>
                    <a:pt x="1210435" y="235851"/>
                    <a:pt x="1209495" y="238826"/>
                    <a:pt x="1207907" y="241207"/>
                  </a:cubicBezTo>
                  <a:cubicBezTo>
                    <a:pt x="1204732" y="242001"/>
                    <a:pt x="1201640" y="243278"/>
                    <a:pt x="1198382" y="243588"/>
                  </a:cubicBezTo>
                  <a:cubicBezTo>
                    <a:pt x="1158049" y="247430"/>
                    <a:pt x="1162095" y="246270"/>
                    <a:pt x="1124564" y="243588"/>
                  </a:cubicBezTo>
                  <a:cubicBezTo>
                    <a:pt x="1122183" y="244382"/>
                    <a:pt x="1119855" y="245361"/>
                    <a:pt x="1117420" y="245970"/>
                  </a:cubicBezTo>
                  <a:cubicBezTo>
                    <a:pt x="1113494" y="246952"/>
                    <a:pt x="1109028" y="246343"/>
                    <a:pt x="1105514" y="248351"/>
                  </a:cubicBezTo>
                  <a:cubicBezTo>
                    <a:pt x="1103029" y="249771"/>
                    <a:pt x="1102339" y="253114"/>
                    <a:pt x="1100751" y="255495"/>
                  </a:cubicBezTo>
                  <a:cubicBezTo>
                    <a:pt x="1098370" y="256289"/>
                    <a:pt x="1095567" y="256308"/>
                    <a:pt x="1093607" y="257876"/>
                  </a:cubicBezTo>
                  <a:cubicBezTo>
                    <a:pt x="1087393" y="262847"/>
                    <a:pt x="1090095" y="270895"/>
                    <a:pt x="1079320" y="272163"/>
                  </a:cubicBezTo>
                  <a:cubicBezTo>
                    <a:pt x="1055657" y="274947"/>
                    <a:pt x="1031695" y="273751"/>
                    <a:pt x="1007882" y="274545"/>
                  </a:cubicBezTo>
                  <a:cubicBezTo>
                    <a:pt x="989985" y="256646"/>
                    <a:pt x="1014006" y="281604"/>
                    <a:pt x="991214" y="253113"/>
                  </a:cubicBezTo>
                  <a:cubicBezTo>
                    <a:pt x="988409" y="249607"/>
                    <a:pt x="984646" y="246967"/>
                    <a:pt x="981689" y="243588"/>
                  </a:cubicBezTo>
                  <a:cubicBezTo>
                    <a:pt x="979076" y="240601"/>
                    <a:pt x="977128" y="237076"/>
                    <a:pt x="974545" y="234063"/>
                  </a:cubicBezTo>
                  <a:cubicBezTo>
                    <a:pt x="964421" y="222253"/>
                    <a:pt x="969885" y="230569"/>
                    <a:pt x="955495" y="219776"/>
                  </a:cubicBezTo>
                  <a:cubicBezTo>
                    <a:pt x="952801" y="217755"/>
                    <a:pt x="950732" y="215013"/>
                    <a:pt x="948351" y="212632"/>
                  </a:cubicBezTo>
                  <a:cubicBezTo>
                    <a:pt x="948351" y="212632"/>
                    <a:pt x="933948" y="208191"/>
                    <a:pt x="926920" y="205488"/>
                  </a:cubicBezTo>
                  <a:cubicBezTo>
                    <a:pt x="911828" y="199683"/>
                    <a:pt x="919245" y="198922"/>
                    <a:pt x="900726" y="188820"/>
                  </a:cubicBezTo>
                  <a:cubicBezTo>
                    <a:pt x="892919" y="184561"/>
                    <a:pt x="890207" y="183714"/>
                    <a:pt x="889899" y="184331"/>
                  </a:cubicBezTo>
                  <a:lnTo>
                    <a:pt x="893235" y="188326"/>
                  </a:lnTo>
                  <a:lnTo>
                    <a:pt x="879295" y="176913"/>
                  </a:lnTo>
                  <a:cubicBezTo>
                    <a:pt x="862166" y="171204"/>
                    <a:pt x="883557" y="178130"/>
                    <a:pt x="862626" y="172151"/>
                  </a:cubicBezTo>
                  <a:cubicBezTo>
                    <a:pt x="860212" y="171461"/>
                    <a:pt x="857676" y="170989"/>
                    <a:pt x="855482" y="169770"/>
                  </a:cubicBezTo>
                  <a:cubicBezTo>
                    <a:pt x="850479" y="166990"/>
                    <a:pt x="846198" y="163025"/>
                    <a:pt x="841195" y="160245"/>
                  </a:cubicBezTo>
                  <a:cubicBezTo>
                    <a:pt x="836272" y="157510"/>
                    <a:pt x="826741" y="156861"/>
                    <a:pt x="822145" y="155482"/>
                  </a:cubicBezTo>
                  <a:cubicBezTo>
                    <a:pt x="818051" y="154254"/>
                    <a:pt x="814208" y="152307"/>
                    <a:pt x="810239" y="150720"/>
                  </a:cubicBezTo>
                  <a:cubicBezTo>
                    <a:pt x="795207" y="144708"/>
                    <a:pt x="778512" y="144252"/>
                    <a:pt x="762614" y="141195"/>
                  </a:cubicBezTo>
                  <a:cubicBezTo>
                    <a:pt x="757872" y="140283"/>
                    <a:pt x="753125" y="139346"/>
                    <a:pt x="748326" y="138813"/>
                  </a:cubicBezTo>
                  <a:cubicBezTo>
                    <a:pt x="713361" y="134928"/>
                    <a:pt x="729840" y="139794"/>
                    <a:pt x="712607" y="134051"/>
                  </a:cubicBezTo>
                  <a:lnTo>
                    <a:pt x="679270" y="131670"/>
                  </a:lnTo>
                  <a:cubicBezTo>
                    <a:pt x="665781" y="130800"/>
                    <a:pt x="652245" y="130570"/>
                    <a:pt x="638789" y="129288"/>
                  </a:cubicBezTo>
                  <a:cubicBezTo>
                    <a:pt x="635531" y="128978"/>
                    <a:pt x="632534" y="127030"/>
                    <a:pt x="629264" y="126907"/>
                  </a:cubicBezTo>
                  <a:cubicBezTo>
                    <a:pt x="512661" y="122507"/>
                    <a:pt x="544734" y="103091"/>
                    <a:pt x="505439" y="129288"/>
                  </a:cubicBezTo>
                  <a:cubicBezTo>
                    <a:pt x="470600" y="133160"/>
                    <a:pt x="494636" y="128973"/>
                    <a:pt x="476864" y="134051"/>
                  </a:cubicBezTo>
                  <a:cubicBezTo>
                    <a:pt x="473717" y="134950"/>
                    <a:pt x="470347" y="135143"/>
                    <a:pt x="467339" y="136432"/>
                  </a:cubicBezTo>
                  <a:cubicBezTo>
                    <a:pt x="464708" y="137559"/>
                    <a:pt x="462576" y="139607"/>
                    <a:pt x="460195" y="141195"/>
                  </a:cubicBezTo>
                  <a:cubicBezTo>
                    <a:pt x="443450" y="146776"/>
                    <a:pt x="464111" y="139516"/>
                    <a:pt x="443526" y="148338"/>
                  </a:cubicBezTo>
                  <a:cubicBezTo>
                    <a:pt x="429727" y="154252"/>
                    <a:pt x="442962" y="146333"/>
                    <a:pt x="429239" y="155482"/>
                  </a:cubicBezTo>
                  <a:cubicBezTo>
                    <a:pt x="426858" y="156276"/>
                    <a:pt x="424402" y="156874"/>
                    <a:pt x="422095" y="157863"/>
                  </a:cubicBezTo>
                  <a:cubicBezTo>
                    <a:pt x="412621" y="161923"/>
                    <a:pt x="407187" y="165918"/>
                    <a:pt x="398282" y="172151"/>
                  </a:cubicBezTo>
                  <a:cubicBezTo>
                    <a:pt x="390815" y="177378"/>
                    <a:pt x="382487" y="184811"/>
                    <a:pt x="374470" y="188820"/>
                  </a:cubicBezTo>
                  <a:cubicBezTo>
                    <a:pt x="371543" y="190284"/>
                    <a:pt x="368208" y="190950"/>
                    <a:pt x="364945" y="191201"/>
                  </a:cubicBezTo>
                  <a:cubicBezTo>
                    <a:pt x="347516" y="192542"/>
                    <a:pt x="330020" y="192788"/>
                    <a:pt x="312557" y="193582"/>
                  </a:cubicBezTo>
                  <a:cubicBezTo>
                    <a:pt x="296309" y="191416"/>
                    <a:pt x="272861" y="188025"/>
                    <a:pt x="255407" y="186438"/>
                  </a:cubicBezTo>
                  <a:cubicBezTo>
                    <a:pt x="245100" y="185501"/>
                    <a:pt x="234749" y="185087"/>
                    <a:pt x="224451" y="184057"/>
                  </a:cubicBezTo>
                  <a:cubicBezTo>
                    <a:pt x="218866" y="183499"/>
                    <a:pt x="213346" y="182418"/>
                    <a:pt x="207782" y="181676"/>
                  </a:cubicBezTo>
                  <a:cubicBezTo>
                    <a:pt x="201439" y="180830"/>
                    <a:pt x="195044" y="180347"/>
                    <a:pt x="188732" y="179295"/>
                  </a:cubicBezTo>
                  <a:cubicBezTo>
                    <a:pt x="181542" y="178096"/>
                    <a:pt x="171261" y="174265"/>
                    <a:pt x="164920" y="172151"/>
                  </a:cubicBezTo>
                  <a:cubicBezTo>
                    <a:pt x="161968" y="171782"/>
                    <a:pt x="139424" y="169435"/>
                    <a:pt x="133964" y="167388"/>
                  </a:cubicBezTo>
                  <a:cubicBezTo>
                    <a:pt x="131284" y="166383"/>
                    <a:pt x="128608" y="164861"/>
                    <a:pt x="126820" y="162626"/>
                  </a:cubicBezTo>
                  <a:cubicBezTo>
                    <a:pt x="125252" y="160666"/>
                    <a:pt x="125233" y="157863"/>
                    <a:pt x="124439" y="155482"/>
                  </a:cubicBezTo>
                  <a:cubicBezTo>
                    <a:pt x="122058" y="152307"/>
                    <a:pt x="120101" y="148763"/>
                    <a:pt x="117295" y="145957"/>
                  </a:cubicBezTo>
                  <a:cubicBezTo>
                    <a:pt x="113701" y="142363"/>
                    <a:pt x="109214" y="139779"/>
                    <a:pt x="105389" y="136432"/>
                  </a:cubicBezTo>
                  <a:cubicBezTo>
                    <a:pt x="102855" y="134214"/>
                    <a:pt x="100626" y="131669"/>
                    <a:pt x="98245" y="129288"/>
                  </a:cubicBezTo>
                  <a:cubicBezTo>
                    <a:pt x="71715" y="116024"/>
                    <a:pt x="105143" y="131876"/>
                    <a:pt x="79195" y="122145"/>
                  </a:cubicBezTo>
                  <a:cubicBezTo>
                    <a:pt x="75871" y="120899"/>
                    <a:pt x="72933" y="118780"/>
                    <a:pt x="69670" y="117382"/>
                  </a:cubicBezTo>
                  <a:cubicBezTo>
                    <a:pt x="67363" y="116393"/>
                    <a:pt x="64907" y="115795"/>
                    <a:pt x="62526" y="115001"/>
                  </a:cubicBezTo>
                  <a:cubicBezTo>
                    <a:pt x="50620" y="114207"/>
                    <a:pt x="38577" y="114582"/>
                    <a:pt x="26807" y="112620"/>
                  </a:cubicBezTo>
                  <a:cubicBezTo>
                    <a:pt x="19524" y="111406"/>
                    <a:pt x="18861" y="106237"/>
                    <a:pt x="17282" y="100713"/>
                  </a:cubicBezTo>
                  <a:cubicBezTo>
                    <a:pt x="12958" y="85579"/>
                    <a:pt x="17539" y="96464"/>
                    <a:pt x="10139" y="81663"/>
                  </a:cubicBezTo>
                  <a:cubicBezTo>
                    <a:pt x="4012" y="69407"/>
                    <a:pt x="4079" y="54841"/>
                    <a:pt x="2995" y="41182"/>
                  </a:cubicBezTo>
                  <a:cubicBezTo>
                    <a:pt x="2098" y="29872"/>
                    <a:pt x="1340" y="19917"/>
                    <a:pt x="708" y="11011"/>
                  </a:cubicBezTo>
                  <a:close/>
                </a:path>
              </a:pathLst>
            </a:custGeom>
            <a:solidFill>
              <a:schemeClr val="bg1">
                <a:lumMod val="5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82" name="Freeform 81"/>
            <p:cNvSpPr/>
            <p:nvPr/>
          </p:nvSpPr>
          <p:spPr>
            <a:xfrm>
              <a:off x="8229259" y="3572774"/>
              <a:ext cx="2282940" cy="852488"/>
            </a:xfrm>
            <a:custGeom>
              <a:avLst/>
              <a:gdLst>
                <a:gd name="connsiteX0" fmla="*/ 1150144 w 2324100"/>
                <a:gd name="connsiteY0" fmla="*/ 147638 h 852488"/>
                <a:gd name="connsiteX1" fmla="*/ 1002506 w 2324100"/>
                <a:gd name="connsiteY1" fmla="*/ 152400 h 852488"/>
                <a:gd name="connsiteX2" fmla="*/ 985838 w 2324100"/>
                <a:gd name="connsiteY2" fmla="*/ 159544 h 852488"/>
                <a:gd name="connsiteX3" fmla="*/ 971550 w 2324100"/>
                <a:gd name="connsiteY3" fmla="*/ 164306 h 852488"/>
                <a:gd name="connsiteX4" fmla="*/ 897731 w 2324100"/>
                <a:gd name="connsiteY4" fmla="*/ 166688 h 852488"/>
                <a:gd name="connsiteX5" fmla="*/ 878681 w 2324100"/>
                <a:gd name="connsiteY5" fmla="*/ 164306 h 852488"/>
                <a:gd name="connsiteX6" fmla="*/ 871538 w 2324100"/>
                <a:gd name="connsiteY6" fmla="*/ 161925 h 852488"/>
                <a:gd name="connsiteX7" fmla="*/ 838200 w 2324100"/>
                <a:gd name="connsiteY7" fmla="*/ 169069 h 852488"/>
                <a:gd name="connsiteX8" fmla="*/ 804863 w 2324100"/>
                <a:gd name="connsiteY8" fmla="*/ 164306 h 852488"/>
                <a:gd name="connsiteX9" fmla="*/ 788194 w 2324100"/>
                <a:gd name="connsiteY9" fmla="*/ 152400 h 852488"/>
                <a:gd name="connsiteX10" fmla="*/ 783431 w 2324100"/>
                <a:gd name="connsiteY10" fmla="*/ 145256 h 852488"/>
                <a:gd name="connsiteX11" fmla="*/ 769144 w 2324100"/>
                <a:gd name="connsiteY11" fmla="*/ 135731 h 852488"/>
                <a:gd name="connsiteX12" fmla="*/ 759619 w 2324100"/>
                <a:gd name="connsiteY12" fmla="*/ 130969 h 852488"/>
                <a:gd name="connsiteX13" fmla="*/ 750094 w 2324100"/>
                <a:gd name="connsiteY13" fmla="*/ 123825 h 852488"/>
                <a:gd name="connsiteX14" fmla="*/ 742950 w 2324100"/>
                <a:gd name="connsiteY14" fmla="*/ 119063 h 852488"/>
                <a:gd name="connsiteX15" fmla="*/ 728663 w 2324100"/>
                <a:gd name="connsiteY15" fmla="*/ 107156 h 852488"/>
                <a:gd name="connsiteX16" fmla="*/ 700088 w 2324100"/>
                <a:gd name="connsiteY16" fmla="*/ 92869 h 852488"/>
                <a:gd name="connsiteX17" fmla="*/ 685800 w 2324100"/>
                <a:gd name="connsiteY17" fmla="*/ 85725 h 852488"/>
                <a:gd name="connsiteX18" fmla="*/ 666750 w 2324100"/>
                <a:gd name="connsiteY18" fmla="*/ 76200 h 852488"/>
                <a:gd name="connsiteX19" fmla="*/ 657225 w 2324100"/>
                <a:gd name="connsiteY19" fmla="*/ 69056 h 852488"/>
                <a:gd name="connsiteX20" fmla="*/ 640556 w 2324100"/>
                <a:gd name="connsiteY20" fmla="*/ 61913 h 852488"/>
                <a:gd name="connsiteX21" fmla="*/ 614363 w 2324100"/>
                <a:gd name="connsiteY21" fmla="*/ 45244 h 852488"/>
                <a:gd name="connsiteX22" fmla="*/ 602456 w 2324100"/>
                <a:gd name="connsiteY22" fmla="*/ 35719 h 852488"/>
                <a:gd name="connsiteX23" fmla="*/ 590550 w 2324100"/>
                <a:gd name="connsiteY23" fmla="*/ 23813 h 852488"/>
                <a:gd name="connsiteX24" fmla="*/ 576263 w 2324100"/>
                <a:gd name="connsiteY24" fmla="*/ 11906 h 852488"/>
                <a:gd name="connsiteX25" fmla="*/ 566738 w 2324100"/>
                <a:gd name="connsiteY25" fmla="*/ 4763 h 852488"/>
                <a:gd name="connsiteX26" fmla="*/ 552450 w 2324100"/>
                <a:gd name="connsiteY26" fmla="*/ 0 h 852488"/>
                <a:gd name="connsiteX27" fmla="*/ 504825 w 2324100"/>
                <a:gd name="connsiteY27" fmla="*/ 7144 h 852488"/>
                <a:gd name="connsiteX28" fmla="*/ 497681 w 2324100"/>
                <a:gd name="connsiteY28" fmla="*/ 11906 h 852488"/>
                <a:gd name="connsiteX29" fmla="*/ 492919 w 2324100"/>
                <a:gd name="connsiteY29" fmla="*/ 19050 h 852488"/>
                <a:gd name="connsiteX30" fmla="*/ 459581 w 2324100"/>
                <a:gd name="connsiteY30" fmla="*/ 21431 h 852488"/>
                <a:gd name="connsiteX31" fmla="*/ 452438 w 2324100"/>
                <a:gd name="connsiteY31" fmla="*/ 19050 h 852488"/>
                <a:gd name="connsiteX32" fmla="*/ 442913 w 2324100"/>
                <a:gd name="connsiteY32" fmla="*/ 14288 h 852488"/>
                <a:gd name="connsiteX33" fmla="*/ 426244 w 2324100"/>
                <a:gd name="connsiteY33" fmla="*/ 11906 h 852488"/>
                <a:gd name="connsiteX34" fmla="*/ 416719 w 2324100"/>
                <a:gd name="connsiteY34" fmla="*/ 7144 h 852488"/>
                <a:gd name="connsiteX35" fmla="*/ 400050 w 2324100"/>
                <a:gd name="connsiteY35" fmla="*/ 2381 h 852488"/>
                <a:gd name="connsiteX36" fmla="*/ 392906 w 2324100"/>
                <a:gd name="connsiteY36" fmla="*/ 0 h 852488"/>
                <a:gd name="connsiteX37" fmla="*/ 350044 w 2324100"/>
                <a:gd name="connsiteY37" fmla="*/ 4763 h 852488"/>
                <a:gd name="connsiteX38" fmla="*/ 345281 w 2324100"/>
                <a:gd name="connsiteY38" fmla="*/ 11906 h 852488"/>
                <a:gd name="connsiteX39" fmla="*/ 330994 w 2324100"/>
                <a:gd name="connsiteY39" fmla="*/ 23813 h 852488"/>
                <a:gd name="connsiteX40" fmla="*/ 326231 w 2324100"/>
                <a:gd name="connsiteY40" fmla="*/ 30956 h 852488"/>
                <a:gd name="connsiteX41" fmla="*/ 297656 w 2324100"/>
                <a:gd name="connsiteY41" fmla="*/ 57150 h 852488"/>
                <a:gd name="connsiteX42" fmla="*/ 290513 w 2324100"/>
                <a:gd name="connsiteY42" fmla="*/ 59531 h 852488"/>
                <a:gd name="connsiteX43" fmla="*/ 278606 w 2324100"/>
                <a:gd name="connsiteY43" fmla="*/ 69056 h 852488"/>
                <a:gd name="connsiteX44" fmla="*/ 271463 w 2324100"/>
                <a:gd name="connsiteY44" fmla="*/ 73819 h 852488"/>
                <a:gd name="connsiteX45" fmla="*/ 228600 w 2324100"/>
                <a:gd name="connsiteY45" fmla="*/ 78581 h 852488"/>
                <a:gd name="connsiteX46" fmla="*/ 190500 w 2324100"/>
                <a:gd name="connsiteY46" fmla="*/ 83344 h 852488"/>
                <a:gd name="connsiteX47" fmla="*/ 176213 w 2324100"/>
                <a:gd name="connsiteY47" fmla="*/ 88106 h 852488"/>
                <a:gd name="connsiteX48" fmla="*/ 161925 w 2324100"/>
                <a:gd name="connsiteY48" fmla="*/ 95250 h 852488"/>
                <a:gd name="connsiteX49" fmla="*/ 157163 w 2324100"/>
                <a:gd name="connsiteY49" fmla="*/ 104775 h 852488"/>
                <a:gd name="connsiteX50" fmla="*/ 150019 w 2324100"/>
                <a:gd name="connsiteY50" fmla="*/ 107156 h 852488"/>
                <a:gd name="connsiteX51" fmla="*/ 142875 w 2324100"/>
                <a:gd name="connsiteY51" fmla="*/ 111919 h 852488"/>
                <a:gd name="connsiteX52" fmla="*/ 135731 w 2324100"/>
                <a:gd name="connsiteY52" fmla="*/ 121444 h 852488"/>
                <a:gd name="connsiteX53" fmla="*/ 128588 w 2324100"/>
                <a:gd name="connsiteY53" fmla="*/ 128588 h 852488"/>
                <a:gd name="connsiteX54" fmla="*/ 119063 w 2324100"/>
                <a:gd name="connsiteY54" fmla="*/ 142875 h 852488"/>
                <a:gd name="connsiteX55" fmla="*/ 114300 w 2324100"/>
                <a:gd name="connsiteY55" fmla="*/ 150019 h 852488"/>
                <a:gd name="connsiteX56" fmla="*/ 109538 w 2324100"/>
                <a:gd name="connsiteY56" fmla="*/ 157163 h 852488"/>
                <a:gd name="connsiteX57" fmla="*/ 102394 w 2324100"/>
                <a:gd name="connsiteY57" fmla="*/ 171450 h 852488"/>
                <a:gd name="connsiteX58" fmla="*/ 100013 w 2324100"/>
                <a:gd name="connsiteY58" fmla="*/ 178594 h 852488"/>
                <a:gd name="connsiteX59" fmla="*/ 90488 w 2324100"/>
                <a:gd name="connsiteY59" fmla="*/ 192881 h 852488"/>
                <a:gd name="connsiteX60" fmla="*/ 85725 w 2324100"/>
                <a:gd name="connsiteY60" fmla="*/ 202406 h 852488"/>
                <a:gd name="connsiteX61" fmla="*/ 80963 w 2324100"/>
                <a:gd name="connsiteY61" fmla="*/ 223838 h 852488"/>
                <a:gd name="connsiteX62" fmla="*/ 78581 w 2324100"/>
                <a:gd name="connsiteY62" fmla="*/ 266700 h 852488"/>
                <a:gd name="connsiteX63" fmla="*/ 54769 w 2324100"/>
                <a:gd name="connsiteY63" fmla="*/ 264319 h 852488"/>
                <a:gd name="connsiteX64" fmla="*/ 45244 w 2324100"/>
                <a:gd name="connsiteY64" fmla="*/ 259556 h 852488"/>
                <a:gd name="connsiteX65" fmla="*/ 9525 w 2324100"/>
                <a:gd name="connsiteY65" fmla="*/ 228600 h 852488"/>
                <a:gd name="connsiteX66" fmla="*/ 0 w 2324100"/>
                <a:gd name="connsiteY66" fmla="*/ 216694 h 852488"/>
                <a:gd name="connsiteX67" fmla="*/ 4763 w 2324100"/>
                <a:gd name="connsiteY67" fmla="*/ 254794 h 852488"/>
                <a:gd name="connsiteX68" fmla="*/ 9525 w 2324100"/>
                <a:gd name="connsiteY68" fmla="*/ 273844 h 852488"/>
                <a:gd name="connsiteX69" fmla="*/ 14288 w 2324100"/>
                <a:gd name="connsiteY69" fmla="*/ 297656 h 852488"/>
                <a:gd name="connsiteX70" fmla="*/ 16669 w 2324100"/>
                <a:gd name="connsiteY70" fmla="*/ 304800 h 852488"/>
                <a:gd name="connsiteX71" fmla="*/ 26194 w 2324100"/>
                <a:gd name="connsiteY71" fmla="*/ 321469 h 852488"/>
                <a:gd name="connsiteX72" fmla="*/ 28575 w 2324100"/>
                <a:gd name="connsiteY72" fmla="*/ 330994 h 852488"/>
                <a:gd name="connsiteX73" fmla="*/ 42863 w 2324100"/>
                <a:gd name="connsiteY73" fmla="*/ 345281 h 852488"/>
                <a:gd name="connsiteX74" fmla="*/ 47625 w 2324100"/>
                <a:gd name="connsiteY74" fmla="*/ 366713 h 852488"/>
                <a:gd name="connsiteX75" fmla="*/ 52388 w 2324100"/>
                <a:gd name="connsiteY75" fmla="*/ 381000 h 852488"/>
                <a:gd name="connsiteX76" fmla="*/ 54769 w 2324100"/>
                <a:gd name="connsiteY76" fmla="*/ 402431 h 852488"/>
                <a:gd name="connsiteX77" fmla="*/ 59531 w 2324100"/>
                <a:gd name="connsiteY77" fmla="*/ 414338 h 852488"/>
                <a:gd name="connsiteX78" fmla="*/ 61913 w 2324100"/>
                <a:gd name="connsiteY78" fmla="*/ 450056 h 852488"/>
                <a:gd name="connsiteX79" fmla="*/ 64294 w 2324100"/>
                <a:gd name="connsiteY79" fmla="*/ 619125 h 852488"/>
                <a:gd name="connsiteX80" fmla="*/ 71438 w 2324100"/>
                <a:gd name="connsiteY80" fmla="*/ 659606 h 852488"/>
                <a:gd name="connsiteX81" fmla="*/ 78581 w 2324100"/>
                <a:gd name="connsiteY81" fmla="*/ 678656 h 852488"/>
                <a:gd name="connsiteX82" fmla="*/ 88106 w 2324100"/>
                <a:gd name="connsiteY82" fmla="*/ 690563 h 852488"/>
                <a:gd name="connsiteX83" fmla="*/ 123825 w 2324100"/>
                <a:gd name="connsiteY83" fmla="*/ 692944 h 852488"/>
                <a:gd name="connsiteX84" fmla="*/ 130969 w 2324100"/>
                <a:gd name="connsiteY84" fmla="*/ 695325 h 852488"/>
                <a:gd name="connsiteX85" fmla="*/ 140494 w 2324100"/>
                <a:gd name="connsiteY85" fmla="*/ 700088 h 852488"/>
                <a:gd name="connsiteX86" fmla="*/ 159544 w 2324100"/>
                <a:gd name="connsiteY86" fmla="*/ 707231 h 852488"/>
                <a:gd name="connsiteX87" fmla="*/ 166688 w 2324100"/>
                <a:gd name="connsiteY87" fmla="*/ 714375 h 852488"/>
                <a:gd name="connsiteX88" fmla="*/ 178594 w 2324100"/>
                <a:gd name="connsiteY88" fmla="*/ 723900 h 852488"/>
                <a:gd name="connsiteX89" fmla="*/ 185738 w 2324100"/>
                <a:gd name="connsiteY89" fmla="*/ 733425 h 852488"/>
                <a:gd name="connsiteX90" fmla="*/ 188119 w 2324100"/>
                <a:gd name="connsiteY90" fmla="*/ 740569 h 852488"/>
                <a:gd name="connsiteX91" fmla="*/ 195263 w 2324100"/>
                <a:gd name="connsiteY91" fmla="*/ 745331 h 852488"/>
                <a:gd name="connsiteX92" fmla="*/ 226219 w 2324100"/>
                <a:gd name="connsiteY92" fmla="*/ 750094 h 852488"/>
                <a:gd name="connsiteX93" fmla="*/ 250031 w 2324100"/>
                <a:gd name="connsiteY93" fmla="*/ 757238 h 852488"/>
                <a:gd name="connsiteX94" fmla="*/ 269081 w 2324100"/>
                <a:gd name="connsiteY94" fmla="*/ 759619 h 852488"/>
                <a:gd name="connsiteX95" fmla="*/ 285750 w 2324100"/>
                <a:gd name="connsiteY95" fmla="*/ 762000 h 852488"/>
                <a:gd name="connsiteX96" fmla="*/ 316706 w 2324100"/>
                <a:gd name="connsiteY96" fmla="*/ 764381 h 852488"/>
                <a:gd name="connsiteX97" fmla="*/ 373856 w 2324100"/>
                <a:gd name="connsiteY97" fmla="*/ 771525 h 852488"/>
                <a:gd name="connsiteX98" fmla="*/ 426244 w 2324100"/>
                <a:gd name="connsiteY98" fmla="*/ 769144 h 852488"/>
                <a:gd name="connsiteX99" fmla="*/ 435769 w 2324100"/>
                <a:gd name="connsiteY99" fmla="*/ 766763 h 852488"/>
                <a:gd name="connsiteX100" fmla="*/ 459581 w 2324100"/>
                <a:gd name="connsiteY100" fmla="*/ 750094 h 852488"/>
                <a:gd name="connsiteX101" fmla="*/ 483394 w 2324100"/>
                <a:gd name="connsiteY101" fmla="*/ 735806 h 852488"/>
                <a:gd name="connsiteX102" fmla="*/ 490538 w 2324100"/>
                <a:gd name="connsiteY102" fmla="*/ 733425 h 852488"/>
                <a:gd name="connsiteX103" fmla="*/ 504825 w 2324100"/>
                <a:gd name="connsiteY103" fmla="*/ 726281 h 852488"/>
                <a:gd name="connsiteX104" fmla="*/ 521494 w 2324100"/>
                <a:gd name="connsiteY104" fmla="*/ 719138 h 852488"/>
                <a:gd name="connsiteX105" fmla="*/ 528638 w 2324100"/>
                <a:gd name="connsiteY105" fmla="*/ 714375 h 852488"/>
                <a:gd name="connsiteX106" fmla="*/ 538163 w 2324100"/>
                <a:gd name="connsiteY106" fmla="*/ 711994 h 852488"/>
                <a:gd name="connsiteX107" fmla="*/ 566738 w 2324100"/>
                <a:gd name="connsiteY107" fmla="*/ 707231 h 852488"/>
                <a:gd name="connsiteX108" fmla="*/ 690563 w 2324100"/>
                <a:gd name="connsiteY108" fmla="*/ 704850 h 852488"/>
                <a:gd name="connsiteX109" fmla="*/ 700088 w 2324100"/>
                <a:gd name="connsiteY109" fmla="*/ 707231 h 852488"/>
                <a:gd name="connsiteX110" fmla="*/ 740569 w 2324100"/>
                <a:gd name="connsiteY110" fmla="*/ 709613 h 852488"/>
                <a:gd name="connsiteX111" fmla="*/ 773906 w 2324100"/>
                <a:gd name="connsiteY111" fmla="*/ 711994 h 852488"/>
                <a:gd name="connsiteX112" fmla="*/ 809625 w 2324100"/>
                <a:gd name="connsiteY112" fmla="*/ 716756 h 852488"/>
                <a:gd name="connsiteX113" fmla="*/ 823913 w 2324100"/>
                <a:gd name="connsiteY113" fmla="*/ 719138 h 852488"/>
                <a:gd name="connsiteX114" fmla="*/ 871538 w 2324100"/>
                <a:gd name="connsiteY114" fmla="*/ 728663 h 852488"/>
                <a:gd name="connsiteX115" fmla="*/ 883444 w 2324100"/>
                <a:gd name="connsiteY115" fmla="*/ 733425 h 852488"/>
                <a:gd name="connsiteX116" fmla="*/ 902494 w 2324100"/>
                <a:gd name="connsiteY116" fmla="*/ 738188 h 852488"/>
                <a:gd name="connsiteX117" fmla="*/ 916781 w 2324100"/>
                <a:gd name="connsiteY117" fmla="*/ 747713 h 852488"/>
                <a:gd name="connsiteX118" fmla="*/ 923925 w 2324100"/>
                <a:gd name="connsiteY118" fmla="*/ 750094 h 852488"/>
                <a:gd name="connsiteX119" fmla="*/ 940594 w 2324100"/>
                <a:gd name="connsiteY119" fmla="*/ 754856 h 852488"/>
                <a:gd name="connsiteX120" fmla="*/ 962025 w 2324100"/>
                <a:gd name="connsiteY120" fmla="*/ 766763 h 852488"/>
                <a:gd name="connsiteX121" fmla="*/ 988219 w 2324100"/>
                <a:gd name="connsiteY121" fmla="*/ 783431 h 852488"/>
                <a:gd name="connsiteX122" fmla="*/ 1009650 w 2324100"/>
                <a:gd name="connsiteY122" fmla="*/ 790575 h 852488"/>
                <a:gd name="connsiteX123" fmla="*/ 1016794 w 2324100"/>
                <a:gd name="connsiteY123" fmla="*/ 797719 h 852488"/>
                <a:gd name="connsiteX124" fmla="*/ 1035844 w 2324100"/>
                <a:gd name="connsiteY124" fmla="*/ 812006 h 852488"/>
                <a:gd name="connsiteX125" fmla="*/ 1042988 w 2324100"/>
                <a:gd name="connsiteY125" fmla="*/ 821531 h 852488"/>
                <a:gd name="connsiteX126" fmla="*/ 1052513 w 2324100"/>
                <a:gd name="connsiteY126" fmla="*/ 831056 h 852488"/>
                <a:gd name="connsiteX127" fmla="*/ 1069181 w 2324100"/>
                <a:gd name="connsiteY127" fmla="*/ 852488 h 852488"/>
                <a:gd name="connsiteX128" fmla="*/ 1140619 w 2324100"/>
                <a:gd name="connsiteY128" fmla="*/ 850106 h 852488"/>
                <a:gd name="connsiteX129" fmla="*/ 1154906 w 2324100"/>
                <a:gd name="connsiteY129" fmla="*/ 835819 h 852488"/>
                <a:gd name="connsiteX130" fmla="*/ 1162050 w 2324100"/>
                <a:gd name="connsiteY130" fmla="*/ 833438 h 852488"/>
                <a:gd name="connsiteX131" fmla="*/ 1166813 w 2324100"/>
                <a:gd name="connsiteY131" fmla="*/ 826294 h 852488"/>
                <a:gd name="connsiteX132" fmla="*/ 1178719 w 2324100"/>
                <a:gd name="connsiteY132" fmla="*/ 823913 h 852488"/>
                <a:gd name="connsiteX133" fmla="*/ 1185863 w 2324100"/>
                <a:gd name="connsiteY133" fmla="*/ 821531 h 852488"/>
                <a:gd name="connsiteX134" fmla="*/ 1259681 w 2324100"/>
                <a:gd name="connsiteY134" fmla="*/ 821531 h 852488"/>
                <a:gd name="connsiteX135" fmla="*/ 1269206 w 2324100"/>
                <a:gd name="connsiteY135" fmla="*/ 819150 h 852488"/>
                <a:gd name="connsiteX136" fmla="*/ 1273969 w 2324100"/>
                <a:gd name="connsiteY136" fmla="*/ 812006 h 852488"/>
                <a:gd name="connsiteX137" fmla="*/ 1281113 w 2324100"/>
                <a:gd name="connsiteY137" fmla="*/ 809625 h 852488"/>
                <a:gd name="connsiteX138" fmla="*/ 1288256 w 2324100"/>
                <a:gd name="connsiteY138" fmla="*/ 804863 h 852488"/>
                <a:gd name="connsiteX139" fmla="*/ 1290638 w 2324100"/>
                <a:gd name="connsiteY139" fmla="*/ 797719 h 852488"/>
                <a:gd name="connsiteX140" fmla="*/ 1304925 w 2324100"/>
                <a:gd name="connsiteY140" fmla="*/ 792956 h 852488"/>
                <a:gd name="connsiteX141" fmla="*/ 1307306 w 2324100"/>
                <a:gd name="connsiteY141" fmla="*/ 785813 h 852488"/>
                <a:gd name="connsiteX142" fmla="*/ 1314450 w 2324100"/>
                <a:gd name="connsiteY142" fmla="*/ 783431 h 852488"/>
                <a:gd name="connsiteX143" fmla="*/ 1323975 w 2324100"/>
                <a:gd name="connsiteY143" fmla="*/ 778669 h 852488"/>
                <a:gd name="connsiteX144" fmla="*/ 1333500 w 2324100"/>
                <a:gd name="connsiteY144" fmla="*/ 769144 h 852488"/>
                <a:gd name="connsiteX145" fmla="*/ 1340644 w 2324100"/>
                <a:gd name="connsiteY145" fmla="*/ 766763 h 852488"/>
                <a:gd name="connsiteX146" fmla="*/ 1362075 w 2324100"/>
                <a:gd name="connsiteY146" fmla="*/ 754856 h 852488"/>
                <a:gd name="connsiteX147" fmla="*/ 1378744 w 2324100"/>
                <a:gd name="connsiteY147" fmla="*/ 750094 h 852488"/>
                <a:gd name="connsiteX148" fmla="*/ 1385888 w 2324100"/>
                <a:gd name="connsiteY148" fmla="*/ 745331 h 852488"/>
                <a:gd name="connsiteX149" fmla="*/ 1393031 w 2324100"/>
                <a:gd name="connsiteY149" fmla="*/ 742950 h 852488"/>
                <a:gd name="connsiteX150" fmla="*/ 1426369 w 2324100"/>
                <a:gd name="connsiteY150" fmla="*/ 738188 h 852488"/>
                <a:gd name="connsiteX151" fmla="*/ 1435894 w 2324100"/>
                <a:gd name="connsiteY151" fmla="*/ 735806 h 852488"/>
                <a:gd name="connsiteX152" fmla="*/ 1462088 w 2324100"/>
                <a:gd name="connsiteY152" fmla="*/ 728663 h 852488"/>
                <a:gd name="connsiteX153" fmla="*/ 1500188 w 2324100"/>
                <a:gd name="connsiteY153" fmla="*/ 726281 h 852488"/>
                <a:gd name="connsiteX154" fmla="*/ 1526381 w 2324100"/>
                <a:gd name="connsiteY154" fmla="*/ 728663 h 852488"/>
                <a:gd name="connsiteX155" fmla="*/ 1533525 w 2324100"/>
                <a:gd name="connsiteY155" fmla="*/ 731044 h 852488"/>
                <a:gd name="connsiteX156" fmla="*/ 1571625 w 2324100"/>
                <a:gd name="connsiteY156" fmla="*/ 728663 h 852488"/>
                <a:gd name="connsiteX157" fmla="*/ 1590675 w 2324100"/>
                <a:gd name="connsiteY157" fmla="*/ 723900 h 852488"/>
                <a:gd name="connsiteX158" fmla="*/ 1600200 w 2324100"/>
                <a:gd name="connsiteY158" fmla="*/ 719138 h 852488"/>
                <a:gd name="connsiteX159" fmla="*/ 1609725 w 2324100"/>
                <a:gd name="connsiteY159" fmla="*/ 716756 h 852488"/>
                <a:gd name="connsiteX160" fmla="*/ 1616869 w 2324100"/>
                <a:gd name="connsiteY160" fmla="*/ 714375 h 852488"/>
                <a:gd name="connsiteX161" fmla="*/ 1638300 w 2324100"/>
                <a:gd name="connsiteY161" fmla="*/ 704850 h 852488"/>
                <a:gd name="connsiteX162" fmla="*/ 1652588 w 2324100"/>
                <a:gd name="connsiteY162" fmla="*/ 700088 h 852488"/>
                <a:gd name="connsiteX163" fmla="*/ 1659731 w 2324100"/>
                <a:gd name="connsiteY163" fmla="*/ 702469 h 852488"/>
                <a:gd name="connsiteX164" fmla="*/ 1671638 w 2324100"/>
                <a:gd name="connsiteY164" fmla="*/ 716756 h 852488"/>
                <a:gd name="connsiteX165" fmla="*/ 1678781 w 2324100"/>
                <a:gd name="connsiteY165" fmla="*/ 723900 h 852488"/>
                <a:gd name="connsiteX166" fmla="*/ 1693069 w 2324100"/>
                <a:gd name="connsiteY166" fmla="*/ 733425 h 852488"/>
                <a:gd name="connsiteX167" fmla="*/ 1700213 w 2324100"/>
                <a:gd name="connsiteY167" fmla="*/ 740569 h 852488"/>
                <a:gd name="connsiteX168" fmla="*/ 1721644 w 2324100"/>
                <a:gd name="connsiteY168" fmla="*/ 742950 h 852488"/>
                <a:gd name="connsiteX169" fmla="*/ 1731169 w 2324100"/>
                <a:gd name="connsiteY169" fmla="*/ 745331 h 852488"/>
                <a:gd name="connsiteX170" fmla="*/ 1738313 w 2324100"/>
                <a:gd name="connsiteY170" fmla="*/ 747713 h 852488"/>
                <a:gd name="connsiteX171" fmla="*/ 1752600 w 2324100"/>
                <a:gd name="connsiteY171" fmla="*/ 750094 h 852488"/>
                <a:gd name="connsiteX172" fmla="*/ 1771650 w 2324100"/>
                <a:gd name="connsiteY172" fmla="*/ 757238 h 852488"/>
                <a:gd name="connsiteX173" fmla="*/ 1783556 w 2324100"/>
                <a:gd name="connsiteY173" fmla="*/ 759619 h 852488"/>
                <a:gd name="connsiteX174" fmla="*/ 1826419 w 2324100"/>
                <a:gd name="connsiteY174" fmla="*/ 764381 h 852488"/>
                <a:gd name="connsiteX175" fmla="*/ 1838325 w 2324100"/>
                <a:gd name="connsiteY175" fmla="*/ 766763 h 852488"/>
                <a:gd name="connsiteX176" fmla="*/ 1859756 w 2324100"/>
                <a:gd name="connsiteY176" fmla="*/ 776288 h 852488"/>
                <a:gd name="connsiteX177" fmla="*/ 1878806 w 2324100"/>
                <a:gd name="connsiteY177" fmla="*/ 788194 h 852488"/>
                <a:gd name="connsiteX178" fmla="*/ 1888331 w 2324100"/>
                <a:gd name="connsiteY178" fmla="*/ 795338 h 852488"/>
                <a:gd name="connsiteX179" fmla="*/ 1900238 w 2324100"/>
                <a:gd name="connsiteY179" fmla="*/ 797719 h 852488"/>
                <a:gd name="connsiteX180" fmla="*/ 1914525 w 2324100"/>
                <a:gd name="connsiteY180" fmla="*/ 807244 h 852488"/>
                <a:gd name="connsiteX181" fmla="*/ 1926431 w 2324100"/>
                <a:gd name="connsiteY181" fmla="*/ 816769 h 852488"/>
                <a:gd name="connsiteX182" fmla="*/ 1935956 w 2324100"/>
                <a:gd name="connsiteY182" fmla="*/ 823913 h 852488"/>
                <a:gd name="connsiteX183" fmla="*/ 1940719 w 2324100"/>
                <a:gd name="connsiteY183" fmla="*/ 831056 h 852488"/>
                <a:gd name="connsiteX184" fmla="*/ 1997869 w 2324100"/>
                <a:gd name="connsiteY184" fmla="*/ 828675 h 852488"/>
                <a:gd name="connsiteX185" fmla="*/ 2009775 w 2324100"/>
                <a:gd name="connsiteY185" fmla="*/ 826294 h 852488"/>
                <a:gd name="connsiteX186" fmla="*/ 2016919 w 2324100"/>
                <a:gd name="connsiteY186" fmla="*/ 823913 h 852488"/>
                <a:gd name="connsiteX187" fmla="*/ 2035969 w 2324100"/>
                <a:gd name="connsiteY187" fmla="*/ 819150 h 852488"/>
                <a:gd name="connsiteX188" fmla="*/ 2045494 w 2324100"/>
                <a:gd name="connsiteY188" fmla="*/ 814388 h 852488"/>
                <a:gd name="connsiteX189" fmla="*/ 2052638 w 2324100"/>
                <a:gd name="connsiteY189" fmla="*/ 812006 h 852488"/>
                <a:gd name="connsiteX190" fmla="*/ 2059781 w 2324100"/>
                <a:gd name="connsiteY190" fmla="*/ 807244 h 852488"/>
                <a:gd name="connsiteX191" fmla="*/ 2076450 w 2324100"/>
                <a:gd name="connsiteY191" fmla="*/ 802481 h 852488"/>
                <a:gd name="connsiteX192" fmla="*/ 2107406 w 2324100"/>
                <a:gd name="connsiteY192" fmla="*/ 790575 h 852488"/>
                <a:gd name="connsiteX193" fmla="*/ 2116931 w 2324100"/>
                <a:gd name="connsiteY193" fmla="*/ 783431 h 852488"/>
                <a:gd name="connsiteX194" fmla="*/ 2135981 w 2324100"/>
                <a:gd name="connsiteY194" fmla="*/ 773906 h 852488"/>
                <a:gd name="connsiteX195" fmla="*/ 2152650 w 2324100"/>
                <a:gd name="connsiteY195" fmla="*/ 766763 h 852488"/>
                <a:gd name="connsiteX196" fmla="*/ 2166938 w 2324100"/>
                <a:gd name="connsiteY196" fmla="*/ 759619 h 852488"/>
                <a:gd name="connsiteX197" fmla="*/ 2183606 w 2324100"/>
                <a:gd name="connsiteY197" fmla="*/ 754856 h 852488"/>
                <a:gd name="connsiteX198" fmla="*/ 2212181 w 2324100"/>
                <a:gd name="connsiteY198" fmla="*/ 750094 h 852488"/>
                <a:gd name="connsiteX199" fmla="*/ 2221706 w 2324100"/>
                <a:gd name="connsiteY199" fmla="*/ 747713 h 852488"/>
                <a:gd name="connsiteX200" fmla="*/ 2235994 w 2324100"/>
                <a:gd name="connsiteY200" fmla="*/ 745331 h 852488"/>
                <a:gd name="connsiteX201" fmla="*/ 2266950 w 2324100"/>
                <a:gd name="connsiteY201" fmla="*/ 740569 h 852488"/>
                <a:gd name="connsiteX202" fmla="*/ 2281238 w 2324100"/>
                <a:gd name="connsiteY202" fmla="*/ 714375 h 852488"/>
                <a:gd name="connsiteX203" fmla="*/ 2297906 w 2324100"/>
                <a:gd name="connsiteY203" fmla="*/ 683419 h 852488"/>
                <a:gd name="connsiteX204" fmla="*/ 2305050 w 2324100"/>
                <a:gd name="connsiteY204" fmla="*/ 659606 h 852488"/>
                <a:gd name="connsiteX205" fmla="*/ 2309813 w 2324100"/>
                <a:gd name="connsiteY205" fmla="*/ 642938 h 852488"/>
                <a:gd name="connsiteX206" fmla="*/ 2312194 w 2324100"/>
                <a:gd name="connsiteY206" fmla="*/ 628650 h 852488"/>
                <a:gd name="connsiteX207" fmla="*/ 2314575 w 2324100"/>
                <a:gd name="connsiteY207" fmla="*/ 616744 h 852488"/>
                <a:gd name="connsiteX208" fmla="*/ 2319338 w 2324100"/>
                <a:gd name="connsiteY208" fmla="*/ 588169 h 852488"/>
                <a:gd name="connsiteX209" fmla="*/ 2321719 w 2324100"/>
                <a:gd name="connsiteY209" fmla="*/ 561975 h 852488"/>
                <a:gd name="connsiteX210" fmla="*/ 2324100 w 2324100"/>
                <a:gd name="connsiteY210" fmla="*/ 554831 h 852488"/>
                <a:gd name="connsiteX211" fmla="*/ 2321719 w 2324100"/>
                <a:gd name="connsiteY211" fmla="*/ 542925 h 852488"/>
                <a:gd name="connsiteX212" fmla="*/ 2312194 w 2324100"/>
                <a:gd name="connsiteY212" fmla="*/ 519113 h 852488"/>
                <a:gd name="connsiteX213" fmla="*/ 2309813 w 2324100"/>
                <a:gd name="connsiteY213" fmla="*/ 504825 h 852488"/>
                <a:gd name="connsiteX214" fmla="*/ 2305050 w 2324100"/>
                <a:gd name="connsiteY214" fmla="*/ 490538 h 852488"/>
                <a:gd name="connsiteX215" fmla="*/ 2302669 w 2324100"/>
                <a:gd name="connsiteY215" fmla="*/ 459581 h 852488"/>
                <a:gd name="connsiteX216" fmla="*/ 2300288 w 2324100"/>
                <a:gd name="connsiteY216" fmla="*/ 447675 h 852488"/>
                <a:gd name="connsiteX217" fmla="*/ 2297906 w 2324100"/>
                <a:gd name="connsiteY217" fmla="*/ 428625 h 852488"/>
                <a:gd name="connsiteX218" fmla="*/ 2278856 w 2324100"/>
                <a:gd name="connsiteY218" fmla="*/ 338138 h 852488"/>
                <a:gd name="connsiteX219" fmla="*/ 2271713 w 2324100"/>
                <a:gd name="connsiteY219" fmla="*/ 333375 h 852488"/>
                <a:gd name="connsiteX220" fmla="*/ 2259806 w 2324100"/>
                <a:gd name="connsiteY220" fmla="*/ 319088 h 852488"/>
                <a:gd name="connsiteX221" fmla="*/ 2245519 w 2324100"/>
                <a:gd name="connsiteY221" fmla="*/ 311944 h 852488"/>
                <a:gd name="connsiteX222" fmla="*/ 2226469 w 2324100"/>
                <a:gd name="connsiteY222" fmla="*/ 292894 h 852488"/>
                <a:gd name="connsiteX223" fmla="*/ 2214563 w 2324100"/>
                <a:gd name="connsiteY223" fmla="*/ 278606 h 852488"/>
                <a:gd name="connsiteX224" fmla="*/ 2207419 w 2324100"/>
                <a:gd name="connsiteY224" fmla="*/ 257175 h 852488"/>
                <a:gd name="connsiteX225" fmla="*/ 2202656 w 2324100"/>
                <a:gd name="connsiteY225" fmla="*/ 240506 h 852488"/>
                <a:gd name="connsiteX226" fmla="*/ 2193131 w 2324100"/>
                <a:gd name="connsiteY226" fmla="*/ 223838 h 852488"/>
                <a:gd name="connsiteX227" fmla="*/ 2185988 w 2324100"/>
                <a:gd name="connsiteY227" fmla="*/ 200025 h 852488"/>
                <a:gd name="connsiteX228" fmla="*/ 2183606 w 2324100"/>
                <a:gd name="connsiteY228" fmla="*/ 190500 h 852488"/>
                <a:gd name="connsiteX229" fmla="*/ 2176463 w 2324100"/>
                <a:gd name="connsiteY229" fmla="*/ 180975 h 852488"/>
                <a:gd name="connsiteX230" fmla="*/ 2174081 w 2324100"/>
                <a:gd name="connsiteY230" fmla="*/ 173831 h 852488"/>
                <a:gd name="connsiteX231" fmla="*/ 2155031 w 2324100"/>
                <a:gd name="connsiteY231" fmla="*/ 152400 h 852488"/>
                <a:gd name="connsiteX232" fmla="*/ 2135981 w 2324100"/>
                <a:gd name="connsiteY232" fmla="*/ 130969 h 852488"/>
                <a:gd name="connsiteX233" fmla="*/ 2140744 w 2324100"/>
                <a:gd name="connsiteY233" fmla="*/ 121444 h 852488"/>
                <a:gd name="connsiteX234" fmla="*/ 2171700 w 2324100"/>
                <a:gd name="connsiteY234" fmla="*/ 92869 h 852488"/>
                <a:gd name="connsiteX235" fmla="*/ 2176463 w 2324100"/>
                <a:gd name="connsiteY235" fmla="*/ 83344 h 852488"/>
                <a:gd name="connsiteX236" fmla="*/ 2171700 w 2324100"/>
                <a:gd name="connsiteY236" fmla="*/ 76200 h 852488"/>
                <a:gd name="connsiteX237" fmla="*/ 2164556 w 2324100"/>
                <a:gd name="connsiteY237" fmla="*/ 66675 h 852488"/>
                <a:gd name="connsiteX238" fmla="*/ 2138363 w 2324100"/>
                <a:gd name="connsiteY238" fmla="*/ 59531 h 852488"/>
                <a:gd name="connsiteX239" fmla="*/ 2131219 w 2324100"/>
                <a:gd name="connsiteY239" fmla="*/ 54769 h 852488"/>
                <a:gd name="connsiteX240" fmla="*/ 2121694 w 2324100"/>
                <a:gd name="connsiteY240" fmla="*/ 52388 h 852488"/>
                <a:gd name="connsiteX241" fmla="*/ 2059781 w 2324100"/>
                <a:gd name="connsiteY241" fmla="*/ 54769 h 852488"/>
                <a:gd name="connsiteX242" fmla="*/ 2050256 w 2324100"/>
                <a:gd name="connsiteY242" fmla="*/ 57150 h 852488"/>
                <a:gd name="connsiteX243" fmla="*/ 2031206 w 2324100"/>
                <a:gd name="connsiteY243" fmla="*/ 61913 h 852488"/>
                <a:gd name="connsiteX244" fmla="*/ 2019300 w 2324100"/>
                <a:gd name="connsiteY244" fmla="*/ 66675 h 852488"/>
                <a:gd name="connsiteX245" fmla="*/ 2012156 w 2324100"/>
                <a:gd name="connsiteY245" fmla="*/ 71438 h 852488"/>
                <a:gd name="connsiteX246" fmla="*/ 1993106 w 2324100"/>
                <a:gd name="connsiteY246" fmla="*/ 78581 h 852488"/>
                <a:gd name="connsiteX247" fmla="*/ 1976438 w 2324100"/>
                <a:gd name="connsiteY247" fmla="*/ 90488 h 852488"/>
                <a:gd name="connsiteX248" fmla="*/ 1964531 w 2324100"/>
                <a:gd name="connsiteY248" fmla="*/ 97631 h 852488"/>
                <a:gd name="connsiteX249" fmla="*/ 1955006 w 2324100"/>
                <a:gd name="connsiteY249" fmla="*/ 104775 h 852488"/>
                <a:gd name="connsiteX250" fmla="*/ 1940719 w 2324100"/>
                <a:gd name="connsiteY250" fmla="*/ 114300 h 852488"/>
                <a:gd name="connsiteX251" fmla="*/ 1926431 w 2324100"/>
                <a:gd name="connsiteY251" fmla="*/ 119063 h 852488"/>
                <a:gd name="connsiteX252" fmla="*/ 1919288 w 2324100"/>
                <a:gd name="connsiteY252" fmla="*/ 121444 h 852488"/>
                <a:gd name="connsiteX253" fmla="*/ 1905000 w 2324100"/>
                <a:gd name="connsiteY253" fmla="*/ 123825 h 852488"/>
                <a:gd name="connsiteX254" fmla="*/ 1895475 w 2324100"/>
                <a:gd name="connsiteY254" fmla="*/ 126206 h 852488"/>
                <a:gd name="connsiteX255" fmla="*/ 1869281 w 2324100"/>
                <a:gd name="connsiteY255" fmla="*/ 128588 h 852488"/>
                <a:gd name="connsiteX256" fmla="*/ 1828800 w 2324100"/>
                <a:gd name="connsiteY256" fmla="*/ 133350 h 852488"/>
                <a:gd name="connsiteX257" fmla="*/ 1816894 w 2324100"/>
                <a:gd name="connsiteY257" fmla="*/ 138113 h 852488"/>
                <a:gd name="connsiteX258" fmla="*/ 1785938 w 2324100"/>
                <a:gd name="connsiteY258" fmla="*/ 142875 h 852488"/>
                <a:gd name="connsiteX259" fmla="*/ 1745456 w 2324100"/>
                <a:gd name="connsiteY259" fmla="*/ 150019 h 852488"/>
                <a:gd name="connsiteX260" fmla="*/ 1490663 w 2324100"/>
                <a:gd name="connsiteY260" fmla="*/ 152400 h 852488"/>
                <a:gd name="connsiteX261" fmla="*/ 1483519 w 2324100"/>
                <a:gd name="connsiteY261" fmla="*/ 150019 h 852488"/>
                <a:gd name="connsiteX262" fmla="*/ 1471613 w 2324100"/>
                <a:gd name="connsiteY262" fmla="*/ 147638 h 852488"/>
                <a:gd name="connsiteX263" fmla="*/ 1385888 w 2324100"/>
                <a:gd name="connsiteY263" fmla="*/ 150019 h 852488"/>
                <a:gd name="connsiteX264" fmla="*/ 1378744 w 2324100"/>
                <a:gd name="connsiteY264" fmla="*/ 152400 h 852488"/>
                <a:gd name="connsiteX265" fmla="*/ 1364456 w 2324100"/>
                <a:gd name="connsiteY265" fmla="*/ 154781 h 852488"/>
                <a:gd name="connsiteX266" fmla="*/ 1352550 w 2324100"/>
                <a:gd name="connsiteY266" fmla="*/ 157163 h 852488"/>
                <a:gd name="connsiteX267" fmla="*/ 1302544 w 2324100"/>
                <a:gd name="connsiteY267" fmla="*/ 152400 h 852488"/>
                <a:gd name="connsiteX268" fmla="*/ 1281113 w 2324100"/>
                <a:gd name="connsiteY268" fmla="*/ 150019 h 852488"/>
                <a:gd name="connsiteX269" fmla="*/ 1269206 w 2324100"/>
                <a:gd name="connsiteY269" fmla="*/ 147638 h 852488"/>
                <a:gd name="connsiteX270" fmla="*/ 1204913 w 2324100"/>
                <a:gd name="connsiteY270" fmla="*/ 140494 h 852488"/>
                <a:gd name="connsiteX271" fmla="*/ 1150144 w 2324100"/>
                <a:gd name="connsiteY271" fmla="*/ 147638 h 852488"/>
                <a:gd name="connsiteX0" fmla="*/ 1145654 w 2319610"/>
                <a:gd name="connsiteY0" fmla="*/ 147638 h 852488"/>
                <a:gd name="connsiteX1" fmla="*/ 998016 w 2319610"/>
                <a:gd name="connsiteY1" fmla="*/ 152400 h 852488"/>
                <a:gd name="connsiteX2" fmla="*/ 981348 w 2319610"/>
                <a:gd name="connsiteY2" fmla="*/ 159544 h 852488"/>
                <a:gd name="connsiteX3" fmla="*/ 967060 w 2319610"/>
                <a:gd name="connsiteY3" fmla="*/ 164306 h 852488"/>
                <a:gd name="connsiteX4" fmla="*/ 893241 w 2319610"/>
                <a:gd name="connsiteY4" fmla="*/ 166688 h 852488"/>
                <a:gd name="connsiteX5" fmla="*/ 874191 w 2319610"/>
                <a:gd name="connsiteY5" fmla="*/ 164306 h 852488"/>
                <a:gd name="connsiteX6" fmla="*/ 867048 w 2319610"/>
                <a:gd name="connsiteY6" fmla="*/ 161925 h 852488"/>
                <a:gd name="connsiteX7" fmla="*/ 833710 w 2319610"/>
                <a:gd name="connsiteY7" fmla="*/ 169069 h 852488"/>
                <a:gd name="connsiteX8" fmla="*/ 800373 w 2319610"/>
                <a:gd name="connsiteY8" fmla="*/ 164306 h 852488"/>
                <a:gd name="connsiteX9" fmla="*/ 783704 w 2319610"/>
                <a:gd name="connsiteY9" fmla="*/ 152400 h 852488"/>
                <a:gd name="connsiteX10" fmla="*/ 778941 w 2319610"/>
                <a:gd name="connsiteY10" fmla="*/ 145256 h 852488"/>
                <a:gd name="connsiteX11" fmla="*/ 764654 w 2319610"/>
                <a:gd name="connsiteY11" fmla="*/ 135731 h 852488"/>
                <a:gd name="connsiteX12" fmla="*/ 755129 w 2319610"/>
                <a:gd name="connsiteY12" fmla="*/ 130969 h 852488"/>
                <a:gd name="connsiteX13" fmla="*/ 745604 w 2319610"/>
                <a:gd name="connsiteY13" fmla="*/ 123825 h 852488"/>
                <a:gd name="connsiteX14" fmla="*/ 738460 w 2319610"/>
                <a:gd name="connsiteY14" fmla="*/ 119063 h 852488"/>
                <a:gd name="connsiteX15" fmla="*/ 724173 w 2319610"/>
                <a:gd name="connsiteY15" fmla="*/ 107156 h 852488"/>
                <a:gd name="connsiteX16" fmla="*/ 695598 w 2319610"/>
                <a:gd name="connsiteY16" fmla="*/ 92869 h 852488"/>
                <a:gd name="connsiteX17" fmla="*/ 681310 w 2319610"/>
                <a:gd name="connsiteY17" fmla="*/ 85725 h 852488"/>
                <a:gd name="connsiteX18" fmla="*/ 662260 w 2319610"/>
                <a:gd name="connsiteY18" fmla="*/ 76200 h 852488"/>
                <a:gd name="connsiteX19" fmla="*/ 652735 w 2319610"/>
                <a:gd name="connsiteY19" fmla="*/ 69056 h 852488"/>
                <a:gd name="connsiteX20" fmla="*/ 636066 w 2319610"/>
                <a:gd name="connsiteY20" fmla="*/ 61913 h 852488"/>
                <a:gd name="connsiteX21" fmla="*/ 609873 w 2319610"/>
                <a:gd name="connsiteY21" fmla="*/ 45244 h 852488"/>
                <a:gd name="connsiteX22" fmla="*/ 597966 w 2319610"/>
                <a:gd name="connsiteY22" fmla="*/ 35719 h 852488"/>
                <a:gd name="connsiteX23" fmla="*/ 586060 w 2319610"/>
                <a:gd name="connsiteY23" fmla="*/ 23813 h 852488"/>
                <a:gd name="connsiteX24" fmla="*/ 571773 w 2319610"/>
                <a:gd name="connsiteY24" fmla="*/ 11906 h 852488"/>
                <a:gd name="connsiteX25" fmla="*/ 562248 w 2319610"/>
                <a:gd name="connsiteY25" fmla="*/ 4763 h 852488"/>
                <a:gd name="connsiteX26" fmla="*/ 547960 w 2319610"/>
                <a:gd name="connsiteY26" fmla="*/ 0 h 852488"/>
                <a:gd name="connsiteX27" fmla="*/ 500335 w 2319610"/>
                <a:gd name="connsiteY27" fmla="*/ 7144 h 852488"/>
                <a:gd name="connsiteX28" fmla="*/ 493191 w 2319610"/>
                <a:gd name="connsiteY28" fmla="*/ 11906 h 852488"/>
                <a:gd name="connsiteX29" fmla="*/ 488429 w 2319610"/>
                <a:gd name="connsiteY29" fmla="*/ 19050 h 852488"/>
                <a:gd name="connsiteX30" fmla="*/ 455091 w 2319610"/>
                <a:gd name="connsiteY30" fmla="*/ 21431 h 852488"/>
                <a:gd name="connsiteX31" fmla="*/ 447948 w 2319610"/>
                <a:gd name="connsiteY31" fmla="*/ 19050 h 852488"/>
                <a:gd name="connsiteX32" fmla="*/ 438423 w 2319610"/>
                <a:gd name="connsiteY32" fmla="*/ 14288 h 852488"/>
                <a:gd name="connsiteX33" fmla="*/ 421754 w 2319610"/>
                <a:gd name="connsiteY33" fmla="*/ 11906 h 852488"/>
                <a:gd name="connsiteX34" fmla="*/ 412229 w 2319610"/>
                <a:gd name="connsiteY34" fmla="*/ 7144 h 852488"/>
                <a:gd name="connsiteX35" fmla="*/ 395560 w 2319610"/>
                <a:gd name="connsiteY35" fmla="*/ 2381 h 852488"/>
                <a:gd name="connsiteX36" fmla="*/ 388416 w 2319610"/>
                <a:gd name="connsiteY36" fmla="*/ 0 h 852488"/>
                <a:gd name="connsiteX37" fmla="*/ 345554 w 2319610"/>
                <a:gd name="connsiteY37" fmla="*/ 4763 h 852488"/>
                <a:gd name="connsiteX38" fmla="*/ 340791 w 2319610"/>
                <a:gd name="connsiteY38" fmla="*/ 11906 h 852488"/>
                <a:gd name="connsiteX39" fmla="*/ 326504 w 2319610"/>
                <a:gd name="connsiteY39" fmla="*/ 23813 h 852488"/>
                <a:gd name="connsiteX40" fmla="*/ 321741 w 2319610"/>
                <a:gd name="connsiteY40" fmla="*/ 30956 h 852488"/>
                <a:gd name="connsiteX41" fmla="*/ 293166 w 2319610"/>
                <a:gd name="connsiteY41" fmla="*/ 57150 h 852488"/>
                <a:gd name="connsiteX42" fmla="*/ 286023 w 2319610"/>
                <a:gd name="connsiteY42" fmla="*/ 59531 h 852488"/>
                <a:gd name="connsiteX43" fmla="*/ 274116 w 2319610"/>
                <a:gd name="connsiteY43" fmla="*/ 69056 h 852488"/>
                <a:gd name="connsiteX44" fmla="*/ 266973 w 2319610"/>
                <a:gd name="connsiteY44" fmla="*/ 73819 h 852488"/>
                <a:gd name="connsiteX45" fmla="*/ 224110 w 2319610"/>
                <a:gd name="connsiteY45" fmla="*/ 78581 h 852488"/>
                <a:gd name="connsiteX46" fmla="*/ 186010 w 2319610"/>
                <a:gd name="connsiteY46" fmla="*/ 83344 h 852488"/>
                <a:gd name="connsiteX47" fmla="*/ 171723 w 2319610"/>
                <a:gd name="connsiteY47" fmla="*/ 88106 h 852488"/>
                <a:gd name="connsiteX48" fmla="*/ 157435 w 2319610"/>
                <a:gd name="connsiteY48" fmla="*/ 95250 h 852488"/>
                <a:gd name="connsiteX49" fmla="*/ 152673 w 2319610"/>
                <a:gd name="connsiteY49" fmla="*/ 104775 h 852488"/>
                <a:gd name="connsiteX50" fmla="*/ 145529 w 2319610"/>
                <a:gd name="connsiteY50" fmla="*/ 107156 h 852488"/>
                <a:gd name="connsiteX51" fmla="*/ 138385 w 2319610"/>
                <a:gd name="connsiteY51" fmla="*/ 111919 h 852488"/>
                <a:gd name="connsiteX52" fmla="*/ 131241 w 2319610"/>
                <a:gd name="connsiteY52" fmla="*/ 121444 h 852488"/>
                <a:gd name="connsiteX53" fmla="*/ 124098 w 2319610"/>
                <a:gd name="connsiteY53" fmla="*/ 128588 h 852488"/>
                <a:gd name="connsiteX54" fmla="*/ 114573 w 2319610"/>
                <a:gd name="connsiteY54" fmla="*/ 142875 h 852488"/>
                <a:gd name="connsiteX55" fmla="*/ 109810 w 2319610"/>
                <a:gd name="connsiteY55" fmla="*/ 150019 h 852488"/>
                <a:gd name="connsiteX56" fmla="*/ 105048 w 2319610"/>
                <a:gd name="connsiteY56" fmla="*/ 157163 h 852488"/>
                <a:gd name="connsiteX57" fmla="*/ 97904 w 2319610"/>
                <a:gd name="connsiteY57" fmla="*/ 171450 h 852488"/>
                <a:gd name="connsiteX58" fmla="*/ 95523 w 2319610"/>
                <a:gd name="connsiteY58" fmla="*/ 178594 h 852488"/>
                <a:gd name="connsiteX59" fmla="*/ 85998 w 2319610"/>
                <a:gd name="connsiteY59" fmla="*/ 192881 h 852488"/>
                <a:gd name="connsiteX60" fmla="*/ 81235 w 2319610"/>
                <a:gd name="connsiteY60" fmla="*/ 202406 h 852488"/>
                <a:gd name="connsiteX61" fmla="*/ 76473 w 2319610"/>
                <a:gd name="connsiteY61" fmla="*/ 223838 h 852488"/>
                <a:gd name="connsiteX62" fmla="*/ 74091 w 2319610"/>
                <a:gd name="connsiteY62" fmla="*/ 266700 h 852488"/>
                <a:gd name="connsiteX63" fmla="*/ 50279 w 2319610"/>
                <a:gd name="connsiteY63" fmla="*/ 264319 h 852488"/>
                <a:gd name="connsiteX64" fmla="*/ 40754 w 2319610"/>
                <a:gd name="connsiteY64" fmla="*/ 259556 h 852488"/>
                <a:gd name="connsiteX65" fmla="*/ 5035 w 2319610"/>
                <a:gd name="connsiteY65" fmla="*/ 228600 h 852488"/>
                <a:gd name="connsiteX66" fmla="*/ 273 w 2319610"/>
                <a:gd name="connsiteY66" fmla="*/ 254794 h 852488"/>
                <a:gd name="connsiteX67" fmla="*/ 5035 w 2319610"/>
                <a:gd name="connsiteY67" fmla="*/ 273844 h 852488"/>
                <a:gd name="connsiteX68" fmla="*/ 9798 w 2319610"/>
                <a:gd name="connsiteY68" fmla="*/ 297656 h 852488"/>
                <a:gd name="connsiteX69" fmla="*/ 12179 w 2319610"/>
                <a:gd name="connsiteY69" fmla="*/ 304800 h 852488"/>
                <a:gd name="connsiteX70" fmla="*/ 21704 w 2319610"/>
                <a:gd name="connsiteY70" fmla="*/ 321469 h 852488"/>
                <a:gd name="connsiteX71" fmla="*/ 24085 w 2319610"/>
                <a:gd name="connsiteY71" fmla="*/ 330994 h 852488"/>
                <a:gd name="connsiteX72" fmla="*/ 38373 w 2319610"/>
                <a:gd name="connsiteY72" fmla="*/ 345281 h 852488"/>
                <a:gd name="connsiteX73" fmla="*/ 43135 w 2319610"/>
                <a:gd name="connsiteY73" fmla="*/ 366713 h 852488"/>
                <a:gd name="connsiteX74" fmla="*/ 47898 w 2319610"/>
                <a:gd name="connsiteY74" fmla="*/ 381000 h 852488"/>
                <a:gd name="connsiteX75" fmla="*/ 50279 w 2319610"/>
                <a:gd name="connsiteY75" fmla="*/ 402431 h 852488"/>
                <a:gd name="connsiteX76" fmla="*/ 55041 w 2319610"/>
                <a:gd name="connsiteY76" fmla="*/ 414338 h 852488"/>
                <a:gd name="connsiteX77" fmla="*/ 57423 w 2319610"/>
                <a:gd name="connsiteY77" fmla="*/ 450056 h 852488"/>
                <a:gd name="connsiteX78" fmla="*/ 59804 w 2319610"/>
                <a:gd name="connsiteY78" fmla="*/ 619125 h 852488"/>
                <a:gd name="connsiteX79" fmla="*/ 66948 w 2319610"/>
                <a:gd name="connsiteY79" fmla="*/ 659606 h 852488"/>
                <a:gd name="connsiteX80" fmla="*/ 74091 w 2319610"/>
                <a:gd name="connsiteY80" fmla="*/ 678656 h 852488"/>
                <a:gd name="connsiteX81" fmla="*/ 83616 w 2319610"/>
                <a:gd name="connsiteY81" fmla="*/ 690563 h 852488"/>
                <a:gd name="connsiteX82" fmla="*/ 119335 w 2319610"/>
                <a:gd name="connsiteY82" fmla="*/ 692944 h 852488"/>
                <a:gd name="connsiteX83" fmla="*/ 126479 w 2319610"/>
                <a:gd name="connsiteY83" fmla="*/ 695325 h 852488"/>
                <a:gd name="connsiteX84" fmla="*/ 136004 w 2319610"/>
                <a:gd name="connsiteY84" fmla="*/ 700088 h 852488"/>
                <a:gd name="connsiteX85" fmla="*/ 155054 w 2319610"/>
                <a:gd name="connsiteY85" fmla="*/ 707231 h 852488"/>
                <a:gd name="connsiteX86" fmla="*/ 162198 w 2319610"/>
                <a:gd name="connsiteY86" fmla="*/ 714375 h 852488"/>
                <a:gd name="connsiteX87" fmla="*/ 174104 w 2319610"/>
                <a:gd name="connsiteY87" fmla="*/ 723900 h 852488"/>
                <a:gd name="connsiteX88" fmla="*/ 181248 w 2319610"/>
                <a:gd name="connsiteY88" fmla="*/ 733425 h 852488"/>
                <a:gd name="connsiteX89" fmla="*/ 183629 w 2319610"/>
                <a:gd name="connsiteY89" fmla="*/ 740569 h 852488"/>
                <a:gd name="connsiteX90" fmla="*/ 190773 w 2319610"/>
                <a:gd name="connsiteY90" fmla="*/ 745331 h 852488"/>
                <a:gd name="connsiteX91" fmla="*/ 221729 w 2319610"/>
                <a:gd name="connsiteY91" fmla="*/ 750094 h 852488"/>
                <a:gd name="connsiteX92" fmla="*/ 245541 w 2319610"/>
                <a:gd name="connsiteY92" fmla="*/ 757238 h 852488"/>
                <a:gd name="connsiteX93" fmla="*/ 264591 w 2319610"/>
                <a:gd name="connsiteY93" fmla="*/ 759619 h 852488"/>
                <a:gd name="connsiteX94" fmla="*/ 281260 w 2319610"/>
                <a:gd name="connsiteY94" fmla="*/ 762000 h 852488"/>
                <a:gd name="connsiteX95" fmla="*/ 312216 w 2319610"/>
                <a:gd name="connsiteY95" fmla="*/ 764381 h 852488"/>
                <a:gd name="connsiteX96" fmla="*/ 369366 w 2319610"/>
                <a:gd name="connsiteY96" fmla="*/ 771525 h 852488"/>
                <a:gd name="connsiteX97" fmla="*/ 421754 w 2319610"/>
                <a:gd name="connsiteY97" fmla="*/ 769144 h 852488"/>
                <a:gd name="connsiteX98" fmla="*/ 431279 w 2319610"/>
                <a:gd name="connsiteY98" fmla="*/ 766763 h 852488"/>
                <a:gd name="connsiteX99" fmla="*/ 455091 w 2319610"/>
                <a:gd name="connsiteY99" fmla="*/ 750094 h 852488"/>
                <a:gd name="connsiteX100" fmla="*/ 478904 w 2319610"/>
                <a:gd name="connsiteY100" fmla="*/ 735806 h 852488"/>
                <a:gd name="connsiteX101" fmla="*/ 486048 w 2319610"/>
                <a:gd name="connsiteY101" fmla="*/ 733425 h 852488"/>
                <a:gd name="connsiteX102" fmla="*/ 500335 w 2319610"/>
                <a:gd name="connsiteY102" fmla="*/ 726281 h 852488"/>
                <a:gd name="connsiteX103" fmla="*/ 517004 w 2319610"/>
                <a:gd name="connsiteY103" fmla="*/ 719138 h 852488"/>
                <a:gd name="connsiteX104" fmla="*/ 524148 w 2319610"/>
                <a:gd name="connsiteY104" fmla="*/ 714375 h 852488"/>
                <a:gd name="connsiteX105" fmla="*/ 533673 w 2319610"/>
                <a:gd name="connsiteY105" fmla="*/ 711994 h 852488"/>
                <a:gd name="connsiteX106" fmla="*/ 562248 w 2319610"/>
                <a:gd name="connsiteY106" fmla="*/ 707231 h 852488"/>
                <a:gd name="connsiteX107" fmla="*/ 686073 w 2319610"/>
                <a:gd name="connsiteY107" fmla="*/ 704850 h 852488"/>
                <a:gd name="connsiteX108" fmla="*/ 695598 w 2319610"/>
                <a:gd name="connsiteY108" fmla="*/ 707231 h 852488"/>
                <a:gd name="connsiteX109" fmla="*/ 736079 w 2319610"/>
                <a:gd name="connsiteY109" fmla="*/ 709613 h 852488"/>
                <a:gd name="connsiteX110" fmla="*/ 769416 w 2319610"/>
                <a:gd name="connsiteY110" fmla="*/ 711994 h 852488"/>
                <a:gd name="connsiteX111" fmla="*/ 805135 w 2319610"/>
                <a:gd name="connsiteY111" fmla="*/ 716756 h 852488"/>
                <a:gd name="connsiteX112" fmla="*/ 819423 w 2319610"/>
                <a:gd name="connsiteY112" fmla="*/ 719138 h 852488"/>
                <a:gd name="connsiteX113" fmla="*/ 867048 w 2319610"/>
                <a:gd name="connsiteY113" fmla="*/ 728663 h 852488"/>
                <a:gd name="connsiteX114" fmla="*/ 878954 w 2319610"/>
                <a:gd name="connsiteY114" fmla="*/ 733425 h 852488"/>
                <a:gd name="connsiteX115" fmla="*/ 898004 w 2319610"/>
                <a:gd name="connsiteY115" fmla="*/ 738188 h 852488"/>
                <a:gd name="connsiteX116" fmla="*/ 912291 w 2319610"/>
                <a:gd name="connsiteY116" fmla="*/ 747713 h 852488"/>
                <a:gd name="connsiteX117" fmla="*/ 919435 w 2319610"/>
                <a:gd name="connsiteY117" fmla="*/ 750094 h 852488"/>
                <a:gd name="connsiteX118" fmla="*/ 936104 w 2319610"/>
                <a:gd name="connsiteY118" fmla="*/ 754856 h 852488"/>
                <a:gd name="connsiteX119" fmla="*/ 957535 w 2319610"/>
                <a:gd name="connsiteY119" fmla="*/ 766763 h 852488"/>
                <a:gd name="connsiteX120" fmla="*/ 983729 w 2319610"/>
                <a:gd name="connsiteY120" fmla="*/ 783431 h 852488"/>
                <a:gd name="connsiteX121" fmla="*/ 1005160 w 2319610"/>
                <a:gd name="connsiteY121" fmla="*/ 790575 h 852488"/>
                <a:gd name="connsiteX122" fmla="*/ 1012304 w 2319610"/>
                <a:gd name="connsiteY122" fmla="*/ 797719 h 852488"/>
                <a:gd name="connsiteX123" fmla="*/ 1031354 w 2319610"/>
                <a:gd name="connsiteY123" fmla="*/ 812006 h 852488"/>
                <a:gd name="connsiteX124" fmla="*/ 1038498 w 2319610"/>
                <a:gd name="connsiteY124" fmla="*/ 821531 h 852488"/>
                <a:gd name="connsiteX125" fmla="*/ 1048023 w 2319610"/>
                <a:gd name="connsiteY125" fmla="*/ 831056 h 852488"/>
                <a:gd name="connsiteX126" fmla="*/ 1064691 w 2319610"/>
                <a:gd name="connsiteY126" fmla="*/ 852488 h 852488"/>
                <a:gd name="connsiteX127" fmla="*/ 1136129 w 2319610"/>
                <a:gd name="connsiteY127" fmla="*/ 850106 h 852488"/>
                <a:gd name="connsiteX128" fmla="*/ 1150416 w 2319610"/>
                <a:gd name="connsiteY128" fmla="*/ 835819 h 852488"/>
                <a:gd name="connsiteX129" fmla="*/ 1157560 w 2319610"/>
                <a:gd name="connsiteY129" fmla="*/ 833438 h 852488"/>
                <a:gd name="connsiteX130" fmla="*/ 1162323 w 2319610"/>
                <a:gd name="connsiteY130" fmla="*/ 826294 h 852488"/>
                <a:gd name="connsiteX131" fmla="*/ 1174229 w 2319610"/>
                <a:gd name="connsiteY131" fmla="*/ 823913 h 852488"/>
                <a:gd name="connsiteX132" fmla="*/ 1181373 w 2319610"/>
                <a:gd name="connsiteY132" fmla="*/ 821531 h 852488"/>
                <a:gd name="connsiteX133" fmla="*/ 1255191 w 2319610"/>
                <a:gd name="connsiteY133" fmla="*/ 821531 h 852488"/>
                <a:gd name="connsiteX134" fmla="*/ 1264716 w 2319610"/>
                <a:gd name="connsiteY134" fmla="*/ 819150 h 852488"/>
                <a:gd name="connsiteX135" fmla="*/ 1269479 w 2319610"/>
                <a:gd name="connsiteY135" fmla="*/ 812006 h 852488"/>
                <a:gd name="connsiteX136" fmla="*/ 1276623 w 2319610"/>
                <a:gd name="connsiteY136" fmla="*/ 809625 h 852488"/>
                <a:gd name="connsiteX137" fmla="*/ 1283766 w 2319610"/>
                <a:gd name="connsiteY137" fmla="*/ 804863 h 852488"/>
                <a:gd name="connsiteX138" fmla="*/ 1286148 w 2319610"/>
                <a:gd name="connsiteY138" fmla="*/ 797719 h 852488"/>
                <a:gd name="connsiteX139" fmla="*/ 1300435 w 2319610"/>
                <a:gd name="connsiteY139" fmla="*/ 792956 h 852488"/>
                <a:gd name="connsiteX140" fmla="*/ 1302816 w 2319610"/>
                <a:gd name="connsiteY140" fmla="*/ 785813 h 852488"/>
                <a:gd name="connsiteX141" fmla="*/ 1309960 w 2319610"/>
                <a:gd name="connsiteY141" fmla="*/ 783431 h 852488"/>
                <a:gd name="connsiteX142" fmla="*/ 1319485 w 2319610"/>
                <a:gd name="connsiteY142" fmla="*/ 778669 h 852488"/>
                <a:gd name="connsiteX143" fmla="*/ 1329010 w 2319610"/>
                <a:gd name="connsiteY143" fmla="*/ 769144 h 852488"/>
                <a:gd name="connsiteX144" fmla="*/ 1336154 w 2319610"/>
                <a:gd name="connsiteY144" fmla="*/ 766763 h 852488"/>
                <a:gd name="connsiteX145" fmla="*/ 1357585 w 2319610"/>
                <a:gd name="connsiteY145" fmla="*/ 754856 h 852488"/>
                <a:gd name="connsiteX146" fmla="*/ 1374254 w 2319610"/>
                <a:gd name="connsiteY146" fmla="*/ 750094 h 852488"/>
                <a:gd name="connsiteX147" fmla="*/ 1381398 w 2319610"/>
                <a:gd name="connsiteY147" fmla="*/ 745331 h 852488"/>
                <a:gd name="connsiteX148" fmla="*/ 1388541 w 2319610"/>
                <a:gd name="connsiteY148" fmla="*/ 742950 h 852488"/>
                <a:gd name="connsiteX149" fmla="*/ 1421879 w 2319610"/>
                <a:gd name="connsiteY149" fmla="*/ 738188 h 852488"/>
                <a:gd name="connsiteX150" fmla="*/ 1431404 w 2319610"/>
                <a:gd name="connsiteY150" fmla="*/ 735806 h 852488"/>
                <a:gd name="connsiteX151" fmla="*/ 1457598 w 2319610"/>
                <a:gd name="connsiteY151" fmla="*/ 728663 h 852488"/>
                <a:gd name="connsiteX152" fmla="*/ 1495698 w 2319610"/>
                <a:gd name="connsiteY152" fmla="*/ 726281 h 852488"/>
                <a:gd name="connsiteX153" fmla="*/ 1521891 w 2319610"/>
                <a:gd name="connsiteY153" fmla="*/ 728663 h 852488"/>
                <a:gd name="connsiteX154" fmla="*/ 1529035 w 2319610"/>
                <a:gd name="connsiteY154" fmla="*/ 731044 h 852488"/>
                <a:gd name="connsiteX155" fmla="*/ 1567135 w 2319610"/>
                <a:gd name="connsiteY155" fmla="*/ 728663 h 852488"/>
                <a:gd name="connsiteX156" fmla="*/ 1586185 w 2319610"/>
                <a:gd name="connsiteY156" fmla="*/ 723900 h 852488"/>
                <a:gd name="connsiteX157" fmla="*/ 1595710 w 2319610"/>
                <a:gd name="connsiteY157" fmla="*/ 719138 h 852488"/>
                <a:gd name="connsiteX158" fmla="*/ 1605235 w 2319610"/>
                <a:gd name="connsiteY158" fmla="*/ 716756 h 852488"/>
                <a:gd name="connsiteX159" fmla="*/ 1612379 w 2319610"/>
                <a:gd name="connsiteY159" fmla="*/ 714375 h 852488"/>
                <a:gd name="connsiteX160" fmla="*/ 1633810 w 2319610"/>
                <a:gd name="connsiteY160" fmla="*/ 704850 h 852488"/>
                <a:gd name="connsiteX161" fmla="*/ 1648098 w 2319610"/>
                <a:gd name="connsiteY161" fmla="*/ 700088 h 852488"/>
                <a:gd name="connsiteX162" fmla="*/ 1655241 w 2319610"/>
                <a:gd name="connsiteY162" fmla="*/ 702469 h 852488"/>
                <a:gd name="connsiteX163" fmla="*/ 1667148 w 2319610"/>
                <a:gd name="connsiteY163" fmla="*/ 716756 h 852488"/>
                <a:gd name="connsiteX164" fmla="*/ 1674291 w 2319610"/>
                <a:gd name="connsiteY164" fmla="*/ 723900 h 852488"/>
                <a:gd name="connsiteX165" fmla="*/ 1688579 w 2319610"/>
                <a:gd name="connsiteY165" fmla="*/ 733425 h 852488"/>
                <a:gd name="connsiteX166" fmla="*/ 1695723 w 2319610"/>
                <a:gd name="connsiteY166" fmla="*/ 740569 h 852488"/>
                <a:gd name="connsiteX167" fmla="*/ 1717154 w 2319610"/>
                <a:gd name="connsiteY167" fmla="*/ 742950 h 852488"/>
                <a:gd name="connsiteX168" fmla="*/ 1726679 w 2319610"/>
                <a:gd name="connsiteY168" fmla="*/ 745331 h 852488"/>
                <a:gd name="connsiteX169" fmla="*/ 1733823 w 2319610"/>
                <a:gd name="connsiteY169" fmla="*/ 747713 h 852488"/>
                <a:gd name="connsiteX170" fmla="*/ 1748110 w 2319610"/>
                <a:gd name="connsiteY170" fmla="*/ 750094 h 852488"/>
                <a:gd name="connsiteX171" fmla="*/ 1767160 w 2319610"/>
                <a:gd name="connsiteY171" fmla="*/ 757238 h 852488"/>
                <a:gd name="connsiteX172" fmla="*/ 1779066 w 2319610"/>
                <a:gd name="connsiteY172" fmla="*/ 759619 h 852488"/>
                <a:gd name="connsiteX173" fmla="*/ 1821929 w 2319610"/>
                <a:gd name="connsiteY173" fmla="*/ 764381 h 852488"/>
                <a:gd name="connsiteX174" fmla="*/ 1833835 w 2319610"/>
                <a:gd name="connsiteY174" fmla="*/ 766763 h 852488"/>
                <a:gd name="connsiteX175" fmla="*/ 1855266 w 2319610"/>
                <a:gd name="connsiteY175" fmla="*/ 776288 h 852488"/>
                <a:gd name="connsiteX176" fmla="*/ 1874316 w 2319610"/>
                <a:gd name="connsiteY176" fmla="*/ 788194 h 852488"/>
                <a:gd name="connsiteX177" fmla="*/ 1883841 w 2319610"/>
                <a:gd name="connsiteY177" fmla="*/ 795338 h 852488"/>
                <a:gd name="connsiteX178" fmla="*/ 1895748 w 2319610"/>
                <a:gd name="connsiteY178" fmla="*/ 797719 h 852488"/>
                <a:gd name="connsiteX179" fmla="*/ 1910035 w 2319610"/>
                <a:gd name="connsiteY179" fmla="*/ 807244 h 852488"/>
                <a:gd name="connsiteX180" fmla="*/ 1921941 w 2319610"/>
                <a:gd name="connsiteY180" fmla="*/ 816769 h 852488"/>
                <a:gd name="connsiteX181" fmla="*/ 1931466 w 2319610"/>
                <a:gd name="connsiteY181" fmla="*/ 823913 h 852488"/>
                <a:gd name="connsiteX182" fmla="*/ 1936229 w 2319610"/>
                <a:gd name="connsiteY182" fmla="*/ 831056 h 852488"/>
                <a:gd name="connsiteX183" fmla="*/ 1993379 w 2319610"/>
                <a:gd name="connsiteY183" fmla="*/ 828675 h 852488"/>
                <a:gd name="connsiteX184" fmla="*/ 2005285 w 2319610"/>
                <a:gd name="connsiteY184" fmla="*/ 826294 h 852488"/>
                <a:gd name="connsiteX185" fmla="*/ 2012429 w 2319610"/>
                <a:gd name="connsiteY185" fmla="*/ 823913 h 852488"/>
                <a:gd name="connsiteX186" fmla="*/ 2031479 w 2319610"/>
                <a:gd name="connsiteY186" fmla="*/ 819150 h 852488"/>
                <a:gd name="connsiteX187" fmla="*/ 2041004 w 2319610"/>
                <a:gd name="connsiteY187" fmla="*/ 814388 h 852488"/>
                <a:gd name="connsiteX188" fmla="*/ 2048148 w 2319610"/>
                <a:gd name="connsiteY188" fmla="*/ 812006 h 852488"/>
                <a:gd name="connsiteX189" fmla="*/ 2055291 w 2319610"/>
                <a:gd name="connsiteY189" fmla="*/ 807244 h 852488"/>
                <a:gd name="connsiteX190" fmla="*/ 2071960 w 2319610"/>
                <a:gd name="connsiteY190" fmla="*/ 802481 h 852488"/>
                <a:gd name="connsiteX191" fmla="*/ 2102916 w 2319610"/>
                <a:gd name="connsiteY191" fmla="*/ 790575 h 852488"/>
                <a:gd name="connsiteX192" fmla="*/ 2112441 w 2319610"/>
                <a:gd name="connsiteY192" fmla="*/ 783431 h 852488"/>
                <a:gd name="connsiteX193" fmla="*/ 2131491 w 2319610"/>
                <a:gd name="connsiteY193" fmla="*/ 773906 h 852488"/>
                <a:gd name="connsiteX194" fmla="*/ 2148160 w 2319610"/>
                <a:gd name="connsiteY194" fmla="*/ 766763 h 852488"/>
                <a:gd name="connsiteX195" fmla="*/ 2162448 w 2319610"/>
                <a:gd name="connsiteY195" fmla="*/ 759619 h 852488"/>
                <a:gd name="connsiteX196" fmla="*/ 2179116 w 2319610"/>
                <a:gd name="connsiteY196" fmla="*/ 754856 h 852488"/>
                <a:gd name="connsiteX197" fmla="*/ 2207691 w 2319610"/>
                <a:gd name="connsiteY197" fmla="*/ 750094 h 852488"/>
                <a:gd name="connsiteX198" fmla="*/ 2217216 w 2319610"/>
                <a:gd name="connsiteY198" fmla="*/ 747713 h 852488"/>
                <a:gd name="connsiteX199" fmla="*/ 2231504 w 2319610"/>
                <a:gd name="connsiteY199" fmla="*/ 745331 h 852488"/>
                <a:gd name="connsiteX200" fmla="*/ 2262460 w 2319610"/>
                <a:gd name="connsiteY200" fmla="*/ 740569 h 852488"/>
                <a:gd name="connsiteX201" fmla="*/ 2276748 w 2319610"/>
                <a:gd name="connsiteY201" fmla="*/ 714375 h 852488"/>
                <a:gd name="connsiteX202" fmla="*/ 2293416 w 2319610"/>
                <a:gd name="connsiteY202" fmla="*/ 683419 h 852488"/>
                <a:gd name="connsiteX203" fmla="*/ 2300560 w 2319610"/>
                <a:gd name="connsiteY203" fmla="*/ 659606 h 852488"/>
                <a:gd name="connsiteX204" fmla="*/ 2305323 w 2319610"/>
                <a:gd name="connsiteY204" fmla="*/ 642938 h 852488"/>
                <a:gd name="connsiteX205" fmla="*/ 2307704 w 2319610"/>
                <a:gd name="connsiteY205" fmla="*/ 628650 h 852488"/>
                <a:gd name="connsiteX206" fmla="*/ 2310085 w 2319610"/>
                <a:gd name="connsiteY206" fmla="*/ 616744 h 852488"/>
                <a:gd name="connsiteX207" fmla="*/ 2314848 w 2319610"/>
                <a:gd name="connsiteY207" fmla="*/ 588169 h 852488"/>
                <a:gd name="connsiteX208" fmla="*/ 2317229 w 2319610"/>
                <a:gd name="connsiteY208" fmla="*/ 561975 h 852488"/>
                <a:gd name="connsiteX209" fmla="*/ 2319610 w 2319610"/>
                <a:gd name="connsiteY209" fmla="*/ 554831 h 852488"/>
                <a:gd name="connsiteX210" fmla="*/ 2317229 w 2319610"/>
                <a:gd name="connsiteY210" fmla="*/ 542925 h 852488"/>
                <a:gd name="connsiteX211" fmla="*/ 2307704 w 2319610"/>
                <a:gd name="connsiteY211" fmla="*/ 519113 h 852488"/>
                <a:gd name="connsiteX212" fmla="*/ 2305323 w 2319610"/>
                <a:gd name="connsiteY212" fmla="*/ 504825 h 852488"/>
                <a:gd name="connsiteX213" fmla="*/ 2300560 w 2319610"/>
                <a:gd name="connsiteY213" fmla="*/ 490538 h 852488"/>
                <a:gd name="connsiteX214" fmla="*/ 2298179 w 2319610"/>
                <a:gd name="connsiteY214" fmla="*/ 459581 h 852488"/>
                <a:gd name="connsiteX215" fmla="*/ 2295798 w 2319610"/>
                <a:gd name="connsiteY215" fmla="*/ 447675 h 852488"/>
                <a:gd name="connsiteX216" fmla="*/ 2293416 w 2319610"/>
                <a:gd name="connsiteY216" fmla="*/ 428625 h 852488"/>
                <a:gd name="connsiteX217" fmla="*/ 2274366 w 2319610"/>
                <a:gd name="connsiteY217" fmla="*/ 338138 h 852488"/>
                <a:gd name="connsiteX218" fmla="*/ 2267223 w 2319610"/>
                <a:gd name="connsiteY218" fmla="*/ 333375 h 852488"/>
                <a:gd name="connsiteX219" fmla="*/ 2255316 w 2319610"/>
                <a:gd name="connsiteY219" fmla="*/ 319088 h 852488"/>
                <a:gd name="connsiteX220" fmla="*/ 2241029 w 2319610"/>
                <a:gd name="connsiteY220" fmla="*/ 311944 h 852488"/>
                <a:gd name="connsiteX221" fmla="*/ 2221979 w 2319610"/>
                <a:gd name="connsiteY221" fmla="*/ 292894 h 852488"/>
                <a:gd name="connsiteX222" fmla="*/ 2210073 w 2319610"/>
                <a:gd name="connsiteY222" fmla="*/ 278606 h 852488"/>
                <a:gd name="connsiteX223" fmla="*/ 2202929 w 2319610"/>
                <a:gd name="connsiteY223" fmla="*/ 257175 h 852488"/>
                <a:gd name="connsiteX224" fmla="*/ 2198166 w 2319610"/>
                <a:gd name="connsiteY224" fmla="*/ 240506 h 852488"/>
                <a:gd name="connsiteX225" fmla="*/ 2188641 w 2319610"/>
                <a:gd name="connsiteY225" fmla="*/ 223838 h 852488"/>
                <a:gd name="connsiteX226" fmla="*/ 2181498 w 2319610"/>
                <a:gd name="connsiteY226" fmla="*/ 200025 h 852488"/>
                <a:gd name="connsiteX227" fmla="*/ 2179116 w 2319610"/>
                <a:gd name="connsiteY227" fmla="*/ 190500 h 852488"/>
                <a:gd name="connsiteX228" fmla="*/ 2171973 w 2319610"/>
                <a:gd name="connsiteY228" fmla="*/ 180975 h 852488"/>
                <a:gd name="connsiteX229" fmla="*/ 2169591 w 2319610"/>
                <a:gd name="connsiteY229" fmla="*/ 173831 h 852488"/>
                <a:gd name="connsiteX230" fmla="*/ 2150541 w 2319610"/>
                <a:gd name="connsiteY230" fmla="*/ 152400 h 852488"/>
                <a:gd name="connsiteX231" fmla="*/ 2131491 w 2319610"/>
                <a:gd name="connsiteY231" fmla="*/ 130969 h 852488"/>
                <a:gd name="connsiteX232" fmla="*/ 2136254 w 2319610"/>
                <a:gd name="connsiteY232" fmla="*/ 121444 h 852488"/>
                <a:gd name="connsiteX233" fmla="*/ 2167210 w 2319610"/>
                <a:gd name="connsiteY233" fmla="*/ 92869 h 852488"/>
                <a:gd name="connsiteX234" fmla="*/ 2171973 w 2319610"/>
                <a:gd name="connsiteY234" fmla="*/ 83344 h 852488"/>
                <a:gd name="connsiteX235" fmla="*/ 2167210 w 2319610"/>
                <a:gd name="connsiteY235" fmla="*/ 76200 h 852488"/>
                <a:gd name="connsiteX236" fmla="*/ 2160066 w 2319610"/>
                <a:gd name="connsiteY236" fmla="*/ 66675 h 852488"/>
                <a:gd name="connsiteX237" fmla="*/ 2133873 w 2319610"/>
                <a:gd name="connsiteY237" fmla="*/ 59531 h 852488"/>
                <a:gd name="connsiteX238" fmla="*/ 2126729 w 2319610"/>
                <a:gd name="connsiteY238" fmla="*/ 54769 h 852488"/>
                <a:gd name="connsiteX239" fmla="*/ 2117204 w 2319610"/>
                <a:gd name="connsiteY239" fmla="*/ 52388 h 852488"/>
                <a:gd name="connsiteX240" fmla="*/ 2055291 w 2319610"/>
                <a:gd name="connsiteY240" fmla="*/ 54769 h 852488"/>
                <a:gd name="connsiteX241" fmla="*/ 2045766 w 2319610"/>
                <a:gd name="connsiteY241" fmla="*/ 57150 h 852488"/>
                <a:gd name="connsiteX242" fmla="*/ 2026716 w 2319610"/>
                <a:gd name="connsiteY242" fmla="*/ 61913 h 852488"/>
                <a:gd name="connsiteX243" fmla="*/ 2014810 w 2319610"/>
                <a:gd name="connsiteY243" fmla="*/ 66675 h 852488"/>
                <a:gd name="connsiteX244" fmla="*/ 2007666 w 2319610"/>
                <a:gd name="connsiteY244" fmla="*/ 71438 h 852488"/>
                <a:gd name="connsiteX245" fmla="*/ 1988616 w 2319610"/>
                <a:gd name="connsiteY245" fmla="*/ 78581 h 852488"/>
                <a:gd name="connsiteX246" fmla="*/ 1971948 w 2319610"/>
                <a:gd name="connsiteY246" fmla="*/ 90488 h 852488"/>
                <a:gd name="connsiteX247" fmla="*/ 1960041 w 2319610"/>
                <a:gd name="connsiteY247" fmla="*/ 97631 h 852488"/>
                <a:gd name="connsiteX248" fmla="*/ 1950516 w 2319610"/>
                <a:gd name="connsiteY248" fmla="*/ 104775 h 852488"/>
                <a:gd name="connsiteX249" fmla="*/ 1936229 w 2319610"/>
                <a:gd name="connsiteY249" fmla="*/ 114300 h 852488"/>
                <a:gd name="connsiteX250" fmla="*/ 1921941 w 2319610"/>
                <a:gd name="connsiteY250" fmla="*/ 119063 h 852488"/>
                <a:gd name="connsiteX251" fmla="*/ 1914798 w 2319610"/>
                <a:gd name="connsiteY251" fmla="*/ 121444 h 852488"/>
                <a:gd name="connsiteX252" fmla="*/ 1900510 w 2319610"/>
                <a:gd name="connsiteY252" fmla="*/ 123825 h 852488"/>
                <a:gd name="connsiteX253" fmla="*/ 1890985 w 2319610"/>
                <a:gd name="connsiteY253" fmla="*/ 126206 h 852488"/>
                <a:gd name="connsiteX254" fmla="*/ 1864791 w 2319610"/>
                <a:gd name="connsiteY254" fmla="*/ 128588 h 852488"/>
                <a:gd name="connsiteX255" fmla="*/ 1824310 w 2319610"/>
                <a:gd name="connsiteY255" fmla="*/ 133350 h 852488"/>
                <a:gd name="connsiteX256" fmla="*/ 1812404 w 2319610"/>
                <a:gd name="connsiteY256" fmla="*/ 138113 h 852488"/>
                <a:gd name="connsiteX257" fmla="*/ 1781448 w 2319610"/>
                <a:gd name="connsiteY257" fmla="*/ 142875 h 852488"/>
                <a:gd name="connsiteX258" fmla="*/ 1740966 w 2319610"/>
                <a:gd name="connsiteY258" fmla="*/ 150019 h 852488"/>
                <a:gd name="connsiteX259" fmla="*/ 1486173 w 2319610"/>
                <a:gd name="connsiteY259" fmla="*/ 152400 h 852488"/>
                <a:gd name="connsiteX260" fmla="*/ 1479029 w 2319610"/>
                <a:gd name="connsiteY260" fmla="*/ 150019 h 852488"/>
                <a:gd name="connsiteX261" fmla="*/ 1467123 w 2319610"/>
                <a:gd name="connsiteY261" fmla="*/ 147638 h 852488"/>
                <a:gd name="connsiteX262" fmla="*/ 1381398 w 2319610"/>
                <a:gd name="connsiteY262" fmla="*/ 150019 h 852488"/>
                <a:gd name="connsiteX263" fmla="*/ 1374254 w 2319610"/>
                <a:gd name="connsiteY263" fmla="*/ 152400 h 852488"/>
                <a:gd name="connsiteX264" fmla="*/ 1359966 w 2319610"/>
                <a:gd name="connsiteY264" fmla="*/ 154781 h 852488"/>
                <a:gd name="connsiteX265" fmla="*/ 1348060 w 2319610"/>
                <a:gd name="connsiteY265" fmla="*/ 157163 h 852488"/>
                <a:gd name="connsiteX266" fmla="*/ 1298054 w 2319610"/>
                <a:gd name="connsiteY266" fmla="*/ 152400 h 852488"/>
                <a:gd name="connsiteX267" fmla="*/ 1276623 w 2319610"/>
                <a:gd name="connsiteY267" fmla="*/ 150019 h 852488"/>
                <a:gd name="connsiteX268" fmla="*/ 1264716 w 2319610"/>
                <a:gd name="connsiteY268" fmla="*/ 147638 h 852488"/>
                <a:gd name="connsiteX269" fmla="*/ 1200423 w 2319610"/>
                <a:gd name="connsiteY269" fmla="*/ 140494 h 852488"/>
                <a:gd name="connsiteX270" fmla="*/ 1145654 w 2319610"/>
                <a:gd name="connsiteY270" fmla="*/ 147638 h 852488"/>
                <a:gd name="connsiteX0" fmla="*/ 1147308 w 2321264"/>
                <a:gd name="connsiteY0" fmla="*/ 147638 h 852488"/>
                <a:gd name="connsiteX1" fmla="*/ 999670 w 2321264"/>
                <a:gd name="connsiteY1" fmla="*/ 152400 h 852488"/>
                <a:gd name="connsiteX2" fmla="*/ 983002 w 2321264"/>
                <a:gd name="connsiteY2" fmla="*/ 159544 h 852488"/>
                <a:gd name="connsiteX3" fmla="*/ 968714 w 2321264"/>
                <a:gd name="connsiteY3" fmla="*/ 164306 h 852488"/>
                <a:gd name="connsiteX4" fmla="*/ 894895 w 2321264"/>
                <a:gd name="connsiteY4" fmla="*/ 166688 h 852488"/>
                <a:gd name="connsiteX5" fmla="*/ 875845 w 2321264"/>
                <a:gd name="connsiteY5" fmla="*/ 164306 h 852488"/>
                <a:gd name="connsiteX6" fmla="*/ 868702 w 2321264"/>
                <a:gd name="connsiteY6" fmla="*/ 161925 h 852488"/>
                <a:gd name="connsiteX7" fmla="*/ 835364 w 2321264"/>
                <a:gd name="connsiteY7" fmla="*/ 169069 h 852488"/>
                <a:gd name="connsiteX8" fmla="*/ 802027 w 2321264"/>
                <a:gd name="connsiteY8" fmla="*/ 164306 h 852488"/>
                <a:gd name="connsiteX9" fmla="*/ 785358 w 2321264"/>
                <a:gd name="connsiteY9" fmla="*/ 152400 h 852488"/>
                <a:gd name="connsiteX10" fmla="*/ 780595 w 2321264"/>
                <a:gd name="connsiteY10" fmla="*/ 145256 h 852488"/>
                <a:gd name="connsiteX11" fmla="*/ 766308 w 2321264"/>
                <a:gd name="connsiteY11" fmla="*/ 135731 h 852488"/>
                <a:gd name="connsiteX12" fmla="*/ 756783 w 2321264"/>
                <a:gd name="connsiteY12" fmla="*/ 130969 h 852488"/>
                <a:gd name="connsiteX13" fmla="*/ 747258 w 2321264"/>
                <a:gd name="connsiteY13" fmla="*/ 123825 h 852488"/>
                <a:gd name="connsiteX14" fmla="*/ 740114 w 2321264"/>
                <a:gd name="connsiteY14" fmla="*/ 119063 h 852488"/>
                <a:gd name="connsiteX15" fmla="*/ 725827 w 2321264"/>
                <a:gd name="connsiteY15" fmla="*/ 107156 h 852488"/>
                <a:gd name="connsiteX16" fmla="*/ 697252 w 2321264"/>
                <a:gd name="connsiteY16" fmla="*/ 92869 h 852488"/>
                <a:gd name="connsiteX17" fmla="*/ 682964 w 2321264"/>
                <a:gd name="connsiteY17" fmla="*/ 85725 h 852488"/>
                <a:gd name="connsiteX18" fmla="*/ 663914 w 2321264"/>
                <a:gd name="connsiteY18" fmla="*/ 76200 h 852488"/>
                <a:gd name="connsiteX19" fmla="*/ 654389 w 2321264"/>
                <a:gd name="connsiteY19" fmla="*/ 69056 h 852488"/>
                <a:gd name="connsiteX20" fmla="*/ 637720 w 2321264"/>
                <a:gd name="connsiteY20" fmla="*/ 61913 h 852488"/>
                <a:gd name="connsiteX21" fmla="*/ 611527 w 2321264"/>
                <a:gd name="connsiteY21" fmla="*/ 45244 h 852488"/>
                <a:gd name="connsiteX22" fmla="*/ 599620 w 2321264"/>
                <a:gd name="connsiteY22" fmla="*/ 35719 h 852488"/>
                <a:gd name="connsiteX23" fmla="*/ 587714 w 2321264"/>
                <a:gd name="connsiteY23" fmla="*/ 23813 h 852488"/>
                <a:gd name="connsiteX24" fmla="*/ 573427 w 2321264"/>
                <a:gd name="connsiteY24" fmla="*/ 11906 h 852488"/>
                <a:gd name="connsiteX25" fmla="*/ 563902 w 2321264"/>
                <a:gd name="connsiteY25" fmla="*/ 4763 h 852488"/>
                <a:gd name="connsiteX26" fmla="*/ 549614 w 2321264"/>
                <a:gd name="connsiteY26" fmla="*/ 0 h 852488"/>
                <a:gd name="connsiteX27" fmla="*/ 501989 w 2321264"/>
                <a:gd name="connsiteY27" fmla="*/ 7144 h 852488"/>
                <a:gd name="connsiteX28" fmla="*/ 494845 w 2321264"/>
                <a:gd name="connsiteY28" fmla="*/ 11906 h 852488"/>
                <a:gd name="connsiteX29" fmla="*/ 490083 w 2321264"/>
                <a:gd name="connsiteY29" fmla="*/ 19050 h 852488"/>
                <a:gd name="connsiteX30" fmla="*/ 456745 w 2321264"/>
                <a:gd name="connsiteY30" fmla="*/ 21431 h 852488"/>
                <a:gd name="connsiteX31" fmla="*/ 449602 w 2321264"/>
                <a:gd name="connsiteY31" fmla="*/ 19050 h 852488"/>
                <a:gd name="connsiteX32" fmla="*/ 440077 w 2321264"/>
                <a:gd name="connsiteY32" fmla="*/ 14288 h 852488"/>
                <a:gd name="connsiteX33" fmla="*/ 423408 w 2321264"/>
                <a:gd name="connsiteY33" fmla="*/ 11906 h 852488"/>
                <a:gd name="connsiteX34" fmla="*/ 413883 w 2321264"/>
                <a:gd name="connsiteY34" fmla="*/ 7144 h 852488"/>
                <a:gd name="connsiteX35" fmla="*/ 397214 w 2321264"/>
                <a:gd name="connsiteY35" fmla="*/ 2381 h 852488"/>
                <a:gd name="connsiteX36" fmla="*/ 390070 w 2321264"/>
                <a:gd name="connsiteY36" fmla="*/ 0 h 852488"/>
                <a:gd name="connsiteX37" fmla="*/ 347208 w 2321264"/>
                <a:gd name="connsiteY37" fmla="*/ 4763 h 852488"/>
                <a:gd name="connsiteX38" fmla="*/ 342445 w 2321264"/>
                <a:gd name="connsiteY38" fmla="*/ 11906 h 852488"/>
                <a:gd name="connsiteX39" fmla="*/ 328158 w 2321264"/>
                <a:gd name="connsiteY39" fmla="*/ 23813 h 852488"/>
                <a:gd name="connsiteX40" fmla="*/ 323395 w 2321264"/>
                <a:gd name="connsiteY40" fmla="*/ 30956 h 852488"/>
                <a:gd name="connsiteX41" fmla="*/ 294820 w 2321264"/>
                <a:gd name="connsiteY41" fmla="*/ 57150 h 852488"/>
                <a:gd name="connsiteX42" fmla="*/ 287677 w 2321264"/>
                <a:gd name="connsiteY42" fmla="*/ 59531 h 852488"/>
                <a:gd name="connsiteX43" fmla="*/ 275770 w 2321264"/>
                <a:gd name="connsiteY43" fmla="*/ 69056 h 852488"/>
                <a:gd name="connsiteX44" fmla="*/ 268627 w 2321264"/>
                <a:gd name="connsiteY44" fmla="*/ 73819 h 852488"/>
                <a:gd name="connsiteX45" fmla="*/ 225764 w 2321264"/>
                <a:gd name="connsiteY45" fmla="*/ 78581 h 852488"/>
                <a:gd name="connsiteX46" fmla="*/ 187664 w 2321264"/>
                <a:gd name="connsiteY46" fmla="*/ 83344 h 852488"/>
                <a:gd name="connsiteX47" fmla="*/ 173377 w 2321264"/>
                <a:gd name="connsiteY47" fmla="*/ 88106 h 852488"/>
                <a:gd name="connsiteX48" fmla="*/ 159089 w 2321264"/>
                <a:gd name="connsiteY48" fmla="*/ 95250 h 852488"/>
                <a:gd name="connsiteX49" fmla="*/ 154327 w 2321264"/>
                <a:gd name="connsiteY49" fmla="*/ 104775 h 852488"/>
                <a:gd name="connsiteX50" fmla="*/ 147183 w 2321264"/>
                <a:gd name="connsiteY50" fmla="*/ 107156 h 852488"/>
                <a:gd name="connsiteX51" fmla="*/ 140039 w 2321264"/>
                <a:gd name="connsiteY51" fmla="*/ 111919 h 852488"/>
                <a:gd name="connsiteX52" fmla="*/ 132895 w 2321264"/>
                <a:gd name="connsiteY52" fmla="*/ 121444 h 852488"/>
                <a:gd name="connsiteX53" fmla="*/ 125752 w 2321264"/>
                <a:gd name="connsiteY53" fmla="*/ 128588 h 852488"/>
                <a:gd name="connsiteX54" fmla="*/ 116227 w 2321264"/>
                <a:gd name="connsiteY54" fmla="*/ 142875 h 852488"/>
                <a:gd name="connsiteX55" fmla="*/ 111464 w 2321264"/>
                <a:gd name="connsiteY55" fmla="*/ 150019 h 852488"/>
                <a:gd name="connsiteX56" fmla="*/ 106702 w 2321264"/>
                <a:gd name="connsiteY56" fmla="*/ 157163 h 852488"/>
                <a:gd name="connsiteX57" fmla="*/ 99558 w 2321264"/>
                <a:gd name="connsiteY57" fmla="*/ 171450 h 852488"/>
                <a:gd name="connsiteX58" fmla="*/ 97177 w 2321264"/>
                <a:gd name="connsiteY58" fmla="*/ 178594 h 852488"/>
                <a:gd name="connsiteX59" fmla="*/ 87652 w 2321264"/>
                <a:gd name="connsiteY59" fmla="*/ 192881 h 852488"/>
                <a:gd name="connsiteX60" fmla="*/ 82889 w 2321264"/>
                <a:gd name="connsiteY60" fmla="*/ 202406 h 852488"/>
                <a:gd name="connsiteX61" fmla="*/ 78127 w 2321264"/>
                <a:gd name="connsiteY61" fmla="*/ 223838 h 852488"/>
                <a:gd name="connsiteX62" fmla="*/ 75745 w 2321264"/>
                <a:gd name="connsiteY62" fmla="*/ 266700 h 852488"/>
                <a:gd name="connsiteX63" fmla="*/ 51933 w 2321264"/>
                <a:gd name="connsiteY63" fmla="*/ 264319 h 852488"/>
                <a:gd name="connsiteX64" fmla="*/ 42408 w 2321264"/>
                <a:gd name="connsiteY64" fmla="*/ 259556 h 852488"/>
                <a:gd name="connsiteX65" fmla="*/ 1927 w 2321264"/>
                <a:gd name="connsiteY65" fmla="*/ 254794 h 852488"/>
                <a:gd name="connsiteX66" fmla="*/ 6689 w 2321264"/>
                <a:gd name="connsiteY66" fmla="*/ 273844 h 852488"/>
                <a:gd name="connsiteX67" fmla="*/ 11452 w 2321264"/>
                <a:gd name="connsiteY67" fmla="*/ 297656 h 852488"/>
                <a:gd name="connsiteX68" fmla="*/ 13833 w 2321264"/>
                <a:gd name="connsiteY68" fmla="*/ 304800 h 852488"/>
                <a:gd name="connsiteX69" fmla="*/ 23358 w 2321264"/>
                <a:gd name="connsiteY69" fmla="*/ 321469 h 852488"/>
                <a:gd name="connsiteX70" fmla="*/ 25739 w 2321264"/>
                <a:gd name="connsiteY70" fmla="*/ 330994 h 852488"/>
                <a:gd name="connsiteX71" fmla="*/ 40027 w 2321264"/>
                <a:gd name="connsiteY71" fmla="*/ 345281 h 852488"/>
                <a:gd name="connsiteX72" fmla="*/ 44789 w 2321264"/>
                <a:gd name="connsiteY72" fmla="*/ 366713 h 852488"/>
                <a:gd name="connsiteX73" fmla="*/ 49552 w 2321264"/>
                <a:gd name="connsiteY73" fmla="*/ 381000 h 852488"/>
                <a:gd name="connsiteX74" fmla="*/ 51933 w 2321264"/>
                <a:gd name="connsiteY74" fmla="*/ 402431 h 852488"/>
                <a:gd name="connsiteX75" fmla="*/ 56695 w 2321264"/>
                <a:gd name="connsiteY75" fmla="*/ 414338 h 852488"/>
                <a:gd name="connsiteX76" fmla="*/ 59077 w 2321264"/>
                <a:gd name="connsiteY76" fmla="*/ 450056 h 852488"/>
                <a:gd name="connsiteX77" fmla="*/ 61458 w 2321264"/>
                <a:gd name="connsiteY77" fmla="*/ 619125 h 852488"/>
                <a:gd name="connsiteX78" fmla="*/ 68602 w 2321264"/>
                <a:gd name="connsiteY78" fmla="*/ 659606 h 852488"/>
                <a:gd name="connsiteX79" fmla="*/ 75745 w 2321264"/>
                <a:gd name="connsiteY79" fmla="*/ 678656 h 852488"/>
                <a:gd name="connsiteX80" fmla="*/ 85270 w 2321264"/>
                <a:gd name="connsiteY80" fmla="*/ 690563 h 852488"/>
                <a:gd name="connsiteX81" fmla="*/ 120989 w 2321264"/>
                <a:gd name="connsiteY81" fmla="*/ 692944 h 852488"/>
                <a:gd name="connsiteX82" fmla="*/ 128133 w 2321264"/>
                <a:gd name="connsiteY82" fmla="*/ 695325 h 852488"/>
                <a:gd name="connsiteX83" fmla="*/ 137658 w 2321264"/>
                <a:gd name="connsiteY83" fmla="*/ 700088 h 852488"/>
                <a:gd name="connsiteX84" fmla="*/ 156708 w 2321264"/>
                <a:gd name="connsiteY84" fmla="*/ 707231 h 852488"/>
                <a:gd name="connsiteX85" fmla="*/ 163852 w 2321264"/>
                <a:gd name="connsiteY85" fmla="*/ 714375 h 852488"/>
                <a:gd name="connsiteX86" fmla="*/ 175758 w 2321264"/>
                <a:gd name="connsiteY86" fmla="*/ 723900 h 852488"/>
                <a:gd name="connsiteX87" fmla="*/ 182902 w 2321264"/>
                <a:gd name="connsiteY87" fmla="*/ 733425 h 852488"/>
                <a:gd name="connsiteX88" fmla="*/ 185283 w 2321264"/>
                <a:gd name="connsiteY88" fmla="*/ 740569 h 852488"/>
                <a:gd name="connsiteX89" fmla="*/ 192427 w 2321264"/>
                <a:gd name="connsiteY89" fmla="*/ 745331 h 852488"/>
                <a:gd name="connsiteX90" fmla="*/ 223383 w 2321264"/>
                <a:gd name="connsiteY90" fmla="*/ 750094 h 852488"/>
                <a:gd name="connsiteX91" fmla="*/ 247195 w 2321264"/>
                <a:gd name="connsiteY91" fmla="*/ 757238 h 852488"/>
                <a:gd name="connsiteX92" fmla="*/ 266245 w 2321264"/>
                <a:gd name="connsiteY92" fmla="*/ 759619 h 852488"/>
                <a:gd name="connsiteX93" fmla="*/ 282914 w 2321264"/>
                <a:gd name="connsiteY93" fmla="*/ 762000 h 852488"/>
                <a:gd name="connsiteX94" fmla="*/ 313870 w 2321264"/>
                <a:gd name="connsiteY94" fmla="*/ 764381 h 852488"/>
                <a:gd name="connsiteX95" fmla="*/ 371020 w 2321264"/>
                <a:gd name="connsiteY95" fmla="*/ 771525 h 852488"/>
                <a:gd name="connsiteX96" fmla="*/ 423408 w 2321264"/>
                <a:gd name="connsiteY96" fmla="*/ 769144 h 852488"/>
                <a:gd name="connsiteX97" fmla="*/ 432933 w 2321264"/>
                <a:gd name="connsiteY97" fmla="*/ 766763 h 852488"/>
                <a:gd name="connsiteX98" fmla="*/ 456745 w 2321264"/>
                <a:gd name="connsiteY98" fmla="*/ 750094 h 852488"/>
                <a:gd name="connsiteX99" fmla="*/ 480558 w 2321264"/>
                <a:gd name="connsiteY99" fmla="*/ 735806 h 852488"/>
                <a:gd name="connsiteX100" fmla="*/ 487702 w 2321264"/>
                <a:gd name="connsiteY100" fmla="*/ 733425 h 852488"/>
                <a:gd name="connsiteX101" fmla="*/ 501989 w 2321264"/>
                <a:gd name="connsiteY101" fmla="*/ 726281 h 852488"/>
                <a:gd name="connsiteX102" fmla="*/ 518658 w 2321264"/>
                <a:gd name="connsiteY102" fmla="*/ 719138 h 852488"/>
                <a:gd name="connsiteX103" fmla="*/ 525802 w 2321264"/>
                <a:gd name="connsiteY103" fmla="*/ 714375 h 852488"/>
                <a:gd name="connsiteX104" fmla="*/ 535327 w 2321264"/>
                <a:gd name="connsiteY104" fmla="*/ 711994 h 852488"/>
                <a:gd name="connsiteX105" fmla="*/ 563902 w 2321264"/>
                <a:gd name="connsiteY105" fmla="*/ 707231 h 852488"/>
                <a:gd name="connsiteX106" fmla="*/ 687727 w 2321264"/>
                <a:gd name="connsiteY106" fmla="*/ 704850 h 852488"/>
                <a:gd name="connsiteX107" fmla="*/ 697252 w 2321264"/>
                <a:gd name="connsiteY107" fmla="*/ 707231 h 852488"/>
                <a:gd name="connsiteX108" fmla="*/ 737733 w 2321264"/>
                <a:gd name="connsiteY108" fmla="*/ 709613 h 852488"/>
                <a:gd name="connsiteX109" fmla="*/ 771070 w 2321264"/>
                <a:gd name="connsiteY109" fmla="*/ 711994 h 852488"/>
                <a:gd name="connsiteX110" fmla="*/ 806789 w 2321264"/>
                <a:gd name="connsiteY110" fmla="*/ 716756 h 852488"/>
                <a:gd name="connsiteX111" fmla="*/ 821077 w 2321264"/>
                <a:gd name="connsiteY111" fmla="*/ 719138 h 852488"/>
                <a:gd name="connsiteX112" fmla="*/ 868702 w 2321264"/>
                <a:gd name="connsiteY112" fmla="*/ 728663 h 852488"/>
                <a:gd name="connsiteX113" fmla="*/ 880608 w 2321264"/>
                <a:gd name="connsiteY113" fmla="*/ 733425 h 852488"/>
                <a:gd name="connsiteX114" fmla="*/ 899658 w 2321264"/>
                <a:gd name="connsiteY114" fmla="*/ 738188 h 852488"/>
                <a:gd name="connsiteX115" fmla="*/ 913945 w 2321264"/>
                <a:gd name="connsiteY115" fmla="*/ 747713 h 852488"/>
                <a:gd name="connsiteX116" fmla="*/ 921089 w 2321264"/>
                <a:gd name="connsiteY116" fmla="*/ 750094 h 852488"/>
                <a:gd name="connsiteX117" fmla="*/ 937758 w 2321264"/>
                <a:gd name="connsiteY117" fmla="*/ 754856 h 852488"/>
                <a:gd name="connsiteX118" fmla="*/ 959189 w 2321264"/>
                <a:gd name="connsiteY118" fmla="*/ 766763 h 852488"/>
                <a:gd name="connsiteX119" fmla="*/ 985383 w 2321264"/>
                <a:gd name="connsiteY119" fmla="*/ 783431 h 852488"/>
                <a:gd name="connsiteX120" fmla="*/ 1006814 w 2321264"/>
                <a:gd name="connsiteY120" fmla="*/ 790575 h 852488"/>
                <a:gd name="connsiteX121" fmla="*/ 1013958 w 2321264"/>
                <a:gd name="connsiteY121" fmla="*/ 797719 h 852488"/>
                <a:gd name="connsiteX122" fmla="*/ 1033008 w 2321264"/>
                <a:gd name="connsiteY122" fmla="*/ 812006 h 852488"/>
                <a:gd name="connsiteX123" fmla="*/ 1040152 w 2321264"/>
                <a:gd name="connsiteY123" fmla="*/ 821531 h 852488"/>
                <a:gd name="connsiteX124" fmla="*/ 1049677 w 2321264"/>
                <a:gd name="connsiteY124" fmla="*/ 831056 h 852488"/>
                <a:gd name="connsiteX125" fmla="*/ 1066345 w 2321264"/>
                <a:gd name="connsiteY125" fmla="*/ 852488 h 852488"/>
                <a:gd name="connsiteX126" fmla="*/ 1137783 w 2321264"/>
                <a:gd name="connsiteY126" fmla="*/ 850106 h 852488"/>
                <a:gd name="connsiteX127" fmla="*/ 1152070 w 2321264"/>
                <a:gd name="connsiteY127" fmla="*/ 835819 h 852488"/>
                <a:gd name="connsiteX128" fmla="*/ 1159214 w 2321264"/>
                <a:gd name="connsiteY128" fmla="*/ 833438 h 852488"/>
                <a:gd name="connsiteX129" fmla="*/ 1163977 w 2321264"/>
                <a:gd name="connsiteY129" fmla="*/ 826294 h 852488"/>
                <a:gd name="connsiteX130" fmla="*/ 1175883 w 2321264"/>
                <a:gd name="connsiteY130" fmla="*/ 823913 h 852488"/>
                <a:gd name="connsiteX131" fmla="*/ 1183027 w 2321264"/>
                <a:gd name="connsiteY131" fmla="*/ 821531 h 852488"/>
                <a:gd name="connsiteX132" fmla="*/ 1256845 w 2321264"/>
                <a:gd name="connsiteY132" fmla="*/ 821531 h 852488"/>
                <a:gd name="connsiteX133" fmla="*/ 1266370 w 2321264"/>
                <a:gd name="connsiteY133" fmla="*/ 819150 h 852488"/>
                <a:gd name="connsiteX134" fmla="*/ 1271133 w 2321264"/>
                <a:gd name="connsiteY134" fmla="*/ 812006 h 852488"/>
                <a:gd name="connsiteX135" fmla="*/ 1278277 w 2321264"/>
                <a:gd name="connsiteY135" fmla="*/ 809625 h 852488"/>
                <a:gd name="connsiteX136" fmla="*/ 1285420 w 2321264"/>
                <a:gd name="connsiteY136" fmla="*/ 804863 h 852488"/>
                <a:gd name="connsiteX137" fmla="*/ 1287802 w 2321264"/>
                <a:gd name="connsiteY137" fmla="*/ 797719 h 852488"/>
                <a:gd name="connsiteX138" fmla="*/ 1302089 w 2321264"/>
                <a:gd name="connsiteY138" fmla="*/ 792956 h 852488"/>
                <a:gd name="connsiteX139" fmla="*/ 1304470 w 2321264"/>
                <a:gd name="connsiteY139" fmla="*/ 785813 h 852488"/>
                <a:gd name="connsiteX140" fmla="*/ 1311614 w 2321264"/>
                <a:gd name="connsiteY140" fmla="*/ 783431 h 852488"/>
                <a:gd name="connsiteX141" fmla="*/ 1321139 w 2321264"/>
                <a:gd name="connsiteY141" fmla="*/ 778669 h 852488"/>
                <a:gd name="connsiteX142" fmla="*/ 1330664 w 2321264"/>
                <a:gd name="connsiteY142" fmla="*/ 769144 h 852488"/>
                <a:gd name="connsiteX143" fmla="*/ 1337808 w 2321264"/>
                <a:gd name="connsiteY143" fmla="*/ 766763 h 852488"/>
                <a:gd name="connsiteX144" fmla="*/ 1359239 w 2321264"/>
                <a:gd name="connsiteY144" fmla="*/ 754856 h 852488"/>
                <a:gd name="connsiteX145" fmla="*/ 1375908 w 2321264"/>
                <a:gd name="connsiteY145" fmla="*/ 750094 h 852488"/>
                <a:gd name="connsiteX146" fmla="*/ 1383052 w 2321264"/>
                <a:gd name="connsiteY146" fmla="*/ 745331 h 852488"/>
                <a:gd name="connsiteX147" fmla="*/ 1390195 w 2321264"/>
                <a:gd name="connsiteY147" fmla="*/ 742950 h 852488"/>
                <a:gd name="connsiteX148" fmla="*/ 1423533 w 2321264"/>
                <a:gd name="connsiteY148" fmla="*/ 738188 h 852488"/>
                <a:gd name="connsiteX149" fmla="*/ 1433058 w 2321264"/>
                <a:gd name="connsiteY149" fmla="*/ 735806 h 852488"/>
                <a:gd name="connsiteX150" fmla="*/ 1459252 w 2321264"/>
                <a:gd name="connsiteY150" fmla="*/ 728663 h 852488"/>
                <a:gd name="connsiteX151" fmla="*/ 1497352 w 2321264"/>
                <a:gd name="connsiteY151" fmla="*/ 726281 h 852488"/>
                <a:gd name="connsiteX152" fmla="*/ 1523545 w 2321264"/>
                <a:gd name="connsiteY152" fmla="*/ 728663 h 852488"/>
                <a:gd name="connsiteX153" fmla="*/ 1530689 w 2321264"/>
                <a:gd name="connsiteY153" fmla="*/ 731044 h 852488"/>
                <a:gd name="connsiteX154" fmla="*/ 1568789 w 2321264"/>
                <a:gd name="connsiteY154" fmla="*/ 728663 h 852488"/>
                <a:gd name="connsiteX155" fmla="*/ 1587839 w 2321264"/>
                <a:gd name="connsiteY155" fmla="*/ 723900 h 852488"/>
                <a:gd name="connsiteX156" fmla="*/ 1597364 w 2321264"/>
                <a:gd name="connsiteY156" fmla="*/ 719138 h 852488"/>
                <a:gd name="connsiteX157" fmla="*/ 1606889 w 2321264"/>
                <a:gd name="connsiteY157" fmla="*/ 716756 h 852488"/>
                <a:gd name="connsiteX158" fmla="*/ 1614033 w 2321264"/>
                <a:gd name="connsiteY158" fmla="*/ 714375 h 852488"/>
                <a:gd name="connsiteX159" fmla="*/ 1635464 w 2321264"/>
                <a:gd name="connsiteY159" fmla="*/ 704850 h 852488"/>
                <a:gd name="connsiteX160" fmla="*/ 1649752 w 2321264"/>
                <a:gd name="connsiteY160" fmla="*/ 700088 h 852488"/>
                <a:gd name="connsiteX161" fmla="*/ 1656895 w 2321264"/>
                <a:gd name="connsiteY161" fmla="*/ 702469 h 852488"/>
                <a:gd name="connsiteX162" fmla="*/ 1668802 w 2321264"/>
                <a:gd name="connsiteY162" fmla="*/ 716756 h 852488"/>
                <a:gd name="connsiteX163" fmla="*/ 1675945 w 2321264"/>
                <a:gd name="connsiteY163" fmla="*/ 723900 h 852488"/>
                <a:gd name="connsiteX164" fmla="*/ 1690233 w 2321264"/>
                <a:gd name="connsiteY164" fmla="*/ 733425 h 852488"/>
                <a:gd name="connsiteX165" fmla="*/ 1697377 w 2321264"/>
                <a:gd name="connsiteY165" fmla="*/ 740569 h 852488"/>
                <a:gd name="connsiteX166" fmla="*/ 1718808 w 2321264"/>
                <a:gd name="connsiteY166" fmla="*/ 742950 h 852488"/>
                <a:gd name="connsiteX167" fmla="*/ 1728333 w 2321264"/>
                <a:gd name="connsiteY167" fmla="*/ 745331 h 852488"/>
                <a:gd name="connsiteX168" fmla="*/ 1735477 w 2321264"/>
                <a:gd name="connsiteY168" fmla="*/ 747713 h 852488"/>
                <a:gd name="connsiteX169" fmla="*/ 1749764 w 2321264"/>
                <a:gd name="connsiteY169" fmla="*/ 750094 h 852488"/>
                <a:gd name="connsiteX170" fmla="*/ 1768814 w 2321264"/>
                <a:gd name="connsiteY170" fmla="*/ 757238 h 852488"/>
                <a:gd name="connsiteX171" fmla="*/ 1780720 w 2321264"/>
                <a:gd name="connsiteY171" fmla="*/ 759619 h 852488"/>
                <a:gd name="connsiteX172" fmla="*/ 1823583 w 2321264"/>
                <a:gd name="connsiteY172" fmla="*/ 764381 h 852488"/>
                <a:gd name="connsiteX173" fmla="*/ 1835489 w 2321264"/>
                <a:gd name="connsiteY173" fmla="*/ 766763 h 852488"/>
                <a:gd name="connsiteX174" fmla="*/ 1856920 w 2321264"/>
                <a:gd name="connsiteY174" fmla="*/ 776288 h 852488"/>
                <a:gd name="connsiteX175" fmla="*/ 1875970 w 2321264"/>
                <a:gd name="connsiteY175" fmla="*/ 788194 h 852488"/>
                <a:gd name="connsiteX176" fmla="*/ 1885495 w 2321264"/>
                <a:gd name="connsiteY176" fmla="*/ 795338 h 852488"/>
                <a:gd name="connsiteX177" fmla="*/ 1897402 w 2321264"/>
                <a:gd name="connsiteY177" fmla="*/ 797719 h 852488"/>
                <a:gd name="connsiteX178" fmla="*/ 1911689 w 2321264"/>
                <a:gd name="connsiteY178" fmla="*/ 807244 h 852488"/>
                <a:gd name="connsiteX179" fmla="*/ 1923595 w 2321264"/>
                <a:gd name="connsiteY179" fmla="*/ 816769 h 852488"/>
                <a:gd name="connsiteX180" fmla="*/ 1933120 w 2321264"/>
                <a:gd name="connsiteY180" fmla="*/ 823913 h 852488"/>
                <a:gd name="connsiteX181" fmla="*/ 1937883 w 2321264"/>
                <a:gd name="connsiteY181" fmla="*/ 831056 h 852488"/>
                <a:gd name="connsiteX182" fmla="*/ 1995033 w 2321264"/>
                <a:gd name="connsiteY182" fmla="*/ 828675 h 852488"/>
                <a:gd name="connsiteX183" fmla="*/ 2006939 w 2321264"/>
                <a:gd name="connsiteY183" fmla="*/ 826294 h 852488"/>
                <a:gd name="connsiteX184" fmla="*/ 2014083 w 2321264"/>
                <a:gd name="connsiteY184" fmla="*/ 823913 h 852488"/>
                <a:gd name="connsiteX185" fmla="*/ 2033133 w 2321264"/>
                <a:gd name="connsiteY185" fmla="*/ 819150 h 852488"/>
                <a:gd name="connsiteX186" fmla="*/ 2042658 w 2321264"/>
                <a:gd name="connsiteY186" fmla="*/ 814388 h 852488"/>
                <a:gd name="connsiteX187" fmla="*/ 2049802 w 2321264"/>
                <a:gd name="connsiteY187" fmla="*/ 812006 h 852488"/>
                <a:gd name="connsiteX188" fmla="*/ 2056945 w 2321264"/>
                <a:gd name="connsiteY188" fmla="*/ 807244 h 852488"/>
                <a:gd name="connsiteX189" fmla="*/ 2073614 w 2321264"/>
                <a:gd name="connsiteY189" fmla="*/ 802481 h 852488"/>
                <a:gd name="connsiteX190" fmla="*/ 2104570 w 2321264"/>
                <a:gd name="connsiteY190" fmla="*/ 790575 h 852488"/>
                <a:gd name="connsiteX191" fmla="*/ 2114095 w 2321264"/>
                <a:gd name="connsiteY191" fmla="*/ 783431 h 852488"/>
                <a:gd name="connsiteX192" fmla="*/ 2133145 w 2321264"/>
                <a:gd name="connsiteY192" fmla="*/ 773906 h 852488"/>
                <a:gd name="connsiteX193" fmla="*/ 2149814 w 2321264"/>
                <a:gd name="connsiteY193" fmla="*/ 766763 h 852488"/>
                <a:gd name="connsiteX194" fmla="*/ 2164102 w 2321264"/>
                <a:gd name="connsiteY194" fmla="*/ 759619 h 852488"/>
                <a:gd name="connsiteX195" fmla="*/ 2180770 w 2321264"/>
                <a:gd name="connsiteY195" fmla="*/ 754856 h 852488"/>
                <a:gd name="connsiteX196" fmla="*/ 2209345 w 2321264"/>
                <a:gd name="connsiteY196" fmla="*/ 750094 h 852488"/>
                <a:gd name="connsiteX197" fmla="*/ 2218870 w 2321264"/>
                <a:gd name="connsiteY197" fmla="*/ 747713 h 852488"/>
                <a:gd name="connsiteX198" fmla="*/ 2233158 w 2321264"/>
                <a:gd name="connsiteY198" fmla="*/ 745331 h 852488"/>
                <a:gd name="connsiteX199" fmla="*/ 2264114 w 2321264"/>
                <a:gd name="connsiteY199" fmla="*/ 740569 h 852488"/>
                <a:gd name="connsiteX200" fmla="*/ 2278402 w 2321264"/>
                <a:gd name="connsiteY200" fmla="*/ 714375 h 852488"/>
                <a:gd name="connsiteX201" fmla="*/ 2295070 w 2321264"/>
                <a:gd name="connsiteY201" fmla="*/ 683419 h 852488"/>
                <a:gd name="connsiteX202" fmla="*/ 2302214 w 2321264"/>
                <a:gd name="connsiteY202" fmla="*/ 659606 h 852488"/>
                <a:gd name="connsiteX203" fmla="*/ 2306977 w 2321264"/>
                <a:gd name="connsiteY203" fmla="*/ 642938 h 852488"/>
                <a:gd name="connsiteX204" fmla="*/ 2309358 w 2321264"/>
                <a:gd name="connsiteY204" fmla="*/ 628650 h 852488"/>
                <a:gd name="connsiteX205" fmla="*/ 2311739 w 2321264"/>
                <a:gd name="connsiteY205" fmla="*/ 616744 h 852488"/>
                <a:gd name="connsiteX206" fmla="*/ 2316502 w 2321264"/>
                <a:gd name="connsiteY206" fmla="*/ 588169 h 852488"/>
                <a:gd name="connsiteX207" fmla="*/ 2318883 w 2321264"/>
                <a:gd name="connsiteY207" fmla="*/ 561975 h 852488"/>
                <a:gd name="connsiteX208" fmla="*/ 2321264 w 2321264"/>
                <a:gd name="connsiteY208" fmla="*/ 554831 h 852488"/>
                <a:gd name="connsiteX209" fmla="*/ 2318883 w 2321264"/>
                <a:gd name="connsiteY209" fmla="*/ 542925 h 852488"/>
                <a:gd name="connsiteX210" fmla="*/ 2309358 w 2321264"/>
                <a:gd name="connsiteY210" fmla="*/ 519113 h 852488"/>
                <a:gd name="connsiteX211" fmla="*/ 2306977 w 2321264"/>
                <a:gd name="connsiteY211" fmla="*/ 504825 h 852488"/>
                <a:gd name="connsiteX212" fmla="*/ 2302214 w 2321264"/>
                <a:gd name="connsiteY212" fmla="*/ 490538 h 852488"/>
                <a:gd name="connsiteX213" fmla="*/ 2299833 w 2321264"/>
                <a:gd name="connsiteY213" fmla="*/ 459581 h 852488"/>
                <a:gd name="connsiteX214" fmla="*/ 2297452 w 2321264"/>
                <a:gd name="connsiteY214" fmla="*/ 447675 h 852488"/>
                <a:gd name="connsiteX215" fmla="*/ 2295070 w 2321264"/>
                <a:gd name="connsiteY215" fmla="*/ 428625 h 852488"/>
                <a:gd name="connsiteX216" fmla="*/ 2276020 w 2321264"/>
                <a:gd name="connsiteY216" fmla="*/ 338138 h 852488"/>
                <a:gd name="connsiteX217" fmla="*/ 2268877 w 2321264"/>
                <a:gd name="connsiteY217" fmla="*/ 333375 h 852488"/>
                <a:gd name="connsiteX218" fmla="*/ 2256970 w 2321264"/>
                <a:gd name="connsiteY218" fmla="*/ 319088 h 852488"/>
                <a:gd name="connsiteX219" fmla="*/ 2242683 w 2321264"/>
                <a:gd name="connsiteY219" fmla="*/ 311944 h 852488"/>
                <a:gd name="connsiteX220" fmla="*/ 2223633 w 2321264"/>
                <a:gd name="connsiteY220" fmla="*/ 292894 h 852488"/>
                <a:gd name="connsiteX221" fmla="*/ 2211727 w 2321264"/>
                <a:gd name="connsiteY221" fmla="*/ 278606 h 852488"/>
                <a:gd name="connsiteX222" fmla="*/ 2204583 w 2321264"/>
                <a:gd name="connsiteY222" fmla="*/ 257175 h 852488"/>
                <a:gd name="connsiteX223" fmla="*/ 2199820 w 2321264"/>
                <a:gd name="connsiteY223" fmla="*/ 240506 h 852488"/>
                <a:gd name="connsiteX224" fmla="*/ 2190295 w 2321264"/>
                <a:gd name="connsiteY224" fmla="*/ 223838 h 852488"/>
                <a:gd name="connsiteX225" fmla="*/ 2183152 w 2321264"/>
                <a:gd name="connsiteY225" fmla="*/ 200025 h 852488"/>
                <a:gd name="connsiteX226" fmla="*/ 2180770 w 2321264"/>
                <a:gd name="connsiteY226" fmla="*/ 190500 h 852488"/>
                <a:gd name="connsiteX227" fmla="*/ 2173627 w 2321264"/>
                <a:gd name="connsiteY227" fmla="*/ 180975 h 852488"/>
                <a:gd name="connsiteX228" fmla="*/ 2171245 w 2321264"/>
                <a:gd name="connsiteY228" fmla="*/ 173831 h 852488"/>
                <a:gd name="connsiteX229" fmla="*/ 2152195 w 2321264"/>
                <a:gd name="connsiteY229" fmla="*/ 152400 h 852488"/>
                <a:gd name="connsiteX230" fmla="*/ 2133145 w 2321264"/>
                <a:gd name="connsiteY230" fmla="*/ 130969 h 852488"/>
                <a:gd name="connsiteX231" fmla="*/ 2137908 w 2321264"/>
                <a:gd name="connsiteY231" fmla="*/ 121444 h 852488"/>
                <a:gd name="connsiteX232" fmla="*/ 2168864 w 2321264"/>
                <a:gd name="connsiteY232" fmla="*/ 92869 h 852488"/>
                <a:gd name="connsiteX233" fmla="*/ 2173627 w 2321264"/>
                <a:gd name="connsiteY233" fmla="*/ 83344 h 852488"/>
                <a:gd name="connsiteX234" fmla="*/ 2168864 w 2321264"/>
                <a:gd name="connsiteY234" fmla="*/ 76200 h 852488"/>
                <a:gd name="connsiteX235" fmla="*/ 2161720 w 2321264"/>
                <a:gd name="connsiteY235" fmla="*/ 66675 h 852488"/>
                <a:gd name="connsiteX236" fmla="*/ 2135527 w 2321264"/>
                <a:gd name="connsiteY236" fmla="*/ 59531 h 852488"/>
                <a:gd name="connsiteX237" fmla="*/ 2128383 w 2321264"/>
                <a:gd name="connsiteY237" fmla="*/ 54769 h 852488"/>
                <a:gd name="connsiteX238" fmla="*/ 2118858 w 2321264"/>
                <a:gd name="connsiteY238" fmla="*/ 52388 h 852488"/>
                <a:gd name="connsiteX239" fmla="*/ 2056945 w 2321264"/>
                <a:gd name="connsiteY239" fmla="*/ 54769 h 852488"/>
                <a:gd name="connsiteX240" fmla="*/ 2047420 w 2321264"/>
                <a:gd name="connsiteY240" fmla="*/ 57150 h 852488"/>
                <a:gd name="connsiteX241" fmla="*/ 2028370 w 2321264"/>
                <a:gd name="connsiteY241" fmla="*/ 61913 h 852488"/>
                <a:gd name="connsiteX242" fmla="*/ 2016464 w 2321264"/>
                <a:gd name="connsiteY242" fmla="*/ 66675 h 852488"/>
                <a:gd name="connsiteX243" fmla="*/ 2009320 w 2321264"/>
                <a:gd name="connsiteY243" fmla="*/ 71438 h 852488"/>
                <a:gd name="connsiteX244" fmla="*/ 1990270 w 2321264"/>
                <a:gd name="connsiteY244" fmla="*/ 78581 h 852488"/>
                <a:gd name="connsiteX245" fmla="*/ 1973602 w 2321264"/>
                <a:gd name="connsiteY245" fmla="*/ 90488 h 852488"/>
                <a:gd name="connsiteX246" fmla="*/ 1961695 w 2321264"/>
                <a:gd name="connsiteY246" fmla="*/ 97631 h 852488"/>
                <a:gd name="connsiteX247" fmla="*/ 1952170 w 2321264"/>
                <a:gd name="connsiteY247" fmla="*/ 104775 h 852488"/>
                <a:gd name="connsiteX248" fmla="*/ 1937883 w 2321264"/>
                <a:gd name="connsiteY248" fmla="*/ 114300 h 852488"/>
                <a:gd name="connsiteX249" fmla="*/ 1923595 w 2321264"/>
                <a:gd name="connsiteY249" fmla="*/ 119063 h 852488"/>
                <a:gd name="connsiteX250" fmla="*/ 1916452 w 2321264"/>
                <a:gd name="connsiteY250" fmla="*/ 121444 h 852488"/>
                <a:gd name="connsiteX251" fmla="*/ 1902164 w 2321264"/>
                <a:gd name="connsiteY251" fmla="*/ 123825 h 852488"/>
                <a:gd name="connsiteX252" fmla="*/ 1892639 w 2321264"/>
                <a:gd name="connsiteY252" fmla="*/ 126206 h 852488"/>
                <a:gd name="connsiteX253" fmla="*/ 1866445 w 2321264"/>
                <a:gd name="connsiteY253" fmla="*/ 128588 h 852488"/>
                <a:gd name="connsiteX254" fmla="*/ 1825964 w 2321264"/>
                <a:gd name="connsiteY254" fmla="*/ 133350 h 852488"/>
                <a:gd name="connsiteX255" fmla="*/ 1814058 w 2321264"/>
                <a:gd name="connsiteY255" fmla="*/ 138113 h 852488"/>
                <a:gd name="connsiteX256" fmla="*/ 1783102 w 2321264"/>
                <a:gd name="connsiteY256" fmla="*/ 142875 h 852488"/>
                <a:gd name="connsiteX257" fmla="*/ 1742620 w 2321264"/>
                <a:gd name="connsiteY257" fmla="*/ 150019 h 852488"/>
                <a:gd name="connsiteX258" fmla="*/ 1487827 w 2321264"/>
                <a:gd name="connsiteY258" fmla="*/ 152400 h 852488"/>
                <a:gd name="connsiteX259" fmla="*/ 1480683 w 2321264"/>
                <a:gd name="connsiteY259" fmla="*/ 150019 h 852488"/>
                <a:gd name="connsiteX260" fmla="*/ 1468777 w 2321264"/>
                <a:gd name="connsiteY260" fmla="*/ 147638 h 852488"/>
                <a:gd name="connsiteX261" fmla="*/ 1383052 w 2321264"/>
                <a:gd name="connsiteY261" fmla="*/ 150019 h 852488"/>
                <a:gd name="connsiteX262" fmla="*/ 1375908 w 2321264"/>
                <a:gd name="connsiteY262" fmla="*/ 152400 h 852488"/>
                <a:gd name="connsiteX263" fmla="*/ 1361620 w 2321264"/>
                <a:gd name="connsiteY263" fmla="*/ 154781 h 852488"/>
                <a:gd name="connsiteX264" fmla="*/ 1349714 w 2321264"/>
                <a:gd name="connsiteY264" fmla="*/ 157163 h 852488"/>
                <a:gd name="connsiteX265" fmla="*/ 1299708 w 2321264"/>
                <a:gd name="connsiteY265" fmla="*/ 152400 h 852488"/>
                <a:gd name="connsiteX266" fmla="*/ 1278277 w 2321264"/>
                <a:gd name="connsiteY266" fmla="*/ 150019 h 852488"/>
                <a:gd name="connsiteX267" fmla="*/ 1266370 w 2321264"/>
                <a:gd name="connsiteY267" fmla="*/ 147638 h 852488"/>
                <a:gd name="connsiteX268" fmla="*/ 1202077 w 2321264"/>
                <a:gd name="connsiteY268" fmla="*/ 140494 h 852488"/>
                <a:gd name="connsiteX269" fmla="*/ 1147308 w 2321264"/>
                <a:gd name="connsiteY269" fmla="*/ 147638 h 852488"/>
                <a:gd name="connsiteX0" fmla="*/ 1142452 w 2316408"/>
                <a:gd name="connsiteY0" fmla="*/ 147638 h 852488"/>
                <a:gd name="connsiteX1" fmla="*/ 994814 w 2316408"/>
                <a:gd name="connsiteY1" fmla="*/ 152400 h 852488"/>
                <a:gd name="connsiteX2" fmla="*/ 978146 w 2316408"/>
                <a:gd name="connsiteY2" fmla="*/ 159544 h 852488"/>
                <a:gd name="connsiteX3" fmla="*/ 963858 w 2316408"/>
                <a:gd name="connsiteY3" fmla="*/ 164306 h 852488"/>
                <a:gd name="connsiteX4" fmla="*/ 890039 w 2316408"/>
                <a:gd name="connsiteY4" fmla="*/ 166688 h 852488"/>
                <a:gd name="connsiteX5" fmla="*/ 870989 w 2316408"/>
                <a:gd name="connsiteY5" fmla="*/ 164306 h 852488"/>
                <a:gd name="connsiteX6" fmla="*/ 863846 w 2316408"/>
                <a:gd name="connsiteY6" fmla="*/ 161925 h 852488"/>
                <a:gd name="connsiteX7" fmla="*/ 830508 w 2316408"/>
                <a:gd name="connsiteY7" fmla="*/ 169069 h 852488"/>
                <a:gd name="connsiteX8" fmla="*/ 797171 w 2316408"/>
                <a:gd name="connsiteY8" fmla="*/ 164306 h 852488"/>
                <a:gd name="connsiteX9" fmla="*/ 780502 w 2316408"/>
                <a:gd name="connsiteY9" fmla="*/ 152400 h 852488"/>
                <a:gd name="connsiteX10" fmla="*/ 775739 w 2316408"/>
                <a:gd name="connsiteY10" fmla="*/ 145256 h 852488"/>
                <a:gd name="connsiteX11" fmla="*/ 761452 w 2316408"/>
                <a:gd name="connsiteY11" fmla="*/ 135731 h 852488"/>
                <a:gd name="connsiteX12" fmla="*/ 751927 w 2316408"/>
                <a:gd name="connsiteY12" fmla="*/ 130969 h 852488"/>
                <a:gd name="connsiteX13" fmla="*/ 742402 w 2316408"/>
                <a:gd name="connsiteY13" fmla="*/ 123825 h 852488"/>
                <a:gd name="connsiteX14" fmla="*/ 735258 w 2316408"/>
                <a:gd name="connsiteY14" fmla="*/ 119063 h 852488"/>
                <a:gd name="connsiteX15" fmla="*/ 720971 w 2316408"/>
                <a:gd name="connsiteY15" fmla="*/ 107156 h 852488"/>
                <a:gd name="connsiteX16" fmla="*/ 692396 w 2316408"/>
                <a:gd name="connsiteY16" fmla="*/ 92869 h 852488"/>
                <a:gd name="connsiteX17" fmla="*/ 678108 w 2316408"/>
                <a:gd name="connsiteY17" fmla="*/ 85725 h 852488"/>
                <a:gd name="connsiteX18" fmla="*/ 659058 w 2316408"/>
                <a:gd name="connsiteY18" fmla="*/ 76200 h 852488"/>
                <a:gd name="connsiteX19" fmla="*/ 649533 w 2316408"/>
                <a:gd name="connsiteY19" fmla="*/ 69056 h 852488"/>
                <a:gd name="connsiteX20" fmla="*/ 632864 w 2316408"/>
                <a:gd name="connsiteY20" fmla="*/ 61913 h 852488"/>
                <a:gd name="connsiteX21" fmla="*/ 606671 w 2316408"/>
                <a:gd name="connsiteY21" fmla="*/ 45244 h 852488"/>
                <a:gd name="connsiteX22" fmla="*/ 594764 w 2316408"/>
                <a:gd name="connsiteY22" fmla="*/ 35719 h 852488"/>
                <a:gd name="connsiteX23" fmla="*/ 582858 w 2316408"/>
                <a:gd name="connsiteY23" fmla="*/ 23813 h 852488"/>
                <a:gd name="connsiteX24" fmla="*/ 568571 w 2316408"/>
                <a:gd name="connsiteY24" fmla="*/ 11906 h 852488"/>
                <a:gd name="connsiteX25" fmla="*/ 559046 w 2316408"/>
                <a:gd name="connsiteY25" fmla="*/ 4763 h 852488"/>
                <a:gd name="connsiteX26" fmla="*/ 544758 w 2316408"/>
                <a:gd name="connsiteY26" fmla="*/ 0 h 852488"/>
                <a:gd name="connsiteX27" fmla="*/ 497133 w 2316408"/>
                <a:gd name="connsiteY27" fmla="*/ 7144 h 852488"/>
                <a:gd name="connsiteX28" fmla="*/ 489989 w 2316408"/>
                <a:gd name="connsiteY28" fmla="*/ 11906 h 852488"/>
                <a:gd name="connsiteX29" fmla="*/ 485227 w 2316408"/>
                <a:gd name="connsiteY29" fmla="*/ 19050 h 852488"/>
                <a:gd name="connsiteX30" fmla="*/ 451889 w 2316408"/>
                <a:gd name="connsiteY30" fmla="*/ 21431 h 852488"/>
                <a:gd name="connsiteX31" fmla="*/ 444746 w 2316408"/>
                <a:gd name="connsiteY31" fmla="*/ 19050 h 852488"/>
                <a:gd name="connsiteX32" fmla="*/ 435221 w 2316408"/>
                <a:gd name="connsiteY32" fmla="*/ 14288 h 852488"/>
                <a:gd name="connsiteX33" fmla="*/ 418552 w 2316408"/>
                <a:gd name="connsiteY33" fmla="*/ 11906 h 852488"/>
                <a:gd name="connsiteX34" fmla="*/ 409027 w 2316408"/>
                <a:gd name="connsiteY34" fmla="*/ 7144 h 852488"/>
                <a:gd name="connsiteX35" fmla="*/ 392358 w 2316408"/>
                <a:gd name="connsiteY35" fmla="*/ 2381 h 852488"/>
                <a:gd name="connsiteX36" fmla="*/ 385214 w 2316408"/>
                <a:gd name="connsiteY36" fmla="*/ 0 h 852488"/>
                <a:gd name="connsiteX37" fmla="*/ 342352 w 2316408"/>
                <a:gd name="connsiteY37" fmla="*/ 4763 h 852488"/>
                <a:gd name="connsiteX38" fmla="*/ 337589 w 2316408"/>
                <a:gd name="connsiteY38" fmla="*/ 11906 h 852488"/>
                <a:gd name="connsiteX39" fmla="*/ 323302 w 2316408"/>
                <a:gd name="connsiteY39" fmla="*/ 23813 h 852488"/>
                <a:gd name="connsiteX40" fmla="*/ 318539 w 2316408"/>
                <a:gd name="connsiteY40" fmla="*/ 30956 h 852488"/>
                <a:gd name="connsiteX41" fmla="*/ 289964 w 2316408"/>
                <a:gd name="connsiteY41" fmla="*/ 57150 h 852488"/>
                <a:gd name="connsiteX42" fmla="*/ 282821 w 2316408"/>
                <a:gd name="connsiteY42" fmla="*/ 59531 h 852488"/>
                <a:gd name="connsiteX43" fmla="*/ 270914 w 2316408"/>
                <a:gd name="connsiteY43" fmla="*/ 69056 h 852488"/>
                <a:gd name="connsiteX44" fmla="*/ 263771 w 2316408"/>
                <a:gd name="connsiteY44" fmla="*/ 73819 h 852488"/>
                <a:gd name="connsiteX45" fmla="*/ 220908 w 2316408"/>
                <a:gd name="connsiteY45" fmla="*/ 78581 h 852488"/>
                <a:gd name="connsiteX46" fmla="*/ 182808 w 2316408"/>
                <a:gd name="connsiteY46" fmla="*/ 83344 h 852488"/>
                <a:gd name="connsiteX47" fmla="*/ 168521 w 2316408"/>
                <a:gd name="connsiteY47" fmla="*/ 88106 h 852488"/>
                <a:gd name="connsiteX48" fmla="*/ 154233 w 2316408"/>
                <a:gd name="connsiteY48" fmla="*/ 95250 h 852488"/>
                <a:gd name="connsiteX49" fmla="*/ 149471 w 2316408"/>
                <a:gd name="connsiteY49" fmla="*/ 104775 h 852488"/>
                <a:gd name="connsiteX50" fmla="*/ 142327 w 2316408"/>
                <a:gd name="connsiteY50" fmla="*/ 107156 h 852488"/>
                <a:gd name="connsiteX51" fmla="*/ 135183 w 2316408"/>
                <a:gd name="connsiteY51" fmla="*/ 111919 h 852488"/>
                <a:gd name="connsiteX52" fmla="*/ 128039 w 2316408"/>
                <a:gd name="connsiteY52" fmla="*/ 121444 h 852488"/>
                <a:gd name="connsiteX53" fmla="*/ 120896 w 2316408"/>
                <a:gd name="connsiteY53" fmla="*/ 128588 h 852488"/>
                <a:gd name="connsiteX54" fmla="*/ 111371 w 2316408"/>
                <a:gd name="connsiteY54" fmla="*/ 142875 h 852488"/>
                <a:gd name="connsiteX55" fmla="*/ 106608 w 2316408"/>
                <a:gd name="connsiteY55" fmla="*/ 150019 h 852488"/>
                <a:gd name="connsiteX56" fmla="*/ 101846 w 2316408"/>
                <a:gd name="connsiteY56" fmla="*/ 157163 h 852488"/>
                <a:gd name="connsiteX57" fmla="*/ 94702 w 2316408"/>
                <a:gd name="connsiteY57" fmla="*/ 171450 h 852488"/>
                <a:gd name="connsiteX58" fmla="*/ 92321 w 2316408"/>
                <a:gd name="connsiteY58" fmla="*/ 178594 h 852488"/>
                <a:gd name="connsiteX59" fmla="*/ 82796 w 2316408"/>
                <a:gd name="connsiteY59" fmla="*/ 192881 h 852488"/>
                <a:gd name="connsiteX60" fmla="*/ 78033 w 2316408"/>
                <a:gd name="connsiteY60" fmla="*/ 202406 h 852488"/>
                <a:gd name="connsiteX61" fmla="*/ 73271 w 2316408"/>
                <a:gd name="connsiteY61" fmla="*/ 223838 h 852488"/>
                <a:gd name="connsiteX62" fmla="*/ 70889 w 2316408"/>
                <a:gd name="connsiteY62" fmla="*/ 266700 h 852488"/>
                <a:gd name="connsiteX63" fmla="*/ 47077 w 2316408"/>
                <a:gd name="connsiteY63" fmla="*/ 264319 h 852488"/>
                <a:gd name="connsiteX64" fmla="*/ 37552 w 2316408"/>
                <a:gd name="connsiteY64" fmla="*/ 259556 h 852488"/>
                <a:gd name="connsiteX65" fmla="*/ 1833 w 2316408"/>
                <a:gd name="connsiteY65" fmla="*/ 273844 h 852488"/>
                <a:gd name="connsiteX66" fmla="*/ 6596 w 2316408"/>
                <a:gd name="connsiteY66" fmla="*/ 297656 h 852488"/>
                <a:gd name="connsiteX67" fmla="*/ 8977 w 2316408"/>
                <a:gd name="connsiteY67" fmla="*/ 304800 h 852488"/>
                <a:gd name="connsiteX68" fmla="*/ 18502 w 2316408"/>
                <a:gd name="connsiteY68" fmla="*/ 321469 h 852488"/>
                <a:gd name="connsiteX69" fmla="*/ 20883 w 2316408"/>
                <a:gd name="connsiteY69" fmla="*/ 330994 h 852488"/>
                <a:gd name="connsiteX70" fmla="*/ 35171 w 2316408"/>
                <a:gd name="connsiteY70" fmla="*/ 345281 h 852488"/>
                <a:gd name="connsiteX71" fmla="*/ 39933 w 2316408"/>
                <a:gd name="connsiteY71" fmla="*/ 366713 h 852488"/>
                <a:gd name="connsiteX72" fmla="*/ 44696 w 2316408"/>
                <a:gd name="connsiteY72" fmla="*/ 381000 h 852488"/>
                <a:gd name="connsiteX73" fmla="*/ 47077 w 2316408"/>
                <a:gd name="connsiteY73" fmla="*/ 402431 h 852488"/>
                <a:gd name="connsiteX74" fmla="*/ 51839 w 2316408"/>
                <a:gd name="connsiteY74" fmla="*/ 414338 h 852488"/>
                <a:gd name="connsiteX75" fmla="*/ 54221 w 2316408"/>
                <a:gd name="connsiteY75" fmla="*/ 450056 h 852488"/>
                <a:gd name="connsiteX76" fmla="*/ 56602 w 2316408"/>
                <a:gd name="connsiteY76" fmla="*/ 619125 h 852488"/>
                <a:gd name="connsiteX77" fmla="*/ 63746 w 2316408"/>
                <a:gd name="connsiteY77" fmla="*/ 659606 h 852488"/>
                <a:gd name="connsiteX78" fmla="*/ 70889 w 2316408"/>
                <a:gd name="connsiteY78" fmla="*/ 678656 h 852488"/>
                <a:gd name="connsiteX79" fmla="*/ 80414 w 2316408"/>
                <a:gd name="connsiteY79" fmla="*/ 690563 h 852488"/>
                <a:gd name="connsiteX80" fmla="*/ 116133 w 2316408"/>
                <a:gd name="connsiteY80" fmla="*/ 692944 h 852488"/>
                <a:gd name="connsiteX81" fmla="*/ 123277 w 2316408"/>
                <a:gd name="connsiteY81" fmla="*/ 695325 h 852488"/>
                <a:gd name="connsiteX82" fmla="*/ 132802 w 2316408"/>
                <a:gd name="connsiteY82" fmla="*/ 700088 h 852488"/>
                <a:gd name="connsiteX83" fmla="*/ 151852 w 2316408"/>
                <a:gd name="connsiteY83" fmla="*/ 707231 h 852488"/>
                <a:gd name="connsiteX84" fmla="*/ 158996 w 2316408"/>
                <a:gd name="connsiteY84" fmla="*/ 714375 h 852488"/>
                <a:gd name="connsiteX85" fmla="*/ 170902 w 2316408"/>
                <a:gd name="connsiteY85" fmla="*/ 723900 h 852488"/>
                <a:gd name="connsiteX86" fmla="*/ 178046 w 2316408"/>
                <a:gd name="connsiteY86" fmla="*/ 733425 h 852488"/>
                <a:gd name="connsiteX87" fmla="*/ 180427 w 2316408"/>
                <a:gd name="connsiteY87" fmla="*/ 740569 h 852488"/>
                <a:gd name="connsiteX88" fmla="*/ 187571 w 2316408"/>
                <a:gd name="connsiteY88" fmla="*/ 745331 h 852488"/>
                <a:gd name="connsiteX89" fmla="*/ 218527 w 2316408"/>
                <a:gd name="connsiteY89" fmla="*/ 750094 h 852488"/>
                <a:gd name="connsiteX90" fmla="*/ 242339 w 2316408"/>
                <a:gd name="connsiteY90" fmla="*/ 757238 h 852488"/>
                <a:gd name="connsiteX91" fmla="*/ 261389 w 2316408"/>
                <a:gd name="connsiteY91" fmla="*/ 759619 h 852488"/>
                <a:gd name="connsiteX92" fmla="*/ 278058 w 2316408"/>
                <a:gd name="connsiteY92" fmla="*/ 762000 h 852488"/>
                <a:gd name="connsiteX93" fmla="*/ 309014 w 2316408"/>
                <a:gd name="connsiteY93" fmla="*/ 764381 h 852488"/>
                <a:gd name="connsiteX94" fmla="*/ 366164 w 2316408"/>
                <a:gd name="connsiteY94" fmla="*/ 771525 h 852488"/>
                <a:gd name="connsiteX95" fmla="*/ 418552 w 2316408"/>
                <a:gd name="connsiteY95" fmla="*/ 769144 h 852488"/>
                <a:gd name="connsiteX96" fmla="*/ 428077 w 2316408"/>
                <a:gd name="connsiteY96" fmla="*/ 766763 h 852488"/>
                <a:gd name="connsiteX97" fmla="*/ 451889 w 2316408"/>
                <a:gd name="connsiteY97" fmla="*/ 750094 h 852488"/>
                <a:gd name="connsiteX98" fmla="*/ 475702 w 2316408"/>
                <a:gd name="connsiteY98" fmla="*/ 735806 h 852488"/>
                <a:gd name="connsiteX99" fmla="*/ 482846 w 2316408"/>
                <a:gd name="connsiteY99" fmla="*/ 733425 h 852488"/>
                <a:gd name="connsiteX100" fmla="*/ 497133 w 2316408"/>
                <a:gd name="connsiteY100" fmla="*/ 726281 h 852488"/>
                <a:gd name="connsiteX101" fmla="*/ 513802 w 2316408"/>
                <a:gd name="connsiteY101" fmla="*/ 719138 h 852488"/>
                <a:gd name="connsiteX102" fmla="*/ 520946 w 2316408"/>
                <a:gd name="connsiteY102" fmla="*/ 714375 h 852488"/>
                <a:gd name="connsiteX103" fmla="*/ 530471 w 2316408"/>
                <a:gd name="connsiteY103" fmla="*/ 711994 h 852488"/>
                <a:gd name="connsiteX104" fmla="*/ 559046 w 2316408"/>
                <a:gd name="connsiteY104" fmla="*/ 707231 h 852488"/>
                <a:gd name="connsiteX105" fmla="*/ 682871 w 2316408"/>
                <a:gd name="connsiteY105" fmla="*/ 704850 h 852488"/>
                <a:gd name="connsiteX106" fmla="*/ 692396 w 2316408"/>
                <a:gd name="connsiteY106" fmla="*/ 707231 h 852488"/>
                <a:gd name="connsiteX107" fmla="*/ 732877 w 2316408"/>
                <a:gd name="connsiteY107" fmla="*/ 709613 h 852488"/>
                <a:gd name="connsiteX108" fmla="*/ 766214 w 2316408"/>
                <a:gd name="connsiteY108" fmla="*/ 711994 h 852488"/>
                <a:gd name="connsiteX109" fmla="*/ 801933 w 2316408"/>
                <a:gd name="connsiteY109" fmla="*/ 716756 h 852488"/>
                <a:gd name="connsiteX110" fmla="*/ 816221 w 2316408"/>
                <a:gd name="connsiteY110" fmla="*/ 719138 h 852488"/>
                <a:gd name="connsiteX111" fmla="*/ 863846 w 2316408"/>
                <a:gd name="connsiteY111" fmla="*/ 728663 h 852488"/>
                <a:gd name="connsiteX112" fmla="*/ 875752 w 2316408"/>
                <a:gd name="connsiteY112" fmla="*/ 733425 h 852488"/>
                <a:gd name="connsiteX113" fmla="*/ 894802 w 2316408"/>
                <a:gd name="connsiteY113" fmla="*/ 738188 h 852488"/>
                <a:gd name="connsiteX114" fmla="*/ 909089 w 2316408"/>
                <a:gd name="connsiteY114" fmla="*/ 747713 h 852488"/>
                <a:gd name="connsiteX115" fmla="*/ 916233 w 2316408"/>
                <a:gd name="connsiteY115" fmla="*/ 750094 h 852488"/>
                <a:gd name="connsiteX116" fmla="*/ 932902 w 2316408"/>
                <a:gd name="connsiteY116" fmla="*/ 754856 h 852488"/>
                <a:gd name="connsiteX117" fmla="*/ 954333 w 2316408"/>
                <a:gd name="connsiteY117" fmla="*/ 766763 h 852488"/>
                <a:gd name="connsiteX118" fmla="*/ 980527 w 2316408"/>
                <a:gd name="connsiteY118" fmla="*/ 783431 h 852488"/>
                <a:gd name="connsiteX119" fmla="*/ 1001958 w 2316408"/>
                <a:gd name="connsiteY119" fmla="*/ 790575 h 852488"/>
                <a:gd name="connsiteX120" fmla="*/ 1009102 w 2316408"/>
                <a:gd name="connsiteY120" fmla="*/ 797719 h 852488"/>
                <a:gd name="connsiteX121" fmla="*/ 1028152 w 2316408"/>
                <a:gd name="connsiteY121" fmla="*/ 812006 h 852488"/>
                <a:gd name="connsiteX122" fmla="*/ 1035296 w 2316408"/>
                <a:gd name="connsiteY122" fmla="*/ 821531 h 852488"/>
                <a:gd name="connsiteX123" fmla="*/ 1044821 w 2316408"/>
                <a:gd name="connsiteY123" fmla="*/ 831056 h 852488"/>
                <a:gd name="connsiteX124" fmla="*/ 1061489 w 2316408"/>
                <a:gd name="connsiteY124" fmla="*/ 852488 h 852488"/>
                <a:gd name="connsiteX125" fmla="*/ 1132927 w 2316408"/>
                <a:gd name="connsiteY125" fmla="*/ 850106 h 852488"/>
                <a:gd name="connsiteX126" fmla="*/ 1147214 w 2316408"/>
                <a:gd name="connsiteY126" fmla="*/ 835819 h 852488"/>
                <a:gd name="connsiteX127" fmla="*/ 1154358 w 2316408"/>
                <a:gd name="connsiteY127" fmla="*/ 833438 h 852488"/>
                <a:gd name="connsiteX128" fmla="*/ 1159121 w 2316408"/>
                <a:gd name="connsiteY128" fmla="*/ 826294 h 852488"/>
                <a:gd name="connsiteX129" fmla="*/ 1171027 w 2316408"/>
                <a:gd name="connsiteY129" fmla="*/ 823913 h 852488"/>
                <a:gd name="connsiteX130" fmla="*/ 1178171 w 2316408"/>
                <a:gd name="connsiteY130" fmla="*/ 821531 h 852488"/>
                <a:gd name="connsiteX131" fmla="*/ 1251989 w 2316408"/>
                <a:gd name="connsiteY131" fmla="*/ 821531 h 852488"/>
                <a:gd name="connsiteX132" fmla="*/ 1261514 w 2316408"/>
                <a:gd name="connsiteY132" fmla="*/ 819150 h 852488"/>
                <a:gd name="connsiteX133" fmla="*/ 1266277 w 2316408"/>
                <a:gd name="connsiteY133" fmla="*/ 812006 h 852488"/>
                <a:gd name="connsiteX134" fmla="*/ 1273421 w 2316408"/>
                <a:gd name="connsiteY134" fmla="*/ 809625 h 852488"/>
                <a:gd name="connsiteX135" fmla="*/ 1280564 w 2316408"/>
                <a:gd name="connsiteY135" fmla="*/ 804863 h 852488"/>
                <a:gd name="connsiteX136" fmla="*/ 1282946 w 2316408"/>
                <a:gd name="connsiteY136" fmla="*/ 797719 h 852488"/>
                <a:gd name="connsiteX137" fmla="*/ 1297233 w 2316408"/>
                <a:gd name="connsiteY137" fmla="*/ 792956 h 852488"/>
                <a:gd name="connsiteX138" fmla="*/ 1299614 w 2316408"/>
                <a:gd name="connsiteY138" fmla="*/ 785813 h 852488"/>
                <a:gd name="connsiteX139" fmla="*/ 1306758 w 2316408"/>
                <a:gd name="connsiteY139" fmla="*/ 783431 h 852488"/>
                <a:gd name="connsiteX140" fmla="*/ 1316283 w 2316408"/>
                <a:gd name="connsiteY140" fmla="*/ 778669 h 852488"/>
                <a:gd name="connsiteX141" fmla="*/ 1325808 w 2316408"/>
                <a:gd name="connsiteY141" fmla="*/ 769144 h 852488"/>
                <a:gd name="connsiteX142" fmla="*/ 1332952 w 2316408"/>
                <a:gd name="connsiteY142" fmla="*/ 766763 h 852488"/>
                <a:gd name="connsiteX143" fmla="*/ 1354383 w 2316408"/>
                <a:gd name="connsiteY143" fmla="*/ 754856 h 852488"/>
                <a:gd name="connsiteX144" fmla="*/ 1371052 w 2316408"/>
                <a:gd name="connsiteY144" fmla="*/ 750094 h 852488"/>
                <a:gd name="connsiteX145" fmla="*/ 1378196 w 2316408"/>
                <a:gd name="connsiteY145" fmla="*/ 745331 h 852488"/>
                <a:gd name="connsiteX146" fmla="*/ 1385339 w 2316408"/>
                <a:gd name="connsiteY146" fmla="*/ 742950 h 852488"/>
                <a:gd name="connsiteX147" fmla="*/ 1418677 w 2316408"/>
                <a:gd name="connsiteY147" fmla="*/ 738188 h 852488"/>
                <a:gd name="connsiteX148" fmla="*/ 1428202 w 2316408"/>
                <a:gd name="connsiteY148" fmla="*/ 735806 h 852488"/>
                <a:gd name="connsiteX149" fmla="*/ 1454396 w 2316408"/>
                <a:gd name="connsiteY149" fmla="*/ 728663 h 852488"/>
                <a:gd name="connsiteX150" fmla="*/ 1492496 w 2316408"/>
                <a:gd name="connsiteY150" fmla="*/ 726281 h 852488"/>
                <a:gd name="connsiteX151" fmla="*/ 1518689 w 2316408"/>
                <a:gd name="connsiteY151" fmla="*/ 728663 h 852488"/>
                <a:gd name="connsiteX152" fmla="*/ 1525833 w 2316408"/>
                <a:gd name="connsiteY152" fmla="*/ 731044 h 852488"/>
                <a:gd name="connsiteX153" fmla="*/ 1563933 w 2316408"/>
                <a:gd name="connsiteY153" fmla="*/ 728663 h 852488"/>
                <a:gd name="connsiteX154" fmla="*/ 1582983 w 2316408"/>
                <a:gd name="connsiteY154" fmla="*/ 723900 h 852488"/>
                <a:gd name="connsiteX155" fmla="*/ 1592508 w 2316408"/>
                <a:gd name="connsiteY155" fmla="*/ 719138 h 852488"/>
                <a:gd name="connsiteX156" fmla="*/ 1602033 w 2316408"/>
                <a:gd name="connsiteY156" fmla="*/ 716756 h 852488"/>
                <a:gd name="connsiteX157" fmla="*/ 1609177 w 2316408"/>
                <a:gd name="connsiteY157" fmla="*/ 714375 h 852488"/>
                <a:gd name="connsiteX158" fmla="*/ 1630608 w 2316408"/>
                <a:gd name="connsiteY158" fmla="*/ 704850 h 852488"/>
                <a:gd name="connsiteX159" fmla="*/ 1644896 w 2316408"/>
                <a:gd name="connsiteY159" fmla="*/ 700088 h 852488"/>
                <a:gd name="connsiteX160" fmla="*/ 1652039 w 2316408"/>
                <a:gd name="connsiteY160" fmla="*/ 702469 h 852488"/>
                <a:gd name="connsiteX161" fmla="*/ 1663946 w 2316408"/>
                <a:gd name="connsiteY161" fmla="*/ 716756 h 852488"/>
                <a:gd name="connsiteX162" fmla="*/ 1671089 w 2316408"/>
                <a:gd name="connsiteY162" fmla="*/ 723900 h 852488"/>
                <a:gd name="connsiteX163" fmla="*/ 1685377 w 2316408"/>
                <a:gd name="connsiteY163" fmla="*/ 733425 h 852488"/>
                <a:gd name="connsiteX164" fmla="*/ 1692521 w 2316408"/>
                <a:gd name="connsiteY164" fmla="*/ 740569 h 852488"/>
                <a:gd name="connsiteX165" fmla="*/ 1713952 w 2316408"/>
                <a:gd name="connsiteY165" fmla="*/ 742950 h 852488"/>
                <a:gd name="connsiteX166" fmla="*/ 1723477 w 2316408"/>
                <a:gd name="connsiteY166" fmla="*/ 745331 h 852488"/>
                <a:gd name="connsiteX167" fmla="*/ 1730621 w 2316408"/>
                <a:gd name="connsiteY167" fmla="*/ 747713 h 852488"/>
                <a:gd name="connsiteX168" fmla="*/ 1744908 w 2316408"/>
                <a:gd name="connsiteY168" fmla="*/ 750094 h 852488"/>
                <a:gd name="connsiteX169" fmla="*/ 1763958 w 2316408"/>
                <a:gd name="connsiteY169" fmla="*/ 757238 h 852488"/>
                <a:gd name="connsiteX170" fmla="*/ 1775864 w 2316408"/>
                <a:gd name="connsiteY170" fmla="*/ 759619 h 852488"/>
                <a:gd name="connsiteX171" fmla="*/ 1818727 w 2316408"/>
                <a:gd name="connsiteY171" fmla="*/ 764381 h 852488"/>
                <a:gd name="connsiteX172" fmla="*/ 1830633 w 2316408"/>
                <a:gd name="connsiteY172" fmla="*/ 766763 h 852488"/>
                <a:gd name="connsiteX173" fmla="*/ 1852064 w 2316408"/>
                <a:gd name="connsiteY173" fmla="*/ 776288 h 852488"/>
                <a:gd name="connsiteX174" fmla="*/ 1871114 w 2316408"/>
                <a:gd name="connsiteY174" fmla="*/ 788194 h 852488"/>
                <a:gd name="connsiteX175" fmla="*/ 1880639 w 2316408"/>
                <a:gd name="connsiteY175" fmla="*/ 795338 h 852488"/>
                <a:gd name="connsiteX176" fmla="*/ 1892546 w 2316408"/>
                <a:gd name="connsiteY176" fmla="*/ 797719 h 852488"/>
                <a:gd name="connsiteX177" fmla="*/ 1906833 w 2316408"/>
                <a:gd name="connsiteY177" fmla="*/ 807244 h 852488"/>
                <a:gd name="connsiteX178" fmla="*/ 1918739 w 2316408"/>
                <a:gd name="connsiteY178" fmla="*/ 816769 h 852488"/>
                <a:gd name="connsiteX179" fmla="*/ 1928264 w 2316408"/>
                <a:gd name="connsiteY179" fmla="*/ 823913 h 852488"/>
                <a:gd name="connsiteX180" fmla="*/ 1933027 w 2316408"/>
                <a:gd name="connsiteY180" fmla="*/ 831056 h 852488"/>
                <a:gd name="connsiteX181" fmla="*/ 1990177 w 2316408"/>
                <a:gd name="connsiteY181" fmla="*/ 828675 h 852488"/>
                <a:gd name="connsiteX182" fmla="*/ 2002083 w 2316408"/>
                <a:gd name="connsiteY182" fmla="*/ 826294 h 852488"/>
                <a:gd name="connsiteX183" fmla="*/ 2009227 w 2316408"/>
                <a:gd name="connsiteY183" fmla="*/ 823913 h 852488"/>
                <a:gd name="connsiteX184" fmla="*/ 2028277 w 2316408"/>
                <a:gd name="connsiteY184" fmla="*/ 819150 h 852488"/>
                <a:gd name="connsiteX185" fmla="*/ 2037802 w 2316408"/>
                <a:gd name="connsiteY185" fmla="*/ 814388 h 852488"/>
                <a:gd name="connsiteX186" fmla="*/ 2044946 w 2316408"/>
                <a:gd name="connsiteY186" fmla="*/ 812006 h 852488"/>
                <a:gd name="connsiteX187" fmla="*/ 2052089 w 2316408"/>
                <a:gd name="connsiteY187" fmla="*/ 807244 h 852488"/>
                <a:gd name="connsiteX188" fmla="*/ 2068758 w 2316408"/>
                <a:gd name="connsiteY188" fmla="*/ 802481 h 852488"/>
                <a:gd name="connsiteX189" fmla="*/ 2099714 w 2316408"/>
                <a:gd name="connsiteY189" fmla="*/ 790575 h 852488"/>
                <a:gd name="connsiteX190" fmla="*/ 2109239 w 2316408"/>
                <a:gd name="connsiteY190" fmla="*/ 783431 h 852488"/>
                <a:gd name="connsiteX191" fmla="*/ 2128289 w 2316408"/>
                <a:gd name="connsiteY191" fmla="*/ 773906 h 852488"/>
                <a:gd name="connsiteX192" fmla="*/ 2144958 w 2316408"/>
                <a:gd name="connsiteY192" fmla="*/ 766763 h 852488"/>
                <a:gd name="connsiteX193" fmla="*/ 2159246 w 2316408"/>
                <a:gd name="connsiteY193" fmla="*/ 759619 h 852488"/>
                <a:gd name="connsiteX194" fmla="*/ 2175914 w 2316408"/>
                <a:gd name="connsiteY194" fmla="*/ 754856 h 852488"/>
                <a:gd name="connsiteX195" fmla="*/ 2204489 w 2316408"/>
                <a:gd name="connsiteY195" fmla="*/ 750094 h 852488"/>
                <a:gd name="connsiteX196" fmla="*/ 2214014 w 2316408"/>
                <a:gd name="connsiteY196" fmla="*/ 747713 h 852488"/>
                <a:gd name="connsiteX197" fmla="*/ 2228302 w 2316408"/>
                <a:gd name="connsiteY197" fmla="*/ 745331 h 852488"/>
                <a:gd name="connsiteX198" fmla="*/ 2259258 w 2316408"/>
                <a:gd name="connsiteY198" fmla="*/ 740569 h 852488"/>
                <a:gd name="connsiteX199" fmla="*/ 2273546 w 2316408"/>
                <a:gd name="connsiteY199" fmla="*/ 714375 h 852488"/>
                <a:gd name="connsiteX200" fmla="*/ 2290214 w 2316408"/>
                <a:gd name="connsiteY200" fmla="*/ 683419 h 852488"/>
                <a:gd name="connsiteX201" fmla="*/ 2297358 w 2316408"/>
                <a:gd name="connsiteY201" fmla="*/ 659606 h 852488"/>
                <a:gd name="connsiteX202" fmla="*/ 2302121 w 2316408"/>
                <a:gd name="connsiteY202" fmla="*/ 642938 h 852488"/>
                <a:gd name="connsiteX203" fmla="*/ 2304502 w 2316408"/>
                <a:gd name="connsiteY203" fmla="*/ 628650 h 852488"/>
                <a:gd name="connsiteX204" fmla="*/ 2306883 w 2316408"/>
                <a:gd name="connsiteY204" fmla="*/ 616744 h 852488"/>
                <a:gd name="connsiteX205" fmla="*/ 2311646 w 2316408"/>
                <a:gd name="connsiteY205" fmla="*/ 588169 h 852488"/>
                <a:gd name="connsiteX206" fmla="*/ 2314027 w 2316408"/>
                <a:gd name="connsiteY206" fmla="*/ 561975 h 852488"/>
                <a:gd name="connsiteX207" fmla="*/ 2316408 w 2316408"/>
                <a:gd name="connsiteY207" fmla="*/ 554831 h 852488"/>
                <a:gd name="connsiteX208" fmla="*/ 2314027 w 2316408"/>
                <a:gd name="connsiteY208" fmla="*/ 542925 h 852488"/>
                <a:gd name="connsiteX209" fmla="*/ 2304502 w 2316408"/>
                <a:gd name="connsiteY209" fmla="*/ 519113 h 852488"/>
                <a:gd name="connsiteX210" fmla="*/ 2302121 w 2316408"/>
                <a:gd name="connsiteY210" fmla="*/ 504825 h 852488"/>
                <a:gd name="connsiteX211" fmla="*/ 2297358 w 2316408"/>
                <a:gd name="connsiteY211" fmla="*/ 490538 h 852488"/>
                <a:gd name="connsiteX212" fmla="*/ 2294977 w 2316408"/>
                <a:gd name="connsiteY212" fmla="*/ 459581 h 852488"/>
                <a:gd name="connsiteX213" fmla="*/ 2292596 w 2316408"/>
                <a:gd name="connsiteY213" fmla="*/ 447675 h 852488"/>
                <a:gd name="connsiteX214" fmla="*/ 2290214 w 2316408"/>
                <a:gd name="connsiteY214" fmla="*/ 428625 h 852488"/>
                <a:gd name="connsiteX215" fmla="*/ 2271164 w 2316408"/>
                <a:gd name="connsiteY215" fmla="*/ 338138 h 852488"/>
                <a:gd name="connsiteX216" fmla="*/ 2264021 w 2316408"/>
                <a:gd name="connsiteY216" fmla="*/ 333375 h 852488"/>
                <a:gd name="connsiteX217" fmla="*/ 2252114 w 2316408"/>
                <a:gd name="connsiteY217" fmla="*/ 319088 h 852488"/>
                <a:gd name="connsiteX218" fmla="*/ 2237827 w 2316408"/>
                <a:gd name="connsiteY218" fmla="*/ 311944 h 852488"/>
                <a:gd name="connsiteX219" fmla="*/ 2218777 w 2316408"/>
                <a:gd name="connsiteY219" fmla="*/ 292894 h 852488"/>
                <a:gd name="connsiteX220" fmla="*/ 2206871 w 2316408"/>
                <a:gd name="connsiteY220" fmla="*/ 278606 h 852488"/>
                <a:gd name="connsiteX221" fmla="*/ 2199727 w 2316408"/>
                <a:gd name="connsiteY221" fmla="*/ 257175 h 852488"/>
                <a:gd name="connsiteX222" fmla="*/ 2194964 w 2316408"/>
                <a:gd name="connsiteY222" fmla="*/ 240506 h 852488"/>
                <a:gd name="connsiteX223" fmla="*/ 2185439 w 2316408"/>
                <a:gd name="connsiteY223" fmla="*/ 223838 h 852488"/>
                <a:gd name="connsiteX224" fmla="*/ 2178296 w 2316408"/>
                <a:gd name="connsiteY224" fmla="*/ 200025 h 852488"/>
                <a:gd name="connsiteX225" fmla="*/ 2175914 w 2316408"/>
                <a:gd name="connsiteY225" fmla="*/ 190500 h 852488"/>
                <a:gd name="connsiteX226" fmla="*/ 2168771 w 2316408"/>
                <a:gd name="connsiteY226" fmla="*/ 180975 h 852488"/>
                <a:gd name="connsiteX227" fmla="*/ 2166389 w 2316408"/>
                <a:gd name="connsiteY227" fmla="*/ 173831 h 852488"/>
                <a:gd name="connsiteX228" fmla="*/ 2147339 w 2316408"/>
                <a:gd name="connsiteY228" fmla="*/ 152400 h 852488"/>
                <a:gd name="connsiteX229" fmla="*/ 2128289 w 2316408"/>
                <a:gd name="connsiteY229" fmla="*/ 130969 h 852488"/>
                <a:gd name="connsiteX230" fmla="*/ 2133052 w 2316408"/>
                <a:gd name="connsiteY230" fmla="*/ 121444 h 852488"/>
                <a:gd name="connsiteX231" fmla="*/ 2164008 w 2316408"/>
                <a:gd name="connsiteY231" fmla="*/ 92869 h 852488"/>
                <a:gd name="connsiteX232" fmla="*/ 2168771 w 2316408"/>
                <a:gd name="connsiteY232" fmla="*/ 83344 h 852488"/>
                <a:gd name="connsiteX233" fmla="*/ 2164008 w 2316408"/>
                <a:gd name="connsiteY233" fmla="*/ 76200 h 852488"/>
                <a:gd name="connsiteX234" fmla="*/ 2156864 w 2316408"/>
                <a:gd name="connsiteY234" fmla="*/ 66675 h 852488"/>
                <a:gd name="connsiteX235" fmla="*/ 2130671 w 2316408"/>
                <a:gd name="connsiteY235" fmla="*/ 59531 h 852488"/>
                <a:gd name="connsiteX236" fmla="*/ 2123527 w 2316408"/>
                <a:gd name="connsiteY236" fmla="*/ 54769 h 852488"/>
                <a:gd name="connsiteX237" fmla="*/ 2114002 w 2316408"/>
                <a:gd name="connsiteY237" fmla="*/ 52388 h 852488"/>
                <a:gd name="connsiteX238" fmla="*/ 2052089 w 2316408"/>
                <a:gd name="connsiteY238" fmla="*/ 54769 h 852488"/>
                <a:gd name="connsiteX239" fmla="*/ 2042564 w 2316408"/>
                <a:gd name="connsiteY239" fmla="*/ 57150 h 852488"/>
                <a:gd name="connsiteX240" fmla="*/ 2023514 w 2316408"/>
                <a:gd name="connsiteY240" fmla="*/ 61913 h 852488"/>
                <a:gd name="connsiteX241" fmla="*/ 2011608 w 2316408"/>
                <a:gd name="connsiteY241" fmla="*/ 66675 h 852488"/>
                <a:gd name="connsiteX242" fmla="*/ 2004464 w 2316408"/>
                <a:gd name="connsiteY242" fmla="*/ 71438 h 852488"/>
                <a:gd name="connsiteX243" fmla="*/ 1985414 w 2316408"/>
                <a:gd name="connsiteY243" fmla="*/ 78581 h 852488"/>
                <a:gd name="connsiteX244" fmla="*/ 1968746 w 2316408"/>
                <a:gd name="connsiteY244" fmla="*/ 90488 h 852488"/>
                <a:gd name="connsiteX245" fmla="*/ 1956839 w 2316408"/>
                <a:gd name="connsiteY245" fmla="*/ 97631 h 852488"/>
                <a:gd name="connsiteX246" fmla="*/ 1947314 w 2316408"/>
                <a:gd name="connsiteY246" fmla="*/ 104775 h 852488"/>
                <a:gd name="connsiteX247" fmla="*/ 1933027 w 2316408"/>
                <a:gd name="connsiteY247" fmla="*/ 114300 h 852488"/>
                <a:gd name="connsiteX248" fmla="*/ 1918739 w 2316408"/>
                <a:gd name="connsiteY248" fmla="*/ 119063 h 852488"/>
                <a:gd name="connsiteX249" fmla="*/ 1911596 w 2316408"/>
                <a:gd name="connsiteY249" fmla="*/ 121444 h 852488"/>
                <a:gd name="connsiteX250" fmla="*/ 1897308 w 2316408"/>
                <a:gd name="connsiteY250" fmla="*/ 123825 h 852488"/>
                <a:gd name="connsiteX251" fmla="*/ 1887783 w 2316408"/>
                <a:gd name="connsiteY251" fmla="*/ 126206 h 852488"/>
                <a:gd name="connsiteX252" fmla="*/ 1861589 w 2316408"/>
                <a:gd name="connsiteY252" fmla="*/ 128588 h 852488"/>
                <a:gd name="connsiteX253" fmla="*/ 1821108 w 2316408"/>
                <a:gd name="connsiteY253" fmla="*/ 133350 h 852488"/>
                <a:gd name="connsiteX254" fmla="*/ 1809202 w 2316408"/>
                <a:gd name="connsiteY254" fmla="*/ 138113 h 852488"/>
                <a:gd name="connsiteX255" fmla="*/ 1778246 w 2316408"/>
                <a:gd name="connsiteY255" fmla="*/ 142875 h 852488"/>
                <a:gd name="connsiteX256" fmla="*/ 1737764 w 2316408"/>
                <a:gd name="connsiteY256" fmla="*/ 150019 h 852488"/>
                <a:gd name="connsiteX257" fmla="*/ 1482971 w 2316408"/>
                <a:gd name="connsiteY257" fmla="*/ 152400 h 852488"/>
                <a:gd name="connsiteX258" fmla="*/ 1475827 w 2316408"/>
                <a:gd name="connsiteY258" fmla="*/ 150019 h 852488"/>
                <a:gd name="connsiteX259" fmla="*/ 1463921 w 2316408"/>
                <a:gd name="connsiteY259" fmla="*/ 147638 h 852488"/>
                <a:gd name="connsiteX260" fmla="*/ 1378196 w 2316408"/>
                <a:gd name="connsiteY260" fmla="*/ 150019 h 852488"/>
                <a:gd name="connsiteX261" fmla="*/ 1371052 w 2316408"/>
                <a:gd name="connsiteY261" fmla="*/ 152400 h 852488"/>
                <a:gd name="connsiteX262" fmla="*/ 1356764 w 2316408"/>
                <a:gd name="connsiteY262" fmla="*/ 154781 h 852488"/>
                <a:gd name="connsiteX263" fmla="*/ 1344858 w 2316408"/>
                <a:gd name="connsiteY263" fmla="*/ 157163 h 852488"/>
                <a:gd name="connsiteX264" fmla="*/ 1294852 w 2316408"/>
                <a:gd name="connsiteY264" fmla="*/ 152400 h 852488"/>
                <a:gd name="connsiteX265" fmla="*/ 1273421 w 2316408"/>
                <a:gd name="connsiteY265" fmla="*/ 150019 h 852488"/>
                <a:gd name="connsiteX266" fmla="*/ 1261514 w 2316408"/>
                <a:gd name="connsiteY266" fmla="*/ 147638 h 852488"/>
                <a:gd name="connsiteX267" fmla="*/ 1197221 w 2316408"/>
                <a:gd name="connsiteY267" fmla="*/ 140494 h 852488"/>
                <a:gd name="connsiteX268" fmla="*/ 1142452 w 2316408"/>
                <a:gd name="connsiteY268" fmla="*/ 147638 h 852488"/>
                <a:gd name="connsiteX0" fmla="*/ 1137643 w 2311599"/>
                <a:gd name="connsiteY0" fmla="*/ 147638 h 852488"/>
                <a:gd name="connsiteX1" fmla="*/ 990005 w 2311599"/>
                <a:gd name="connsiteY1" fmla="*/ 152400 h 852488"/>
                <a:gd name="connsiteX2" fmla="*/ 973337 w 2311599"/>
                <a:gd name="connsiteY2" fmla="*/ 159544 h 852488"/>
                <a:gd name="connsiteX3" fmla="*/ 959049 w 2311599"/>
                <a:gd name="connsiteY3" fmla="*/ 164306 h 852488"/>
                <a:gd name="connsiteX4" fmla="*/ 885230 w 2311599"/>
                <a:gd name="connsiteY4" fmla="*/ 166688 h 852488"/>
                <a:gd name="connsiteX5" fmla="*/ 866180 w 2311599"/>
                <a:gd name="connsiteY5" fmla="*/ 164306 h 852488"/>
                <a:gd name="connsiteX6" fmla="*/ 859037 w 2311599"/>
                <a:gd name="connsiteY6" fmla="*/ 161925 h 852488"/>
                <a:gd name="connsiteX7" fmla="*/ 825699 w 2311599"/>
                <a:gd name="connsiteY7" fmla="*/ 169069 h 852488"/>
                <a:gd name="connsiteX8" fmla="*/ 792362 w 2311599"/>
                <a:gd name="connsiteY8" fmla="*/ 164306 h 852488"/>
                <a:gd name="connsiteX9" fmla="*/ 775693 w 2311599"/>
                <a:gd name="connsiteY9" fmla="*/ 152400 h 852488"/>
                <a:gd name="connsiteX10" fmla="*/ 770930 w 2311599"/>
                <a:gd name="connsiteY10" fmla="*/ 145256 h 852488"/>
                <a:gd name="connsiteX11" fmla="*/ 756643 w 2311599"/>
                <a:gd name="connsiteY11" fmla="*/ 135731 h 852488"/>
                <a:gd name="connsiteX12" fmla="*/ 747118 w 2311599"/>
                <a:gd name="connsiteY12" fmla="*/ 130969 h 852488"/>
                <a:gd name="connsiteX13" fmla="*/ 737593 w 2311599"/>
                <a:gd name="connsiteY13" fmla="*/ 123825 h 852488"/>
                <a:gd name="connsiteX14" fmla="*/ 730449 w 2311599"/>
                <a:gd name="connsiteY14" fmla="*/ 119063 h 852488"/>
                <a:gd name="connsiteX15" fmla="*/ 716162 w 2311599"/>
                <a:gd name="connsiteY15" fmla="*/ 107156 h 852488"/>
                <a:gd name="connsiteX16" fmla="*/ 687587 w 2311599"/>
                <a:gd name="connsiteY16" fmla="*/ 92869 h 852488"/>
                <a:gd name="connsiteX17" fmla="*/ 673299 w 2311599"/>
                <a:gd name="connsiteY17" fmla="*/ 85725 h 852488"/>
                <a:gd name="connsiteX18" fmla="*/ 654249 w 2311599"/>
                <a:gd name="connsiteY18" fmla="*/ 76200 h 852488"/>
                <a:gd name="connsiteX19" fmla="*/ 644724 w 2311599"/>
                <a:gd name="connsiteY19" fmla="*/ 69056 h 852488"/>
                <a:gd name="connsiteX20" fmla="*/ 628055 w 2311599"/>
                <a:gd name="connsiteY20" fmla="*/ 61913 h 852488"/>
                <a:gd name="connsiteX21" fmla="*/ 601862 w 2311599"/>
                <a:gd name="connsiteY21" fmla="*/ 45244 h 852488"/>
                <a:gd name="connsiteX22" fmla="*/ 589955 w 2311599"/>
                <a:gd name="connsiteY22" fmla="*/ 35719 h 852488"/>
                <a:gd name="connsiteX23" fmla="*/ 578049 w 2311599"/>
                <a:gd name="connsiteY23" fmla="*/ 23813 h 852488"/>
                <a:gd name="connsiteX24" fmla="*/ 563762 w 2311599"/>
                <a:gd name="connsiteY24" fmla="*/ 11906 h 852488"/>
                <a:gd name="connsiteX25" fmla="*/ 554237 w 2311599"/>
                <a:gd name="connsiteY25" fmla="*/ 4763 h 852488"/>
                <a:gd name="connsiteX26" fmla="*/ 539949 w 2311599"/>
                <a:gd name="connsiteY26" fmla="*/ 0 h 852488"/>
                <a:gd name="connsiteX27" fmla="*/ 492324 w 2311599"/>
                <a:gd name="connsiteY27" fmla="*/ 7144 h 852488"/>
                <a:gd name="connsiteX28" fmla="*/ 485180 w 2311599"/>
                <a:gd name="connsiteY28" fmla="*/ 11906 h 852488"/>
                <a:gd name="connsiteX29" fmla="*/ 480418 w 2311599"/>
                <a:gd name="connsiteY29" fmla="*/ 19050 h 852488"/>
                <a:gd name="connsiteX30" fmla="*/ 447080 w 2311599"/>
                <a:gd name="connsiteY30" fmla="*/ 21431 h 852488"/>
                <a:gd name="connsiteX31" fmla="*/ 439937 w 2311599"/>
                <a:gd name="connsiteY31" fmla="*/ 19050 h 852488"/>
                <a:gd name="connsiteX32" fmla="*/ 430412 w 2311599"/>
                <a:gd name="connsiteY32" fmla="*/ 14288 h 852488"/>
                <a:gd name="connsiteX33" fmla="*/ 413743 w 2311599"/>
                <a:gd name="connsiteY33" fmla="*/ 11906 h 852488"/>
                <a:gd name="connsiteX34" fmla="*/ 404218 w 2311599"/>
                <a:gd name="connsiteY34" fmla="*/ 7144 h 852488"/>
                <a:gd name="connsiteX35" fmla="*/ 387549 w 2311599"/>
                <a:gd name="connsiteY35" fmla="*/ 2381 h 852488"/>
                <a:gd name="connsiteX36" fmla="*/ 380405 w 2311599"/>
                <a:gd name="connsiteY36" fmla="*/ 0 h 852488"/>
                <a:gd name="connsiteX37" fmla="*/ 337543 w 2311599"/>
                <a:gd name="connsiteY37" fmla="*/ 4763 h 852488"/>
                <a:gd name="connsiteX38" fmla="*/ 332780 w 2311599"/>
                <a:gd name="connsiteY38" fmla="*/ 11906 h 852488"/>
                <a:gd name="connsiteX39" fmla="*/ 318493 w 2311599"/>
                <a:gd name="connsiteY39" fmla="*/ 23813 h 852488"/>
                <a:gd name="connsiteX40" fmla="*/ 313730 w 2311599"/>
                <a:gd name="connsiteY40" fmla="*/ 30956 h 852488"/>
                <a:gd name="connsiteX41" fmla="*/ 285155 w 2311599"/>
                <a:gd name="connsiteY41" fmla="*/ 57150 h 852488"/>
                <a:gd name="connsiteX42" fmla="*/ 278012 w 2311599"/>
                <a:gd name="connsiteY42" fmla="*/ 59531 h 852488"/>
                <a:gd name="connsiteX43" fmla="*/ 266105 w 2311599"/>
                <a:gd name="connsiteY43" fmla="*/ 69056 h 852488"/>
                <a:gd name="connsiteX44" fmla="*/ 258962 w 2311599"/>
                <a:gd name="connsiteY44" fmla="*/ 73819 h 852488"/>
                <a:gd name="connsiteX45" fmla="*/ 216099 w 2311599"/>
                <a:gd name="connsiteY45" fmla="*/ 78581 h 852488"/>
                <a:gd name="connsiteX46" fmla="*/ 177999 w 2311599"/>
                <a:gd name="connsiteY46" fmla="*/ 83344 h 852488"/>
                <a:gd name="connsiteX47" fmla="*/ 163712 w 2311599"/>
                <a:gd name="connsiteY47" fmla="*/ 88106 h 852488"/>
                <a:gd name="connsiteX48" fmla="*/ 149424 w 2311599"/>
                <a:gd name="connsiteY48" fmla="*/ 95250 h 852488"/>
                <a:gd name="connsiteX49" fmla="*/ 144662 w 2311599"/>
                <a:gd name="connsiteY49" fmla="*/ 104775 h 852488"/>
                <a:gd name="connsiteX50" fmla="*/ 137518 w 2311599"/>
                <a:gd name="connsiteY50" fmla="*/ 107156 h 852488"/>
                <a:gd name="connsiteX51" fmla="*/ 130374 w 2311599"/>
                <a:gd name="connsiteY51" fmla="*/ 111919 h 852488"/>
                <a:gd name="connsiteX52" fmla="*/ 123230 w 2311599"/>
                <a:gd name="connsiteY52" fmla="*/ 121444 h 852488"/>
                <a:gd name="connsiteX53" fmla="*/ 116087 w 2311599"/>
                <a:gd name="connsiteY53" fmla="*/ 128588 h 852488"/>
                <a:gd name="connsiteX54" fmla="*/ 106562 w 2311599"/>
                <a:gd name="connsiteY54" fmla="*/ 142875 h 852488"/>
                <a:gd name="connsiteX55" fmla="*/ 101799 w 2311599"/>
                <a:gd name="connsiteY55" fmla="*/ 150019 h 852488"/>
                <a:gd name="connsiteX56" fmla="*/ 97037 w 2311599"/>
                <a:gd name="connsiteY56" fmla="*/ 157163 h 852488"/>
                <a:gd name="connsiteX57" fmla="*/ 89893 w 2311599"/>
                <a:gd name="connsiteY57" fmla="*/ 171450 h 852488"/>
                <a:gd name="connsiteX58" fmla="*/ 87512 w 2311599"/>
                <a:gd name="connsiteY58" fmla="*/ 178594 h 852488"/>
                <a:gd name="connsiteX59" fmla="*/ 77987 w 2311599"/>
                <a:gd name="connsiteY59" fmla="*/ 192881 h 852488"/>
                <a:gd name="connsiteX60" fmla="*/ 73224 w 2311599"/>
                <a:gd name="connsiteY60" fmla="*/ 202406 h 852488"/>
                <a:gd name="connsiteX61" fmla="*/ 68462 w 2311599"/>
                <a:gd name="connsiteY61" fmla="*/ 223838 h 852488"/>
                <a:gd name="connsiteX62" fmla="*/ 66080 w 2311599"/>
                <a:gd name="connsiteY62" fmla="*/ 266700 h 852488"/>
                <a:gd name="connsiteX63" fmla="*/ 42268 w 2311599"/>
                <a:gd name="connsiteY63" fmla="*/ 264319 h 852488"/>
                <a:gd name="connsiteX64" fmla="*/ 32743 w 2311599"/>
                <a:gd name="connsiteY64" fmla="*/ 259556 h 852488"/>
                <a:gd name="connsiteX65" fmla="*/ 1787 w 2311599"/>
                <a:gd name="connsiteY65" fmla="*/ 297656 h 852488"/>
                <a:gd name="connsiteX66" fmla="*/ 4168 w 2311599"/>
                <a:gd name="connsiteY66" fmla="*/ 304800 h 852488"/>
                <a:gd name="connsiteX67" fmla="*/ 13693 w 2311599"/>
                <a:gd name="connsiteY67" fmla="*/ 321469 h 852488"/>
                <a:gd name="connsiteX68" fmla="*/ 16074 w 2311599"/>
                <a:gd name="connsiteY68" fmla="*/ 330994 h 852488"/>
                <a:gd name="connsiteX69" fmla="*/ 30362 w 2311599"/>
                <a:gd name="connsiteY69" fmla="*/ 345281 h 852488"/>
                <a:gd name="connsiteX70" fmla="*/ 35124 w 2311599"/>
                <a:gd name="connsiteY70" fmla="*/ 366713 h 852488"/>
                <a:gd name="connsiteX71" fmla="*/ 39887 w 2311599"/>
                <a:gd name="connsiteY71" fmla="*/ 381000 h 852488"/>
                <a:gd name="connsiteX72" fmla="*/ 42268 w 2311599"/>
                <a:gd name="connsiteY72" fmla="*/ 402431 h 852488"/>
                <a:gd name="connsiteX73" fmla="*/ 47030 w 2311599"/>
                <a:gd name="connsiteY73" fmla="*/ 414338 h 852488"/>
                <a:gd name="connsiteX74" fmla="*/ 49412 w 2311599"/>
                <a:gd name="connsiteY74" fmla="*/ 450056 h 852488"/>
                <a:gd name="connsiteX75" fmla="*/ 51793 w 2311599"/>
                <a:gd name="connsiteY75" fmla="*/ 619125 h 852488"/>
                <a:gd name="connsiteX76" fmla="*/ 58937 w 2311599"/>
                <a:gd name="connsiteY76" fmla="*/ 659606 h 852488"/>
                <a:gd name="connsiteX77" fmla="*/ 66080 w 2311599"/>
                <a:gd name="connsiteY77" fmla="*/ 678656 h 852488"/>
                <a:gd name="connsiteX78" fmla="*/ 75605 w 2311599"/>
                <a:gd name="connsiteY78" fmla="*/ 690563 h 852488"/>
                <a:gd name="connsiteX79" fmla="*/ 111324 w 2311599"/>
                <a:gd name="connsiteY79" fmla="*/ 692944 h 852488"/>
                <a:gd name="connsiteX80" fmla="*/ 118468 w 2311599"/>
                <a:gd name="connsiteY80" fmla="*/ 695325 h 852488"/>
                <a:gd name="connsiteX81" fmla="*/ 127993 w 2311599"/>
                <a:gd name="connsiteY81" fmla="*/ 700088 h 852488"/>
                <a:gd name="connsiteX82" fmla="*/ 147043 w 2311599"/>
                <a:gd name="connsiteY82" fmla="*/ 707231 h 852488"/>
                <a:gd name="connsiteX83" fmla="*/ 154187 w 2311599"/>
                <a:gd name="connsiteY83" fmla="*/ 714375 h 852488"/>
                <a:gd name="connsiteX84" fmla="*/ 166093 w 2311599"/>
                <a:gd name="connsiteY84" fmla="*/ 723900 h 852488"/>
                <a:gd name="connsiteX85" fmla="*/ 173237 w 2311599"/>
                <a:gd name="connsiteY85" fmla="*/ 733425 h 852488"/>
                <a:gd name="connsiteX86" fmla="*/ 175618 w 2311599"/>
                <a:gd name="connsiteY86" fmla="*/ 740569 h 852488"/>
                <a:gd name="connsiteX87" fmla="*/ 182762 w 2311599"/>
                <a:gd name="connsiteY87" fmla="*/ 745331 h 852488"/>
                <a:gd name="connsiteX88" fmla="*/ 213718 w 2311599"/>
                <a:gd name="connsiteY88" fmla="*/ 750094 h 852488"/>
                <a:gd name="connsiteX89" fmla="*/ 237530 w 2311599"/>
                <a:gd name="connsiteY89" fmla="*/ 757238 h 852488"/>
                <a:gd name="connsiteX90" fmla="*/ 256580 w 2311599"/>
                <a:gd name="connsiteY90" fmla="*/ 759619 h 852488"/>
                <a:gd name="connsiteX91" fmla="*/ 273249 w 2311599"/>
                <a:gd name="connsiteY91" fmla="*/ 762000 h 852488"/>
                <a:gd name="connsiteX92" fmla="*/ 304205 w 2311599"/>
                <a:gd name="connsiteY92" fmla="*/ 764381 h 852488"/>
                <a:gd name="connsiteX93" fmla="*/ 361355 w 2311599"/>
                <a:gd name="connsiteY93" fmla="*/ 771525 h 852488"/>
                <a:gd name="connsiteX94" fmla="*/ 413743 w 2311599"/>
                <a:gd name="connsiteY94" fmla="*/ 769144 h 852488"/>
                <a:gd name="connsiteX95" fmla="*/ 423268 w 2311599"/>
                <a:gd name="connsiteY95" fmla="*/ 766763 h 852488"/>
                <a:gd name="connsiteX96" fmla="*/ 447080 w 2311599"/>
                <a:gd name="connsiteY96" fmla="*/ 750094 h 852488"/>
                <a:gd name="connsiteX97" fmla="*/ 470893 w 2311599"/>
                <a:gd name="connsiteY97" fmla="*/ 735806 h 852488"/>
                <a:gd name="connsiteX98" fmla="*/ 478037 w 2311599"/>
                <a:gd name="connsiteY98" fmla="*/ 733425 h 852488"/>
                <a:gd name="connsiteX99" fmla="*/ 492324 w 2311599"/>
                <a:gd name="connsiteY99" fmla="*/ 726281 h 852488"/>
                <a:gd name="connsiteX100" fmla="*/ 508993 w 2311599"/>
                <a:gd name="connsiteY100" fmla="*/ 719138 h 852488"/>
                <a:gd name="connsiteX101" fmla="*/ 516137 w 2311599"/>
                <a:gd name="connsiteY101" fmla="*/ 714375 h 852488"/>
                <a:gd name="connsiteX102" fmla="*/ 525662 w 2311599"/>
                <a:gd name="connsiteY102" fmla="*/ 711994 h 852488"/>
                <a:gd name="connsiteX103" fmla="*/ 554237 w 2311599"/>
                <a:gd name="connsiteY103" fmla="*/ 707231 h 852488"/>
                <a:gd name="connsiteX104" fmla="*/ 678062 w 2311599"/>
                <a:gd name="connsiteY104" fmla="*/ 704850 h 852488"/>
                <a:gd name="connsiteX105" fmla="*/ 687587 w 2311599"/>
                <a:gd name="connsiteY105" fmla="*/ 707231 h 852488"/>
                <a:gd name="connsiteX106" fmla="*/ 728068 w 2311599"/>
                <a:gd name="connsiteY106" fmla="*/ 709613 h 852488"/>
                <a:gd name="connsiteX107" fmla="*/ 761405 w 2311599"/>
                <a:gd name="connsiteY107" fmla="*/ 711994 h 852488"/>
                <a:gd name="connsiteX108" fmla="*/ 797124 w 2311599"/>
                <a:gd name="connsiteY108" fmla="*/ 716756 h 852488"/>
                <a:gd name="connsiteX109" fmla="*/ 811412 w 2311599"/>
                <a:gd name="connsiteY109" fmla="*/ 719138 h 852488"/>
                <a:gd name="connsiteX110" fmla="*/ 859037 w 2311599"/>
                <a:gd name="connsiteY110" fmla="*/ 728663 h 852488"/>
                <a:gd name="connsiteX111" fmla="*/ 870943 w 2311599"/>
                <a:gd name="connsiteY111" fmla="*/ 733425 h 852488"/>
                <a:gd name="connsiteX112" fmla="*/ 889993 w 2311599"/>
                <a:gd name="connsiteY112" fmla="*/ 738188 h 852488"/>
                <a:gd name="connsiteX113" fmla="*/ 904280 w 2311599"/>
                <a:gd name="connsiteY113" fmla="*/ 747713 h 852488"/>
                <a:gd name="connsiteX114" fmla="*/ 911424 w 2311599"/>
                <a:gd name="connsiteY114" fmla="*/ 750094 h 852488"/>
                <a:gd name="connsiteX115" fmla="*/ 928093 w 2311599"/>
                <a:gd name="connsiteY115" fmla="*/ 754856 h 852488"/>
                <a:gd name="connsiteX116" fmla="*/ 949524 w 2311599"/>
                <a:gd name="connsiteY116" fmla="*/ 766763 h 852488"/>
                <a:gd name="connsiteX117" fmla="*/ 975718 w 2311599"/>
                <a:gd name="connsiteY117" fmla="*/ 783431 h 852488"/>
                <a:gd name="connsiteX118" fmla="*/ 997149 w 2311599"/>
                <a:gd name="connsiteY118" fmla="*/ 790575 h 852488"/>
                <a:gd name="connsiteX119" fmla="*/ 1004293 w 2311599"/>
                <a:gd name="connsiteY119" fmla="*/ 797719 h 852488"/>
                <a:gd name="connsiteX120" fmla="*/ 1023343 w 2311599"/>
                <a:gd name="connsiteY120" fmla="*/ 812006 h 852488"/>
                <a:gd name="connsiteX121" fmla="*/ 1030487 w 2311599"/>
                <a:gd name="connsiteY121" fmla="*/ 821531 h 852488"/>
                <a:gd name="connsiteX122" fmla="*/ 1040012 w 2311599"/>
                <a:gd name="connsiteY122" fmla="*/ 831056 h 852488"/>
                <a:gd name="connsiteX123" fmla="*/ 1056680 w 2311599"/>
                <a:gd name="connsiteY123" fmla="*/ 852488 h 852488"/>
                <a:gd name="connsiteX124" fmla="*/ 1128118 w 2311599"/>
                <a:gd name="connsiteY124" fmla="*/ 850106 h 852488"/>
                <a:gd name="connsiteX125" fmla="*/ 1142405 w 2311599"/>
                <a:gd name="connsiteY125" fmla="*/ 835819 h 852488"/>
                <a:gd name="connsiteX126" fmla="*/ 1149549 w 2311599"/>
                <a:gd name="connsiteY126" fmla="*/ 833438 h 852488"/>
                <a:gd name="connsiteX127" fmla="*/ 1154312 w 2311599"/>
                <a:gd name="connsiteY127" fmla="*/ 826294 h 852488"/>
                <a:gd name="connsiteX128" fmla="*/ 1166218 w 2311599"/>
                <a:gd name="connsiteY128" fmla="*/ 823913 h 852488"/>
                <a:gd name="connsiteX129" fmla="*/ 1173362 w 2311599"/>
                <a:gd name="connsiteY129" fmla="*/ 821531 h 852488"/>
                <a:gd name="connsiteX130" fmla="*/ 1247180 w 2311599"/>
                <a:gd name="connsiteY130" fmla="*/ 821531 h 852488"/>
                <a:gd name="connsiteX131" fmla="*/ 1256705 w 2311599"/>
                <a:gd name="connsiteY131" fmla="*/ 819150 h 852488"/>
                <a:gd name="connsiteX132" fmla="*/ 1261468 w 2311599"/>
                <a:gd name="connsiteY132" fmla="*/ 812006 h 852488"/>
                <a:gd name="connsiteX133" fmla="*/ 1268612 w 2311599"/>
                <a:gd name="connsiteY133" fmla="*/ 809625 h 852488"/>
                <a:gd name="connsiteX134" fmla="*/ 1275755 w 2311599"/>
                <a:gd name="connsiteY134" fmla="*/ 804863 h 852488"/>
                <a:gd name="connsiteX135" fmla="*/ 1278137 w 2311599"/>
                <a:gd name="connsiteY135" fmla="*/ 797719 h 852488"/>
                <a:gd name="connsiteX136" fmla="*/ 1292424 w 2311599"/>
                <a:gd name="connsiteY136" fmla="*/ 792956 h 852488"/>
                <a:gd name="connsiteX137" fmla="*/ 1294805 w 2311599"/>
                <a:gd name="connsiteY137" fmla="*/ 785813 h 852488"/>
                <a:gd name="connsiteX138" fmla="*/ 1301949 w 2311599"/>
                <a:gd name="connsiteY138" fmla="*/ 783431 h 852488"/>
                <a:gd name="connsiteX139" fmla="*/ 1311474 w 2311599"/>
                <a:gd name="connsiteY139" fmla="*/ 778669 h 852488"/>
                <a:gd name="connsiteX140" fmla="*/ 1320999 w 2311599"/>
                <a:gd name="connsiteY140" fmla="*/ 769144 h 852488"/>
                <a:gd name="connsiteX141" fmla="*/ 1328143 w 2311599"/>
                <a:gd name="connsiteY141" fmla="*/ 766763 h 852488"/>
                <a:gd name="connsiteX142" fmla="*/ 1349574 w 2311599"/>
                <a:gd name="connsiteY142" fmla="*/ 754856 h 852488"/>
                <a:gd name="connsiteX143" fmla="*/ 1366243 w 2311599"/>
                <a:gd name="connsiteY143" fmla="*/ 750094 h 852488"/>
                <a:gd name="connsiteX144" fmla="*/ 1373387 w 2311599"/>
                <a:gd name="connsiteY144" fmla="*/ 745331 h 852488"/>
                <a:gd name="connsiteX145" fmla="*/ 1380530 w 2311599"/>
                <a:gd name="connsiteY145" fmla="*/ 742950 h 852488"/>
                <a:gd name="connsiteX146" fmla="*/ 1413868 w 2311599"/>
                <a:gd name="connsiteY146" fmla="*/ 738188 h 852488"/>
                <a:gd name="connsiteX147" fmla="*/ 1423393 w 2311599"/>
                <a:gd name="connsiteY147" fmla="*/ 735806 h 852488"/>
                <a:gd name="connsiteX148" fmla="*/ 1449587 w 2311599"/>
                <a:gd name="connsiteY148" fmla="*/ 728663 h 852488"/>
                <a:gd name="connsiteX149" fmla="*/ 1487687 w 2311599"/>
                <a:gd name="connsiteY149" fmla="*/ 726281 h 852488"/>
                <a:gd name="connsiteX150" fmla="*/ 1513880 w 2311599"/>
                <a:gd name="connsiteY150" fmla="*/ 728663 h 852488"/>
                <a:gd name="connsiteX151" fmla="*/ 1521024 w 2311599"/>
                <a:gd name="connsiteY151" fmla="*/ 731044 h 852488"/>
                <a:gd name="connsiteX152" fmla="*/ 1559124 w 2311599"/>
                <a:gd name="connsiteY152" fmla="*/ 728663 h 852488"/>
                <a:gd name="connsiteX153" fmla="*/ 1578174 w 2311599"/>
                <a:gd name="connsiteY153" fmla="*/ 723900 h 852488"/>
                <a:gd name="connsiteX154" fmla="*/ 1587699 w 2311599"/>
                <a:gd name="connsiteY154" fmla="*/ 719138 h 852488"/>
                <a:gd name="connsiteX155" fmla="*/ 1597224 w 2311599"/>
                <a:gd name="connsiteY155" fmla="*/ 716756 h 852488"/>
                <a:gd name="connsiteX156" fmla="*/ 1604368 w 2311599"/>
                <a:gd name="connsiteY156" fmla="*/ 714375 h 852488"/>
                <a:gd name="connsiteX157" fmla="*/ 1625799 w 2311599"/>
                <a:gd name="connsiteY157" fmla="*/ 704850 h 852488"/>
                <a:gd name="connsiteX158" fmla="*/ 1640087 w 2311599"/>
                <a:gd name="connsiteY158" fmla="*/ 700088 h 852488"/>
                <a:gd name="connsiteX159" fmla="*/ 1647230 w 2311599"/>
                <a:gd name="connsiteY159" fmla="*/ 702469 h 852488"/>
                <a:gd name="connsiteX160" fmla="*/ 1659137 w 2311599"/>
                <a:gd name="connsiteY160" fmla="*/ 716756 h 852488"/>
                <a:gd name="connsiteX161" fmla="*/ 1666280 w 2311599"/>
                <a:gd name="connsiteY161" fmla="*/ 723900 h 852488"/>
                <a:gd name="connsiteX162" fmla="*/ 1680568 w 2311599"/>
                <a:gd name="connsiteY162" fmla="*/ 733425 h 852488"/>
                <a:gd name="connsiteX163" fmla="*/ 1687712 w 2311599"/>
                <a:gd name="connsiteY163" fmla="*/ 740569 h 852488"/>
                <a:gd name="connsiteX164" fmla="*/ 1709143 w 2311599"/>
                <a:gd name="connsiteY164" fmla="*/ 742950 h 852488"/>
                <a:gd name="connsiteX165" fmla="*/ 1718668 w 2311599"/>
                <a:gd name="connsiteY165" fmla="*/ 745331 h 852488"/>
                <a:gd name="connsiteX166" fmla="*/ 1725812 w 2311599"/>
                <a:gd name="connsiteY166" fmla="*/ 747713 h 852488"/>
                <a:gd name="connsiteX167" fmla="*/ 1740099 w 2311599"/>
                <a:gd name="connsiteY167" fmla="*/ 750094 h 852488"/>
                <a:gd name="connsiteX168" fmla="*/ 1759149 w 2311599"/>
                <a:gd name="connsiteY168" fmla="*/ 757238 h 852488"/>
                <a:gd name="connsiteX169" fmla="*/ 1771055 w 2311599"/>
                <a:gd name="connsiteY169" fmla="*/ 759619 h 852488"/>
                <a:gd name="connsiteX170" fmla="*/ 1813918 w 2311599"/>
                <a:gd name="connsiteY170" fmla="*/ 764381 h 852488"/>
                <a:gd name="connsiteX171" fmla="*/ 1825824 w 2311599"/>
                <a:gd name="connsiteY171" fmla="*/ 766763 h 852488"/>
                <a:gd name="connsiteX172" fmla="*/ 1847255 w 2311599"/>
                <a:gd name="connsiteY172" fmla="*/ 776288 h 852488"/>
                <a:gd name="connsiteX173" fmla="*/ 1866305 w 2311599"/>
                <a:gd name="connsiteY173" fmla="*/ 788194 h 852488"/>
                <a:gd name="connsiteX174" fmla="*/ 1875830 w 2311599"/>
                <a:gd name="connsiteY174" fmla="*/ 795338 h 852488"/>
                <a:gd name="connsiteX175" fmla="*/ 1887737 w 2311599"/>
                <a:gd name="connsiteY175" fmla="*/ 797719 h 852488"/>
                <a:gd name="connsiteX176" fmla="*/ 1902024 w 2311599"/>
                <a:gd name="connsiteY176" fmla="*/ 807244 h 852488"/>
                <a:gd name="connsiteX177" fmla="*/ 1913930 w 2311599"/>
                <a:gd name="connsiteY177" fmla="*/ 816769 h 852488"/>
                <a:gd name="connsiteX178" fmla="*/ 1923455 w 2311599"/>
                <a:gd name="connsiteY178" fmla="*/ 823913 h 852488"/>
                <a:gd name="connsiteX179" fmla="*/ 1928218 w 2311599"/>
                <a:gd name="connsiteY179" fmla="*/ 831056 h 852488"/>
                <a:gd name="connsiteX180" fmla="*/ 1985368 w 2311599"/>
                <a:gd name="connsiteY180" fmla="*/ 828675 h 852488"/>
                <a:gd name="connsiteX181" fmla="*/ 1997274 w 2311599"/>
                <a:gd name="connsiteY181" fmla="*/ 826294 h 852488"/>
                <a:gd name="connsiteX182" fmla="*/ 2004418 w 2311599"/>
                <a:gd name="connsiteY182" fmla="*/ 823913 h 852488"/>
                <a:gd name="connsiteX183" fmla="*/ 2023468 w 2311599"/>
                <a:gd name="connsiteY183" fmla="*/ 819150 h 852488"/>
                <a:gd name="connsiteX184" fmla="*/ 2032993 w 2311599"/>
                <a:gd name="connsiteY184" fmla="*/ 814388 h 852488"/>
                <a:gd name="connsiteX185" fmla="*/ 2040137 w 2311599"/>
                <a:gd name="connsiteY185" fmla="*/ 812006 h 852488"/>
                <a:gd name="connsiteX186" fmla="*/ 2047280 w 2311599"/>
                <a:gd name="connsiteY186" fmla="*/ 807244 h 852488"/>
                <a:gd name="connsiteX187" fmla="*/ 2063949 w 2311599"/>
                <a:gd name="connsiteY187" fmla="*/ 802481 h 852488"/>
                <a:gd name="connsiteX188" fmla="*/ 2094905 w 2311599"/>
                <a:gd name="connsiteY188" fmla="*/ 790575 h 852488"/>
                <a:gd name="connsiteX189" fmla="*/ 2104430 w 2311599"/>
                <a:gd name="connsiteY189" fmla="*/ 783431 h 852488"/>
                <a:gd name="connsiteX190" fmla="*/ 2123480 w 2311599"/>
                <a:gd name="connsiteY190" fmla="*/ 773906 h 852488"/>
                <a:gd name="connsiteX191" fmla="*/ 2140149 w 2311599"/>
                <a:gd name="connsiteY191" fmla="*/ 766763 h 852488"/>
                <a:gd name="connsiteX192" fmla="*/ 2154437 w 2311599"/>
                <a:gd name="connsiteY192" fmla="*/ 759619 h 852488"/>
                <a:gd name="connsiteX193" fmla="*/ 2171105 w 2311599"/>
                <a:gd name="connsiteY193" fmla="*/ 754856 h 852488"/>
                <a:gd name="connsiteX194" fmla="*/ 2199680 w 2311599"/>
                <a:gd name="connsiteY194" fmla="*/ 750094 h 852488"/>
                <a:gd name="connsiteX195" fmla="*/ 2209205 w 2311599"/>
                <a:gd name="connsiteY195" fmla="*/ 747713 h 852488"/>
                <a:gd name="connsiteX196" fmla="*/ 2223493 w 2311599"/>
                <a:gd name="connsiteY196" fmla="*/ 745331 h 852488"/>
                <a:gd name="connsiteX197" fmla="*/ 2254449 w 2311599"/>
                <a:gd name="connsiteY197" fmla="*/ 740569 h 852488"/>
                <a:gd name="connsiteX198" fmla="*/ 2268737 w 2311599"/>
                <a:gd name="connsiteY198" fmla="*/ 714375 h 852488"/>
                <a:gd name="connsiteX199" fmla="*/ 2285405 w 2311599"/>
                <a:gd name="connsiteY199" fmla="*/ 683419 h 852488"/>
                <a:gd name="connsiteX200" fmla="*/ 2292549 w 2311599"/>
                <a:gd name="connsiteY200" fmla="*/ 659606 h 852488"/>
                <a:gd name="connsiteX201" fmla="*/ 2297312 w 2311599"/>
                <a:gd name="connsiteY201" fmla="*/ 642938 h 852488"/>
                <a:gd name="connsiteX202" fmla="*/ 2299693 w 2311599"/>
                <a:gd name="connsiteY202" fmla="*/ 628650 h 852488"/>
                <a:gd name="connsiteX203" fmla="*/ 2302074 w 2311599"/>
                <a:gd name="connsiteY203" fmla="*/ 616744 h 852488"/>
                <a:gd name="connsiteX204" fmla="*/ 2306837 w 2311599"/>
                <a:gd name="connsiteY204" fmla="*/ 588169 h 852488"/>
                <a:gd name="connsiteX205" fmla="*/ 2309218 w 2311599"/>
                <a:gd name="connsiteY205" fmla="*/ 561975 h 852488"/>
                <a:gd name="connsiteX206" fmla="*/ 2311599 w 2311599"/>
                <a:gd name="connsiteY206" fmla="*/ 554831 h 852488"/>
                <a:gd name="connsiteX207" fmla="*/ 2309218 w 2311599"/>
                <a:gd name="connsiteY207" fmla="*/ 542925 h 852488"/>
                <a:gd name="connsiteX208" fmla="*/ 2299693 w 2311599"/>
                <a:gd name="connsiteY208" fmla="*/ 519113 h 852488"/>
                <a:gd name="connsiteX209" fmla="*/ 2297312 w 2311599"/>
                <a:gd name="connsiteY209" fmla="*/ 504825 h 852488"/>
                <a:gd name="connsiteX210" fmla="*/ 2292549 w 2311599"/>
                <a:gd name="connsiteY210" fmla="*/ 490538 h 852488"/>
                <a:gd name="connsiteX211" fmla="*/ 2290168 w 2311599"/>
                <a:gd name="connsiteY211" fmla="*/ 459581 h 852488"/>
                <a:gd name="connsiteX212" fmla="*/ 2287787 w 2311599"/>
                <a:gd name="connsiteY212" fmla="*/ 447675 h 852488"/>
                <a:gd name="connsiteX213" fmla="*/ 2285405 w 2311599"/>
                <a:gd name="connsiteY213" fmla="*/ 428625 h 852488"/>
                <a:gd name="connsiteX214" fmla="*/ 2266355 w 2311599"/>
                <a:gd name="connsiteY214" fmla="*/ 338138 h 852488"/>
                <a:gd name="connsiteX215" fmla="*/ 2259212 w 2311599"/>
                <a:gd name="connsiteY215" fmla="*/ 333375 h 852488"/>
                <a:gd name="connsiteX216" fmla="*/ 2247305 w 2311599"/>
                <a:gd name="connsiteY216" fmla="*/ 319088 h 852488"/>
                <a:gd name="connsiteX217" fmla="*/ 2233018 w 2311599"/>
                <a:gd name="connsiteY217" fmla="*/ 311944 h 852488"/>
                <a:gd name="connsiteX218" fmla="*/ 2213968 w 2311599"/>
                <a:gd name="connsiteY218" fmla="*/ 292894 h 852488"/>
                <a:gd name="connsiteX219" fmla="*/ 2202062 w 2311599"/>
                <a:gd name="connsiteY219" fmla="*/ 278606 h 852488"/>
                <a:gd name="connsiteX220" fmla="*/ 2194918 w 2311599"/>
                <a:gd name="connsiteY220" fmla="*/ 257175 h 852488"/>
                <a:gd name="connsiteX221" fmla="*/ 2190155 w 2311599"/>
                <a:gd name="connsiteY221" fmla="*/ 240506 h 852488"/>
                <a:gd name="connsiteX222" fmla="*/ 2180630 w 2311599"/>
                <a:gd name="connsiteY222" fmla="*/ 223838 h 852488"/>
                <a:gd name="connsiteX223" fmla="*/ 2173487 w 2311599"/>
                <a:gd name="connsiteY223" fmla="*/ 200025 h 852488"/>
                <a:gd name="connsiteX224" fmla="*/ 2171105 w 2311599"/>
                <a:gd name="connsiteY224" fmla="*/ 190500 h 852488"/>
                <a:gd name="connsiteX225" fmla="*/ 2163962 w 2311599"/>
                <a:gd name="connsiteY225" fmla="*/ 180975 h 852488"/>
                <a:gd name="connsiteX226" fmla="*/ 2161580 w 2311599"/>
                <a:gd name="connsiteY226" fmla="*/ 173831 h 852488"/>
                <a:gd name="connsiteX227" fmla="*/ 2142530 w 2311599"/>
                <a:gd name="connsiteY227" fmla="*/ 152400 h 852488"/>
                <a:gd name="connsiteX228" fmla="*/ 2123480 w 2311599"/>
                <a:gd name="connsiteY228" fmla="*/ 130969 h 852488"/>
                <a:gd name="connsiteX229" fmla="*/ 2128243 w 2311599"/>
                <a:gd name="connsiteY229" fmla="*/ 121444 h 852488"/>
                <a:gd name="connsiteX230" fmla="*/ 2159199 w 2311599"/>
                <a:gd name="connsiteY230" fmla="*/ 92869 h 852488"/>
                <a:gd name="connsiteX231" fmla="*/ 2163962 w 2311599"/>
                <a:gd name="connsiteY231" fmla="*/ 83344 h 852488"/>
                <a:gd name="connsiteX232" fmla="*/ 2159199 w 2311599"/>
                <a:gd name="connsiteY232" fmla="*/ 76200 h 852488"/>
                <a:gd name="connsiteX233" fmla="*/ 2152055 w 2311599"/>
                <a:gd name="connsiteY233" fmla="*/ 66675 h 852488"/>
                <a:gd name="connsiteX234" fmla="*/ 2125862 w 2311599"/>
                <a:gd name="connsiteY234" fmla="*/ 59531 h 852488"/>
                <a:gd name="connsiteX235" fmla="*/ 2118718 w 2311599"/>
                <a:gd name="connsiteY235" fmla="*/ 54769 h 852488"/>
                <a:gd name="connsiteX236" fmla="*/ 2109193 w 2311599"/>
                <a:gd name="connsiteY236" fmla="*/ 52388 h 852488"/>
                <a:gd name="connsiteX237" fmla="*/ 2047280 w 2311599"/>
                <a:gd name="connsiteY237" fmla="*/ 54769 h 852488"/>
                <a:gd name="connsiteX238" fmla="*/ 2037755 w 2311599"/>
                <a:gd name="connsiteY238" fmla="*/ 57150 h 852488"/>
                <a:gd name="connsiteX239" fmla="*/ 2018705 w 2311599"/>
                <a:gd name="connsiteY239" fmla="*/ 61913 h 852488"/>
                <a:gd name="connsiteX240" fmla="*/ 2006799 w 2311599"/>
                <a:gd name="connsiteY240" fmla="*/ 66675 h 852488"/>
                <a:gd name="connsiteX241" fmla="*/ 1999655 w 2311599"/>
                <a:gd name="connsiteY241" fmla="*/ 71438 h 852488"/>
                <a:gd name="connsiteX242" fmla="*/ 1980605 w 2311599"/>
                <a:gd name="connsiteY242" fmla="*/ 78581 h 852488"/>
                <a:gd name="connsiteX243" fmla="*/ 1963937 w 2311599"/>
                <a:gd name="connsiteY243" fmla="*/ 90488 h 852488"/>
                <a:gd name="connsiteX244" fmla="*/ 1952030 w 2311599"/>
                <a:gd name="connsiteY244" fmla="*/ 97631 h 852488"/>
                <a:gd name="connsiteX245" fmla="*/ 1942505 w 2311599"/>
                <a:gd name="connsiteY245" fmla="*/ 104775 h 852488"/>
                <a:gd name="connsiteX246" fmla="*/ 1928218 w 2311599"/>
                <a:gd name="connsiteY246" fmla="*/ 114300 h 852488"/>
                <a:gd name="connsiteX247" fmla="*/ 1913930 w 2311599"/>
                <a:gd name="connsiteY247" fmla="*/ 119063 h 852488"/>
                <a:gd name="connsiteX248" fmla="*/ 1906787 w 2311599"/>
                <a:gd name="connsiteY248" fmla="*/ 121444 h 852488"/>
                <a:gd name="connsiteX249" fmla="*/ 1892499 w 2311599"/>
                <a:gd name="connsiteY249" fmla="*/ 123825 h 852488"/>
                <a:gd name="connsiteX250" fmla="*/ 1882974 w 2311599"/>
                <a:gd name="connsiteY250" fmla="*/ 126206 h 852488"/>
                <a:gd name="connsiteX251" fmla="*/ 1856780 w 2311599"/>
                <a:gd name="connsiteY251" fmla="*/ 128588 h 852488"/>
                <a:gd name="connsiteX252" fmla="*/ 1816299 w 2311599"/>
                <a:gd name="connsiteY252" fmla="*/ 133350 h 852488"/>
                <a:gd name="connsiteX253" fmla="*/ 1804393 w 2311599"/>
                <a:gd name="connsiteY253" fmla="*/ 138113 h 852488"/>
                <a:gd name="connsiteX254" fmla="*/ 1773437 w 2311599"/>
                <a:gd name="connsiteY254" fmla="*/ 142875 h 852488"/>
                <a:gd name="connsiteX255" fmla="*/ 1732955 w 2311599"/>
                <a:gd name="connsiteY255" fmla="*/ 150019 h 852488"/>
                <a:gd name="connsiteX256" fmla="*/ 1478162 w 2311599"/>
                <a:gd name="connsiteY256" fmla="*/ 152400 h 852488"/>
                <a:gd name="connsiteX257" fmla="*/ 1471018 w 2311599"/>
                <a:gd name="connsiteY257" fmla="*/ 150019 h 852488"/>
                <a:gd name="connsiteX258" fmla="*/ 1459112 w 2311599"/>
                <a:gd name="connsiteY258" fmla="*/ 147638 h 852488"/>
                <a:gd name="connsiteX259" fmla="*/ 1373387 w 2311599"/>
                <a:gd name="connsiteY259" fmla="*/ 150019 h 852488"/>
                <a:gd name="connsiteX260" fmla="*/ 1366243 w 2311599"/>
                <a:gd name="connsiteY260" fmla="*/ 152400 h 852488"/>
                <a:gd name="connsiteX261" fmla="*/ 1351955 w 2311599"/>
                <a:gd name="connsiteY261" fmla="*/ 154781 h 852488"/>
                <a:gd name="connsiteX262" fmla="*/ 1340049 w 2311599"/>
                <a:gd name="connsiteY262" fmla="*/ 157163 h 852488"/>
                <a:gd name="connsiteX263" fmla="*/ 1290043 w 2311599"/>
                <a:gd name="connsiteY263" fmla="*/ 152400 h 852488"/>
                <a:gd name="connsiteX264" fmla="*/ 1268612 w 2311599"/>
                <a:gd name="connsiteY264" fmla="*/ 150019 h 852488"/>
                <a:gd name="connsiteX265" fmla="*/ 1256705 w 2311599"/>
                <a:gd name="connsiteY265" fmla="*/ 147638 h 852488"/>
                <a:gd name="connsiteX266" fmla="*/ 1192412 w 2311599"/>
                <a:gd name="connsiteY266" fmla="*/ 140494 h 852488"/>
                <a:gd name="connsiteX267" fmla="*/ 1137643 w 2311599"/>
                <a:gd name="connsiteY267" fmla="*/ 147638 h 852488"/>
                <a:gd name="connsiteX0" fmla="*/ 1138333 w 2312289"/>
                <a:gd name="connsiteY0" fmla="*/ 147638 h 852488"/>
                <a:gd name="connsiteX1" fmla="*/ 990695 w 2312289"/>
                <a:gd name="connsiteY1" fmla="*/ 152400 h 852488"/>
                <a:gd name="connsiteX2" fmla="*/ 974027 w 2312289"/>
                <a:gd name="connsiteY2" fmla="*/ 159544 h 852488"/>
                <a:gd name="connsiteX3" fmla="*/ 959739 w 2312289"/>
                <a:gd name="connsiteY3" fmla="*/ 164306 h 852488"/>
                <a:gd name="connsiteX4" fmla="*/ 885920 w 2312289"/>
                <a:gd name="connsiteY4" fmla="*/ 166688 h 852488"/>
                <a:gd name="connsiteX5" fmla="*/ 866870 w 2312289"/>
                <a:gd name="connsiteY5" fmla="*/ 164306 h 852488"/>
                <a:gd name="connsiteX6" fmla="*/ 859727 w 2312289"/>
                <a:gd name="connsiteY6" fmla="*/ 161925 h 852488"/>
                <a:gd name="connsiteX7" fmla="*/ 826389 w 2312289"/>
                <a:gd name="connsiteY7" fmla="*/ 169069 h 852488"/>
                <a:gd name="connsiteX8" fmla="*/ 793052 w 2312289"/>
                <a:gd name="connsiteY8" fmla="*/ 164306 h 852488"/>
                <a:gd name="connsiteX9" fmla="*/ 776383 w 2312289"/>
                <a:gd name="connsiteY9" fmla="*/ 152400 h 852488"/>
                <a:gd name="connsiteX10" fmla="*/ 771620 w 2312289"/>
                <a:gd name="connsiteY10" fmla="*/ 145256 h 852488"/>
                <a:gd name="connsiteX11" fmla="*/ 757333 w 2312289"/>
                <a:gd name="connsiteY11" fmla="*/ 135731 h 852488"/>
                <a:gd name="connsiteX12" fmla="*/ 747808 w 2312289"/>
                <a:gd name="connsiteY12" fmla="*/ 130969 h 852488"/>
                <a:gd name="connsiteX13" fmla="*/ 738283 w 2312289"/>
                <a:gd name="connsiteY13" fmla="*/ 123825 h 852488"/>
                <a:gd name="connsiteX14" fmla="*/ 731139 w 2312289"/>
                <a:gd name="connsiteY14" fmla="*/ 119063 h 852488"/>
                <a:gd name="connsiteX15" fmla="*/ 716852 w 2312289"/>
                <a:gd name="connsiteY15" fmla="*/ 107156 h 852488"/>
                <a:gd name="connsiteX16" fmla="*/ 688277 w 2312289"/>
                <a:gd name="connsiteY16" fmla="*/ 92869 h 852488"/>
                <a:gd name="connsiteX17" fmla="*/ 673989 w 2312289"/>
                <a:gd name="connsiteY17" fmla="*/ 85725 h 852488"/>
                <a:gd name="connsiteX18" fmla="*/ 654939 w 2312289"/>
                <a:gd name="connsiteY18" fmla="*/ 76200 h 852488"/>
                <a:gd name="connsiteX19" fmla="*/ 645414 w 2312289"/>
                <a:gd name="connsiteY19" fmla="*/ 69056 h 852488"/>
                <a:gd name="connsiteX20" fmla="*/ 628745 w 2312289"/>
                <a:gd name="connsiteY20" fmla="*/ 61913 h 852488"/>
                <a:gd name="connsiteX21" fmla="*/ 602552 w 2312289"/>
                <a:gd name="connsiteY21" fmla="*/ 45244 h 852488"/>
                <a:gd name="connsiteX22" fmla="*/ 590645 w 2312289"/>
                <a:gd name="connsiteY22" fmla="*/ 35719 h 852488"/>
                <a:gd name="connsiteX23" fmla="*/ 578739 w 2312289"/>
                <a:gd name="connsiteY23" fmla="*/ 23813 h 852488"/>
                <a:gd name="connsiteX24" fmla="*/ 564452 w 2312289"/>
                <a:gd name="connsiteY24" fmla="*/ 11906 h 852488"/>
                <a:gd name="connsiteX25" fmla="*/ 554927 w 2312289"/>
                <a:gd name="connsiteY25" fmla="*/ 4763 h 852488"/>
                <a:gd name="connsiteX26" fmla="*/ 540639 w 2312289"/>
                <a:gd name="connsiteY26" fmla="*/ 0 h 852488"/>
                <a:gd name="connsiteX27" fmla="*/ 493014 w 2312289"/>
                <a:gd name="connsiteY27" fmla="*/ 7144 h 852488"/>
                <a:gd name="connsiteX28" fmla="*/ 485870 w 2312289"/>
                <a:gd name="connsiteY28" fmla="*/ 11906 h 852488"/>
                <a:gd name="connsiteX29" fmla="*/ 481108 w 2312289"/>
                <a:gd name="connsiteY29" fmla="*/ 19050 h 852488"/>
                <a:gd name="connsiteX30" fmla="*/ 447770 w 2312289"/>
                <a:gd name="connsiteY30" fmla="*/ 21431 h 852488"/>
                <a:gd name="connsiteX31" fmla="*/ 440627 w 2312289"/>
                <a:gd name="connsiteY31" fmla="*/ 19050 h 852488"/>
                <a:gd name="connsiteX32" fmla="*/ 431102 w 2312289"/>
                <a:gd name="connsiteY32" fmla="*/ 14288 h 852488"/>
                <a:gd name="connsiteX33" fmla="*/ 414433 w 2312289"/>
                <a:gd name="connsiteY33" fmla="*/ 11906 h 852488"/>
                <a:gd name="connsiteX34" fmla="*/ 404908 w 2312289"/>
                <a:gd name="connsiteY34" fmla="*/ 7144 h 852488"/>
                <a:gd name="connsiteX35" fmla="*/ 388239 w 2312289"/>
                <a:gd name="connsiteY35" fmla="*/ 2381 h 852488"/>
                <a:gd name="connsiteX36" fmla="*/ 381095 w 2312289"/>
                <a:gd name="connsiteY36" fmla="*/ 0 h 852488"/>
                <a:gd name="connsiteX37" fmla="*/ 338233 w 2312289"/>
                <a:gd name="connsiteY37" fmla="*/ 4763 h 852488"/>
                <a:gd name="connsiteX38" fmla="*/ 333470 w 2312289"/>
                <a:gd name="connsiteY38" fmla="*/ 11906 h 852488"/>
                <a:gd name="connsiteX39" fmla="*/ 319183 w 2312289"/>
                <a:gd name="connsiteY39" fmla="*/ 23813 h 852488"/>
                <a:gd name="connsiteX40" fmla="*/ 314420 w 2312289"/>
                <a:gd name="connsiteY40" fmla="*/ 30956 h 852488"/>
                <a:gd name="connsiteX41" fmla="*/ 285845 w 2312289"/>
                <a:gd name="connsiteY41" fmla="*/ 57150 h 852488"/>
                <a:gd name="connsiteX42" fmla="*/ 278702 w 2312289"/>
                <a:gd name="connsiteY42" fmla="*/ 59531 h 852488"/>
                <a:gd name="connsiteX43" fmla="*/ 266795 w 2312289"/>
                <a:gd name="connsiteY43" fmla="*/ 69056 h 852488"/>
                <a:gd name="connsiteX44" fmla="*/ 259652 w 2312289"/>
                <a:gd name="connsiteY44" fmla="*/ 73819 h 852488"/>
                <a:gd name="connsiteX45" fmla="*/ 216789 w 2312289"/>
                <a:gd name="connsiteY45" fmla="*/ 78581 h 852488"/>
                <a:gd name="connsiteX46" fmla="*/ 178689 w 2312289"/>
                <a:gd name="connsiteY46" fmla="*/ 83344 h 852488"/>
                <a:gd name="connsiteX47" fmla="*/ 164402 w 2312289"/>
                <a:gd name="connsiteY47" fmla="*/ 88106 h 852488"/>
                <a:gd name="connsiteX48" fmla="*/ 150114 w 2312289"/>
                <a:gd name="connsiteY48" fmla="*/ 95250 h 852488"/>
                <a:gd name="connsiteX49" fmla="*/ 145352 w 2312289"/>
                <a:gd name="connsiteY49" fmla="*/ 104775 h 852488"/>
                <a:gd name="connsiteX50" fmla="*/ 138208 w 2312289"/>
                <a:gd name="connsiteY50" fmla="*/ 107156 h 852488"/>
                <a:gd name="connsiteX51" fmla="*/ 131064 w 2312289"/>
                <a:gd name="connsiteY51" fmla="*/ 111919 h 852488"/>
                <a:gd name="connsiteX52" fmla="*/ 123920 w 2312289"/>
                <a:gd name="connsiteY52" fmla="*/ 121444 h 852488"/>
                <a:gd name="connsiteX53" fmla="*/ 116777 w 2312289"/>
                <a:gd name="connsiteY53" fmla="*/ 128588 h 852488"/>
                <a:gd name="connsiteX54" fmla="*/ 107252 w 2312289"/>
                <a:gd name="connsiteY54" fmla="*/ 142875 h 852488"/>
                <a:gd name="connsiteX55" fmla="*/ 102489 w 2312289"/>
                <a:gd name="connsiteY55" fmla="*/ 150019 h 852488"/>
                <a:gd name="connsiteX56" fmla="*/ 97727 w 2312289"/>
                <a:gd name="connsiteY56" fmla="*/ 157163 h 852488"/>
                <a:gd name="connsiteX57" fmla="*/ 90583 w 2312289"/>
                <a:gd name="connsiteY57" fmla="*/ 171450 h 852488"/>
                <a:gd name="connsiteX58" fmla="*/ 88202 w 2312289"/>
                <a:gd name="connsiteY58" fmla="*/ 178594 h 852488"/>
                <a:gd name="connsiteX59" fmla="*/ 78677 w 2312289"/>
                <a:gd name="connsiteY59" fmla="*/ 192881 h 852488"/>
                <a:gd name="connsiteX60" fmla="*/ 73914 w 2312289"/>
                <a:gd name="connsiteY60" fmla="*/ 202406 h 852488"/>
                <a:gd name="connsiteX61" fmla="*/ 69152 w 2312289"/>
                <a:gd name="connsiteY61" fmla="*/ 223838 h 852488"/>
                <a:gd name="connsiteX62" fmla="*/ 66770 w 2312289"/>
                <a:gd name="connsiteY62" fmla="*/ 266700 h 852488"/>
                <a:gd name="connsiteX63" fmla="*/ 42958 w 2312289"/>
                <a:gd name="connsiteY63" fmla="*/ 264319 h 852488"/>
                <a:gd name="connsiteX64" fmla="*/ 2477 w 2312289"/>
                <a:gd name="connsiteY64" fmla="*/ 297656 h 852488"/>
                <a:gd name="connsiteX65" fmla="*/ 4858 w 2312289"/>
                <a:gd name="connsiteY65" fmla="*/ 304800 h 852488"/>
                <a:gd name="connsiteX66" fmla="*/ 14383 w 2312289"/>
                <a:gd name="connsiteY66" fmla="*/ 321469 h 852488"/>
                <a:gd name="connsiteX67" fmla="*/ 16764 w 2312289"/>
                <a:gd name="connsiteY67" fmla="*/ 330994 h 852488"/>
                <a:gd name="connsiteX68" fmla="*/ 31052 w 2312289"/>
                <a:gd name="connsiteY68" fmla="*/ 345281 h 852488"/>
                <a:gd name="connsiteX69" fmla="*/ 35814 w 2312289"/>
                <a:gd name="connsiteY69" fmla="*/ 366713 h 852488"/>
                <a:gd name="connsiteX70" fmla="*/ 40577 w 2312289"/>
                <a:gd name="connsiteY70" fmla="*/ 381000 h 852488"/>
                <a:gd name="connsiteX71" fmla="*/ 42958 w 2312289"/>
                <a:gd name="connsiteY71" fmla="*/ 402431 h 852488"/>
                <a:gd name="connsiteX72" fmla="*/ 47720 w 2312289"/>
                <a:gd name="connsiteY72" fmla="*/ 414338 h 852488"/>
                <a:gd name="connsiteX73" fmla="*/ 50102 w 2312289"/>
                <a:gd name="connsiteY73" fmla="*/ 450056 h 852488"/>
                <a:gd name="connsiteX74" fmla="*/ 52483 w 2312289"/>
                <a:gd name="connsiteY74" fmla="*/ 619125 h 852488"/>
                <a:gd name="connsiteX75" fmla="*/ 59627 w 2312289"/>
                <a:gd name="connsiteY75" fmla="*/ 659606 h 852488"/>
                <a:gd name="connsiteX76" fmla="*/ 66770 w 2312289"/>
                <a:gd name="connsiteY76" fmla="*/ 678656 h 852488"/>
                <a:gd name="connsiteX77" fmla="*/ 76295 w 2312289"/>
                <a:gd name="connsiteY77" fmla="*/ 690563 h 852488"/>
                <a:gd name="connsiteX78" fmla="*/ 112014 w 2312289"/>
                <a:gd name="connsiteY78" fmla="*/ 692944 h 852488"/>
                <a:gd name="connsiteX79" fmla="*/ 119158 w 2312289"/>
                <a:gd name="connsiteY79" fmla="*/ 695325 h 852488"/>
                <a:gd name="connsiteX80" fmla="*/ 128683 w 2312289"/>
                <a:gd name="connsiteY80" fmla="*/ 700088 h 852488"/>
                <a:gd name="connsiteX81" fmla="*/ 147733 w 2312289"/>
                <a:gd name="connsiteY81" fmla="*/ 707231 h 852488"/>
                <a:gd name="connsiteX82" fmla="*/ 154877 w 2312289"/>
                <a:gd name="connsiteY82" fmla="*/ 714375 h 852488"/>
                <a:gd name="connsiteX83" fmla="*/ 166783 w 2312289"/>
                <a:gd name="connsiteY83" fmla="*/ 723900 h 852488"/>
                <a:gd name="connsiteX84" fmla="*/ 173927 w 2312289"/>
                <a:gd name="connsiteY84" fmla="*/ 733425 h 852488"/>
                <a:gd name="connsiteX85" fmla="*/ 176308 w 2312289"/>
                <a:gd name="connsiteY85" fmla="*/ 740569 h 852488"/>
                <a:gd name="connsiteX86" fmla="*/ 183452 w 2312289"/>
                <a:gd name="connsiteY86" fmla="*/ 745331 h 852488"/>
                <a:gd name="connsiteX87" fmla="*/ 214408 w 2312289"/>
                <a:gd name="connsiteY87" fmla="*/ 750094 h 852488"/>
                <a:gd name="connsiteX88" fmla="*/ 238220 w 2312289"/>
                <a:gd name="connsiteY88" fmla="*/ 757238 h 852488"/>
                <a:gd name="connsiteX89" fmla="*/ 257270 w 2312289"/>
                <a:gd name="connsiteY89" fmla="*/ 759619 h 852488"/>
                <a:gd name="connsiteX90" fmla="*/ 273939 w 2312289"/>
                <a:gd name="connsiteY90" fmla="*/ 762000 h 852488"/>
                <a:gd name="connsiteX91" fmla="*/ 304895 w 2312289"/>
                <a:gd name="connsiteY91" fmla="*/ 764381 h 852488"/>
                <a:gd name="connsiteX92" fmla="*/ 362045 w 2312289"/>
                <a:gd name="connsiteY92" fmla="*/ 771525 h 852488"/>
                <a:gd name="connsiteX93" fmla="*/ 414433 w 2312289"/>
                <a:gd name="connsiteY93" fmla="*/ 769144 h 852488"/>
                <a:gd name="connsiteX94" fmla="*/ 423958 w 2312289"/>
                <a:gd name="connsiteY94" fmla="*/ 766763 h 852488"/>
                <a:gd name="connsiteX95" fmla="*/ 447770 w 2312289"/>
                <a:gd name="connsiteY95" fmla="*/ 750094 h 852488"/>
                <a:gd name="connsiteX96" fmla="*/ 471583 w 2312289"/>
                <a:gd name="connsiteY96" fmla="*/ 735806 h 852488"/>
                <a:gd name="connsiteX97" fmla="*/ 478727 w 2312289"/>
                <a:gd name="connsiteY97" fmla="*/ 733425 h 852488"/>
                <a:gd name="connsiteX98" fmla="*/ 493014 w 2312289"/>
                <a:gd name="connsiteY98" fmla="*/ 726281 h 852488"/>
                <a:gd name="connsiteX99" fmla="*/ 509683 w 2312289"/>
                <a:gd name="connsiteY99" fmla="*/ 719138 h 852488"/>
                <a:gd name="connsiteX100" fmla="*/ 516827 w 2312289"/>
                <a:gd name="connsiteY100" fmla="*/ 714375 h 852488"/>
                <a:gd name="connsiteX101" fmla="*/ 526352 w 2312289"/>
                <a:gd name="connsiteY101" fmla="*/ 711994 h 852488"/>
                <a:gd name="connsiteX102" fmla="*/ 554927 w 2312289"/>
                <a:gd name="connsiteY102" fmla="*/ 707231 h 852488"/>
                <a:gd name="connsiteX103" fmla="*/ 678752 w 2312289"/>
                <a:gd name="connsiteY103" fmla="*/ 704850 h 852488"/>
                <a:gd name="connsiteX104" fmla="*/ 688277 w 2312289"/>
                <a:gd name="connsiteY104" fmla="*/ 707231 h 852488"/>
                <a:gd name="connsiteX105" fmla="*/ 728758 w 2312289"/>
                <a:gd name="connsiteY105" fmla="*/ 709613 h 852488"/>
                <a:gd name="connsiteX106" fmla="*/ 762095 w 2312289"/>
                <a:gd name="connsiteY106" fmla="*/ 711994 h 852488"/>
                <a:gd name="connsiteX107" fmla="*/ 797814 w 2312289"/>
                <a:gd name="connsiteY107" fmla="*/ 716756 h 852488"/>
                <a:gd name="connsiteX108" fmla="*/ 812102 w 2312289"/>
                <a:gd name="connsiteY108" fmla="*/ 719138 h 852488"/>
                <a:gd name="connsiteX109" fmla="*/ 859727 w 2312289"/>
                <a:gd name="connsiteY109" fmla="*/ 728663 h 852488"/>
                <a:gd name="connsiteX110" fmla="*/ 871633 w 2312289"/>
                <a:gd name="connsiteY110" fmla="*/ 733425 h 852488"/>
                <a:gd name="connsiteX111" fmla="*/ 890683 w 2312289"/>
                <a:gd name="connsiteY111" fmla="*/ 738188 h 852488"/>
                <a:gd name="connsiteX112" fmla="*/ 904970 w 2312289"/>
                <a:gd name="connsiteY112" fmla="*/ 747713 h 852488"/>
                <a:gd name="connsiteX113" fmla="*/ 912114 w 2312289"/>
                <a:gd name="connsiteY113" fmla="*/ 750094 h 852488"/>
                <a:gd name="connsiteX114" fmla="*/ 928783 w 2312289"/>
                <a:gd name="connsiteY114" fmla="*/ 754856 h 852488"/>
                <a:gd name="connsiteX115" fmla="*/ 950214 w 2312289"/>
                <a:gd name="connsiteY115" fmla="*/ 766763 h 852488"/>
                <a:gd name="connsiteX116" fmla="*/ 976408 w 2312289"/>
                <a:gd name="connsiteY116" fmla="*/ 783431 h 852488"/>
                <a:gd name="connsiteX117" fmla="*/ 997839 w 2312289"/>
                <a:gd name="connsiteY117" fmla="*/ 790575 h 852488"/>
                <a:gd name="connsiteX118" fmla="*/ 1004983 w 2312289"/>
                <a:gd name="connsiteY118" fmla="*/ 797719 h 852488"/>
                <a:gd name="connsiteX119" fmla="*/ 1024033 w 2312289"/>
                <a:gd name="connsiteY119" fmla="*/ 812006 h 852488"/>
                <a:gd name="connsiteX120" fmla="*/ 1031177 w 2312289"/>
                <a:gd name="connsiteY120" fmla="*/ 821531 h 852488"/>
                <a:gd name="connsiteX121" fmla="*/ 1040702 w 2312289"/>
                <a:gd name="connsiteY121" fmla="*/ 831056 h 852488"/>
                <a:gd name="connsiteX122" fmla="*/ 1057370 w 2312289"/>
                <a:gd name="connsiteY122" fmla="*/ 852488 h 852488"/>
                <a:gd name="connsiteX123" fmla="*/ 1128808 w 2312289"/>
                <a:gd name="connsiteY123" fmla="*/ 850106 h 852488"/>
                <a:gd name="connsiteX124" fmla="*/ 1143095 w 2312289"/>
                <a:gd name="connsiteY124" fmla="*/ 835819 h 852488"/>
                <a:gd name="connsiteX125" fmla="*/ 1150239 w 2312289"/>
                <a:gd name="connsiteY125" fmla="*/ 833438 h 852488"/>
                <a:gd name="connsiteX126" fmla="*/ 1155002 w 2312289"/>
                <a:gd name="connsiteY126" fmla="*/ 826294 h 852488"/>
                <a:gd name="connsiteX127" fmla="*/ 1166908 w 2312289"/>
                <a:gd name="connsiteY127" fmla="*/ 823913 h 852488"/>
                <a:gd name="connsiteX128" fmla="*/ 1174052 w 2312289"/>
                <a:gd name="connsiteY128" fmla="*/ 821531 h 852488"/>
                <a:gd name="connsiteX129" fmla="*/ 1247870 w 2312289"/>
                <a:gd name="connsiteY129" fmla="*/ 821531 h 852488"/>
                <a:gd name="connsiteX130" fmla="*/ 1257395 w 2312289"/>
                <a:gd name="connsiteY130" fmla="*/ 819150 h 852488"/>
                <a:gd name="connsiteX131" fmla="*/ 1262158 w 2312289"/>
                <a:gd name="connsiteY131" fmla="*/ 812006 h 852488"/>
                <a:gd name="connsiteX132" fmla="*/ 1269302 w 2312289"/>
                <a:gd name="connsiteY132" fmla="*/ 809625 h 852488"/>
                <a:gd name="connsiteX133" fmla="*/ 1276445 w 2312289"/>
                <a:gd name="connsiteY133" fmla="*/ 804863 h 852488"/>
                <a:gd name="connsiteX134" fmla="*/ 1278827 w 2312289"/>
                <a:gd name="connsiteY134" fmla="*/ 797719 h 852488"/>
                <a:gd name="connsiteX135" fmla="*/ 1293114 w 2312289"/>
                <a:gd name="connsiteY135" fmla="*/ 792956 h 852488"/>
                <a:gd name="connsiteX136" fmla="*/ 1295495 w 2312289"/>
                <a:gd name="connsiteY136" fmla="*/ 785813 h 852488"/>
                <a:gd name="connsiteX137" fmla="*/ 1302639 w 2312289"/>
                <a:gd name="connsiteY137" fmla="*/ 783431 h 852488"/>
                <a:gd name="connsiteX138" fmla="*/ 1312164 w 2312289"/>
                <a:gd name="connsiteY138" fmla="*/ 778669 h 852488"/>
                <a:gd name="connsiteX139" fmla="*/ 1321689 w 2312289"/>
                <a:gd name="connsiteY139" fmla="*/ 769144 h 852488"/>
                <a:gd name="connsiteX140" fmla="*/ 1328833 w 2312289"/>
                <a:gd name="connsiteY140" fmla="*/ 766763 h 852488"/>
                <a:gd name="connsiteX141" fmla="*/ 1350264 w 2312289"/>
                <a:gd name="connsiteY141" fmla="*/ 754856 h 852488"/>
                <a:gd name="connsiteX142" fmla="*/ 1366933 w 2312289"/>
                <a:gd name="connsiteY142" fmla="*/ 750094 h 852488"/>
                <a:gd name="connsiteX143" fmla="*/ 1374077 w 2312289"/>
                <a:gd name="connsiteY143" fmla="*/ 745331 h 852488"/>
                <a:gd name="connsiteX144" fmla="*/ 1381220 w 2312289"/>
                <a:gd name="connsiteY144" fmla="*/ 742950 h 852488"/>
                <a:gd name="connsiteX145" fmla="*/ 1414558 w 2312289"/>
                <a:gd name="connsiteY145" fmla="*/ 738188 h 852488"/>
                <a:gd name="connsiteX146" fmla="*/ 1424083 w 2312289"/>
                <a:gd name="connsiteY146" fmla="*/ 735806 h 852488"/>
                <a:gd name="connsiteX147" fmla="*/ 1450277 w 2312289"/>
                <a:gd name="connsiteY147" fmla="*/ 728663 h 852488"/>
                <a:gd name="connsiteX148" fmla="*/ 1488377 w 2312289"/>
                <a:gd name="connsiteY148" fmla="*/ 726281 h 852488"/>
                <a:gd name="connsiteX149" fmla="*/ 1514570 w 2312289"/>
                <a:gd name="connsiteY149" fmla="*/ 728663 h 852488"/>
                <a:gd name="connsiteX150" fmla="*/ 1521714 w 2312289"/>
                <a:gd name="connsiteY150" fmla="*/ 731044 h 852488"/>
                <a:gd name="connsiteX151" fmla="*/ 1559814 w 2312289"/>
                <a:gd name="connsiteY151" fmla="*/ 728663 h 852488"/>
                <a:gd name="connsiteX152" fmla="*/ 1578864 w 2312289"/>
                <a:gd name="connsiteY152" fmla="*/ 723900 h 852488"/>
                <a:gd name="connsiteX153" fmla="*/ 1588389 w 2312289"/>
                <a:gd name="connsiteY153" fmla="*/ 719138 h 852488"/>
                <a:gd name="connsiteX154" fmla="*/ 1597914 w 2312289"/>
                <a:gd name="connsiteY154" fmla="*/ 716756 h 852488"/>
                <a:gd name="connsiteX155" fmla="*/ 1605058 w 2312289"/>
                <a:gd name="connsiteY155" fmla="*/ 714375 h 852488"/>
                <a:gd name="connsiteX156" fmla="*/ 1626489 w 2312289"/>
                <a:gd name="connsiteY156" fmla="*/ 704850 h 852488"/>
                <a:gd name="connsiteX157" fmla="*/ 1640777 w 2312289"/>
                <a:gd name="connsiteY157" fmla="*/ 700088 h 852488"/>
                <a:gd name="connsiteX158" fmla="*/ 1647920 w 2312289"/>
                <a:gd name="connsiteY158" fmla="*/ 702469 h 852488"/>
                <a:gd name="connsiteX159" fmla="*/ 1659827 w 2312289"/>
                <a:gd name="connsiteY159" fmla="*/ 716756 h 852488"/>
                <a:gd name="connsiteX160" fmla="*/ 1666970 w 2312289"/>
                <a:gd name="connsiteY160" fmla="*/ 723900 h 852488"/>
                <a:gd name="connsiteX161" fmla="*/ 1681258 w 2312289"/>
                <a:gd name="connsiteY161" fmla="*/ 733425 h 852488"/>
                <a:gd name="connsiteX162" fmla="*/ 1688402 w 2312289"/>
                <a:gd name="connsiteY162" fmla="*/ 740569 h 852488"/>
                <a:gd name="connsiteX163" fmla="*/ 1709833 w 2312289"/>
                <a:gd name="connsiteY163" fmla="*/ 742950 h 852488"/>
                <a:gd name="connsiteX164" fmla="*/ 1719358 w 2312289"/>
                <a:gd name="connsiteY164" fmla="*/ 745331 h 852488"/>
                <a:gd name="connsiteX165" fmla="*/ 1726502 w 2312289"/>
                <a:gd name="connsiteY165" fmla="*/ 747713 h 852488"/>
                <a:gd name="connsiteX166" fmla="*/ 1740789 w 2312289"/>
                <a:gd name="connsiteY166" fmla="*/ 750094 h 852488"/>
                <a:gd name="connsiteX167" fmla="*/ 1759839 w 2312289"/>
                <a:gd name="connsiteY167" fmla="*/ 757238 h 852488"/>
                <a:gd name="connsiteX168" fmla="*/ 1771745 w 2312289"/>
                <a:gd name="connsiteY168" fmla="*/ 759619 h 852488"/>
                <a:gd name="connsiteX169" fmla="*/ 1814608 w 2312289"/>
                <a:gd name="connsiteY169" fmla="*/ 764381 h 852488"/>
                <a:gd name="connsiteX170" fmla="*/ 1826514 w 2312289"/>
                <a:gd name="connsiteY170" fmla="*/ 766763 h 852488"/>
                <a:gd name="connsiteX171" fmla="*/ 1847945 w 2312289"/>
                <a:gd name="connsiteY171" fmla="*/ 776288 h 852488"/>
                <a:gd name="connsiteX172" fmla="*/ 1866995 w 2312289"/>
                <a:gd name="connsiteY172" fmla="*/ 788194 h 852488"/>
                <a:gd name="connsiteX173" fmla="*/ 1876520 w 2312289"/>
                <a:gd name="connsiteY173" fmla="*/ 795338 h 852488"/>
                <a:gd name="connsiteX174" fmla="*/ 1888427 w 2312289"/>
                <a:gd name="connsiteY174" fmla="*/ 797719 h 852488"/>
                <a:gd name="connsiteX175" fmla="*/ 1902714 w 2312289"/>
                <a:gd name="connsiteY175" fmla="*/ 807244 h 852488"/>
                <a:gd name="connsiteX176" fmla="*/ 1914620 w 2312289"/>
                <a:gd name="connsiteY176" fmla="*/ 816769 h 852488"/>
                <a:gd name="connsiteX177" fmla="*/ 1924145 w 2312289"/>
                <a:gd name="connsiteY177" fmla="*/ 823913 h 852488"/>
                <a:gd name="connsiteX178" fmla="*/ 1928908 w 2312289"/>
                <a:gd name="connsiteY178" fmla="*/ 831056 h 852488"/>
                <a:gd name="connsiteX179" fmla="*/ 1986058 w 2312289"/>
                <a:gd name="connsiteY179" fmla="*/ 828675 h 852488"/>
                <a:gd name="connsiteX180" fmla="*/ 1997964 w 2312289"/>
                <a:gd name="connsiteY180" fmla="*/ 826294 h 852488"/>
                <a:gd name="connsiteX181" fmla="*/ 2005108 w 2312289"/>
                <a:gd name="connsiteY181" fmla="*/ 823913 h 852488"/>
                <a:gd name="connsiteX182" fmla="*/ 2024158 w 2312289"/>
                <a:gd name="connsiteY182" fmla="*/ 819150 h 852488"/>
                <a:gd name="connsiteX183" fmla="*/ 2033683 w 2312289"/>
                <a:gd name="connsiteY183" fmla="*/ 814388 h 852488"/>
                <a:gd name="connsiteX184" fmla="*/ 2040827 w 2312289"/>
                <a:gd name="connsiteY184" fmla="*/ 812006 h 852488"/>
                <a:gd name="connsiteX185" fmla="*/ 2047970 w 2312289"/>
                <a:gd name="connsiteY185" fmla="*/ 807244 h 852488"/>
                <a:gd name="connsiteX186" fmla="*/ 2064639 w 2312289"/>
                <a:gd name="connsiteY186" fmla="*/ 802481 h 852488"/>
                <a:gd name="connsiteX187" fmla="*/ 2095595 w 2312289"/>
                <a:gd name="connsiteY187" fmla="*/ 790575 h 852488"/>
                <a:gd name="connsiteX188" fmla="*/ 2105120 w 2312289"/>
                <a:gd name="connsiteY188" fmla="*/ 783431 h 852488"/>
                <a:gd name="connsiteX189" fmla="*/ 2124170 w 2312289"/>
                <a:gd name="connsiteY189" fmla="*/ 773906 h 852488"/>
                <a:gd name="connsiteX190" fmla="*/ 2140839 w 2312289"/>
                <a:gd name="connsiteY190" fmla="*/ 766763 h 852488"/>
                <a:gd name="connsiteX191" fmla="*/ 2155127 w 2312289"/>
                <a:gd name="connsiteY191" fmla="*/ 759619 h 852488"/>
                <a:gd name="connsiteX192" fmla="*/ 2171795 w 2312289"/>
                <a:gd name="connsiteY192" fmla="*/ 754856 h 852488"/>
                <a:gd name="connsiteX193" fmla="*/ 2200370 w 2312289"/>
                <a:gd name="connsiteY193" fmla="*/ 750094 h 852488"/>
                <a:gd name="connsiteX194" fmla="*/ 2209895 w 2312289"/>
                <a:gd name="connsiteY194" fmla="*/ 747713 h 852488"/>
                <a:gd name="connsiteX195" fmla="*/ 2224183 w 2312289"/>
                <a:gd name="connsiteY195" fmla="*/ 745331 h 852488"/>
                <a:gd name="connsiteX196" fmla="*/ 2255139 w 2312289"/>
                <a:gd name="connsiteY196" fmla="*/ 740569 h 852488"/>
                <a:gd name="connsiteX197" fmla="*/ 2269427 w 2312289"/>
                <a:gd name="connsiteY197" fmla="*/ 714375 h 852488"/>
                <a:gd name="connsiteX198" fmla="*/ 2286095 w 2312289"/>
                <a:gd name="connsiteY198" fmla="*/ 683419 h 852488"/>
                <a:gd name="connsiteX199" fmla="*/ 2293239 w 2312289"/>
                <a:gd name="connsiteY199" fmla="*/ 659606 h 852488"/>
                <a:gd name="connsiteX200" fmla="*/ 2298002 w 2312289"/>
                <a:gd name="connsiteY200" fmla="*/ 642938 h 852488"/>
                <a:gd name="connsiteX201" fmla="*/ 2300383 w 2312289"/>
                <a:gd name="connsiteY201" fmla="*/ 628650 h 852488"/>
                <a:gd name="connsiteX202" fmla="*/ 2302764 w 2312289"/>
                <a:gd name="connsiteY202" fmla="*/ 616744 h 852488"/>
                <a:gd name="connsiteX203" fmla="*/ 2307527 w 2312289"/>
                <a:gd name="connsiteY203" fmla="*/ 588169 h 852488"/>
                <a:gd name="connsiteX204" fmla="*/ 2309908 w 2312289"/>
                <a:gd name="connsiteY204" fmla="*/ 561975 h 852488"/>
                <a:gd name="connsiteX205" fmla="*/ 2312289 w 2312289"/>
                <a:gd name="connsiteY205" fmla="*/ 554831 h 852488"/>
                <a:gd name="connsiteX206" fmla="*/ 2309908 w 2312289"/>
                <a:gd name="connsiteY206" fmla="*/ 542925 h 852488"/>
                <a:gd name="connsiteX207" fmla="*/ 2300383 w 2312289"/>
                <a:gd name="connsiteY207" fmla="*/ 519113 h 852488"/>
                <a:gd name="connsiteX208" fmla="*/ 2298002 w 2312289"/>
                <a:gd name="connsiteY208" fmla="*/ 504825 h 852488"/>
                <a:gd name="connsiteX209" fmla="*/ 2293239 w 2312289"/>
                <a:gd name="connsiteY209" fmla="*/ 490538 h 852488"/>
                <a:gd name="connsiteX210" fmla="*/ 2290858 w 2312289"/>
                <a:gd name="connsiteY210" fmla="*/ 459581 h 852488"/>
                <a:gd name="connsiteX211" fmla="*/ 2288477 w 2312289"/>
                <a:gd name="connsiteY211" fmla="*/ 447675 h 852488"/>
                <a:gd name="connsiteX212" fmla="*/ 2286095 w 2312289"/>
                <a:gd name="connsiteY212" fmla="*/ 428625 h 852488"/>
                <a:gd name="connsiteX213" fmla="*/ 2267045 w 2312289"/>
                <a:gd name="connsiteY213" fmla="*/ 338138 h 852488"/>
                <a:gd name="connsiteX214" fmla="*/ 2259902 w 2312289"/>
                <a:gd name="connsiteY214" fmla="*/ 333375 h 852488"/>
                <a:gd name="connsiteX215" fmla="*/ 2247995 w 2312289"/>
                <a:gd name="connsiteY215" fmla="*/ 319088 h 852488"/>
                <a:gd name="connsiteX216" fmla="*/ 2233708 w 2312289"/>
                <a:gd name="connsiteY216" fmla="*/ 311944 h 852488"/>
                <a:gd name="connsiteX217" fmla="*/ 2214658 w 2312289"/>
                <a:gd name="connsiteY217" fmla="*/ 292894 h 852488"/>
                <a:gd name="connsiteX218" fmla="*/ 2202752 w 2312289"/>
                <a:gd name="connsiteY218" fmla="*/ 278606 h 852488"/>
                <a:gd name="connsiteX219" fmla="*/ 2195608 w 2312289"/>
                <a:gd name="connsiteY219" fmla="*/ 257175 h 852488"/>
                <a:gd name="connsiteX220" fmla="*/ 2190845 w 2312289"/>
                <a:gd name="connsiteY220" fmla="*/ 240506 h 852488"/>
                <a:gd name="connsiteX221" fmla="*/ 2181320 w 2312289"/>
                <a:gd name="connsiteY221" fmla="*/ 223838 h 852488"/>
                <a:gd name="connsiteX222" fmla="*/ 2174177 w 2312289"/>
                <a:gd name="connsiteY222" fmla="*/ 200025 h 852488"/>
                <a:gd name="connsiteX223" fmla="*/ 2171795 w 2312289"/>
                <a:gd name="connsiteY223" fmla="*/ 190500 h 852488"/>
                <a:gd name="connsiteX224" fmla="*/ 2164652 w 2312289"/>
                <a:gd name="connsiteY224" fmla="*/ 180975 h 852488"/>
                <a:gd name="connsiteX225" fmla="*/ 2162270 w 2312289"/>
                <a:gd name="connsiteY225" fmla="*/ 173831 h 852488"/>
                <a:gd name="connsiteX226" fmla="*/ 2143220 w 2312289"/>
                <a:gd name="connsiteY226" fmla="*/ 152400 h 852488"/>
                <a:gd name="connsiteX227" fmla="*/ 2124170 w 2312289"/>
                <a:gd name="connsiteY227" fmla="*/ 130969 h 852488"/>
                <a:gd name="connsiteX228" fmla="*/ 2128933 w 2312289"/>
                <a:gd name="connsiteY228" fmla="*/ 121444 h 852488"/>
                <a:gd name="connsiteX229" fmla="*/ 2159889 w 2312289"/>
                <a:gd name="connsiteY229" fmla="*/ 92869 h 852488"/>
                <a:gd name="connsiteX230" fmla="*/ 2164652 w 2312289"/>
                <a:gd name="connsiteY230" fmla="*/ 83344 h 852488"/>
                <a:gd name="connsiteX231" fmla="*/ 2159889 w 2312289"/>
                <a:gd name="connsiteY231" fmla="*/ 76200 h 852488"/>
                <a:gd name="connsiteX232" fmla="*/ 2152745 w 2312289"/>
                <a:gd name="connsiteY232" fmla="*/ 66675 h 852488"/>
                <a:gd name="connsiteX233" fmla="*/ 2126552 w 2312289"/>
                <a:gd name="connsiteY233" fmla="*/ 59531 h 852488"/>
                <a:gd name="connsiteX234" fmla="*/ 2119408 w 2312289"/>
                <a:gd name="connsiteY234" fmla="*/ 54769 h 852488"/>
                <a:gd name="connsiteX235" fmla="*/ 2109883 w 2312289"/>
                <a:gd name="connsiteY235" fmla="*/ 52388 h 852488"/>
                <a:gd name="connsiteX236" fmla="*/ 2047970 w 2312289"/>
                <a:gd name="connsiteY236" fmla="*/ 54769 h 852488"/>
                <a:gd name="connsiteX237" fmla="*/ 2038445 w 2312289"/>
                <a:gd name="connsiteY237" fmla="*/ 57150 h 852488"/>
                <a:gd name="connsiteX238" fmla="*/ 2019395 w 2312289"/>
                <a:gd name="connsiteY238" fmla="*/ 61913 h 852488"/>
                <a:gd name="connsiteX239" fmla="*/ 2007489 w 2312289"/>
                <a:gd name="connsiteY239" fmla="*/ 66675 h 852488"/>
                <a:gd name="connsiteX240" fmla="*/ 2000345 w 2312289"/>
                <a:gd name="connsiteY240" fmla="*/ 71438 h 852488"/>
                <a:gd name="connsiteX241" fmla="*/ 1981295 w 2312289"/>
                <a:gd name="connsiteY241" fmla="*/ 78581 h 852488"/>
                <a:gd name="connsiteX242" fmla="*/ 1964627 w 2312289"/>
                <a:gd name="connsiteY242" fmla="*/ 90488 h 852488"/>
                <a:gd name="connsiteX243" fmla="*/ 1952720 w 2312289"/>
                <a:gd name="connsiteY243" fmla="*/ 97631 h 852488"/>
                <a:gd name="connsiteX244" fmla="*/ 1943195 w 2312289"/>
                <a:gd name="connsiteY244" fmla="*/ 104775 h 852488"/>
                <a:gd name="connsiteX245" fmla="*/ 1928908 w 2312289"/>
                <a:gd name="connsiteY245" fmla="*/ 114300 h 852488"/>
                <a:gd name="connsiteX246" fmla="*/ 1914620 w 2312289"/>
                <a:gd name="connsiteY246" fmla="*/ 119063 h 852488"/>
                <a:gd name="connsiteX247" fmla="*/ 1907477 w 2312289"/>
                <a:gd name="connsiteY247" fmla="*/ 121444 h 852488"/>
                <a:gd name="connsiteX248" fmla="*/ 1893189 w 2312289"/>
                <a:gd name="connsiteY248" fmla="*/ 123825 h 852488"/>
                <a:gd name="connsiteX249" fmla="*/ 1883664 w 2312289"/>
                <a:gd name="connsiteY249" fmla="*/ 126206 h 852488"/>
                <a:gd name="connsiteX250" fmla="*/ 1857470 w 2312289"/>
                <a:gd name="connsiteY250" fmla="*/ 128588 h 852488"/>
                <a:gd name="connsiteX251" fmla="*/ 1816989 w 2312289"/>
                <a:gd name="connsiteY251" fmla="*/ 133350 h 852488"/>
                <a:gd name="connsiteX252" fmla="*/ 1805083 w 2312289"/>
                <a:gd name="connsiteY252" fmla="*/ 138113 h 852488"/>
                <a:gd name="connsiteX253" fmla="*/ 1774127 w 2312289"/>
                <a:gd name="connsiteY253" fmla="*/ 142875 h 852488"/>
                <a:gd name="connsiteX254" fmla="*/ 1733645 w 2312289"/>
                <a:gd name="connsiteY254" fmla="*/ 150019 h 852488"/>
                <a:gd name="connsiteX255" fmla="*/ 1478852 w 2312289"/>
                <a:gd name="connsiteY255" fmla="*/ 152400 h 852488"/>
                <a:gd name="connsiteX256" fmla="*/ 1471708 w 2312289"/>
                <a:gd name="connsiteY256" fmla="*/ 150019 h 852488"/>
                <a:gd name="connsiteX257" fmla="*/ 1459802 w 2312289"/>
                <a:gd name="connsiteY257" fmla="*/ 147638 h 852488"/>
                <a:gd name="connsiteX258" fmla="*/ 1374077 w 2312289"/>
                <a:gd name="connsiteY258" fmla="*/ 150019 h 852488"/>
                <a:gd name="connsiteX259" fmla="*/ 1366933 w 2312289"/>
                <a:gd name="connsiteY259" fmla="*/ 152400 h 852488"/>
                <a:gd name="connsiteX260" fmla="*/ 1352645 w 2312289"/>
                <a:gd name="connsiteY260" fmla="*/ 154781 h 852488"/>
                <a:gd name="connsiteX261" fmla="*/ 1340739 w 2312289"/>
                <a:gd name="connsiteY261" fmla="*/ 157163 h 852488"/>
                <a:gd name="connsiteX262" fmla="*/ 1290733 w 2312289"/>
                <a:gd name="connsiteY262" fmla="*/ 152400 h 852488"/>
                <a:gd name="connsiteX263" fmla="*/ 1269302 w 2312289"/>
                <a:gd name="connsiteY263" fmla="*/ 150019 h 852488"/>
                <a:gd name="connsiteX264" fmla="*/ 1257395 w 2312289"/>
                <a:gd name="connsiteY264" fmla="*/ 147638 h 852488"/>
                <a:gd name="connsiteX265" fmla="*/ 1193102 w 2312289"/>
                <a:gd name="connsiteY265" fmla="*/ 140494 h 852488"/>
                <a:gd name="connsiteX266" fmla="*/ 1138333 w 2312289"/>
                <a:gd name="connsiteY266" fmla="*/ 147638 h 852488"/>
                <a:gd name="connsiteX0" fmla="*/ 1140079 w 2314035"/>
                <a:gd name="connsiteY0" fmla="*/ 147638 h 852488"/>
                <a:gd name="connsiteX1" fmla="*/ 992441 w 2314035"/>
                <a:gd name="connsiteY1" fmla="*/ 152400 h 852488"/>
                <a:gd name="connsiteX2" fmla="*/ 975773 w 2314035"/>
                <a:gd name="connsiteY2" fmla="*/ 159544 h 852488"/>
                <a:gd name="connsiteX3" fmla="*/ 961485 w 2314035"/>
                <a:gd name="connsiteY3" fmla="*/ 164306 h 852488"/>
                <a:gd name="connsiteX4" fmla="*/ 887666 w 2314035"/>
                <a:gd name="connsiteY4" fmla="*/ 166688 h 852488"/>
                <a:gd name="connsiteX5" fmla="*/ 868616 w 2314035"/>
                <a:gd name="connsiteY5" fmla="*/ 164306 h 852488"/>
                <a:gd name="connsiteX6" fmla="*/ 861473 w 2314035"/>
                <a:gd name="connsiteY6" fmla="*/ 161925 h 852488"/>
                <a:gd name="connsiteX7" fmla="*/ 828135 w 2314035"/>
                <a:gd name="connsiteY7" fmla="*/ 169069 h 852488"/>
                <a:gd name="connsiteX8" fmla="*/ 794798 w 2314035"/>
                <a:gd name="connsiteY8" fmla="*/ 164306 h 852488"/>
                <a:gd name="connsiteX9" fmla="*/ 778129 w 2314035"/>
                <a:gd name="connsiteY9" fmla="*/ 152400 h 852488"/>
                <a:gd name="connsiteX10" fmla="*/ 773366 w 2314035"/>
                <a:gd name="connsiteY10" fmla="*/ 145256 h 852488"/>
                <a:gd name="connsiteX11" fmla="*/ 759079 w 2314035"/>
                <a:gd name="connsiteY11" fmla="*/ 135731 h 852488"/>
                <a:gd name="connsiteX12" fmla="*/ 749554 w 2314035"/>
                <a:gd name="connsiteY12" fmla="*/ 130969 h 852488"/>
                <a:gd name="connsiteX13" fmla="*/ 740029 w 2314035"/>
                <a:gd name="connsiteY13" fmla="*/ 123825 h 852488"/>
                <a:gd name="connsiteX14" fmla="*/ 732885 w 2314035"/>
                <a:gd name="connsiteY14" fmla="*/ 119063 h 852488"/>
                <a:gd name="connsiteX15" fmla="*/ 718598 w 2314035"/>
                <a:gd name="connsiteY15" fmla="*/ 107156 h 852488"/>
                <a:gd name="connsiteX16" fmla="*/ 690023 w 2314035"/>
                <a:gd name="connsiteY16" fmla="*/ 92869 h 852488"/>
                <a:gd name="connsiteX17" fmla="*/ 675735 w 2314035"/>
                <a:gd name="connsiteY17" fmla="*/ 85725 h 852488"/>
                <a:gd name="connsiteX18" fmla="*/ 656685 w 2314035"/>
                <a:gd name="connsiteY18" fmla="*/ 76200 h 852488"/>
                <a:gd name="connsiteX19" fmla="*/ 647160 w 2314035"/>
                <a:gd name="connsiteY19" fmla="*/ 69056 h 852488"/>
                <a:gd name="connsiteX20" fmla="*/ 630491 w 2314035"/>
                <a:gd name="connsiteY20" fmla="*/ 61913 h 852488"/>
                <a:gd name="connsiteX21" fmla="*/ 604298 w 2314035"/>
                <a:gd name="connsiteY21" fmla="*/ 45244 h 852488"/>
                <a:gd name="connsiteX22" fmla="*/ 592391 w 2314035"/>
                <a:gd name="connsiteY22" fmla="*/ 35719 h 852488"/>
                <a:gd name="connsiteX23" fmla="*/ 580485 w 2314035"/>
                <a:gd name="connsiteY23" fmla="*/ 23813 h 852488"/>
                <a:gd name="connsiteX24" fmla="*/ 566198 w 2314035"/>
                <a:gd name="connsiteY24" fmla="*/ 11906 h 852488"/>
                <a:gd name="connsiteX25" fmla="*/ 556673 w 2314035"/>
                <a:gd name="connsiteY25" fmla="*/ 4763 h 852488"/>
                <a:gd name="connsiteX26" fmla="*/ 542385 w 2314035"/>
                <a:gd name="connsiteY26" fmla="*/ 0 h 852488"/>
                <a:gd name="connsiteX27" fmla="*/ 494760 w 2314035"/>
                <a:gd name="connsiteY27" fmla="*/ 7144 h 852488"/>
                <a:gd name="connsiteX28" fmla="*/ 487616 w 2314035"/>
                <a:gd name="connsiteY28" fmla="*/ 11906 h 852488"/>
                <a:gd name="connsiteX29" fmla="*/ 482854 w 2314035"/>
                <a:gd name="connsiteY29" fmla="*/ 19050 h 852488"/>
                <a:gd name="connsiteX30" fmla="*/ 449516 w 2314035"/>
                <a:gd name="connsiteY30" fmla="*/ 21431 h 852488"/>
                <a:gd name="connsiteX31" fmla="*/ 442373 w 2314035"/>
                <a:gd name="connsiteY31" fmla="*/ 19050 h 852488"/>
                <a:gd name="connsiteX32" fmla="*/ 432848 w 2314035"/>
                <a:gd name="connsiteY32" fmla="*/ 14288 h 852488"/>
                <a:gd name="connsiteX33" fmla="*/ 416179 w 2314035"/>
                <a:gd name="connsiteY33" fmla="*/ 11906 h 852488"/>
                <a:gd name="connsiteX34" fmla="*/ 406654 w 2314035"/>
                <a:gd name="connsiteY34" fmla="*/ 7144 h 852488"/>
                <a:gd name="connsiteX35" fmla="*/ 389985 w 2314035"/>
                <a:gd name="connsiteY35" fmla="*/ 2381 h 852488"/>
                <a:gd name="connsiteX36" fmla="*/ 382841 w 2314035"/>
                <a:gd name="connsiteY36" fmla="*/ 0 h 852488"/>
                <a:gd name="connsiteX37" fmla="*/ 339979 w 2314035"/>
                <a:gd name="connsiteY37" fmla="*/ 4763 h 852488"/>
                <a:gd name="connsiteX38" fmla="*/ 335216 w 2314035"/>
                <a:gd name="connsiteY38" fmla="*/ 11906 h 852488"/>
                <a:gd name="connsiteX39" fmla="*/ 320929 w 2314035"/>
                <a:gd name="connsiteY39" fmla="*/ 23813 h 852488"/>
                <a:gd name="connsiteX40" fmla="*/ 316166 w 2314035"/>
                <a:gd name="connsiteY40" fmla="*/ 30956 h 852488"/>
                <a:gd name="connsiteX41" fmla="*/ 287591 w 2314035"/>
                <a:gd name="connsiteY41" fmla="*/ 57150 h 852488"/>
                <a:gd name="connsiteX42" fmla="*/ 280448 w 2314035"/>
                <a:gd name="connsiteY42" fmla="*/ 59531 h 852488"/>
                <a:gd name="connsiteX43" fmla="*/ 268541 w 2314035"/>
                <a:gd name="connsiteY43" fmla="*/ 69056 h 852488"/>
                <a:gd name="connsiteX44" fmla="*/ 261398 w 2314035"/>
                <a:gd name="connsiteY44" fmla="*/ 73819 h 852488"/>
                <a:gd name="connsiteX45" fmla="*/ 218535 w 2314035"/>
                <a:gd name="connsiteY45" fmla="*/ 78581 h 852488"/>
                <a:gd name="connsiteX46" fmla="*/ 180435 w 2314035"/>
                <a:gd name="connsiteY46" fmla="*/ 83344 h 852488"/>
                <a:gd name="connsiteX47" fmla="*/ 166148 w 2314035"/>
                <a:gd name="connsiteY47" fmla="*/ 88106 h 852488"/>
                <a:gd name="connsiteX48" fmla="*/ 151860 w 2314035"/>
                <a:gd name="connsiteY48" fmla="*/ 95250 h 852488"/>
                <a:gd name="connsiteX49" fmla="*/ 147098 w 2314035"/>
                <a:gd name="connsiteY49" fmla="*/ 104775 h 852488"/>
                <a:gd name="connsiteX50" fmla="*/ 139954 w 2314035"/>
                <a:gd name="connsiteY50" fmla="*/ 107156 h 852488"/>
                <a:gd name="connsiteX51" fmla="*/ 132810 w 2314035"/>
                <a:gd name="connsiteY51" fmla="*/ 111919 h 852488"/>
                <a:gd name="connsiteX52" fmla="*/ 125666 w 2314035"/>
                <a:gd name="connsiteY52" fmla="*/ 121444 h 852488"/>
                <a:gd name="connsiteX53" fmla="*/ 118523 w 2314035"/>
                <a:gd name="connsiteY53" fmla="*/ 128588 h 852488"/>
                <a:gd name="connsiteX54" fmla="*/ 108998 w 2314035"/>
                <a:gd name="connsiteY54" fmla="*/ 142875 h 852488"/>
                <a:gd name="connsiteX55" fmla="*/ 104235 w 2314035"/>
                <a:gd name="connsiteY55" fmla="*/ 150019 h 852488"/>
                <a:gd name="connsiteX56" fmla="*/ 99473 w 2314035"/>
                <a:gd name="connsiteY56" fmla="*/ 157163 h 852488"/>
                <a:gd name="connsiteX57" fmla="*/ 92329 w 2314035"/>
                <a:gd name="connsiteY57" fmla="*/ 171450 h 852488"/>
                <a:gd name="connsiteX58" fmla="*/ 89948 w 2314035"/>
                <a:gd name="connsiteY58" fmla="*/ 178594 h 852488"/>
                <a:gd name="connsiteX59" fmla="*/ 80423 w 2314035"/>
                <a:gd name="connsiteY59" fmla="*/ 192881 h 852488"/>
                <a:gd name="connsiteX60" fmla="*/ 75660 w 2314035"/>
                <a:gd name="connsiteY60" fmla="*/ 202406 h 852488"/>
                <a:gd name="connsiteX61" fmla="*/ 70898 w 2314035"/>
                <a:gd name="connsiteY61" fmla="*/ 223838 h 852488"/>
                <a:gd name="connsiteX62" fmla="*/ 68516 w 2314035"/>
                <a:gd name="connsiteY62" fmla="*/ 266700 h 852488"/>
                <a:gd name="connsiteX63" fmla="*/ 4223 w 2314035"/>
                <a:gd name="connsiteY63" fmla="*/ 297656 h 852488"/>
                <a:gd name="connsiteX64" fmla="*/ 6604 w 2314035"/>
                <a:gd name="connsiteY64" fmla="*/ 304800 h 852488"/>
                <a:gd name="connsiteX65" fmla="*/ 16129 w 2314035"/>
                <a:gd name="connsiteY65" fmla="*/ 321469 h 852488"/>
                <a:gd name="connsiteX66" fmla="*/ 18510 w 2314035"/>
                <a:gd name="connsiteY66" fmla="*/ 330994 h 852488"/>
                <a:gd name="connsiteX67" fmla="*/ 32798 w 2314035"/>
                <a:gd name="connsiteY67" fmla="*/ 345281 h 852488"/>
                <a:gd name="connsiteX68" fmla="*/ 37560 w 2314035"/>
                <a:gd name="connsiteY68" fmla="*/ 366713 h 852488"/>
                <a:gd name="connsiteX69" fmla="*/ 42323 w 2314035"/>
                <a:gd name="connsiteY69" fmla="*/ 381000 h 852488"/>
                <a:gd name="connsiteX70" fmla="*/ 44704 w 2314035"/>
                <a:gd name="connsiteY70" fmla="*/ 402431 h 852488"/>
                <a:gd name="connsiteX71" fmla="*/ 49466 w 2314035"/>
                <a:gd name="connsiteY71" fmla="*/ 414338 h 852488"/>
                <a:gd name="connsiteX72" fmla="*/ 51848 w 2314035"/>
                <a:gd name="connsiteY72" fmla="*/ 450056 h 852488"/>
                <a:gd name="connsiteX73" fmla="*/ 54229 w 2314035"/>
                <a:gd name="connsiteY73" fmla="*/ 619125 h 852488"/>
                <a:gd name="connsiteX74" fmla="*/ 61373 w 2314035"/>
                <a:gd name="connsiteY74" fmla="*/ 659606 h 852488"/>
                <a:gd name="connsiteX75" fmla="*/ 68516 w 2314035"/>
                <a:gd name="connsiteY75" fmla="*/ 678656 h 852488"/>
                <a:gd name="connsiteX76" fmla="*/ 78041 w 2314035"/>
                <a:gd name="connsiteY76" fmla="*/ 690563 h 852488"/>
                <a:gd name="connsiteX77" fmla="*/ 113760 w 2314035"/>
                <a:gd name="connsiteY77" fmla="*/ 692944 h 852488"/>
                <a:gd name="connsiteX78" fmla="*/ 120904 w 2314035"/>
                <a:gd name="connsiteY78" fmla="*/ 695325 h 852488"/>
                <a:gd name="connsiteX79" fmla="*/ 130429 w 2314035"/>
                <a:gd name="connsiteY79" fmla="*/ 700088 h 852488"/>
                <a:gd name="connsiteX80" fmla="*/ 149479 w 2314035"/>
                <a:gd name="connsiteY80" fmla="*/ 707231 h 852488"/>
                <a:gd name="connsiteX81" fmla="*/ 156623 w 2314035"/>
                <a:gd name="connsiteY81" fmla="*/ 714375 h 852488"/>
                <a:gd name="connsiteX82" fmla="*/ 168529 w 2314035"/>
                <a:gd name="connsiteY82" fmla="*/ 723900 h 852488"/>
                <a:gd name="connsiteX83" fmla="*/ 175673 w 2314035"/>
                <a:gd name="connsiteY83" fmla="*/ 733425 h 852488"/>
                <a:gd name="connsiteX84" fmla="*/ 178054 w 2314035"/>
                <a:gd name="connsiteY84" fmla="*/ 740569 h 852488"/>
                <a:gd name="connsiteX85" fmla="*/ 185198 w 2314035"/>
                <a:gd name="connsiteY85" fmla="*/ 745331 h 852488"/>
                <a:gd name="connsiteX86" fmla="*/ 216154 w 2314035"/>
                <a:gd name="connsiteY86" fmla="*/ 750094 h 852488"/>
                <a:gd name="connsiteX87" fmla="*/ 239966 w 2314035"/>
                <a:gd name="connsiteY87" fmla="*/ 757238 h 852488"/>
                <a:gd name="connsiteX88" fmla="*/ 259016 w 2314035"/>
                <a:gd name="connsiteY88" fmla="*/ 759619 h 852488"/>
                <a:gd name="connsiteX89" fmla="*/ 275685 w 2314035"/>
                <a:gd name="connsiteY89" fmla="*/ 762000 h 852488"/>
                <a:gd name="connsiteX90" fmla="*/ 306641 w 2314035"/>
                <a:gd name="connsiteY90" fmla="*/ 764381 h 852488"/>
                <a:gd name="connsiteX91" fmla="*/ 363791 w 2314035"/>
                <a:gd name="connsiteY91" fmla="*/ 771525 h 852488"/>
                <a:gd name="connsiteX92" fmla="*/ 416179 w 2314035"/>
                <a:gd name="connsiteY92" fmla="*/ 769144 h 852488"/>
                <a:gd name="connsiteX93" fmla="*/ 425704 w 2314035"/>
                <a:gd name="connsiteY93" fmla="*/ 766763 h 852488"/>
                <a:gd name="connsiteX94" fmla="*/ 449516 w 2314035"/>
                <a:gd name="connsiteY94" fmla="*/ 750094 h 852488"/>
                <a:gd name="connsiteX95" fmla="*/ 473329 w 2314035"/>
                <a:gd name="connsiteY95" fmla="*/ 735806 h 852488"/>
                <a:gd name="connsiteX96" fmla="*/ 480473 w 2314035"/>
                <a:gd name="connsiteY96" fmla="*/ 733425 h 852488"/>
                <a:gd name="connsiteX97" fmla="*/ 494760 w 2314035"/>
                <a:gd name="connsiteY97" fmla="*/ 726281 h 852488"/>
                <a:gd name="connsiteX98" fmla="*/ 511429 w 2314035"/>
                <a:gd name="connsiteY98" fmla="*/ 719138 h 852488"/>
                <a:gd name="connsiteX99" fmla="*/ 518573 w 2314035"/>
                <a:gd name="connsiteY99" fmla="*/ 714375 h 852488"/>
                <a:gd name="connsiteX100" fmla="*/ 528098 w 2314035"/>
                <a:gd name="connsiteY100" fmla="*/ 711994 h 852488"/>
                <a:gd name="connsiteX101" fmla="*/ 556673 w 2314035"/>
                <a:gd name="connsiteY101" fmla="*/ 707231 h 852488"/>
                <a:gd name="connsiteX102" fmla="*/ 680498 w 2314035"/>
                <a:gd name="connsiteY102" fmla="*/ 704850 h 852488"/>
                <a:gd name="connsiteX103" fmla="*/ 690023 w 2314035"/>
                <a:gd name="connsiteY103" fmla="*/ 707231 h 852488"/>
                <a:gd name="connsiteX104" fmla="*/ 730504 w 2314035"/>
                <a:gd name="connsiteY104" fmla="*/ 709613 h 852488"/>
                <a:gd name="connsiteX105" fmla="*/ 763841 w 2314035"/>
                <a:gd name="connsiteY105" fmla="*/ 711994 h 852488"/>
                <a:gd name="connsiteX106" fmla="*/ 799560 w 2314035"/>
                <a:gd name="connsiteY106" fmla="*/ 716756 h 852488"/>
                <a:gd name="connsiteX107" fmla="*/ 813848 w 2314035"/>
                <a:gd name="connsiteY107" fmla="*/ 719138 h 852488"/>
                <a:gd name="connsiteX108" fmla="*/ 861473 w 2314035"/>
                <a:gd name="connsiteY108" fmla="*/ 728663 h 852488"/>
                <a:gd name="connsiteX109" fmla="*/ 873379 w 2314035"/>
                <a:gd name="connsiteY109" fmla="*/ 733425 h 852488"/>
                <a:gd name="connsiteX110" fmla="*/ 892429 w 2314035"/>
                <a:gd name="connsiteY110" fmla="*/ 738188 h 852488"/>
                <a:gd name="connsiteX111" fmla="*/ 906716 w 2314035"/>
                <a:gd name="connsiteY111" fmla="*/ 747713 h 852488"/>
                <a:gd name="connsiteX112" fmla="*/ 913860 w 2314035"/>
                <a:gd name="connsiteY112" fmla="*/ 750094 h 852488"/>
                <a:gd name="connsiteX113" fmla="*/ 930529 w 2314035"/>
                <a:gd name="connsiteY113" fmla="*/ 754856 h 852488"/>
                <a:gd name="connsiteX114" fmla="*/ 951960 w 2314035"/>
                <a:gd name="connsiteY114" fmla="*/ 766763 h 852488"/>
                <a:gd name="connsiteX115" fmla="*/ 978154 w 2314035"/>
                <a:gd name="connsiteY115" fmla="*/ 783431 h 852488"/>
                <a:gd name="connsiteX116" fmla="*/ 999585 w 2314035"/>
                <a:gd name="connsiteY116" fmla="*/ 790575 h 852488"/>
                <a:gd name="connsiteX117" fmla="*/ 1006729 w 2314035"/>
                <a:gd name="connsiteY117" fmla="*/ 797719 h 852488"/>
                <a:gd name="connsiteX118" fmla="*/ 1025779 w 2314035"/>
                <a:gd name="connsiteY118" fmla="*/ 812006 h 852488"/>
                <a:gd name="connsiteX119" fmla="*/ 1032923 w 2314035"/>
                <a:gd name="connsiteY119" fmla="*/ 821531 h 852488"/>
                <a:gd name="connsiteX120" fmla="*/ 1042448 w 2314035"/>
                <a:gd name="connsiteY120" fmla="*/ 831056 h 852488"/>
                <a:gd name="connsiteX121" fmla="*/ 1059116 w 2314035"/>
                <a:gd name="connsiteY121" fmla="*/ 852488 h 852488"/>
                <a:gd name="connsiteX122" fmla="*/ 1130554 w 2314035"/>
                <a:gd name="connsiteY122" fmla="*/ 850106 h 852488"/>
                <a:gd name="connsiteX123" fmla="*/ 1144841 w 2314035"/>
                <a:gd name="connsiteY123" fmla="*/ 835819 h 852488"/>
                <a:gd name="connsiteX124" fmla="*/ 1151985 w 2314035"/>
                <a:gd name="connsiteY124" fmla="*/ 833438 h 852488"/>
                <a:gd name="connsiteX125" fmla="*/ 1156748 w 2314035"/>
                <a:gd name="connsiteY125" fmla="*/ 826294 h 852488"/>
                <a:gd name="connsiteX126" fmla="*/ 1168654 w 2314035"/>
                <a:gd name="connsiteY126" fmla="*/ 823913 h 852488"/>
                <a:gd name="connsiteX127" fmla="*/ 1175798 w 2314035"/>
                <a:gd name="connsiteY127" fmla="*/ 821531 h 852488"/>
                <a:gd name="connsiteX128" fmla="*/ 1249616 w 2314035"/>
                <a:gd name="connsiteY128" fmla="*/ 821531 h 852488"/>
                <a:gd name="connsiteX129" fmla="*/ 1259141 w 2314035"/>
                <a:gd name="connsiteY129" fmla="*/ 819150 h 852488"/>
                <a:gd name="connsiteX130" fmla="*/ 1263904 w 2314035"/>
                <a:gd name="connsiteY130" fmla="*/ 812006 h 852488"/>
                <a:gd name="connsiteX131" fmla="*/ 1271048 w 2314035"/>
                <a:gd name="connsiteY131" fmla="*/ 809625 h 852488"/>
                <a:gd name="connsiteX132" fmla="*/ 1278191 w 2314035"/>
                <a:gd name="connsiteY132" fmla="*/ 804863 h 852488"/>
                <a:gd name="connsiteX133" fmla="*/ 1280573 w 2314035"/>
                <a:gd name="connsiteY133" fmla="*/ 797719 h 852488"/>
                <a:gd name="connsiteX134" fmla="*/ 1294860 w 2314035"/>
                <a:gd name="connsiteY134" fmla="*/ 792956 h 852488"/>
                <a:gd name="connsiteX135" fmla="*/ 1297241 w 2314035"/>
                <a:gd name="connsiteY135" fmla="*/ 785813 h 852488"/>
                <a:gd name="connsiteX136" fmla="*/ 1304385 w 2314035"/>
                <a:gd name="connsiteY136" fmla="*/ 783431 h 852488"/>
                <a:gd name="connsiteX137" fmla="*/ 1313910 w 2314035"/>
                <a:gd name="connsiteY137" fmla="*/ 778669 h 852488"/>
                <a:gd name="connsiteX138" fmla="*/ 1323435 w 2314035"/>
                <a:gd name="connsiteY138" fmla="*/ 769144 h 852488"/>
                <a:gd name="connsiteX139" fmla="*/ 1330579 w 2314035"/>
                <a:gd name="connsiteY139" fmla="*/ 766763 h 852488"/>
                <a:gd name="connsiteX140" fmla="*/ 1352010 w 2314035"/>
                <a:gd name="connsiteY140" fmla="*/ 754856 h 852488"/>
                <a:gd name="connsiteX141" fmla="*/ 1368679 w 2314035"/>
                <a:gd name="connsiteY141" fmla="*/ 750094 h 852488"/>
                <a:gd name="connsiteX142" fmla="*/ 1375823 w 2314035"/>
                <a:gd name="connsiteY142" fmla="*/ 745331 h 852488"/>
                <a:gd name="connsiteX143" fmla="*/ 1382966 w 2314035"/>
                <a:gd name="connsiteY143" fmla="*/ 742950 h 852488"/>
                <a:gd name="connsiteX144" fmla="*/ 1416304 w 2314035"/>
                <a:gd name="connsiteY144" fmla="*/ 738188 h 852488"/>
                <a:gd name="connsiteX145" fmla="*/ 1425829 w 2314035"/>
                <a:gd name="connsiteY145" fmla="*/ 735806 h 852488"/>
                <a:gd name="connsiteX146" fmla="*/ 1452023 w 2314035"/>
                <a:gd name="connsiteY146" fmla="*/ 728663 h 852488"/>
                <a:gd name="connsiteX147" fmla="*/ 1490123 w 2314035"/>
                <a:gd name="connsiteY147" fmla="*/ 726281 h 852488"/>
                <a:gd name="connsiteX148" fmla="*/ 1516316 w 2314035"/>
                <a:gd name="connsiteY148" fmla="*/ 728663 h 852488"/>
                <a:gd name="connsiteX149" fmla="*/ 1523460 w 2314035"/>
                <a:gd name="connsiteY149" fmla="*/ 731044 h 852488"/>
                <a:gd name="connsiteX150" fmla="*/ 1561560 w 2314035"/>
                <a:gd name="connsiteY150" fmla="*/ 728663 h 852488"/>
                <a:gd name="connsiteX151" fmla="*/ 1580610 w 2314035"/>
                <a:gd name="connsiteY151" fmla="*/ 723900 h 852488"/>
                <a:gd name="connsiteX152" fmla="*/ 1590135 w 2314035"/>
                <a:gd name="connsiteY152" fmla="*/ 719138 h 852488"/>
                <a:gd name="connsiteX153" fmla="*/ 1599660 w 2314035"/>
                <a:gd name="connsiteY153" fmla="*/ 716756 h 852488"/>
                <a:gd name="connsiteX154" fmla="*/ 1606804 w 2314035"/>
                <a:gd name="connsiteY154" fmla="*/ 714375 h 852488"/>
                <a:gd name="connsiteX155" fmla="*/ 1628235 w 2314035"/>
                <a:gd name="connsiteY155" fmla="*/ 704850 h 852488"/>
                <a:gd name="connsiteX156" fmla="*/ 1642523 w 2314035"/>
                <a:gd name="connsiteY156" fmla="*/ 700088 h 852488"/>
                <a:gd name="connsiteX157" fmla="*/ 1649666 w 2314035"/>
                <a:gd name="connsiteY157" fmla="*/ 702469 h 852488"/>
                <a:gd name="connsiteX158" fmla="*/ 1661573 w 2314035"/>
                <a:gd name="connsiteY158" fmla="*/ 716756 h 852488"/>
                <a:gd name="connsiteX159" fmla="*/ 1668716 w 2314035"/>
                <a:gd name="connsiteY159" fmla="*/ 723900 h 852488"/>
                <a:gd name="connsiteX160" fmla="*/ 1683004 w 2314035"/>
                <a:gd name="connsiteY160" fmla="*/ 733425 h 852488"/>
                <a:gd name="connsiteX161" fmla="*/ 1690148 w 2314035"/>
                <a:gd name="connsiteY161" fmla="*/ 740569 h 852488"/>
                <a:gd name="connsiteX162" fmla="*/ 1711579 w 2314035"/>
                <a:gd name="connsiteY162" fmla="*/ 742950 h 852488"/>
                <a:gd name="connsiteX163" fmla="*/ 1721104 w 2314035"/>
                <a:gd name="connsiteY163" fmla="*/ 745331 h 852488"/>
                <a:gd name="connsiteX164" fmla="*/ 1728248 w 2314035"/>
                <a:gd name="connsiteY164" fmla="*/ 747713 h 852488"/>
                <a:gd name="connsiteX165" fmla="*/ 1742535 w 2314035"/>
                <a:gd name="connsiteY165" fmla="*/ 750094 h 852488"/>
                <a:gd name="connsiteX166" fmla="*/ 1761585 w 2314035"/>
                <a:gd name="connsiteY166" fmla="*/ 757238 h 852488"/>
                <a:gd name="connsiteX167" fmla="*/ 1773491 w 2314035"/>
                <a:gd name="connsiteY167" fmla="*/ 759619 h 852488"/>
                <a:gd name="connsiteX168" fmla="*/ 1816354 w 2314035"/>
                <a:gd name="connsiteY168" fmla="*/ 764381 h 852488"/>
                <a:gd name="connsiteX169" fmla="*/ 1828260 w 2314035"/>
                <a:gd name="connsiteY169" fmla="*/ 766763 h 852488"/>
                <a:gd name="connsiteX170" fmla="*/ 1849691 w 2314035"/>
                <a:gd name="connsiteY170" fmla="*/ 776288 h 852488"/>
                <a:gd name="connsiteX171" fmla="*/ 1868741 w 2314035"/>
                <a:gd name="connsiteY171" fmla="*/ 788194 h 852488"/>
                <a:gd name="connsiteX172" fmla="*/ 1878266 w 2314035"/>
                <a:gd name="connsiteY172" fmla="*/ 795338 h 852488"/>
                <a:gd name="connsiteX173" fmla="*/ 1890173 w 2314035"/>
                <a:gd name="connsiteY173" fmla="*/ 797719 h 852488"/>
                <a:gd name="connsiteX174" fmla="*/ 1904460 w 2314035"/>
                <a:gd name="connsiteY174" fmla="*/ 807244 h 852488"/>
                <a:gd name="connsiteX175" fmla="*/ 1916366 w 2314035"/>
                <a:gd name="connsiteY175" fmla="*/ 816769 h 852488"/>
                <a:gd name="connsiteX176" fmla="*/ 1925891 w 2314035"/>
                <a:gd name="connsiteY176" fmla="*/ 823913 h 852488"/>
                <a:gd name="connsiteX177" fmla="*/ 1930654 w 2314035"/>
                <a:gd name="connsiteY177" fmla="*/ 831056 h 852488"/>
                <a:gd name="connsiteX178" fmla="*/ 1987804 w 2314035"/>
                <a:gd name="connsiteY178" fmla="*/ 828675 h 852488"/>
                <a:gd name="connsiteX179" fmla="*/ 1999710 w 2314035"/>
                <a:gd name="connsiteY179" fmla="*/ 826294 h 852488"/>
                <a:gd name="connsiteX180" fmla="*/ 2006854 w 2314035"/>
                <a:gd name="connsiteY180" fmla="*/ 823913 h 852488"/>
                <a:gd name="connsiteX181" fmla="*/ 2025904 w 2314035"/>
                <a:gd name="connsiteY181" fmla="*/ 819150 h 852488"/>
                <a:gd name="connsiteX182" fmla="*/ 2035429 w 2314035"/>
                <a:gd name="connsiteY182" fmla="*/ 814388 h 852488"/>
                <a:gd name="connsiteX183" fmla="*/ 2042573 w 2314035"/>
                <a:gd name="connsiteY183" fmla="*/ 812006 h 852488"/>
                <a:gd name="connsiteX184" fmla="*/ 2049716 w 2314035"/>
                <a:gd name="connsiteY184" fmla="*/ 807244 h 852488"/>
                <a:gd name="connsiteX185" fmla="*/ 2066385 w 2314035"/>
                <a:gd name="connsiteY185" fmla="*/ 802481 h 852488"/>
                <a:gd name="connsiteX186" fmla="*/ 2097341 w 2314035"/>
                <a:gd name="connsiteY186" fmla="*/ 790575 h 852488"/>
                <a:gd name="connsiteX187" fmla="*/ 2106866 w 2314035"/>
                <a:gd name="connsiteY187" fmla="*/ 783431 h 852488"/>
                <a:gd name="connsiteX188" fmla="*/ 2125916 w 2314035"/>
                <a:gd name="connsiteY188" fmla="*/ 773906 h 852488"/>
                <a:gd name="connsiteX189" fmla="*/ 2142585 w 2314035"/>
                <a:gd name="connsiteY189" fmla="*/ 766763 h 852488"/>
                <a:gd name="connsiteX190" fmla="*/ 2156873 w 2314035"/>
                <a:gd name="connsiteY190" fmla="*/ 759619 h 852488"/>
                <a:gd name="connsiteX191" fmla="*/ 2173541 w 2314035"/>
                <a:gd name="connsiteY191" fmla="*/ 754856 h 852488"/>
                <a:gd name="connsiteX192" fmla="*/ 2202116 w 2314035"/>
                <a:gd name="connsiteY192" fmla="*/ 750094 h 852488"/>
                <a:gd name="connsiteX193" fmla="*/ 2211641 w 2314035"/>
                <a:gd name="connsiteY193" fmla="*/ 747713 h 852488"/>
                <a:gd name="connsiteX194" fmla="*/ 2225929 w 2314035"/>
                <a:gd name="connsiteY194" fmla="*/ 745331 h 852488"/>
                <a:gd name="connsiteX195" fmla="*/ 2256885 w 2314035"/>
                <a:gd name="connsiteY195" fmla="*/ 740569 h 852488"/>
                <a:gd name="connsiteX196" fmla="*/ 2271173 w 2314035"/>
                <a:gd name="connsiteY196" fmla="*/ 714375 h 852488"/>
                <a:gd name="connsiteX197" fmla="*/ 2287841 w 2314035"/>
                <a:gd name="connsiteY197" fmla="*/ 683419 h 852488"/>
                <a:gd name="connsiteX198" fmla="*/ 2294985 w 2314035"/>
                <a:gd name="connsiteY198" fmla="*/ 659606 h 852488"/>
                <a:gd name="connsiteX199" fmla="*/ 2299748 w 2314035"/>
                <a:gd name="connsiteY199" fmla="*/ 642938 h 852488"/>
                <a:gd name="connsiteX200" fmla="*/ 2302129 w 2314035"/>
                <a:gd name="connsiteY200" fmla="*/ 628650 h 852488"/>
                <a:gd name="connsiteX201" fmla="*/ 2304510 w 2314035"/>
                <a:gd name="connsiteY201" fmla="*/ 616744 h 852488"/>
                <a:gd name="connsiteX202" fmla="*/ 2309273 w 2314035"/>
                <a:gd name="connsiteY202" fmla="*/ 588169 h 852488"/>
                <a:gd name="connsiteX203" fmla="*/ 2311654 w 2314035"/>
                <a:gd name="connsiteY203" fmla="*/ 561975 h 852488"/>
                <a:gd name="connsiteX204" fmla="*/ 2314035 w 2314035"/>
                <a:gd name="connsiteY204" fmla="*/ 554831 h 852488"/>
                <a:gd name="connsiteX205" fmla="*/ 2311654 w 2314035"/>
                <a:gd name="connsiteY205" fmla="*/ 542925 h 852488"/>
                <a:gd name="connsiteX206" fmla="*/ 2302129 w 2314035"/>
                <a:gd name="connsiteY206" fmla="*/ 519113 h 852488"/>
                <a:gd name="connsiteX207" fmla="*/ 2299748 w 2314035"/>
                <a:gd name="connsiteY207" fmla="*/ 504825 h 852488"/>
                <a:gd name="connsiteX208" fmla="*/ 2294985 w 2314035"/>
                <a:gd name="connsiteY208" fmla="*/ 490538 h 852488"/>
                <a:gd name="connsiteX209" fmla="*/ 2292604 w 2314035"/>
                <a:gd name="connsiteY209" fmla="*/ 459581 h 852488"/>
                <a:gd name="connsiteX210" fmla="*/ 2290223 w 2314035"/>
                <a:gd name="connsiteY210" fmla="*/ 447675 h 852488"/>
                <a:gd name="connsiteX211" fmla="*/ 2287841 w 2314035"/>
                <a:gd name="connsiteY211" fmla="*/ 428625 h 852488"/>
                <a:gd name="connsiteX212" fmla="*/ 2268791 w 2314035"/>
                <a:gd name="connsiteY212" fmla="*/ 338138 h 852488"/>
                <a:gd name="connsiteX213" fmla="*/ 2261648 w 2314035"/>
                <a:gd name="connsiteY213" fmla="*/ 333375 h 852488"/>
                <a:gd name="connsiteX214" fmla="*/ 2249741 w 2314035"/>
                <a:gd name="connsiteY214" fmla="*/ 319088 h 852488"/>
                <a:gd name="connsiteX215" fmla="*/ 2235454 w 2314035"/>
                <a:gd name="connsiteY215" fmla="*/ 311944 h 852488"/>
                <a:gd name="connsiteX216" fmla="*/ 2216404 w 2314035"/>
                <a:gd name="connsiteY216" fmla="*/ 292894 h 852488"/>
                <a:gd name="connsiteX217" fmla="*/ 2204498 w 2314035"/>
                <a:gd name="connsiteY217" fmla="*/ 278606 h 852488"/>
                <a:gd name="connsiteX218" fmla="*/ 2197354 w 2314035"/>
                <a:gd name="connsiteY218" fmla="*/ 257175 h 852488"/>
                <a:gd name="connsiteX219" fmla="*/ 2192591 w 2314035"/>
                <a:gd name="connsiteY219" fmla="*/ 240506 h 852488"/>
                <a:gd name="connsiteX220" fmla="*/ 2183066 w 2314035"/>
                <a:gd name="connsiteY220" fmla="*/ 223838 h 852488"/>
                <a:gd name="connsiteX221" fmla="*/ 2175923 w 2314035"/>
                <a:gd name="connsiteY221" fmla="*/ 200025 h 852488"/>
                <a:gd name="connsiteX222" fmla="*/ 2173541 w 2314035"/>
                <a:gd name="connsiteY222" fmla="*/ 190500 h 852488"/>
                <a:gd name="connsiteX223" fmla="*/ 2166398 w 2314035"/>
                <a:gd name="connsiteY223" fmla="*/ 180975 h 852488"/>
                <a:gd name="connsiteX224" fmla="*/ 2164016 w 2314035"/>
                <a:gd name="connsiteY224" fmla="*/ 173831 h 852488"/>
                <a:gd name="connsiteX225" fmla="*/ 2144966 w 2314035"/>
                <a:gd name="connsiteY225" fmla="*/ 152400 h 852488"/>
                <a:gd name="connsiteX226" fmla="*/ 2125916 w 2314035"/>
                <a:gd name="connsiteY226" fmla="*/ 130969 h 852488"/>
                <a:gd name="connsiteX227" fmla="*/ 2130679 w 2314035"/>
                <a:gd name="connsiteY227" fmla="*/ 121444 h 852488"/>
                <a:gd name="connsiteX228" fmla="*/ 2161635 w 2314035"/>
                <a:gd name="connsiteY228" fmla="*/ 92869 h 852488"/>
                <a:gd name="connsiteX229" fmla="*/ 2166398 w 2314035"/>
                <a:gd name="connsiteY229" fmla="*/ 83344 h 852488"/>
                <a:gd name="connsiteX230" fmla="*/ 2161635 w 2314035"/>
                <a:gd name="connsiteY230" fmla="*/ 76200 h 852488"/>
                <a:gd name="connsiteX231" fmla="*/ 2154491 w 2314035"/>
                <a:gd name="connsiteY231" fmla="*/ 66675 h 852488"/>
                <a:gd name="connsiteX232" fmla="*/ 2128298 w 2314035"/>
                <a:gd name="connsiteY232" fmla="*/ 59531 h 852488"/>
                <a:gd name="connsiteX233" fmla="*/ 2121154 w 2314035"/>
                <a:gd name="connsiteY233" fmla="*/ 54769 h 852488"/>
                <a:gd name="connsiteX234" fmla="*/ 2111629 w 2314035"/>
                <a:gd name="connsiteY234" fmla="*/ 52388 h 852488"/>
                <a:gd name="connsiteX235" fmla="*/ 2049716 w 2314035"/>
                <a:gd name="connsiteY235" fmla="*/ 54769 h 852488"/>
                <a:gd name="connsiteX236" fmla="*/ 2040191 w 2314035"/>
                <a:gd name="connsiteY236" fmla="*/ 57150 h 852488"/>
                <a:gd name="connsiteX237" fmla="*/ 2021141 w 2314035"/>
                <a:gd name="connsiteY237" fmla="*/ 61913 h 852488"/>
                <a:gd name="connsiteX238" fmla="*/ 2009235 w 2314035"/>
                <a:gd name="connsiteY238" fmla="*/ 66675 h 852488"/>
                <a:gd name="connsiteX239" fmla="*/ 2002091 w 2314035"/>
                <a:gd name="connsiteY239" fmla="*/ 71438 h 852488"/>
                <a:gd name="connsiteX240" fmla="*/ 1983041 w 2314035"/>
                <a:gd name="connsiteY240" fmla="*/ 78581 h 852488"/>
                <a:gd name="connsiteX241" fmla="*/ 1966373 w 2314035"/>
                <a:gd name="connsiteY241" fmla="*/ 90488 h 852488"/>
                <a:gd name="connsiteX242" fmla="*/ 1954466 w 2314035"/>
                <a:gd name="connsiteY242" fmla="*/ 97631 h 852488"/>
                <a:gd name="connsiteX243" fmla="*/ 1944941 w 2314035"/>
                <a:gd name="connsiteY243" fmla="*/ 104775 h 852488"/>
                <a:gd name="connsiteX244" fmla="*/ 1930654 w 2314035"/>
                <a:gd name="connsiteY244" fmla="*/ 114300 h 852488"/>
                <a:gd name="connsiteX245" fmla="*/ 1916366 w 2314035"/>
                <a:gd name="connsiteY245" fmla="*/ 119063 h 852488"/>
                <a:gd name="connsiteX246" fmla="*/ 1909223 w 2314035"/>
                <a:gd name="connsiteY246" fmla="*/ 121444 h 852488"/>
                <a:gd name="connsiteX247" fmla="*/ 1894935 w 2314035"/>
                <a:gd name="connsiteY247" fmla="*/ 123825 h 852488"/>
                <a:gd name="connsiteX248" fmla="*/ 1885410 w 2314035"/>
                <a:gd name="connsiteY248" fmla="*/ 126206 h 852488"/>
                <a:gd name="connsiteX249" fmla="*/ 1859216 w 2314035"/>
                <a:gd name="connsiteY249" fmla="*/ 128588 h 852488"/>
                <a:gd name="connsiteX250" fmla="*/ 1818735 w 2314035"/>
                <a:gd name="connsiteY250" fmla="*/ 133350 h 852488"/>
                <a:gd name="connsiteX251" fmla="*/ 1806829 w 2314035"/>
                <a:gd name="connsiteY251" fmla="*/ 138113 h 852488"/>
                <a:gd name="connsiteX252" fmla="*/ 1775873 w 2314035"/>
                <a:gd name="connsiteY252" fmla="*/ 142875 h 852488"/>
                <a:gd name="connsiteX253" fmla="*/ 1735391 w 2314035"/>
                <a:gd name="connsiteY253" fmla="*/ 150019 h 852488"/>
                <a:gd name="connsiteX254" fmla="*/ 1480598 w 2314035"/>
                <a:gd name="connsiteY254" fmla="*/ 152400 h 852488"/>
                <a:gd name="connsiteX255" fmla="*/ 1473454 w 2314035"/>
                <a:gd name="connsiteY255" fmla="*/ 150019 h 852488"/>
                <a:gd name="connsiteX256" fmla="*/ 1461548 w 2314035"/>
                <a:gd name="connsiteY256" fmla="*/ 147638 h 852488"/>
                <a:gd name="connsiteX257" fmla="*/ 1375823 w 2314035"/>
                <a:gd name="connsiteY257" fmla="*/ 150019 h 852488"/>
                <a:gd name="connsiteX258" fmla="*/ 1368679 w 2314035"/>
                <a:gd name="connsiteY258" fmla="*/ 152400 h 852488"/>
                <a:gd name="connsiteX259" fmla="*/ 1354391 w 2314035"/>
                <a:gd name="connsiteY259" fmla="*/ 154781 h 852488"/>
                <a:gd name="connsiteX260" fmla="*/ 1342485 w 2314035"/>
                <a:gd name="connsiteY260" fmla="*/ 157163 h 852488"/>
                <a:gd name="connsiteX261" fmla="*/ 1292479 w 2314035"/>
                <a:gd name="connsiteY261" fmla="*/ 152400 h 852488"/>
                <a:gd name="connsiteX262" fmla="*/ 1271048 w 2314035"/>
                <a:gd name="connsiteY262" fmla="*/ 150019 h 852488"/>
                <a:gd name="connsiteX263" fmla="*/ 1259141 w 2314035"/>
                <a:gd name="connsiteY263" fmla="*/ 147638 h 852488"/>
                <a:gd name="connsiteX264" fmla="*/ 1194848 w 2314035"/>
                <a:gd name="connsiteY264" fmla="*/ 140494 h 852488"/>
                <a:gd name="connsiteX265" fmla="*/ 1140079 w 2314035"/>
                <a:gd name="connsiteY265" fmla="*/ 147638 h 852488"/>
                <a:gd name="connsiteX0" fmla="*/ 1138204 w 2312160"/>
                <a:gd name="connsiteY0" fmla="*/ 147638 h 852488"/>
                <a:gd name="connsiteX1" fmla="*/ 990566 w 2312160"/>
                <a:gd name="connsiteY1" fmla="*/ 152400 h 852488"/>
                <a:gd name="connsiteX2" fmla="*/ 973898 w 2312160"/>
                <a:gd name="connsiteY2" fmla="*/ 159544 h 852488"/>
                <a:gd name="connsiteX3" fmla="*/ 959610 w 2312160"/>
                <a:gd name="connsiteY3" fmla="*/ 164306 h 852488"/>
                <a:gd name="connsiteX4" fmla="*/ 885791 w 2312160"/>
                <a:gd name="connsiteY4" fmla="*/ 166688 h 852488"/>
                <a:gd name="connsiteX5" fmla="*/ 866741 w 2312160"/>
                <a:gd name="connsiteY5" fmla="*/ 164306 h 852488"/>
                <a:gd name="connsiteX6" fmla="*/ 859598 w 2312160"/>
                <a:gd name="connsiteY6" fmla="*/ 161925 h 852488"/>
                <a:gd name="connsiteX7" fmla="*/ 826260 w 2312160"/>
                <a:gd name="connsiteY7" fmla="*/ 169069 h 852488"/>
                <a:gd name="connsiteX8" fmla="*/ 792923 w 2312160"/>
                <a:gd name="connsiteY8" fmla="*/ 164306 h 852488"/>
                <a:gd name="connsiteX9" fmla="*/ 776254 w 2312160"/>
                <a:gd name="connsiteY9" fmla="*/ 152400 h 852488"/>
                <a:gd name="connsiteX10" fmla="*/ 771491 w 2312160"/>
                <a:gd name="connsiteY10" fmla="*/ 145256 h 852488"/>
                <a:gd name="connsiteX11" fmla="*/ 757204 w 2312160"/>
                <a:gd name="connsiteY11" fmla="*/ 135731 h 852488"/>
                <a:gd name="connsiteX12" fmla="*/ 747679 w 2312160"/>
                <a:gd name="connsiteY12" fmla="*/ 130969 h 852488"/>
                <a:gd name="connsiteX13" fmla="*/ 738154 w 2312160"/>
                <a:gd name="connsiteY13" fmla="*/ 123825 h 852488"/>
                <a:gd name="connsiteX14" fmla="*/ 731010 w 2312160"/>
                <a:gd name="connsiteY14" fmla="*/ 119063 h 852488"/>
                <a:gd name="connsiteX15" fmla="*/ 716723 w 2312160"/>
                <a:gd name="connsiteY15" fmla="*/ 107156 h 852488"/>
                <a:gd name="connsiteX16" fmla="*/ 688148 w 2312160"/>
                <a:gd name="connsiteY16" fmla="*/ 92869 h 852488"/>
                <a:gd name="connsiteX17" fmla="*/ 673860 w 2312160"/>
                <a:gd name="connsiteY17" fmla="*/ 85725 h 852488"/>
                <a:gd name="connsiteX18" fmla="*/ 654810 w 2312160"/>
                <a:gd name="connsiteY18" fmla="*/ 76200 h 852488"/>
                <a:gd name="connsiteX19" fmla="*/ 645285 w 2312160"/>
                <a:gd name="connsiteY19" fmla="*/ 69056 h 852488"/>
                <a:gd name="connsiteX20" fmla="*/ 628616 w 2312160"/>
                <a:gd name="connsiteY20" fmla="*/ 61913 h 852488"/>
                <a:gd name="connsiteX21" fmla="*/ 602423 w 2312160"/>
                <a:gd name="connsiteY21" fmla="*/ 45244 h 852488"/>
                <a:gd name="connsiteX22" fmla="*/ 590516 w 2312160"/>
                <a:gd name="connsiteY22" fmla="*/ 35719 h 852488"/>
                <a:gd name="connsiteX23" fmla="*/ 578610 w 2312160"/>
                <a:gd name="connsiteY23" fmla="*/ 23813 h 852488"/>
                <a:gd name="connsiteX24" fmla="*/ 564323 w 2312160"/>
                <a:gd name="connsiteY24" fmla="*/ 11906 h 852488"/>
                <a:gd name="connsiteX25" fmla="*/ 554798 w 2312160"/>
                <a:gd name="connsiteY25" fmla="*/ 4763 h 852488"/>
                <a:gd name="connsiteX26" fmla="*/ 540510 w 2312160"/>
                <a:gd name="connsiteY26" fmla="*/ 0 h 852488"/>
                <a:gd name="connsiteX27" fmla="*/ 492885 w 2312160"/>
                <a:gd name="connsiteY27" fmla="*/ 7144 h 852488"/>
                <a:gd name="connsiteX28" fmla="*/ 485741 w 2312160"/>
                <a:gd name="connsiteY28" fmla="*/ 11906 h 852488"/>
                <a:gd name="connsiteX29" fmla="*/ 480979 w 2312160"/>
                <a:gd name="connsiteY29" fmla="*/ 19050 h 852488"/>
                <a:gd name="connsiteX30" fmla="*/ 447641 w 2312160"/>
                <a:gd name="connsiteY30" fmla="*/ 21431 h 852488"/>
                <a:gd name="connsiteX31" fmla="*/ 440498 w 2312160"/>
                <a:gd name="connsiteY31" fmla="*/ 19050 h 852488"/>
                <a:gd name="connsiteX32" fmla="*/ 430973 w 2312160"/>
                <a:gd name="connsiteY32" fmla="*/ 14288 h 852488"/>
                <a:gd name="connsiteX33" fmla="*/ 414304 w 2312160"/>
                <a:gd name="connsiteY33" fmla="*/ 11906 h 852488"/>
                <a:gd name="connsiteX34" fmla="*/ 404779 w 2312160"/>
                <a:gd name="connsiteY34" fmla="*/ 7144 h 852488"/>
                <a:gd name="connsiteX35" fmla="*/ 388110 w 2312160"/>
                <a:gd name="connsiteY35" fmla="*/ 2381 h 852488"/>
                <a:gd name="connsiteX36" fmla="*/ 380966 w 2312160"/>
                <a:gd name="connsiteY36" fmla="*/ 0 h 852488"/>
                <a:gd name="connsiteX37" fmla="*/ 338104 w 2312160"/>
                <a:gd name="connsiteY37" fmla="*/ 4763 h 852488"/>
                <a:gd name="connsiteX38" fmla="*/ 333341 w 2312160"/>
                <a:gd name="connsiteY38" fmla="*/ 11906 h 852488"/>
                <a:gd name="connsiteX39" fmla="*/ 319054 w 2312160"/>
                <a:gd name="connsiteY39" fmla="*/ 23813 h 852488"/>
                <a:gd name="connsiteX40" fmla="*/ 314291 w 2312160"/>
                <a:gd name="connsiteY40" fmla="*/ 30956 h 852488"/>
                <a:gd name="connsiteX41" fmla="*/ 285716 w 2312160"/>
                <a:gd name="connsiteY41" fmla="*/ 57150 h 852488"/>
                <a:gd name="connsiteX42" fmla="*/ 278573 w 2312160"/>
                <a:gd name="connsiteY42" fmla="*/ 59531 h 852488"/>
                <a:gd name="connsiteX43" fmla="*/ 266666 w 2312160"/>
                <a:gd name="connsiteY43" fmla="*/ 69056 h 852488"/>
                <a:gd name="connsiteX44" fmla="*/ 259523 w 2312160"/>
                <a:gd name="connsiteY44" fmla="*/ 73819 h 852488"/>
                <a:gd name="connsiteX45" fmla="*/ 216660 w 2312160"/>
                <a:gd name="connsiteY45" fmla="*/ 78581 h 852488"/>
                <a:gd name="connsiteX46" fmla="*/ 178560 w 2312160"/>
                <a:gd name="connsiteY46" fmla="*/ 83344 h 852488"/>
                <a:gd name="connsiteX47" fmla="*/ 164273 w 2312160"/>
                <a:gd name="connsiteY47" fmla="*/ 88106 h 852488"/>
                <a:gd name="connsiteX48" fmla="*/ 149985 w 2312160"/>
                <a:gd name="connsiteY48" fmla="*/ 95250 h 852488"/>
                <a:gd name="connsiteX49" fmla="*/ 145223 w 2312160"/>
                <a:gd name="connsiteY49" fmla="*/ 104775 h 852488"/>
                <a:gd name="connsiteX50" fmla="*/ 138079 w 2312160"/>
                <a:gd name="connsiteY50" fmla="*/ 107156 h 852488"/>
                <a:gd name="connsiteX51" fmla="*/ 130935 w 2312160"/>
                <a:gd name="connsiteY51" fmla="*/ 111919 h 852488"/>
                <a:gd name="connsiteX52" fmla="*/ 123791 w 2312160"/>
                <a:gd name="connsiteY52" fmla="*/ 121444 h 852488"/>
                <a:gd name="connsiteX53" fmla="*/ 116648 w 2312160"/>
                <a:gd name="connsiteY53" fmla="*/ 128588 h 852488"/>
                <a:gd name="connsiteX54" fmla="*/ 107123 w 2312160"/>
                <a:gd name="connsiteY54" fmla="*/ 142875 h 852488"/>
                <a:gd name="connsiteX55" fmla="*/ 102360 w 2312160"/>
                <a:gd name="connsiteY55" fmla="*/ 150019 h 852488"/>
                <a:gd name="connsiteX56" fmla="*/ 97598 w 2312160"/>
                <a:gd name="connsiteY56" fmla="*/ 157163 h 852488"/>
                <a:gd name="connsiteX57" fmla="*/ 90454 w 2312160"/>
                <a:gd name="connsiteY57" fmla="*/ 171450 h 852488"/>
                <a:gd name="connsiteX58" fmla="*/ 88073 w 2312160"/>
                <a:gd name="connsiteY58" fmla="*/ 178594 h 852488"/>
                <a:gd name="connsiteX59" fmla="*/ 78548 w 2312160"/>
                <a:gd name="connsiteY59" fmla="*/ 192881 h 852488"/>
                <a:gd name="connsiteX60" fmla="*/ 73785 w 2312160"/>
                <a:gd name="connsiteY60" fmla="*/ 202406 h 852488"/>
                <a:gd name="connsiteX61" fmla="*/ 69023 w 2312160"/>
                <a:gd name="connsiteY61" fmla="*/ 223838 h 852488"/>
                <a:gd name="connsiteX62" fmla="*/ 66641 w 2312160"/>
                <a:gd name="connsiteY62" fmla="*/ 266700 h 852488"/>
                <a:gd name="connsiteX63" fmla="*/ 2348 w 2312160"/>
                <a:gd name="connsiteY63" fmla="*/ 297656 h 852488"/>
                <a:gd name="connsiteX64" fmla="*/ 14254 w 2312160"/>
                <a:gd name="connsiteY64" fmla="*/ 321469 h 852488"/>
                <a:gd name="connsiteX65" fmla="*/ 16635 w 2312160"/>
                <a:gd name="connsiteY65" fmla="*/ 330994 h 852488"/>
                <a:gd name="connsiteX66" fmla="*/ 30923 w 2312160"/>
                <a:gd name="connsiteY66" fmla="*/ 345281 h 852488"/>
                <a:gd name="connsiteX67" fmla="*/ 35685 w 2312160"/>
                <a:gd name="connsiteY67" fmla="*/ 366713 h 852488"/>
                <a:gd name="connsiteX68" fmla="*/ 40448 w 2312160"/>
                <a:gd name="connsiteY68" fmla="*/ 381000 h 852488"/>
                <a:gd name="connsiteX69" fmla="*/ 42829 w 2312160"/>
                <a:gd name="connsiteY69" fmla="*/ 402431 h 852488"/>
                <a:gd name="connsiteX70" fmla="*/ 47591 w 2312160"/>
                <a:gd name="connsiteY70" fmla="*/ 414338 h 852488"/>
                <a:gd name="connsiteX71" fmla="*/ 49973 w 2312160"/>
                <a:gd name="connsiteY71" fmla="*/ 450056 h 852488"/>
                <a:gd name="connsiteX72" fmla="*/ 52354 w 2312160"/>
                <a:gd name="connsiteY72" fmla="*/ 619125 h 852488"/>
                <a:gd name="connsiteX73" fmla="*/ 59498 w 2312160"/>
                <a:gd name="connsiteY73" fmla="*/ 659606 h 852488"/>
                <a:gd name="connsiteX74" fmla="*/ 66641 w 2312160"/>
                <a:gd name="connsiteY74" fmla="*/ 678656 h 852488"/>
                <a:gd name="connsiteX75" fmla="*/ 76166 w 2312160"/>
                <a:gd name="connsiteY75" fmla="*/ 690563 h 852488"/>
                <a:gd name="connsiteX76" fmla="*/ 111885 w 2312160"/>
                <a:gd name="connsiteY76" fmla="*/ 692944 h 852488"/>
                <a:gd name="connsiteX77" fmla="*/ 119029 w 2312160"/>
                <a:gd name="connsiteY77" fmla="*/ 695325 h 852488"/>
                <a:gd name="connsiteX78" fmla="*/ 128554 w 2312160"/>
                <a:gd name="connsiteY78" fmla="*/ 700088 h 852488"/>
                <a:gd name="connsiteX79" fmla="*/ 147604 w 2312160"/>
                <a:gd name="connsiteY79" fmla="*/ 707231 h 852488"/>
                <a:gd name="connsiteX80" fmla="*/ 154748 w 2312160"/>
                <a:gd name="connsiteY80" fmla="*/ 714375 h 852488"/>
                <a:gd name="connsiteX81" fmla="*/ 166654 w 2312160"/>
                <a:gd name="connsiteY81" fmla="*/ 723900 h 852488"/>
                <a:gd name="connsiteX82" fmla="*/ 173798 w 2312160"/>
                <a:gd name="connsiteY82" fmla="*/ 733425 h 852488"/>
                <a:gd name="connsiteX83" fmla="*/ 176179 w 2312160"/>
                <a:gd name="connsiteY83" fmla="*/ 740569 h 852488"/>
                <a:gd name="connsiteX84" fmla="*/ 183323 w 2312160"/>
                <a:gd name="connsiteY84" fmla="*/ 745331 h 852488"/>
                <a:gd name="connsiteX85" fmla="*/ 214279 w 2312160"/>
                <a:gd name="connsiteY85" fmla="*/ 750094 h 852488"/>
                <a:gd name="connsiteX86" fmla="*/ 238091 w 2312160"/>
                <a:gd name="connsiteY86" fmla="*/ 757238 h 852488"/>
                <a:gd name="connsiteX87" fmla="*/ 257141 w 2312160"/>
                <a:gd name="connsiteY87" fmla="*/ 759619 h 852488"/>
                <a:gd name="connsiteX88" fmla="*/ 273810 w 2312160"/>
                <a:gd name="connsiteY88" fmla="*/ 762000 h 852488"/>
                <a:gd name="connsiteX89" fmla="*/ 304766 w 2312160"/>
                <a:gd name="connsiteY89" fmla="*/ 764381 h 852488"/>
                <a:gd name="connsiteX90" fmla="*/ 361916 w 2312160"/>
                <a:gd name="connsiteY90" fmla="*/ 771525 h 852488"/>
                <a:gd name="connsiteX91" fmla="*/ 414304 w 2312160"/>
                <a:gd name="connsiteY91" fmla="*/ 769144 h 852488"/>
                <a:gd name="connsiteX92" fmla="*/ 423829 w 2312160"/>
                <a:gd name="connsiteY92" fmla="*/ 766763 h 852488"/>
                <a:gd name="connsiteX93" fmla="*/ 447641 w 2312160"/>
                <a:gd name="connsiteY93" fmla="*/ 750094 h 852488"/>
                <a:gd name="connsiteX94" fmla="*/ 471454 w 2312160"/>
                <a:gd name="connsiteY94" fmla="*/ 735806 h 852488"/>
                <a:gd name="connsiteX95" fmla="*/ 478598 w 2312160"/>
                <a:gd name="connsiteY95" fmla="*/ 733425 h 852488"/>
                <a:gd name="connsiteX96" fmla="*/ 492885 w 2312160"/>
                <a:gd name="connsiteY96" fmla="*/ 726281 h 852488"/>
                <a:gd name="connsiteX97" fmla="*/ 509554 w 2312160"/>
                <a:gd name="connsiteY97" fmla="*/ 719138 h 852488"/>
                <a:gd name="connsiteX98" fmla="*/ 516698 w 2312160"/>
                <a:gd name="connsiteY98" fmla="*/ 714375 h 852488"/>
                <a:gd name="connsiteX99" fmla="*/ 526223 w 2312160"/>
                <a:gd name="connsiteY99" fmla="*/ 711994 h 852488"/>
                <a:gd name="connsiteX100" fmla="*/ 554798 w 2312160"/>
                <a:gd name="connsiteY100" fmla="*/ 707231 h 852488"/>
                <a:gd name="connsiteX101" fmla="*/ 678623 w 2312160"/>
                <a:gd name="connsiteY101" fmla="*/ 704850 h 852488"/>
                <a:gd name="connsiteX102" fmla="*/ 688148 w 2312160"/>
                <a:gd name="connsiteY102" fmla="*/ 707231 h 852488"/>
                <a:gd name="connsiteX103" fmla="*/ 728629 w 2312160"/>
                <a:gd name="connsiteY103" fmla="*/ 709613 h 852488"/>
                <a:gd name="connsiteX104" fmla="*/ 761966 w 2312160"/>
                <a:gd name="connsiteY104" fmla="*/ 711994 h 852488"/>
                <a:gd name="connsiteX105" fmla="*/ 797685 w 2312160"/>
                <a:gd name="connsiteY105" fmla="*/ 716756 h 852488"/>
                <a:gd name="connsiteX106" fmla="*/ 811973 w 2312160"/>
                <a:gd name="connsiteY106" fmla="*/ 719138 h 852488"/>
                <a:gd name="connsiteX107" fmla="*/ 859598 w 2312160"/>
                <a:gd name="connsiteY107" fmla="*/ 728663 h 852488"/>
                <a:gd name="connsiteX108" fmla="*/ 871504 w 2312160"/>
                <a:gd name="connsiteY108" fmla="*/ 733425 h 852488"/>
                <a:gd name="connsiteX109" fmla="*/ 890554 w 2312160"/>
                <a:gd name="connsiteY109" fmla="*/ 738188 h 852488"/>
                <a:gd name="connsiteX110" fmla="*/ 904841 w 2312160"/>
                <a:gd name="connsiteY110" fmla="*/ 747713 h 852488"/>
                <a:gd name="connsiteX111" fmla="*/ 911985 w 2312160"/>
                <a:gd name="connsiteY111" fmla="*/ 750094 h 852488"/>
                <a:gd name="connsiteX112" fmla="*/ 928654 w 2312160"/>
                <a:gd name="connsiteY112" fmla="*/ 754856 h 852488"/>
                <a:gd name="connsiteX113" fmla="*/ 950085 w 2312160"/>
                <a:gd name="connsiteY113" fmla="*/ 766763 h 852488"/>
                <a:gd name="connsiteX114" fmla="*/ 976279 w 2312160"/>
                <a:gd name="connsiteY114" fmla="*/ 783431 h 852488"/>
                <a:gd name="connsiteX115" fmla="*/ 997710 w 2312160"/>
                <a:gd name="connsiteY115" fmla="*/ 790575 h 852488"/>
                <a:gd name="connsiteX116" fmla="*/ 1004854 w 2312160"/>
                <a:gd name="connsiteY116" fmla="*/ 797719 h 852488"/>
                <a:gd name="connsiteX117" fmla="*/ 1023904 w 2312160"/>
                <a:gd name="connsiteY117" fmla="*/ 812006 h 852488"/>
                <a:gd name="connsiteX118" fmla="*/ 1031048 w 2312160"/>
                <a:gd name="connsiteY118" fmla="*/ 821531 h 852488"/>
                <a:gd name="connsiteX119" fmla="*/ 1040573 w 2312160"/>
                <a:gd name="connsiteY119" fmla="*/ 831056 h 852488"/>
                <a:gd name="connsiteX120" fmla="*/ 1057241 w 2312160"/>
                <a:gd name="connsiteY120" fmla="*/ 852488 h 852488"/>
                <a:gd name="connsiteX121" fmla="*/ 1128679 w 2312160"/>
                <a:gd name="connsiteY121" fmla="*/ 850106 h 852488"/>
                <a:gd name="connsiteX122" fmla="*/ 1142966 w 2312160"/>
                <a:gd name="connsiteY122" fmla="*/ 835819 h 852488"/>
                <a:gd name="connsiteX123" fmla="*/ 1150110 w 2312160"/>
                <a:gd name="connsiteY123" fmla="*/ 833438 h 852488"/>
                <a:gd name="connsiteX124" fmla="*/ 1154873 w 2312160"/>
                <a:gd name="connsiteY124" fmla="*/ 826294 h 852488"/>
                <a:gd name="connsiteX125" fmla="*/ 1166779 w 2312160"/>
                <a:gd name="connsiteY125" fmla="*/ 823913 h 852488"/>
                <a:gd name="connsiteX126" fmla="*/ 1173923 w 2312160"/>
                <a:gd name="connsiteY126" fmla="*/ 821531 h 852488"/>
                <a:gd name="connsiteX127" fmla="*/ 1247741 w 2312160"/>
                <a:gd name="connsiteY127" fmla="*/ 821531 h 852488"/>
                <a:gd name="connsiteX128" fmla="*/ 1257266 w 2312160"/>
                <a:gd name="connsiteY128" fmla="*/ 819150 h 852488"/>
                <a:gd name="connsiteX129" fmla="*/ 1262029 w 2312160"/>
                <a:gd name="connsiteY129" fmla="*/ 812006 h 852488"/>
                <a:gd name="connsiteX130" fmla="*/ 1269173 w 2312160"/>
                <a:gd name="connsiteY130" fmla="*/ 809625 h 852488"/>
                <a:gd name="connsiteX131" fmla="*/ 1276316 w 2312160"/>
                <a:gd name="connsiteY131" fmla="*/ 804863 h 852488"/>
                <a:gd name="connsiteX132" fmla="*/ 1278698 w 2312160"/>
                <a:gd name="connsiteY132" fmla="*/ 797719 h 852488"/>
                <a:gd name="connsiteX133" fmla="*/ 1292985 w 2312160"/>
                <a:gd name="connsiteY133" fmla="*/ 792956 h 852488"/>
                <a:gd name="connsiteX134" fmla="*/ 1295366 w 2312160"/>
                <a:gd name="connsiteY134" fmla="*/ 785813 h 852488"/>
                <a:gd name="connsiteX135" fmla="*/ 1302510 w 2312160"/>
                <a:gd name="connsiteY135" fmla="*/ 783431 h 852488"/>
                <a:gd name="connsiteX136" fmla="*/ 1312035 w 2312160"/>
                <a:gd name="connsiteY136" fmla="*/ 778669 h 852488"/>
                <a:gd name="connsiteX137" fmla="*/ 1321560 w 2312160"/>
                <a:gd name="connsiteY137" fmla="*/ 769144 h 852488"/>
                <a:gd name="connsiteX138" fmla="*/ 1328704 w 2312160"/>
                <a:gd name="connsiteY138" fmla="*/ 766763 h 852488"/>
                <a:gd name="connsiteX139" fmla="*/ 1350135 w 2312160"/>
                <a:gd name="connsiteY139" fmla="*/ 754856 h 852488"/>
                <a:gd name="connsiteX140" fmla="*/ 1366804 w 2312160"/>
                <a:gd name="connsiteY140" fmla="*/ 750094 h 852488"/>
                <a:gd name="connsiteX141" fmla="*/ 1373948 w 2312160"/>
                <a:gd name="connsiteY141" fmla="*/ 745331 h 852488"/>
                <a:gd name="connsiteX142" fmla="*/ 1381091 w 2312160"/>
                <a:gd name="connsiteY142" fmla="*/ 742950 h 852488"/>
                <a:gd name="connsiteX143" fmla="*/ 1414429 w 2312160"/>
                <a:gd name="connsiteY143" fmla="*/ 738188 h 852488"/>
                <a:gd name="connsiteX144" fmla="*/ 1423954 w 2312160"/>
                <a:gd name="connsiteY144" fmla="*/ 735806 h 852488"/>
                <a:gd name="connsiteX145" fmla="*/ 1450148 w 2312160"/>
                <a:gd name="connsiteY145" fmla="*/ 728663 h 852488"/>
                <a:gd name="connsiteX146" fmla="*/ 1488248 w 2312160"/>
                <a:gd name="connsiteY146" fmla="*/ 726281 h 852488"/>
                <a:gd name="connsiteX147" fmla="*/ 1514441 w 2312160"/>
                <a:gd name="connsiteY147" fmla="*/ 728663 h 852488"/>
                <a:gd name="connsiteX148" fmla="*/ 1521585 w 2312160"/>
                <a:gd name="connsiteY148" fmla="*/ 731044 h 852488"/>
                <a:gd name="connsiteX149" fmla="*/ 1559685 w 2312160"/>
                <a:gd name="connsiteY149" fmla="*/ 728663 h 852488"/>
                <a:gd name="connsiteX150" fmla="*/ 1578735 w 2312160"/>
                <a:gd name="connsiteY150" fmla="*/ 723900 h 852488"/>
                <a:gd name="connsiteX151" fmla="*/ 1588260 w 2312160"/>
                <a:gd name="connsiteY151" fmla="*/ 719138 h 852488"/>
                <a:gd name="connsiteX152" fmla="*/ 1597785 w 2312160"/>
                <a:gd name="connsiteY152" fmla="*/ 716756 h 852488"/>
                <a:gd name="connsiteX153" fmla="*/ 1604929 w 2312160"/>
                <a:gd name="connsiteY153" fmla="*/ 714375 h 852488"/>
                <a:gd name="connsiteX154" fmla="*/ 1626360 w 2312160"/>
                <a:gd name="connsiteY154" fmla="*/ 704850 h 852488"/>
                <a:gd name="connsiteX155" fmla="*/ 1640648 w 2312160"/>
                <a:gd name="connsiteY155" fmla="*/ 700088 h 852488"/>
                <a:gd name="connsiteX156" fmla="*/ 1647791 w 2312160"/>
                <a:gd name="connsiteY156" fmla="*/ 702469 h 852488"/>
                <a:gd name="connsiteX157" fmla="*/ 1659698 w 2312160"/>
                <a:gd name="connsiteY157" fmla="*/ 716756 h 852488"/>
                <a:gd name="connsiteX158" fmla="*/ 1666841 w 2312160"/>
                <a:gd name="connsiteY158" fmla="*/ 723900 h 852488"/>
                <a:gd name="connsiteX159" fmla="*/ 1681129 w 2312160"/>
                <a:gd name="connsiteY159" fmla="*/ 733425 h 852488"/>
                <a:gd name="connsiteX160" fmla="*/ 1688273 w 2312160"/>
                <a:gd name="connsiteY160" fmla="*/ 740569 h 852488"/>
                <a:gd name="connsiteX161" fmla="*/ 1709704 w 2312160"/>
                <a:gd name="connsiteY161" fmla="*/ 742950 h 852488"/>
                <a:gd name="connsiteX162" fmla="*/ 1719229 w 2312160"/>
                <a:gd name="connsiteY162" fmla="*/ 745331 h 852488"/>
                <a:gd name="connsiteX163" fmla="*/ 1726373 w 2312160"/>
                <a:gd name="connsiteY163" fmla="*/ 747713 h 852488"/>
                <a:gd name="connsiteX164" fmla="*/ 1740660 w 2312160"/>
                <a:gd name="connsiteY164" fmla="*/ 750094 h 852488"/>
                <a:gd name="connsiteX165" fmla="*/ 1759710 w 2312160"/>
                <a:gd name="connsiteY165" fmla="*/ 757238 h 852488"/>
                <a:gd name="connsiteX166" fmla="*/ 1771616 w 2312160"/>
                <a:gd name="connsiteY166" fmla="*/ 759619 h 852488"/>
                <a:gd name="connsiteX167" fmla="*/ 1814479 w 2312160"/>
                <a:gd name="connsiteY167" fmla="*/ 764381 h 852488"/>
                <a:gd name="connsiteX168" fmla="*/ 1826385 w 2312160"/>
                <a:gd name="connsiteY168" fmla="*/ 766763 h 852488"/>
                <a:gd name="connsiteX169" fmla="*/ 1847816 w 2312160"/>
                <a:gd name="connsiteY169" fmla="*/ 776288 h 852488"/>
                <a:gd name="connsiteX170" fmla="*/ 1866866 w 2312160"/>
                <a:gd name="connsiteY170" fmla="*/ 788194 h 852488"/>
                <a:gd name="connsiteX171" fmla="*/ 1876391 w 2312160"/>
                <a:gd name="connsiteY171" fmla="*/ 795338 h 852488"/>
                <a:gd name="connsiteX172" fmla="*/ 1888298 w 2312160"/>
                <a:gd name="connsiteY172" fmla="*/ 797719 h 852488"/>
                <a:gd name="connsiteX173" fmla="*/ 1902585 w 2312160"/>
                <a:gd name="connsiteY173" fmla="*/ 807244 h 852488"/>
                <a:gd name="connsiteX174" fmla="*/ 1914491 w 2312160"/>
                <a:gd name="connsiteY174" fmla="*/ 816769 h 852488"/>
                <a:gd name="connsiteX175" fmla="*/ 1924016 w 2312160"/>
                <a:gd name="connsiteY175" fmla="*/ 823913 h 852488"/>
                <a:gd name="connsiteX176" fmla="*/ 1928779 w 2312160"/>
                <a:gd name="connsiteY176" fmla="*/ 831056 h 852488"/>
                <a:gd name="connsiteX177" fmla="*/ 1985929 w 2312160"/>
                <a:gd name="connsiteY177" fmla="*/ 828675 h 852488"/>
                <a:gd name="connsiteX178" fmla="*/ 1997835 w 2312160"/>
                <a:gd name="connsiteY178" fmla="*/ 826294 h 852488"/>
                <a:gd name="connsiteX179" fmla="*/ 2004979 w 2312160"/>
                <a:gd name="connsiteY179" fmla="*/ 823913 h 852488"/>
                <a:gd name="connsiteX180" fmla="*/ 2024029 w 2312160"/>
                <a:gd name="connsiteY180" fmla="*/ 819150 h 852488"/>
                <a:gd name="connsiteX181" fmla="*/ 2033554 w 2312160"/>
                <a:gd name="connsiteY181" fmla="*/ 814388 h 852488"/>
                <a:gd name="connsiteX182" fmla="*/ 2040698 w 2312160"/>
                <a:gd name="connsiteY182" fmla="*/ 812006 h 852488"/>
                <a:gd name="connsiteX183" fmla="*/ 2047841 w 2312160"/>
                <a:gd name="connsiteY183" fmla="*/ 807244 h 852488"/>
                <a:gd name="connsiteX184" fmla="*/ 2064510 w 2312160"/>
                <a:gd name="connsiteY184" fmla="*/ 802481 h 852488"/>
                <a:gd name="connsiteX185" fmla="*/ 2095466 w 2312160"/>
                <a:gd name="connsiteY185" fmla="*/ 790575 h 852488"/>
                <a:gd name="connsiteX186" fmla="*/ 2104991 w 2312160"/>
                <a:gd name="connsiteY186" fmla="*/ 783431 h 852488"/>
                <a:gd name="connsiteX187" fmla="*/ 2124041 w 2312160"/>
                <a:gd name="connsiteY187" fmla="*/ 773906 h 852488"/>
                <a:gd name="connsiteX188" fmla="*/ 2140710 w 2312160"/>
                <a:gd name="connsiteY188" fmla="*/ 766763 h 852488"/>
                <a:gd name="connsiteX189" fmla="*/ 2154998 w 2312160"/>
                <a:gd name="connsiteY189" fmla="*/ 759619 h 852488"/>
                <a:gd name="connsiteX190" fmla="*/ 2171666 w 2312160"/>
                <a:gd name="connsiteY190" fmla="*/ 754856 h 852488"/>
                <a:gd name="connsiteX191" fmla="*/ 2200241 w 2312160"/>
                <a:gd name="connsiteY191" fmla="*/ 750094 h 852488"/>
                <a:gd name="connsiteX192" fmla="*/ 2209766 w 2312160"/>
                <a:gd name="connsiteY192" fmla="*/ 747713 h 852488"/>
                <a:gd name="connsiteX193" fmla="*/ 2224054 w 2312160"/>
                <a:gd name="connsiteY193" fmla="*/ 745331 h 852488"/>
                <a:gd name="connsiteX194" fmla="*/ 2255010 w 2312160"/>
                <a:gd name="connsiteY194" fmla="*/ 740569 h 852488"/>
                <a:gd name="connsiteX195" fmla="*/ 2269298 w 2312160"/>
                <a:gd name="connsiteY195" fmla="*/ 714375 h 852488"/>
                <a:gd name="connsiteX196" fmla="*/ 2285966 w 2312160"/>
                <a:gd name="connsiteY196" fmla="*/ 683419 h 852488"/>
                <a:gd name="connsiteX197" fmla="*/ 2293110 w 2312160"/>
                <a:gd name="connsiteY197" fmla="*/ 659606 h 852488"/>
                <a:gd name="connsiteX198" fmla="*/ 2297873 w 2312160"/>
                <a:gd name="connsiteY198" fmla="*/ 642938 h 852488"/>
                <a:gd name="connsiteX199" fmla="*/ 2300254 w 2312160"/>
                <a:gd name="connsiteY199" fmla="*/ 628650 h 852488"/>
                <a:gd name="connsiteX200" fmla="*/ 2302635 w 2312160"/>
                <a:gd name="connsiteY200" fmla="*/ 616744 h 852488"/>
                <a:gd name="connsiteX201" fmla="*/ 2307398 w 2312160"/>
                <a:gd name="connsiteY201" fmla="*/ 588169 h 852488"/>
                <a:gd name="connsiteX202" fmla="*/ 2309779 w 2312160"/>
                <a:gd name="connsiteY202" fmla="*/ 561975 h 852488"/>
                <a:gd name="connsiteX203" fmla="*/ 2312160 w 2312160"/>
                <a:gd name="connsiteY203" fmla="*/ 554831 h 852488"/>
                <a:gd name="connsiteX204" fmla="*/ 2309779 w 2312160"/>
                <a:gd name="connsiteY204" fmla="*/ 542925 h 852488"/>
                <a:gd name="connsiteX205" fmla="*/ 2300254 w 2312160"/>
                <a:gd name="connsiteY205" fmla="*/ 519113 h 852488"/>
                <a:gd name="connsiteX206" fmla="*/ 2297873 w 2312160"/>
                <a:gd name="connsiteY206" fmla="*/ 504825 h 852488"/>
                <a:gd name="connsiteX207" fmla="*/ 2293110 w 2312160"/>
                <a:gd name="connsiteY207" fmla="*/ 490538 h 852488"/>
                <a:gd name="connsiteX208" fmla="*/ 2290729 w 2312160"/>
                <a:gd name="connsiteY208" fmla="*/ 459581 h 852488"/>
                <a:gd name="connsiteX209" fmla="*/ 2288348 w 2312160"/>
                <a:gd name="connsiteY209" fmla="*/ 447675 h 852488"/>
                <a:gd name="connsiteX210" fmla="*/ 2285966 w 2312160"/>
                <a:gd name="connsiteY210" fmla="*/ 428625 h 852488"/>
                <a:gd name="connsiteX211" fmla="*/ 2266916 w 2312160"/>
                <a:gd name="connsiteY211" fmla="*/ 338138 h 852488"/>
                <a:gd name="connsiteX212" fmla="*/ 2259773 w 2312160"/>
                <a:gd name="connsiteY212" fmla="*/ 333375 h 852488"/>
                <a:gd name="connsiteX213" fmla="*/ 2247866 w 2312160"/>
                <a:gd name="connsiteY213" fmla="*/ 319088 h 852488"/>
                <a:gd name="connsiteX214" fmla="*/ 2233579 w 2312160"/>
                <a:gd name="connsiteY214" fmla="*/ 311944 h 852488"/>
                <a:gd name="connsiteX215" fmla="*/ 2214529 w 2312160"/>
                <a:gd name="connsiteY215" fmla="*/ 292894 h 852488"/>
                <a:gd name="connsiteX216" fmla="*/ 2202623 w 2312160"/>
                <a:gd name="connsiteY216" fmla="*/ 278606 h 852488"/>
                <a:gd name="connsiteX217" fmla="*/ 2195479 w 2312160"/>
                <a:gd name="connsiteY217" fmla="*/ 257175 h 852488"/>
                <a:gd name="connsiteX218" fmla="*/ 2190716 w 2312160"/>
                <a:gd name="connsiteY218" fmla="*/ 240506 h 852488"/>
                <a:gd name="connsiteX219" fmla="*/ 2181191 w 2312160"/>
                <a:gd name="connsiteY219" fmla="*/ 223838 h 852488"/>
                <a:gd name="connsiteX220" fmla="*/ 2174048 w 2312160"/>
                <a:gd name="connsiteY220" fmla="*/ 200025 h 852488"/>
                <a:gd name="connsiteX221" fmla="*/ 2171666 w 2312160"/>
                <a:gd name="connsiteY221" fmla="*/ 190500 h 852488"/>
                <a:gd name="connsiteX222" fmla="*/ 2164523 w 2312160"/>
                <a:gd name="connsiteY222" fmla="*/ 180975 h 852488"/>
                <a:gd name="connsiteX223" fmla="*/ 2162141 w 2312160"/>
                <a:gd name="connsiteY223" fmla="*/ 173831 h 852488"/>
                <a:gd name="connsiteX224" fmla="*/ 2143091 w 2312160"/>
                <a:gd name="connsiteY224" fmla="*/ 152400 h 852488"/>
                <a:gd name="connsiteX225" fmla="*/ 2124041 w 2312160"/>
                <a:gd name="connsiteY225" fmla="*/ 130969 h 852488"/>
                <a:gd name="connsiteX226" fmla="*/ 2128804 w 2312160"/>
                <a:gd name="connsiteY226" fmla="*/ 121444 h 852488"/>
                <a:gd name="connsiteX227" fmla="*/ 2159760 w 2312160"/>
                <a:gd name="connsiteY227" fmla="*/ 92869 h 852488"/>
                <a:gd name="connsiteX228" fmla="*/ 2164523 w 2312160"/>
                <a:gd name="connsiteY228" fmla="*/ 83344 h 852488"/>
                <a:gd name="connsiteX229" fmla="*/ 2159760 w 2312160"/>
                <a:gd name="connsiteY229" fmla="*/ 76200 h 852488"/>
                <a:gd name="connsiteX230" fmla="*/ 2152616 w 2312160"/>
                <a:gd name="connsiteY230" fmla="*/ 66675 h 852488"/>
                <a:gd name="connsiteX231" fmla="*/ 2126423 w 2312160"/>
                <a:gd name="connsiteY231" fmla="*/ 59531 h 852488"/>
                <a:gd name="connsiteX232" fmla="*/ 2119279 w 2312160"/>
                <a:gd name="connsiteY232" fmla="*/ 54769 h 852488"/>
                <a:gd name="connsiteX233" fmla="*/ 2109754 w 2312160"/>
                <a:gd name="connsiteY233" fmla="*/ 52388 h 852488"/>
                <a:gd name="connsiteX234" fmla="*/ 2047841 w 2312160"/>
                <a:gd name="connsiteY234" fmla="*/ 54769 h 852488"/>
                <a:gd name="connsiteX235" fmla="*/ 2038316 w 2312160"/>
                <a:gd name="connsiteY235" fmla="*/ 57150 h 852488"/>
                <a:gd name="connsiteX236" fmla="*/ 2019266 w 2312160"/>
                <a:gd name="connsiteY236" fmla="*/ 61913 h 852488"/>
                <a:gd name="connsiteX237" fmla="*/ 2007360 w 2312160"/>
                <a:gd name="connsiteY237" fmla="*/ 66675 h 852488"/>
                <a:gd name="connsiteX238" fmla="*/ 2000216 w 2312160"/>
                <a:gd name="connsiteY238" fmla="*/ 71438 h 852488"/>
                <a:gd name="connsiteX239" fmla="*/ 1981166 w 2312160"/>
                <a:gd name="connsiteY239" fmla="*/ 78581 h 852488"/>
                <a:gd name="connsiteX240" fmla="*/ 1964498 w 2312160"/>
                <a:gd name="connsiteY240" fmla="*/ 90488 h 852488"/>
                <a:gd name="connsiteX241" fmla="*/ 1952591 w 2312160"/>
                <a:gd name="connsiteY241" fmla="*/ 97631 h 852488"/>
                <a:gd name="connsiteX242" fmla="*/ 1943066 w 2312160"/>
                <a:gd name="connsiteY242" fmla="*/ 104775 h 852488"/>
                <a:gd name="connsiteX243" fmla="*/ 1928779 w 2312160"/>
                <a:gd name="connsiteY243" fmla="*/ 114300 h 852488"/>
                <a:gd name="connsiteX244" fmla="*/ 1914491 w 2312160"/>
                <a:gd name="connsiteY244" fmla="*/ 119063 h 852488"/>
                <a:gd name="connsiteX245" fmla="*/ 1907348 w 2312160"/>
                <a:gd name="connsiteY245" fmla="*/ 121444 h 852488"/>
                <a:gd name="connsiteX246" fmla="*/ 1893060 w 2312160"/>
                <a:gd name="connsiteY246" fmla="*/ 123825 h 852488"/>
                <a:gd name="connsiteX247" fmla="*/ 1883535 w 2312160"/>
                <a:gd name="connsiteY247" fmla="*/ 126206 h 852488"/>
                <a:gd name="connsiteX248" fmla="*/ 1857341 w 2312160"/>
                <a:gd name="connsiteY248" fmla="*/ 128588 h 852488"/>
                <a:gd name="connsiteX249" fmla="*/ 1816860 w 2312160"/>
                <a:gd name="connsiteY249" fmla="*/ 133350 h 852488"/>
                <a:gd name="connsiteX250" fmla="*/ 1804954 w 2312160"/>
                <a:gd name="connsiteY250" fmla="*/ 138113 h 852488"/>
                <a:gd name="connsiteX251" fmla="*/ 1773998 w 2312160"/>
                <a:gd name="connsiteY251" fmla="*/ 142875 h 852488"/>
                <a:gd name="connsiteX252" fmla="*/ 1733516 w 2312160"/>
                <a:gd name="connsiteY252" fmla="*/ 150019 h 852488"/>
                <a:gd name="connsiteX253" fmla="*/ 1478723 w 2312160"/>
                <a:gd name="connsiteY253" fmla="*/ 152400 h 852488"/>
                <a:gd name="connsiteX254" fmla="*/ 1471579 w 2312160"/>
                <a:gd name="connsiteY254" fmla="*/ 150019 h 852488"/>
                <a:gd name="connsiteX255" fmla="*/ 1459673 w 2312160"/>
                <a:gd name="connsiteY255" fmla="*/ 147638 h 852488"/>
                <a:gd name="connsiteX256" fmla="*/ 1373948 w 2312160"/>
                <a:gd name="connsiteY256" fmla="*/ 150019 h 852488"/>
                <a:gd name="connsiteX257" fmla="*/ 1366804 w 2312160"/>
                <a:gd name="connsiteY257" fmla="*/ 152400 h 852488"/>
                <a:gd name="connsiteX258" fmla="*/ 1352516 w 2312160"/>
                <a:gd name="connsiteY258" fmla="*/ 154781 h 852488"/>
                <a:gd name="connsiteX259" fmla="*/ 1340610 w 2312160"/>
                <a:gd name="connsiteY259" fmla="*/ 157163 h 852488"/>
                <a:gd name="connsiteX260" fmla="*/ 1290604 w 2312160"/>
                <a:gd name="connsiteY260" fmla="*/ 152400 h 852488"/>
                <a:gd name="connsiteX261" fmla="*/ 1269173 w 2312160"/>
                <a:gd name="connsiteY261" fmla="*/ 150019 h 852488"/>
                <a:gd name="connsiteX262" fmla="*/ 1257266 w 2312160"/>
                <a:gd name="connsiteY262" fmla="*/ 147638 h 852488"/>
                <a:gd name="connsiteX263" fmla="*/ 1192973 w 2312160"/>
                <a:gd name="connsiteY263" fmla="*/ 140494 h 852488"/>
                <a:gd name="connsiteX264" fmla="*/ 1138204 w 2312160"/>
                <a:gd name="connsiteY264" fmla="*/ 147638 h 852488"/>
                <a:gd name="connsiteX0" fmla="*/ 1123950 w 2297906"/>
                <a:gd name="connsiteY0" fmla="*/ 147638 h 852488"/>
                <a:gd name="connsiteX1" fmla="*/ 976312 w 2297906"/>
                <a:gd name="connsiteY1" fmla="*/ 152400 h 852488"/>
                <a:gd name="connsiteX2" fmla="*/ 959644 w 2297906"/>
                <a:gd name="connsiteY2" fmla="*/ 159544 h 852488"/>
                <a:gd name="connsiteX3" fmla="*/ 945356 w 2297906"/>
                <a:gd name="connsiteY3" fmla="*/ 164306 h 852488"/>
                <a:gd name="connsiteX4" fmla="*/ 871537 w 2297906"/>
                <a:gd name="connsiteY4" fmla="*/ 166688 h 852488"/>
                <a:gd name="connsiteX5" fmla="*/ 852487 w 2297906"/>
                <a:gd name="connsiteY5" fmla="*/ 164306 h 852488"/>
                <a:gd name="connsiteX6" fmla="*/ 845344 w 2297906"/>
                <a:gd name="connsiteY6" fmla="*/ 161925 h 852488"/>
                <a:gd name="connsiteX7" fmla="*/ 812006 w 2297906"/>
                <a:gd name="connsiteY7" fmla="*/ 169069 h 852488"/>
                <a:gd name="connsiteX8" fmla="*/ 778669 w 2297906"/>
                <a:gd name="connsiteY8" fmla="*/ 164306 h 852488"/>
                <a:gd name="connsiteX9" fmla="*/ 762000 w 2297906"/>
                <a:gd name="connsiteY9" fmla="*/ 152400 h 852488"/>
                <a:gd name="connsiteX10" fmla="*/ 757237 w 2297906"/>
                <a:gd name="connsiteY10" fmla="*/ 145256 h 852488"/>
                <a:gd name="connsiteX11" fmla="*/ 742950 w 2297906"/>
                <a:gd name="connsiteY11" fmla="*/ 135731 h 852488"/>
                <a:gd name="connsiteX12" fmla="*/ 733425 w 2297906"/>
                <a:gd name="connsiteY12" fmla="*/ 130969 h 852488"/>
                <a:gd name="connsiteX13" fmla="*/ 723900 w 2297906"/>
                <a:gd name="connsiteY13" fmla="*/ 123825 h 852488"/>
                <a:gd name="connsiteX14" fmla="*/ 716756 w 2297906"/>
                <a:gd name="connsiteY14" fmla="*/ 119063 h 852488"/>
                <a:gd name="connsiteX15" fmla="*/ 702469 w 2297906"/>
                <a:gd name="connsiteY15" fmla="*/ 107156 h 852488"/>
                <a:gd name="connsiteX16" fmla="*/ 673894 w 2297906"/>
                <a:gd name="connsiteY16" fmla="*/ 92869 h 852488"/>
                <a:gd name="connsiteX17" fmla="*/ 659606 w 2297906"/>
                <a:gd name="connsiteY17" fmla="*/ 85725 h 852488"/>
                <a:gd name="connsiteX18" fmla="*/ 640556 w 2297906"/>
                <a:gd name="connsiteY18" fmla="*/ 76200 h 852488"/>
                <a:gd name="connsiteX19" fmla="*/ 631031 w 2297906"/>
                <a:gd name="connsiteY19" fmla="*/ 69056 h 852488"/>
                <a:gd name="connsiteX20" fmla="*/ 614362 w 2297906"/>
                <a:gd name="connsiteY20" fmla="*/ 61913 h 852488"/>
                <a:gd name="connsiteX21" fmla="*/ 588169 w 2297906"/>
                <a:gd name="connsiteY21" fmla="*/ 45244 h 852488"/>
                <a:gd name="connsiteX22" fmla="*/ 576262 w 2297906"/>
                <a:gd name="connsiteY22" fmla="*/ 35719 h 852488"/>
                <a:gd name="connsiteX23" fmla="*/ 564356 w 2297906"/>
                <a:gd name="connsiteY23" fmla="*/ 23813 h 852488"/>
                <a:gd name="connsiteX24" fmla="*/ 550069 w 2297906"/>
                <a:gd name="connsiteY24" fmla="*/ 11906 h 852488"/>
                <a:gd name="connsiteX25" fmla="*/ 540544 w 2297906"/>
                <a:gd name="connsiteY25" fmla="*/ 4763 h 852488"/>
                <a:gd name="connsiteX26" fmla="*/ 526256 w 2297906"/>
                <a:gd name="connsiteY26" fmla="*/ 0 h 852488"/>
                <a:gd name="connsiteX27" fmla="*/ 478631 w 2297906"/>
                <a:gd name="connsiteY27" fmla="*/ 7144 h 852488"/>
                <a:gd name="connsiteX28" fmla="*/ 471487 w 2297906"/>
                <a:gd name="connsiteY28" fmla="*/ 11906 h 852488"/>
                <a:gd name="connsiteX29" fmla="*/ 466725 w 2297906"/>
                <a:gd name="connsiteY29" fmla="*/ 19050 h 852488"/>
                <a:gd name="connsiteX30" fmla="*/ 433387 w 2297906"/>
                <a:gd name="connsiteY30" fmla="*/ 21431 h 852488"/>
                <a:gd name="connsiteX31" fmla="*/ 426244 w 2297906"/>
                <a:gd name="connsiteY31" fmla="*/ 19050 h 852488"/>
                <a:gd name="connsiteX32" fmla="*/ 416719 w 2297906"/>
                <a:gd name="connsiteY32" fmla="*/ 14288 h 852488"/>
                <a:gd name="connsiteX33" fmla="*/ 400050 w 2297906"/>
                <a:gd name="connsiteY33" fmla="*/ 11906 h 852488"/>
                <a:gd name="connsiteX34" fmla="*/ 390525 w 2297906"/>
                <a:gd name="connsiteY34" fmla="*/ 7144 h 852488"/>
                <a:gd name="connsiteX35" fmla="*/ 373856 w 2297906"/>
                <a:gd name="connsiteY35" fmla="*/ 2381 h 852488"/>
                <a:gd name="connsiteX36" fmla="*/ 366712 w 2297906"/>
                <a:gd name="connsiteY36" fmla="*/ 0 h 852488"/>
                <a:gd name="connsiteX37" fmla="*/ 323850 w 2297906"/>
                <a:gd name="connsiteY37" fmla="*/ 4763 h 852488"/>
                <a:gd name="connsiteX38" fmla="*/ 319087 w 2297906"/>
                <a:gd name="connsiteY38" fmla="*/ 11906 h 852488"/>
                <a:gd name="connsiteX39" fmla="*/ 304800 w 2297906"/>
                <a:gd name="connsiteY39" fmla="*/ 23813 h 852488"/>
                <a:gd name="connsiteX40" fmla="*/ 300037 w 2297906"/>
                <a:gd name="connsiteY40" fmla="*/ 30956 h 852488"/>
                <a:gd name="connsiteX41" fmla="*/ 271462 w 2297906"/>
                <a:gd name="connsiteY41" fmla="*/ 57150 h 852488"/>
                <a:gd name="connsiteX42" fmla="*/ 264319 w 2297906"/>
                <a:gd name="connsiteY42" fmla="*/ 59531 h 852488"/>
                <a:gd name="connsiteX43" fmla="*/ 252412 w 2297906"/>
                <a:gd name="connsiteY43" fmla="*/ 69056 h 852488"/>
                <a:gd name="connsiteX44" fmla="*/ 245269 w 2297906"/>
                <a:gd name="connsiteY44" fmla="*/ 73819 h 852488"/>
                <a:gd name="connsiteX45" fmla="*/ 202406 w 2297906"/>
                <a:gd name="connsiteY45" fmla="*/ 78581 h 852488"/>
                <a:gd name="connsiteX46" fmla="*/ 164306 w 2297906"/>
                <a:gd name="connsiteY46" fmla="*/ 83344 h 852488"/>
                <a:gd name="connsiteX47" fmla="*/ 150019 w 2297906"/>
                <a:gd name="connsiteY47" fmla="*/ 88106 h 852488"/>
                <a:gd name="connsiteX48" fmla="*/ 135731 w 2297906"/>
                <a:gd name="connsiteY48" fmla="*/ 95250 h 852488"/>
                <a:gd name="connsiteX49" fmla="*/ 130969 w 2297906"/>
                <a:gd name="connsiteY49" fmla="*/ 104775 h 852488"/>
                <a:gd name="connsiteX50" fmla="*/ 123825 w 2297906"/>
                <a:gd name="connsiteY50" fmla="*/ 107156 h 852488"/>
                <a:gd name="connsiteX51" fmla="*/ 116681 w 2297906"/>
                <a:gd name="connsiteY51" fmla="*/ 111919 h 852488"/>
                <a:gd name="connsiteX52" fmla="*/ 109537 w 2297906"/>
                <a:gd name="connsiteY52" fmla="*/ 121444 h 852488"/>
                <a:gd name="connsiteX53" fmla="*/ 102394 w 2297906"/>
                <a:gd name="connsiteY53" fmla="*/ 128588 h 852488"/>
                <a:gd name="connsiteX54" fmla="*/ 92869 w 2297906"/>
                <a:gd name="connsiteY54" fmla="*/ 142875 h 852488"/>
                <a:gd name="connsiteX55" fmla="*/ 88106 w 2297906"/>
                <a:gd name="connsiteY55" fmla="*/ 150019 h 852488"/>
                <a:gd name="connsiteX56" fmla="*/ 83344 w 2297906"/>
                <a:gd name="connsiteY56" fmla="*/ 157163 h 852488"/>
                <a:gd name="connsiteX57" fmla="*/ 76200 w 2297906"/>
                <a:gd name="connsiteY57" fmla="*/ 171450 h 852488"/>
                <a:gd name="connsiteX58" fmla="*/ 73819 w 2297906"/>
                <a:gd name="connsiteY58" fmla="*/ 178594 h 852488"/>
                <a:gd name="connsiteX59" fmla="*/ 64294 w 2297906"/>
                <a:gd name="connsiteY59" fmla="*/ 192881 h 852488"/>
                <a:gd name="connsiteX60" fmla="*/ 59531 w 2297906"/>
                <a:gd name="connsiteY60" fmla="*/ 202406 h 852488"/>
                <a:gd name="connsiteX61" fmla="*/ 54769 w 2297906"/>
                <a:gd name="connsiteY61" fmla="*/ 223838 h 852488"/>
                <a:gd name="connsiteX62" fmla="*/ 52387 w 2297906"/>
                <a:gd name="connsiteY62" fmla="*/ 266700 h 852488"/>
                <a:gd name="connsiteX63" fmla="*/ 0 w 2297906"/>
                <a:gd name="connsiteY63" fmla="*/ 321469 h 852488"/>
                <a:gd name="connsiteX64" fmla="*/ 2381 w 2297906"/>
                <a:gd name="connsiteY64" fmla="*/ 330994 h 852488"/>
                <a:gd name="connsiteX65" fmla="*/ 16669 w 2297906"/>
                <a:gd name="connsiteY65" fmla="*/ 345281 h 852488"/>
                <a:gd name="connsiteX66" fmla="*/ 21431 w 2297906"/>
                <a:gd name="connsiteY66" fmla="*/ 366713 h 852488"/>
                <a:gd name="connsiteX67" fmla="*/ 26194 w 2297906"/>
                <a:gd name="connsiteY67" fmla="*/ 381000 h 852488"/>
                <a:gd name="connsiteX68" fmla="*/ 28575 w 2297906"/>
                <a:gd name="connsiteY68" fmla="*/ 402431 h 852488"/>
                <a:gd name="connsiteX69" fmla="*/ 33337 w 2297906"/>
                <a:gd name="connsiteY69" fmla="*/ 414338 h 852488"/>
                <a:gd name="connsiteX70" fmla="*/ 35719 w 2297906"/>
                <a:gd name="connsiteY70" fmla="*/ 450056 h 852488"/>
                <a:gd name="connsiteX71" fmla="*/ 38100 w 2297906"/>
                <a:gd name="connsiteY71" fmla="*/ 619125 h 852488"/>
                <a:gd name="connsiteX72" fmla="*/ 45244 w 2297906"/>
                <a:gd name="connsiteY72" fmla="*/ 659606 h 852488"/>
                <a:gd name="connsiteX73" fmla="*/ 52387 w 2297906"/>
                <a:gd name="connsiteY73" fmla="*/ 678656 h 852488"/>
                <a:gd name="connsiteX74" fmla="*/ 61912 w 2297906"/>
                <a:gd name="connsiteY74" fmla="*/ 690563 h 852488"/>
                <a:gd name="connsiteX75" fmla="*/ 97631 w 2297906"/>
                <a:gd name="connsiteY75" fmla="*/ 692944 h 852488"/>
                <a:gd name="connsiteX76" fmla="*/ 104775 w 2297906"/>
                <a:gd name="connsiteY76" fmla="*/ 695325 h 852488"/>
                <a:gd name="connsiteX77" fmla="*/ 114300 w 2297906"/>
                <a:gd name="connsiteY77" fmla="*/ 700088 h 852488"/>
                <a:gd name="connsiteX78" fmla="*/ 133350 w 2297906"/>
                <a:gd name="connsiteY78" fmla="*/ 707231 h 852488"/>
                <a:gd name="connsiteX79" fmla="*/ 140494 w 2297906"/>
                <a:gd name="connsiteY79" fmla="*/ 714375 h 852488"/>
                <a:gd name="connsiteX80" fmla="*/ 152400 w 2297906"/>
                <a:gd name="connsiteY80" fmla="*/ 723900 h 852488"/>
                <a:gd name="connsiteX81" fmla="*/ 159544 w 2297906"/>
                <a:gd name="connsiteY81" fmla="*/ 733425 h 852488"/>
                <a:gd name="connsiteX82" fmla="*/ 161925 w 2297906"/>
                <a:gd name="connsiteY82" fmla="*/ 740569 h 852488"/>
                <a:gd name="connsiteX83" fmla="*/ 169069 w 2297906"/>
                <a:gd name="connsiteY83" fmla="*/ 745331 h 852488"/>
                <a:gd name="connsiteX84" fmla="*/ 200025 w 2297906"/>
                <a:gd name="connsiteY84" fmla="*/ 750094 h 852488"/>
                <a:gd name="connsiteX85" fmla="*/ 223837 w 2297906"/>
                <a:gd name="connsiteY85" fmla="*/ 757238 h 852488"/>
                <a:gd name="connsiteX86" fmla="*/ 242887 w 2297906"/>
                <a:gd name="connsiteY86" fmla="*/ 759619 h 852488"/>
                <a:gd name="connsiteX87" fmla="*/ 259556 w 2297906"/>
                <a:gd name="connsiteY87" fmla="*/ 762000 h 852488"/>
                <a:gd name="connsiteX88" fmla="*/ 290512 w 2297906"/>
                <a:gd name="connsiteY88" fmla="*/ 764381 h 852488"/>
                <a:gd name="connsiteX89" fmla="*/ 347662 w 2297906"/>
                <a:gd name="connsiteY89" fmla="*/ 771525 h 852488"/>
                <a:gd name="connsiteX90" fmla="*/ 400050 w 2297906"/>
                <a:gd name="connsiteY90" fmla="*/ 769144 h 852488"/>
                <a:gd name="connsiteX91" fmla="*/ 409575 w 2297906"/>
                <a:gd name="connsiteY91" fmla="*/ 766763 h 852488"/>
                <a:gd name="connsiteX92" fmla="*/ 433387 w 2297906"/>
                <a:gd name="connsiteY92" fmla="*/ 750094 h 852488"/>
                <a:gd name="connsiteX93" fmla="*/ 457200 w 2297906"/>
                <a:gd name="connsiteY93" fmla="*/ 735806 h 852488"/>
                <a:gd name="connsiteX94" fmla="*/ 464344 w 2297906"/>
                <a:gd name="connsiteY94" fmla="*/ 733425 h 852488"/>
                <a:gd name="connsiteX95" fmla="*/ 478631 w 2297906"/>
                <a:gd name="connsiteY95" fmla="*/ 726281 h 852488"/>
                <a:gd name="connsiteX96" fmla="*/ 495300 w 2297906"/>
                <a:gd name="connsiteY96" fmla="*/ 719138 h 852488"/>
                <a:gd name="connsiteX97" fmla="*/ 502444 w 2297906"/>
                <a:gd name="connsiteY97" fmla="*/ 714375 h 852488"/>
                <a:gd name="connsiteX98" fmla="*/ 511969 w 2297906"/>
                <a:gd name="connsiteY98" fmla="*/ 711994 h 852488"/>
                <a:gd name="connsiteX99" fmla="*/ 540544 w 2297906"/>
                <a:gd name="connsiteY99" fmla="*/ 707231 h 852488"/>
                <a:gd name="connsiteX100" fmla="*/ 664369 w 2297906"/>
                <a:gd name="connsiteY100" fmla="*/ 704850 h 852488"/>
                <a:gd name="connsiteX101" fmla="*/ 673894 w 2297906"/>
                <a:gd name="connsiteY101" fmla="*/ 707231 h 852488"/>
                <a:gd name="connsiteX102" fmla="*/ 714375 w 2297906"/>
                <a:gd name="connsiteY102" fmla="*/ 709613 h 852488"/>
                <a:gd name="connsiteX103" fmla="*/ 747712 w 2297906"/>
                <a:gd name="connsiteY103" fmla="*/ 711994 h 852488"/>
                <a:gd name="connsiteX104" fmla="*/ 783431 w 2297906"/>
                <a:gd name="connsiteY104" fmla="*/ 716756 h 852488"/>
                <a:gd name="connsiteX105" fmla="*/ 797719 w 2297906"/>
                <a:gd name="connsiteY105" fmla="*/ 719138 h 852488"/>
                <a:gd name="connsiteX106" fmla="*/ 845344 w 2297906"/>
                <a:gd name="connsiteY106" fmla="*/ 728663 h 852488"/>
                <a:gd name="connsiteX107" fmla="*/ 857250 w 2297906"/>
                <a:gd name="connsiteY107" fmla="*/ 733425 h 852488"/>
                <a:gd name="connsiteX108" fmla="*/ 876300 w 2297906"/>
                <a:gd name="connsiteY108" fmla="*/ 738188 h 852488"/>
                <a:gd name="connsiteX109" fmla="*/ 890587 w 2297906"/>
                <a:gd name="connsiteY109" fmla="*/ 747713 h 852488"/>
                <a:gd name="connsiteX110" fmla="*/ 897731 w 2297906"/>
                <a:gd name="connsiteY110" fmla="*/ 750094 h 852488"/>
                <a:gd name="connsiteX111" fmla="*/ 914400 w 2297906"/>
                <a:gd name="connsiteY111" fmla="*/ 754856 h 852488"/>
                <a:gd name="connsiteX112" fmla="*/ 935831 w 2297906"/>
                <a:gd name="connsiteY112" fmla="*/ 766763 h 852488"/>
                <a:gd name="connsiteX113" fmla="*/ 962025 w 2297906"/>
                <a:gd name="connsiteY113" fmla="*/ 783431 h 852488"/>
                <a:gd name="connsiteX114" fmla="*/ 983456 w 2297906"/>
                <a:gd name="connsiteY114" fmla="*/ 790575 h 852488"/>
                <a:gd name="connsiteX115" fmla="*/ 990600 w 2297906"/>
                <a:gd name="connsiteY115" fmla="*/ 797719 h 852488"/>
                <a:gd name="connsiteX116" fmla="*/ 1009650 w 2297906"/>
                <a:gd name="connsiteY116" fmla="*/ 812006 h 852488"/>
                <a:gd name="connsiteX117" fmla="*/ 1016794 w 2297906"/>
                <a:gd name="connsiteY117" fmla="*/ 821531 h 852488"/>
                <a:gd name="connsiteX118" fmla="*/ 1026319 w 2297906"/>
                <a:gd name="connsiteY118" fmla="*/ 831056 h 852488"/>
                <a:gd name="connsiteX119" fmla="*/ 1042987 w 2297906"/>
                <a:gd name="connsiteY119" fmla="*/ 852488 h 852488"/>
                <a:gd name="connsiteX120" fmla="*/ 1114425 w 2297906"/>
                <a:gd name="connsiteY120" fmla="*/ 850106 h 852488"/>
                <a:gd name="connsiteX121" fmla="*/ 1128712 w 2297906"/>
                <a:gd name="connsiteY121" fmla="*/ 835819 h 852488"/>
                <a:gd name="connsiteX122" fmla="*/ 1135856 w 2297906"/>
                <a:gd name="connsiteY122" fmla="*/ 833438 h 852488"/>
                <a:gd name="connsiteX123" fmla="*/ 1140619 w 2297906"/>
                <a:gd name="connsiteY123" fmla="*/ 826294 h 852488"/>
                <a:gd name="connsiteX124" fmla="*/ 1152525 w 2297906"/>
                <a:gd name="connsiteY124" fmla="*/ 823913 h 852488"/>
                <a:gd name="connsiteX125" fmla="*/ 1159669 w 2297906"/>
                <a:gd name="connsiteY125" fmla="*/ 821531 h 852488"/>
                <a:gd name="connsiteX126" fmla="*/ 1233487 w 2297906"/>
                <a:gd name="connsiteY126" fmla="*/ 821531 h 852488"/>
                <a:gd name="connsiteX127" fmla="*/ 1243012 w 2297906"/>
                <a:gd name="connsiteY127" fmla="*/ 819150 h 852488"/>
                <a:gd name="connsiteX128" fmla="*/ 1247775 w 2297906"/>
                <a:gd name="connsiteY128" fmla="*/ 812006 h 852488"/>
                <a:gd name="connsiteX129" fmla="*/ 1254919 w 2297906"/>
                <a:gd name="connsiteY129" fmla="*/ 809625 h 852488"/>
                <a:gd name="connsiteX130" fmla="*/ 1262062 w 2297906"/>
                <a:gd name="connsiteY130" fmla="*/ 804863 h 852488"/>
                <a:gd name="connsiteX131" fmla="*/ 1264444 w 2297906"/>
                <a:gd name="connsiteY131" fmla="*/ 797719 h 852488"/>
                <a:gd name="connsiteX132" fmla="*/ 1278731 w 2297906"/>
                <a:gd name="connsiteY132" fmla="*/ 792956 h 852488"/>
                <a:gd name="connsiteX133" fmla="*/ 1281112 w 2297906"/>
                <a:gd name="connsiteY133" fmla="*/ 785813 h 852488"/>
                <a:gd name="connsiteX134" fmla="*/ 1288256 w 2297906"/>
                <a:gd name="connsiteY134" fmla="*/ 783431 h 852488"/>
                <a:gd name="connsiteX135" fmla="*/ 1297781 w 2297906"/>
                <a:gd name="connsiteY135" fmla="*/ 778669 h 852488"/>
                <a:gd name="connsiteX136" fmla="*/ 1307306 w 2297906"/>
                <a:gd name="connsiteY136" fmla="*/ 769144 h 852488"/>
                <a:gd name="connsiteX137" fmla="*/ 1314450 w 2297906"/>
                <a:gd name="connsiteY137" fmla="*/ 766763 h 852488"/>
                <a:gd name="connsiteX138" fmla="*/ 1335881 w 2297906"/>
                <a:gd name="connsiteY138" fmla="*/ 754856 h 852488"/>
                <a:gd name="connsiteX139" fmla="*/ 1352550 w 2297906"/>
                <a:gd name="connsiteY139" fmla="*/ 750094 h 852488"/>
                <a:gd name="connsiteX140" fmla="*/ 1359694 w 2297906"/>
                <a:gd name="connsiteY140" fmla="*/ 745331 h 852488"/>
                <a:gd name="connsiteX141" fmla="*/ 1366837 w 2297906"/>
                <a:gd name="connsiteY141" fmla="*/ 742950 h 852488"/>
                <a:gd name="connsiteX142" fmla="*/ 1400175 w 2297906"/>
                <a:gd name="connsiteY142" fmla="*/ 738188 h 852488"/>
                <a:gd name="connsiteX143" fmla="*/ 1409700 w 2297906"/>
                <a:gd name="connsiteY143" fmla="*/ 735806 h 852488"/>
                <a:gd name="connsiteX144" fmla="*/ 1435894 w 2297906"/>
                <a:gd name="connsiteY144" fmla="*/ 728663 h 852488"/>
                <a:gd name="connsiteX145" fmla="*/ 1473994 w 2297906"/>
                <a:gd name="connsiteY145" fmla="*/ 726281 h 852488"/>
                <a:gd name="connsiteX146" fmla="*/ 1500187 w 2297906"/>
                <a:gd name="connsiteY146" fmla="*/ 728663 h 852488"/>
                <a:gd name="connsiteX147" fmla="*/ 1507331 w 2297906"/>
                <a:gd name="connsiteY147" fmla="*/ 731044 h 852488"/>
                <a:gd name="connsiteX148" fmla="*/ 1545431 w 2297906"/>
                <a:gd name="connsiteY148" fmla="*/ 728663 h 852488"/>
                <a:gd name="connsiteX149" fmla="*/ 1564481 w 2297906"/>
                <a:gd name="connsiteY149" fmla="*/ 723900 h 852488"/>
                <a:gd name="connsiteX150" fmla="*/ 1574006 w 2297906"/>
                <a:gd name="connsiteY150" fmla="*/ 719138 h 852488"/>
                <a:gd name="connsiteX151" fmla="*/ 1583531 w 2297906"/>
                <a:gd name="connsiteY151" fmla="*/ 716756 h 852488"/>
                <a:gd name="connsiteX152" fmla="*/ 1590675 w 2297906"/>
                <a:gd name="connsiteY152" fmla="*/ 714375 h 852488"/>
                <a:gd name="connsiteX153" fmla="*/ 1612106 w 2297906"/>
                <a:gd name="connsiteY153" fmla="*/ 704850 h 852488"/>
                <a:gd name="connsiteX154" fmla="*/ 1626394 w 2297906"/>
                <a:gd name="connsiteY154" fmla="*/ 700088 h 852488"/>
                <a:gd name="connsiteX155" fmla="*/ 1633537 w 2297906"/>
                <a:gd name="connsiteY155" fmla="*/ 702469 h 852488"/>
                <a:gd name="connsiteX156" fmla="*/ 1645444 w 2297906"/>
                <a:gd name="connsiteY156" fmla="*/ 716756 h 852488"/>
                <a:gd name="connsiteX157" fmla="*/ 1652587 w 2297906"/>
                <a:gd name="connsiteY157" fmla="*/ 723900 h 852488"/>
                <a:gd name="connsiteX158" fmla="*/ 1666875 w 2297906"/>
                <a:gd name="connsiteY158" fmla="*/ 733425 h 852488"/>
                <a:gd name="connsiteX159" fmla="*/ 1674019 w 2297906"/>
                <a:gd name="connsiteY159" fmla="*/ 740569 h 852488"/>
                <a:gd name="connsiteX160" fmla="*/ 1695450 w 2297906"/>
                <a:gd name="connsiteY160" fmla="*/ 742950 h 852488"/>
                <a:gd name="connsiteX161" fmla="*/ 1704975 w 2297906"/>
                <a:gd name="connsiteY161" fmla="*/ 745331 h 852488"/>
                <a:gd name="connsiteX162" fmla="*/ 1712119 w 2297906"/>
                <a:gd name="connsiteY162" fmla="*/ 747713 h 852488"/>
                <a:gd name="connsiteX163" fmla="*/ 1726406 w 2297906"/>
                <a:gd name="connsiteY163" fmla="*/ 750094 h 852488"/>
                <a:gd name="connsiteX164" fmla="*/ 1745456 w 2297906"/>
                <a:gd name="connsiteY164" fmla="*/ 757238 h 852488"/>
                <a:gd name="connsiteX165" fmla="*/ 1757362 w 2297906"/>
                <a:gd name="connsiteY165" fmla="*/ 759619 h 852488"/>
                <a:gd name="connsiteX166" fmla="*/ 1800225 w 2297906"/>
                <a:gd name="connsiteY166" fmla="*/ 764381 h 852488"/>
                <a:gd name="connsiteX167" fmla="*/ 1812131 w 2297906"/>
                <a:gd name="connsiteY167" fmla="*/ 766763 h 852488"/>
                <a:gd name="connsiteX168" fmla="*/ 1833562 w 2297906"/>
                <a:gd name="connsiteY168" fmla="*/ 776288 h 852488"/>
                <a:gd name="connsiteX169" fmla="*/ 1852612 w 2297906"/>
                <a:gd name="connsiteY169" fmla="*/ 788194 h 852488"/>
                <a:gd name="connsiteX170" fmla="*/ 1862137 w 2297906"/>
                <a:gd name="connsiteY170" fmla="*/ 795338 h 852488"/>
                <a:gd name="connsiteX171" fmla="*/ 1874044 w 2297906"/>
                <a:gd name="connsiteY171" fmla="*/ 797719 h 852488"/>
                <a:gd name="connsiteX172" fmla="*/ 1888331 w 2297906"/>
                <a:gd name="connsiteY172" fmla="*/ 807244 h 852488"/>
                <a:gd name="connsiteX173" fmla="*/ 1900237 w 2297906"/>
                <a:gd name="connsiteY173" fmla="*/ 816769 h 852488"/>
                <a:gd name="connsiteX174" fmla="*/ 1909762 w 2297906"/>
                <a:gd name="connsiteY174" fmla="*/ 823913 h 852488"/>
                <a:gd name="connsiteX175" fmla="*/ 1914525 w 2297906"/>
                <a:gd name="connsiteY175" fmla="*/ 831056 h 852488"/>
                <a:gd name="connsiteX176" fmla="*/ 1971675 w 2297906"/>
                <a:gd name="connsiteY176" fmla="*/ 828675 h 852488"/>
                <a:gd name="connsiteX177" fmla="*/ 1983581 w 2297906"/>
                <a:gd name="connsiteY177" fmla="*/ 826294 h 852488"/>
                <a:gd name="connsiteX178" fmla="*/ 1990725 w 2297906"/>
                <a:gd name="connsiteY178" fmla="*/ 823913 h 852488"/>
                <a:gd name="connsiteX179" fmla="*/ 2009775 w 2297906"/>
                <a:gd name="connsiteY179" fmla="*/ 819150 h 852488"/>
                <a:gd name="connsiteX180" fmla="*/ 2019300 w 2297906"/>
                <a:gd name="connsiteY180" fmla="*/ 814388 h 852488"/>
                <a:gd name="connsiteX181" fmla="*/ 2026444 w 2297906"/>
                <a:gd name="connsiteY181" fmla="*/ 812006 h 852488"/>
                <a:gd name="connsiteX182" fmla="*/ 2033587 w 2297906"/>
                <a:gd name="connsiteY182" fmla="*/ 807244 h 852488"/>
                <a:gd name="connsiteX183" fmla="*/ 2050256 w 2297906"/>
                <a:gd name="connsiteY183" fmla="*/ 802481 h 852488"/>
                <a:gd name="connsiteX184" fmla="*/ 2081212 w 2297906"/>
                <a:gd name="connsiteY184" fmla="*/ 790575 h 852488"/>
                <a:gd name="connsiteX185" fmla="*/ 2090737 w 2297906"/>
                <a:gd name="connsiteY185" fmla="*/ 783431 h 852488"/>
                <a:gd name="connsiteX186" fmla="*/ 2109787 w 2297906"/>
                <a:gd name="connsiteY186" fmla="*/ 773906 h 852488"/>
                <a:gd name="connsiteX187" fmla="*/ 2126456 w 2297906"/>
                <a:gd name="connsiteY187" fmla="*/ 766763 h 852488"/>
                <a:gd name="connsiteX188" fmla="*/ 2140744 w 2297906"/>
                <a:gd name="connsiteY188" fmla="*/ 759619 h 852488"/>
                <a:gd name="connsiteX189" fmla="*/ 2157412 w 2297906"/>
                <a:gd name="connsiteY189" fmla="*/ 754856 h 852488"/>
                <a:gd name="connsiteX190" fmla="*/ 2185987 w 2297906"/>
                <a:gd name="connsiteY190" fmla="*/ 750094 h 852488"/>
                <a:gd name="connsiteX191" fmla="*/ 2195512 w 2297906"/>
                <a:gd name="connsiteY191" fmla="*/ 747713 h 852488"/>
                <a:gd name="connsiteX192" fmla="*/ 2209800 w 2297906"/>
                <a:gd name="connsiteY192" fmla="*/ 745331 h 852488"/>
                <a:gd name="connsiteX193" fmla="*/ 2240756 w 2297906"/>
                <a:gd name="connsiteY193" fmla="*/ 740569 h 852488"/>
                <a:gd name="connsiteX194" fmla="*/ 2255044 w 2297906"/>
                <a:gd name="connsiteY194" fmla="*/ 714375 h 852488"/>
                <a:gd name="connsiteX195" fmla="*/ 2271712 w 2297906"/>
                <a:gd name="connsiteY195" fmla="*/ 683419 h 852488"/>
                <a:gd name="connsiteX196" fmla="*/ 2278856 w 2297906"/>
                <a:gd name="connsiteY196" fmla="*/ 659606 h 852488"/>
                <a:gd name="connsiteX197" fmla="*/ 2283619 w 2297906"/>
                <a:gd name="connsiteY197" fmla="*/ 642938 h 852488"/>
                <a:gd name="connsiteX198" fmla="*/ 2286000 w 2297906"/>
                <a:gd name="connsiteY198" fmla="*/ 628650 h 852488"/>
                <a:gd name="connsiteX199" fmla="*/ 2288381 w 2297906"/>
                <a:gd name="connsiteY199" fmla="*/ 616744 h 852488"/>
                <a:gd name="connsiteX200" fmla="*/ 2293144 w 2297906"/>
                <a:gd name="connsiteY200" fmla="*/ 588169 h 852488"/>
                <a:gd name="connsiteX201" fmla="*/ 2295525 w 2297906"/>
                <a:gd name="connsiteY201" fmla="*/ 561975 h 852488"/>
                <a:gd name="connsiteX202" fmla="*/ 2297906 w 2297906"/>
                <a:gd name="connsiteY202" fmla="*/ 554831 h 852488"/>
                <a:gd name="connsiteX203" fmla="*/ 2295525 w 2297906"/>
                <a:gd name="connsiteY203" fmla="*/ 542925 h 852488"/>
                <a:gd name="connsiteX204" fmla="*/ 2286000 w 2297906"/>
                <a:gd name="connsiteY204" fmla="*/ 519113 h 852488"/>
                <a:gd name="connsiteX205" fmla="*/ 2283619 w 2297906"/>
                <a:gd name="connsiteY205" fmla="*/ 504825 h 852488"/>
                <a:gd name="connsiteX206" fmla="*/ 2278856 w 2297906"/>
                <a:gd name="connsiteY206" fmla="*/ 490538 h 852488"/>
                <a:gd name="connsiteX207" fmla="*/ 2276475 w 2297906"/>
                <a:gd name="connsiteY207" fmla="*/ 459581 h 852488"/>
                <a:gd name="connsiteX208" fmla="*/ 2274094 w 2297906"/>
                <a:gd name="connsiteY208" fmla="*/ 447675 h 852488"/>
                <a:gd name="connsiteX209" fmla="*/ 2271712 w 2297906"/>
                <a:gd name="connsiteY209" fmla="*/ 428625 h 852488"/>
                <a:gd name="connsiteX210" fmla="*/ 2252662 w 2297906"/>
                <a:gd name="connsiteY210" fmla="*/ 338138 h 852488"/>
                <a:gd name="connsiteX211" fmla="*/ 2245519 w 2297906"/>
                <a:gd name="connsiteY211" fmla="*/ 333375 h 852488"/>
                <a:gd name="connsiteX212" fmla="*/ 2233612 w 2297906"/>
                <a:gd name="connsiteY212" fmla="*/ 319088 h 852488"/>
                <a:gd name="connsiteX213" fmla="*/ 2219325 w 2297906"/>
                <a:gd name="connsiteY213" fmla="*/ 311944 h 852488"/>
                <a:gd name="connsiteX214" fmla="*/ 2200275 w 2297906"/>
                <a:gd name="connsiteY214" fmla="*/ 292894 h 852488"/>
                <a:gd name="connsiteX215" fmla="*/ 2188369 w 2297906"/>
                <a:gd name="connsiteY215" fmla="*/ 278606 h 852488"/>
                <a:gd name="connsiteX216" fmla="*/ 2181225 w 2297906"/>
                <a:gd name="connsiteY216" fmla="*/ 257175 h 852488"/>
                <a:gd name="connsiteX217" fmla="*/ 2176462 w 2297906"/>
                <a:gd name="connsiteY217" fmla="*/ 240506 h 852488"/>
                <a:gd name="connsiteX218" fmla="*/ 2166937 w 2297906"/>
                <a:gd name="connsiteY218" fmla="*/ 223838 h 852488"/>
                <a:gd name="connsiteX219" fmla="*/ 2159794 w 2297906"/>
                <a:gd name="connsiteY219" fmla="*/ 200025 h 852488"/>
                <a:gd name="connsiteX220" fmla="*/ 2157412 w 2297906"/>
                <a:gd name="connsiteY220" fmla="*/ 190500 h 852488"/>
                <a:gd name="connsiteX221" fmla="*/ 2150269 w 2297906"/>
                <a:gd name="connsiteY221" fmla="*/ 180975 h 852488"/>
                <a:gd name="connsiteX222" fmla="*/ 2147887 w 2297906"/>
                <a:gd name="connsiteY222" fmla="*/ 173831 h 852488"/>
                <a:gd name="connsiteX223" fmla="*/ 2128837 w 2297906"/>
                <a:gd name="connsiteY223" fmla="*/ 152400 h 852488"/>
                <a:gd name="connsiteX224" fmla="*/ 2109787 w 2297906"/>
                <a:gd name="connsiteY224" fmla="*/ 130969 h 852488"/>
                <a:gd name="connsiteX225" fmla="*/ 2114550 w 2297906"/>
                <a:gd name="connsiteY225" fmla="*/ 121444 h 852488"/>
                <a:gd name="connsiteX226" fmla="*/ 2145506 w 2297906"/>
                <a:gd name="connsiteY226" fmla="*/ 92869 h 852488"/>
                <a:gd name="connsiteX227" fmla="*/ 2150269 w 2297906"/>
                <a:gd name="connsiteY227" fmla="*/ 83344 h 852488"/>
                <a:gd name="connsiteX228" fmla="*/ 2145506 w 2297906"/>
                <a:gd name="connsiteY228" fmla="*/ 76200 h 852488"/>
                <a:gd name="connsiteX229" fmla="*/ 2138362 w 2297906"/>
                <a:gd name="connsiteY229" fmla="*/ 66675 h 852488"/>
                <a:gd name="connsiteX230" fmla="*/ 2112169 w 2297906"/>
                <a:gd name="connsiteY230" fmla="*/ 59531 h 852488"/>
                <a:gd name="connsiteX231" fmla="*/ 2105025 w 2297906"/>
                <a:gd name="connsiteY231" fmla="*/ 54769 h 852488"/>
                <a:gd name="connsiteX232" fmla="*/ 2095500 w 2297906"/>
                <a:gd name="connsiteY232" fmla="*/ 52388 h 852488"/>
                <a:gd name="connsiteX233" fmla="*/ 2033587 w 2297906"/>
                <a:gd name="connsiteY233" fmla="*/ 54769 h 852488"/>
                <a:gd name="connsiteX234" fmla="*/ 2024062 w 2297906"/>
                <a:gd name="connsiteY234" fmla="*/ 57150 h 852488"/>
                <a:gd name="connsiteX235" fmla="*/ 2005012 w 2297906"/>
                <a:gd name="connsiteY235" fmla="*/ 61913 h 852488"/>
                <a:gd name="connsiteX236" fmla="*/ 1993106 w 2297906"/>
                <a:gd name="connsiteY236" fmla="*/ 66675 h 852488"/>
                <a:gd name="connsiteX237" fmla="*/ 1985962 w 2297906"/>
                <a:gd name="connsiteY237" fmla="*/ 71438 h 852488"/>
                <a:gd name="connsiteX238" fmla="*/ 1966912 w 2297906"/>
                <a:gd name="connsiteY238" fmla="*/ 78581 h 852488"/>
                <a:gd name="connsiteX239" fmla="*/ 1950244 w 2297906"/>
                <a:gd name="connsiteY239" fmla="*/ 90488 h 852488"/>
                <a:gd name="connsiteX240" fmla="*/ 1938337 w 2297906"/>
                <a:gd name="connsiteY240" fmla="*/ 97631 h 852488"/>
                <a:gd name="connsiteX241" fmla="*/ 1928812 w 2297906"/>
                <a:gd name="connsiteY241" fmla="*/ 104775 h 852488"/>
                <a:gd name="connsiteX242" fmla="*/ 1914525 w 2297906"/>
                <a:gd name="connsiteY242" fmla="*/ 114300 h 852488"/>
                <a:gd name="connsiteX243" fmla="*/ 1900237 w 2297906"/>
                <a:gd name="connsiteY243" fmla="*/ 119063 h 852488"/>
                <a:gd name="connsiteX244" fmla="*/ 1893094 w 2297906"/>
                <a:gd name="connsiteY244" fmla="*/ 121444 h 852488"/>
                <a:gd name="connsiteX245" fmla="*/ 1878806 w 2297906"/>
                <a:gd name="connsiteY245" fmla="*/ 123825 h 852488"/>
                <a:gd name="connsiteX246" fmla="*/ 1869281 w 2297906"/>
                <a:gd name="connsiteY246" fmla="*/ 126206 h 852488"/>
                <a:gd name="connsiteX247" fmla="*/ 1843087 w 2297906"/>
                <a:gd name="connsiteY247" fmla="*/ 128588 h 852488"/>
                <a:gd name="connsiteX248" fmla="*/ 1802606 w 2297906"/>
                <a:gd name="connsiteY248" fmla="*/ 133350 h 852488"/>
                <a:gd name="connsiteX249" fmla="*/ 1790700 w 2297906"/>
                <a:gd name="connsiteY249" fmla="*/ 138113 h 852488"/>
                <a:gd name="connsiteX250" fmla="*/ 1759744 w 2297906"/>
                <a:gd name="connsiteY250" fmla="*/ 142875 h 852488"/>
                <a:gd name="connsiteX251" fmla="*/ 1719262 w 2297906"/>
                <a:gd name="connsiteY251" fmla="*/ 150019 h 852488"/>
                <a:gd name="connsiteX252" fmla="*/ 1464469 w 2297906"/>
                <a:gd name="connsiteY252" fmla="*/ 152400 h 852488"/>
                <a:gd name="connsiteX253" fmla="*/ 1457325 w 2297906"/>
                <a:gd name="connsiteY253" fmla="*/ 150019 h 852488"/>
                <a:gd name="connsiteX254" fmla="*/ 1445419 w 2297906"/>
                <a:gd name="connsiteY254" fmla="*/ 147638 h 852488"/>
                <a:gd name="connsiteX255" fmla="*/ 1359694 w 2297906"/>
                <a:gd name="connsiteY255" fmla="*/ 150019 h 852488"/>
                <a:gd name="connsiteX256" fmla="*/ 1352550 w 2297906"/>
                <a:gd name="connsiteY256" fmla="*/ 152400 h 852488"/>
                <a:gd name="connsiteX257" fmla="*/ 1338262 w 2297906"/>
                <a:gd name="connsiteY257" fmla="*/ 154781 h 852488"/>
                <a:gd name="connsiteX258" fmla="*/ 1326356 w 2297906"/>
                <a:gd name="connsiteY258" fmla="*/ 157163 h 852488"/>
                <a:gd name="connsiteX259" fmla="*/ 1276350 w 2297906"/>
                <a:gd name="connsiteY259" fmla="*/ 152400 h 852488"/>
                <a:gd name="connsiteX260" fmla="*/ 1254919 w 2297906"/>
                <a:gd name="connsiteY260" fmla="*/ 150019 h 852488"/>
                <a:gd name="connsiteX261" fmla="*/ 1243012 w 2297906"/>
                <a:gd name="connsiteY261" fmla="*/ 147638 h 852488"/>
                <a:gd name="connsiteX262" fmla="*/ 1178719 w 2297906"/>
                <a:gd name="connsiteY262" fmla="*/ 140494 h 852488"/>
                <a:gd name="connsiteX263" fmla="*/ 1123950 w 2297906"/>
                <a:gd name="connsiteY263" fmla="*/ 147638 h 852488"/>
                <a:gd name="connsiteX0" fmla="*/ 1123950 w 2297906"/>
                <a:gd name="connsiteY0" fmla="*/ 147638 h 852488"/>
                <a:gd name="connsiteX1" fmla="*/ 976312 w 2297906"/>
                <a:gd name="connsiteY1" fmla="*/ 152400 h 852488"/>
                <a:gd name="connsiteX2" fmla="*/ 959644 w 2297906"/>
                <a:gd name="connsiteY2" fmla="*/ 159544 h 852488"/>
                <a:gd name="connsiteX3" fmla="*/ 945356 w 2297906"/>
                <a:gd name="connsiteY3" fmla="*/ 164306 h 852488"/>
                <a:gd name="connsiteX4" fmla="*/ 871537 w 2297906"/>
                <a:gd name="connsiteY4" fmla="*/ 166688 h 852488"/>
                <a:gd name="connsiteX5" fmla="*/ 852487 w 2297906"/>
                <a:gd name="connsiteY5" fmla="*/ 164306 h 852488"/>
                <a:gd name="connsiteX6" fmla="*/ 845344 w 2297906"/>
                <a:gd name="connsiteY6" fmla="*/ 161925 h 852488"/>
                <a:gd name="connsiteX7" fmla="*/ 812006 w 2297906"/>
                <a:gd name="connsiteY7" fmla="*/ 169069 h 852488"/>
                <a:gd name="connsiteX8" fmla="*/ 778669 w 2297906"/>
                <a:gd name="connsiteY8" fmla="*/ 164306 h 852488"/>
                <a:gd name="connsiteX9" fmla="*/ 762000 w 2297906"/>
                <a:gd name="connsiteY9" fmla="*/ 152400 h 852488"/>
                <a:gd name="connsiteX10" fmla="*/ 757237 w 2297906"/>
                <a:gd name="connsiteY10" fmla="*/ 145256 h 852488"/>
                <a:gd name="connsiteX11" fmla="*/ 742950 w 2297906"/>
                <a:gd name="connsiteY11" fmla="*/ 135731 h 852488"/>
                <a:gd name="connsiteX12" fmla="*/ 733425 w 2297906"/>
                <a:gd name="connsiteY12" fmla="*/ 130969 h 852488"/>
                <a:gd name="connsiteX13" fmla="*/ 723900 w 2297906"/>
                <a:gd name="connsiteY13" fmla="*/ 123825 h 852488"/>
                <a:gd name="connsiteX14" fmla="*/ 716756 w 2297906"/>
                <a:gd name="connsiteY14" fmla="*/ 119063 h 852488"/>
                <a:gd name="connsiteX15" fmla="*/ 702469 w 2297906"/>
                <a:gd name="connsiteY15" fmla="*/ 107156 h 852488"/>
                <a:gd name="connsiteX16" fmla="*/ 673894 w 2297906"/>
                <a:gd name="connsiteY16" fmla="*/ 92869 h 852488"/>
                <a:gd name="connsiteX17" fmla="*/ 659606 w 2297906"/>
                <a:gd name="connsiteY17" fmla="*/ 85725 h 852488"/>
                <a:gd name="connsiteX18" fmla="*/ 640556 w 2297906"/>
                <a:gd name="connsiteY18" fmla="*/ 76200 h 852488"/>
                <a:gd name="connsiteX19" fmla="*/ 631031 w 2297906"/>
                <a:gd name="connsiteY19" fmla="*/ 69056 h 852488"/>
                <a:gd name="connsiteX20" fmla="*/ 614362 w 2297906"/>
                <a:gd name="connsiteY20" fmla="*/ 61913 h 852488"/>
                <a:gd name="connsiteX21" fmla="*/ 588169 w 2297906"/>
                <a:gd name="connsiteY21" fmla="*/ 45244 h 852488"/>
                <a:gd name="connsiteX22" fmla="*/ 576262 w 2297906"/>
                <a:gd name="connsiteY22" fmla="*/ 35719 h 852488"/>
                <a:gd name="connsiteX23" fmla="*/ 564356 w 2297906"/>
                <a:gd name="connsiteY23" fmla="*/ 23813 h 852488"/>
                <a:gd name="connsiteX24" fmla="*/ 550069 w 2297906"/>
                <a:gd name="connsiteY24" fmla="*/ 11906 h 852488"/>
                <a:gd name="connsiteX25" fmla="*/ 540544 w 2297906"/>
                <a:gd name="connsiteY25" fmla="*/ 4763 h 852488"/>
                <a:gd name="connsiteX26" fmla="*/ 526256 w 2297906"/>
                <a:gd name="connsiteY26" fmla="*/ 0 h 852488"/>
                <a:gd name="connsiteX27" fmla="*/ 478631 w 2297906"/>
                <a:gd name="connsiteY27" fmla="*/ 7144 h 852488"/>
                <a:gd name="connsiteX28" fmla="*/ 471487 w 2297906"/>
                <a:gd name="connsiteY28" fmla="*/ 11906 h 852488"/>
                <a:gd name="connsiteX29" fmla="*/ 466725 w 2297906"/>
                <a:gd name="connsiteY29" fmla="*/ 19050 h 852488"/>
                <a:gd name="connsiteX30" fmla="*/ 433387 w 2297906"/>
                <a:gd name="connsiteY30" fmla="*/ 21431 h 852488"/>
                <a:gd name="connsiteX31" fmla="*/ 426244 w 2297906"/>
                <a:gd name="connsiteY31" fmla="*/ 19050 h 852488"/>
                <a:gd name="connsiteX32" fmla="*/ 416719 w 2297906"/>
                <a:gd name="connsiteY32" fmla="*/ 14288 h 852488"/>
                <a:gd name="connsiteX33" fmla="*/ 400050 w 2297906"/>
                <a:gd name="connsiteY33" fmla="*/ 11906 h 852488"/>
                <a:gd name="connsiteX34" fmla="*/ 390525 w 2297906"/>
                <a:gd name="connsiteY34" fmla="*/ 7144 h 852488"/>
                <a:gd name="connsiteX35" fmla="*/ 373856 w 2297906"/>
                <a:gd name="connsiteY35" fmla="*/ 2381 h 852488"/>
                <a:gd name="connsiteX36" fmla="*/ 366712 w 2297906"/>
                <a:gd name="connsiteY36" fmla="*/ 0 h 852488"/>
                <a:gd name="connsiteX37" fmla="*/ 323850 w 2297906"/>
                <a:gd name="connsiteY37" fmla="*/ 4763 h 852488"/>
                <a:gd name="connsiteX38" fmla="*/ 319087 w 2297906"/>
                <a:gd name="connsiteY38" fmla="*/ 11906 h 852488"/>
                <a:gd name="connsiteX39" fmla="*/ 304800 w 2297906"/>
                <a:gd name="connsiteY39" fmla="*/ 23813 h 852488"/>
                <a:gd name="connsiteX40" fmla="*/ 300037 w 2297906"/>
                <a:gd name="connsiteY40" fmla="*/ 30956 h 852488"/>
                <a:gd name="connsiteX41" fmla="*/ 271462 w 2297906"/>
                <a:gd name="connsiteY41" fmla="*/ 57150 h 852488"/>
                <a:gd name="connsiteX42" fmla="*/ 264319 w 2297906"/>
                <a:gd name="connsiteY42" fmla="*/ 59531 h 852488"/>
                <a:gd name="connsiteX43" fmla="*/ 252412 w 2297906"/>
                <a:gd name="connsiteY43" fmla="*/ 69056 h 852488"/>
                <a:gd name="connsiteX44" fmla="*/ 245269 w 2297906"/>
                <a:gd name="connsiteY44" fmla="*/ 73819 h 852488"/>
                <a:gd name="connsiteX45" fmla="*/ 202406 w 2297906"/>
                <a:gd name="connsiteY45" fmla="*/ 78581 h 852488"/>
                <a:gd name="connsiteX46" fmla="*/ 164306 w 2297906"/>
                <a:gd name="connsiteY46" fmla="*/ 83344 h 852488"/>
                <a:gd name="connsiteX47" fmla="*/ 150019 w 2297906"/>
                <a:gd name="connsiteY47" fmla="*/ 88106 h 852488"/>
                <a:gd name="connsiteX48" fmla="*/ 135731 w 2297906"/>
                <a:gd name="connsiteY48" fmla="*/ 95250 h 852488"/>
                <a:gd name="connsiteX49" fmla="*/ 130969 w 2297906"/>
                <a:gd name="connsiteY49" fmla="*/ 104775 h 852488"/>
                <a:gd name="connsiteX50" fmla="*/ 123825 w 2297906"/>
                <a:gd name="connsiteY50" fmla="*/ 107156 h 852488"/>
                <a:gd name="connsiteX51" fmla="*/ 116681 w 2297906"/>
                <a:gd name="connsiteY51" fmla="*/ 111919 h 852488"/>
                <a:gd name="connsiteX52" fmla="*/ 109537 w 2297906"/>
                <a:gd name="connsiteY52" fmla="*/ 121444 h 852488"/>
                <a:gd name="connsiteX53" fmla="*/ 102394 w 2297906"/>
                <a:gd name="connsiteY53" fmla="*/ 128588 h 852488"/>
                <a:gd name="connsiteX54" fmla="*/ 92869 w 2297906"/>
                <a:gd name="connsiteY54" fmla="*/ 142875 h 852488"/>
                <a:gd name="connsiteX55" fmla="*/ 88106 w 2297906"/>
                <a:gd name="connsiteY55" fmla="*/ 150019 h 852488"/>
                <a:gd name="connsiteX56" fmla="*/ 83344 w 2297906"/>
                <a:gd name="connsiteY56" fmla="*/ 157163 h 852488"/>
                <a:gd name="connsiteX57" fmla="*/ 76200 w 2297906"/>
                <a:gd name="connsiteY57" fmla="*/ 171450 h 852488"/>
                <a:gd name="connsiteX58" fmla="*/ 73819 w 2297906"/>
                <a:gd name="connsiteY58" fmla="*/ 178594 h 852488"/>
                <a:gd name="connsiteX59" fmla="*/ 64294 w 2297906"/>
                <a:gd name="connsiteY59" fmla="*/ 192881 h 852488"/>
                <a:gd name="connsiteX60" fmla="*/ 59531 w 2297906"/>
                <a:gd name="connsiteY60" fmla="*/ 202406 h 852488"/>
                <a:gd name="connsiteX61" fmla="*/ 54769 w 2297906"/>
                <a:gd name="connsiteY61" fmla="*/ 223838 h 852488"/>
                <a:gd name="connsiteX62" fmla="*/ 52387 w 2297906"/>
                <a:gd name="connsiteY62" fmla="*/ 266700 h 852488"/>
                <a:gd name="connsiteX63" fmla="*/ 0 w 2297906"/>
                <a:gd name="connsiteY63" fmla="*/ 321469 h 852488"/>
                <a:gd name="connsiteX64" fmla="*/ 19050 w 2297906"/>
                <a:gd name="connsiteY64" fmla="*/ 321469 h 852488"/>
                <a:gd name="connsiteX65" fmla="*/ 16669 w 2297906"/>
                <a:gd name="connsiteY65" fmla="*/ 345281 h 852488"/>
                <a:gd name="connsiteX66" fmla="*/ 21431 w 2297906"/>
                <a:gd name="connsiteY66" fmla="*/ 366713 h 852488"/>
                <a:gd name="connsiteX67" fmla="*/ 26194 w 2297906"/>
                <a:gd name="connsiteY67" fmla="*/ 381000 h 852488"/>
                <a:gd name="connsiteX68" fmla="*/ 28575 w 2297906"/>
                <a:gd name="connsiteY68" fmla="*/ 402431 h 852488"/>
                <a:gd name="connsiteX69" fmla="*/ 33337 w 2297906"/>
                <a:gd name="connsiteY69" fmla="*/ 414338 h 852488"/>
                <a:gd name="connsiteX70" fmla="*/ 35719 w 2297906"/>
                <a:gd name="connsiteY70" fmla="*/ 450056 h 852488"/>
                <a:gd name="connsiteX71" fmla="*/ 38100 w 2297906"/>
                <a:gd name="connsiteY71" fmla="*/ 619125 h 852488"/>
                <a:gd name="connsiteX72" fmla="*/ 45244 w 2297906"/>
                <a:gd name="connsiteY72" fmla="*/ 659606 h 852488"/>
                <a:gd name="connsiteX73" fmla="*/ 52387 w 2297906"/>
                <a:gd name="connsiteY73" fmla="*/ 678656 h 852488"/>
                <a:gd name="connsiteX74" fmla="*/ 61912 w 2297906"/>
                <a:gd name="connsiteY74" fmla="*/ 690563 h 852488"/>
                <a:gd name="connsiteX75" fmla="*/ 97631 w 2297906"/>
                <a:gd name="connsiteY75" fmla="*/ 692944 h 852488"/>
                <a:gd name="connsiteX76" fmla="*/ 104775 w 2297906"/>
                <a:gd name="connsiteY76" fmla="*/ 695325 h 852488"/>
                <a:gd name="connsiteX77" fmla="*/ 114300 w 2297906"/>
                <a:gd name="connsiteY77" fmla="*/ 700088 h 852488"/>
                <a:gd name="connsiteX78" fmla="*/ 133350 w 2297906"/>
                <a:gd name="connsiteY78" fmla="*/ 707231 h 852488"/>
                <a:gd name="connsiteX79" fmla="*/ 140494 w 2297906"/>
                <a:gd name="connsiteY79" fmla="*/ 714375 h 852488"/>
                <a:gd name="connsiteX80" fmla="*/ 152400 w 2297906"/>
                <a:gd name="connsiteY80" fmla="*/ 723900 h 852488"/>
                <a:gd name="connsiteX81" fmla="*/ 159544 w 2297906"/>
                <a:gd name="connsiteY81" fmla="*/ 733425 h 852488"/>
                <a:gd name="connsiteX82" fmla="*/ 161925 w 2297906"/>
                <a:gd name="connsiteY82" fmla="*/ 740569 h 852488"/>
                <a:gd name="connsiteX83" fmla="*/ 169069 w 2297906"/>
                <a:gd name="connsiteY83" fmla="*/ 745331 h 852488"/>
                <a:gd name="connsiteX84" fmla="*/ 200025 w 2297906"/>
                <a:gd name="connsiteY84" fmla="*/ 750094 h 852488"/>
                <a:gd name="connsiteX85" fmla="*/ 223837 w 2297906"/>
                <a:gd name="connsiteY85" fmla="*/ 757238 h 852488"/>
                <a:gd name="connsiteX86" fmla="*/ 242887 w 2297906"/>
                <a:gd name="connsiteY86" fmla="*/ 759619 h 852488"/>
                <a:gd name="connsiteX87" fmla="*/ 259556 w 2297906"/>
                <a:gd name="connsiteY87" fmla="*/ 762000 h 852488"/>
                <a:gd name="connsiteX88" fmla="*/ 290512 w 2297906"/>
                <a:gd name="connsiteY88" fmla="*/ 764381 h 852488"/>
                <a:gd name="connsiteX89" fmla="*/ 347662 w 2297906"/>
                <a:gd name="connsiteY89" fmla="*/ 771525 h 852488"/>
                <a:gd name="connsiteX90" fmla="*/ 400050 w 2297906"/>
                <a:gd name="connsiteY90" fmla="*/ 769144 h 852488"/>
                <a:gd name="connsiteX91" fmla="*/ 409575 w 2297906"/>
                <a:gd name="connsiteY91" fmla="*/ 766763 h 852488"/>
                <a:gd name="connsiteX92" fmla="*/ 433387 w 2297906"/>
                <a:gd name="connsiteY92" fmla="*/ 750094 h 852488"/>
                <a:gd name="connsiteX93" fmla="*/ 457200 w 2297906"/>
                <a:gd name="connsiteY93" fmla="*/ 735806 h 852488"/>
                <a:gd name="connsiteX94" fmla="*/ 464344 w 2297906"/>
                <a:gd name="connsiteY94" fmla="*/ 733425 h 852488"/>
                <a:gd name="connsiteX95" fmla="*/ 478631 w 2297906"/>
                <a:gd name="connsiteY95" fmla="*/ 726281 h 852488"/>
                <a:gd name="connsiteX96" fmla="*/ 495300 w 2297906"/>
                <a:gd name="connsiteY96" fmla="*/ 719138 h 852488"/>
                <a:gd name="connsiteX97" fmla="*/ 502444 w 2297906"/>
                <a:gd name="connsiteY97" fmla="*/ 714375 h 852488"/>
                <a:gd name="connsiteX98" fmla="*/ 511969 w 2297906"/>
                <a:gd name="connsiteY98" fmla="*/ 711994 h 852488"/>
                <a:gd name="connsiteX99" fmla="*/ 540544 w 2297906"/>
                <a:gd name="connsiteY99" fmla="*/ 707231 h 852488"/>
                <a:gd name="connsiteX100" fmla="*/ 664369 w 2297906"/>
                <a:gd name="connsiteY100" fmla="*/ 704850 h 852488"/>
                <a:gd name="connsiteX101" fmla="*/ 673894 w 2297906"/>
                <a:gd name="connsiteY101" fmla="*/ 707231 h 852488"/>
                <a:gd name="connsiteX102" fmla="*/ 714375 w 2297906"/>
                <a:gd name="connsiteY102" fmla="*/ 709613 h 852488"/>
                <a:gd name="connsiteX103" fmla="*/ 747712 w 2297906"/>
                <a:gd name="connsiteY103" fmla="*/ 711994 h 852488"/>
                <a:gd name="connsiteX104" fmla="*/ 783431 w 2297906"/>
                <a:gd name="connsiteY104" fmla="*/ 716756 h 852488"/>
                <a:gd name="connsiteX105" fmla="*/ 797719 w 2297906"/>
                <a:gd name="connsiteY105" fmla="*/ 719138 h 852488"/>
                <a:gd name="connsiteX106" fmla="*/ 845344 w 2297906"/>
                <a:gd name="connsiteY106" fmla="*/ 728663 h 852488"/>
                <a:gd name="connsiteX107" fmla="*/ 857250 w 2297906"/>
                <a:gd name="connsiteY107" fmla="*/ 733425 h 852488"/>
                <a:gd name="connsiteX108" fmla="*/ 876300 w 2297906"/>
                <a:gd name="connsiteY108" fmla="*/ 738188 h 852488"/>
                <a:gd name="connsiteX109" fmla="*/ 890587 w 2297906"/>
                <a:gd name="connsiteY109" fmla="*/ 747713 h 852488"/>
                <a:gd name="connsiteX110" fmla="*/ 897731 w 2297906"/>
                <a:gd name="connsiteY110" fmla="*/ 750094 h 852488"/>
                <a:gd name="connsiteX111" fmla="*/ 914400 w 2297906"/>
                <a:gd name="connsiteY111" fmla="*/ 754856 h 852488"/>
                <a:gd name="connsiteX112" fmla="*/ 935831 w 2297906"/>
                <a:gd name="connsiteY112" fmla="*/ 766763 h 852488"/>
                <a:gd name="connsiteX113" fmla="*/ 962025 w 2297906"/>
                <a:gd name="connsiteY113" fmla="*/ 783431 h 852488"/>
                <a:gd name="connsiteX114" fmla="*/ 983456 w 2297906"/>
                <a:gd name="connsiteY114" fmla="*/ 790575 h 852488"/>
                <a:gd name="connsiteX115" fmla="*/ 990600 w 2297906"/>
                <a:gd name="connsiteY115" fmla="*/ 797719 h 852488"/>
                <a:gd name="connsiteX116" fmla="*/ 1009650 w 2297906"/>
                <a:gd name="connsiteY116" fmla="*/ 812006 h 852488"/>
                <a:gd name="connsiteX117" fmla="*/ 1016794 w 2297906"/>
                <a:gd name="connsiteY117" fmla="*/ 821531 h 852488"/>
                <a:gd name="connsiteX118" fmla="*/ 1026319 w 2297906"/>
                <a:gd name="connsiteY118" fmla="*/ 831056 h 852488"/>
                <a:gd name="connsiteX119" fmla="*/ 1042987 w 2297906"/>
                <a:gd name="connsiteY119" fmla="*/ 852488 h 852488"/>
                <a:gd name="connsiteX120" fmla="*/ 1114425 w 2297906"/>
                <a:gd name="connsiteY120" fmla="*/ 850106 h 852488"/>
                <a:gd name="connsiteX121" fmla="*/ 1128712 w 2297906"/>
                <a:gd name="connsiteY121" fmla="*/ 835819 h 852488"/>
                <a:gd name="connsiteX122" fmla="*/ 1135856 w 2297906"/>
                <a:gd name="connsiteY122" fmla="*/ 833438 h 852488"/>
                <a:gd name="connsiteX123" fmla="*/ 1140619 w 2297906"/>
                <a:gd name="connsiteY123" fmla="*/ 826294 h 852488"/>
                <a:gd name="connsiteX124" fmla="*/ 1152525 w 2297906"/>
                <a:gd name="connsiteY124" fmla="*/ 823913 h 852488"/>
                <a:gd name="connsiteX125" fmla="*/ 1159669 w 2297906"/>
                <a:gd name="connsiteY125" fmla="*/ 821531 h 852488"/>
                <a:gd name="connsiteX126" fmla="*/ 1233487 w 2297906"/>
                <a:gd name="connsiteY126" fmla="*/ 821531 h 852488"/>
                <a:gd name="connsiteX127" fmla="*/ 1243012 w 2297906"/>
                <a:gd name="connsiteY127" fmla="*/ 819150 h 852488"/>
                <a:gd name="connsiteX128" fmla="*/ 1247775 w 2297906"/>
                <a:gd name="connsiteY128" fmla="*/ 812006 h 852488"/>
                <a:gd name="connsiteX129" fmla="*/ 1254919 w 2297906"/>
                <a:gd name="connsiteY129" fmla="*/ 809625 h 852488"/>
                <a:gd name="connsiteX130" fmla="*/ 1262062 w 2297906"/>
                <a:gd name="connsiteY130" fmla="*/ 804863 h 852488"/>
                <a:gd name="connsiteX131" fmla="*/ 1264444 w 2297906"/>
                <a:gd name="connsiteY131" fmla="*/ 797719 h 852488"/>
                <a:gd name="connsiteX132" fmla="*/ 1278731 w 2297906"/>
                <a:gd name="connsiteY132" fmla="*/ 792956 h 852488"/>
                <a:gd name="connsiteX133" fmla="*/ 1281112 w 2297906"/>
                <a:gd name="connsiteY133" fmla="*/ 785813 h 852488"/>
                <a:gd name="connsiteX134" fmla="*/ 1288256 w 2297906"/>
                <a:gd name="connsiteY134" fmla="*/ 783431 h 852488"/>
                <a:gd name="connsiteX135" fmla="*/ 1297781 w 2297906"/>
                <a:gd name="connsiteY135" fmla="*/ 778669 h 852488"/>
                <a:gd name="connsiteX136" fmla="*/ 1307306 w 2297906"/>
                <a:gd name="connsiteY136" fmla="*/ 769144 h 852488"/>
                <a:gd name="connsiteX137" fmla="*/ 1314450 w 2297906"/>
                <a:gd name="connsiteY137" fmla="*/ 766763 h 852488"/>
                <a:gd name="connsiteX138" fmla="*/ 1335881 w 2297906"/>
                <a:gd name="connsiteY138" fmla="*/ 754856 h 852488"/>
                <a:gd name="connsiteX139" fmla="*/ 1352550 w 2297906"/>
                <a:gd name="connsiteY139" fmla="*/ 750094 h 852488"/>
                <a:gd name="connsiteX140" fmla="*/ 1359694 w 2297906"/>
                <a:gd name="connsiteY140" fmla="*/ 745331 h 852488"/>
                <a:gd name="connsiteX141" fmla="*/ 1366837 w 2297906"/>
                <a:gd name="connsiteY141" fmla="*/ 742950 h 852488"/>
                <a:gd name="connsiteX142" fmla="*/ 1400175 w 2297906"/>
                <a:gd name="connsiteY142" fmla="*/ 738188 h 852488"/>
                <a:gd name="connsiteX143" fmla="*/ 1409700 w 2297906"/>
                <a:gd name="connsiteY143" fmla="*/ 735806 h 852488"/>
                <a:gd name="connsiteX144" fmla="*/ 1435894 w 2297906"/>
                <a:gd name="connsiteY144" fmla="*/ 728663 h 852488"/>
                <a:gd name="connsiteX145" fmla="*/ 1473994 w 2297906"/>
                <a:gd name="connsiteY145" fmla="*/ 726281 h 852488"/>
                <a:gd name="connsiteX146" fmla="*/ 1500187 w 2297906"/>
                <a:gd name="connsiteY146" fmla="*/ 728663 h 852488"/>
                <a:gd name="connsiteX147" fmla="*/ 1507331 w 2297906"/>
                <a:gd name="connsiteY147" fmla="*/ 731044 h 852488"/>
                <a:gd name="connsiteX148" fmla="*/ 1545431 w 2297906"/>
                <a:gd name="connsiteY148" fmla="*/ 728663 h 852488"/>
                <a:gd name="connsiteX149" fmla="*/ 1564481 w 2297906"/>
                <a:gd name="connsiteY149" fmla="*/ 723900 h 852488"/>
                <a:gd name="connsiteX150" fmla="*/ 1574006 w 2297906"/>
                <a:gd name="connsiteY150" fmla="*/ 719138 h 852488"/>
                <a:gd name="connsiteX151" fmla="*/ 1583531 w 2297906"/>
                <a:gd name="connsiteY151" fmla="*/ 716756 h 852488"/>
                <a:gd name="connsiteX152" fmla="*/ 1590675 w 2297906"/>
                <a:gd name="connsiteY152" fmla="*/ 714375 h 852488"/>
                <a:gd name="connsiteX153" fmla="*/ 1612106 w 2297906"/>
                <a:gd name="connsiteY153" fmla="*/ 704850 h 852488"/>
                <a:gd name="connsiteX154" fmla="*/ 1626394 w 2297906"/>
                <a:gd name="connsiteY154" fmla="*/ 700088 h 852488"/>
                <a:gd name="connsiteX155" fmla="*/ 1633537 w 2297906"/>
                <a:gd name="connsiteY155" fmla="*/ 702469 h 852488"/>
                <a:gd name="connsiteX156" fmla="*/ 1645444 w 2297906"/>
                <a:gd name="connsiteY156" fmla="*/ 716756 h 852488"/>
                <a:gd name="connsiteX157" fmla="*/ 1652587 w 2297906"/>
                <a:gd name="connsiteY157" fmla="*/ 723900 h 852488"/>
                <a:gd name="connsiteX158" fmla="*/ 1666875 w 2297906"/>
                <a:gd name="connsiteY158" fmla="*/ 733425 h 852488"/>
                <a:gd name="connsiteX159" fmla="*/ 1674019 w 2297906"/>
                <a:gd name="connsiteY159" fmla="*/ 740569 h 852488"/>
                <a:gd name="connsiteX160" fmla="*/ 1695450 w 2297906"/>
                <a:gd name="connsiteY160" fmla="*/ 742950 h 852488"/>
                <a:gd name="connsiteX161" fmla="*/ 1704975 w 2297906"/>
                <a:gd name="connsiteY161" fmla="*/ 745331 h 852488"/>
                <a:gd name="connsiteX162" fmla="*/ 1712119 w 2297906"/>
                <a:gd name="connsiteY162" fmla="*/ 747713 h 852488"/>
                <a:gd name="connsiteX163" fmla="*/ 1726406 w 2297906"/>
                <a:gd name="connsiteY163" fmla="*/ 750094 h 852488"/>
                <a:gd name="connsiteX164" fmla="*/ 1745456 w 2297906"/>
                <a:gd name="connsiteY164" fmla="*/ 757238 h 852488"/>
                <a:gd name="connsiteX165" fmla="*/ 1757362 w 2297906"/>
                <a:gd name="connsiteY165" fmla="*/ 759619 h 852488"/>
                <a:gd name="connsiteX166" fmla="*/ 1800225 w 2297906"/>
                <a:gd name="connsiteY166" fmla="*/ 764381 h 852488"/>
                <a:gd name="connsiteX167" fmla="*/ 1812131 w 2297906"/>
                <a:gd name="connsiteY167" fmla="*/ 766763 h 852488"/>
                <a:gd name="connsiteX168" fmla="*/ 1833562 w 2297906"/>
                <a:gd name="connsiteY168" fmla="*/ 776288 h 852488"/>
                <a:gd name="connsiteX169" fmla="*/ 1852612 w 2297906"/>
                <a:gd name="connsiteY169" fmla="*/ 788194 h 852488"/>
                <a:gd name="connsiteX170" fmla="*/ 1862137 w 2297906"/>
                <a:gd name="connsiteY170" fmla="*/ 795338 h 852488"/>
                <a:gd name="connsiteX171" fmla="*/ 1874044 w 2297906"/>
                <a:gd name="connsiteY171" fmla="*/ 797719 h 852488"/>
                <a:gd name="connsiteX172" fmla="*/ 1888331 w 2297906"/>
                <a:gd name="connsiteY172" fmla="*/ 807244 h 852488"/>
                <a:gd name="connsiteX173" fmla="*/ 1900237 w 2297906"/>
                <a:gd name="connsiteY173" fmla="*/ 816769 h 852488"/>
                <a:gd name="connsiteX174" fmla="*/ 1909762 w 2297906"/>
                <a:gd name="connsiteY174" fmla="*/ 823913 h 852488"/>
                <a:gd name="connsiteX175" fmla="*/ 1914525 w 2297906"/>
                <a:gd name="connsiteY175" fmla="*/ 831056 h 852488"/>
                <a:gd name="connsiteX176" fmla="*/ 1971675 w 2297906"/>
                <a:gd name="connsiteY176" fmla="*/ 828675 h 852488"/>
                <a:gd name="connsiteX177" fmla="*/ 1983581 w 2297906"/>
                <a:gd name="connsiteY177" fmla="*/ 826294 h 852488"/>
                <a:gd name="connsiteX178" fmla="*/ 1990725 w 2297906"/>
                <a:gd name="connsiteY178" fmla="*/ 823913 h 852488"/>
                <a:gd name="connsiteX179" fmla="*/ 2009775 w 2297906"/>
                <a:gd name="connsiteY179" fmla="*/ 819150 h 852488"/>
                <a:gd name="connsiteX180" fmla="*/ 2019300 w 2297906"/>
                <a:gd name="connsiteY180" fmla="*/ 814388 h 852488"/>
                <a:gd name="connsiteX181" fmla="*/ 2026444 w 2297906"/>
                <a:gd name="connsiteY181" fmla="*/ 812006 h 852488"/>
                <a:gd name="connsiteX182" fmla="*/ 2033587 w 2297906"/>
                <a:gd name="connsiteY182" fmla="*/ 807244 h 852488"/>
                <a:gd name="connsiteX183" fmla="*/ 2050256 w 2297906"/>
                <a:gd name="connsiteY183" fmla="*/ 802481 h 852488"/>
                <a:gd name="connsiteX184" fmla="*/ 2081212 w 2297906"/>
                <a:gd name="connsiteY184" fmla="*/ 790575 h 852488"/>
                <a:gd name="connsiteX185" fmla="*/ 2090737 w 2297906"/>
                <a:gd name="connsiteY185" fmla="*/ 783431 h 852488"/>
                <a:gd name="connsiteX186" fmla="*/ 2109787 w 2297906"/>
                <a:gd name="connsiteY186" fmla="*/ 773906 h 852488"/>
                <a:gd name="connsiteX187" fmla="*/ 2126456 w 2297906"/>
                <a:gd name="connsiteY187" fmla="*/ 766763 h 852488"/>
                <a:gd name="connsiteX188" fmla="*/ 2140744 w 2297906"/>
                <a:gd name="connsiteY188" fmla="*/ 759619 h 852488"/>
                <a:gd name="connsiteX189" fmla="*/ 2157412 w 2297906"/>
                <a:gd name="connsiteY189" fmla="*/ 754856 h 852488"/>
                <a:gd name="connsiteX190" fmla="*/ 2185987 w 2297906"/>
                <a:gd name="connsiteY190" fmla="*/ 750094 h 852488"/>
                <a:gd name="connsiteX191" fmla="*/ 2195512 w 2297906"/>
                <a:gd name="connsiteY191" fmla="*/ 747713 h 852488"/>
                <a:gd name="connsiteX192" fmla="*/ 2209800 w 2297906"/>
                <a:gd name="connsiteY192" fmla="*/ 745331 h 852488"/>
                <a:gd name="connsiteX193" fmla="*/ 2240756 w 2297906"/>
                <a:gd name="connsiteY193" fmla="*/ 740569 h 852488"/>
                <a:gd name="connsiteX194" fmla="*/ 2255044 w 2297906"/>
                <a:gd name="connsiteY194" fmla="*/ 714375 h 852488"/>
                <a:gd name="connsiteX195" fmla="*/ 2271712 w 2297906"/>
                <a:gd name="connsiteY195" fmla="*/ 683419 h 852488"/>
                <a:gd name="connsiteX196" fmla="*/ 2278856 w 2297906"/>
                <a:gd name="connsiteY196" fmla="*/ 659606 h 852488"/>
                <a:gd name="connsiteX197" fmla="*/ 2283619 w 2297906"/>
                <a:gd name="connsiteY197" fmla="*/ 642938 h 852488"/>
                <a:gd name="connsiteX198" fmla="*/ 2286000 w 2297906"/>
                <a:gd name="connsiteY198" fmla="*/ 628650 h 852488"/>
                <a:gd name="connsiteX199" fmla="*/ 2288381 w 2297906"/>
                <a:gd name="connsiteY199" fmla="*/ 616744 h 852488"/>
                <a:gd name="connsiteX200" fmla="*/ 2293144 w 2297906"/>
                <a:gd name="connsiteY200" fmla="*/ 588169 h 852488"/>
                <a:gd name="connsiteX201" fmla="*/ 2295525 w 2297906"/>
                <a:gd name="connsiteY201" fmla="*/ 561975 h 852488"/>
                <a:gd name="connsiteX202" fmla="*/ 2297906 w 2297906"/>
                <a:gd name="connsiteY202" fmla="*/ 554831 h 852488"/>
                <a:gd name="connsiteX203" fmla="*/ 2295525 w 2297906"/>
                <a:gd name="connsiteY203" fmla="*/ 542925 h 852488"/>
                <a:gd name="connsiteX204" fmla="*/ 2286000 w 2297906"/>
                <a:gd name="connsiteY204" fmla="*/ 519113 h 852488"/>
                <a:gd name="connsiteX205" fmla="*/ 2283619 w 2297906"/>
                <a:gd name="connsiteY205" fmla="*/ 504825 h 852488"/>
                <a:gd name="connsiteX206" fmla="*/ 2278856 w 2297906"/>
                <a:gd name="connsiteY206" fmla="*/ 490538 h 852488"/>
                <a:gd name="connsiteX207" fmla="*/ 2276475 w 2297906"/>
                <a:gd name="connsiteY207" fmla="*/ 459581 h 852488"/>
                <a:gd name="connsiteX208" fmla="*/ 2274094 w 2297906"/>
                <a:gd name="connsiteY208" fmla="*/ 447675 h 852488"/>
                <a:gd name="connsiteX209" fmla="*/ 2271712 w 2297906"/>
                <a:gd name="connsiteY209" fmla="*/ 428625 h 852488"/>
                <a:gd name="connsiteX210" fmla="*/ 2252662 w 2297906"/>
                <a:gd name="connsiteY210" fmla="*/ 338138 h 852488"/>
                <a:gd name="connsiteX211" fmla="*/ 2245519 w 2297906"/>
                <a:gd name="connsiteY211" fmla="*/ 333375 h 852488"/>
                <a:gd name="connsiteX212" fmla="*/ 2233612 w 2297906"/>
                <a:gd name="connsiteY212" fmla="*/ 319088 h 852488"/>
                <a:gd name="connsiteX213" fmla="*/ 2219325 w 2297906"/>
                <a:gd name="connsiteY213" fmla="*/ 311944 h 852488"/>
                <a:gd name="connsiteX214" fmla="*/ 2200275 w 2297906"/>
                <a:gd name="connsiteY214" fmla="*/ 292894 h 852488"/>
                <a:gd name="connsiteX215" fmla="*/ 2188369 w 2297906"/>
                <a:gd name="connsiteY215" fmla="*/ 278606 h 852488"/>
                <a:gd name="connsiteX216" fmla="*/ 2181225 w 2297906"/>
                <a:gd name="connsiteY216" fmla="*/ 257175 h 852488"/>
                <a:gd name="connsiteX217" fmla="*/ 2176462 w 2297906"/>
                <a:gd name="connsiteY217" fmla="*/ 240506 h 852488"/>
                <a:gd name="connsiteX218" fmla="*/ 2166937 w 2297906"/>
                <a:gd name="connsiteY218" fmla="*/ 223838 h 852488"/>
                <a:gd name="connsiteX219" fmla="*/ 2159794 w 2297906"/>
                <a:gd name="connsiteY219" fmla="*/ 200025 h 852488"/>
                <a:gd name="connsiteX220" fmla="*/ 2157412 w 2297906"/>
                <a:gd name="connsiteY220" fmla="*/ 190500 h 852488"/>
                <a:gd name="connsiteX221" fmla="*/ 2150269 w 2297906"/>
                <a:gd name="connsiteY221" fmla="*/ 180975 h 852488"/>
                <a:gd name="connsiteX222" fmla="*/ 2147887 w 2297906"/>
                <a:gd name="connsiteY222" fmla="*/ 173831 h 852488"/>
                <a:gd name="connsiteX223" fmla="*/ 2128837 w 2297906"/>
                <a:gd name="connsiteY223" fmla="*/ 152400 h 852488"/>
                <a:gd name="connsiteX224" fmla="*/ 2109787 w 2297906"/>
                <a:gd name="connsiteY224" fmla="*/ 130969 h 852488"/>
                <a:gd name="connsiteX225" fmla="*/ 2114550 w 2297906"/>
                <a:gd name="connsiteY225" fmla="*/ 121444 h 852488"/>
                <a:gd name="connsiteX226" fmla="*/ 2145506 w 2297906"/>
                <a:gd name="connsiteY226" fmla="*/ 92869 h 852488"/>
                <a:gd name="connsiteX227" fmla="*/ 2150269 w 2297906"/>
                <a:gd name="connsiteY227" fmla="*/ 83344 h 852488"/>
                <a:gd name="connsiteX228" fmla="*/ 2145506 w 2297906"/>
                <a:gd name="connsiteY228" fmla="*/ 76200 h 852488"/>
                <a:gd name="connsiteX229" fmla="*/ 2138362 w 2297906"/>
                <a:gd name="connsiteY229" fmla="*/ 66675 h 852488"/>
                <a:gd name="connsiteX230" fmla="*/ 2112169 w 2297906"/>
                <a:gd name="connsiteY230" fmla="*/ 59531 h 852488"/>
                <a:gd name="connsiteX231" fmla="*/ 2105025 w 2297906"/>
                <a:gd name="connsiteY231" fmla="*/ 54769 h 852488"/>
                <a:gd name="connsiteX232" fmla="*/ 2095500 w 2297906"/>
                <a:gd name="connsiteY232" fmla="*/ 52388 h 852488"/>
                <a:gd name="connsiteX233" fmla="*/ 2033587 w 2297906"/>
                <a:gd name="connsiteY233" fmla="*/ 54769 h 852488"/>
                <a:gd name="connsiteX234" fmla="*/ 2024062 w 2297906"/>
                <a:gd name="connsiteY234" fmla="*/ 57150 h 852488"/>
                <a:gd name="connsiteX235" fmla="*/ 2005012 w 2297906"/>
                <a:gd name="connsiteY235" fmla="*/ 61913 h 852488"/>
                <a:gd name="connsiteX236" fmla="*/ 1993106 w 2297906"/>
                <a:gd name="connsiteY236" fmla="*/ 66675 h 852488"/>
                <a:gd name="connsiteX237" fmla="*/ 1985962 w 2297906"/>
                <a:gd name="connsiteY237" fmla="*/ 71438 h 852488"/>
                <a:gd name="connsiteX238" fmla="*/ 1966912 w 2297906"/>
                <a:gd name="connsiteY238" fmla="*/ 78581 h 852488"/>
                <a:gd name="connsiteX239" fmla="*/ 1950244 w 2297906"/>
                <a:gd name="connsiteY239" fmla="*/ 90488 h 852488"/>
                <a:gd name="connsiteX240" fmla="*/ 1938337 w 2297906"/>
                <a:gd name="connsiteY240" fmla="*/ 97631 h 852488"/>
                <a:gd name="connsiteX241" fmla="*/ 1928812 w 2297906"/>
                <a:gd name="connsiteY241" fmla="*/ 104775 h 852488"/>
                <a:gd name="connsiteX242" fmla="*/ 1914525 w 2297906"/>
                <a:gd name="connsiteY242" fmla="*/ 114300 h 852488"/>
                <a:gd name="connsiteX243" fmla="*/ 1900237 w 2297906"/>
                <a:gd name="connsiteY243" fmla="*/ 119063 h 852488"/>
                <a:gd name="connsiteX244" fmla="*/ 1893094 w 2297906"/>
                <a:gd name="connsiteY244" fmla="*/ 121444 h 852488"/>
                <a:gd name="connsiteX245" fmla="*/ 1878806 w 2297906"/>
                <a:gd name="connsiteY245" fmla="*/ 123825 h 852488"/>
                <a:gd name="connsiteX246" fmla="*/ 1869281 w 2297906"/>
                <a:gd name="connsiteY246" fmla="*/ 126206 h 852488"/>
                <a:gd name="connsiteX247" fmla="*/ 1843087 w 2297906"/>
                <a:gd name="connsiteY247" fmla="*/ 128588 h 852488"/>
                <a:gd name="connsiteX248" fmla="*/ 1802606 w 2297906"/>
                <a:gd name="connsiteY248" fmla="*/ 133350 h 852488"/>
                <a:gd name="connsiteX249" fmla="*/ 1790700 w 2297906"/>
                <a:gd name="connsiteY249" fmla="*/ 138113 h 852488"/>
                <a:gd name="connsiteX250" fmla="*/ 1759744 w 2297906"/>
                <a:gd name="connsiteY250" fmla="*/ 142875 h 852488"/>
                <a:gd name="connsiteX251" fmla="*/ 1719262 w 2297906"/>
                <a:gd name="connsiteY251" fmla="*/ 150019 h 852488"/>
                <a:gd name="connsiteX252" fmla="*/ 1464469 w 2297906"/>
                <a:gd name="connsiteY252" fmla="*/ 152400 h 852488"/>
                <a:gd name="connsiteX253" fmla="*/ 1457325 w 2297906"/>
                <a:gd name="connsiteY253" fmla="*/ 150019 h 852488"/>
                <a:gd name="connsiteX254" fmla="*/ 1445419 w 2297906"/>
                <a:gd name="connsiteY254" fmla="*/ 147638 h 852488"/>
                <a:gd name="connsiteX255" fmla="*/ 1359694 w 2297906"/>
                <a:gd name="connsiteY255" fmla="*/ 150019 h 852488"/>
                <a:gd name="connsiteX256" fmla="*/ 1352550 w 2297906"/>
                <a:gd name="connsiteY256" fmla="*/ 152400 h 852488"/>
                <a:gd name="connsiteX257" fmla="*/ 1338262 w 2297906"/>
                <a:gd name="connsiteY257" fmla="*/ 154781 h 852488"/>
                <a:gd name="connsiteX258" fmla="*/ 1326356 w 2297906"/>
                <a:gd name="connsiteY258" fmla="*/ 157163 h 852488"/>
                <a:gd name="connsiteX259" fmla="*/ 1276350 w 2297906"/>
                <a:gd name="connsiteY259" fmla="*/ 152400 h 852488"/>
                <a:gd name="connsiteX260" fmla="*/ 1254919 w 2297906"/>
                <a:gd name="connsiteY260" fmla="*/ 150019 h 852488"/>
                <a:gd name="connsiteX261" fmla="*/ 1243012 w 2297906"/>
                <a:gd name="connsiteY261" fmla="*/ 147638 h 852488"/>
                <a:gd name="connsiteX262" fmla="*/ 1178719 w 2297906"/>
                <a:gd name="connsiteY262" fmla="*/ 140494 h 852488"/>
                <a:gd name="connsiteX263" fmla="*/ 1123950 w 2297906"/>
                <a:gd name="connsiteY263" fmla="*/ 147638 h 852488"/>
                <a:gd name="connsiteX0" fmla="*/ 1125093 w 2299049"/>
                <a:gd name="connsiteY0" fmla="*/ 147638 h 852488"/>
                <a:gd name="connsiteX1" fmla="*/ 977455 w 2299049"/>
                <a:gd name="connsiteY1" fmla="*/ 152400 h 852488"/>
                <a:gd name="connsiteX2" fmla="*/ 960787 w 2299049"/>
                <a:gd name="connsiteY2" fmla="*/ 159544 h 852488"/>
                <a:gd name="connsiteX3" fmla="*/ 946499 w 2299049"/>
                <a:gd name="connsiteY3" fmla="*/ 164306 h 852488"/>
                <a:gd name="connsiteX4" fmla="*/ 872680 w 2299049"/>
                <a:gd name="connsiteY4" fmla="*/ 166688 h 852488"/>
                <a:gd name="connsiteX5" fmla="*/ 853630 w 2299049"/>
                <a:gd name="connsiteY5" fmla="*/ 164306 h 852488"/>
                <a:gd name="connsiteX6" fmla="*/ 846487 w 2299049"/>
                <a:gd name="connsiteY6" fmla="*/ 161925 h 852488"/>
                <a:gd name="connsiteX7" fmla="*/ 813149 w 2299049"/>
                <a:gd name="connsiteY7" fmla="*/ 169069 h 852488"/>
                <a:gd name="connsiteX8" fmla="*/ 779812 w 2299049"/>
                <a:gd name="connsiteY8" fmla="*/ 164306 h 852488"/>
                <a:gd name="connsiteX9" fmla="*/ 763143 w 2299049"/>
                <a:gd name="connsiteY9" fmla="*/ 152400 h 852488"/>
                <a:gd name="connsiteX10" fmla="*/ 758380 w 2299049"/>
                <a:gd name="connsiteY10" fmla="*/ 145256 h 852488"/>
                <a:gd name="connsiteX11" fmla="*/ 744093 w 2299049"/>
                <a:gd name="connsiteY11" fmla="*/ 135731 h 852488"/>
                <a:gd name="connsiteX12" fmla="*/ 734568 w 2299049"/>
                <a:gd name="connsiteY12" fmla="*/ 130969 h 852488"/>
                <a:gd name="connsiteX13" fmla="*/ 725043 w 2299049"/>
                <a:gd name="connsiteY13" fmla="*/ 123825 h 852488"/>
                <a:gd name="connsiteX14" fmla="*/ 717899 w 2299049"/>
                <a:gd name="connsiteY14" fmla="*/ 119063 h 852488"/>
                <a:gd name="connsiteX15" fmla="*/ 703612 w 2299049"/>
                <a:gd name="connsiteY15" fmla="*/ 107156 h 852488"/>
                <a:gd name="connsiteX16" fmla="*/ 675037 w 2299049"/>
                <a:gd name="connsiteY16" fmla="*/ 92869 h 852488"/>
                <a:gd name="connsiteX17" fmla="*/ 660749 w 2299049"/>
                <a:gd name="connsiteY17" fmla="*/ 85725 h 852488"/>
                <a:gd name="connsiteX18" fmla="*/ 641699 w 2299049"/>
                <a:gd name="connsiteY18" fmla="*/ 76200 h 852488"/>
                <a:gd name="connsiteX19" fmla="*/ 632174 w 2299049"/>
                <a:gd name="connsiteY19" fmla="*/ 69056 h 852488"/>
                <a:gd name="connsiteX20" fmla="*/ 615505 w 2299049"/>
                <a:gd name="connsiteY20" fmla="*/ 61913 h 852488"/>
                <a:gd name="connsiteX21" fmla="*/ 589312 w 2299049"/>
                <a:gd name="connsiteY21" fmla="*/ 45244 h 852488"/>
                <a:gd name="connsiteX22" fmla="*/ 577405 w 2299049"/>
                <a:gd name="connsiteY22" fmla="*/ 35719 h 852488"/>
                <a:gd name="connsiteX23" fmla="*/ 565499 w 2299049"/>
                <a:gd name="connsiteY23" fmla="*/ 23813 h 852488"/>
                <a:gd name="connsiteX24" fmla="*/ 551212 w 2299049"/>
                <a:gd name="connsiteY24" fmla="*/ 11906 h 852488"/>
                <a:gd name="connsiteX25" fmla="*/ 541687 w 2299049"/>
                <a:gd name="connsiteY25" fmla="*/ 4763 h 852488"/>
                <a:gd name="connsiteX26" fmla="*/ 527399 w 2299049"/>
                <a:gd name="connsiteY26" fmla="*/ 0 h 852488"/>
                <a:gd name="connsiteX27" fmla="*/ 479774 w 2299049"/>
                <a:gd name="connsiteY27" fmla="*/ 7144 h 852488"/>
                <a:gd name="connsiteX28" fmla="*/ 472630 w 2299049"/>
                <a:gd name="connsiteY28" fmla="*/ 11906 h 852488"/>
                <a:gd name="connsiteX29" fmla="*/ 467868 w 2299049"/>
                <a:gd name="connsiteY29" fmla="*/ 19050 h 852488"/>
                <a:gd name="connsiteX30" fmla="*/ 434530 w 2299049"/>
                <a:gd name="connsiteY30" fmla="*/ 21431 h 852488"/>
                <a:gd name="connsiteX31" fmla="*/ 427387 w 2299049"/>
                <a:gd name="connsiteY31" fmla="*/ 19050 h 852488"/>
                <a:gd name="connsiteX32" fmla="*/ 417862 w 2299049"/>
                <a:gd name="connsiteY32" fmla="*/ 14288 h 852488"/>
                <a:gd name="connsiteX33" fmla="*/ 401193 w 2299049"/>
                <a:gd name="connsiteY33" fmla="*/ 11906 h 852488"/>
                <a:gd name="connsiteX34" fmla="*/ 391668 w 2299049"/>
                <a:gd name="connsiteY34" fmla="*/ 7144 h 852488"/>
                <a:gd name="connsiteX35" fmla="*/ 374999 w 2299049"/>
                <a:gd name="connsiteY35" fmla="*/ 2381 h 852488"/>
                <a:gd name="connsiteX36" fmla="*/ 367855 w 2299049"/>
                <a:gd name="connsiteY36" fmla="*/ 0 h 852488"/>
                <a:gd name="connsiteX37" fmla="*/ 324993 w 2299049"/>
                <a:gd name="connsiteY37" fmla="*/ 4763 h 852488"/>
                <a:gd name="connsiteX38" fmla="*/ 320230 w 2299049"/>
                <a:gd name="connsiteY38" fmla="*/ 11906 h 852488"/>
                <a:gd name="connsiteX39" fmla="*/ 305943 w 2299049"/>
                <a:gd name="connsiteY39" fmla="*/ 23813 h 852488"/>
                <a:gd name="connsiteX40" fmla="*/ 301180 w 2299049"/>
                <a:gd name="connsiteY40" fmla="*/ 30956 h 852488"/>
                <a:gd name="connsiteX41" fmla="*/ 272605 w 2299049"/>
                <a:gd name="connsiteY41" fmla="*/ 57150 h 852488"/>
                <a:gd name="connsiteX42" fmla="*/ 265462 w 2299049"/>
                <a:gd name="connsiteY42" fmla="*/ 59531 h 852488"/>
                <a:gd name="connsiteX43" fmla="*/ 253555 w 2299049"/>
                <a:gd name="connsiteY43" fmla="*/ 69056 h 852488"/>
                <a:gd name="connsiteX44" fmla="*/ 246412 w 2299049"/>
                <a:gd name="connsiteY44" fmla="*/ 73819 h 852488"/>
                <a:gd name="connsiteX45" fmla="*/ 203549 w 2299049"/>
                <a:gd name="connsiteY45" fmla="*/ 78581 h 852488"/>
                <a:gd name="connsiteX46" fmla="*/ 165449 w 2299049"/>
                <a:gd name="connsiteY46" fmla="*/ 83344 h 852488"/>
                <a:gd name="connsiteX47" fmla="*/ 151162 w 2299049"/>
                <a:gd name="connsiteY47" fmla="*/ 88106 h 852488"/>
                <a:gd name="connsiteX48" fmla="*/ 136874 w 2299049"/>
                <a:gd name="connsiteY48" fmla="*/ 95250 h 852488"/>
                <a:gd name="connsiteX49" fmla="*/ 132112 w 2299049"/>
                <a:gd name="connsiteY49" fmla="*/ 104775 h 852488"/>
                <a:gd name="connsiteX50" fmla="*/ 124968 w 2299049"/>
                <a:gd name="connsiteY50" fmla="*/ 107156 h 852488"/>
                <a:gd name="connsiteX51" fmla="*/ 117824 w 2299049"/>
                <a:gd name="connsiteY51" fmla="*/ 111919 h 852488"/>
                <a:gd name="connsiteX52" fmla="*/ 110680 w 2299049"/>
                <a:gd name="connsiteY52" fmla="*/ 121444 h 852488"/>
                <a:gd name="connsiteX53" fmla="*/ 103537 w 2299049"/>
                <a:gd name="connsiteY53" fmla="*/ 128588 h 852488"/>
                <a:gd name="connsiteX54" fmla="*/ 94012 w 2299049"/>
                <a:gd name="connsiteY54" fmla="*/ 142875 h 852488"/>
                <a:gd name="connsiteX55" fmla="*/ 89249 w 2299049"/>
                <a:gd name="connsiteY55" fmla="*/ 150019 h 852488"/>
                <a:gd name="connsiteX56" fmla="*/ 84487 w 2299049"/>
                <a:gd name="connsiteY56" fmla="*/ 157163 h 852488"/>
                <a:gd name="connsiteX57" fmla="*/ 77343 w 2299049"/>
                <a:gd name="connsiteY57" fmla="*/ 171450 h 852488"/>
                <a:gd name="connsiteX58" fmla="*/ 74962 w 2299049"/>
                <a:gd name="connsiteY58" fmla="*/ 178594 h 852488"/>
                <a:gd name="connsiteX59" fmla="*/ 65437 w 2299049"/>
                <a:gd name="connsiteY59" fmla="*/ 192881 h 852488"/>
                <a:gd name="connsiteX60" fmla="*/ 60674 w 2299049"/>
                <a:gd name="connsiteY60" fmla="*/ 202406 h 852488"/>
                <a:gd name="connsiteX61" fmla="*/ 55912 w 2299049"/>
                <a:gd name="connsiteY61" fmla="*/ 223838 h 852488"/>
                <a:gd name="connsiteX62" fmla="*/ 53530 w 2299049"/>
                <a:gd name="connsiteY62" fmla="*/ 266700 h 852488"/>
                <a:gd name="connsiteX63" fmla="*/ 1143 w 2299049"/>
                <a:gd name="connsiteY63" fmla="*/ 321469 h 852488"/>
                <a:gd name="connsiteX64" fmla="*/ 17812 w 2299049"/>
                <a:gd name="connsiteY64" fmla="*/ 345281 h 852488"/>
                <a:gd name="connsiteX65" fmla="*/ 22574 w 2299049"/>
                <a:gd name="connsiteY65" fmla="*/ 366713 h 852488"/>
                <a:gd name="connsiteX66" fmla="*/ 27337 w 2299049"/>
                <a:gd name="connsiteY66" fmla="*/ 381000 h 852488"/>
                <a:gd name="connsiteX67" fmla="*/ 29718 w 2299049"/>
                <a:gd name="connsiteY67" fmla="*/ 402431 h 852488"/>
                <a:gd name="connsiteX68" fmla="*/ 34480 w 2299049"/>
                <a:gd name="connsiteY68" fmla="*/ 414338 h 852488"/>
                <a:gd name="connsiteX69" fmla="*/ 36862 w 2299049"/>
                <a:gd name="connsiteY69" fmla="*/ 450056 h 852488"/>
                <a:gd name="connsiteX70" fmla="*/ 39243 w 2299049"/>
                <a:gd name="connsiteY70" fmla="*/ 619125 h 852488"/>
                <a:gd name="connsiteX71" fmla="*/ 46387 w 2299049"/>
                <a:gd name="connsiteY71" fmla="*/ 659606 h 852488"/>
                <a:gd name="connsiteX72" fmla="*/ 53530 w 2299049"/>
                <a:gd name="connsiteY72" fmla="*/ 678656 h 852488"/>
                <a:gd name="connsiteX73" fmla="*/ 63055 w 2299049"/>
                <a:gd name="connsiteY73" fmla="*/ 690563 h 852488"/>
                <a:gd name="connsiteX74" fmla="*/ 98774 w 2299049"/>
                <a:gd name="connsiteY74" fmla="*/ 692944 h 852488"/>
                <a:gd name="connsiteX75" fmla="*/ 105918 w 2299049"/>
                <a:gd name="connsiteY75" fmla="*/ 695325 h 852488"/>
                <a:gd name="connsiteX76" fmla="*/ 115443 w 2299049"/>
                <a:gd name="connsiteY76" fmla="*/ 700088 h 852488"/>
                <a:gd name="connsiteX77" fmla="*/ 134493 w 2299049"/>
                <a:gd name="connsiteY77" fmla="*/ 707231 h 852488"/>
                <a:gd name="connsiteX78" fmla="*/ 141637 w 2299049"/>
                <a:gd name="connsiteY78" fmla="*/ 714375 h 852488"/>
                <a:gd name="connsiteX79" fmla="*/ 153543 w 2299049"/>
                <a:gd name="connsiteY79" fmla="*/ 723900 h 852488"/>
                <a:gd name="connsiteX80" fmla="*/ 160687 w 2299049"/>
                <a:gd name="connsiteY80" fmla="*/ 733425 h 852488"/>
                <a:gd name="connsiteX81" fmla="*/ 163068 w 2299049"/>
                <a:gd name="connsiteY81" fmla="*/ 740569 h 852488"/>
                <a:gd name="connsiteX82" fmla="*/ 170212 w 2299049"/>
                <a:gd name="connsiteY82" fmla="*/ 745331 h 852488"/>
                <a:gd name="connsiteX83" fmla="*/ 201168 w 2299049"/>
                <a:gd name="connsiteY83" fmla="*/ 750094 h 852488"/>
                <a:gd name="connsiteX84" fmla="*/ 224980 w 2299049"/>
                <a:gd name="connsiteY84" fmla="*/ 757238 h 852488"/>
                <a:gd name="connsiteX85" fmla="*/ 244030 w 2299049"/>
                <a:gd name="connsiteY85" fmla="*/ 759619 h 852488"/>
                <a:gd name="connsiteX86" fmla="*/ 260699 w 2299049"/>
                <a:gd name="connsiteY86" fmla="*/ 762000 h 852488"/>
                <a:gd name="connsiteX87" fmla="*/ 291655 w 2299049"/>
                <a:gd name="connsiteY87" fmla="*/ 764381 h 852488"/>
                <a:gd name="connsiteX88" fmla="*/ 348805 w 2299049"/>
                <a:gd name="connsiteY88" fmla="*/ 771525 h 852488"/>
                <a:gd name="connsiteX89" fmla="*/ 401193 w 2299049"/>
                <a:gd name="connsiteY89" fmla="*/ 769144 h 852488"/>
                <a:gd name="connsiteX90" fmla="*/ 410718 w 2299049"/>
                <a:gd name="connsiteY90" fmla="*/ 766763 h 852488"/>
                <a:gd name="connsiteX91" fmla="*/ 434530 w 2299049"/>
                <a:gd name="connsiteY91" fmla="*/ 750094 h 852488"/>
                <a:gd name="connsiteX92" fmla="*/ 458343 w 2299049"/>
                <a:gd name="connsiteY92" fmla="*/ 735806 h 852488"/>
                <a:gd name="connsiteX93" fmla="*/ 465487 w 2299049"/>
                <a:gd name="connsiteY93" fmla="*/ 733425 h 852488"/>
                <a:gd name="connsiteX94" fmla="*/ 479774 w 2299049"/>
                <a:gd name="connsiteY94" fmla="*/ 726281 h 852488"/>
                <a:gd name="connsiteX95" fmla="*/ 496443 w 2299049"/>
                <a:gd name="connsiteY95" fmla="*/ 719138 h 852488"/>
                <a:gd name="connsiteX96" fmla="*/ 503587 w 2299049"/>
                <a:gd name="connsiteY96" fmla="*/ 714375 h 852488"/>
                <a:gd name="connsiteX97" fmla="*/ 513112 w 2299049"/>
                <a:gd name="connsiteY97" fmla="*/ 711994 h 852488"/>
                <a:gd name="connsiteX98" fmla="*/ 541687 w 2299049"/>
                <a:gd name="connsiteY98" fmla="*/ 707231 h 852488"/>
                <a:gd name="connsiteX99" fmla="*/ 665512 w 2299049"/>
                <a:gd name="connsiteY99" fmla="*/ 704850 h 852488"/>
                <a:gd name="connsiteX100" fmla="*/ 675037 w 2299049"/>
                <a:gd name="connsiteY100" fmla="*/ 707231 h 852488"/>
                <a:gd name="connsiteX101" fmla="*/ 715518 w 2299049"/>
                <a:gd name="connsiteY101" fmla="*/ 709613 h 852488"/>
                <a:gd name="connsiteX102" fmla="*/ 748855 w 2299049"/>
                <a:gd name="connsiteY102" fmla="*/ 711994 h 852488"/>
                <a:gd name="connsiteX103" fmla="*/ 784574 w 2299049"/>
                <a:gd name="connsiteY103" fmla="*/ 716756 h 852488"/>
                <a:gd name="connsiteX104" fmla="*/ 798862 w 2299049"/>
                <a:gd name="connsiteY104" fmla="*/ 719138 h 852488"/>
                <a:gd name="connsiteX105" fmla="*/ 846487 w 2299049"/>
                <a:gd name="connsiteY105" fmla="*/ 728663 h 852488"/>
                <a:gd name="connsiteX106" fmla="*/ 858393 w 2299049"/>
                <a:gd name="connsiteY106" fmla="*/ 733425 h 852488"/>
                <a:gd name="connsiteX107" fmla="*/ 877443 w 2299049"/>
                <a:gd name="connsiteY107" fmla="*/ 738188 h 852488"/>
                <a:gd name="connsiteX108" fmla="*/ 891730 w 2299049"/>
                <a:gd name="connsiteY108" fmla="*/ 747713 h 852488"/>
                <a:gd name="connsiteX109" fmla="*/ 898874 w 2299049"/>
                <a:gd name="connsiteY109" fmla="*/ 750094 h 852488"/>
                <a:gd name="connsiteX110" fmla="*/ 915543 w 2299049"/>
                <a:gd name="connsiteY110" fmla="*/ 754856 h 852488"/>
                <a:gd name="connsiteX111" fmla="*/ 936974 w 2299049"/>
                <a:gd name="connsiteY111" fmla="*/ 766763 h 852488"/>
                <a:gd name="connsiteX112" fmla="*/ 963168 w 2299049"/>
                <a:gd name="connsiteY112" fmla="*/ 783431 h 852488"/>
                <a:gd name="connsiteX113" fmla="*/ 984599 w 2299049"/>
                <a:gd name="connsiteY113" fmla="*/ 790575 h 852488"/>
                <a:gd name="connsiteX114" fmla="*/ 991743 w 2299049"/>
                <a:gd name="connsiteY114" fmla="*/ 797719 h 852488"/>
                <a:gd name="connsiteX115" fmla="*/ 1010793 w 2299049"/>
                <a:gd name="connsiteY115" fmla="*/ 812006 h 852488"/>
                <a:gd name="connsiteX116" fmla="*/ 1017937 w 2299049"/>
                <a:gd name="connsiteY116" fmla="*/ 821531 h 852488"/>
                <a:gd name="connsiteX117" fmla="*/ 1027462 w 2299049"/>
                <a:gd name="connsiteY117" fmla="*/ 831056 h 852488"/>
                <a:gd name="connsiteX118" fmla="*/ 1044130 w 2299049"/>
                <a:gd name="connsiteY118" fmla="*/ 852488 h 852488"/>
                <a:gd name="connsiteX119" fmla="*/ 1115568 w 2299049"/>
                <a:gd name="connsiteY119" fmla="*/ 850106 h 852488"/>
                <a:gd name="connsiteX120" fmla="*/ 1129855 w 2299049"/>
                <a:gd name="connsiteY120" fmla="*/ 835819 h 852488"/>
                <a:gd name="connsiteX121" fmla="*/ 1136999 w 2299049"/>
                <a:gd name="connsiteY121" fmla="*/ 833438 h 852488"/>
                <a:gd name="connsiteX122" fmla="*/ 1141762 w 2299049"/>
                <a:gd name="connsiteY122" fmla="*/ 826294 h 852488"/>
                <a:gd name="connsiteX123" fmla="*/ 1153668 w 2299049"/>
                <a:gd name="connsiteY123" fmla="*/ 823913 h 852488"/>
                <a:gd name="connsiteX124" fmla="*/ 1160812 w 2299049"/>
                <a:gd name="connsiteY124" fmla="*/ 821531 h 852488"/>
                <a:gd name="connsiteX125" fmla="*/ 1234630 w 2299049"/>
                <a:gd name="connsiteY125" fmla="*/ 821531 h 852488"/>
                <a:gd name="connsiteX126" fmla="*/ 1244155 w 2299049"/>
                <a:gd name="connsiteY126" fmla="*/ 819150 h 852488"/>
                <a:gd name="connsiteX127" fmla="*/ 1248918 w 2299049"/>
                <a:gd name="connsiteY127" fmla="*/ 812006 h 852488"/>
                <a:gd name="connsiteX128" fmla="*/ 1256062 w 2299049"/>
                <a:gd name="connsiteY128" fmla="*/ 809625 h 852488"/>
                <a:gd name="connsiteX129" fmla="*/ 1263205 w 2299049"/>
                <a:gd name="connsiteY129" fmla="*/ 804863 h 852488"/>
                <a:gd name="connsiteX130" fmla="*/ 1265587 w 2299049"/>
                <a:gd name="connsiteY130" fmla="*/ 797719 h 852488"/>
                <a:gd name="connsiteX131" fmla="*/ 1279874 w 2299049"/>
                <a:gd name="connsiteY131" fmla="*/ 792956 h 852488"/>
                <a:gd name="connsiteX132" fmla="*/ 1282255 w 2299049"/>
                <a:gd name="connsiteY132" fmla="*/ 785813 h 852488"/>
                <a:gd name="connsiteX133" fmla="*/ 1289399 w 2299049"/>
                <a:gd name="connsiteY133" fmla="*/ 783431 h 852488"/>
                <a:gd name="connsiteX134" fmla="*/ 1298924 w 2299049"/>
                <a:gd name="connsiteY134" fmla="*/ 778669 h 852488"/>
                <a:gd name="connsiteX135" fmla="*/ 1308449 w 2299049"/>
                <a:gd name="connsiteY135" fmla="*/ 769144 h 852488"/>
                <a:gd name="connsiteX136" fmla="*/ 1315593 w 2299049"/>
                <a:gd name="connsiteY136" fmla="*/ 766763 h 852488"/>
                <a:gd name="connsiteX137" fmla="*/ 1337024 w 2299049"/>
                <a:gd name="connsiteY137" fmla="*/ 754856 h 852488"/>
                <a:gd name="connsiteX138" fmla="*/ 1353693 w 2299049"/>
                <a:gd name="connsiteY138" fmla="*/ 750094 h 852488"/>
                <a:gd name="connsiteX139" fmla="*/ 1360837 w 2299049"/>
                <a:gd name="connsiteY139" fmla="*/ 745331 h 852488"/>
                <a:gd name="connsiteX140" fmla="*/ 1367980 w 2299049"/>
                <a:gd name="connsiteY140" fmla="*/ 742950 h 852488"/>
                <a:gd name="connsiteX141" fmla="*/ 1401318 w 2299049"/>
                <a:gd name="connsiteY141" fmla="*/ 738188 h 852488"/>
                <a:gd name="connsiteX142" fmla="*/ 1410843 w 2299049"/>
                <a:gd name="connsiteY142" fmla="*/ 735806 h 852488"/>
                <a:gd name="connsiteX143" fmla="*/ 1437037 w 2299049"/>
                <a:gd name="connsiteY143" fmla="*/ 728663 h 852488"/>
                <a:gd name="connsiteX144" fmla="*/ 1475137 w 2299049"/>
                <a:gd name="connsiteY144" fmla="*/ 726281 h 852488"/>
                <a:gd name="connsiteX145" fmla="*/ 1501330 w 2299049"/>
                <a:gd name="connsiteY145" fmla="*/ 728663 h 852488"/>
                <a:gd name="connsiteX146" fmla="*/ 1508474 w 2299049"/>
                <a:gd name="connsiteY146" fmla="*/ 731044 h 852488"/>
                <a:gd name="connsiteX147" fmla="*/ 1546574 w 2299049"/>
                <a:gd name="connsiteY147" fmla="*/ 728663 h 852488"/>
                <a:gd name="connsiteX148" fmla="*/ 1565624 w 2299049"/>
                <a:gd name="connsiteY148" fmla="*/ 723900 h 852488"/>
                <a:gd name="connsiteX149" fmla="*/ 1575149 w 2299049"/>
                <a:gd name="connsiteY149" fmla="*/ 719138 h 852488"/>
                <a:gd name="connsiteX150" fmla="*/ 1584674 w 2299049"/>
                <a:gd name="connsiteY150" fmla="*/ 716756 h 852488"/>
                <a:gd name="connsiteX151" fmla="*/ 1591818 w 2299049"/>
                <a:gd name="connsiteY151" fmla="*/ 714375 h 852488"/>
                <a:gd name="connsiteX152" fmla="*/ 1613249 w 2299049"/>
                <a:gd name="connsiteY152" fmla="*/ 704850 h 852488"/>
                <a:gd name="connsiteX153" fmla="*/ 1627537 w 2299049"/>
                <a:gd name="connsiteY153" fmla="*/ 700088 h 852488"/>
                <a:gd name="connsiteX154" fmla="*/ 1634680 w 2299049"/>
                <a:gd name="connsiteY154" fmla="*/ 702469 h 852488"/>
                <a:gd name="connsiteX155" fmla="*/ 1646587 w 2299049"/>
                <a:gd name="connsiteY155" fmla="*/ 716756 h 852488"/>
                <a:gd name="connsiteX156" fmla="*/ 1653730 w 2299049"/>
                <a:gd name="connsiteY156" fmla="*/ 723900 h 852488"/>
                <a:gd name="connsiteX157" fmla="*/ 1668018 w 2299049"/>
                <a:gd name="connsiteY157" fmla="*/ 733425 h 852488"/>
                <a:gd name="connsiteX158" fmla="*/ 1675162 w 2299049"/>
                <a:gd name="connsiteY158" fmla="*/ 740569 h 852488"/>
                <a:gd name="connsiteX159" fmla="*/ 1696593 w 2299049"/>
                <a:gd name="connsiteY159" fmla="*/ 742950 h 852488"/>
                <a:gd name="connsiteX160" fmla="*/ 1706118 w 2299049"/>
                <a:gd name="connsiteY160" fmla="*/ 745331 h 852488"/>
                <a:gd name="connsiteX161" fmla="*/ 1713262 w 2299049"/>
                <a:gd name="connsiteY161" fmla="*/ 747713 h 852488"/>
                <a:gd name="connsiteX162" fmla="*/ 1727549 w 2299049"/>
                <a:gd name="connsiteY162" fmla="*/ 750094 h 852488"/>
                <a:gd name="connsiteX163" fmla="*/ 1746599 w 2299049"/>
                <a:gd name="connsiteY163" fmla="*/ 757238 h 852488"/>
                <a:gd name="connsiteX164" fmla="*/ 1758505 w 2299049"/>
                <a:gd name="connsiteY164" fmla="*/ 759619 h 852488"/>
                <a:gd name="connsiteX165" fmla="*/ 1801368 w 2299049"/>
                <a:gd name="connsiteY165" fmla="*/ 764381 h 852488"/>
                <a:gd name="connsiteX166" fmla="*/ 1813274 w 2299049"/>
                <a:gd name="connsiteY166" fmla="*/ 766763 h 852488"/>
                <a:gd name="connsiteX167" fmla="*/ 1834705 w 2299049"/>
                <a:gd name="connsiteY167" fmla="*/ 776288 h 852488"/>
                <a:gd name="connsiteX168" fmla="*/ 1853755 w 2299049"/>
                <a:gd name="connsiteY168" fmla="*/ 788194 h 852488"/>
                <a:gd name="connsiteX169" fmla="*/ 1863280 w 2299049"/>
                <a:gd name="connsiteY169" fmla="*/ 795338 h 852488"/>
                <a:gd name="connsiteX170" fmla="*/ 1875187 w 2299049"/>
                <a:gd name="connsiteY170" fmla="*/ 797719 h 852488"/>
                <a:gd name="connsiteX171" fmla="*/ 1889474 w 2299049"/>
                <a:gd name="connsiteY171" fmla="*/ 807244 h 852488"/>
                <a:gd name="connsiteX172" fmla="*/ 1901380 w 2299049"/>
                <a:gd name="connsiteY172" fmla="*/ 816769 h 852488"/>
                <a:gd name="connsiteX173" fmla="*/ 1910905 w 2299049"/>
                <a:gd name="connsiteY173" fmla="*/ 823913 h 852488"/>
                <a:gd name="connsiteX174" fmla="*/ 1915668 w 2299049"/>
                <a:gd name="connsiteY174" fmla="*/ 831056 h 852488"/>
                <a:gd name="connsiteX175" fmla="*/ 1972818 w 2299049"/>
                <a:gd name="connsiteY175" fmla="*/ 828675 h 852488"/>
                <a:gd name="connsiteX176" fmla="*/ 1984724 w 2299049"/>
                <a:gd name="connsiteY176" fmla="*/ 826294 h 852488"/>
                <a:gd name="connsiteX177" fmla="*/ 1991868 w 2299049"/>
                <a:gd name="connsiteY177" fmla="*/ 823913 h 852488"/>
                <a:gd name="connsiteX178" fmla="*/ 2010918 w 2299049"/>
                <a:gd name="connsiteY178" fmla="*/ 819150 h 852488"/>
                <a:gd name="connsiteX179" fmla="*/ 2020443 w 2299049"/>
                <a:gd name="connsiteY179" fmla="*/ 814388 h 852488"/>
                <a:gd name="connsiteX180" fmla="*/ 2027587 w 2299049"/>
                <a:gd name="connsiteY180" fmla="*/ 812006 h 852488"/>
                <a:gd name="connsiteX181" fmla="*/ 2034730 w 2299049"/>
                <a:gd name="connsiteY181" fmla="*/ 807244 h 852488"/>
                <a:gd name="connsiteX182" fmla="*/ 2051399 w 2299049"/>
                <a:gd name="connsiteY182" fmla="*/ 802481 h 852488"/>
                <a:gd name="connsiteX183" fmla="*/ 2082355 w 2299049"/>
                <a:gd name="connsiteY183" fmla="*/ 790575 h 852488"/>
                <a:gd name="connsiteX184" fmla="*/ 2091880 w 2299049"/>
                <a:gd name="connsiteY184" fmla="*/ 783431 h 852488"/>
                <a:gd name="connsiteX185" fmla="*/ 2110930 w 2299049"/>
                <a:gd name="connsiteY185" fmla="*/ 773906 h 852488"/>
                <a:gd name="connsiteX186" fmla="*/ 2127599 w 2299049"/>
                <a:gd name="connsiteY186" fmla="*/ 766763 h 852488"/>
                <a:gd name="connsiteX187" fmla="*/ 2141887 w 2299049"/>
                <a:gd name="connsiteY187" fmla="*/ 759619 h 852488"/>
                <a:gd name="connsiteX188" fmla="*/ 2158555 w 2299049"/>
                <a:gd name="connsiteY188" fmla="*/ 754856 h 852488"/>
                <a:gd name="connsiteX189" fmla="*/ 2187130 w 2299049"/>
                <a:gd name="connsiteY189" fmla="*/ 750094 h 852488"/>
                <a:gd name="connsiteX190" fmla="*/ 2196655 w 2299049"/>
                <a:gd name="connsiteY190" fmla="*/ 747713 h 852488"/>
                <a:gd name="connsiteX191" fmla="*/ 2210943 w 2299049"/>
                <a:gd name="connsiteY191" fmla="*/ 745331 h 852488"/>
                <a:gd name="connsiteX192" fmla="*/ 2241899 w 2299049"/>
                <a:gd name="connsiteY192" fmla="*/ 740569 h 852488"/>
                <a:gd name="connsiteX193" fmla="*/ 2256187 w 2299049"/>
                <a:gd name="connsiteY193" fmla="*/ 714375 h 852488"/>
                <a:gd name="connsiteX194" fmla="*/ 2272855 w 2299049"/>
                <a:gd name="connsiteY194" fmla="*/ 683419 h 852488"/>
                <a:gd name="connsiteX195" fmla="*/ 2279999 w 2299049"/>
                <a:gd name="connsiteY195" fmla="*/ 659606 h 852488"/>
                <a:gd name="connsiteX196" fmla="*/ 2284762 w 2299049"/>
                <a:gd name="connsiteY196" fmla="*/ 642938 h 852488"/>
                <a:gd name="connsiteX197" fmla="*/ 2287143 w 2299049"/>
                <a:gd name="connsiteY197" fmla="*/ 628650 h 852488"/>
                <a:gd name="connsiteX198" fmla="*/ 2289524 w 2299049"/>
                <a:gd name="connsiteY198" fmla="*/ 616744 h 852488"/>
                <a:gd name="connsiteX199" fmla="*/ 2294287 w 2299049"/>
                <a:gd name="connsiteY199" fmla="*/ 588169 h 852488"/>
                <a:gd name="connsiteX200" fmla="*/ 2296668 w 2299049"/>
                <a:gd name="connsiteY200" fmla="*/ 561975 h 852488"/>
                <a:gd name="connsiteX201" fmla="*/ 2299049 w 2299049"/>
                <a:gd name="connsiteY201" fmla="*/ 554831 h 852488"/>
                <a:gd name="connsiteX202" fmla="*/ 2296668 w 2299049"/>
                <a:gd name="connsiteY202" fmla="*/ 542925 h 852488"/>
                <a:gd name="connsiteX203" fmla="*/ 2287143 w 2299049"/>
                <a:gd name="connsiteY203" fmla="*/ 519113 h 852488"/>
                <a:gd name="connsiteX204" fmla="*/ 2284762 w 2299049"/>
                <a:gd name="connsiteY204" fmla="*/ 504825 h 852488"/>
                <a:gd name="connsiteX205" fmla="*/ 2279999 w 2299049"/>
                <a:gd name="connsiteY205" fmla="*/ 490538 h 852488"/>
                <a:gd name="connsiteX206" fmla="*/ 2277618 w 2299049"/>
                <a:gd name="connsiteY206" fmla="*/ 459581 h 852488"/>
                <a:gd name="connsiteX207" fmla="*/ 2275237 w 2299049"/>
                <a:gd name="connsiteY207" fmla="*/ 447675 h 852488"/>
                <a:gd name="connsiteX208" fmla="*/ 2272855 w 2299049"/>
                <a:gd name="connsiteY208" fmla="*/ 428625 h 852488"/>
                <a:gd name="connsiteX209" fmla="*/ 2253805 w 2299049"/>
                <a:gd name="connsiteY209" fmla="*/ 338138 h 852488"/>
                <a:gd name="connsiteX210" fmla="*/ 2246662 w 2299049"/>
                <a:gd name="connsiteY210" fmla="*/ 333375 h 852488"/>
                <a:gd name="connsiteX211" fmla="*/ 2234755 w 2299049"/>
                <a:gd name="connsiteY211" fmla="*/ 319088 h 852488"/>
                <a:gd name="connsiteX212" fmla="*/ 2220468 w 2299049"/>
                <a:gd name="connsiteY212" fmla="*/ 311944 h 852488"/>
                <a:gd name="connsiteX213" fmla="*/ 2201418 w 2299049"/>
                <a:gd name="connsiteY213" fmla="*/ 292894 h 852488"/>
                <a:gd name="connsiteX214" fmla="*/ 2189512 w 2299049"/>
                <a:gd name="connsiteY214" fmla="*/ 278606 h 852488"/>
                <a:gd name="connsiteX215" fmla="*/ 2182368 w 2299049"/>
                <a:gd name="connsiteY215" fmla="*/ 257175 h 852488"/>
                <a:gd name="connsiteX216" fmla="*/ 2177605 w 2299049"/>
                <a:gd name="connsiteY216" fmla="*/ 240506 h 852488"/>
                <a:gd name="connsiteX217" fmla="*/ 2168080 w 2299049"/>
                <a:gd name="connsiteY217" fmla="*/ 223838 h 852488"/>
                <a:gd name="connsiteX218" fmla="*/ 2160937 w 2299049"/>
                <a:gd name="connsiteY218" fmla="*/ 200025 h 852488"/>
                <a:gd name="connsiteX219" fmla="*/ 2158555 w 2299049"/>
                <a:gd name="connsiteY219" fmla="*/ 190500 h 852488"/>
                <a:gd name="connsiteX220" fmla="*/ 2151412 w 2299049"/>
                <a:gd name="connsiteY220" fmla="*/ 180975 h 852488"/>
                <a:gd name="connsiteX221" fmla="*/ 2149030 w 2299049"/>
                <a:gd name="connsiteY221" fmla="*/ 173831 h 852488"/>
                <a:gd name="connsiteX222" fmla="*/ 2129980 w 2299049"/>
                <a:gd name="connsiteY222" fmla="*/ 152400 h 852488"/>
                <a:gd name="connsiteX223" fmla="*/ 2110930 w 2299049"/>
                <a:gd name="connsiteY223" fmla="*/ 130969 h 852488"/>
                <a:gd name="connsiteX224" fmla="*/ 2115693 w 2299049"/>
                <a:gd name="connsiteY224" fmla="*/ 121444 h 852488"/>
                <a:gd name="connsiteX225" fmla="*/ 2146649 w 2299049"/>
                <a:gd name="connsiteY225" fmla="*/ 92869 h 852488"/>
                <a:gd name="connsiteX226" fmla="*/ 2151412 w 2299049"/>
                <a:gd name="connsiteY226" fmla="*/ 83344 h 852488"/>
                <a:gd name="connsiteX227" fmla="*/ 2146649 w 2299049"/>
                <a:gd name="connsiteY227" fmla="*/ 76200 h 852488"/>
                <a:gd name="connsiteX228" fmla="*/ 2139505 w 2299049"/>
                <a:gd name="connsiteY228" fmla="*/ 66675 h 852488"/>
                <a:gd name="connsiteX229" fmla="*/ 2113312 w 2299049"/>
                <a:gd name="connsiteY229" fmla="*/ 59531 h 852488"/>
                <a:gd name="connsiteX230" fmla="*/ 2106168 w 2299049"/>
                <a:gd name="connsiteY230" fmla="*/ 54769 h 852488"/>
                <a:gd name="connsiteX231" fmla="*/ 2096643 w 2299049"/>
                <a:gd name="connsiteY231" fmla="*/ 52388 h 852488"/>
                <a:gd name="connsiteX232" fmla="*/ 2034730 w 2299049"/>
                <a:gd name="connsiteY232" fmla="*/ 54769 h 852488"/>
                <a:gd name="connsiteX233" fmla="*/ 2025205 w 2299049"/>
                <a:gd name="connsiteY233" fmla="*/ 57150 h 852488"/>
                <a:gd name="connsiteX234" fmla="*/ 2006155 w 2299049"/>
                <a:gd name="connsiteY234" fmla="*/ 61913 h 852488"/>
                <a:gd name="connsiteX235" fmla="*/ 1994249 w 2299049"/>
                <a:gd name="connsiteY235" fmla="*/ 66675 h 852488"/>
                <a:gd name="connsiteX236" fmla="*/ 1987105 w 2299049"/>
                <a:gd name="connsiteY236" fmla="*/ 71438 h 852488"/>
                <a:gd name="connsiteX237" fmla="*/ 1968055 w 2299049"/>
                <a:gd name="connsiteY237" fmla="*/ 78581 h 852488"/>
                <a:gd name="connsiteX238" fmla="*/ 1951387 w 2299049"/>
                <a:gd name="connsiteY238" fmla="*/ 90488 h 852488"/>
                <a:gd name="connsiteX239" fmla="*/ 1939480 w 2299049"/>
                <a:gd name="connsiteY239" fmla="*/ 97631 h 852488"/>
                <a:gd name="connsiteX240" fmla="*/ 1929955 w 2299049"/>
                <a:gd name="connsiteY240" fmla="*/ 104775 h 852488"/>
                <a:gd name="connsiteX241" fmla="*/ 1915668 w 2299049"/>
                <a:gd name="connsiteY241" fmla="*/ 114300 h 852488"/>
                <a:gd name="connsiteX242" fmla="*/ 1901380 w 2299049"/>
                <a:gd name="connsiteY242" fmla="*/ 119063 h 852488"/>
                <a:gd name="connsiteX243" fmla="*/ 1894237 w 2299049"/>
                <a:gd name="connsiteY243" fmla="*/ 121444 h 852488"/>
                <a:gd name="connsiteX244" fmla="*/ 1879949 w 2299049"/>
                <a:gd name="connsiteY244" fmla="*/ 123825 h 852488"/>
                <a:gd name="connsiteX245" fmla="*/ 1870424 w 2299049"/>
                <a:gd name="connsiteY245" fmla="*/ 126206 h 852488"/>
                <a:gd name="connsiteX246" fmla="*/ 1844230 w 2299049"/>
                <a:gd name="connsiteY246" fmla="*/ 128588 h 852488"/>
                <a:gd name="connsiteX247" fmla="*/ 1803749 w 2299049"/>
                <a:gd name="connsiteY247" fmla="*/ 133350 h 852488"/>
                <a:gd name="connsiteX248" fmla="*/ 1791843 w 2299049"/>
                <a:gd name="connsiteY248" fmla="*/ 138113 h 852488"/>
                <a:gd name="connsiteX249" fmla="*/ 1760887 w 2299049"/>
                <a:gd name="connsiteY249" fmla="*/ 142875 h 852488"/>
                <a:gd name="connsiteX250" fmla="*/ 1720405 w 2299049"/>
                <a:gd name="connsiteY250" fmla="*/ 150019 h 852488"/>
                <a:gd name="connsiteX251" fmla="*/ 1465612 w 2299049"/>
                <a:gd name="connsiteY251" fmla="*/ 152400 h 852488"/>
                <a:gd name="connsiteX252" fmla="*/ 1458468 w 2299049"/>
                <a:gd name="connsiteY252" fmla="*/ 150019 h 852488"/>
                <a:gd name="connsiteX253" fmla="*/ 1446562 w 2299049"/>
                <a:gd name="connsiteY253" fmla="*/ 147638 h 852488"/>
                <a:gd name="connsiteX254" fmla="*/ 1360837 w 2299049"/>
                <a:gd name="connsiteY254" fmla="*/ 150019 h 852488"/>
                <a:gd name="connsiteX255" fmla="*/ 1353693 w 2299049"/>
                <a:gd name="connsiteY255" fmla="*/ 152400 h 852488"/>
                <a:gd name="connsiteX256" fmla="*/ 1339405 w 2299049"/>
                <a:gd name="connsiteY256" fmla="*/ 154781 h 852488"/>
                <a:gd name="connsiteX257" fmla="*/ 1327499 w 2299049"/>
                <a:gd name="connsiteY257" fmla="*/ 157163 h 852488"/>
                <a:gd name="connsiteX258" fmla="*/ 1277493 w 2299049"/>
                <a:gd name="connsiteY258" fmla="*/ 152400 h 852488"/>
                <a:gd name="connsiteX259" fmla="*/ 1256062 w 2299049"/>
                <a:gd name="connsiteY259" fmla="*/ 150019 h 852488"/>
                <a:gd name="connsiteX260" fmla="*/ 1244155 w 2299049"/>
                <a:gd name="connsiteY260" fmla="*/ 147638 h 852488"/>
                <a:gd name="connsiteX261" fmla="*/ 1179862 w 2299049"/>
                <a:gd name="connsiteY261" fmla="*/ 140494 h 852488"/>
                <a:gd name="connsiteX262" fmla="*/ 1125093 w 2299049"/>
                <a:gd name="connsiteY262" fmla="*/ 147638 h 852488"/>
                <a:gd name="connsiteX0" fmla="*/ 1108984 w 2282940"/>
                <a:gd name="connsiteY0" fmla="*/ 147638 h 852488"/>
                <a:gd name="connsiteX1" fmla="*/ 961346 w 2282940"/>
                <a:gd name="connsiteY1" fmla="*/ 152400 h 852488"/>
                <a:gd name="connsiteX2" fmla="*/ 944678 w 2282940"/>
                <a:gd name="connsiteY2" fmla="*/ 159544 h 852488"/>
                <a:gd name="connsiteX3" fmla="*/ 930390 w 2282940"/>
                <a:gd name="connsiteY3" fmla="*/ 164306 h 852488"/>
                <a:gd name="connsiteX4" fmla="*/ 856571 w 2282940"/>
                <a:gd name="connsiteY4" fmla="*/ 166688 h 852488"/>
                <a:gd name="connsiteX5" fmla="*/ 837521 w 2282940"/>
                <a:gd name="connsiteY5" fmla="*/ 164306 h 852488"/>
                <a:gd name="connsiteX6" fmla="*/ 830378 w 2282940"/>
                <a:gd name="connsiteY6" fmla="*/ 161925 h 852488"/>
                <a:gd name="connsiteX7" fmla="*/ 797040 w 2282940"/>
                <a:gd name="connsiteY7" fmla="*/ 169069 h 852488"/>
                <a:gd name="connsiteX8" fmla="*/ 763703 w 2282940"/>
                <a:gd name="connsiteY8" fmla="*/ 164306 h 852488"/>
                <a:gd name="connsiteX9" fmla="*/ 747034 w 2282940"/>
                <a:gd name="connsiteY9" fmla="*/ 152400 h 852488"/>
                <a:gd name="connsiteX10" fmla="*/ 742271 w 2282940"/>
                <a:gd name="connsiteY10" fmla="*/ 145256 h 852488"/>
                <a:gd name="connsiteX11" fmla="*/ 727984 w 2282940"/>
                <a:gd name="connsiteY11" fmla="*/ 135731 h 852488"/>
                <a:gd name="connsiteX12" fmla="*/ 718459 w 2282940"/>
                <a:gd name="connsiteY12" fmla="*/ 130969 h 852488"/>
                <a:gd name="connsiteX13" fmla="*/ 708934 w 2282940"/>
                <a:gd name="connsiteY13" fmla="*/ 123825 h 852488"/>
                <a:gd name="connsiteX14" fmla="*/ 701790 w 2282940"/>
                <a:gd name="connsiteY14" fmla="*/ 119063 h 852488"/>
                <a:gd name="connsiteX15" fmla="*/ 687503 w 2282940"/>
                <a:gd name="connsiteY15" fmla="*/ 107156 h 852488"/>
                <a:gd name="connsiteX16" fmla="*/ 658928 w 2282940"/>
                <a:gd name="connsiteY16" fmla="*/ 92869 h 852488"/>
                <a:gd name="connsiteX17" fmla="*/ 644640 w 2282940"/>
                <a:gd name="connsiteY17" fmla="*/ 85725 h 852488"/>
                <a:gd name="connsiteX18" fmla="*/ 625590 w 2282940"/>
                <a:gd name="connsiteY18" fmla="*/ 76200 h 852488"/>
                <a:gd name="connsiteX19" fmla="*/ 616065 w 2282940"/>
                <a:gd name="connsiteY19" fmla="*/ 69056 h 852488"/>
                <a:gd name="connsiteX20" fmla="*/ 599396 w 2282940"/>
                <a:gd name="connsiteY20" fmla="*/ 61913 h 852488"/>
                <a:gd name="connsiteX21" fmla="*/ 573203 w 2282940"/>
                <a:gd name="connsiteY21" fmla="*/ 45244 h 852488"/>
                <a:gd name="connsiteX22" fmla="*/ 561296 w 2282940"/>
                <a:gd name="connsiteY22" fmla="*/ 35719 h 852488"/>
                <a:gd name="connsiteX23" fmla="*/ 549390 w 2282940"/>
                <a:gd name="connsiteY23" fmla="*/ 23813 h 852488"/>
                <a:gd name="connsiteX24" fmla="*/ 535103 w 2282940"/>
                <a:gd name="connsiteY24" fmla="*/ 11906 h 852488"/>
                <a:gd name="connsiteX25" fmla="*/ 525578 w 2282940"/>
                <a:gd name="connsiteY25" fmla="*/ 4763 h 852488"/>
                <a:gd name="connsiteX26" fmla="*/ 511290 w 2282940"/>
                <a:gd name="connsiteY26" fmla="*/ 0 h 852488"/>
                <a:gd name="connsiteX27" fmla="*/ 463665 w 2282940"/>
                <a:gd name="connsiteY27" fmla="*/ 7144 h 852488"/>
                <a:gd name="connsiteX28" fmla="*/ 456521 w 2282940"/>
                <a:gd name="connsiteY28" fmla="*/ 11906 h 852488"/>
                <a:gd name="connsiteX29" fmla="*/ 451759 w 2282940"/>
                <a:gd name="connsiteY29" fmla="*/ 19050 h 852488"/>
                <a:gd name="connsiteX30" fmla="*/ 418421 w 2282940"/>
                <a:gd name="connsiteY30" fmla="*/ 21431 h 852488"/>
                <a:gd name="connsiteX31" fmla="*/ 411278 w 2282940"/>
                <a:gd name="connsiteY31" fmla="*/ 19050 h 852488"/>
                <a:gd name="connsiteX32" fmla="*/ 401753 w 2282940"/>
                <a:gd name="connsiteY32" fmla="*/ 14288 h 852488"/>
                <a:gd name="connsiteX33" fmla="*/ 385084 w 2282940"/>
                <a:gd name="connsiteY33" fmla="*/ 11906 h 852488"/>
                <a:gd name="connsiteX34" fmla="*/ 375559 w 2282940"/>
                <a:gd name="connsiteY34" fmla="*/ 7144 h 852488"/>
                <a:gd name="connsiteX35" fmla="*/ 358890 w 2282940"/>
                <a:gd name="connsiteY35" fmla="*/ 2381 h 852488"/>
                <a:gd name="connsiteX36" fmla="*/ 351746 w 2282940"/>
                <a:gd name="connsiteY36" fmla="*/ 0 h 852488"/>
                <a:gd name="connsiteX37" fmla="*/ 308884 w 2282940"/>
                <a:gd name="connsiteY37" fmla="*/ 4763 h 852488"/>
                <a:gd name="connsiteX38" fmla="*/ 304121 w 2282940"/>
                <a:gd name="connsiteY38" fmla="*/ 11906 h 852488"/>
                <a:gd name="connsiteX39" fmla="*/ 289834 w 2282940"/>
                <a:gd name="connsiteY39" fmla="*/ 23813 h 852488"/>
                <a:gd name="connsiteX40" fmla="*/ 285071 w 2282940"/>
                <a:gd name="connsiteY40" fmla="*/ 30956 h 852488"/>
                <a:gd name="connsiteX41" fmla="*/ 256496 w 2282940"/>
                <a:gd name="connsiteY41" fmla="*/ 57150 h 852488"/>
                <a:gd name="connsiteX42" fmla="*/ 249353 w 2282940"/>
                <a:gd name="connsiteY42" fmla="*/ 59531 h 852488"/>
                <a:gd name="connsiteX43" fmla="*/ 237446 w 2282940"/>
                <a:gd name="connsiteY43" fmla="*/ 69056 h 852488"/>
                <a:gd name="connsiteX44" fmla="*/ 230303 w 2282940"/>
                <a:gd name="connsiteY44" fmla="*/ 73819 h 852488"/>
                <a:gd name="connsiteX45" fmla="*/ 187440 w 2282940"/>
                <a:gd name="connsiteY45" fmla="*/ 78581 h 852488"/>
                <a:gd name="connsiteX46" fmla="*/ 149340 w 2282940"/>
                <a:gd name="connsiteY46" fmla="*/ 83344 h 852488"/>
                <a:gd name="connsiteX47" fmla="*/ 135053 w 2282940"/>
                <a:gd name="connsiteY47" fmla="*/ 88106 h 852488"/>
                <a:gd name="connsiteX48" fmla="*/ 120765 w 2282940"/>
                <a:gd name="connsiteY48" fmla="*/ 95250 h 852488"/>
                <a:gd name="connsiteX49" fmla="*/ 116003 w 2282940"/>
                <a:gd name="connsiteY49" fmla="*/ 104775 h 852488"/>
                <a:gd name="connsiteX50" fmla="*/ 108859 w 2282940"/>
                <a:gd name="connsiteY50" fmla="*/ 107156 h 852488"/>
                <a:gd name="connsiteX51" fmla="*/ 101715 w 2282940"/>
                <a:gd name="connsiteY51" fmla="*/ 111919 h 852488"/>
                <a:gd name="connsiteX52" fmla="*/ 94571 w 2282940"/>
                <a:gd name="connsiteY52" fmla="*/ 121444 h 852488"/>
                <a:gd name="connsiteX53" fmla="*/ 87428 w 2282940"/>
                <a:gd name="connsiteY53" fmla="*/ 128588 h 852488"/>
                <a:gd name="connsiteX54" fmla="*/ 77903 w 2282940"/>
                <a:gd name="connsiteY54" fmla="*/ 142875 h 852488"/>
                <a:gd name="connsiteX55" fmla="*/ 73140 w 2282940"/>
                <a:gd name="connsiteY55" fmla="*/ 150019 h 852488"/>
                <a:gd name="connsiteX56" fmla="*/ 68378 w 2282940"/>
                <a:gd name="connsiteY56" fmla="*/ 157163 h 852488"/>
                <a:gd name="connsiteX57" fmla="*/ 61234 w 2282940"/>
                <a:gd name="connsiteY57" fmla="*/ 171450 h 852488"/>
                <a:gd name="connsiteX58" fmla="*/ 58853 w 2282940"/>
                <a:gd name="connsiteY58" fmla="*/ 178594 h 852488"/>
                <a:gd name="connsiteX59" fmla="*/ 49328 w 2282940"/>
                <a:gd name="connsiteY59" fmla="*/ 192881 h 852488"/>
                <a:gd name="connsiteX60" fmla="*/ 44565 w 2282940"/>
                <a:gd name="connsiteY60" fmla="*/ 202406 h 852488"/>
                <a:gd name="connsiteX61" fmla="*/ 39803 w 2282940"/>
                <a:gd name="connsiteY61" fmla="*/ 223838 h 852488"/>
                <a:gd name="connsiteX62" fmla="*/ 37421 w 2282940"/>
                <a:gd name="connsiteY62" fmla="*/ 266700 h 852488"/>
                <a:gd name="connsiteX63" fmla="*/ 1703 w 2282940"/>
                <a:gd name="connsiteY63" fmla="*/ 345281 h 852488"/>
                <a:gd name="connsiteX64" fmla="*/ 6465 w 2282940"/>
                <a:gd name="connsiteY64" fmla="*/ 366713 h 852488"/>
                <a:gd name="connsiteX65" fmla="*/ 11228 w 2282940"/>
                <a:gd name="connsiteY65" fmla="*/ 381000 h 852488"/>
                <a:gd name="connsiteX66" fmla="*/ 13609 w 2282940"/>
                <a:gd name="connsiteY66" fmla="*/ 402431 h 852488"/>
                <a:gd name="connsiteX67" fmla="*/ 18371 w 2282940"/>
                <a:gd name="connsiteY67" fmla="*/ 414338 h 852488"/>
                <a:gd name="connsiteX68" fmla="*/ 20753 w 2282940"/>
                <a:gd name="connsiteY68" fmla="*/ 450056 h 852488"/>
                <a:gd name="connsiteX69" fmla="*/ 23134 w 2282940"/>
                <a:gd name="connsiteY69" fmla="*/ 619125 h 852488"/>
                <a:gd name="connsiteX70" fmla="*/ 30278 w 2282940"/>
                <a:gd name="connsiteY70" fmla="*/ 659606 h 852488"/>
                <a:gd name="connsiteX71" fmla="*/ 37421 w 2282940"/>
                <a:gd name="connsiteY71" fmla="*/ 678656 h 852488"/>
                <a:gd name="connsiteX72" fmla="*/ 46946 w 2282940"/>
                <a:gd name="connsiteY72" fmla="*/ 690563 h 852488"/>
                <a:gd name="connsiteX73" fmla="*/ 82665 w 2282940"/>
                <a:gd name="connsiteY73" fmla="*/ 692944 h 852488"/>
                <a:gd name="connsiteX74" fmla="*/ 89809 w 2282940"/>
                <a:gd name="connsiteY74" fmla="*/ 695325 h 852488"/>
                <a:gd name="connsiteX75" fmla="*/ 99334 w 2282940"/>
                <a:gd name="connsiteY75" fmla="*/ 700088 h 852488"/>
                <a:gd name="connsiteX76" fmla="*/ 118384 w 2282940"/>
                <a:gd name="connsiteY76" fmla="*/ 707231 h 852488"/>
                <a:gd name="connsiteX77" fmla="*/ 125528 w 2282940"/>
                <a:gd name="connsiteY77" fmla="*/ 714375 h 852488"/>
                <a:gd name="connsiteX78" fmla="*/ 137434 w 2282940"/>
                <a:gd name="connsiteY78" fmla="*/ 723900 h 852488"/>
                <a:gd name="connsiteX79" fmla="*/ 144578 w 2282940"/>
                <a:gd name="connsiteY79" fmla="*/ 733425 h 852488"/>
                <a:gd name="connsiteX80" fmla="*/ 146959 w 2282940"/>
                <a:gd name="connsiteY80" fmla="*/ 740569 h 852488"/>
                <a:gd name="connsiteX81" fmla="*/ 154103 w 2282940"/>
                <a:gd name="connsiteY81" fmla="*/ 745331 h 852488"/>
                <a:gd name="connsiteX82" fmla="*/ 185059 w 2282940"/>
                <a:gd name="connsiteY82" fmla="*/ 750094 h 852488"/>
                <a:gd name="connsiteX83" fmla="*/ 208871 w 2282940"/>
                <a:gd name="connsiteY83" fmla="*/ 757238 h 852488"/>
                <a:gd name="connsiteX84" fmla="*/ 227921 w 2282940"/>
                <a:gd name="connsiteY84" fmla="*/ 759619 h 852488"/>
                <a:gd name="connsiteX85" fmla="*/ 244590 w 2282940"/>
                <a:gd name="connsiteY85" fmla="*/ 762000 h 852488"/>
                <a:gd name="connsiteX86" fmla="*/ 275546 w 2282940"/>
                <a:gd name="connsiteY86" fmla="*/ 764381 h 852488"/>
                <a:gd name="connsiteX87" fmla="*/ 332696 w 2282940"/>
                <a:gd name="connsiteY87" fmla="*/ 771525 h 852488"/>
                <a:gd name="connsiteX88" fmla="*/ 385084 w 2282940"/>
                <a:gd name="connsiteY88" fmla="*/ 769144 h 852488"/>
                <a:gd name="connsiteX89" fmla="*/ 394609 w 2282940"/>
                <a:gd name="connsiteY89" fmla="*/ 766763 h 852488"/>
                <a:gd name="connsiteX90" fmla="*/ 418421 w 2282940"/>
                <a:gd name="connsiteY90" fmla="*/ 750094 h 852488"/>
                <a:gd name="connsiteX91" fmla="*/ 442234 w 2282940"/>
                <a:gd name="connsiteY91" fmla="*/ 735806 h 852488"/>
                <a:gd name="connsiteX92" fmla="*/ 449378 w 2282940"/>
                <a:gd name="connsiteY92" fmla="*/ 733425 h 852488"/>
                <a:gd name="connsiteX93" fmla="*/ 463665 w 2282940"/>
                <a:gd name="connsiteY93" fmla="*/ 726281 h 852488"/>
                <a:gd name="connsiteX94" fmla="*/ 480334 w 2282940"/>
                <a:gd name="connsiteY94" fmla="*/ 719138 h 852488"/>
                <a:gd name="connsiteX95" fmla="*/ 487478 w 2282940"/>
                <a:gd name="connsiteY95" fmla="*/ 714375 h 852488"/>
                <a:gd name="connsiteX96" fmla="*/ 497003 w 2282940"/>
                <a:gd name="connsiteY96" fmla="*/ 711994 h 852488"/>
                <a:gd name="connsiteX97" fmla="*/ 525578 w 2282940"/>
                <a:gd name="connsiteY97" fmla="*/ 707231 h 852488"/>
                <a:gd name="connsiteX98" fmla="*/ 649403 w 2282940"/>
                <a:gd name="connsiteY98" fmla="*/ 704850 h 852488"/>
                <a:gd name="connsiteX99" fmla="*/ 658928 w 2282940"/>
                <a:gd name="connsiteY99" fmla="*/ 707231 h 852488"/>
                <a:gd name="connsiteX100" fmla="*/ 699409 w 2282940"/>
                <a:gd name="connsiteY100" fmla="*/ 709613 h 852488"/>
                <a:gd name="connsiteX101" fmla="*/ 732746 w 2282940"/>
                <a:gd name="connsiteY101" fmla="*/ 711994 h 852488"/>
                <a:gd name="connsiteX102" fmla="*/ 768465 w 2282940"/>
                <a:gd name="connsiteY102" fmla="*/ 716756 h 852488"/>
                <a:gd name="connsiteX103" fmla="*/ 782753 w 2282940"/>
                <a:gd name="connsiteY103" fmla="*/ 719138 h 852488"/>
                <a:gd name="connsiteX104" fmla="*/ 830378 w 2282940"/>
                <a:gd name="connsiteY104" fmla="*/ 728663 h 852488"/>
                <a:gd name="connsiteX105" fmla="*/ 842284 w 2282940"/>
                <a:gd name="connsiteY105" fmla="*/ 733425 h 852488"/>
                <a:gd name="connsiteX106" fmla="*/ 861334 w 2282940"/>
                <a:gd name="connsiteY106" fmla="*/ 738188 h 852488"/>
                <a:gd name="connsiteX107" fmla="*/ 875621 w 2282940"/>
                <a:gd name="connsiteY107" fmla="*/ 747713 h 852488"/>
                <a:gd name="connsiteX108" fmla="*/ 882765 w 2282940"/>
                <a:gd name="connsiteY108" fmla="*/ 750094 h 852488"/>
                <a:gd name="connsiteX109" fmla="*/ 899434 w 2282940"/>
                <a:gd name="connsiteY109" fmla="*/ 754856 h 852488"/>
                <a:gd name="connsiteX110" fmla="*/ 920865 w 2282940"/>
                <a:gd name="connsiteY110" fmla="*/ 766763 h 852488"/>
                <a:gd name="connsiteX111" fmla="*/ 947059 w 2282940"/>
                <a:gd name="connsiteY111" fmla="*/ 783431 h 852488"/>
                <a:gd name="connsiteX112" fmla="*/ 968490 w 2282940"/>
                <a:gd name="connsiteY112" fmla="*/ 790575 h 852488"/>
                <a:gd name="connsiteX113" fmla="*/ 975634 w 2282940"/>
                <a:gd name="connsiteY113" fmla="*/ 797719 h 852488"/>
                <a:gd name="connsiteX114" fmla="*/ 994684 w 2282940"/>
                <a:gd name="connsiteY114" fmla="*/ 812006 h 852488"/>
                <a:gd name="connsiteX115" fmla="*/ 1001828 w 2282940"/>
                <a:gd name="connsiteY115" fmla="*/ 821531 h 852488"/>
                <a:gd name="connsiteX116" fmla="*/ 1011353 w 2282940"/>
                <a:gd name="connsiteY116" fmla="*/ 831056 h 852488"/>
                <a:gd name="connsiteX117" fmla="*/ 1028021 w 2282940"/>
                <a:gd name="connsiteY117" fmla="*/ 852488 h 852488"/>
                <a:gd name="connsiteX118" fmla="*/ 1099459 w 2282940"/>
                <a:gd name="connsiteY118" fmla="*/ 850106 h 852488"/>
                <a:gd name="connsiteX119" fmla="*/ 1113746 w 2282940"/>
                <a:gd name="connsiteY119" fmla="*/ 835819 h 852488"/>
                <a:gd name="connsiteX120" fmla="*/ 1120890 w 2282940"/>
                <a:gd name="connsiteY120" fmla="*/ 833438 h 852488"/>
                <a:gd name="connsiteX121" fmla="*/ 1125653 w 2282940"/>
                <a:gd name="connsiteY121" fmla="*/ 826294 h 852488"/>
                <a:gd name="connsiteX122" fmla="*/ 1137559 w 2282940"/>
                <a:gd name="connsiteY122" fmla="*/ 823913 h 852488"/>
                <a:gd name="connsiteX123" fmla="*/ 1144703 w 2282940"/>
                <a:gd name="connsiteY123" fmla="*/ 821531 h 852488"/>
                <a:gd name="connsiteX124" fmla="*/ 1218521 w 2282940"/>
                <a:gd name="connsiteY124" fmla="*/ 821531 h 852488"/>
                <a:gd name="connsiteX125" fmla="*/ 1228046 w 2282940"/>
                <a:gd name="connsiteY125" fmla="*/ 819150 h 852488"/>
                <a:gd name="connsiteX126" fmla="*/ 1232809 w 2282940"/>
                <a:gd name="connsiteY126" fmla="*/ 812006 h 852488"/>
                <a:gd name="connsiteX127" fmla="*/ 1239953 w 2282940"/>
                <a:gd name="connsiteY127" fmla="*/ 809625 h 852488"/>
                <a:gd name="connsiteX128" fmla="*/ 1247096 w 2282940"/>
                <a:gd name="connsiteY128" fmla="*/ 804863 h 852488"/>
                <a:gd name="connsiteX129" fmla="*/ 1249478 w 2282940"/>
                <a:gd name="connsiteY129" fmla="*/ 797719 h 852488"/>
                <a:gd name="connsiteX130" fmla="*/ 1263765 w 2282940"/>
                <a:gd name="connsiteY130" fmla="*/ 792956 h 852488"/>
                <a:gd name="connsiteX131" fmla="*/ 1266146 w 2282940"/>
                <a:gd name="connsiteY131" fmla="*/ 785813 h 852488"/>
                <a:gd name="connsiteX132" fmla="*/ 1273290 w 2282940"/>
                <a:gd name="connsiteY132" fmla="*/ 783431 h 852488"/>
                <a:gd name="connsiteX133" fmla="*/ 1282815 w 2282940"/>
                <a:gd name="connsiteY133" fmla="*/ 778669 h 852488"/>
                <a:gd name="connsiteX134" fmla="*/ 1292340 w 2282940"/>
                <a:gd name="connsiteY134" fmla="*/ 769144 h 852488"/>
                <a:gd name="connsiteX135" fmla="*/ 1299484 w 2282940"/>
                <a:gd name="connsiteY135" fmla="*/ 766763 h 852488"/>
                <a:gd name="connsiteX136" fmla="*/ 1320915 w 2282940"/>
                <a:gd name="connsiteY136" fmla="*/ 754856 h 852488"/>
                <a:gd name="connsiteX137" fmla="*/ 1337584 w 2282940"/>
                <a:gd name="connsiteY137" fmla="*/ 750094 h 852488"/>
                <a:gd name="connsiteX138" fmla="*/ 1344728 w 2282940"/>
                <a:gd name="connsiteY138" fmla="*/ 745331 h 852488"/>
                <a:gd name="connsiteX139" fmla="*/ 1351871 w 2282940"/>
                <a:gd name="connsiteY139" fmla="*/ 742950 h 852488"/>
                <a:gd name="connsiteX140" fmla="*/ 1385209 w 2282940"/>
                <a:gd name="connsiteY140" fmla="*/ 738188 h 852488"/>
                <a:gd name="connsiteX141" fmla="*/ 1394734 w 2282940"/>
                <a:gd name="connsiteY141" fmla="*/ 735806 h 852488"/>
                <a:gd name="connsiteX142" fmla="*/ 1420928 w 2282940"/>
                <a:gd name="connsiteY142" fmla="*/ 728663 h 852488"/>
                <a:gd name="connsiteX143" fmla="*/ 1459028 w 2282940"/>
                <a:gd name="connsiteY143" fmla="*/ 726281 h 852488"/>
                <a:gd name="connsiteX144" fmla="*/ 1485221 w 2282940"/>
                <a:gd name="connsiteY144" fmla="*/ 728663 h 852488"/>
                <a:gd name="connsiteX145" fmla="*/ 1492365 w 2282940"/>
                <a:gd name="connsiteY145" fmla="*/ 731044 h 852488"/>
                <a:gd name="connsiteX146" fmla="*/ 1530465 w 2282940"/>
                <a:gd name="connsiteY146" fmla="*/ 728663 h 852488"/>
                <a:gd name="connsiteX147" fmla="*/ 1549515 w 2282940"/>
                <a:gd name="connsiteY147" fmla="*/ 723900 h 852488"/>
                <a:gd name="connsiteX148" fmla="*/ 1559040 w 2282940"/>
                <a:gd name="connsiteY148" fmla="*/ 719138 h 852488"/>
                <a:gd name="connsiteX149" fmla="*/ 1568565 w 2282940"/>
                <a:gd name="connsiteY149" fmla="*/ 716756 h 852488"/>
                <a:gd name="connsiteX150" fmla="*/ 1575709 w 2282940"/>
                <a:gd name="connsiteY150" fmla="*/ 714375 h 852488"/>
                <a:gd name="connsiteX151" fmla="*/ 1597140 w 2282940"/>
                <a:gd name="connsiteY151" fmla="*/ 704850 h 852488"/>
                <a:gd name="connsiteX152" fmla="*/ 1611428 w 2282940"/>
                <a:gd name="connsiteY152" fmla="*/ 700088 h 852488"/>
                <a:gd name="connsiteX153" fmla="*/ 1618571 w 2282940"/>
                <a:gd name="connsiteY153" fmla="*/ 702469 h 852488"/>
                <a:gd name="connsiteX154" fmla="*/ 1630478 w 2282940"/>
                <a:gd name="connsiteY154" fmla="*/ 716756 h 852488"/>
                <a:gd name="connsiteX155" fmla="*/ 1637621 w 2282940"/>
                <a:gd name="connsiteY155" fmla="*/ 723900 h 852488"/>
                <a:gd name="connsiteX156" fmla="*/ 1651909 w 2282940"/>
                <a:gd name="connsiteY156" fmla="*/ 733425 h 852488"/>
                <a:gd name="connsiteX157" fmla="*/ 1659053 w 2282940"/>
                <a:gd name="connsiteY157" fmla="*/ 740569 h 852488"/>
                <a:gd name="connsiteX158" fmla="*/ 1680484 w 2282940"/>
                <a:gd name="connsiteY158" fmla="*/ 742950 h 852488"/>
                <a:gd name="connsiteX159" fmla="*/ 1690009 w 2282940"/>
                <a:gd name="connsiteY159" fmla="*/ 745331 h 852488"/>
                <a:gd name="connsiteX160" fmla="*/ 1697153 w 2282940"/>
                <a:gd name="connsiteY160" fmla="*/ 747713 h 852488"/>
                <a:gd name="connsiteX161" fmla="*/ 1711440 w 2282940"/>
                <a:gd name="connsiteY161" fmla="*/ 750094 h 852488"/>
                <a:gd name="connsiteX162" fmla="*/ 1730490 w 2282940"/>
                <a:gd name="connsiteY162" fmla="*/ 757238 h 852488"/>
                <a:gd name="connsiteX163" fmla="*/ 1742396 w 2282940"/>
                <a:gd name="connsiteY163" fmla="*/ 759619 h 852488"/>
                <a:gd name="connsiteX164" fmla="*/ 1785259 w 2282940"/>
                <a:gd name="connsiteY164" fmla="*/ 764381 h 852488"/>
                <a:gd name="connsiteX165" fmla="*/ 1797165 w 2282940"/>
                <a:gd name="connsiteY165" fmla="*/ 766763 h 852488"/>
                <a:gd name="connsiteX166" fmla="*/ 1818596 w 2282940"/>
                <a:gd name="connsiteY166" fmla="*/ 776288 h 852488"/>
                <a:gd name="connsiteX167" fmla="*/ 1837646 w 2282940"/>
                <a:gd name="connsiteY167" fmla="*/ 788194 h 852488"/>
                <a:gd name="connsiteX168" fmla="*/ 1847171 w 2282940"/>
                <a:gd name="connsiteY168" fmla="*/ 795338 h 852488"/>
                <a:gd name="connsiteX169" fmla="*/ 1859078 w 2282940"/>
                <a:gd name="connsiteY169" fmla="*/ 797719 h 852488"/>
                <a:gd name="connsiteX170" fmla="*/ 1873365 w 2282940"/>
                <a:gd name="connsiteY170" fmla="*/ 807244 h 852488"/>
                <a:gd name="connsiteX171" fmla="*/ 1885271 w 2282940"/>
                <a:gd name="connsiteY171" fmla="*/ 816769 h 852488"/>
                <a:gd name="connsiteX172" fmla="*/ 1894796 w 2282940"/>
                <a:gd name="connsiteY172" fmla="*/ 823913 h 852488"/>
                <a:gd name="connsiteX173" fmla="*/ 1899559 w 2282940"/>
                <a:gd name="connsiteY173" fmla="*/ 831056 h 852488"/>
                <a:gd name="connsiteX174" fmla="*/ 1956709 w 2282940"/>
                <a:gd name="connsiteY174" fmla="*/ 828675 h 852488"/>
                <a:gd name="connsiteX175" fmla="*/ 1968615 w 2282940"/>
                <a:gd name="connsiteY175" fmla="*/ 826294 h 852488"/>
                <a:gd name="connsiteX176" fmla="*/ 1975759 w 2282940"/>
                <a:gd name="connsiteY176" fmla="*/ 823913 h 852488"/>
                <a:gd name="connsiteX177" fmla="*/ 1994809 w 2282940"/>
                <a:gd name="connsiteY177" fmla="*/ 819150 h 852488"/>
                <a:gd name="connsiteX178" fmla="*/ 2004334 w 2282940"/>
                <a:gd name="connsiteY178" fmla="*/ 814388 h 852488"/>
                <a:gd name="connsiteX179" fmla="*/ 2011478 w 2282940"/>
                <a:gd name="connsiteY179" fmla="*/ 812006 h 852488"/>
                <a:gd name="connsiteX180" fmla="*/ 2018621 w 2282940"/>
                <a:gd name="connsiteY180" fmla="*/ 807244 h 852488"/>
                <a:gd name="connsiteX181" fmla="*/ 2035290 w 2282940"/>
                <a:gd name="connsiteY181" fmla="*/ 802481 h 852488"/>
                <a:gd name="connsiteX182" fmla="*/ 2066246 w 2282940"/>
                <a:gd name="connsiteY182" fmla="*/ 790575 h 852488"/>
                <a:gd name="connsiteX183" fmla="*/ 2075771 w 2282940"/>
                <a:gd name="connsiteY183" fmla="*/ 783431 h 852488"/>
                <a:gd name="connsiteX184" fmla="*/ 2094821 w 2282940"/>
                <a:gd name="connsiteY184" fmla="*/ 773906 h 852488"/>
                <a:gd name="connsiteX185" fmla="*/ 2111490 w 2282940"/>
                <a:gd name="connsiteY185" fmla="*/ 766763 h 852488"/>
                <a:gd name="connsiteX186" fmla="*/ 2125778 w 2282940"/>
                <a:gd name="connsiteY186" fmla="*/ 759619 h 852488"/>
                <a:gd name="connsiteX187" fmla="*/ 2142446 w 2282940"/>
                <a:gd name="connsiteY187" fmla="*/ 754856 h 852488"/>
                <a:gd name="connsiteX188" fmla="*/ 2171021 w 2282940"/>
                <a:gd name="connsiteY188" fmla="*/ 750094 h 852488"/>
                <a:gd name="connsiteX189" fmla="*/ 2180546 w 2282940"/>
                <a:gd name="connsiteY189" fmla="*/ 747713 h 852488"/>
                <a:gd name="connsiteX190" fmla="*/ 2194834 w 2282940"/>
                <a:gd name="connsiteY190" fmla="*/ 745331 h 852488"/>
                <a:gd name="connsiteX191" fmla="*/ 2225790 w 2282940"/>
                <a:gd name="connsiteY191" fmla="*/ 740569 h 852488"/>
                <a:gd name="connsiteX192" fmla="*/ 2240078 w 2282940"/>
                <a:gd name="connsiteY192" fmla="*/ 714375 h 852488"/>
                <a:gd name="connsiteX193" fmla="*/ 2256746 w 2282940"/>
                <a:gd name="connsiteY193" fmla="*/ 683419 h 852488"/>
                <a:gd name="connsiteX194" fmla="*/ 2263890 w 2282940"/>
                <a:gd name="connsiteY194" fmla="*/ 659606 h 852488"/>
                <a:gd name="connsiteX195" fmla="*/ 2268653 w 2282940"/>
                <a:gd name="connsiteY195" fmla="*/ 642938 h 852488"/>
                <a:gd name="connsiteX196" fmla="*/ 2271034 w 2282940"/>
                <a:gd name="connsiteY196" fmla="*/ 628650 h 852488"/>
                <a:gd name="connsiteX197" fmla="*/ 2273415 w 2282940"/>
                <a:gd name="connsiteY197" fmla="*/ 616744 h 852488"/>
                <a:gd name="connsiteX198" fmla="*/ 2278178 w 2282940"/>
                <a:gd name="connsiteY198" fmla="*/ 588169 h 852488"/>
                <a:gd name="connsiteX199" fmla="*/ 2280559 w 2282940"/>
                <a:gd name="connsiteY199" fmla="*/ 561975 h 852488"/>
                <a:gd name="connsiteX200" fmla="*/ 2282940 w 2282940"/>
                <a:gd name="connsiteY200" fmla="*/ 554831 h 852488"/>
                <a:gd name="connsiteX201" fmla="*/ 2280559 w 2282940"/>
                <a:gd name="connsiteY201" fmla="*/ 542925 h 852488"/>
                <a:gd name="connsiteX202" fmla="*/ 2271034 w 2282940"/>
                <a:gd name="connsiteY202" fmla="*/ 519113 h 852488"/>
                <a:gd name="connsiteX203" fmla="*/ 2268653 w 2282940"/>
                <a:gd name="connsiteY203" fmla="*/ 504825 h 852488"/>
                <a:gd name="connsiteX204" fmla="*/ 2263890 w 2282940"/>
                <a:gd name="connsiteY204" fmla="*/ 490538 h 852488"/>
                <a:gd name="connsiteX205" fmla="*/ 2261509 w 2282940"/>
                <a:gd name="connsiteY205" fmla="*/ 459581 h 852488"/>
                <a:gd name="connsiteX206" fmla="*/ 2259128 w 2282940"/>
                <a:gd name="connsiteY206" fmla="*/ 447675 h 852488"/>
                <a:gd name="connsiteX207" fmla="*/ 2256746 w 2282940"/>
                <a:gd name="connsiteY207" fmla="*/ 428625 h 852488"/>
                <a:gd name="connsiteX208" fmla="*/ 2237696 w 2282940"/>
                <a:gd name="connsiteY208" fmla="*/ 338138 h 852488"/>
                <a:gd name="connsiteX209" fmla="*/ 2230553 w 2282940"/>
                <a:gd name="connsiteY209" fmla="*/ 333375 h 852488"/>
                <a:gd name="connsiteX210" fmla="*/ 2218646 w 2282940"/>
                <a:gd name="connsiteY210" fmla="*/ 319088 h 852488"/>
                <a:gd name="connsiteX211" fmla="*/ 2204359 w 2282940"/>
                <a:gd name="connsiteY211" fmla="*/ 311944 h 852488"/>
                <a:gd name="connsiteX212" fmla="*/ 2185309 w 2282940"/>
                <a:gd name="connsiteY212" fmla="*/ 292894 h 852488"/>
                <a:gd name="connsiteX213" fmla="*/ 2173403 w 2282940"/>
                <a:gd name="connsiteY213" fmla="*/ 278606 h 852488"/>
                <a:gd name="connsiteX214" fmla="*/ 2166259 w 2282940"/>
                <a:gd name="connsiteY214" fmla="*/ 257175 h 852488"/>
                <a:gd name="connsiteX215" fmla="*/ 2161496 w 2282940"/>
                <a:gd name="connsiteY215" fmla="*/ 240506 h 852488"/>
                <a:gd name="connsiteX216" fmla="*/ 2151971 w 2282940"/>
                <a:gd name="connsiteY216" fmla="*/ 223838 h 852488"/>
                <a:gd name="connsiteX217" fmla="*/ 2144828 w 2282940"/>
                <a:gd name="connsiteY217" fmla="*/ 200025 h 852488"/>
                <a:gd name="connsiteX218" fmla="*/ 2142446 w 2282940"/>
                <a:gd name="connsiteY218" fmla="*/ 190500 h 852488"/>
                <a:gd name="connsiteX219" fmla="*/ 2135303 w 2282940"/>
                <a:gd name="connsiteY219" fmla="*/ 180975 h 852488"/>
                <a:gd name="connsiteX220" fmla="*/ 2132921 w 2282940"/>
                <a:gd name="connsiteY220" fmla="*/ 173831 h 852488"/>
                <a:gd name="connsiteX221" fmla="*/ 2113871 w 2282940"/>
                <a:gd name="connsiteY221" fmla="*/ 152400 h 852488"/>
                <a:gd name="connsiteX222" fmla="*/ 2094821 w 2282940"/>
                <a:gd name="connsiteY222" fmla="*/ 130969 h 852488"/>
                <a:gd name="connsiteX223" fmla="*/ 2099584 w 2282940"/>
                <a:gd name="connsiteY223" fmla="*/ 121444 h 852488"/>
                <a:gd name="connsiteX224" fmla="*/ 2130540 w 2282940"/>
                <a:gd name="connsiteY224" fmla="*/ 92869 h 852488"/>
                <a:gd name="connsiteX225" fmla="*/ 2135303 w 2282940"/>
                <a:gd name="connsiteY225" fmla="*/ 83344 h 852488"/>
                <a:gd name="connsiteX226" fmla="*/ 2130540 w 2282940"/>
                <a:gd name="connsiteY226" fmla="*/ 76200 h 852488"/>
                <a:gd name="connsiteX227" fmla="*/ 2123396 w 2282940"/>
                <a:gd name="connsiteY227" fmla="*/ 66675 h 852488"/>
                <a:gd name="connsiteX228" fmla="*/ 2097203 w 2282940"/>
                <a:gd name="connsiteY228" fmla="*/ 59531 h 852488"/>
                <a:gd name="connsiteX229" fmla="*/ 2090059 w 2282940"/>
                <a:gd name="connsiteY229" fmla="*/ 54769 h 852488"/>
                <a:gd name="connsiteX230" fmla="*/ 2080534 w 2282940"/>
                <a:gd name="connsiteY230" fmla="*/ 52388 h 852488"/>
                <a:gd name="connsiteX231" fmla="*/ 2018621 w 2282940"/>
                <a:gd name="connsiteY231" fmla="*/ 54769 h 852488"/>
                <a:gd name="connsiteX232" fmla="*/ 2009096 w 2282940"/>
                <a:gd name="connsiteY232" fmla="*/ 57150 h 852488"/>
                <a:gd name="connsiteX233" fmla="*/ 1990046 w 2282940"/>
                <a:gd name="connsiteY233" fmla="*/ 61913 h 852488"/>
                <a:gd name="connsiteX234" fmla="*/ 1978140 w 2282940"/>
                <a:gd name="connsiteY234" fmla="*/ 66675 h 852488"/>
                <a:gd name="connsiteX235" fmla="*/ 1970996 w 2282940"/>
                <a:gd name="connsiteY235" fmla="*/ 71438 h 852488"/>
                <a:gd name="connsiteX236" fmla="*/ 1951946 w 2282940"/>
                <a:gd name="connsiteY236" fmla="*/ 78581 h 852488"/>
                <a:gd name="connsiteX237" fmla="*/ 1935278 w 2282940"/>
                <a:gd name="connsiteY237" fmla="*/ 90488 h 852488"/>
                <a:gd name="connsiteX238" fmla="*/ 1923371 w 2282940"/>
                <a:gd name="connsiteY238" fmla="*/ 97631 h 852488"/>
                <a:gd name="connsiteX239" fmla="*/ 1913846 w 2282940"/>
                <a:gd name="connsiteY239" fmla="*/ 104775 h 852488"/>
                <a:gd name="connsiteX240" fmla="*/ 1899559 w 2282940"/>
                <a:gd name="connsiteY240" fmla="*/ 114300 h 852488"/>
                <a:gd name="connsiteX241" fmla="*/ 1885271 w 2282940"/>
                <a:gd name="connsiteY241" fmla="*/ 119063 h 852488"/>
                <a:gd name="connsiteX242" fmla="*/ 1878128 w 2282940"/>
                <a:gd name="connsiteY242" fmla="*/ 121444 h 852488"/>
                <a:gd name="connsiteX243" fmla="*/ 1863840 w 2282940"/>
                <a:gd name="connsiteY243" fmla="*/ 123825 h 852488"/>
                <a:gd name="connsiteX244" fmla="*/ 1854315 w 2282940"/>
                <a:gd name="connsiteY244" fmla="*/ 126206 h 852488"/>
                <a:gd name="connsiteX245" fmla="*/ 1828121 w 2282940"/>
                <a:gd name="connsiteY245" fmla="*/ 128588 h 852488"/>
                <a:gd name="connsiteX246" fmla="*/ 1787640 w 2282940"/>
                <a:gd name="connsiteY246" fmla="*/ 133350 h 852488"/>
                <a:gd name="connsiteX247" fmla="*/ 1775734 w 2282940"/>
                <a:gd name="connsiteY247" fmla="*/ 138113 h 852488"/>
                <a:gd name="connsiteX248" fmla="*/ 1744778 w 2282940"/>
                <a:gd name="connsiteY248" fmla="*/ 142875 h 852488"/>
                <a:gd name="connsiteX249" fmla="*/ 1704296 w 2282940"/>
                <a:gd name="connsiteY249" fmla="*/ 150019 h 852488"/>
                <a:gd name="connsiteX250" fmla="*/ 1449503 w 2282940"/>
                <a:gd name="connsiteY250" fmla="*/ 152400 h 852488"/>
                <a:gd name="connsiteX251" fmla="*/ 1442359 w 2282940"/>
                <a:gd name="connsiteY251" fmla="*/ 150019 h 852488"/>
                <a:gd name="connsiteX252" fmla="*/ 1430453 w 2282940"/>
                <a:gd name="connsiteY252" fmla="*/ 147638 h 852488"/>
                <a:gd name="connsiteX253" fmla="*/ 1344728 w 2282940"/>
                <a:gd name="connsiteY253" fmla="*/ 150019 h 852488"/>
                <a:gd name="connsiteX254" fmla="*/ 1337584 w 2282940"/>
                <a:gd name="connsiteY254" fmla="*/ 152400 h 852488"/>
                <a:gd name="connsiteX255" fmla="*/ 1323296 w 2282940"/>
                <a:gd name="connsiteY255" fmla="*/ 154781 h 852488"/>
                <a:gd name="connsiteX256" fmla="*/ 1311390 w 2282940"/>
                <a:gd name="connsiteY256" fmla="*/ 157163 h 852488"/>
                <a:gd name="connsiteX257" fmla="*/ 1261384 w 2282940"/>
                <a:gd name="connsiteY257" fmla="*/ 152400 h 852488"/>
                <a:gd name="connsiteX258" fmla="*/ 1239953 w 2282940"/>
                <a:gd name="connsiteY258" fmla="*/ 150019 h 852488"/>
                <a:gd name="connsiteX259" fmla="*/ 1228046 w 2282940"/>
                <a:gd name="connsiteY259" fmla="*/ 147638 h 852488"/>
                <a:gd name="connsiteX260" fmla="*/ 1163753 w 2282940"/>
                <a:gd name="connsiteY260" fmla="*/ 140494 h 852488"/>
                <a:gd name="connsiteX261" fmla="*/ 1108984 w 2282940"/>
                <a:gd name="connsiteY261" fmla="*/ 147638 h 852488"/>
                <a:gd name="connsiteX0" fmla="*/ 1108984 w 2282940"/>
                <a:gd name="connsiteY0" fmla="*/ 147638 h 852488"/>
                <a:gd name="connsiteX1" fmla="*/ 961346 w 2282940"/>
                <a:gd name="connsiteY1" fmla="*/ 152400 h 852488"/>
                <a:gd name="connsiteX2" fmla="*/ 944678 w 2282940"/>
                <a:gd name="connsiteY2" fmla="*/ 159544 h 852488"/>
                <a:gd name="connsiteX3" fmla="*/ 930390 w 2282940"/>
                <a:gd name="connsiteY3" fmla="*/ 164306 h 852488"/>
                <a:gd name="connsiteX4" fmla="*/ 856571 w 2282940"/>
                <a:gd name="connsiteY4" fmla="*/ 166688 h 852488"/>
                <a:gd name="connsiteX5" fmla="*/ 837521 w 2282940"/>
                <a:gd name="connsiteY5" fmla="*/ 164306 h 852488"/>
                <a:gd name="connsiteX6" fmla="*/ 830378 w 2282940"/>
                <a:gd name="connsiteY6" fmla="*/ 161925 h 852488"/>
                <a:gd name="connsiteX7" fmla="*/ 797040 w 2282940"/>
                <a:gd name="connsiteY7" fmla="*/ 169069 h 852488"/>
                <a:gd name="connsiteX8" fmla="*/ 763703 w 2282940"/>
                <a:gd name="connsiteY8" fmla="*/ 164306 h 852488"/>
                <a:gd name="connsiteX9" fmla="*/ 747034 w 2282940"/>
                <a:gd name="connsiteY9" fmla="*/ 152400 h 852488"/>
                <a:gd name="connsiteX10" fmla="*/ 742271 w 2282940"/>
                <a:gd name="connsiteY10" fmla="*/ 145256 h 852488"/>
                <a:gd name="connsiteX11" fmla="*/ 727984 w 2282940"/>
                <a:gd name="connsiteY11" fmla="*/ 135731 h 852488"/>
                <a:gd name="connsiteX12" fmla="*/ 718459 w 2282940"/>
                <a:gd name="connsiteY12" fmla="*/ 130969 h 852488"/>
                <a:gd name="connsiteX13" fmla="*/ 708934 w 2282940"/>
                <a:gd name="connsiteY13" fmla="*/ 123825 h 852488"/>
                <a:gd name="connsiteX14" fmla="*/ 701790 w 2282940"/>
                <a:gd name="connsiteY14" fmla="*/ 119063 h 852488"/>
                <a:gd name="connsiteX15" fmla="*/ 687503 w 2282940"/>
                <a:gd name="connsiteY15" fmla="*/ 107156 h 852488"/>
                <a:gd name="connsiteX16" fmla="*/ 658928 w 2282940"/>
                <a:gd name="connsiteY16" fmla="*/ 92869 h 852488"/>
                <a:gd name="connsiteX17" fmla="*/ 644640 w 2282940"/>
                <a:gd name="connsiteY17" fmla="*/ 85725 h 852488"/>
                <a:gd name="connsiteX18" fmla="*/ 625590 w 2282940"/>
                <a:gd name="connsiteY18" fmla="*/ 76200 h 852488"/>
                <a:gd name="connsiteX19" fmla="*/ 616065 w 2282940"/>
                <a:gd name="connsiteY19" fmla="*/ 69056 h 852488"/>
                <a:gd name="connsiteX20" fmla="*/ 599396 w 2282940"/>
                <a:gd name="connsiteY20" fmla="*/ 61913 h 852488"/>
                <a:gd name="connsiteX21" fmla="*/ 573203 w 2282940"/>
                <a:gd name="connsiteY21" fmla="*/ 45244 h 852488"/>
                <a:gd name="connsiteX22" fmla="*/ 561296 w 2282940"/>
                <a:gd name="connsiteY22" fmla="*/ 35719 h 852488"/>
                <a:gd name="connsiteX23" fmla="*/ 549390 w 2282940"/>
                <a:gd name="connsiteY23" fmla="*/ 23813 h 852488"/>
                <a:gd name="connsiteX24" fmla="*/ 535103 w 2282940"/>
                <a:gd name="connsiteY24" fmla="*/ 11906 h 852488"/>
                <a:gd name="connsiteX25" fmla="*/ 525578 w 2282940"/>
                <a:gd name="connsiteY25" fmla="*/ 4763 h 852488"/>
                <a:gd name="connsiteX26" fmla="*/ 511290 w 2282940"/>
                <a:gd name="connsiteY26" fmla="*/ 0 h 852488"/>
                <a:gd name="connsiteX27" fmla="*/ 463665 w 2282940"/>
                <a:gd name="connsiteY27" fmla="*/ 7144 h 852488"/>
                <a:gd name="connsiteX28" fmla="*/ 456521 w 2282940"/>
                <a:gd name="connsiteY28" fmla="*/ 11906 h 852488"/>
                <a:gd name="connsiteX29" fmla="*/ 451759 w 2282940"/>
                <a:gd name="connsiteY29" fmla="*/ 19050 h 852488"/>
                <a:gd name="connsiteX30" fmla="*/ 418421 w 2282940"/>
                <a:gd name="connsiteY30" fmla="*/ 21431 h 852488"/>
                <a:gd name="connsiteX31" fmla="*/ 411278 w 2282940"/>
                <a:gd name="connsiteY31" fmla="*/ 19050 h 852488"/>
                <a:gd name="connsiteX32" fmla="*/ 401753 w 2282940"/>
                <a:gd name="connsiteY32" fmla="*/ 14288 h 852488"/>
                <a:gd name="connsiteX33" fmla="*/ 385084 w 2282940"/>
                <a:gd name="connsiteY33" fmla="*/ 11906 h 852488"/>
                <a:gd name="connsiteX34" fmla="*/ 375559 w 2282940"/>
                <a:gd name="connsiteY34" fmla="*/ 7144 h 852488"/>
                <a:gd name="connsiteX35" fmla="*/ 358890 w 2282940"/>
                <a:gd name="connsiteY35" fmla="*/ 2381 h 852488"/>
                <a:gd name="connsiteX36" fmla="*/ 351746 w 2282940"/>
                <a:gd name="connsiteY36" fmla="*/ 0 h 852488"/>
                <a:gd name="connsiteX37" fmla="*/ 308884 w 2282940"/>
                <a:gd name="connsiteY37" fmla="*/ 4763 h 852488"/>
                <a:gd name="connsiteX38" fmla="*/ 304121 w 2282940"/>
                <a:gd name="connsiteY38" fmla="*/ 11906 h 852488"/>
                <a:gd name="connsiteX39" fmla="*/ 289834 w 2282940"/>
                <a:gd name="connsiteY39" fmla="*/ 23813 h 852488"/>
                <a:gd name="connsiteX40" fmla="*/ 285071 w 2282940"/>
                <a:gd name="connsiteY40" fmla="*/ 30956 h 852488"/>
                <a:gd name="connsiteX41" fmla="*/ 256496 w 2282940"/>
                <a:gd name="connsiteY41" fmla="*/ 57150 h 852488"/>
                <a:gd name="connsiteX42" fmla="*/ 249353 w 2282940"/>
                <a:gd name="connsiteY42" fmla="*/ 59531 h 852488"/>
                <a:gd name="connsiteX43" fmla="*/ 237446 w 2282940"/>
                <a:gd name="connsiteY43" fmla="*/ 69056 h 852488"/>
                <a:gd name="connsiteX44" fmla="*/ 230303 w 2282940"/>
                <a:gd name="connsiteY44" fmla="*/ 73819 h 852488"/>
                <a:gd name="connsiteX45" fmla="*/ 187440 w 2282940"/>
                <a:gd name="connsiteY45" fmla="*/ 78581 h 852488"/>
                <a:gd name="connsiteX46" fmla="*/ 149340 w 2282940"/>
                <a:gd name="connsiteY46" fmla="*/ 83344 h 852488"/>
                <a:gd name="connsiteX47" fmla="*/ 135053 w 2282940"/>
                <a:gd name="connsiteY47" fmla="*/ 88106 h 852488"/>
                <a:gd name="connsiteX48" fmla="*/ 120765 w 2282940"/>
                <a:gd name="connsiteY48" fmla="*/ 95250 h 852488"/>
                <a:gd name="connsiteX49" fmla="*/ 116003 w 2282940"/>
                <a:gd name="connsiteY49" fmla="*/ 104775 h 852488"/>
                <a:gd name="connsiteX50" fmla="*/ 108859 w 2282940"/>
                <a:gd name="connsiteY50" fmla="*/ 107156 h 852488"/>
                <a:gd name="connsiteX51" fmla="*/ 101715 w 2282940"/>
                <a:gd name="connsiteY51" fmla="*/ 111919 h 852488"/>
                <a:gd name="connsiteX52" fmla="*/ 94571 w 2282940"/>
                <a:gd name="connsiteY52" fmla="*/ 121444 h 852488"/>
                <a:gd name="connsiteX53" fmla="*/ 87428 w 2282940"/>
                <a:gd name="connsiteY53" fmla="*/ 128588 h 852488"/>
                <a:gd name="connsiteX54" fmla="*/ 77903 w 2282940"/>
                <a:gd name="connsiteY54" fmla="*/ 142875 h 852488"/>
                <a:gd name="connsiteX55" fmla="*/ 73140 w 2282940"/>
                <a:gd name="connsiteY55" fmla="*/ 150019 h 852488"/>
                <a:gd name="connsiteX56" fmla="*/ 68378 w 2282940"/>
                <a:gd name="connsiteY56" fmla="*/ 157163 h 852488"/>
                <a:gd name="connsiteX57" fmla="*/ 61234 w 2282940"/>
                <a:gd name="connsiteY57" fmla="*/ 171450 h 852488"/>
                <a:gd name="connsiteX58" fmla="*/ 58853 w 2282940"/>
                <a:gd name="connsiteY58" fmla="*/ 178594 h 852488"/>
                <a:gd name="connsiteX59" fmla="*/ 49328 w 2282940"/>
                <a:gd name="connsiteY59" fmla="*/ 192881 h 852488"/>
                <a:gd name="connsiteX60" fmla="*/ 44565 w 2282940"/>
                <a:gd name="connsiteY60" fmla="*/ 202406 h 852488"/>
                <a:gd name="connsiteX61" fmla="*/ 39803 w 2282940"/>
                <a:gd name="connsiteY61" fmla="*/ 223838 h 852488"/>
                <a:gd name="connsiteX62" fmla="*/ 37421 w 2282940"/>
                <a:gd name="connsiteY62" fmla="*/ 266700 h 852488"/>
                <a:gd name="connsiteX63" fmla="*/ 1703 w 2282940"/>
                <a:gd name="connsiteY63" fmla="*/ 345281 h 852488"/>
                <a:gd name="connsiteX64" fmla="*/ 6465 w 2282940"/>
                <a:gd name="connsiteY64" fmla="*/ 366713 h 852488"/>
                <a:gd name="connsiteX65" fmla="*/ 11228 w 2282940"/>
                <a:gd name="connsiteY65" fmla="*/ 381000 h 852488"/>
                <a:gd name="connsiteX66" fmla="*/ 13609 w 2282940"/>
                <a:gd name="connsiteY66" fmla="*/ 402431 h 852488"/>
                <a:gd name="connsiteX67" fmla="*/ 18371 w 2282940"/>
                <a:gd name="connsiteY67" fmla="*/ 414338 h 852488"/>
                <a:gd name="connsiteX68" fmla="*/ 20753 w 2282940"/>
                <a:gd name="connsiteY68" fmla="*/ 450056 h 852488"/>
                <a:gd name="connsiteX69" fmla="*/ 23134 w 2282940"/>
                <a:gd name="connsiteY69" fmla="*/ 619125 h 852488"/>
                <a:gd name="connsiteX70" fmla="*/ 30278 w 2282940"/>
                <a:gd name="connsiteY70" fmla="*/ 659606 h 852488"/>
                <a:gd name="connsiteX71" fmla="*/ 37421 w 2282940"/>
                <a:gd name="connsiteY71" fmla="*/ 678656 h 852488"/>
                <a:gd name="connsiteX72" fmla="*/ 46946 w 2282940"/>
                <a:gd name="connsiteY72" fmla="*/ 690563 h 852488"/>
                <a:gd name="connsiteX73" fmla="*/ 82665 w 2282940"/>
                <a:gd name="connsiteY73" fmla="*/ 692944 h 852488"/>
                <a:gd name="connsiteX74" fmla="*/ 89809 w 2282940"/>
                <a:gd name="connsiteY74" fmla="*/ 695325 h 852488"/>
                <a:gd name="connsiteX75" fmla="*/ 99334 w 2282940"/>
                <a:gd name="connsiteY75" fmla="*/ 700088 h 852488"/>
                <a:gd name="connsiteX76" fmla="*/ 118384 w 2282940"/>
                <a:gd name="connsiteY76" fmla="*/ 707231 h 852488"/>
                <a:gd name="connsiteX77" fmla="*/ 125528 w 2282940"/>
                <a:gd name="connsiteY77" fmla="*/ 714375 h 852488"/>
                <a:gd name="connsiteX78" fmla="*/ 137434 w 2282940"/>
                <a:gd name="connsiteY78" fmla="*/ 723900 h 852488"/>
                <a:gd name="connsiteX79" fmla="*/ 144578 w 2282940"/>
                <a:gd name="connsiteY79" fmla="*/ 733425 h 852488"/>
                <a:gd name="connsiteX80" fmla="*/ 146959 w 2282940"/>
                <a:gd name="connsiteY80" fmla="*/ 740569 h 852488"/>
                <a:gd name="connsiteX81" fmla="*/ 154103 w 2282940"/>
                <a:gd name="connsiteY81" fmla="*/ 745331 h 852488"/>
                <a:gd name="connsiteX82" fmla="*/ 185059 w 2282940"/>
                <a:gd name="connsiteY82" fmla="*/ 750094 h 852488"/>
                <a:gd name="connsiteX83" fmla="*/ 208871 w 2282940"/>
                <a:gd name="connsiteY83" fmla="*/ 757238 h 852488"/>
                <a:gd name="connsiteX84" fmla="*/ 227921 w 2282940"/>
                <a:gd name="connsiteY84" fmla="*/ 759619 h 852488"/>
                <a:gd name="connsiteX85" fmla="*/ 244590 w 2282940"/>
                <a:gd name="connsiteY85" fmla="*/ 762000 h 852488"/>
                <a:gd name="connsiteX86" fmla="*/ 275546 w 2282940"/>
                <a:gd name="connsiteY86" fmla="*/ 764381 h 852488"/>
                <a:gd name="connsiteX87" fmla="*/ 332696 w 2282940"/>
                <a:gd name="connsiteY87" fmla="*/ 771525 h 852488"/>
                <a:gd name="connsiteX88" fmla="*/ 385084 w 2282940"/>
                <a:gd name="connsiteY88" fmla="*/ 769144 h 852488"/>
                <a:gd name="connsiteX89" fmla="*/ 394609 w 2282940"/>
                <a:gd name="connsiteY89" fmla="*/ 766763 h 852488"/>
                <a:gd name="connsiteX90" fmla="*/ 418421 w 2282940"/>
                <a:gd name="connsiteY90" fmla="*/ 750094 h 852488"/>
                <a:gd name="connsiteX91" fmla="*/ 442234 w 2282940"/>
                <a:gd name="connsiteY91" fmla="*/ 735806 h 852488"/>
                <a:gd name="connsiteX92" fmla="*/ 449378 w 2282940"/>
                <a:gd name="connsiteY92" fmla="*/ 733425 h 852488"/>
                <a:gd name="connsiteX93" fmla="*/ 463665 w 2282940"/>
                <a:gd name="connsiteY93" fmla="*/ 726281 h 852488"/>
                <a:gd name="connsiteX94" fmla="*/ 480334 w 2282940"/>
                <a:gd name="connsiteY94" fmla="*/ 719138 h 852488"/>
                <a:gd name="connsiteX95" fmla="*/ 487478 w 2282940"/>
                <a:gd name="connsiteY95" fmla="*/ 714375 h 852488"/>
                <a:gd name="connsiteX96" fmla="*/ 497003 w 2282940"/>
                <a:gd name="connsiteY96" fmla="*/ 711994 h 852488"/>
                <a:gd name="connsiteX97" fmla="*/ 525578 w 2282940"/>
                <a:gd name="connsiteY97" fmla="*/ 707231 h 852488"/>
                <a:gd name="connsiteX98" fmla="*/ 649403 w 2282940"/>
                <a:gd name="connsiteY98" fmla="*/ 704850 h 852488"/>
                <a:gd name="connsiteX99" fmla="*/ 658928 w 2282940"/>
                <a:gd name="connsiteY99" fmla="*/ 707231 h 852488"/>
                <a:gd name="connsiteX100" fmla="*/ 699409 w 2282940"/>
                <a:gd name="connsiteY100" fmla="*/ 709613 h 852488"/>
                <a:gd name="connsiteX101" fmla="*/ 732746 w 2282940"/>
                <a:gd name="connsiteY101" fmla="*/ 711994 h 852488"/>
                <a:gd name="connsiteX102" fmla="*/ 768465 w 2282940"/>
                <a:gd name="connsiteY102" fmla="*/ 716756 h 852488"/>
                <a:gd name="connsiteX103" fmla="*/ 782753 w 2282940"/>
                <a:gd name="connsiteY103" fmla="*/ 719138 h 852488"/>
                <a:gd name="connsiteX104" fmla="*/ 830378 w 2282940"/>
                <a:gd name="connsiteY104" fmla="*/ 728663 h 852488"/>
                <a:gd name="connsiteX105" fmla="*/ 842284 w 2282940"/>
                <a:gd name="connsiteY105" fmla="*/ 733425 h 852488"/>
                <a:gd name="connsiteX106" fmla="*/ 861334 w 2282940"/>
                <a:gd name="connsiteY106" fmla="*/ 738188 h 852488"/>
                <a:gd name="connsiteX107" fmla="*/ 875621 w 2282940"/>
                <a:gd name="connsiteY107" fmla="*/ 747713 h 852488"/>
                <a:gd name="connsiteX108" fmla="*/ 882765 w 2282940"/>
                <a:gd name="connsiteY108" fmla="*/ 750094 h 852488"/>
                <a:gd name="connsiteX109" fmla="*/ 899434 w 2282940"/>
                <a:gd name="connsiteY109" fmla="*/ 754856 h 852488"/>
                <a:gd name="connsiteX110" fmla="*/ 920865 w 2282940"/>
                <a:gd name="connsiteY110" fmla="*/ 766763 h 852488"/>
                <a:gd name="connsiteX111" fmla="*/ 947059 w 2282940"/>
                <a:gd name="connsiteY111" fmla="*/ 783431 h 852488"/>
                <a:gd name="connsiteX112" fmla="*/ 968490 w 2282940"/>
                <a:gd name="connsiteY112" fmla="*/ 790575 h 852488"/>
                <a:gd name="connsiteX113" fmla="*/ 975634 w 2282940"/>
                <a:gd name="connsiteY113" fmla="*/ 797719 h 852488"/>
                <a:gd name="connsiteX114" fmla="*/ 994684 w 2282940"/>
                <a:gd name="connsiteY114" fmla="*/ 812006 h 852488"/>
                <a:gd name="connsiteX115" fmla="*/ 1001828 w 2282940"/>
                <a:gd name="connsiteY115" fmla="*/ 821531 h 852488"/>
                <a:gd name="connsiteX116" fmla="*/ 1011353 w 2282940"/>
                <a:gd name="connsiteY116" fmla="*/ 831056 h 852488"/>
                <a:gd name="connsiteX117" fmla="*/ 1028021 w 2282940"/>
                <a:gd name="connsiteY117" fmla="*/ 852488 h 852488"/>
                <a:gd name="connsiteX118" fmla="*/ 1099459 w 2282940"/>
                <a:gd name="connsiteY118" fmla="*/ 850106 h 852488"/>
                <a:gd name="connsiteX119" fmla="*/ 1113746 w 2282940"/>
                <a:gd name="connsiteY119" fmla="*/ 835819 h 852488"/>
                <a:gd name="connsiteX120" fmla="*/ 1120890 w 2282940"/>
                <a:gd name="connsiteY120" fmla="*/ 833438 h 852488"/>
                <a:gd name="connsiteX121" fmla="*/ 1125653 w 2282940"/>
                <a:gd name="connsiteY121" fmla="*/ 826294 h 852488"/>
                <a:gd name="connsiteX122" fmla="*/ 1137559 w 2282940"/>
                <a:gd name="connsiteY122" fmla="*/ 823913 h 852488"/>
                <a:gd name="connsiteX123" fmla="*/ 1144703 w 2282940"/>
                <a:gd name="connsiteY123" fmla="*/ 821531 h 852488"/>
                <a:gd name="connsiteX124" fmla="*/ 1218521 w 2282940"/>
                <a:gd name="connsiteY124" fmla="*/ 821531 h 852488"/>
                <a:gd name="connsiteX125" fmla="*/ 1228046 w 2282940"/>
                <a:gd name="connsiteY125" fmla="*/ 819150 h 852488"/>
                <a:gd name="connsiteX126" fmla="*/ 1232809 w 2282940"/>
                <a:gd name="connsiteY126" fmla="*/ 812006 h 852488"/>
                <a:gd name="connsiteX127" fmla="*/ 1239953 w 2282940"/>
                <a:gd name="connsiteY127" fmla="*/ 809625 h 852488"/>
                <a:gd name="connsiteX128" fmla="*/ 1247096 w 2282940"/>
                <a:gd name="connsiteY128" fmla="*/ 804863 h 852488"/>
                <a:gd name="connsiteX129" fmla="*/ 1249478 w 2282940"/>
                <a:gd name="connsiteY129" fmla="*/ 797719 h 852488"/>
                <a:gd name="connsiteX130" fmla="*/ 1263765 w 2282940"/>
                <a:gd name="connsiteY130" fmla="*/ 792956 h 852488"/>
                <a:gd name="connsiteX131" fmla="*/ 1266146 w 2282940"/>
                <a:gd name="connsiteY131" fmla="*/ 785813 h 852488"/>
                <a:gd name="connsiteX132" fmla="*/ 1273290 w 2282940"/>
                <a:gd name="connsiteY132" fmla="*/ 783431 h 852488"/>
                <a:gd name="connsiteX133" fmla="*/ 1282815 w 2282940"/>
                <a:gd name="connsiteY133" fmla="*/ 778669 h 852488"/>
                <a:gd name="connsiteX134" fmla="*/ 1292340 w 2282940"/>
                <a:gd name="connsiteY134" fmla="*/ 769144 h 852488"/>
                <a:gd name="connsiteX135" fmla="*/ 1299484 w 2282940"/>
                <a:gd name="connsiteY135" fmla="*/ 766763 h 852488"/>
                <a:gd name="connsiteX136" fmla="*/ 1320915 w 2282940"/>
                <a:gd name="connsiteY136" fmla="*/ 754856 h 852488"/>
                <a:gd name="connsiteX137" fmla="*/ 1337584 w 2282940"/>
                <a:gd name="connsiteY137" fmla="*/ 750094 h 852488"/>
                <a:gd name="connsiteX138" fmla="*/ 1344728 w 2282940"/>
                <a:gd name="connsiteY138" fmla="*/ 745331 h 852488"/>
                <a:gd name="connsiteX139" fmla="*/ 1351871 w 2282940"/>
                <a:gd name="connsiteY139" fmla="*/ 742950 h 852488"/>
                <a:gd name="connsiteX140" fmla="*/ 1385209 w 2282940"/>
                <a:gd name="connsiteY140" fmla="*/ 738188 h 852488"/>
                <a:gd name="connsiteX141" fmla="*/ 1394734 w 2282940"/>
                <a:gd name="connsiteY141" fmla="*/ 735806 h 852488"/>
                <a:gd name="connsiteX142" fmla="*/ 1420928 w 2282940"/>
                <a:gd name="connsiteY142" fmla="*/ 728663 h 852488"/>
                <a:gd name="connsiteX143" fmla="*/ 1459028 w 2282940"/>
                <a:gd name="connsiteY143" fmla="*/ 726281 h 852488"/>
                <a:gd name="connsiteX144" fmla="*/ 1485221 w 2282940"/>
                <a:gd name="connsiteY144" fmla="*/ 728663 h 852488"/>
                <a:gd name="connsiteX145" fmla="*/ 1492365 w 2282940"/>
                <a:gd name="connsiteY145" fmla="*/ 731044 h 852488"/>
                <a:gd name="connsiteX146" fmla="*/ 1530465 w 2282940"/>
                <a:gd name="connsiteY146" fmla="*/ 728663 h 852488"/>
                <a:gd name="connsiteX147" fmla="*/ 1549515 w 2282940"/>
                <a:gd name="connsiteY147" fmla="*/ 723900 h 852488"/>
                <a:gd name="connsiteX148" fmla="*/ 1559040 w 2282940"/>
                <a:gd name="connsiteY148" fmla="*/ 719138 h 852488"/>
                <a:gd name="connsiteX149" fmla="*/ 1568565 w 2282940"/>
                <a:gd name="connsiteY149" fmla="*/ 716756 h 852488"/>
                <a:gd name="connsiteX150" fmla="*/ 1575709 w 2282940"/>
                <a:gd name="connsiteY150" fmla="*/ 714375 h 852488"/>
                <a:gd name="connsiteX151" fmla="*/ 1597140 w 2282940"/>
                <a:gd name="connsiteY151" fmla="*/ 704850 h 852488"/>
                <a:gd name="connsiteX152" fmla="*/ 1611428 w 2282940"/>
                <a:gd name="connsiteY152" fmla="*/ 700088 h 852488"/>
                <a:gd name="connsiteX153" fmla="*/ 1618571 w 2282940"/>
                <a:gd name="connsiteY153" fmla="*/ 702469 h 852488"/>
                <a:gd name="connsiteX154" fmla="*/ 1630478 w 2282940"/>
                <a:gd name="connsiteY154" fmla="*/ 716756 h 852488"/>
                <a:gd name="connsiteX155" fmla="*/ 1637621 w 2282940"/>
                <a:gd name="connsiteY155" fmla="*/ 723900 h 852488"/>
                <a:gd name="connsiteX156" fmla="*/ 1651909 w 2282940"/>
                <a:gd name="connsiteY156" fmla="*/ 733425 h 852488"/>
                <a:gd name="connsiteX157" fmla="*/ 1659053 w 2282940"/>
                <a:gd name="connsiteY157" fmla="*/ 740569 h 852488"/>
                <a:gd name="connsiteX158" fmla="*/ 1680484 w 2282940"/>
                <a:gd name="connsiteY158" fmla="*/ 742950 h 852488"/>
                <a:gd name="connsiteX159" fmla="*/ 1690009 w 2282940"/>
                <a:gd name="connsiteY159" fmla="*/ 745331 h 852488"/>
                <a:gd name="connsiteX160" fmla="*/ 1697153 w 2282940"/>
                <a:gd name="connsiteY160" fmla="*/ 747713 h 852488"/>
                <a:gd name="connsiteX161" fmla="*/ 1711440 w 2282940"/>
                <a:gd name="connsiteY161" fmla="*/ 750094 h 852488"/>
                <a:gd name="connsiteX162" fmla="*/ 1730490 w 2282940"/>
                <a:gd name="connsiteY162" fmla="*/ 757238 h 852488"/>
                <a:gd name="connsiteX163" fmla="*/ 1742396 w 2282940"/>
                <a:gd name="connsiteY163" fmla="*/ 759619 h 852488"/>
                <a:gd name="connsiteX164" fmla="*/ 1785259 w 2282940"/>
                <a:gd name="connsiteY164" fmla="*/ 764381 h 852488"/>
                <a:gd name="connsiteX165" fmla="*/ 1797165 w 2282940"/>
                <a:gd name="connsiteY165" fmla="*/ 766763 h 852488"/>
                <a:gd name="connsiteX166" fmla="*/ 1818596 w 2282940"/>
                <a:gd name="connsiteY166" fmla="*/ 776288 h 852488"/>
                <a:gd name="connsiteX167" fmla="*/ 1837646 w 2282940"/>
                <a:gd name="connsiteY167" fmla="*/ 788194 h 852488"/>
                <a:gd name="connsiteX168" fmla="*/ 1847171 w 2282940"/>
                <a:gd name="connsiteY168" fmla="*/ 795338 h 852488"/>
                <a:gd name="connsiteX169" fmla="*/ 1859078 w 2282940"/>
                <a:gd name="connsiteY169" fmla="*/ 797719 h 852488"/>
                <a:gd name="connsiteX170" fmla="*/ 1873365 w 2282940"/>
                <a:gd name="connsiteY170" fmla="*/ 807244 h 852488"/>
                <a:gd name="connsiteX171" fmla="*/ 1885271 w 2282940"/>
                <a:gd name="connsiteY171" fmla="*/ 816769 h 852488"/>
                <a:gd name="connsiteX172" fmla="*/ 1894796 w 2282940"/>
                <a:gd name="connsiteY172" fmla="*/ 823913 h 852488"/>
                <a:gd name="connsiteX173" fmla="*/ 1899559 w 2282940"/>
                <a:gd name="connsiteY173" fmla="*/ 831056 h 852488"/>
                <a:gd name="connsiteX174" fmla="*/ 1956709 w 2282940"/>
                <a:gd name="connsiteY174" fmla="*/ 828675 h 852488"/>
                <a:gd name="connsiteX175" fmla="*/ 1968615 w 2282940"/>
                <a:gd name="connsiteY175" fmla="*/ 826294 h 852488"/>
                <a:gd name="connsiteX176" fmla="*/ 1975759 w 2282940"/>
                <a:gd name="connsiteY176" fmla="*/ 823913 h 852488"/>
                <a:gd name="connsiteX177" fmla="*/ 1994809 w 2282940"/>
                <a:gd name="connsiteY177" fmla="*/ 819150 h 852488"/>
                <a:gd name="connsiteX178" fmla="*/ 2004334 w 2282940"/>
                <a:gd name="connsiteY178" fmla="*/ 814388 h 852488"/>
                <a:gd name="connsiteX179" fmla="*/ 2011478 w 2282940"/>
                <a:gd name="connsiteY179" fmla="*/ 812006 h 852488"/>
                <a:gd name="connsiteX180" fmla="*/ 2018621 w 2282940"/>
                <a:gd name="connsiteY180" fmla="*/ 807244 h 852488"/>
                <a:gd name="connsiteX181" fmla="*/ 2035290 w 2282940"/>
                <a:gd name="connsiteY181" fmla="*/ 802481 h 852488"/>
                <a:gd name="connsiteX182" fmla="*/ 2066246 w 2282940"/>
                <a:gd name="connsiteY182" fmla="*/ 790575 h 852488"/>
                <a:gd name="connsiteX183" fmla="*/ 2075771 w 2282940"/>
                <a:gd name="connsiteY183" fmla="*/ 783431 h 852488"/>
                <a:gd name="connsiteX184" fmla="*/ 2094821 w 2282940"/>
                <a:gd name="connsiteY184" fmla="*/ 773906 h 852488"/>
                <a:gd name="connsiteX185" fmla="*/ 2111490 w 2282940"/>
                <a:gd name="connsiteY185" fmla="*/ 766763 h 852488"/>
                <a:gd name="connsiteX186" fmla="*/ 2125778 w 2282940"/>
                <a:gd name="connsiteY186" fmla="*/ 759619 h 852488"/>
                <a:gd name="connsiteX187" fmla="*/ 2142446 w 2282940"/>
                <a:gd name="connsiteY187" fmla="*/ 754856 h 852488"/>
                <a:gd name="connsiteX188" fmla="*/ 2171021 w 2282940"/>
                <a:gd name="connsiteY188" fmla="*/ 750094 h 852488"/>
                <a:gd name="connsiteX189" fmla="*/ 2180546 w 2282940"/>
                <a:gd name="connsiteY189" fmla="*/ 747713 h 852488"/>
                <a:gd name="connsiteX190" fmla="*/ 2194834 w 2282940"/>
                <a:gd name="connsiteY190" fmla="*/ 745331 h 852488"/>
                <a:gd name="connsiteX191" fmla="*/ 2225790 w 2282940"/>
                <a:gd name="connsiteY191" fmla="*/ 740569 h 852488"/>
                <a:gd name="connsiteX192" fmla="*/ 2240078 w 2282940"/>
                <a:gd name="connsiteY192" fmla="*/ 714375 h 852488"/>
                <a:gd name="connsiteX193" fmla="*/ 2256746 w 2282940"/>
                <a:gd name="connsiteY193" fmla="*/ 683419 h 852488"/>
                <a:gd name="connsiteX194" fmla="*/ 2263890 w 2282940"/>
                <a:gd name="connsiteY194" fmla="*/ 659606 h 852488"/>
                <a:gd name="connsiteX195" fmla="*/ 2268653 w 2282940"/>
                <a:gd name="connsiteY195" fmla="*/ 642938 h 852488"/>
                <a:gd name="connsiteX196" fmla="*/ 2271034 w 2282940"/>
                <a:gd name="connsiteY196" fmla="*/ 628650 h 852488"/>
                <a:gd name="connsiteX197" fmla="*/ 2273415 w 2282940"/>
                <a:gd name="connsiteY197" fmla="*/ 616744 h 852488"/>
                <a:gd name="connsiteX198" fmla="*/ 2278178 w 2282940"/>
                <a:gd name="connsiteY198" fmla="*/ 588169 h 852488"/>
                <a:gd name="connsiteX199" fmla="*/ 2280559 w 2282940"/>
                <a:gd name="connsiteY199" fmla="*/ 561975 h 852488"/>
                <a:gd name="connsiteX200" fmla="*/ 2282940 w 2282940"/>
                <a:gd name="connsiteY200" fmla="*/ 554831 h 852488"/>
                <a:gd name="connsiteX201" fmla="*/ 2280559 w 2282940"/>
                <a:gd name="connsiteY201" fmla="*/ 542925 h 852488"/>
                <a:gd name="connsiteX202" fmla="*/ 2271034 w 2282940"/>
                <a:gd name="connsiteY202" fmla="*/ 519113 h 852488"/>
                <a:gd name="connsiteX203" fmla="*/ 2268653 w 2282940"/>
                <a:gd name="connsiteY203" fmla="*/ 504825 h 852488"/>
                <a:gd name="connsiteX204" fmla="*/ 2263890 w 2282940"/>
                <a:gd name="connsiteY204" fmla="*/ 490538 h 852488"/>
                <a:gd name="connsiteX205" fmla="*/ 2261509 w 2282940"/>
                <a:gd name="connsiteY205" fmla="*/ 459581 h 852488"/>
                <a:gd name="connsiteX206" fmla="*/ 2259128 w 2282940"/>
                <a:gd name="connsiteY206" fmla="*/ 447675 h 852488"/>
                <a:gd name="connsiteX207" fmla="*/ 2256746 w 2282940"/>
                <a:gd name="connsiteY207" fmla="*/ 428625 h 852488"/>
                <a:gd name="connsiteX208" fmla="*/ 2237696 w 2282940"/>
                <a:gd name="connsiteY208" fmla="*/ 338138 h 852488"/>
                <a:gd name="connsiteX209" fmla="*/ 2230553 w 2282940"/>
                <a:gd name="connsiteY209" fmla="*/ 333375 h 852488"/>
                <a:gd name="connsiteX210" fmla="*/ 2218646 w 2282940"/>
                <a:gd name="connsiteY210" fmla="*/ 319088 h 852488"/>
                <a:gd name="connsiteX211" fmla="*/ 2204359 w 2282940"/>
                <a:gd name="connsiteY211" fmla="*/ 311944 h 852488"/>
                <a:gd name="connsiteX212" fmla="*/ 2185309 w 2282940"/>
                <a:gd name="connsiteY212" fmla="*/ 292894 h 852488"/>
                <a:gd name="connsiteX213" fmla="*/ 2173403 w 2282940"/>
                <a:gd name="connsiteY213" fmla="*/ 278606 h 852488"/>
                <a:gd name="connsiteX214" fmla="*/ 2166259 w 2282940"/>
                <a:gd name="connsiteY214" fmla="*/ 257175 h 852488"/>
                <a:gd name="connsiteX215" fmla="*/ 2161496 w 2282940"/>
                <a:gd name="connsiteY215" fmla="*/ 240506 h 852488"/>
                <a:gd name="connsiteX216" fmla="*/ 2151971 w 2282940"/>
                <a:gd name="connsiteY216" fmla="*/ 223838 h 852488"/>
                <a:gd name="connsiteX217" fmla="*/ 2144828 w 2282940"/>
                <a:gd name="connsiteY217" fmla="*/ 200025 h 852488"/>
                <a:gd name="connsiteX218" fmla="*/ 2142446 w 2282940"/>
                <a:gd name="connsiteY218" fmla="*/ 190500 h 852488"/>
                <a:gd name="connsiteX219" fmla="*/ 2135303 w 2282940"/>
                <a:gd name="connsiteY219" fmla="*/ 180975 h 852488"/>
                <a:gd name="connsiteX220" fmla="*/ 2132921 w 2282940"/>
                <a:gd name="connsiteY220" fmla="*/ 173831 h 852488"/>
                <a:gd name="connsiteX221" fmla="*/ 2113871 w 2282940"/>
                <a:gd name="connsiteY221" fmla="*/ 152400 h 852488"/>
                <a:gd name="connsiteX222" fmla="*/ 2094821 w 2282940"/>
                <a:gd name="connsiteY222" fmla="*/ 130969 h 852488"/>
                <a:gd name="connsiteX223" fmla="*/ 2099584 w 2282940"/>
                <a:gd name="connsiteY223" fmla="*/ 121444 h 852488"/>
                <a:gd name="connsiteX224" fmla="*/ 2130540 w 2282940"/>
                <a:gd name="connsiteY224" fmla="*/ 92869 h 852488"/>
                <a:gd name="connsiteX225" fmla="*/ 2135303 w 2282940"/>
                <a:gd name="connsiteY225" fmla="*/ 83344 h 852488"/>
                <a:gd name="connsiteX226" fmla="*/ 2130540 w 2282940"/>
                <a:gd name="connsiteY226" fmla="*/ 76200 h 852488"/>
                <a:gd name="connsiteX227" fmla="*/ 2123396 w 2282940"/>
                <a:gd name="connsiteY227" fmla="*/ 66675 h 852488"/>
                <a:gd name="connsiteX228" fmla="*/ 2097203 w 2282940"/>
                <a:gd name="connsiteY228" fmla="*/ 59531 h 852488"/>
                <a:gd name="connsiteX229" fmla="*/ 2090059 w 2282940"/>
                <a:gd name="connsiteY229" fmla="*/ 54769 h 852488"/>
                <a:gd name="connsiteX230" fmla="*/ 2080534 w 2282940"/>
                <a:gd name="connsiteY230" fmla="*/ 52388 h 852488"/>
                <a:gd name="connsiteX231" fmla="*/ 2018621 w 2282940"/>
                <a:gd name="connsiteY231" fmla="*/ 54769 h 852488"/>
                <a:gd name="connsiteX232" fmla="*/ 2009096 w 2282940"/>
                <a:gd name="connsiteY232" fmla="*/ 57150 h 852488"/>
                <a:gd name="connsiteX233" fmla="*/ 1990046 w 2282940"/>
                <a:gd name="connsiteY233" fmla="*/ 61913 h 852488"/>
                <a:gd name="connsiteX234" fmla="*/ 1978140 w 2282940"/>
                <a:gd name="connsiteY234" fmla="*/ 66675 h 852488"/>
                <a:gd name="connsiteX235" fmla="*/ 1970996 w 2282940"/>
                <a:gd name="connsiteY235" fmla="*/ 71438 h 852488"/>
                <a:gd name="connsiteX236" fmla="*/ 1951946 w 2282940"/>
                <a:gd name="connsiteY236" fmla="*/ 78581 h 852488"/>
                <a:gd name="connsiteX237" fmla="*/ 1935278 w 2282940"/>
                <a:gd name="connsiteY237" fmla="*/ 90488 h 852488"/>
                <a:gd name="connsiteX238" fmla="*/ 1923371 w 2282940"/>
                <a:gd name="connsiteY238" fmla="*/ 97631 h 852488"/>
                <a:gd name="connsiteX239" fmla="*/ 1913846 w 2282940"/>
                <a:gd name="connsiteY239" fmla="*/ 104775 h 852488"/>
                <a:gd name="connsiteX240" fmla="*/ 1899559 w 2282940"/>
                <a:gd name="connsiteY240" fmla="*/ 114300 h 852488"/>
                <a:gd name="connsiteX241" fmla="*/ 1885271 w 2282940"/>
                <a:gd name="connsiteY241" fmla="*/ 119063 h 852488"/>
                <a:gd name="connsiteX242" fmla="*/ 1878128 w 2282940"/>
                <a:gd name="connsiteY242" fmla="*/ 121444 h 852488"/>
                <a:gd name="connsiteX243" fmla="*/ 1863840 w 2282940"/>
                <a:gd name="connsiteY243" fmla="*/ 123825 h 852488"/>
                <a:gd name="connsiteX244" fmla="*/ 1854315 w 2282940"/>
                <a:gd name="connsiteY244" fmla="*/ 126206 h 852488"/>
                <a:gd name="connsiteX245" fmla="*/ 1828121 w 2282940"/>
                <a:gd name="connsiteY245" fmla="*/ 128588 h 852488"/>
                <a:gd name="connsiteX246" fmla="*/ 1787640 w 2282940"/>
                <a:gd name="connsiteY246" fmla="*/ 133350 h 852488"/>
                <a:gd name="connsiteX247" fmla="*/ 1775734 w 2282940"/>
                <a:gd name="connsiteY247" fmla="*/ 138113 h 852488"/>
                <a:gd name="connsiteX248" fmla="*/ 1744778 w 2282940"/>
                <a:gd name="connsiteY248" fmla="*/ 142875 h 852488"/>
                <a:gd name="connsiteX249" fmla="*/ 1704296 w 2282940"/>
                <a:gd name="connsiteY249" fmla="*/ 150019 h 852488"/>
                <a:gd name="connsiteX250" fmla="*/ 1449503 w 2282940"/>
                <a:gd name="connsiteY250" fmla="*/ 152400 h 852488"/>
                <a:gd name="connsiteX251" fmla="*/ 1442359 w 2282940"/>
                <a:gd name="connsiteY251" fmla="*/ 150019 h 852488"/>
                <a:gd name="connsiteX252" fmla="*/ 1430453 w 2282940"/>
                <a:gd name="connsiteY252" fmla="*/ 147638 h 852488"/>
                <a:gd name="connsiteX253" fmla="*/ 1344728 w 2282940"/>
                <a:gd name="connsiteY253" fmla="*/ 150019 h 852488"/>
                <a:gd name="connsiteX254" fmla="*/ 1337584 w 2282940"/>
                <a:gd name="connsiteY254" fmla="*/ 152400 h 852488"/>
                <a:gd name="connsiteX255" fmla="*/ 1323296 w 2282940"/>
                <a:gd name="connsiteY255" fmla="*/ 154781 h 852488"/>
                <a:gd name="connsiteX256" fmla="*/ 1311390 w 2282940"/>
                <a:gd name="connsiteY256" fmla="*/ 157163 h 852488"/>
                <a:gd name="connsiteX257" fmla="*/ 1261384 w 2282940"/>
                <a:gd name="connsiteY257" fmla="*/ 152400 h 852488"/>
                <a:gd name="connsiteX258" fmla="*/ 1239953 w 2282940"/>
                <a:gd name="connsiteY258" fmla="*/ 150019 h 852488"/>
                <a:gd name="connsiteX259" fmla="*/ 1228046 w 2282940"/>
                <a:gd name="connsiteY259" fmla="*/ 147638 h 852488"/>
                <a:gd name="connsiteX260" fmla="*/ 1163753 w 2282940"/>
                <a:gd name="connsiteY260" fmla="*/ 140494 h 852488"/>
                <a:gd name="connsiteX261" fmla="*/ 1108984 w 2282940"/>
                <a:gd name="connsiteY261" fmla="*/ 147638 h 852488"/>
                <a:gd name="connsiteX0" fmla="*/ 1108984 w 2282940"/>
                <a:gd name="connsiteY0" fmla="*/ 147638 h 852488"/>
                <a:gd name="connsiteX1" fmla="*/ 961346 w 2282940"/>
                <a:gd name="connsiteY1" fmla="*/ 152400 h 852488"/>
                <a:gd name="connsiteX2" fmla="*/ 944678 w 2282940"/>
                <a:gd name="connsiteY2" fmla="*/ 159544 h 852488"/>
                <a:gd name="connsiteX3" fmla="*/ 930390 w 2282940"/>
                <a:gd name="connsiteY3" fmla="*/ 164306 h 852488"/>
                <a:gd name="connsiteX4" fmla="*/ 856571 w 2282940"/>
                <a:gd name="connsiteY4" fmla="*/ 166688 h 852488"/>
                <a:gd name="connsiteX5" fmla="*/ 837521 w 2282940"/>
                <a:gd name="connsiteY5" fmla="*/ 164306 h 852488"/>
                <a:gd name="connsiteX6" fmla="*/ 830378 w 2282940"/>
                <a:gd name="connsiteY6" fmla="*/ 161925 h 852488"/>
                <a:gd name="connsiteX7" fmla="*/ 797040 w 2282940"/>
                <a:gd name="connsiteY7" fmla="*/ 169069 h 852488"/>
                <a:gd name="connsiteX8" fmla="*/ 763703 w 2282940"/>
                <a:gd name="connsiteY8" fmla="*/ 164306 h 852488"/>
                <a:gd name="connsiteX9" fmla="*/ 747034 w 2282940"/>
                <a:gd name="connsiteY9" fmla="*/ 152400 h 852488"/>
                <a:gd name="connsiteX10" fmla="*/ 742271 w 2282940"/>
                <a:gd name="connsiteY10" fmla="*/ 145256 h 852488"/>
                <a:gd name="connsiteX11" fmla="*/ 727984 w 2282940"/>
                <a:gd name="connsiteY11" fmla="*/ 135731 h 852488"/>
                <a:gd name="connsiteX12" fmla="*/ 718459 w 2282940"/>
                <a:gd name="connsiteY12" fmla="*/ 130969 h 852488"/>
                <a:gd name="connsiteX13" fmla="*/ 708934 w 2282940"/>
                <a:gd name="connsiteY13" fmla="*/ 123825 h 852488"/>
                <a:gd name="connsiteX14" fmla="*/ 701790 w 2282940"/>
                <a:gd name="connsiteY14" fmla="*/ 119063 h 852488"/>
                <a:gd name="connsiteX15" fmla="*/ 687503 w 2282940"/>
                <a:gd name="connsiteY15" fmla="*/ 107156 h 852488"/>
                <a:gd name="connsiteX16" fmla="*/ 658928 w 2282940"/>
                <a:gd name="connsiteY16" fmla="*/ 92869 h 852488"/>
                <a:gd name="connsiteX17" fmla="*/ 644640 w 2282940"/>
                <a:gd name="connsiteY17" fmla="*/ 85725 h 852488"/>
                <a:gd name="connsiteX18" fmla="*/ 625590 w 2282940"/>
                <a:gd name="connsiteY18" fmla="*/ 76200 h 852488"/>
                <a:gd name="connsiteX19" fmla="*/ 616065 w 2282940"/>
                <a:gd name="connsiteY19" fmla="*/ 69056 h 852488"/>
                <a:gd name="connsiteX20" fmla="*/ 599396 w 2282940"/>
                <a:gd name="connsiteY20" fmla="*/ 61913 h 852488"/>
                <a:gd name="connsiteX21" fmla="*/ 573203 w 2282940"/>
                <a:gd name="connsiteY21" fmla="*/ 45244 h 852488"/>
                <a:gd name="connsiteX22" fmla="*/ 561296 w 2282940"/>
                <a:gd name="connsiteY22" fmla="*/ 35719 h 852488"/>
                <a:gd name="connsiteX23" fmla="*/ 549390 w 2282940"/>
                <a:gd name="connsiteY23" fmla="*/ 23813 h 852488"/>
                <a:gd name="connsiteX24" fmla="*/ 535103 w 2282940"/>
                <a:gd name="connsiteY24" fmla="*/ 11906 h 852488"/>
                <a:gd name="connsiteX25" fmla="*/ 525578 w 2282940"/>
                <a:gd name="connsiteY25" fmla="*/ 4763 h 852488"/>
                <a:gd name="connsiteX26" fmla="*/ 511290 w 2282940"/>
                <a:gd name="connsiteY26" fmla="*/ 0 h 852488"/>
                <a:gd name="connsiteX27" fmla="*/ 463665 w 2282940"/>
                <a:gd name="connsiteY27" fmla="*/ 7144 h 852488"/>
                <a:gd name="connsiteX28" fmla="*/ 456521 w 2282940"/>
                <a:gd name="connsiteY28" fmla="*/ 11906 h 852488"/>
                <a:gd name="connsiteX29" fmla="*/ 451759 w 2282940"/>
                <a:gd name="connsiteY29" fmla="*/ 19050 h 852488"/>
                <a:gd name="connsiteX30" fmla="*/ 418421 w 2282940"/>
                <a:gd name="connsiteY30" fmla="*/ 21431 h 852488"/>
                <a:gd name="connsiteX31" fmla="*/ 411278 w 2282940"/>
                <a:gd name="connsiteY31" fmla="*/ 19050 h 852488"/>
                <a:gd name="connsiteX32" fmla="*/ 401753 w 2282940"/>
                <a:gd name="connsiteY32" fmla="*/ 14288 h 852488"/>
                <a:gd name="connsiteX33" fmla="*/ 385084 w 2282940"/>
                <a:gd name="connsiteY33" fmla="*/ 11906 h 852488"/>
                <a:gd name="connsiteX34" fmla="*/ 375559 w 2282940"/>
                <a:gd name="connsiteY34" fmla="*/ 7144 h 852488"/>
                <a:gd name="connsiteX35" fmla="*/ 358890 w 2282940"/>
                <a:gd name="connsiteY35" fmla="*/ 2381 h 852488"/>
                <a:gd name="connsiteX36" fmla="*/ 351746 w 2282940"/>
                <a:gd name="connsiteY36" fmla="*/ 0 h 852488"/>
                <a:gd name="connsiteX37" fmla="*/ 308884 w 2282940"/>
                <a:gd name="connsiteY37" fmla="*/ 4763 h 852488"/>
                <a:gd name="connsiteX38" fmla="*/ 304121 w 2282940"/>
                <a:gd name="connsiteY38" fmla="*/ 11906 h 852488"/>
                <a:gd name="connsiteX39" fmla="*/ 289834 w 2282940"/>
                <a:gd name="connsiteY39" fmla="*/ 23813 h 852488"/>
                <a:gd name="connsiteX40" fmla="*/ 285071 w 2282940"/>
                <a:gd name="connsiteY40" fmla="*/ 30956 h 852488"/>
                <a:gd name="connsiteX41" fmla="*/ 256496 w 2282940"/>
                <a:gd name="connsiteY41" fmla="*/ 57150 h 852488"/>
                <a:gd name="connsiteX42" fmla="*/ 249353 w 2282940"/>
                <a:gd name="connsiteY42" fmla="*/ 59531 h 852488"/>
                <a:gd name="connsiteX43" fmla="*/ 237446 w 2282940"/>
                <a:gd name="connsiteY43" fmla="*/ 69056 h 852488"/>
                <a:gd name="connsiteX44" fmla="*/ 230303 w 2282940"/>
                <a:gd name="connsiteY44" fmla="*/ 73819 h 852488"/>
                <a:gd name="connsiteX45" fmla="*/ 187440 w 2282940"/>
                <a:gd name="connsiteY45" fmla="*/ 78581 h 852488"/>
                <a:gd name="connsiteX46" fmla="*/ 149340 w 2282940"/>
                <a:gd name="connsiteY46" fmla="*/ 83344 h 852488"/>
                <a:gd name="connsiteX47" fmla="*/ 135053 w 2282940"/>
                <a:gd name="connsiteY47" fmla="*/ 88106 h 852488"/>
                <a:gd name="connsiteX48" fmla="*/ 120765 w 2282940"/>
                <a:gd name="connsiteY48" fmla="*/ 95250 h 852488"/>
                <a:gd name="connsiteX49" fmla="*/ 116003 w 2282940"/>
                <a:gd name="connsiteY49" fmla="*/ 104775 h 852488"/>
                <a:gd name="connsiteX50" fmla="*/ 108859 w 2282940"/>
                <a:gd name="connsiteY50" fmla="*/ 107156 h 852488"/>
                <a:gd name="connsiteX51" fmla="*/ 101715 w 2282940"/>
                <a:gd name="connsiteY51" fmla="*/ 111919 h 852488"/>
                <a:gd name="connsiteX52" fmla="*/ 94571 w 2282940"/>
                <a:gd name="connsiteY52" fmla="*/ 121444 h 852488"/>
                <a:gd name="connsiteX53" fmla="*/ 87428 w 2282940"/>
                <a:gd name="connsiteY53" fmla="*/ 128588 h 852488"/>
                <a:gd name="connsiteX54" fmla="*/ 77903 w 2282940"/>
                <a:gd name="connsiteY54" fmla="*/ 142875 h 852488"/>
                <a:gd name="connsiteX55" fmla="*/ 73140 w 2282940"/>
                <a:gd name="connsiteY55" fmla="*/ 150019 h 852488"/>
                <a:gd name="connsiteX56" fmla="*/ 68378 w 2282940"/>
                <a:gd name="connsiteY56" fmla="*/ 157163 h 852488"/>
                <a:gd name="connsiteX57" fmla="*/ 61234 w 2282940"/>
                <a:gd name="connsiteY57" fmla="*/ 171450 h 852488"/>
                <a:gd name="connsiteX58" fmla="*/ 58853 w 2282940"/>
                <a:gd name="connsiteY58" fmla="*/ 178594 h 852488"/>
                <a:gd name="connsiteX59" fmla="*/ 49328 w 2282940"/>
                <a:gd name="connsiteY59" fmla="*/ 192881 h 852488"/>
                <a:gd name="connsiteX60" fmla="*/ 44565 w 2282940"/>
                <a:gd name="connsiteY60" fmla="*/ 202406 h 852488"/>
                <a:gd name="connsiteX61" fmla="*/ 39803 w 2282940"/>
                <a:gd name="connsiteY61" fmla="*/ 223838 h 852488"/>
                <a:gd name="connsiteX62" fmla="*/ 37421 w 2282940"/>
                <a:gd name="connsiteY62" fmla="*/ 266700 h 852488"/>
                <a:gd name="connsiteX63" fmla="*/ 1703 w 2282940"/>
                <a:gd name="connsiteY63" fmla="*/ 345281 h 852488"/>
                <a:gd name="connsiteX64" fmla="*/ 6465 w 2282940"/>
                <a:gd name="connsiteY64" fmla="*/ 366713 h 852488"/>
                <a:gd name="connsiteX65" fmla="*/ 11228 w 2282940"/>
                <a:gd name="connsiteY65" fmla="*/ 381000 h 852488"/>
                <a:gd name="connsiteX66" fmla="*/ 13609 w 2282940"/>
                <a:gd name="connsiteY66" fmla="*/ 402431 h 852488"/>
                <a:gd name="connsiteX67" fmla="*/ 18371 w 2282940"/>
                <a:gd name="connsiteY67" fmla="*/ 414338 h 852488"/>
                <a:gd name="connsiteX68" fmla="*/ 20753 w 2282940"/>
                <a:gd name="connsiteY68" fmla="*/ 450056 h 852488"/>
                <a:gd name="connsiteX69" fmla="*/ 23134 w 2282940"/>
                <a:gd name="connsiteY69" fmla="*/ 619125 h 852488"/>
                <a:gd name="connsiteX70" fmla="*/ 30278 w 2282940"/>
                <a:gd name="connsiteY70" fmla="*/ 659606 h 852488"/>
                <a:gd name="connsiteX71" fmla="*/ 37421 w 2282940"/>
                <a:gd name="connsiteY71" fmla="*/ 678656 h 852488"/>
                <a:gd name="connsiteX72" fmla="*/ 46946 w 2282940"/>
                <a:gd name="connsiteY72" fmla="*/ 690563 h 852488"/>
                <a:gd name="connsiteX73" fmla="*/ 82665 w 2282940"/>
                <a:gd name="connsiteY73" fmla="*/ 692944 h 852488"/>
                <a:gd name="connsiteX74" fmla="*/ 89809 w 2282940"/>
                <a:gd name="connsiteY74" fmla="*/ 695325 h 852488"/>
                <a:gd name="connsiteX75" fmla="*/ 99334 w 2282940"/>
                <a:gd name="connsiteY75" fmla="*/ 700088 h 852488"/>
                <a:gd name="connsiteX76" fmla="*/ 118384 w 2282940"/>
                <a:gd name="connsiteY76" fmla="*/ 707231 h 852488"/>
                <a:gd name="connsiteX77" fmla="*/ 125528 w 2282940"/>
                <a:gd name="connsiteY77" fmla="*/ 714375 h 852488"/>
                <a:gd name="connsiteX78" fmla="*/ 137434 w 2282940"/>
                <a:gd name="connsiteY78" fmla="*/ 723900 h 852488"/>
                <a:gd name="connsiteX79" fmla="*/ 144578 w 2282940"/>
                <a:gd name="connsiteY79" fmla="*/ 733425 h 852488"/>
                <a:gd name="connsiteX80" fmla="*/ 146959 w 2282940"/>
                <a:gd name="connsiteY80" fmla="*/ 740569 h 852488"/>
                <a:gd name="connsiteX81" fmla="*/ 154103 w 2282940"/>
                <a:gd name="connsiteY81" fmla="*/ 745331 h 852488"/>
                <a:gd name="connsiteX82" fmla="*/ 185059 w 2282940"/>
                <a:gd name="connsiteY82" fmla="*/ 750094 h 852488"/>
                <a:gd name="connsiteX83" fmla="*/ 208871 w 2282940"/>
                <a:gd name="connsiteY83" fmla="*/ 757238 h 852488"/>
                <a:gd name="connsiteX84" fmla="*/ 227921 w 2282940"/>
                <a:gd name="connsiteY84" fmla="*/ 759619 h 852488"/>
                <a:gd name="connsiteX85" fmla="*/ 244590 w 2282940"/>
                <a:gd name="connsiteY85" fmla="*/ 762000 h 852488"/>
                <a:gd name="connsiteX86" fmla="*/ 275546 w 2282940"/>
                <a:gd name="connsiteY86" fmla="*/ 764381 h 852488"/>
                <a:gd name="connsiteX87" fmla="*/ 332696 w 2282940"/>
                <a:gd name="connsiteY87" fmla="*/ 771525 h 852488"/>
                <a:gd name="connsiteX88" fmla="*/ 385084 w 2282940"/>
                <a:gd name="connsiteY88" fmla="*/ 769144 h 852488"/>
                <a:gd name="connsiteX89" fmla="*/ 394609 w 2282940"/>
                <a:gd name="connsiteY89" fmla="*/ 766763 h 852488"/>
                <a:gd name="connsiteX90" fmla="*/ 418421 w 2282940"/>
                <a:gd name="connsiteY90" fmla="*/ 750094 h 852488"/>
                <a:gd name="connsiteX91" fmla="*/ 442234 w 2282940"/>
                <a:gd name="connsiteY91" fmla="*/ 735806 h 852488"/>
                <a:gd name="connsiteX92" fmla="*/ 449378 w 2282940"/>
                <a:gd name="connsiteY92" fmla="*/ 733425 h 852488"/>
                <a:gd name="connsiteX93" fmla="*/ 463665 w 2282940"/>
                <a:gd name="connsiteY93" fmla="*/ 726281 h 852488"/>
                <a:gd name="connsiteX94" fmla="*/ 480334 w 2282940"/>
                <a:gd name="connsiteY94" fmla="*/ 719138 h 852488"/>
                <a:gd name="connsiteX95" fmla="*/ 487478 w 2282940"/>
                <a:gd name="connsiteY95" fmla="*/ 714375 h 852488"/>
                <a:gd name="connsiteX96" fmla="*/ 497003 w 2282940"/>
                <a:gd name="connsiteY96" fmla="*/ 711994 h 852488"/>
                <a:gd name="connsiteX97" fmla="*/ 525578 w 2282940"/>
                <a:gd name="connsiteY97" fmla="*/ 707231 h 852488"/>
                <a:gd name="connsiteX98" fmla="*/ 649403 w 2282940"/>
                <a:gd name="connsiteY98" fmla="*/ 704850 h 852488"/>
                <a:gd name="connsiteX99" fmla="*/ 658928 w 2282940"/>
                <a:gd name="connsiteY99" fmla="*/ 707231 h 852488"/>
                <a:gd name="connsiteX100" fmla="*/ 699409 w 2282940"/>
                <a:gd name="connsiteY100" fmla="*/ 709613 h 852488"/>
                <a:gd name="connsiteX101" fmla="*/ 732746 w 2282940"/>
                <a:gd name="connsiteY101" fmla="*/ 711994 h 852488"/>
                <a:gd name="connsiteX102" fmla="*/ 768465 w 2282940"/>
                <a:gd name="connsiteY102" fmla="*/ 716756 h 852488"/>
                <a:gd name="connsiteX103" fmla="*/ 782753 w 2282940"/>
                <a:gd name="connsiteY103" fmla="*/ 719138 h 852488"/>
                <a:gd name="connsiteX104" fmla="*/ 830378 w 2282940"/>
                <a:gd name="connsiteY104" fmla="*/ 728663 h 852488"/>
                <a:gd name="connsiteX105" fmla="*/ 842284 w 2282940"/>
                <a:gd name="connsiteY105" fmla="*/ 733425 h 852488"/>
                <a:gd name="connsiteX106" fmla="*/ 861334 w 2282940"/>
                <a:gd name="connsiteY106" fmla="*/ 738188 h 852488"/>
                <a:gd name="connsiteX107" fmla="*/ 875621 w 2282940"/>
                <a:gd name="connsiteY107" fmla="*/ 747713 h 852488"/>
                <a:gd name="connsiteX108" fmla="*/ 882765 w 2282940"/>
                <a:gd name="connsiteY108" fmla="*/ 750094 h 852488"/>
                <a:gd name="connsiteX109" fmla="*/ 899434 w 2282940"/>
                <a:gd name="connsiteY109" fmla="*/ 754856 h 852488"/>
                <a:gd name="connsiteX110" fmla="*/ 920865 w 2282940"/>
                <a:gd name="connsiteY110" fmla="*/ 766763 h 852488"/>
                <a:gd name="connsiteX111" fmla="*/ 947059 w 2282940"/>
                <a:gd name="connsiteY111" fmla="*/ 783431 h 852488"/>
                <a:gd name="connsiteX112" fmla="*/ 968490 w 2282940"/>
                <a:gd name="connsiteY112" fmla="*/ 790575 h 852488"/>
                <a:gd name="connsiteX113" fmla="*/ 975634 w 2282940"/>
                <a:gd name="connsiteY113" fmla="*/ 797719 h 852488"/>
                <a:gd name="connsiteX114" fmla="*/ 994684 w 2282940"/>
                <a:gd name="connsiteY114" fmla="*/ 812006 h 852488"/>
                <a:gd name="connsiteX115" fmla="*/ 1001828 w 2282940"/>
                <a:gd name="connsiteY115" fmla="*/ 821531 h 852488"/>
                <a:gd name="connsiteX116" fmla="*/ 1011353 w 2282940"/>
                <a:gd name="connsiteY116" fmla="*/ 831056 h 852488"/>
                <a:gd name="connsiteX117" fmla="*/ 1028021 w 2282940"/>
                <a:gd name="connsiteY117" fmla="*/ 852488 h 852488"/>
                <a:gd name="connsiteX118" fmla="*/ 1099459 w 2282940"/>
                <a:gd name="connsiteY118" fmla="*/ 850106 h 852488"/>
                <a:gd name="connsiteX119" fmla="*/ 1113746 w 2282940"/>
                <a:gd name="connsiteY119" fmla="*/ 835819 h 852488"/>
                <a:gd name="connsiteX120" fmla="*/ 1120890 w 2282940"/>
                <a:gd name="connsiteY120" fmla="*/ 833438 h 852488"/>
                <a:gd name="connsiteX121" fmla="*/ 1125653 w 2282940"/>
                <a:gd name="connsiteY121" fmla="*/ 826294 h 852488"/>
                <a:gd name="connsiteX122" fmla="*/ 1137559 w 2282940"/>
                <a:gd name="connsiteY122" fmla="*/ 823913 h 852488"/>
                <a:gd name="connsiteX123" fmla="*/ 1144703 w 2282940"/>
                <a:gd name="connsiteY123" fmla="*/ 821531 h 852488"/>
                <a:gd name="connsiteX124" fmla="*/ 1218521 w 2282940"/>
                <a:gd name="connsiteY124" fmla="*/ 821531 h 852488"/>
                <a:gd name="connsiteX125" fmla="*/ 1228046 w 2282940"/>
                <a:gd name="connsiteY125" fmla="*/ 819150 h 852488"/>
                <a:gd name="connsiteX126" fmla="*/ 1232809 w 2282940"/>
                <a:gd name="connsiteY126" fmla="*/ 812006 h 852488"/>
                <a:gd name="connsiteX127" fmla="*/ 1239953 w 2282940"/>
                <a:gd name="connsiteY127" fmla="*/ 809625 h 852488"/>
                <a:gd name="connsiteX128" fmla="*/ 1247096 w 2282940"/>
                <a:gd name="connsiteY128" fmla="*/ 804863 h 852488"/>
                <a:gd name="connsiteX129" fmla="*/ 1249478 w 2282940"/>
                <a:gd name="connsiteY129" fmla="*/ 797719 h 852488"/>
                <a:gd name="connsiteX130" fmla="*/ 1263765 w 2282940"/>
                <a:gd name="connsiteY130" fmla="*/ 792956 h 852488"/>
                <a:gd name="connsiteX131" fmla="*/ 1266146 w 2282940"/>
                <a:gd name="connsiteY131" fmla="*/ 785813 h 852488"/>
                <a:gd name="connsiteX132" fmla="*/ 1273290 w 2282940"/>
                <a:gd name="connsiteY132" fmla="*/ 783431 h 852488"/>
                <a:gd name="connsiteX133" fmla="*/ 1282815 w 2282940"/>
                <a:gd name="connsiteY133" fmla="*/ 778669 h 852488"/>
                <a:gd name="connsiteX134" fmla="*/ 1292340 w 2282940"/>
                <a:gd name="connsiteY134" fmla="*/ 769144 h 852488"/>
                <a:gd name="connsiteX135" fmla="*/ 1299484 w 2282940"/>
                <a:gd name="connsiteY135" fmla="*/ 766763 h 852488"/>
                <a:gd name="connsiteX136" fmla="*/ 1320915 w 2282940"/>
                <a:gd name="connsiteY136" fmla="*/ 754856 h 852488"/>
                <a:gd name="connsiteX137" fmla="*/ 1337584 w 2282940"/>
                <a:gd name="connsiteY137" fmla="*/ 750094 h 852488"/>
                <a:gd name="connsiteX138" fmla="*/ 1344728 w 2282940"/>
                <a:gd name="connsiteY138" fmla="*/ 745331 h 852488"/>
                <a:gd name="connsiteX139" fmla="*/ 1351871 w 2282940"/>
                <a:gd name="connsiteY139" fmla="*/ 742950 h 852488"/>
                <a:gd name="connsiteX140" fmla="*/ 1385209 w 2282940"/>
                <a:gd name="connsiteY140" fmla="*/ 738188 h 852488"/>
                <a:gd name="connsiteX141" fmla="*/ 1394734 w 2282940"/>
                <a:gd name="connsiteY141" fmla="*/ 735806 h 852488"/>
                <a:gd name="connsiteX142" fmla="*/ 1420928 w 2282940"/>
                <a:gd name="connsiteY142" fmla="*/ 728663 h 852488"/>
                <a:gd name="connsiteX143" fmla="*/ 1459028 w 2282940"/>
                <a:gd name="connsiteY143" fmla="*/ 726281 h 852488"/>
                <a:gd name="connsiteX144" fmla="*/ 1485221 w 2282940"/>
                <a:gd name="connsiteY144" fmla="*/ 728663 h 852488"/>
                <a:gd name="connsiteX145" fmla="*/ 1492365 w 2282940"/>
                <a:gd name="connsiteY145" fmla="*/ 731044 h 852488"/>
                <a:gd name="connsiteX146" fmla="*/ 1530465 w 2282940"/>
                <a:gd name="connsiteY146" fmla="*/ 728663 h 852488"/>
                <a:gd name="connsiteX147" fmla="*/ 1549515 w 2282940"/>
                <a:gd name="connsiteY147" fmla="*/ 723900 h 852488"/>
                <a:gd name="connsiteX148" fmla="*/ 1559040 w 2282940"/>
                <a:gd name="connsiteY148" fmla="*/ 719138 h 852488"/>
                <a:gd name="connsiteX149" fmla="*/ 1568565 w 2282940"/>
                <a:gd name="connsiteY149" fmla="*/ 716756 h 852488"/>
                <a:gd name="connsiteX150" fmla="*/ 1575709 w 2282940"/>
                <a:gd name="connsiteY150" fmla="*/ 714375 h 852488"/>
                <a:gd name="connsiteX151" fmla="*/ 1597140 w 2282940"/>
                <a:gd name="connsiteY151" fmla="*/ 704850 h 852488"/>
                <a:gd name="connsiteX152" fmla="*/ 1611428 w 2282940"/>
                <a:gd name="connsiteY152" fmla="*/ 700088 h 852488"/>
                <a:gd name="connsiteX153" fmla="*/ 1618571 w 2282940"/>
                <a:gd name="connsiteY153" fmla="*/ 702469 h 852488"/>
                <a:gd name="connsiteX154" fmla="*/ 1630478 w 2282940"/>
                <a:gd name="connsiteY154" fmla="*/ 716756 h 852488"/>
                <a:gd name="connsiteX155" fmla="*/ 1637621 w 2282940"/>
                <a:gd name="connsiteY155" fmla="*/ 723900 h 852488"/>
                <a:gd name="connsiteX156" fmla="*/ 1651909 w 2282940"/>
                <a:gd name="connsiteY156" fmla="*/ 733425 h 852488"/>
                <a:gd name="connsiteX157" fmla="*/ 1659053 w 2282940"/>
                <a:gd name="connsiteY157" fmla="*/ 740569 h 852488"/>
                <a:gd name="connsiteX158" fmla="*/ 1680484 w 2282940"/>
                <a:gd name="connsiteY158" fmla="*/ 742950 h 852488"/>
                <a:gd name="connsiteX159" fmla="*/ 1690009 w 2282940"/>
                <a:gd name="connsiteY159" fmla="*/ 745331 h 852488"/>
                <a:gd name="connsiteX160" fmla="*/ 1697153 w 2282940"/>
                <a:gd name="connsiteY160" fmla="*/ 747713 h 852488"/>
                <a:gd name="connsiteX161" fmla="*/ 1711440 w 2282940"/>
                <a:gd name="connsiteY161" fmla="*/ 750094 h 852488"/>
                <a:gd name="connsiteX162" fmla="*/ 1730490 w 2282940"/>
                <a:gd name="connsiteY162" fmla="*/ 757238 h 852488"/>
                <a:gd name="connsiteX163" fmla="*/ 1742396 w 2282940"/>
                <a:gd name="connsiteY163" fmla="*/ 759619 h 852488"/>
                <a:gd name="connsiteX164" fmla="*/ 1785259 w 2282940"/>
                <a:gd name="connsiteY164" fmla="*/ 764381 h 852488"/>
                <a:gd name="connsiteX165" fmla="*/ 1797165 w 2282940"/>
                <a:gd name="connsiteY165" fmla="*/ 766763 h 852488"/>
                <a:gd name="connsiteX166" fmla="*/ 1818596 w 2282940"/>
                <a:gd name="connsiteY166" fmla="*/ 776288 h 852488"/>
                <a:gd name="connsiteX167" fmla="*/ 1837646 w 2282940"/>
                <a:gd name="connsiteY167" fmla="*/ 788194 h 852488"/>
                <a:gd name="connsiteX168" fmla="*/ 1847171 w 2282940"/>
                <a:gd name="connsiteY168" fmla="*/ 795338 h 852488"/>
                <a:gd name="connsiteX169" fmla="*/ 1859078 w 2282940"/>
                <a:gd name="connsiteY169" fmla="*/ 797719 h 852488"/>
                <a:gd name="connsiteX170" fmla="*/ 1873365 w 2282940"/>
                <a:gd name="connsiteY170" fmla="*/ 807244 h 852488"/>
                <a:gd name="connsiteX171" fmla="*/ 1885271 w 2282940"/>
                <a:gd name="connsiteY171" fmla="*/ 816769 h 852488"/>
                <a:gd name="connsiteX172" fmla="*/ 1894796 w 2282940"/>
                <a:gd name="connsiteY172" fmla="*/ 823913 h 852488"/>
                <a:gd name="connsiteX173" fmla="*/ 1899559 w 2282940"/>
                <a:gd name="connsiteY173" fmla="*/ 831056 h 852488"/>
                <a:gd name="connsiteX174" fmla="*/ 1956709 w 2282940"/>
                <a:gd name="connsiteY174" fmla="*/ 828675 h 852488"/>
                <a:gd name="connsiteX175" fmla="*/ 1968615 w 2282940"/>
                <a:gd name="connsiteY175" fmla="*/ 826294 h 852488"/>
                <a:gd name="connsiteX176" fmla="*/ 1975759 w 2282940"/>
                <a:gd name="connsiteY176" fmla="*/ 823913 h 852488"/>
                <a:gd name="connsiteX177" fmla="*/ 1994809 w 2282940"/>
                <a:gd name="connsiteY177" fmla="*/ 819150 h 852488"/>
                <a:gd name="connsiteX178" fmla="*/ 2004334 w 2282940"/>
                <a:gd name="connsiteY178" fmla="*/ 814388 h 852488"/>
                <a:gd name="connsiteX179" fmla="*/ 2011478 w 2282940"/>
                <a:gd name="connsiteY179" fmla="*/ 812006 h 852488"/>
                <a:gd name="connsiteX180" fmla="*/ 2018621 w 2282940"/>
                <a:gd name="connsiteY180" fmla="*/ 807244 h 852488"/>
                <a:gd name="connsiteX181" fmla="*/ 2035290 w 2282940"/>
                <a:gd name="connsiteY181" fmla="*/ 802481 h 852488"/>
                <a:gd name="connsiteX182" fmla="*/ 2066246 w 2282940"/>
                <a:gd name="connsiteY182" fmla="*/ 790575 h 852488"/>
                <a:gd name="connsiteX183" fmla="*/ 2075771 w 2282940"/>
                <a:gd name="connsiteY183" fmla="*/ 783431 h 852488"/>
                <a:gd name="connsiteX184" fmla="*/ 2094821 w 2282940"/>
                <a:gd name="connsiteY184" fmla="*/ 773906 h 852488"/>
                <a:gd name="connsiteX185" fmla="*/ 2111490 w 2282940"/>
                <a:gd name="connsiteY185" fmla="*/ 766763 h 852488"/>
                <a:gd name="connsiteX186" fmla="*/ 2125778 w 2282940"/>
                <a:gd name="connsiteY186" fmla="*/ 759619 h 852488"/>
                <a:gd name="connsiteX187" fmla="*/ 2142446 w 2282940"/>
                <a:gd name="connsiteY187" fmla="*/ 754856 h 852488"/>
                <a:gd name="connsiteX188" fmla="*/ 2171021 w 2282940"/>
                <a:gd name="connsiteY188" fmla="*/ 750094 h 852488"/>
                <a:gd name="connsiteX189" fmla="*/ 2180546 w 2282940"/>
                <a:gd name="connsiteY189" fmla="*/ 747713 h 852488"/>
                <a:gd name="connsiteX190" fmla="*/ 2194834 w 2282940"/>
                <a:gd name="connsiteY190" fmla="*/ 745331 h 852488"/>
                <a:gd name="connsiteX191" fmla="*/ 2225790 w 2282940"/>
                <a:gd name="connsiteY191" fmla="*/ 740569 h 852488"/>
                <a:gd name="connsiteX192" fmla="*/ 2240078 w 2282940"/>
                <a:gd name="connsiteY192" fmla="*/ 714375 h 852488"/>
                <a:gd name="connsiteX193" fmla="*/ 2256746 w 2282940"/>
                <a:gd name="connsiteY193" fmla="*/ 683419 h 852488"/>
                <a:gd name="connsiteX194" fmla="*/ 2263890 w 2282940"/>
                <a:gd name="connsiteY194" fmla="*/ 659606 h 852488"/>
                <a:gd name="connsiteX195" fmla="*/ 2268653 w 2282940"/>
                <a:gd name="connsiteY195" fmla="*/ 642938 h 852488"/>
                <a:gd name="connsiteX196" fmla="*/ 2271034 w 2282940"/>
                <a:gd name="connsiteY196" fmla="*/ 628650 h 852488"/>
                <a:gd name="connsiteX197" fmla="*/ 2273415 w 2282940"/>
                <a:gd name="connsiteY197" fmla="*/ 616744 h 852488"/>
                <a:gd name="connsiteX198" fmla="*/ 2278178 w 2282940"/>
                <a:gd name="connsiteY198" fmla="*/ 588169 h 852488"/>
                <a:gd name="connsiteX199" fmla="*/ 2280559 w 2282940"/>
                <a:gd name="connsiteY199" fmla="*/ 561975 h 852488"/>
                <a:gd name="connsiteX200" fmla="*/ 2282940 w 2282940"/>
                <a:gd name="connsiteY200" fmla="*/ 554831 h 852488"/>
                <a:gd name="connsiteX201" fmla="*/ 2280559 w 2282940"/>
                <a:gd name="connsiteY201" fmla="*/ 542925 h 852488"/>
                <a:gd name="connsiteX202" fmla="*/ 2271034 w 2282940"/>
                <a:gd name="connsiteY202" fmla="*/ 519113 h 852488"/>
                <a:gd name="connsiteX203" fmla="*/ 2268653 w 2282940"/>
                <a:gd name="connsiteY203" fmla="*/ 504825 h 852488"/>
                <a:gd name="connsiteX204" fmla="*/ 2263890 w 2282940"/>
                <a:gd name="connsiteY204" fmla="*/ 490538 h 852488"/>
                <a:gd name="connsiteX205" fmla="*/ 2261509 w 2282940"/>
                <a:gd name="connsiteY205" fmla="*/ 459581 h 852488"/>
                <a:gd name="connsiteX206" fmla="*/ 2259128 w 2282940"/>
                <a:gd name="connsiteY206" fmla="*/ 447675 h 852488"/>
                <a:gd name="connsiteX207" fmla="*/ 2256746 w 2282940"/>
                <a:gd name="connsiteY207" fmla="*/ 428625 h 852488"/>
                <a:gd name="connsiteX208" fmla="*/ 2237696 w 2282940"/>
                <a:gd name="connsiteY208" fmla="*/ 338138 h 852488"/>
                <a:gd name="connsiteX209" fmla="*/ 2230553 w 2282940"/>
                <a:gd name="connsiteY209" fmla="*/ 333375 h 852488"/>
                <a:gd name="connsiteX210" fmla="*/ 2218646 w 2282940"/>
                <a:gd name="connsiteY210" fmla="*/ 319088 h 852488"/>
                <a:gd name="connsiteX211" fmla="*/ 2204359 w 2282940"/>
                <a:gd name="connsiteY211" fmla="*/ 311944 h 852488"/>
                <a:gd name="connsiteX212" fmla="*/ 2185309 w 2282940"/>
                <a:gd name="connsiteY212" fmla="*/ 292894 h 852488"/>
                <a:gd name="connsiteX213" fmla="*/ 2173403 w 2282940"/>
                <a:gd name="connsiteY213" fmla="*/ 278606 h 852488"/>
                <a:gd name="connsiteX214" fmla="*/ 2166259 w 2282940"/>
                <a:gd name="connsiteY214" fmla="*/ 257175 h 852488"/>
                <a:gd name="connsiteX215" fmla="*/ 2161496 w 2282940"/>
                <a:gd name="connsiteY215" fmla="*/ 240506 h 852488"/>
                <a:gd name="connsiteX216" fmla="*/ 2151971 w 2282940"/>
                <a:gd name="connsiteY216" fmla="*/ 223838 h 852488"/>
                <a:gd name="connsiteX217" fmla="*/ 2144828 w 2282940"/>
                <a:gd name="connsiteY217" fmla="*/ 200025 h 852488"/>
                <a:gd name="connsiteX218" fmla="*/ 2142446 w 2282940"/>
                <a:gd name="connsiteY218" fmla="*/ 190500 h 852488"/>
                <a:gd name="connsiteX219" fmla="*/ 2135303 w 2282940"/>
                <a:gd name="connsiteY219" fmla="*/ 180975 h 852488"/>
                <a:gd name="connsiteX220" fmla="*/ 2132921 w 2282940"/>
                <a:gd name="connsiteY220" fmla="*/ 173831 h 852488"/>
                <a:gd name="connsiteX221" fmla="*/ 2113871 w 2282940"/>
                <a:gd name="connsiteY221" fmla="*/ 152400 h 852488"/>
                <a:gd name="connsiteX222" fmla="*/ 2094821 w 2282940"/>
                <a:gd name="connsiteY222" fmla="*/ 130969 h 852488"/>
                <a:gd name="connsiteX223" fmla="*/ 2099584 w 2282940"/>
                <a:gd name="connsiteY223" fmla="*/ 121444 h 852488"/>
                <a:gd name="connsiteX224" fmla="*/ 2135303 w 2282940"/>
                <a:gd name="connsiteY224" fmla="*/ 83344 h 852488"/>
                <a:gd name="connsiteX225" fmla="*/ 2130540 w 2282940"/>
                <a:gd name="connsiteY225" fmla="*/ 76200 h 852488"/>
                <a:gd name="connsiteX226" fmla="*/ 2123396 w 2282940"/>
                <a:gd name="connsiteY226" fmla="*/ 66675 h 852488"/>
                <a:gd name="connsiteX227" fmla="*/ 2097203 w 2282940"/>
                <a:gd name="connsiteY227" fmla="*/ 59531 h 852488"/>
                <a:gd name="connsiteX228" fmla="*/ 2090059 w 2282940"/>
                <a:gd name="connsiteY228" fmla="*/ 54769 h 852488"/>
                <a:gd name="connsiteX229" fmla="*/ 2080534 w 2282940"/>
                <a:gd name="connsiteY229" fmla="*/ 52388 h 852488"/>
                <a:gd name="connsiteX230" fmla="*/ 2018621 w 2282940"/>
                <a:gd name="connsiteY230" fmla="*/ 54769 h 852488"/>
                <a:gd name="connsiteX231" fmla="*/ 2009096 w 2282940"/>
                <a:gd name="connsiteY231" fmla="*/ 57150 h 852488"/>
                <a:gd name="connsiteX232" fmla="*/ 1990046 w 2282940"/>
                <a:gd name="connsiteY232" fmla="*/ 61913 h 852488"/>
                <a:gd name="connsiteX233" fmla="*/ 1978140 w 2282940"/>
                <a:gd name="connsiteY233" fmla="*/ 66675 h 852488"/>
                <a:gd name="connsiteX234" fmla="*/ 1970996 w 2282940"/>
                <a:gd name="connsiteY234" fmla="*/ 71438 h 852488"/>
                <a:gd name="connsiteX235" fmla="*/ 1951946 w 2282940"/>
                <a:gd name="connsiteY235" fmla="*/ 78581 h 852488"/>
                <a:gd name="connsiteX236" fmla="*/ 1935278 w 2282940"/>
                <a:gd name="connsiteY236" fmla="*/ 90488 h 852488"/>
                <a:gd name="connsiteX237" fmla="*/ 1923371 w 2282940"/>
                <a:gd name="connsiteY237" fmla="*/ 97631 h 852488"/>
                <a:gd name="connsiteX238" fmla="*/ 1913846 w 2282940"/>
                <a:gd name="connsiteY238" fmla="*/ 104775 h 852488"/>
                <a:gd name="connsiteX239" fmla="*/ 1899559 w 2282940"/>
                <a:gd name="connsiteY239" fmla="*/ 114300 h 852488"/>
                <a:gd name="connsiteX240" fmla="*/ 1885271 w 2282940"/>
                <a:gd name="connsiteY240" fmla="*/ 119063 h 852488"/>
                <a:gd name="connsiteX241" fmla="*/ 1878128 w 2282940"/>
                <a:gd name="connsiteY241" fmla="*/ 121444 h 852488"/>
                <a:gd name="connsiteX242" fmla="*/ 1863840 w 2282940"/>
                <a:gd name="connsiteY242" fmla="*/ 123825 h 852488"/>
                <a:gd name="connsiteX243" fmla="*/ 1854315 w 2282940"/>
                <a:gd name="connsiteY243" fmla="*/ 126206 h 852488"/>
                <a:gd name="connsiteX244" fmla="*/ 1828121 w 2282940"/>
                <a:gd name="connsiteY244" fmla="*/ 128588 h 852488"/>
                <a:gd name="connsiteX245" fmla="*/ 1787640 w 2282940"/>
                <a:gd name="connsiteY245" fmla="*/ 133350 h 852488"/>
                <a:gd name="connsiteX246" fmla="*/ 1775734 w 2282940"/>
                <a:gd name="connsiteY246" fmla="*/ 138113 h 852488"/>
                <a:gd name="connsiteX247" fmla="*/ 1744778 w 2282940"/>
                <a:gd name="connsiteY247" fmla="*/ 142875 h 852488"/>
                <a:gd name="connsiteX248" fmla="*/ 1704296 w 2282940"/>
                <a:gd name="connsiteY248" fmla="*/ 150019 h 852488"/>
                <a:gd name="connsiteX249" fmla="*/ 1449503 w 2282940"/>
                <a:gd name="connsiteY249" fmla="*/ 152400 h 852488"/>
                <a:gd name="connsiteX250" fmla="*/ 1442359 w 2282940"/>
                <a:gd name="connsiteY250" fmla="*/ 150019 h 852488"/>
                <a:gd name="connsiteX251" fmla="*/ 1430453 w 2282940"/>
                <a:gd name="connsiteY251" fmla="*/ 147638 h 852488"/>
                <a:gd name="connsiteX252" fmla="*/ 1344728 w 2282940"/>
                <a:gd name="connsiteY252" fmla="*/ 150019 h 852488"/>
                <a:gd name="connsiteX253" fmla="*/ 1337584 w 2282940"/>
                <a:gd name="connsiteY253" fmla="*/ 152400 h 852488"/>
                <a:gd name="connsiteX254" fmla="*/ 1323296 w 2282940"/>
                <a:gd name="connsiteY254" fmla="*/ 154781 h 852488"/>
                <a:gd name="connsiteX255" fmla="*/ 1311390 w 2282940"/>
                <a:gd name="connsiteY255" fmla="*/ 157163 h 852488"/>
                <a:gd name="connsiteX256" fmla="*/ 1261384 w 2282940"/>
                <a:gd name="connsiteY256" fmla="*/ 152400 h 852488"/>
                <a:gd name="connsiteX257" fmla="*/ 1239953 w 2282940"/>
                <a:gd name="connsiteY257" fmla="*/ 150019 h 852488"/>
                <a:gd name="connsiteX258" fmla="*/ 1228046 w 2282940"/>
                <a:gd name="connsiteY258" fmla="*/ 147638 h 852488"/>
                <a:gd name="connsiteX259" fmla="*/ 1163753 w 2282940"/>
                <a:gd name="connsiteY259" fmla="*/ 140494 h 852488"/>
                <a:gd name="connsiteX260" fmla="*/ 1108984 w 2282940"/>
                <a:gd name="connsiteY260" fmla="*/ 147638 h 852488"/>
                <a:gd name="connsiteX0" fmla="*/ 1108984 w 2282940"/>
                <a:gd name="connsiteY0" fmla="*/ 147638 h 852488"/>
                <a:gd name="connsiteX1" fmla="*/ 961346 w 2282940"/>
                <a:gd name="connsiteY1" fmla="*/ 152400 h 852488"/>
                <a:gd name="connsiteX2" fmla="*/ 944678 w 2282940"/>
                <a:gd name="connsiteY2" fmla="*/ 159544 h 852488"/>
                <a:gd name="connsiteX3" fmla="*/ 930390 w 2282940"/>
                <a:gd name="connsiteY3" fmla="*/ 164306 h 852488"/>
                <a:gd name="connsiteX4" fmla="*/ 856571 w 2282940"/>
                <a:gd name="connsiteY4" fmla="*/ 166688 h 852488"/>
                <a:gd name="connsiteX5" fmla="*/ 837521 w 2282940"/>
                <a:gd name="connsiteY5" fmla="*/ 164306 h 852488"/>
                <a:gd name="connsiteX6" fmla="*/ 830378 w 2282940"/>
                <a:gd name="connsiteY6" fmla="*/ 161925 h 852488"/>
                <a:gd name="connsiteX7" fmla="*/ 797040 w 2282940"/>
                <a:gd name="connsiteY7" fmla="*/ 169069 h 852488"/>
                <a:gd name="connsiteX8" fmla="*/ 763703 w 2282940"/>
                <a:gd name="connsiteY8" fmla="*/ 164306 h 852488"/>
                <a:gd name="connsiteX9" fmla="*/ 747034 w 2282940"/>
                <a:gd name="connsiteY9" fmla="*/ 152400 h 852488"/>
                <a:gd name="connsiteX10" fmla="*/ 742271 w 2282940"/>
                <a:gd name="connsiteY10" fmla="*/ 145256 h 852488"/>
                <a:gd name="connsiteX11" fmla="*/ 727984 w 2282940"/>
                <a:gd name="connsiteY11" fmla="*/ 135731 h 852488"/>
                <a:gd name="connsiteX12" fmla="*/ 718459 w 2282940"/>
                <a:gd name="connsiteY12" fmla="*/ 130969 h 852488"/>
                <a:gd name="connsiteX13" fmla="*/ 708934 w 2282940"/>
                <a:gd name="connsiteY13" fmla="*/ 123825 h 852488"/>
                <a:gd name="connsiteX14" fmla="*/ 701790 w 2282940"/>
                <a:gd name="connsiteY14" fmla="*/ 119063 h 852488"/>
                <a:gd name="connsiteX15" fmla="*/ 687503 w 2282940"/>
                <a:gd name="connsiteY15" fmla="*/ 107156 h 852488"/>
                <a:gd name="connsiteX16" fmla="*/ 658928 w 2282940"/>
                <a:gd name="connsiteY16" fmla="*/ 92869 h 852488"/>
                <a:gd name="connsiteX17" fmla="*/ 644640 w 2282940"/>
                <a:gd name="connsiteY17" fmla="*/ 85725 h 852488"/>
                <a:gd name="connsiteX18" fmla="*/ 625590 w 2282940"/>
                <a:gd name="connsiteY18" fmla="*/ 76200 h 852488"/>
                <a:gd name="connsiteX19" fmla="*/ 616065 w 2282940"/>
                <a:gd name="connsiteY19" fmla="*/ 69056 h 852488"/>
                <a:gd name="connsiteX20" fmla="*/ 599396 w 2282940"/>
                <a:gd name="connsiteY20" fmla="*/ 61913 h 852488"/>
                <a:gd name="connsiteX21" fmla="*/ 573203 w 2282940"/>
                <a:gd name="connsiteY21" fmla="*/ 45244 h 852488"/>
                <a:gd name="connsiteX22" fmla="*/ 561296 w 2282940"/>
                <a:gd name="connsiteY22" fmla="*/ 35719 h 852488"/>
                <a:gd name="connsiteX23" fmla="*/ 549390 w 2282940"/>
                <a:gd name="connsiteY23" fmla="*/ 23813 h 852488"/>
                <a:gd name="connsiteX24" fmla="*/ 535103 w 2282940"/>
                <a:gd name="connsiteY24" fmla="*/ 11906 h 852488"/>
                <a:gd name="connsiteX25" fmla="*/ 525578 w 2282940"/>
                <a:gd name="connsiteY25" fmla="*/ 4763 h 852488"/>
                <a:gd name="connsiteX26" fmla="*/ 511290 w 2282940"/>
                <a:gd name="connsiteY26" fmla="*/ 0 h 852488"/>
                <a:gd name="connsiteX27" fmla="*/ 463665 w 2282940"/>
                <a:gd name="connsiteY27" fmla="*/ 7144 h 852488"/>
                <a:gd name="connsiteX28" fmla="*/ 456521 w 2282940"/>
                <a:gd name="connsiteY28" fmla="*/ 11906 h 852488"/>
                <a:gd name="connsiteX29" fmla="*/ 451759 w 2282940"/>
                <a:gd name="connsiteY29" fmla="*/ 19050 h 852488"/>
                <a:gd name="connsiteX30" fmla="*/ 418421 w 2282940"/>
                <a:gd name="connsiteY30" fmla="*/ 21431 h 852488"/>
                <a:gd name="connsiteX31" fmla="*/ 411278 w 2282940"/>
                <a:gd name="connsiteY31" fmla="*/ 19050 h 852488"/>
                <a:gd name="connsiteX32" fmla="*/ 401753 w 2282940"/>
                <a:gd name="connsiteY32" fmla="*/ 14288 h 852488"/>
                <a:gd name="connsiteX33" fmla="*/ 385084 w 2282940"/>
                <a:gd name="connsiteY33" fmla="*/ 11906 h 852488"/>
                <a:gd name="connsiteX34" fmla="*/ 375559 w 2282940"/>
                <a:gd name="connsiteY34" fmla="*/ 7144 h 852488"/>
                <a:gd name="connsiteX35" fmla="*/ 358890 w 2282940"/>
                <a:gd name="connsiteY35" fmla="*/ 2381 h 852488"/>
                <a:gd name="connsiteX36" fmla="*/ 351746 w 2282940"/>
                <a:gd name="connsiteY36" fmla="*/ 0 h 852488"/>
                <a:gd name="connsiteX37" fmla="*/ 308884 w 2282940"/>
                <a:gd name="connsiteY37" fmla="*/ 4763 h 852488"/>
                <a:gd name="connsiteX38" fmla="*/ 304121 w 2282940"/>
                <a:gd name="connsiteY38" fmla="*/ 11906 h 852488"/>
                <a:gd name="connsiteX39" fmla="*/ 289834 w 2282940"/>
                <a:gd name="connsiteY39" fmla="*/ 23813 h 852488"/>
                <a:gd name="connsiteX40" fmla="*/ 285071 w 2282940"/>
                <a:gd name="connsiteY40" fmla="*/ 30956 h 852488"/>
                <a:gd name="connsiteX41" fmla="*/ 256496 w 2282940"/>
                <a:gd name="connsiteY41" fmla="*/ 57150 h 852488"/>
                <a:gd name="connsiteX42" fmla="*/ 249353 w 2282940"/>
                <a:gd name="connsiteY42" fmla="*/ 59531 h 852488"/>
                <a:gd name="connsiteX43" fmla="*/ 237446 w 2282940"/>
                <a:gd name="connsiteY43" fmla="*/ 69056 h 852488"/>
                <a:gd name="connsiteX44" fmla="*/ 230303 w 2282940"/>
                <a:gd name="connsiteY44" fmla="*/ 73819 h 852488"/>
                <a:gd name="connsiteX45" fmla="*/ 187440 w 2282940"/>
                <a:gd name="connsiteY45" fmla="*/ 78581 h 852488"/>
                <a:gd name="connsiteX46" fmla="*/ 149340 w 2282940"/>
                <a:gd name="connsiteY46" fmla="*/ 83344 h 852488"/>
                <a:gd name="connsiteX47" fmla="*/ 135053 w 2282940"/>
                <a:gd name="connsiteY47" fmla="*/ 88106 h 852488"/>
                <a:gd name="connsiteX48" fmla="*/ 120765 w 2282940"/>
                <a:gd name="connsiteY48" fmla="*/ 95250 h 852488"/>
                <a:gd name="connsiteX49" fmla="*/ 116003 w 2282940"/>
                <a:gd name="connsiteY49" fmla="*/ 104775 h 852488"/>
                <a:gd name="connsiteX50" fmla="*/ 108859 w 2282940"/>
                <a:gd name="connsiteY50" fmla="*/ 107156 h 852488"/>
                <a:gd name="connsiteX51" fmla="*/ 101715 w 2282940"/>
                <a:gd name="connsiteY51" fmla="*/ 111919 h 852488"/>
                <a:gd name="connsiteX52" fmla="*/ 94571 w 2282940"/>
                <a:gd name="connsiteY52" fmla="*/ 121444 h 852488"/>
                <a:gd name="connsiteX53" fmla="*/ 87428 w 2282940"/>
                <a:gd name="connsiteY53" fmla="*/ 128588 h 852488"/>
                <a:gd name="connsiteX54" fmla="*/ 77903 w 2282940"/>
                <a:gd name="connsiteY54" fmla="*/ 142875 h 852488"/>
                <a:gd name="connsiteX55" fmla="*/ 73140 w 2282940"/>
                <a:gd name="connsiteY55" fmla="*/ 150019 h 852488"/>
                <a:gd name="connsiteX56" fmla="*/ 68378 w 2282940"/>
                <a:gd name="connsiteY56" fmla="*/ 157163 h 852488"/>
                <a:gd name="connsiteX57" fmla="*/ 61234 w 2282940"/>
                <a:gd name="connsiteY57" fmla="*/ 171450 h 852488"/>
                <a:gd name="connsiteX58" fmla="*/ 58853 w 2282940"/>
                <a:gd name="connsiteY58" fmla="*/ 178594 h 852488"/>
                <a:gd name="connsiteX59" fmla="*/ 49328 w 2282940"/>
                <a:gd name="connsiteY59" fmla="*/ 192881 h 852488"/>
                <a:gd name="connsiteX60" fmla="*/ 44565 w 2282940"/>
                <a:gd name="connsiteY60" fmla="*/ 202406 h 852488"/>
                <a:gd name="connsiteX61" fmla="*/ 39803 w 2282940"/>
                <a:gd name="connsiteY61" fmla="*/ 223838 h 852488"/>
                <a:gd name="connsiteX62" fmla="*/ 37421 w 2282940"/>
                <a:gd name="connsiteY62" fmla="*/ 266700 h 852488"/>
                <a:gd name="connsiteX63" fmla="*/ 1703 w 2282940"/>
                <a:gd name="connsiteY63" fmla="*/ 345281 h 852488"/>
                <a:gd name="connsiteX64" fmla="*/ 6465 w 2282940"/>
                <a:gd name="connsiteY64" fmla="*/ 366713 h 852488"/>
                <a:gd name="connsiteX65" fmla="*/ 11228 w 2282940"/>
                <a:gd name="connsiteY65" fmla="*/ 381000 h 852488"/>
                <a:gd name="connsiteX66" fmla="*/ 13609 w 2282940"/>
                <a:gd name="connsiteY66" fmla="*/ 402431 h 852488"/>
                <a:gd name="connsiteX67" fmla="*/ 18371 w 2282940"/>
                <a:gd name="connsiteY67" fmla="*/ 414338 h 852488"/>
                <a:gd name="connsiteX68" fmla="*/ 20753 w 2282940"/>
                <a:gd name="connsiteY68" fmla="*/ 450056 h 852488"/>
                <a:gd name="connsiteX69" fmla="*/ 23134 w 2282940"/>
                <a:gd name="connsiteY69" fmla="*/ 619125 h 852488"/>
                <a:gd name="connsiteX70" fmla="*/ 30278 w 2282940"/>
                <a:gd name="connsiteY70" fmla="*/ 659606 h 852488"/>
                <a:gd name="connsiteX71" fmla="*/ 37421 w 2282940"/>
                <a:gd name="connsiteY71" fmla="*/ 678656 h 852488"/>
                <a:gd name="connsiteX72" fmla="*/ 46946 w 2282940"/>
                <a:gd name="connsiteY72" fmla="*/ 690563 h 852488"/>
                <a:gd name="connsiteX73" fmla="*/ 82665 w 2282940"/>
                <a:gd name="connsiteY73" fmla="*/ 692944 h 852488"/>
                <a:gd name="connsiteX74" fmla="*/ 89809 w 2282940"/>
                <a:gd name="connsiteY74" fmla="*/ 695325 h 852488"/>
                <a:gd name="connsiteX75" fmla="*/ 99334 w 2282940"/>
                <a:gd name="connsiteY75" fmla="*/ 700088 h 852488"/>
                <a:gd name="connsiteX76" fmla="*/ 118384 w 2282940"/>
                <a:gd name="connsiteY76" fmla="*/ 707231 h 852488"/>
                <a:gd name="connsiteX77" fmla="*/ 125528 w 2282940"/>
                <a:gd name="connsiteY77" fmla="*/ 714375 h 852488"/>
                <a:gd name="connsiteX78" fmla="*/ 137434 w 2282940"/>
                <a:gd name="connsiteY78" fmla="*/ 723900 h 852488"/>
                <a:gd name="connsiteX79" fmla="*/ 144578 w 2282940"/>
                <a:gd name="connsiteY79" fmla="*/ 733425 h 852488"/>
                <a:gd name="connsiteX80" fmla="*/ 146959 w 2282940"/>
                <a:gd name="connsiteY80" fmla="*/ 740569 h 852488"/>
                <a:gd name="connsiteX81" fmla="*/ 154103 w 2282940"/>
                <a:gd name="connsiteY81" fmla="*/ 745331 h 852488"/>
                <a:gd name="connsiteX82" fmla="*/ 185059 w 2282940"/>
                <a:gd name="connsiteY82" fmla="*/ 750094 h 852488"/>
                <a:gd name="connsiteX83" fmla="*/ 208871 w 2282940"/>
                <a:gd name="connsiteY83" fmla="*/ 757238 h 852488"/>
                <a:gd name="connsiteX84" fmla="*/ 227921 w 2282940"/>
                <a:gd name="connsiteY84" fmla="*/ 759619 h 852488"/>
                <a:gd name="connsiteX85" fmla="*/ 244590 w 2282940"/>
                <a:gd name="connsiteY85" fmla="*/ 762000 h 852488"/>
                <a:gd name="connsiteX86" fmla="*/ 275546 w 2282940"/>
                <a:gd name="connsiteY86" fmla="*/ 764381 h 852488"/>
                <a:gd name="connsiteX87" fmla="*/ 332696 w 2282940"/>
                <a:gd name="connsiteY87" fmla="*/ 771525 h 852488"/>
                <a:gd name="connsiteX88" fmla="*/ 385084 w 2282940"/>
                <a:gd name="connsiteY88" fmla="*/ 769144 h 852488"/>
                <a:gd name="connsiteX89" fmla="*/ 394609 w 2282940"/>
                <a:gd name="connsiteY89" fmla="*/ 766763 h 852488"/>
                <a:gd name="connsiteX90" fmla="*/ 418421 w 2282940"/>
                <a:gd name="connsiteY90" fmla="*/ 750094 h 852488"/>
                <a:gd name="connsiteX91" fmla="*/ 442234 w 2282940"/>
                <a:gd name="connsiteY91" fmla="*/ 735806 h 852488"/>
                <a:gd name="connsiteX92" fmla="*/ 449378 w 2282940"/>
                <a:gd name="connsiteY92" fmla="*/ 733425 h 852488"/>
                <a:gd name="connsiteX93" fmla="*/ 463665 w 2282940"/>
                <a:gd name="connsiteY93" fmla="*/ 726281 h 852488"/>
                <a:gd name="connsiteX94" fmla="*/ 480334 w 2282940"/>
                <a:gd name="connsiteY94" fmla="*/ 719138 h 852488"/>
                <a:gd name="connsiteX95" fmla="*/ 487478 w 2282940"/>
                <a:gd name="connsiteY95" fmla="*/ 714375 h 852488"/>
                <a:gd name="connsiteX96" fmla="*/ 497003 w 2282940"/>
                <a:gd name="connsiteY96" fmla="*/ 711994 h 852488"/>
                <a:gd name="connsiteX97" fmla="*/ 525578 w 2282940"/>
                <a:gd name="connsiteY97" fmla="*/ 707231 h 852488"/>
                <a:gd name="connsiteX98" fmla="*/ 649403 w 2282940"/>
                <a:gd name="connsiteY98" fmla="*/ 704850 h 852488"/>
                <a:gd name="connsiteX99" fmla="*/ 658928 w 2282940"/>
                <a:gd name="connsiteY99" fmla="*/ 707231 h 852488"/>
                <a:gd name="connsiteX100" fmla="*/ 699409 w 2282940"/>
                <a:gd name="connsiteY100" fmla="*/ 709613 h 852488"/>
                <a:gd name="connsiteX101" fmla="*/ 732746 w 2282940"/>
                <a:gd name="connsiteY101" fmla="*/ 711994 h 852488"/>
                <a:gd name="connsiteX102" fmla="*/ 768465 w 2282940"/>
                <a:gd name="connsiteY102" fmla="*/ 716756 h 852488"/>
                <a:gd name="connsiteX103" fmla="*/ 782753 w 2282940"/>
                <a:gd name="connsiteY103" fmla="*/ 719138 h 852488"/>
                <a:gd name="connsiteX104" fmla="*/ 830378 w 2282940"/>
                <a:gd name="connsiteY104" fmla="*/ 728663 h 852488"/>
                <a:gd name="connsiteX105" fmla="*/ 842284 w 2282940"/>
                <a:gd name="connsiteY105" fmla="*/ 733425 h 852488"/>
                <a:gd name="connsiteX106" fmla="*/ 861334 w 2282940"/>
                <a:gd name="connsiteY106" fmla="*/ 738188 h 852488"/>
                <a:gd name="connsiteX107" fmla="*/ 875621 w 2282940"/>
                <a:gd name="connsiteY107" fmla="*/ 747713 h 852488"/>
                <a:gd name="connsiteX108" fmla="*/ 882765 w 2282940"/>
                <a:gd name="connsiteY108" fmla="*/ 750094 h 852488"/>
                <a:gd name="connsiteX109" fmla="*/ 899434 w 2282940"/>
                <a:gd name="connsiteY109" fmla="*/ 754856 h 852488"/>
                <a:gd name="connsiteX110" fmla="*/ 920865 w 2282940"/>
                <a:gd name="connsiteY110" fmla="*/ 766763 h 852488"/>
                <a:gd name="connsiteX111" fmla="*/ 947059 w 2282940"/>
                <a:gd name="connsiteY111" fmla="*/ 783431 h 852488"/>
                <a:gd name="connsiteX112" fmla="*/ 968490 w 2282940"/>
                <a:gd name="connsiteY112" fmla="*/ 790575 h 852488"/>
                <a:gd name="connsiteX113" fmla="*/ 975634 w 2282940"/>
                <a:gd name="connsiteY113" fmla="*/ 797719 h 852488"/>
                <a:gd name="connsiteX114" fmla="*/ 994684 w 2282940"/>
                <a:gd name="connsiteY114" fmla="*/ 812006 h 852488"/>
                <a:gd name="connsiteX115" fmla="*/ 1001828 w 2282940"/>
                <a:gd name="connsiteY115" fmla="*/ 821531 h 852488"/>
                <a:gd name="connsiteX116" fmla="*/ 1011353 w 2282940"/>
                <a:gd name="connsiteY116" fmla="*/ 831056 h 852488"/>
                <a:gd name="connsiteX117" fmla="*/ 1028021 w 2282940"/>
                <a:gd name="connsiteY117" fmla="*/ 852488 h 852488"/>
                <a:gd name="connsiteX118" fmla="*/ 1099459 w 2282940"/>
                <a:gd name="connsiteY118" fmla="*/ 850106 h 852488"/>
                <a:gd name="connsiteX119" fmla="*/ 1113746 w 2282940"/>
                <a:gd name="connsiteY119" fmla="*/ 835819 h 852488"/>
                <a:gd name="connsiteX120" fmla="*/ 1120890 w 2282940"/>
                <a:gd name="connsiteY120" fmla="*/ 833438 h 852488"/>
                <a:gd name="connsiteX121" fmla="*/ 1125653 w 2282940"/>
                <a:gd name="connsiteY121" fmla="*/ 826294 h 852488"/>
                <a:gd name="connsiteX122" fmla="*/ 1137559 w 2282940"/>
                <a:gd name="connsiteY122" fmla="*/ 823913 h 852488"/>
                <a:gd name="connsiteX123" fmla="*/ 1144703 w 2282940"/>
                <a:gd name="connsiteY123" fmla="*/ 821531 h 852488"/>
                <a:gd name="connsiteX124" fmla="*/ 1218521 w 2282940"/>
                <a:gd name="connsiteY124" fmla="*/ 821531 h 852488"/>
                <a:gd name="connsiteX125" fmla="*/ 1228046 w 2282940"/>
                <a:gd name="connsiteY125" fmla="*/ 819150 h 852488"/>
                <a:gd name="connsiteX126" fmla="*/ 1232809 w 2282940"/>
                <a:gd name="connsiteY126" fmla="*/ 812006 h 852488"/>
                <a:gd name="connsiteX127" fmla="*/ 1239953 w 2282940"/>
                <a:gd name="connsiteY127" fmla="*/ 809625 h 852488"/>
                <a:gd name="connsiteX128" fmla="*/ 1247096 w 2282940"/>
                <a:gd name="connsiteY128" fmla="*/ 804863 h 852488"/>
                <a:gd name="connsiteX129" fmla="*/ 1249478 w 2282940"/>
                <a:gd name="connsiteY129" fmla="*/ 797719 h 852488"/>
                <a:gd name="connsiteX130" fmla="*/ 1263765 w 2282940"/>
                <a:gd name="connsiteY130" fmla="*/ 792956 h 852488"/>
                <a:gd name="connsiteX131" fmla="*/ 1266146 w 2282940"/>
                <a:gd name="connsiteY131" fmla="*/ 785813 h 852488"/>
                <a:gd name="connsiteX132" fmla="*/ 1273290 w 2282940"/>
                <a:gd name="connsiteY132" fmla="*/ 783431 h 852488"/>
                <a:gd name="connsiteX133" fmla="*/ 1282815 w 2282940"/>
                <a:gd name="connsiteY133" fmla="*/ 778669 h 852488"/>
                <a:gd name="connsiteX134" fmla="*/ 1292340 w 2282940"/>
                <a:gd name="connsiteY134" fmla="*/ 769144 h 852488"/>
                <a:gd name="connsiteX135" fmla="*/ 1299484 w 2282940"/>
                <a:gd name="connsiteY135" fmla="*/ 766763 h 852488"/>
                <a:gd name="connsiteX136" fmla="*/ 1320915 w 2282940"/>
                <a:gd name="connsiteY136" fmla="*/ 754856 h 852488"/>
                <a:gd name="connsiteX137" fmla="*/ 1337584 w 2282940"/>
                <a:gd name="connsiteY137" fmla="*/ 750094 h 852488"/>
                <a:gd name="connsiteX138" fmla="*/ 1344728 w 2282940"/>
                <a:gd name="connsiteY138" fmla="*/ 745331 h 852488"/>
                <a:gd name="connsiteX139" fmla="*/ 1351871 w 2282940"/>
                <a:gd name="connsiteY139" fmla="*/ 742950 h 852488"/>
                <a:gd name="connsiteX140" fmla="*/ 1385209 w 2282940"/>
                <a:gd name="connsiteY140" fmla="*/ 738188 h 852488"/>
                <a:gd name="connsiteX141" fmla="*/ 1394734 w 2282940"/>
                <a:gd name="connsiteY141" fmla="*/ 735806 h 852488"/>
                <a:gd name="connsiteX142" fmla="*/ 1420928 w 2282940"/>
                <a:gd name="connsiteY142" fmla="*/ 728663 h 852488"/>
                <a:gd name="connsiteX143" fmla="*/ 1459028 w 2282940"/>
                <a:gd name="connsiteY143" fmla="*/ 726281 h 852488"/>
                <a:gd name="connsiteX144" fmla="*/ 1485221 w 2282940"/>
                <a:gd name="connsiteY144" fmla="*/ 728663 h 852488"/>
                <a:gd name="connsiteX145" fmla="*/ 1492365 w 2282940"/>
                <a:gd name="connsiteY145" fmla="*/ 731044 h 852488"/>
                <a:gd name="connsiteX146" fmla="*/ 1530465 w 2282940"/>
                <a:gd name="connsiteY146" fmla="*/ 728663 h 852488"/>
                <a:gd name="connsiteX147" fmla="*/ 1549515 w 2282940"/>
                <a:gd name="connsiteY147" fmla="*/ 723900 h 852488"/>
                <a:gd name="connsiteX148" fmla="*/ 1559040 w 2282940"/>
                <a:gd name="connsiteY148" fmla="*/ 719138 h 852488"/>
                <a:gd name="connsiteX149" fmla="*/ 1568565 w 2282940"/>
                <a:gd name="connsiteY149" fmla="*/ 716756 h 852488"/>
                <a:gd name="connsiteX150" fmla="*/ 1575709 w 2282940"/>
                <a:gd name="connsiteY150" fmla="*/ 714375 h 852488"/>
                <a:gd name="connsiteX151" fmla="*/ 1597140 w 2282940"/>
                <a:gd name="connsiteY151" fmla="*/ 704850 h 852488"/>
                <a:gd name="connsiteX152" fmla="*/ 1611428 w 2282940"/>
                <a:gd name="connsiteY152" fmla="*/ 700088 h 852488"/>
                <a:gd name="connsiteX153" fmla="*/ 1618571 w 2282940"/>
                <a:gd name="connsiteY153" fmla="*/ 702469 h 852488"/>
                <a:gd name="connsiteX154" fmla="*/ 1630478 w 2282940"/>
                <a:gd name="connsiteY154" fmla="*/ 716756 h 852488"/>
                <a:gd name="connsiteX155" fmla="*/ 1637621 w 2282940"/>
                <a:gd name="connsiteY155" fmla="*/ 723900 h 852488"/>
                <a:gd name="connsiteX156" fmla="*/ 1651909 w 2282940"/>
                <a:gd name="connsiteY156" fmla="*/ 733425 h 852488"/>
                <a:gd name="connsiteX157" fmla="*/ 1659053 w 2282940"/>
                <a:gd name="connsiteY157" fmla="*/ 740569 h 852488"/>
                <a:gd name="connsiteX158" fmla="*/ 1680484 w 2282940"/>
                <a:gd name="connsiteY158" fmla="*/ 742950 h 852488"/>
                <a:gd name="connsiteX159" fmla="*/ 1690009 w 2282940"/>
                <a:gd name="connsiteY159" fmla="*/ 745331 h 852488"/>
                <a:gd name="connsiteX160" fmla="*/ 1697153 w 2282940"/>
                <a:gd name="connsiteY160" fmla="*/ 747713 h 852488"/>
                <a:gd name="connsiteX161" fmla="*/ 1711440 w 2282940"/>
                <a:gd name="connsiteY161" fmla="*/ 750094 h 852488"/>
                <a:gd name="connsiteX162" fmla="*/ 1730490 w 2282940"/>
                <a:gd name="connsiteY162" fmla="*/ 757238 h 852488"/>
                <a:gd name="connsiteX163" fmla="*/ 1742396 w 2282940"/>
                <a:gd name="connsiteY163" fmla="*/ 759619 h 852488"/>
                <a:gd name="connsiteX164" fmla="*/ 1785259 w 2282940"/>
                <a:gd name="connsiteY164" fmla="*/ 764381 h 852488"/>
                <a:gd name="connsiteX165" fmla="*/ 1797165 w 2282940"/>
                <a:gd name="connsiteY165" fmla="*/ 766763 h 852488"/>
                <a:gd name="connsiteX166" fmla="*/ 1818596 w 2282940"/>
                <a:gd name="connsiteY166" fmla="*/ 776288 h 852488"/>
                <a:gd name="connsiteX167" fmla="*/ 1837646 w 2282940"/>
                <a:gd name="connsiteY167" fmla="*/ 788194 h 852488"/>
                <a:gd name="connsiteX168" fmla="*/ 1847171 w 2282940"/>
                <a:gd name="connsiteY168" fmla="*/ 795338 h 852488"/>
                <a:gd name="connsiteX169" fmla="*/ 1859078 w 2282940"/>
                <a:gd name="connsiteY169" fmla="*/ 797719 h 852488"/>
                <a:gd name="connsiteX170" fmla="*/ 1873365 w 2282940"/>
                <a:gd name="connsiteY170" fmla="*/ 807244 h 852488"/>
                <a:gd name="connsiteX171" fmla="*/ 1885271 w 2282940"/>
                <a:gd name="connsiteY171" fmla="*/ 816769 h 852488"/>
                <a:gd name="connsiteX172" fmla="*/ 1894796 w 2282940"/>
                <a:gd name="connsiteY172" fmla="*/ 823913 h 852488"/>
                <a:gd name="connsiteX173" fmla="*/ 1899559 w 2282940"/>
                <a:gd name="connsiteY173" fmla="*/ 831056 h 852488"/>
                <a:gd name="connsiteX174" fmla="*/ 1956709 w 2282940"/>
                <a:gd name="connsiteY174" fmla="*/ 828675 h 852488"/>
                <a:gd name="connsiteX175" fmla="*/ 1968615 w 2282940"/>
                <a:gd name="connsiteY175" fmla="*/ 826294 h 852488"/>
                <a:gd name="connsiteX176" fmla="*/ 1975759 w 2282940"/>
                <a:gd name="connsiteY176" fmla="*/ 823913 h 852488"/>
                <a:gd name="connsiteX177" fmla="*/ 1994809 w 2282940"/>
                <a:gd name="connsiteY177" fmla="*/ 819150 h 852488"/>
                <a:gd name="connsiteX178" fmla="*/ 2004334 w 2282940"/>
                <a:gd name="connsiteY178" fmla="*/ 814388 h 852488"/>
                <a:gd name="connsiteX179" fmla="*/ 2011478 w 2282940"/>
                <a:gd name="connsiteY179" fmla="*/ 812006 h 852488"/>
                <a:gd name="connsiteX180" fmla="*/ 2018621 w 2282940"/>
                <a:gd name="connsiteY180" fmla="*/ 807244 h 852488"/>
                <a:gd name="connsiteX181" fmla="*/ 2035290 w 2282940"/>
                <a:gd name="connsiteY181" fmla="*/ 802481 h 852488"/>
                <a:gd name="connsiteX182" fmla="*/ 2066246 w 2282940"/>
                <a:gd name="connsiteY182" fmla="*/ 790575 h 852488"/>
                <a:gd name="connsiteX183" fmla="*/ 2075771 w 2282940"/>
                <a:gd name="connsiteY183" fmla="*/ 783431 h 852488"/>
                <a:gd name="connsiteX184" fmla="*/ 2094821 w 2282940"/>
                <a:gd name="connsiteY184" fmla="*/ 773906 h 852488"/>
                <a:gd name="connsiteX185" fmla="*/ 2111490 w 2282940"/>
                <a:gd name="connsiteY185" fmla="*/ 766763 h 852488"/>
                <a:gd name="connsiteX186" fmla="*/ 2125778 w 2282940"/>
                <a:gd name="connsiteY186" fmla="*/ 759619 h 852488"/>
                <a:gd name="connsiteX187" fmla="*/ 2142446 w 2282940"/>
                <a:gd name="connsiteY187" fmla="*/ 754856 h 852488"/>
                <a:gd name="connsiteX188" fmla="*/ 2171021 w 2282940"/>
                <a:gd name="connsiteY188" fmla="*/ 750094 h 852488"/>
                <a:gd name="connsiteX189" fmla="*/ 2180546 w 2282940"/>
                <a:gd name="connsiteY189" fmla="*/ 747713 h 852488"/>
                <a:gd name="connsiteX190" fmla="*/ 2194834 w 2282940"/>
                <a:gd name="connsiteY190" fmla="*/ 745331 h 852488"/>
                <a:gd name="connsiteX191" fmla="*/ 2225790 w 2282940"/>
                <a:gd name="connsiteY191" fmla="*/ 740569 h 852488"/>
                <a:gd name="connsiteX192" fmla="*/ 2240078 w 2282940"/>
                <a:gd name="connsiteY192" fmla="*/ 714375 h 852488"/>
                <a:gd name="connsiteX193" fmla="*/ 2256746 w 2282940"/>
                <a:gd name="connsiteY193" fmla="*/ 683419 h 852488"/>
                <a:gd name="connsiteX194" fmla="*/ 2263890 w 2282940"/>
                <a:gd name="connsiteY194" fmla="*/ 659606 h 852488"/>
                <a:gd name="connsiteX195" fmla="*/ 2268653 w 2282940"/>
                <a:gd name="connsiteY195" fmla="*/ 642938 h 852488"/>
                <a:gd name="connsiteX196" fmla="*/ 2271034 w 2282940"/>
                <a:gd name="connsiteY196" fmla="*/ 628650 h 852488"/>
                <a:gd name="connsiteX197" fmla="*/ 2273415 w 2282940"/>
                <a:gd name="connsiteY197" fmla="*/ 616744 h 852488"/>
                <a:gd name="connsiteX198" fmla="*/ 2278178 w 2282940"/>
                <a:gd name="connsiteY198" fmla="*/ 588169 h 852488"/>
                <a:gd name="connsiteX199" fmla="*/ 2280559 w 2282940"/>
                <a:gd name="connsiteY199" fmla="*/ 561975 h 852488"/>
                <a:gd name="connsiteX200" fmla="*/ 2282940 w 2282940"/>
                <a:gd name="connsiteY200" fmla="*/ 554831 h 852488"/>
                <a:gd name="connsiteX201" fmla="*/ 2280559 w 2282940"/>
                <a:gd name="connsiteY201" fmla="*/ 542925 h 852488"/>
                <a:gd name="connsiteX202" fmla="*/ 2271034 w 2282940"/>
                <a:gd name="connsiteY202" fmla="*/ 519113 h 852488"/>
                <a:gd name="connsiteX203" fmla="*/ 2268653 w 2282940"/>
                <a:gd name="connsiteY203" fmla="*/ 504825 h 852488"/>
                <a:gd name="connsiteX204" fmla="*/ 2263890 w 2282940"/>
                <a:gd name="connsiteY204" fmla="*/ 490538 h 852488"/>
                <a:gd name="connsiteX205" fmla="*/ 2261509 w 2282940"/>
                <a:gd name="connsiteY205" fmla="*/ 459581 h 852488"/>
                <a:gd name="connsiteX206" fmla="*/ 2259128 w 2282940"/>
                <a:gd name="connsiteY206" fmla="*/ 447675 h 852488"/>
                <a:gd name="connsiteX207" fmla="*/ 2256746 w 2282940"/>
                <a:gd name="connsiteY207" fmla="*/ 428625 h 852488"/>
                <a:gd name="connsiteX208" fmla="*/ 2237696 w 2282940"/>
                <a:gd name="connsiteY208" fmla="*/ 338138 h 852488"/>
                <a:gd name="connsiteX209" fmla="*/ 2230553 w 2282940"/>
                <a:gd name="connsiteY209" fmla="*/ 333375 h 852488"/>
                <a:gd name="connsiteX210" fmla="*/ 2218646 w 2282940"/>
                <a:gd name="connsiteY210" fmla="*/ 319088 h 852488"/>
                <a:gd name="connsiteX211" fmla="*/ 2204359 w 2282940"/>
                <a:gd name="connsiteY211" fmla="*/ 311944 h 852488"/>
                <a:gd name="connsiteX212" fmla="*/ 2185309 w 2282940"/>
                <a:gd name="connsiteY212" fmla="*/ 292894 h 852488"/>
                <a:gd name="connsiteX213" fmla="*/ 2173403 w 2282940"/>
                <a:gd name="connsiteY213" fmla="*/ 278606 h 852488"/>
                <a:gd name="connsiteX214" fmla="*/ 2166259 w 2282940"/>
                <a:gd name="connsiteY214" fmla="*/ 257175 h 852488"/>
                <a:gd name="connsiteX215" fmla="*/ 2161496 w 2282940"/>
                <a:gd name="connsiteY215" fmla="*/ 240506 h 852488"/>
                <a:gd name="connsiteX216" fmla="*/ 2151971 w 2282940"/>
                <a:gd name="connsiteY216" fmla="*/ 223838 h 852488"/>
                <a:gd name="connsiteX217" fmla="*/ 2144828 w 2282940"/>
                <a:gd name="connsiteY217" fmla="*/ 200025 h 852488"/>
                <a:gd name="connsiteX218" fmla="*/ 2142446 w 2282940"/>
                <a:gd name="connsiteY218" fmla="*/ 190500 h 852488"/>
                <a:gd name="connsiteX219" fmla="*/ 2135303 w 2282940"/>
                <a:gd name="connsiteY219" fmla="*/ 180975 h 852488"/>
                <a:gd name="connsiteX220" fmla="*/ 2132921 w 2282940"/>
                <a:gd name="connsiteY220" fmla="*/ 173831 h 852488"/>
                <a:gd name="connsiteX221" fmla="*/ 2113871 w 2282940"/>
                <a:gd name="connsiteY221" fmla="*/ 152400 h 852488"/>
                <a:gd name="connsiteX222" fmla="*/ 2094821 w 2282940"/>
                <a:gd name="connsiteY222" fmla="*/ 130969 h 852488"/>
                <a:gd name="connsiteX223" fmla="*/ 2099584 w 2282940"/>
                <a:gd name="connsiteY223" fmla="*/ 121444 h 852488"/>
                <a:gd name="connsiteX224" fmla="*/ 2135303 w 2282940"/>
                <a:gd name="connsiteY224" fmla="*/ 83344 h 852488"/>
                <a:gd name="connsiteX225" fmla="*/ 2123396 w 2282940"/>
                <a:gd name="connsiteY225" fmla="*/ 66675 h 852488"/>
                <a:gd name="connsiteX226" fmla="*/ 2097203 w 2282940"/>
                <a:gd name="connsiteY226" fmla="*/ 59531 h 852488"/>
                <a:gd name="connsiteX227" fmla="*/ 2090059 w 2282940"/>
                <a:gd name="connsiteY227" fmla="*/ 54769 h 852488"/>
                <a:gd name="connsiteX228" fmla="*/ 2080534 w 2282940"/>
                <a:gd name="connsiteY228" fmla="*/ 52388 h 852488"/>
                <a:gd name="connsiteX229" fmla="*/ 2018621 w 2282940"/>
                <a:gd name="connsiteY229" fmla="*/ 54769 h 852488"/>
                <a:gd name="connsiteX230" fmla="*/ 2009096 w 2282940"/>
                <a:gd name="connsiteY230" fmla="*/ 57150 h 852488"/>
                <a:gd name="connsiteX231" fmla="*/ 1990046 w 2282940"/>
                <a:gd name="connsiteY231" fmla="*/ 61913 h 852488"/>
                <a:gd name="connsiteX232" fmla="*/ 1978140 w 2282940"/>
                <a:gd name="connsiteY232" fmla="*/ 66675 h 852488"/>
                <a:gd name="connsiteX233" fmla="*/ 1970996 w 2282940"/>
                <a:gd name="connsiteY233" fmla="*/ 71438 h 852488"/>
                <a:gd name="connsiteX234" fmla="*/ 1951946 w 2282940"/>
                <a:gd name="connsiteY234" fmla="*/ 78581 h 852488"/>
                <a:gd name="connsiteX235" fmla="*/ 1935278 w 2282940"/>
                <a:gd name="connsiteY235" fmla="*/ 90488 h 852488"/>
                <a:gd name="connsiteX236" fmla="*/ 1923371 w 2282940"/>
                <a:gd name="connsiteY236" fmla="*/ 97631 h 852488"/>
                <a:gd name="connsiteX237" fmla="*/ 1913846 w 2282940"/>
                <a:gd name="connsiteY237" fmla="*/ 104775 h 852488"/>
                <a:gd name="connsiteX238" fmla="*/ 1899559 w 2282940"/>
                <a:gd name="connsiteY238" fmla="*/ 114300 h 852488"/>
                <a:gd name="connsiteX239" fmla="*/ 1885271 w 2282940"/>
                <a:gd name="connsiteY239" fmla="*/ 119063 h 852488"/>
                <a:gd name="connsiteX240" fmla="*/ 1878128 w 2282940"/>
                <a:gd name="connsiteY240" fmla="*/ 121444 h 852488"/>
                <a:gd name="connsiteX241" fmla="*/ 1863840 w 2282940"/>
                <a:gd name="connsiteY241" fmla="*/ 123825 h 852488"/>
                <a:gd name="connsiteX242" fmla="*/ 1854315 w 2282940"/>
                <a:gd name="connsiteY242" fmla="*/ 126206 h 852488"/>
                <a:gd name="connsiteX243" fmla="*/ 1828121 w 2282940"/>
                <a:gd name="connsiteY243" fmla="*/ 128588 h 852488"/>
                <a:gd name="connsiteX244" fmla="*/ 1787640 w 2282940"/>
                <a:gd name="connsiteY244" fmla="*/ 133350 h 852488"/>
                <a:gd name="connsiteX245" fmla="*/ 1775734 w 2282940"/>
                <a:gd name="connsiteY245" fmla="*/ 138113 h 852488"/>
                <a:gd name="connsiteX246" fmla="*/ 1744778 w 2282940"/>
                <a:gd name="connsiteY246" fmla="*/ 142875 h 852488"/>
                <a:gd name="connsiteX247" fmla="*/ 1704296 w 2282940"/>
                <a:gd name="connsiteY247" fmla="*/ 150019 h 852488"/>
                <a:gd name="connsiteX248" fmla="*/ 1449503 w 2282940"/>
                <a:gd name="connsiteY248" fmla="*/ 152400 h 852488"/>
                <a:gd name="connsiteX249" fmla="*/ 1442359 w 2282940"/>
                <a:gd name="connsiteY249" fmla="*/ 150019 h 852488"/>
                <a:gd name="connsiteX250" fmla="*/ 1430453 w 2282940"/>
                <a:gd name="connsiteY250" fmla="*/ 147638 h 852488"/>
                <a:gd name="connsiteX251" fmla="*/ 1344728 w 2282940"/>
                <a:gd name="connsiteY251" fmla="*/ 150019 h 852488"/>
                <a:gd name="connsiteX252" fmla="*/ 1337584 w 2282940"/>
                <a:gd name="connsiteY252" fmla="*/ 152400 h 852488"/>
                <a:gd name="connsiteX253" fmla="*/ 1323296 w 2282940"/>
                <a:gd name="connsiteY253" fmla="*/ 154781 h 852488"/>
                <a:gd name="connsiteX254" fmla="*/ 1311390 w 2282940"/>
                <a:gd name="connsiteY254" fmla="*/ 157163 h 852488"/>
                <a:gd name="connsiteX255" fmla="*/ 1261384 w 2282940"/>
                <a:gd name="connsiteY255" fmla="*/ 152400 h 852488"/>
                <a:gd name="connsiteX256" fmla="*/ 1239953 w 2282940"/>
                <a:gd name="connsiteY256" fmla="*/ 150019 h 852488"/>
                <a:gd name="connsiteX257" fmla="*/ 1228046 w 2282940"/>
                <a:gd name="connsiteY257" fmla="*/ 147638 h 852488"/>
                <a:gd name="connsiteX258" fmla="*/ 1163753 w 2282940"/>
                <a:gd name="connsiteY258" fmla="*/ 140494 h 852488"/>
                <a:gd name="connsiteX259" fmla="*/ 1108984 w 2282940"/>
                <a:gd name="connsiteY259" fmla="*/ 147638 h 852488"/>
                <a:gd name="connsiteX0" fmla="*/ 1108984 w 2282940"/>
                <a:gd name="connsiteY0" fmla="*/ 147638 h 852488"/>
                <a:gd name="connsiteX1" fmla="*/ 961346 w 2282940"/>
                <a:gd name="connsiteY1" fmla="*/ 152400 h 852488"/>
                <a:gd name="connsiteX2" fmla="*/ 944678 w 2282940"/>
                <a:gd name="connsiteY2" fmla="*/ 159544 h 852488"/>
                <a:gd name="connsiteX3" fmla="*/ 930390 w 2282940"/>
                <a:gd name="connsiteY3" fmla="*/ 164306 h 852488"/>
                <a:gd name="connsiteX4" fmla="*/ 856571 w 2282940"/>
                <a:gd name="connsiteY4" fmla="*/ 166688 h 852488"/>
                <a:gd name="connsiteX5" fmla="*/ 837521 w 2282940"/>
                <a:gd name="connsiteY5" fmla="*/ 164306 h 852488"/>
                <a:gd name="connsiteX6" fmla="*/ 830378 w 2282940"/>
                <a:gd name="connsiteY6" fmla="*/ 161925 h 852488"/>
                <a:gd name="connsiteX7" fmla="*/ 797040 w 2282940"/>
                <a:gd name="connsiteY7" fmla="*/ 169069 h 852488"/>
                <a:gd name="connsiteX8" fmla="*/ 763703 w 2282940"/>
                <a:gd name="connsiteY8" fmla="*/ 164306 h 852488"/>
                <a:gd name="connsiteX9" fmla="*/ 747034 w 2282940"/>
                <a:gd name="connsiteY9" fmla="*/ 152400 h 852488"/>
                <a:gd name="connsiteX10" fmla="*/ 742271 w 2282940"/>
                <a:gd name="connsiteY10" fmla="*/ 145256 h 852488"/>
                <a:gd name="connsiteX11" fmla="*/ 727984 w 2282940"/>
                <a:gd name="connsiteY11" fmla="*/ 135731 h 852488"/>
                <a:gd name="connsiteX12" fmla="*/ 718459 w 2282940"/>
                <a:gd name="connsiteY12" fmla="*/ 130969 h 852488"/>
                <a:gd name="connsiteX13" fmla="*/ 708934 w 2282940"/>
                <a:gd name="connsiteY13" fmla="*/ 123825 h 852488"/>
                <a:gd name="connsiteX14" fmla="*/ 701790 w 2282940"/>
                <a:gd name="connsiteY14" fmla="*/ 119063 h 852488"/>
                <a:gd name="connsiteX15" fmla="*/ 687503 w 2282940"/>
                <a:gd name="connsiteY15" fmla="*/ 107156 h 852488"/>
                <a:gd name="connsiteX16" fmla="*/ 658928 w 2282940"/>
                <a:gd name="connsiteY16" fmla="*/ 92869 h 852488"/>
                <a:gd name="connsiteX17" fmla="*/ 644640 w 2282940"/>
                <a:gd name="connsiteY17" fmla="*/ 85725 h 852488"/>
                <a:gd name="connsiteX18" fmla="*/ 625590 w 2282940"/>
                <a:gd name="connsiteY18" fmla="*/ 76200 h 852488"/>
                <a:gd name="connsiteX19" fmla="*/ 616065 w 2282940"/>
                <a:gd name="connsiteY19" fmla="*/ 69056 h 852488"/>
                <a:gd name="connsiteX20" fmla="*/ 599396 w 2282940"/>
                <a:gd name="connsiteY20" fmla="*/ 61913 h 852488"/>
                <a:gd name="connsiteX21" fmla="*/ 573203 w 2282940"/>
                <a:gd name="connsiteY21" fmla="*/ 45244 h 852488"/>
                <a:gd name="connsiteX22" fmla="*/ 561296 w 2282940"/>
                <a:gd name="connsiteY22" fmla="*/ 35719 h 852488"/>
                <a:gd name="connsiteX23" fmla="*/ 549390 w 2282940"/>
                <a:gd name="connsiteY23" fmla="*/ 23813 h 852488"/>
                <a:gd name="connsiteX24" fmla="*/ 535103 w 2282940"/>
                <a:gd name="connsiteY24" fmla="*/ 11906 h 852488"/>
                <a:gd name="connsiteX25" fmla="*/ 525578 w 2282940"/>
                <a:gd name="connsiteY25" fmla="*/ 4763 h 852488"/>
                <a:gd name="connsiteX26" fmla="*/ 511290 w 2282940"/>
                <a:gd name="connsiteY26" fmla="*/ 0 h 852488"/>
                <a:gd name="connsiteX27" fmla="*/ 463665 w 2282940"/>
                <a:gd name="connsiteY27" fmla="*/ 7144 h 852488"/>
                <a:gd name="connsiteX28" fmla="*/ 456521 w 2282940"/>
                <a:gd name="connsiteY28" fmla="*/ 11906 h 852488"/>
                <a:gd name="connsiteX29" fmla="*/ 451759 w 2282940"/>
                <a:gd name="connsiteY29" fmla="*/ 19050 h 852488"/>
                <a:gd name="connsiteX30" fmla="*/ 418421 w 2282940"/>
                <a:gd name="connsiteY30" fmla="*/ 21431 h 852488"/>
                <a:gd name="connsiteX31" fmla="*/ 411278 w 2282940"/>
                <a:gd name="connsiteY31" fmla="*/ 19050 h 852488"/>
                <a:gd name="connsiteX32" fmla="*/ 401753 w 2282940"/>
                <a:gd name="connsiteY32" fmla="*/ 14288 h 852488"/>
                <a:gd name="connsiteX33" fmla="*/ 385084 w 2282940"/>
                <a:gd name="connsiteY33" fmla="*/ 11906 h 852488"/>
                <a:gd name="connsiteX34" fmla="*/ 375559 w 2282940"/>
                <a:gd name="connsiteY34" fmla="*/ 7144 h 852488"/>
                <a:gd name="connsiteX35" fmla="*/ 358890 w 2282940"/>
                <a:gd name="connsiteY35" fmla="*/ 2381 h 852488"/>
                <a:gd name="connsiteX36" fmla="*/ 351746 w 2282940"/>
                <a:gd name="connsiteY36" fmla="*/ 0 h 852488"/>
                <a:gd name="connsiteX37" fmla="*/ 308884 w 2282940"/>
                <a:gd name="connsiteY37" fmla="*/ 4763 h 852488"/>
                <a:gd name="connsiteX38" fmla="*/ 304121 w 2282940"/>
                <a:gd name="connsiteY38" fmla="*/ 11906 h 852488"/>
                <a:gd name="connsiteX39" fmla="*/ 289834 w 2282940"/>
                <a:gd name="connsiteY39" fmla="*/ 23813 h 852488"/>
                <a:gd name="connsiteX40" fmla="*/ 285071 w 2282940"/>
                <a:gd name="connsiteY40" fmla="*/ 30956 h 852488"/>
                <a:gd name="connsiteX41" fmla="*/ 256496 w 2282940"/>
                <a:gd name="connsiteY41" fmla="*/ 57150 h 852488"/>
                <a:gd name="connsiteX42" fmla="*/ 249353 w 2282940"/>
                <a:gd name="connsiteY42" fmla="*/ 59531 h 852488"/>
                <a:gd name="connsiteX43" fmla="*/ 237446 w 2282940"/>
                <a:gd name="connsiteY43" fmla="*/ 69056 h 852488"/>
                <a:gd name="connsiteX44" fmla="*/ 230303 w 2282940"/>
                <a:gd name="connsiteY44" fmla="*/ 73819 h 852488"/>
                <a:gd name="connsiteX45" fmla="*/ 187440 w 2282940"/>
                <a:gd name="connsiteY45" fmla="*/ 78581 h 852488"/>
                <a:gd name="connsiteX46" fmla="*/ 149340 w 2282940"/>
                <a:gd name="connsiteY46" fmla="*/ 83344 h 852488"/>
                <a:gd name="connsiteX47" fmla="*/ 135053 w 2282940"/>
                <a:gd name="connsiteY47" fmla="*/ 88106 h 852488"/>
                <a:gd name="connsiteX48" fmla="*/ 120765 w 2282940"/>
                <a:gd name="connsiteY48" fmla="*/ 95250 h 852488"/>
                <a:gd name="connsiteX49" fmla="*/ 116003 w 2282940"/>
                <a:gd name="connsiteY49" fmla="*/ 104775 h 852488"/>
                <a:gd name="connsiteX50" fmla="*/ 108859 w 2282940"/>
                <a:gd name="connsiteY50" fmla="*/ 107156 h 852488"/>
                <a:gd name="connsiteX51" fmla="*/ 101715 w 2282940"/>
                <a:gd name="connsiteY51" fmla="*/ 111919 h 852488"/>
                <a:gd name="connsiteX52" fmla="*/ 94571 w 2282940"/>
                <a:gd name="connsiteY52" fmla="*/ 121444 h 852488"/>
                <a:gd name="connsiteX53" fmla="*/ 87428 w 2282940"/>
                <a:gd name="connsiteY53" fmla="*/ 128588 h 852488"/>
                <a:gd name="connsiteX54" fmla="*/ 77903 w 2282940"/>
                <a:gd name="connsiteY54" fmla="*/ 142875 h 852488"/>
                <a:gd name="connsiteX55" fmla="*/ 73140 w 2282940"/>
                <a:gd name="connsiteY55" fmla="*/ 150019 h 852488"/>
                <a:gd name="connsiteX56" fmla="*/ 68378 w 2282940"/>
                <a:gd name="connsiteY56" fmla="*/ 157163 h 852488"/>
                <a:gd name="connsiteX57" fmla="*/ 61234 w 2282940"/>
                <a:gd name="connsiteY57" fmla="*/ 171450 h 852488"/>
                <a:gd name="connsiteX58" fmla="*/ 58853 w 2282940"/>
                <a:gd name="connsiteY58" fmla="*/ 178594 h 852488"/>
                <a:gd name="connsiteX59" fmla="*/ 49328 w 2282940"/>
                <a:gd name="connsiteY59" fmla="*/ 192881 h 852488"/>
                <a:gd name="connsiteX60" fmla="*/ 44565 w 2282940"/>
                <a:gd name="connsiteY60" fmla="*/ 202406 h 852488"/>
                <a:gd name="connsiteX61" fmla="*/ 39803 w 2282940"/>
                <a:gd name="connsiteY61" fmla="*/ 223838 h 852488"/>
                <a:gd name="connsiteX62" fmla="*/ 37421 w 2282940"/>
                <a:gd name="connsiteY62" fmla="*/ 266700 h 852488"/>
                <a:gd name="connsiteX63" fmla="*/ 1703 w 2282940"/>
                <a:gd name="connsiteY63" fmla="*/ 345281 h 852488"/>
                <a:gd name="connsiteX64" fmla="*/ 6465 w 2282940"/>
                <a:gd name="connsiteY64" fmla="*/ 366713 h 852488"/>
                <a:gd name="connsiteX65" fmla="*/ 11228 w 2282940"/>
                <a:gd name="connsiteY65" fmla="*/ 381000 h 852488"/>
                <a:gd name="connsiteX66" fmla="*/ 13609 w 2282940"/>
                <a:gd name="connsiteY66" fmla="*/ 402431 h 852488"/>
                <a:gd name="connsiteX67" fmla="*/ 18371 w 2282940"/>
                <a:gd name="connsiteY67" fmla="*/ 414338 h 852488"/>
                <a:gd name="connsiteX68" fmla="*/ 20753 w 2282940"/>
                <a:gd name="connsiteY68" fmla="*/ 450056 h 852488"/>
                <a:gd name="connsiteX69" fmla="*/ 23134 w 2282940"/>
                <a:gd name="connsiteY69" fmla="*/ 619125 h 852488"/>
                <a:gd name="connsiteX70" fmla="*/ 30278 w 2282940"/>
                <a:gd name="connsiteY70" fmla="*/ 659606 h 852488"/>
                <a:gd name="connsiteX71" fmla="*/ 37421 w 2282940"/>
                <a:gd name="connsiteY71" fmla="*/ 678656 h 852488"/>
                <a:gd name="connsiteX72" fmla="*/ 46946 w 2282940"/>
                <a:gd name="connsiteY72" fmla="*/ 690563 h 852488"/>
                <a:gd name="connsiteX73" fmla="*/ 82665 w 2282940"/>
                <a:gd name="connsiteY73" fmla="*/ 692944 h 852488"/>
                <a:gd name="connsiteX74" fmla="*/ 89809 w 2282940"/>
                <a:gd name="connsiteY74" fmla="*/ 695325 h 852488"/>
                <a:gd name="connsiteX75" fmla="*/ 99334 w 2282940"/>
                <a:gd name="connsiteY75" fmla="*/ 700088 h 852488"/>
                <a:gd name="connsiteX76" fmla="*/ 118384 w 2282940"/>
                <a:gd name="connsiteY76" fmla="*/ 707231 h 852488"/>
                <a:gd name="connsiteX77" fmla="*/ 125528 w 2282940"/>
                <a:gd name="connsiteY77" fmla="*/ 714375 h 852488"/>
                <a:gd name="connsiteX78" fmla="*/ 137434 w 2282940"/>
                <a:gd name="connsiteY78" fmla="*/ 723900 h 852488"/>
                <a:gd name="connsiteX79" fmla="*/ 144578 w 2282940"/>
                <a:gd name="connsiteY79" fmla="*/ 733425 h 852488"/>
                <a:gd name="connsiteX80" fmla="*/ 146959 w 2282940"/>
                <a:gd name="connsiteY80" fmla="*/ 740569 h 852488"/>
                <a:gd name="connsiteX81" fmla="*/ 154103 w 2282940"/>
                <a:gd name="connsiteY81" fmla="*/ 745331 h 852488"/>
                <a:gd name="connsiteX82" fmla="*/ 185059 w 2282940"/>
                <a:gd name="connsiteY82" fmla="*/ 750094 h 852488"/>
                <a:gd name="connsiteX83" fmla="*/ 208871 w 2282940"/>
                <a:gd name="connsiteY83" fmla="*/ 757238 h 852488"/>
                <a:gd name="connsiteX84" fmla="*/ 227921 w 2282940"/>
                <a:gd name="connsiteY84" fmla="*/ 759619 h 852488"/>
                <a:gd name="connsiteX85" fmla="*/ 244590 w 2282940"/>
                <a:gd name="connsiteY85" fmla="*/ 762000 h 852488"/>
                <a:gd name="connsiteX86" fmla="*/ 275546 w 2282940"/>
                <a:gd name="connsiteY86" fmla="*/ 764381 h 852488"/>
                <a:gd name="connsiteX87" fmla="*/ 332696 w 2282940"/>
                <a:gd name="connsiteY87" fmla="*/ 771525 h 852488"/>
                <a:gd name="connsiteX88" fmla="*/ 385084 w 2282940"/>
                <a:gd name="connsiteY88" fmla="*/ 769144 h 852488"/>
                <a:gd name="connsiteX89" fmla="*/ 394609 w 2282940"/>
                <a:gd name="connsiteY89" fmla="*/ 766763 h 852488"/>
                <a:gd name="connsiteX90" fmla="*/ 418421 w 2282940"/>
                <a:gd name="connsiteY90" fmla="*/ 750094 h 852488"/>
                <a:gd name="connsiteX91" fmla="*/ 442234 w 2282940"/>
                <a:gd name="connsiteY91" fmla="*/ 735806 h 852488"/>
                <a:gd name="connsiteX92" fmla="*/ 449378 w 2282940"/>
                <a:gd name="connsiteY92" fmla="*/ 733425 h 852488"/>
                <a:gd name="connsiteX93" fmla="*/ 463665 w 2282940"/>
                <a:gd name="connsiteY93" fmla="*/ 726281 h 852488"/>
                <a:gd name="connsiteX94" fmla="*/ 480334 w 2282940"/>
                <a:gd name="connsiteY94" fmla="*/ 719138 h 852488"/>
                <a:gd name="connsiteX95" fmla="*/ 487478 w 2282940"/>
                <a:gd name="connsiteY95" fmla="*/ 714375 h 852488"/>
                <a:gd name="connsiteX96" fmla="*/ 497003 w 2282940"/>
                <a:gd name="connsiteY96" fmla="*/ 711994 h 852488"/>
                <a:gd name="connsiteX97" fmla="*/ 525578 w 2282940"/>
                <a:gd name="connsiteY97" fmla="*/ 707231 h 852488"/>
                <a:gd name="connsiteX98" fmla="*/ 649403 w 2282940"/>
                <a:gd name="connsiteY98" fmla="*/ 704850 h 852488"/>
                <a:gd name="connsiteX99" fmla="*/ 658928 w 2282940"/>
                <a:gd name="connsiteY99" fmla="*/ 707231 h 852488"/>
                <a:gd name="connsiteX100" fmla="*/ 699409 w 2282940"/>
                <a:gd name="connsiteY100" fmla="*/ 709613 h 852488"/>
                <a:gd name="connsiteX101" fmla="*/ 732746 w 2282940"/>
                <a:gd name="connsiteY101" fmla="*/ 711994 h 852488"/>
                <a:gd name="connsiteX102" fmla="*/ 768465 w 2282940"/>
                <a:gd name="connsiteY102" fmla="*/ 716756 h 852488"/>
                <a:gd name="connsiteX103" fmla="*/ 782753 w 2282940"/>
                <a:gd name="connsiteY103" fmla="*/ 719138 h 852488"/>
                <a:gd name="connsiteX104" fmla="*/ 830378 w 2282940"/>
                <a:gd name="connsiteY104" fmla="*/ 728663 h 852488"/>
                <a:gd name="connsiteX105" fmla="*/ 842284 w 2282940"/>
                <a:gd name="connsiteY105" fmla="*/ 733425 h 852488"/>
                <a:gd name="connsiteX106" fmla="*/ 861334 w 2282940"/>
                <a:gd name="connsiteY106" fmla="*/ 738188 h 852488"/>
                <a:gd name="connsiteX107" fmla="*/ 875621 w 2282940"/>
                <a:gd name="connsiteY107" fmla="*/ 747713 h 852488"/>
                <a:gd name="connsiteX108" fmla="*/ 882765 w 2282940"/>
                <a:gd name="connsiteY108" fmla="*/ 750094 h 852488"/>
                <a:gd name="connsiteX109" fmla="*/ 899434 w 2282940"/>
                <a:gd name="connsiteY109" fmla="*/ 754856 h 852488"/>
                <a:gd name="connsiteX110" fmla="*/ 920865 w 2282940"/>
                <a:gd name="connsiteY110" fmla="*/ 766763 h 852488"/>
                <a:gd name="connsiteX111" fmla="*/ 947059 w 2282940"/>
                <a:gd name="connsiteY111" fmla="*/ 783431 h 852488"/>
                <a:gd name="connsiteX112" fmla="*/ 968490 w 2282940"/>
                <a:gd name="connsiteY112" fmla="*/ 790575 h 852488"/>
                <a:gd name="connsiteX113" fmla="*/ 975634 w 2282940"/>
                <a:gd name="connsiteY113" fmla="*/ 797719 h 852488"/>
                <a:gd name="connsiteX114" fmla="*/ 994684 w 2282940"/>
                <a:gd name="connsiteY114" fmla="*/ 812006 h 852488"/>
                <a:gd name="connsiteX115" fmla="*/ 1001828 w 2282940"/>
                <a:gd name="connsiteY115" fmla="*/ 821531 h 852488"/>
                <a:gd name="connsiteX116" fmla="*/ 1011353 w 2282940"/>
                <a:gd name="connsiteY116" fmla="*/ 831056 h 852488"/>
                <a:gd name="connsiteX117" fmla="*/ 1028021 w 2282940"/>
                <a:gd name="connsiteY117" fmla="*/ 852488 h 852488"/>
                <a:gd name="connsiteX118" fmla="*/ 1099459 w 2282940"/>
                <a:gd name="connsiteY118" fmla="*/ 850106 h 852488"/>
                <a:gd name="connsiteX119" fmla="*/ 1113746 w 2282940"/>
                <a:gd name="connsiteY119" fmla="*/ 835819 h 852488"/>
                <a:gd name="connsiteX120" fmla="*/ 1120890 w 2282940"/>
                <a:gd name="connsiteY120" fmla="*/ 833438 h 852488"/>
                <a:gd name="connsiteX121" fmla="*/ 1125653 w 2282940"/>
                <a:gd name="connsiteY121" fmla="*/ 826294 h 852488"/>
                <a:gd name="connsiteX122" fmla="*/ 1137559 w 2282940"/>
                <a:gd name="connsiteY122" fmla="*/ 823913 h 852488"/>
                <a:gd name="connsiteX123" fmla="*/ 1144703 w 2282940"/>
                <a:gd name="connsiteY123" fmla="*/ 821531 h 852488"/>
                <a:gd name="connsiteX124" fmla="*/ 1218521 w 2282940"/>
                <a:gd name="connsiteY124" fmla="*/ 821531 h 852488"/>
                <a:gd name="connsiteX125" fmla="*/ 1228046 w 2282940"/>
                <a:gd name="connsiteY125" fmla="*/ 819150 h 852488"/>
                <a:gd name="connsiteX126" fmla="*/ 1232809 w 2282940"/>
                <a:gd name="connsiteY126" fmla="*/ 812006 h 852488"/>
                <a:gd name="connsiteX127" fmla="*/ 1239953 w 2282940"/>
                <a:gd name="connsiteY127" fmla="*/ 809625 h 852488"/>
                <a:gd name="connsiteX128" fmla="*/ 1247096 w 2282940"/>
                <a:gd name="connsiteY128" fmla="*/ 804863 h 852488"/>
                <a:gd name="connsiteX129" fmla="*/ 1249478 w 2282940"/>
                <a:gd name="connsiteY129" fmla="*/ 797719 h 852488"/>
                <a:gd name="connsiteX130" fmla="*/ 1263765 w 2282940"/>
                <a:gd name="connsiteY130" fmla="*/ 792956 h 852488"/>
                <a:gd name="connsiteX131" fmla="*/ 1266146 w 2282940"/>
                <a:gd name="connsiteY131" fmla="*/ 785813 h 852488"/>
                <a:gd name="connsiteX132" fmla="*/ 1273290 w 2282940"/>
                <a:gd name="connsiteY132" fmla="*/ 783431 h 852488"/>
                <a:gd name="connsiteX133" fmla="*/ 1282815 w 2282940"/>
                <a:gd name="connsiteY133" fmla="*/ 778669 h 852488"/>
                <a:gd name="connsiteX134" fmla="*/ 1292340 w 2282940"/>
                <a:gd name="connsiteY134" fmla="*/ 769144 h 852488"/>
                <a:gd name="connsiteX135" fmla="*/ 1299484 w 2282940"/>
                <a:gd name="connsiteY135" fmla="*/ 766763 h 852488"/>
                <a:gd name="connsiteX136" fmla="*/ 1320915 w 2282940"/>
                <a:gd name="connsiteY136" fmla="*/ 754856 h 852488"/>
                <a:gd name="connsiteX137" fmla="*/ 1337584 w 2282940"/>
                <a:gd name="connsiteY137" fmla="*/ 750094 h 852488"/>
                <a:gd name="connsiteX138" fmla="*/ 1344728 w 2282940"/>
                <a:gd name="connsiteY138" fmla="*/ 745331 h 852488"/>
                <a:gd name="connsiteX139" fmla="*/ 1351871 w 2282940"/>
                <a:gd name="connsiteY139" fmla="*/ 742950 h 852488"/>
                <a:gd name="connsiteX140" fmla="*/ 1385209 w 2282940"/>
                <a:gd name="connsiteY140" fmla="*/ 738188 h 852488"/>
                <a:gd name="connsiteX141" fmla="*/ 1394734 w 2282940"/>
                <a:gd name="connsiteY141" fmla="*/ 735806 h 852488"/>
                <a:gd name="connsiteX142" fmla="*/ 1420928 w 2282940"/>
                <a:gd name="connsiteY142" fmla="*/ 728663 h 852488"/>
                <a:gd name="connsiteX143" fmla="*/ 1459028 w 2282940"/>
                <a:gd name="connsiteY143" fmla="*/ 726281 h 852488"/>
                <a:gd name="connsiteX144" fmla="*/ 1485221 w 2282940"/>
                <a:gd name="connsiteY144" fmla="*/ 728663 h 852488"/>
                <a:gd name="connsiteX145" fmla="*/ 1492365 w 2282940"/>
                <a:gd name="connsiteY145" fmla="*/ 731044 h 852488"/>
                <a:gd name="connsiteX146" fmla="*/ 1530465 w 2282940"/>
                <a:gd name="connsiteY146" fmla="*/ 728663 h 852488"/>
                <a:gd name="connsiteX147" fmla="*/ 1549515 w 2282940"/>
                <a:gd name="connsiteY147" fmla="*/ 723900 h 852488"/>
                <a:gd name="connsiteX148" fmla="*/ 1559040 w 2282940"/>
                <a:gd name="connsiteY148" fmla="*/ 719138 h 852488"/>
                <a:gd name="connsiteX149" fmla="*/ 1568565 w 2282940"/>
                <a:gd name="connsiteY149" fmla="*/ 716756 h 852488"/>
                <a:gd name="connsiteX150" fmla="*/ 1575709 w 2282940"/>
                <a:gd name="connsiteY150" fmla="*/ 714375 h 852488"/>
                <a:gd name="connsiteX151" fmla="*/ 1597140 w 2282940"/>
                <a:gd name="connsiteY151" fmla="*/ 704850 h 852488"/>
                <a:gd name="connsiteX152" fmla="*/ 1611428 w 2282940"/>
                <a:gd name="connsiteY152" fmla="*/ 700088 h 852488"/>
                <a:gd name="connsiteX153" fmla="*/ 1618571 w 2282940"/>
                <a:gd name="connsiteY153" fmla="*/ 702469 h 852488"/>
                <a:gd name="connsiteX154" fmla="*/ 1630478 w 2282940"/>
                <a:gd name="connsiteY154" fmla="*/ 716756 h 852488"/>
                <a:gd name="connsiteX155" fmla="*/ 1637621 w 2282940"/>
                <a:gd name="connsiteY155" fmla="*/ 723900 h 852488"/>
                <a:gd name="connsiteX156" fmla="*/ 1651909 w 2282940"/>
                <a:gd name="connsiteY156" fmla="*/ 733425 h 852488"/>
                <a:gd name="connsiteX157" fmla="*/ 1659053 w 2282940"/>
                <a:gd name="connsiteY157" fmla="*/ 740569 h 852488"/>
                <a:gd name="connsiteX158" fmla="*/ 1680484 w 2282940"/>
                <a:gd name="connsiteY158" fmla="*/ 742950 h 852488"/>
                <a:gd name="connsiteX159" fmla="*/ 1690009 w 2282940"/>
                <a:gd name="connsiteY159" fmla="*/ 745331 h 852488"/>
                <a:gd name="connsiteX160" fmla="*/ 1697153 w 2282940"/>
                <a:gd name="connsiteY160" fmla="*/ 747713 h 852488"/>
                <a:gd name="connsiteX161" fmla="*/ 1711440 w 2282940"/>
                <a:gd name="connsiteY161" fmla="*/ 750094 h 852488"/>
                <a:gd name="connsiteX162" fmla="*/ 1730490 w 2282940"/>
                <a:gd name="connsiteY162" fmla="*/ 757238 h 852488"/>
                <a:gd name="connsiteX163" fmla="*/ 1742396 w 2282940"/>
                <a:gd name="connsiteY163" fmla="*/ 759619 h 852488"/>
                <a:gd name="connsiteX164" fmla="*/ 1785259 w 2282940"/>
                <a:gd name="connsiteY164" fmla="*/ 764381 h 852488"/>
                <a:gd name="connsiteX165" fmla="*/ 1797165 w 2282940"/>
                <a:gd name="connsiteY165" fmla="*/ 766763 h 852488"/>
                <a:gd name="connsiteX166" fmla="*/ 1818596 w 2282940"/>
                <a:gd name="connsiteY166" fmla="*/ 776288 h 852488"/>
                <a:gd name="connsiteX167" fmla="*/ 1837646 w 2282940"/>
                <a:gd name="connsiteY167" fmla="*/ 788194 h 852488"/>
                <a:gd name="connsiteX168" fmla="*/ 1847171 w 2282940"/>
                <a:gd name="connsiteY168" fmla="*/ 795338 h 852488"/>
                <a:gd name="connsiteX169" fmla="*/ 1859078 w 2282940"/>
                <a:gd name="connsiteY169" fmla="*/ 797719 h 852488"/>
                <a:gd name="connsiteX170" fmla="*/ 1873365 w 2282940"/>
                <a:gd name="connsiteY170" fmla="*/ 807244 h 852488"/>
                <a:gd name="connsiteX171" fmla="*/ 1885271 w 2282940"/>
                <a:gd name="connsiteY171" fmla="*/ 816769 h 852488"/>
                <a:gd name="connsiteX172" fmla="*/ 1894796 w 2282940"/>
                <a:gd name="connsiteY172" fmla="*/ 823913 h 852488"/>
                <a:gd name="connsiteX173" fmla="*/ 1899559 w 2282940"/>
                <a:gd name="connsiteY173" fmla="*/ 831056 h 852488"/>
                <a:gd name="connsiteX174" fmla="*/ 1956709 w 2282940"/>
                <a:gd name="connsiteY174" fmla="*/ 828675 h 852488"/>
                <a:gd name="connsiteX175" fmla="*/ 1968615 w 2282940"/>
                <a:gd name="connsiteY175" fmla="*/ 826294 h 852488"/>
                <a:gd name="connsiteX176" fmla="*/ 1975759 w 2282940"/>
                <a:gd name="connsiteY176" fmla="*/ 823913 h 852488"/>
                <a:gd name="connsiteX177" fmla="*/ 1994809 w 2282940"/>
                <a:gd name="connsiteY177" fmla="*/ 819150 h 852488"/>
                <a:gd name="connsiteX178" fmla="*/ 2004334 w 2282940"/>
                <a:gd name="connsiteY178" fmla="*/ 814388 h 852488"/>
                <a:gd name="connsiteX179" fmla="*/ 2011478 w 2282940"/>
                <a:gd name="connsiteY179" fmla="*/ 812006 h 852488"/>
                <a:gd name="connsiteX180" fmla="*/ 2018621 w 2282940"/>
                <a:gd name="connsiteY180" fmla="*/ 807244 h 852488"/>
                <a:gd name="connsiteX181" fmla="*/ 2035290 w 2282940"/>
                <a:gd name="connsiteY181" fmla="*/ 802481 h 852488"/>
                <a:gd name="connsiteX182" fmla="*/ 2066246 w 2282940"/>
                <a:gd name="connsiteY182" fmla="*/ 790575 h 852488"/>
                <a:gd name="connsiteX183" fmla="*/ 2075771 w 2282940"/>
                <a:gd name="connsiteY183" fmla="*/ 783431 h 852488"/>
                <a:gd name="connsiteX184" fmla="*/ 2094821 w 2282940"/>
                <a:gd name="connsiteY184" fmla="*/ 773906 h 852488"/>
                <a:gd name="connsiteX185" fmla="*/ 2111490 w 2282940"/>
                <a:gd name="connsiteY185" fmla="*/ 766763 h 852488"/>
                <a:gd name="connsiteX186" fmla="*/ 2125778 w 2282940"/>
                <a:gd name="connsiteY186" fmla="*/ 759619 h 852488"/>
                <a:gd name="connsiteX187" fmla="*/ 2142446 w 2282940"/>
                <a:gd name="connsiteY187" fmla="*/ 754856 h 852488"/>
                <a:gd name="connsiteX188" fmla="*/ 2171021 w 2282940"/>
                <a:gd name="connsiteY188" fmla="*/ 750094 h 852488"/>
                <a:gd name="connsiteX189" fmla="*/ 2180546 w 2282940"/>
                <a:gd name="connsiteY189" fmla="*/ 747713 h 852488"/>
                <a:gd name="connsiteX190" fmla="*/ 2194834 w 2282940"/>
                <a:gd name="connsiteY190" fmla="*/ 745331 h 852488"/>
                <a:gd name="connsiteX191" fmla="*/ 2225790 w 2282940"/>
                <a:gd name="connsiteY191" fmla="*/ 740569 h 852488"/>
                <a:gd name="connsiteX192" fmla="*/ 2240078 w 2282940"/>
                <a:gd name="connsiteY192" fmla="*/ 714375 h 852488"/>
                <a:gd name="connsiteX193" fmla="*/ 2256746 w 2282940"/>
                <a:gd name="connsiteY193" fmla="*/ 683419 h 852488"/>
                <a:gd name="connsiteX194" fmla="*/ 2263890 w 2282940"/>
                <a:gd name="connsiteY194" fmla="*/ 659606 h 852488"/>
                <a:gd name="connsiteX195" fmla="*/ 2268653 w 2282940"/>
                <a:gd name="connsiteY195" fmla="*/ 642938 h 852488"/>
                <a:gd name="connsiteX196" fmla="*/ 2271034 w 2282940"/>
                <a:gd name="connsiteY196" fmla="*/ 628650 h 852488"/>
                <a:gd name="connsiteX197" fmla="*/ 2273415 w 2282940"/>
                <a:gd name="connsiteY197" fmla="*/ 616744 h 852488"/>
                <a:gd name="connsiteX198" fmla="*/ 2278178 w 2282940"/>
                <a:gd name="connsiteY198" fmla="*/ 588169 h 852488"/>
                <a:gd name="connsiteX199" fmla="*/ 2280559 w 2282940"/>
                <a:gd name="connsiteY199" fmla="*/ 561975 h 852488"/>
                <a:gd name="connsiteX200" fmla="*/ 2282940 w 2282940"/>
                <a:gd name="connsiteY200" fmla="*/ 554831 h 852488"/>
                <a:gd name="connsiteX201" fmla="*/ 2280559 w 2282940"/>
                <a:gd name="connsiteY201" fmla="*/ 542925 h 852488"/>
                <a:gd name="connsiteX202" fmla="*/ 2271034 w 2282940"/>
                <a:gd name="connsiteY202" fmla="*/ 519113 h 852488"/>
                <a:gd name="connsiteX203" fmla="*/ 2268653 w 2282940"/>
                <a:gd name="connsiteY203" fmla="*/ 504825 h 852488"/>
                <a:gd name="connsiteX204" fmla="*/ 2263890 w 2282940"/>
                <a:gd name="connsiteY204" fmla="*/ 490538 h 852488"/>
                <a:gd name="connsiteX205" fmla="*/ 2261509 w 2282940"/>
                <a:gd name="connsiteY205" fmla="*/ 459581 h 852488"/>
                <a:gd name="connsiteX206" fmla="*/ 2259128 w 2282940"/>
                <a:gd name="connsiteY206" fmla="*/ 447675 h 852488"/>
                <a:gd name="connsiteX207" fmla="*/ 2256746 w 2282940"/>
                <a:gd name="connsiteY207" fmla="*/ 428625 h 852488"/>
                <a:gd name="connsiteX208" fmla="*/ 2237696 w 2282940"/>
                <a:gd name="connsiteY208" fmla="*/ 338138 h 852488"/>
                <a:gd name="connsiteX209" fmla="*/ 2230553 w 2282940"/>
                <a:gd name="connsiteY209" fmla="*/ 333375 h 852488"/>
                <a:gd name="connsiteX210" fmla="*/ 2218646 w 2282940"/>
                <a:gd name="connsiteY210" fmla="*/ 319088 h 852488"/>
                <a:gd name="connsiteX211" fmla="*/ 2204359 w 2282940"/>
                <a:gd name="connsiteY211" fmla="*/ 311944 h 852488"/>
                <a:gd name="connsiteX212" fmla="*/ 2185309 w 2282940"/>
                <a:gd name="connsiteY212" fmla="*/ 292894 h 852488"/>
                <a:gd name="connsiteX213" fmla="*/ 2173403 w 2282940"/>
                <a:gd name="connsiteY213" fmla="*/ 278606 h 852488"/>
                <a:gd name="connsiteX214" fmla="*/ 2166259 w 2282940"/>
                <a:gd name="connsiteY214" fmla="*/ 257175 h 852488"/>
                <a:gd name="connsiteX215" fmla="*/ 2161496 w 2282940"/>
                <a:gd name="connsiteY215" fmla="*/ 240506 h 852488"/>
                <a:gd name="connsiteX216" fmla="*/ 2151971 w 2282940"/>
                <a:gd name="connsiteY216" fmla="*/ 223838 h 852488"/>
                <a:gd name="connsiteX217" fmla="*/ 2144828 w 2282940"/>
                <a:gd name="connsiteY217" fmla="*/ 200025 h 852488"/>
                <a:gd name="connsiteX218" fmla="*/ 2142446 w 2282940"/>
                <a:gd name="connsiteY218" fmla="*/ 190500 h 852488"/>
                <a:gd name="connsiteX219" fmla="*/ 2135303 w 2282940"/>
                <a:gd name="connsiteY219" fmla="*/ 180975 h 852488"/>
                <a:gd name="connsiteX220" fmla="*/ 2132921 w 2282940"/>
                <a:gd name="connsiteY220" fmla="*/ 173831 h 852488"/>
                <a:gd name="connsiteX221" fmla="*/ 2113871 w 2282940"/>
                <a:gd name="connsiteY221" fmla="*/ 152400 h 852488"/>
                <a:gd name="connsiteX222" fmla="*/ 2094821 w 2282940"/>
                <a:gd name="connsiteY222" fmla="*/ 130969 h 852488"/>
                <a:gd name="connsiteX223" fmla="*/ 2099584 w 2282940"/>
                <a:gd name="connsiteY223" fmla="*/ 121444 h 852488"/>
                <a:gd name="connsiteX224" fmla="*/ 2135303 w 2282940"/>
                <a:gd name="connsiteY224" fmla="*/ 83344 h 852488"/>
                <a:gd name="connsiteX225" fmla="*/ 2097203 w 2282940"/>
                <a:gd name="connsiteY225" fmla="*/ 59531 h 852488"/>
                <a:gd name="connsiteX226" fmla="*/ 2090059 w 2282940"/>
                <a:gd name="connsiteY226" fmla="*/ 54769 h 852488"/>
                <a:gd name="connsiteX227" fmla="*/ 2080534 w 2282940"/>
                <a:gd name="connsiteY227" fmla="*/ 52388 h 852488"/>
                <a:gd name="connsiteX228" fmla="*/ 2018621 w 2282940"/>
                <a:gd name="connsiteY228" fmla="*/ 54769 h 852488"/>
                <a:gd name="connsiteX229" fmla="*/ 2009096 w 2282940"/>
                <a:gd name="connsiteY229" fmla="*/ 57150 h 852488"/>
                <a:gd name="connsiteX230" fmla="*/ 1990046 w 2282940"/>
                <a:gd name="connsiteY230" fmla="*/ 61913 h 852488"/>
                <a:gd name="connsiteX231" fmla="*/ 1978140 w 2282940"/>
                <a:gd name="connsiteY231" fmla="*/ 66675 h 852488"/>
                <a:gd name="connsiteX232" fmla="*/ 1970996 w 2282940"/>
                <a:gd name="connsiteY232" fmla="*/ 71438 h 852488"/>
                <a:gd name="connsiteX233" fmla="*/ 1951946 w 2282940"/>
                <a:gd name="connsiteY233" fmla="*/ 78581 h 852488"/>
                <a:gd name="connsiteX234" fmla="*/ 1935278 w 2282940"/>
                <a:gd name="connsiteY234" fmla="*/ 90488 h 852488"/>
                <a:gd name="connsiteX235" fmla="*/ 1923371 w 2282940"/>
                <a:gd name="connsiteY235" fmla="*/ 97631 h 852488"/>
                <a:gd name="connsiteX236" fmla="*/ 1913846 w 2282940"/>
                <a:gd name="connsiteY236" fmla="*/ 104775 h 852488"/>
                <a:gd name="connsiteX237" fmla="*/ 1899559 w 2282940"/>
                <a:gd name="connsiteY237" fmla="*/ 114300 h 852488"/>
                <a:gd name="connsiteX238" fmla="*/ 1885271 w 2282940"/>
                <a:gd name="connsiteY238" fmla="*/ 119063 h 852488"/>
                <a:gd name="connsiteX239" fmla="*/ 1878128 w 2282940"/>
                <a:gd name="connsiteY239" fmla="*/ 121444 h 852488"/>
                <a:gd name="connsiteX240" fmla="*/ 1863840 w 2282940"/>
                <a:gd name="connsiteY240" fmla="*/ 123825 h 852488"/>
                <a:gd name="connsiteX241" fmla="*/ 1854315 w 2282940"/>
                <a:gd name="connsiteY241" fmla="*/ 126206 h 852488"/>
                <a:gd name="connsiteX242" fmla="*/ 1828121 w 2282940"/>
                <a:gd name="connsiteY242" fmla="*/ 128588 h 852488"/>
                <a:gd name="connsiteX243" fmla="*/ 1787640 w 2282940"/>
                <a:gd name="connsiteY243" fmla="*/ 133350 h 852488"/>
                <a:gd name="connsiteX244" fmla="*/ 1775734 w 2282940"/>
                <a:gd name="connsiteY244" fmla="*/ 138113 h 852488"/>
                <a:gd name="connsiteX245" fmla="*/ 1744778 w 2282940"/>
                <a:gd name="connsiteY245" fmla="*/ 142875 h 852488"/>
                <a:gd name="connsiteX246" fmla="*/ 1704296 w 2282940"/>
                <a:gd name="connsiteY246" fmla="*/ 150019 h 852488"/>
                <a:gd name="connsiteX247" fmla="*/ 1449503 w 2282940"/>
                <a:gd name="connsiteY247" fmla="*/ 152400 h 852488"/>
                <a:gd name="connsiteX248" fmla="*/ 1442359 w 2282940"/>
                <a:gd name="connsiteY248" fmla="*/ 150019 h 852488"/>
                <a:gd name="connsiteX249" fmla="*/ 1430453 w 2282940"/>
                <a:gd name="connsiteY249" fmla="*/ 147638 h 852488"/>
                <a:gd name="connsiteX250" fmla="*/ 1344728 w 2282940"/>
                <a:gd name="connsiteY250" fmla="*/ 150019 h 852488"/>
                <a:gd name="connsiteX251" fmla="*/ 1337584 w 2282940"/>
                <a:gd name="connsiteY251" fmla="*/ 152400 h 852488"/>
                <a:gd name="connsiteX252" fmla="*/ 1323296 w 2282940"/>
                <a:gd name="connsiteY252" fmla="*/ 154781 h 852488"/>
                <a:gd name="connsiteX253" fmla="*/ 1311390 w 2282940"/>
                <a:gd name="connsiteY253" fmla="*/ 157163 h 852488"/>
                <a:gd name="connsiteX254" fmla="*/ 1261384 w 2282940"/>
                <a:gd name="connsiteY254" fmla="*/ 152400 h 852488"/>
                <a:gd name="connsiteX255" fmla="*/ 1239953 w 2282940"/>
                <a:gd name="connsiteY255" fmla="*/ 150019 h 852488"/>
                <a:gd name="connsiteX256" fmla="*/ 1228046 w 2282940"/>
                <a:gd name="connsiteY256" fmla="*/ 147638 h 852488"/>
                <a:gd name="connsiteX257" fmla="*/ 1163753 w 2282940"/>
                <a:gd name="connsiteY257" fmla="*/ 140494 h 852488"/>
                <a:gd name="connsiteX258" fmla="*/ 1108984 w 2282940"/>
                <a:gd name="connsiteY258" fmla="*/ 147638 h 852488"/>
                <a:gd name="connsiteX0" fmla="*/ 1108984 w 2282940"/>
                <a:gd name="connsiteY0" fmla="*/ 147638 h 852488"/>
                <a:gd name="connsiteX1" fmla="*/ 961346 w 2282940"/>
                <a:gd name="connsiteY1" fmla="*/ 152400 h 852488"/>
                <a:gd name="connsiteX2" fmla="*/ 944678 w 2282940"/>
                <a:gd name="connsiteY2" fmla="*/ 159544 h 852488"/>
                <a:gd name="connsiteX3" fmla="*/ 930390 w 2282940"/>
                <a:gd name="connsiteY3" fmla="*/ 164306 h 852488"/>
                <a:gd name="connsiteX4" fmla="*/ 856571 w 2282940"/>
                <a:gd name="connsiteY4" fmla="*/ 166688 h 852488"/>
                <a:gd name="connsiteX5" fmla="*/ 837521 w 2282940"/>
                <a:gd name="connsiteY5" fmla="*/ 164306 h 852488"/>
                <a:gd name="connsiteX6" fmla="*/ 830378 w 2282940"/>
                <a:gd name="connsiteY6" fmla="*/ 161925 h 852488"/>
                <a:gd name="connsiteX7" fmla="*/ 797040 w 2282940"/>
                <a:gd name="connsiteY7" fmla="*/ 169069 h 852488"/>
                <a:gd name="connsiteX8" fmla="*/ 763703 w 2282940"/>
                <a:gd name="connsiteY8" fmla="*/ 164306 h 852488"/>
                <a:gd name="connsiteX9" fmla="*/ 747034 w 2282940"/>
                <a:gd name="connsiteY9" fmla="*/ 152400 h 852488"/>
                <a:gd name="connsiteX10" fmla="*/ 742271 w 2282940"/>
                <a:gd name="connsiteY10" fmla="*/ 145256 h 852488"/>
                <a:gd name="connsiteX11" fmla="*/ 727984 w 2282940"/>
                <a:gd name="connsiteY11" fmla="*/ 135731 h 852488"/>
                <a:gd name="connsiteX12" fmla="*/ 718459 w 2282940"/>
                <a:gd name="connsiteY12" fmla="*/ 130969 h 852488"/>
                <a:gd name="connsiteX13" fmla="*/ 708934 w 2282940"/>
                <a:gd name="connsiteY13" fmla="*/ 123825 h 852488"/>
                <a:gd name="connsiteX14" fmla="*/ 701790 w 2282940"/>
                <a:gd name="connsiteY14" fmla="*/ 119063 h 852488"/>
                <a:gd name="connsiteX15" fmla="*/ 687503 w 2282940"/>
                <a:gd name="connsiteY15" fmla="*/ 107156 h 852488"/>
                <a:gd name="connsiteX16" fmla="*/ 658928 w 2282940"/>
                <a:gd name="connsiteY16" fmla="*/ 92869 h 852488"/>
                <a:gd name="connsiteX17" fmla="*/ 644640 w 2282940"/>
                <a:gd name="connsiteY17" fmla="*/ 85725 h 852488"/>
                <a:gd name="connsiteX18" fmla="*/ 625590 w 2282940"/>
                <a:gd name="connsiteY18" fmla="*/ 76200 h 852488"/>
                <a:gd name="connsiteX19" fmla="*/ 616065 w 2282940"/>
                <a:gd name="connsiteY19" fmla="*/ 69056 h 852488"/>
                <a:gd name="connsiteX20" fmla="*/ 599396 w 2282940"/>
                <a:gd name="connsiteY20" fmla="*/ 61913 h 852488"/>
                <a:gd name="connsiteX21" fmla="*/ 573203 w 2282940"/>
                <a:gd name="connsiteY21" fmla="*/ 45244 h 852488"/>
                <a:gd name="connsiteX22" fmla="*/ 561296 w 2282940"/>
                <a:gd name="connsiteY22" fmla="*/ 35719 h 852488"/>
                <a:gd name="connsiteX23" fmla="*/ 549390 w 2282940"/>
                <a:gd name="connsiteY23" fmla="*/ 23813 h 852488"/>
                <a:gd name="connsiteX24" fmla="*/ 535103 w 2282940"/>
                <a:gd name="connsiteY24" fmla="*/ 11906 h 852488"/>
                <a:gd name="connsiteX25" fmla="*/ 525578 w 2282940"/>
                <a:gd name="connsiteY25" fmla="*/ 4763 h 852488"/>
                <a:gd name="connsiteX26" fmla="*/ 511290 w 2282940"/>
                <a:gd name="connsiteY26" fmla="*/ 0 h 852488"/>
                <a:gd name="connsiteX27" fmla="*/ 463665 w 2282940"/>
                <a:gd name="connsiteY27" fmla="*/ 7144 h 852488"/>
                <a:gd name="connsiteX28" fmla="*/ 456521 w 2282940"/>
                <a:gd name="connsiteY28" fmla="*/ 11906 h 852488"/>
                <a:gd name="connsiteX29" fmla="*/ 451759 w 2282940"/>
                <a:gd name="connsiteY29" fmla="*/ 19050 h 852488"/>
                <a:gd name="connsiteX30" fmla="*/ 418421 w 2282940"/>
                <a:gd name="connsiteY30" fmla="*/ 21431 h 852488"/>
                <a:gd name="connsiteX31" fmla="*/ 411278 w 2282940"/>
                <a:gd name="connsiteY31" fmla="*/ 19050 h 852488"/>
                <a:gd name="connsiteX32" fmla="*/ 401753 w 2282940"/>
                <a:gd name="connsiteY32" fmla="*/ 14288 h 852488"/>
                <a:gd name="connsiteX33" fmla="*/ 385084 w 2282940"/>
                <a:gd name="connsiteY33" fmla="*/ 11906 h 852488"/>
                <a:gd name="connsiteX34" fmla="*/ 375559 w 2282940"/>
                <a:gd name="connsiteY34" fmla="*/ 7144 h 852488"/>
                <a:gd name="connsiteX35" fmla="*/ 358890 w 2282940"/>
                <a:gd name="connsiteY35" fmla="*/ 2381 h 852488"/>
                <a:gd name="connsiteX36" fmla="*/ 351746 w 2282940"/>
                <a:gd name="connsiteY36" fmla="*/ 0 h 852488"/>
                <a:gd name="connsiteX37" fmla="*/ 308884 w 2282940"/>
                <a:gd name="connsiteY37" fmla="*/ 4763 h 852488"/>
                <a:gd name="connsiteX38" fmla="*/ 304121 w 2282940"/>
                <a:gd name="connsiteY38" fmla="*/ 11906 h 852488"/>
                <a:gd name="connsiteX39" fmla="*/ 289834 w 2282940"/>
                <a:gd name="connsiteY39" fmla="*/ 23813 h 852488"/>
                <a:gd name="connsiteX40" fmla="*/ 285071 w 2282940"/>
                <a:gd name="connsiteY40" fmla="*/ 30956 h 852488"/>
                <a:gd name="connsiteX41" fmla="*/ 256496 w 2282940"/>
                <a:gd name="connsiteY41" fmla="*/ 57150 h 852488"/>
                <a:gd name="connsiteX42" fmla="*/ 249353 w 2282940"/>
                <a:gd name="connsiteY42" fmla="*/ 59531 h 852488"/>
                <a:gd name="connsiteX43" fmla="*/ 237446 w 2282940"/>
                <a:gd name="connsiteY43" fmla="*/ 69056 h 852488"/>
                <a:gd name="connsiteX44" fmla="*/ 230303 w 2282940"/>
                <a:gd name="connsiteY44" fmla="*/ 73819 h 852488"/>
                <a:gd name="connsiteX45" fmla="*/ 187440 w 2282940"/>
                <a:gd name="connsiteY45" fmla="*/ 78581 h 852488"/>
                <a:gd name="connsiteX46" fmla="*/ 149340 w 2282940"/>
                <a:gd name="connsiteY46" fmla="*/ 83344 h 852488"/>
                <a:gd name="connsiteX47" fmla="*/ 135053 w 2282940"/>
                <a:gd name="connsiteY47" fmla="*/ 88106 h 852488"/>
                <a:gd name="connsiteX48" fmla="*/ 120765 w 2282940"/>
                <a:gd name="connsiteY48" fmla="*/ 95250 h 852488"/>
                <a:gd name="connsiteX49" fmla="*/ 116003 w 2282940"/>
                <a:gd name="connsiteY49" fmla="*/ 104775 h 852488"/>
                <a:gd name="connsiteX50" fmla="*/ 108859 w 2282940"/>
                <a:gd name="connsiteY50" fmla="*/ 107156 h 852488"/>
                <a:gd name="connsiteX51" fmla="*/ 101715 w 2282940"/>
                <a:gd name="connsiteY51" fmla="*/ 111919 h 852488"/>
                <a:gd name="connsiteX52" fmla="*/ 94571 w 2282940"/>
                <a:gd name="connsiteY52" fmla="*/ 121444 h 852488"/>
                <a:gd name="connsiteX53" fmla="*/ 87428 w 2282940"/>
                <a:gd name="connsiteY53" fmla="*/ 128588 h 852488"/>
                <a:gd name="connsiteX54" fmla="*/ 77903 w 2282940"/>
                <a:gd name="connsiteY54" fmla="*/ 142875 h 852488"/>
                <a:gd name="connsiteX55" fmla="*/ 73140 w 2282940"/>
                <a:gd name="connsiteY55" fmla="*/ 150019 h 852488"/>
                <a:gd name="connsiteX56" fmla="*/ 68378 w 2282940"/>
                <a:gd name="connsiteY56" fmla="*/ 157163 h 852488"/>
                <a:gd name="connsiteX57" fmla="*/ 61234 w 2282940"/>
                <a:gd name="connsiteY57" fmla="*/ 171450 h 852488"/>
                <a:gd name="connsiteX58" fmla="*/ 58853 w 2282940"/>
                <a:gd name="connsiteY58" fmla="*/ 178594 h 852488"/>
                <a:gd name="connsiteX59" fmla="*/ 49328 w 2282940"/>
                <a:gd name="connsiteY59" fmla="*/ 192881 h 852488"/>
                <a:gd name="connsiteX60" fmla="*/ 44565 w 2282940"/>
                <a:gd name="connsiteY60" fmla="*/ 202406 h 852488"/>
                <a:gd name="connsiteX61" fmla="*/ 39803 w 2282940"/>
                <a:gd name="connsiteY61" fmla="*/ 223838 h 852488"/>
                <a:gd name="connsiteX62" fmla="*/ 37421 w 2282940"/>
                <a:gd name="connsiteY62" fmla="*/ 266700 h 852488"/>
                <a:gd name="connsiteX63" fmla="*/ 1703 w 2282940"/>
                <a:gd name="connsiteY63" fmla="*/ 345281 h 852488"/>
                <a:gd name="connsiteX64" fmla="*/ 6465 w 2282940"/>
                <a:gd name="connsiteY64" fmla="*/ 366713 h 852488"/>
                <a:gd name="connsiteX65" fmla="*/ 11228 w 2282940"/>
                <a:gd name="connsiteY65" fmla="*/ 381000 h 852488"/>
                <a:gd name="connsiteX66" fmla="*/ 13609 w 2282940"/>
                <a:gd name="connsiteY66" fmla="*/ 402431 h 852488"/>
                <a:gd name="connsiteX67" fmla="*/ 18371 w 2282940"/>
                <a:gd name="connsiteY67" fmla="*/ 414338 h 852488"/>
                <a:gd name="connsiteX68" fmla="*/ 20753 w 2282940"/>
                <a:gd name="connsiteY68" fmla="*/ 450056 h 852488"/>
                <a:gd name="connsiteX69" fmla="*/ 23134 w 2282940"/>
                <a:gd name="connsiteY69" fmla="*/ 619125 h 852488"/>
                <a:gd name="connsiteX70" fmla="*/ 30278 w 2282940"/>
                <a:gd name="connsiteY70" fmla="*/ 659606 h 852488"/>
                <a:gd name="connsiteX71" fmla="*/ 37421 w 2282940"/>
                <a:gd name="connsiteY71" fmla="*/ 678656 h 852488"/>
                <a:gd name="connsiteX72" fmla="*/ 46946 w 2282940"/>
                <a:gd name="connsiteY72" fmla="*/ 690563 h 852488"/>
                <a:gd name="connsiteX73" fmla="*/ 82665 w 2282940"/>
                <a:gd name="connsiteY73" fmla="*/ 692944 h 852488"/>
                <a:gd name="connsiteX74" fmla="*/ 89809 w 2282940"/>
                <a:gd name="connsiteY74" fmla="*/ 695325 h 852488"/>
                <a:gd name="connsiteX75" fmla="*/ 99334 w 2282940"/>
                <a:gd name="connsiteY75" fmla="*/ 700088 h 852488"/>
                <a:gd name="connsiteX76" fmla="*/ 118384 w 2282940"/>
                <a:gd name="connsiteY76" fmla="*/ 707231 h 852488"/>
                <a:gd name="connsiteX77" fmla="*/ 125528 w 2282940"/>
                <a:gd name="connsiteY77" fmla="*/ 714375 h 852488"/>
                <a:gd name="connsiteX78" fmla="*/ 137434 w 2282940"/>
                <a:gd name="connsiteY78" fmla="*/ 723900 h 852488"/>
                <a:gd name="connsiteX79" fmla="*/ 144578 w 2282940"/>
                <a:gd name="connsiteY79" fmla="*/ 733425 h 852488"/>
                <a:gd name="connsiteX80" fmla="*/ 146959 w 2282940"/>
                <a:gd name="connsiteY80" fmla="*/ 740569 h 852488"/>
                <a:gd name="connsiteX81" fmla="*/ 154103 w 2282940"/>
                <a:gd name="connsiteY81" fmla="*/ 745331 h 852488"/>
                <a:gd name="connsiteX82" fmla="*/ 185059 w 2282940"/>
                <a:gd name="connsiteY82" fmla="*/ 750094 h 852488"/>
                <a:gd name="connsiteX83" fmla="*/ 208871 w 2282940"/>
                <a:gd name="connsiteY83" fmla="*/ 757238 h 852488"/>
                <a:gd name="connsiteX84" fmla="*/ 227921 w 2282940"/>
                <a:gd name="connsiteY84" fmla="*/ 759619 h 852488"/>
                <a:gd name="connsiteX85" fmla="*/ 244590 w 2282940"/>
                <a:gd name="connsiteY85" fmla="*/ 762000 h 852488"/>
                <a:gd name="connsiteX86" fmla="*/ 275546 w 2282940"/>
                <a:gd name="connsiteY86" fmla="*/ 764381 h 852488"/>
                <a:gd name="connsiteX87" fmla="*/ 332696 w 2282940"/>
                <a:gd name="connsiteY87" fmla="*/ 771525 h 852488"/>
                <a:gd name="connsiteX88" fmla="*/ 385084 w 2282940"/>
                <a:gd name="connsiteY88" fmla="*/ 769144 h 852488"/>
                <a:gd name="connsiteX89" fmla="*/ 394609 w 2282940"/>
                <a:gd name="connsiteY89" fmla="*/ 766763 h 852488"/>
                <a:gd name="connsiteX90" fmla="*/ 418421 w 2282940"/>
                <a:gd name="connsiteY90" fmla="*/ 750094 h 852488"/>
                <a:gd name="connsiteX91" fmla="*/ 442234 w 2282940"/>
                <a:gd name="connsiteY91" fmla="*/ 735806 h 852488"/>
                <a:gd name="connsiteX92" fmla="*/ 449378 w 2282940"/>
                <a:gd name="connsiteY92" fmla="*/ 733425 h 852488"/>
                <a:gd name="connsiteX93" fmla="*/ 463665 w 2282940"/>
                <a:gd name="connsiteY93" fmla="*/ 726281 h 852488"/>
                <a:gd name="connsiteX94" fmla="*/ 480334 w 2282940"/>
                <a:gd name="connsiteY94" fmla="*/ 719138 h 852488"/>
                <a:gd name="connsiteX95" fmla="*/ 487478 w 2282940"/>
                <a:gd name="connsiteY95" fmla="*/ 714375 h 852488"/>
                <a:gd name="connsiteX96" fmla="*/ 497003 w 2282940"/>
                <a:gd name="connsiteY96" fmla="*/ 711994 h 852488"/>
                <a:gd name="connsiteX97" fmla="*/ 525578 w 2282940"/>
                <a:gd name="connsiteY97" fmla="*/ 707231 h 852488"/>
                <a:gd name="connsiteX98" fmla="*/ 649403 w 2282940"/>
                <a:gd name="connsiteY98" fmla="*/ 704850 h 852488"/>
                <a:gd name="connsiteX99" fmla="*/ 658928 w 2282940"/>
                <a:gd name="connsiteY99" fmla="*/ 707231 h 852488"/>
                <a:gd name="connsiteX100" fmla="*/ 699409 w 2282940"/>
                <a:gd name="connsiteY100" fmla="*/ 709613 h 852488"/>
                <a:gd name="connsiteX101" fmla="*/ 732746 w 2282940"/>
                <a:gd name="connsiteY101" fmla="*/ 711994 h 852488"/>
                <a:gd name="connsiteX102" fmla="*/ 768465 w 2282940"/>
                <a:gd name="connsiteY102" fmla="*/ 716756 h 852488"/>
                <a:gd name="connsiteX103" fmla="*/ 782753 w 2282940"/>
                <a:gd name="connsiteY103" fmla="*/ 719138 h 852488"/>
                <a:gd name="connsiteX104" fmla="*/ 830378 w 2282940"/>
                <a:gd name="connsiteY104" fmla="*/ 728663 h 852488"/>
                <a:gd name="connsiteX105" fmla="*/ 842284 w 2282940"/>
                <a:gd name="connsiteY105" fmla="*/ 733425 h 852488"/>
                <a:gd name="connsiteX106" fmla="*/ 861334 w 2282940"/>
                <a:gd name="connsiteY106" fmla="*/ 738188 h 852488"/>
                <a:gd name="connsiteX107" fmla="*/ 875621 w 2282940"/>
                <a:gd name="connsiteY107" fmla="*/ 747713 h 852488"/>
                <a:gd name="connsiteX108" fmla="*/ 882765 w 2282940"/>
                <a:gd name="connsiteY108" fmla="*/ 750094 h 852488"/>
                <a:gd name="connsiteX109" fmla="*/ 899434 w 2282940"/>
                <a:gd name="connsiteY109" fmla="*/ 754856 h 852488"/>
                <a:gd name="connsiteX110" fmla="*/ 920865 w 2282940"/>
                <a:gd name="connsiteY110" fmla="*/ 766763 h 852488"/>
                <a:gd name="connsiteX111" fmla="*/ 947059 w 2282940"/>
                <a:gd name="connsiteY111" fmla="*/ 783431 h 852488"/>
                <a:gd name="connsiteX112" fmla="*/ 968490 w 2282940"/>
                <a:gd name="connsiteY112" fmla="*/ 790575 h 852488"/>
                <a:gd name="connsiteX113" fmla="*/ 975634 w 2282940"/>
                <a:gd name="connsiteY113" fmla="*/ 797719 h 852488"/>
                <a:gd name="connsiteX114" fmla="*/ 994684 w 2282940"/>
                <a:gd name="connsiteY114" fmla="*/ 812006 h 852488"/>
                <a:gd name="connsiteX115" fmla="*/ 1001828 w 2282940"/>
                <a:gd name="connsiteY115" fmla="*/ 821531 h 852488"/>
                <a:gd name="connsiteX116" fmla="*/ 1011353 w 2282940"/>
                <a:gd name="connsiteY116" fmla="*/ 831056 h 852488"/>
                <a:gd name="connsiteX117" fmla="*/ 1028021 w 2282940"/>
                <a:gd name="connsiteY117" fmla="*/ 852488 h 852488"/>
                <a:gd name="connsiteX118" fmla="*/ 1099459 w 2282940"/>
                <a:gd name="connsiteY118" fmla="*/ 850106 h 852488"/>
                <a:gd name="connsiteX119" fmla="*/ 1113746 w 2282940"/>
                <a:gd name="connsiteY119" fmla="*/ 835819 h 852488"/>
                <a:gd name="connsiteX120" fmla="*/ 1120890 w 2282940"/>
                <a:gd name="connsiteY120" fmla="*/ 833438 h 852488"/>
                <a:gd name="connsiteX121" fmla="*/ 1125653 w 2282940"/>
                <a:gd name="connsiteY121" fmla="*/ 826294 h 852488"/>
                <a:gd name="connsiteX122" fmla="*/ 1137559 w 2282940"/>
                <a:gd name="connsiteY122" fmla="*/ 823913 h 852488"/>
                <a:gd name="connsiteX123" fmla="*/ 1144703 w 2282940"/>
                <a:gd name="connsiteY123" fmla="*/ 821531 h 852488"/>
                <a:gd name="connsiteX124" fmla="*/ 1218521 w 2282940"/>
                <a:gd name="connsiteY124" fmla="*/ 821531 h 852488"/>
                <a:gd name="connsiteX125" fmla="*/ 1228046 w 2282940"/>
                <a:gd name="connsiteY125" fmla="*/ 819150 h 852488"/>
                <a:gd name="connsiteX126" fmla="*/ 1232809 w 2282940"/>
                <a:gd name="connsiteY126" fmla="*/ 812006 h 852488"/>
                <a:gd name="connsiteX127" fmla="*/ 1239953 w 2282940"/>
                <a:gd name="connsiteY127" fmla="*/ 809625 h 852488"/>
                <a:gd name="connsiteX128" fmla="*/ 1247096 w 2282940"/>
                <a:gd name="connsiteY128" fmla="*/ 804863 h 852488"/>
                <a:gd name="connsiteX129" fmla="*/ 1249478 w 2282940"/>
                <a:gd name="connsiteY129" fmla="*/ 797719 h 852488"/>
                <a:gd name="connsiteX130" fmla="*/ 1263765 w 2282940"/>
                <a:gd name="connsiteY130" fmla="*/ 792956 h 852488"/>
                <a:gd name="connsiteX131" fmla="*/ 1266146 w 2282940"/>
                <a:gd name="connsiteY131" fmla="*/ 785813 h 852488"/>
                <a:gd name="connsiteX132" fmla="*/ 1273290 w 2282940"/>
                <a:gd name="connsiteY132" fmla="*/ 783431 h 852488"/>
                <a:gd name="connsiteX133" fmla="*/ 1282815 w 2282940"/>
                <a:gd name="connsiteY133" fmla="*/ 778669 h 852488"/>
                <a:gd name="connsiteX134" fmla="*/ 1292340 w 2282940"/>
                <a:gd name="connsiteY134" fmla="*/ 769144 h 852488"/>
                <a:gd name="connsiteX135" fmla="*/ 1299484 w 2282940"/>
                <a:gd name="connsiteY135" fmla="*/ 766763 h 852488"/>
                <a:gd name="connsiteX136" fmla="*/ 1320915 w 2282940"/>
                <a:gd name="connsiteY136" fmla="*/ 754856 h 852488"/>
                <a:gd name="connsiteX137" fmla="*/ 1337584 w 2282940"/>
                <a:gd name="connsiteY137" fmla="*/ 750094 h 852488"/>
                <a:gd name="connsiteX138" fmla="*/ 1344728 w 2282940"/>
                <a:gd name="connsiteY138" fmla="*/ 745331 h 852488"/>
                <a:gd name="connsiteX139" fmla="*/ 1351871 w 2282940"/>
                <a:gd name="connsiteY139" fmla="*/ 742950 h 852488"/>
                <a:gd name="connsiteX140" fmla="*/ 1385209 w 2282940"/>
                <a:gd name="connsiteY140" fmla="*/ 738188 h 852488"/>
                <a:gd name="connsiteX141" fmla="*/ 1394734 w 2282940"/>
                <a:gd name="connsiteY141" fmla="*/ 735806 h 852488"/>
                <a:gd name="connsiteX142" fmla="*/ 1420928 w 2282940"/>
                <a:gd name="connsiteY142" fmla="*/ 728663 h 852488"/>
                <a:gd name="connsiteX143" fmla="*/ 1459028 w 2282940"/>
                <a:gd name="connsiteY143" fmla="*/ 726281 h 852488"/>
                <a:gd name="connsiteX144" fmla="*/ 1485221 w 2282940"/>
                <a:gd name="connsiteY144" fmla="*/ 728663 h 852488"/>
                <a:gd name="connsiteX145" fmla="*/ 1492365 w 2282940"/>
                <a:gd name="connsiteY145" fmla="*/ 731044 h 852488"/>
                <a:gd name="connsiteX146" fmla="*/ 1530465 w 2282940"/>
                <a:gd name="connsiteY146" fmla="*/ 728663 h 852488"/>
                <a:gd name="connsiteX147" fmla="*/ 1549515 w 2282940"/>
                <a:gd name="connsiteY147" fmla="*/ 723900 h 852488"/>
                <a:gd name="connsiteX148" fmla="*/ 1559040 w 2282940"/>
                <a:gd name="connsiteY148" fmla="*/ 719138 h 852488"/>
                <a:gd name="connsiteX149" fmla="*/ 1568565 w 2282940"/>
                <a:gd name="connsiteY149" fmla="*/ 716756 h 852488"/>
                <a:gd name="connsiteX150" fmla="*/ 1575709 w 2282940"/>
                <a:gd name="connsiteY150" fmla="*/ 714375 h 852488"/>
                <a:gd name="connsiteX151" fmla="*/ 1597140 w 2282940"/>
                <a:gd name="connsiteY151" fmla="*/ 704850 h 852488"/>
                <a:gd name="connsiteX152" fmla="*/ 1611428 w 2282940"/>
                <a:gd name="connsiteY152" fmla="*/ 700088 h 852488"/>
                <a:gd name="connsiteX153" fmla="*/ 1618571 w 2282940"/>
                <a:gd name="connsiteY153" fmla="*/ 702469 h 852488"/>
                <a:gd name="connsiteX154" fmla="*/ 1630478 w 2282940"/>
                <a:gd name="connsiteY154" fmla="*/ 716756 h 852488"/>
                <a:gd name="connsiteX155" fmla="*/ 1637621 w 2282940"/>
                <a:gd name="connsiteY155" fmla="*/ 723900 h 852488"/>
                <a:gd name="connsiteX156" fmla="*/ 1651909 w 2282940"/>
                <a:gd name="connsiteY156" fmla="*/ 733425 h 852488"/>
                <a:gd name="connsiteX157" fmla="*/ 1659053 w 2282940"/>
                <a:gd name="connsiteY157" fmla="*/ 740569 h 852488"/>
                <a:gd name="connsiteX158" fmla="*/ 1680484 w 2282940"/>
                <a:gd name="connsiteY158" fmla="*/ 742950 h 852488"/>
                <a:gd name="connsiteX159" fmla="*/ 1690009 w 2282940"/>
                <a:gd name="connsiteY159" fmla="*/ 745331 h 852488"/>
                <a:gd name="connsiteX160" fmla="*/ 1697153 w 2282940"/>
                <a:gd name="connsiteY160" fmla="*/ 747713 h 852488"/>
                <a:gd name="connsiteX161" fmla="*/ 1711440 w 2282940"/>
                <a:gd name="connsiteY161" fmla="*/ 750094 h 852488"/>
                <a:gd name="connsiteX162" fmla="*/ 1730490 w 2282940"/>
                <a:gd name="connsiteY162" fmla="*/ 757238 h 852488"/>
                <a:gd name="connsiteX163" fmla="*/ 1742396 w 2282940"/>
                <a:gd name="connsiteY163" fmla="*/ 759619 h 852488"/>
                <a:gd name="connsiteX164" fmla="*/ 1785259 w 2282940"/>
                <a:gd name="connsiteY164" fmla="*/ 764381 h 852488"/>
                <a:gd name="connsiteX165" fmla="*/ 1797165 w 2282940"/>
                <a:gd name="connsiteY165" fmla="*/ 766763 h 852488"/>
                <a:gd name="connsiteX166" fmla="*/ 1818596 w 2282940"/>
                <a:gd name="connsiteY166" fmla="*/ 776288 h 852488"/>
                <a:gd name="connsiteX167" fmla="*/ 1837646 w 2282940"/>
                <a:gd name="connsiteY167" fmla="*/ 788194 h 852488"/>
                <a:gd name="connsiteX168" fmla="*/ 1847171 w 2282940"/>
                <a:gd name="connsiteY168" fmla="*/ 795338 h 852488"/>
                <a:gd name="connsiteX169" fmla="*/ 1859078 w 2282940"/>
                <a:gd name="connsiteY169" fmla="*/ 797719 h 852488"/>
                <a:gd name="connsiteX170" fmla="*/ 1873365 w 2282940"/>
                <a:gd name="connsiteY170" fmla="*/ 807244 h 852488"/>
                <a:gd name="connsiteX171" fmla="*/ 1885271 w 2282940"/>
                <a:gd name="connsiteY171" fmla="*/ 816769 h 852488"/>
                <a:gd name="connsiteX172" fmla="*/ 1894796 w 2282940"/>
                <a:gd name="connsiteY172" fmla="*/ 823913 h 852488"/>
                <a:gd name="connsiteX173" fmla="*/ 1899559 w 2282940"/>
                <a:gd name="connsiteY173" fmla="*/ 831056 h 852488"/>
                <a:gd name="connsiteX174" fmla="*/ 1956709 w 2282940"/>
                <a:gd name="connsiteY174" fmla="*/ 828675 h 852488"/>
                <a:gd name="connsiteX175" fmla="*/ 1968615 w 2282940"/>
                <a:gd name="connsiteY175" fmla="*/ 826294 h 852488"/>
                <a:gd name="connsiteX176" fmla="*/ 1975759 w 2282940"/>
                <a:gd name="connsiteY176" fmla="*/ 823913 h 852488"/>
                <a:gd name="connsiteX177" fmla="*/ 1994809 w 2282940"/>
                <a:gd name="connsiteY177" fmla="*/ 819150 h 852488"/>
                <a:gd name="connsiteX178" fmla="*/ 2004334 w 2282940"/>
                <a:gd name="connsiteY178" fmla="*/ 814388 h 852488"/>
                <a:gd name="connsiteX179" fmla="*/ 2011478 w 2282940"/>
                <a:gd name="connsiteY179" fmla="*/ 812006 h 852488"/>
                <a:gd name="connsiteX180" fmla="*/ 2018621 w 2282940"/>
                <a:gd name="connsiteY180" fmla="*/ 807244 h 852488"/>
                <a:gd name="connsiteX181" fmla="*/ 2035290 w 2282940"/>
                <a:gd name="connsiteY181" fmla="*/ 802481 h 852488"/>
                <a:gd name="connsiteX182" fmla="*/ 2066246 w 2282940"/>
                <a:gd name="connsiteY182" fmla="*/ 790575 h 852488"/>
                <a:gd name="connsiteX183" fmla="*/ 2075771 w 2282940"/>
                <a:gd name="connsiteY183" fmla="*/ 783431 h 852488"/>
                <a:gd name="connsiteX184" fmla="*/ 2094821 w 2282940"/>
                <a:gd name="connsiteY184" fmla="*/ 773906 h 852488"/>
                <a:gd name="connsiteX185" fmla="*/ 2111490 w 2282940"/>
                <a:gd name="connsiteY185" fmla="*/ 766763 h 852488"/>
                <a:gd name="connsiteX186" fmla="*/ 2125778 w 2282940"/>
                <a:gd name="connsiteY186" fmla="*/ 759619 h 852488"/>
                <a:gd name="connsiteX187" fmla="*/ 2142446 w 2282940"/>
                <a:gd name="connsiteY187" fmla="*/ 754856 h 852488"/>
                <a:gd name="connsiteX188" fmla="*/ 2171021 w 2282940"/>
                <a:gd name="connsiteY188" fmla="*/ 750094 h 852488"/>
                <a:gd name="connsiteX189" fmla="*/ 2180546 w 2282940"/>
                <a:gd name="connsiteY189" fmla="*/ 747713 h 852488"/>
                <a:gd name="connsiteX190" fmla="*/ 2194834 w 2282940"/>
                <a:gd name="connsiteY190" fmla="*/ 745331 h 852488"/>
                <a:gd name="connsiteX191" fmla="*/ 2225790 w 2282940"/>
                <a:gd name="connsiteY191" fmla="*/ 740569 h 852488"/>
                <a:gd name="connsiteX192" fmla="*/ 2240078 w 2282940"/>
                <a:gd name="connsiteY192" fmla="*/ 714375 h 852488"/>
                <a:gd name="connsiteX193" fmla="*/ 2256746 w 2282940"/>
                <a:gd name="connsiteY193" fmla="*/ 683419 h 852488"/>
                <a:gd name="connsiteX194" fmla="*/ 2263890 w 2282940"/>
                <a:gd name="connsiteY194" fmla="*/ 659606 h 852488"/>
                <a:gd name="connsiteX195" fmla="*/ 2268653 w 2282940"/>
                <a:gd name="connsiteY195" fmla="*/ 642938 h 852488"/>
                <a:gd name="connsiteX196" fmla="*/ 2271034 w 2282940"/>
                <a:gd name="connsiteY196" fmla="*/ 628650 h 852488"/>
                <a:gd name="connsiteX197" fmla="*/ 2273415 w 2282940"/>
                <a:gd name="connsiteY197" fmla="*/ 616744 h 852488"/>
                <a:gd name="connsiteX198" fmla="*/ 2278178 w 2282940"/>
                <a:gd name="connsiteY198" fmla="*/ 588169 h 852488"/>
                <a:gd name="connsiteX199" fmla="*/ 2280559 w 2282940"/>
                <a:gd name="connsiteY199" fmla="*/ 561975 h 852488"/>
                <a:gd name="connsiteX200" fmla="*/ 2282940 w 2282940"/>
                <a:gd name="connsiteY200" fmla="*/ 554831 h 852488"/>
                <a:gd name="connsiteX201" fmla="*/ 2280559 w 2282940"/>
                <a:gd name="connsiteY201" fmla="*/ 542925 h 852488"/>
                <a:gd name="connsiteX202" fmla="*/ 2271034 w 2282940"/>
                <a:gd name="connsiteY202" fmla="*/ 519113 h 852488"/>
                <a:gd name="connsiteX203" fmla="*/ 2268653 w 2282940"/>
                <a:gd name="connsiteY203" fmla="*/ 504825 h 852488"/>
                <a:gd name="connsiteX204" fmla="*/ 2263890 w 2282940"/>
                <a:gd name="connsiteY204" fmla="*/ 490538 h 852488"/>
                <a:gd name="connsiteX205" fmla="*/ 2261509 w 2282940"/>
                <a:gd name="connsiteY205" fmla="*/ 459581 h 852488"/>
                <a:gd name="connsiteX206" fmla="*/ 2259128 w 2282940"/>
                <a:gd name="connsiteY206" fmla="*/ 447675 h 852488"/>
                <a:gd name="connsiteX207" fmla="*/ 2256746 w 2282940"/>
                <a:gd name="connsiteY207" fmla="*/ 428625 h 852488"/>
                <a:gd name="connsiteX208" fmla="*/ 2237696 w 2282940"/>
                <a:gd name="connsiteY208" fmla="*/ 338138 h 852488"/>
                <a:gd name="connsiteX209" fmla="*/ 2230553 w 2282940"/>
                <a:gd name="connsiteY209" fmla="*/ 333375 h 852488"/>
                <a:gd name="connsiteX210" fmla="*/ 2218646 w 2282940"/>
                <a:gd name="connsiteY210" fmla="*/ 319088 h 852488"/>
                <a:gd name="connsiteX211" fmla="*/ 2204359 w 2282940"/>
                <a:gd name="connsiteY211" fmla="*/ 311944 h 852488"/>
                <a:gd name="connsiteX212" fmla="*/ 2185309 w 2282940"/>
                <a:gd name="connsiteY212" fmla="*/ 292894 h 852488"/>
                <a:gd name="connsiteX213" fmla="*/ 2173403 w 2282940"/>
                <a:gd name="connsiteY213" fmla="*/ 278606 h 852488"/>
                <a:gd name="connsiteX214" fmla="*/ 2166259 w 2282940"/>
                <a:gd name="connsiteY214" fmla="*/ 257175 h 852488"/>
                <a:gd name="connsiteX215" fmla="*/ 2161496 w 2282940"/>
                <a:gd name="connsiteY215" fmla="*/ 240506 h 852488"/>
                <a:gd name="connsiteX216" fmla="*/ 2151971 w 2282940"/>
                <a:gd name="connsiteY216" fmla="*/ 223838 h 852488"/>
                <a:gd name="connsiteX217" fmla="*/ 2144828 w 2282940"/>
                <a:gd name="connsiteY217" fmla="*/ 200025 h 852488"/>
                <a:gd name="connsiteX218" fmla="*/ 2142446 w 2282940"/>
                <a:gd name="connsiteY218" fmla="*/ 190500 h 852488"/>
                <a:gd name="connsiteX219" fmla="*/ 2135303 w 2282940"/>
                <a:gd name="connsiteY219" fmla="*/ 180975 h 852488"/>
                <a:gd name="connsiteX220" fmla="*/ 2132921 w 2282940"/>
                <a:gd name="connsiteY220" fmla="*/ 173831 h 852488"/>
                <a:gd name="connsiteX221" fmla="*/ 2113871 w 2282940"/>
                <a:gd name="connsiteY221" fmla="*/ 152400 h 852488"/>
                <a:gd name="connsiteX222" fmla="*/ 2094821 w 2282940"/>
                <a:gd name="connsiteY222" fmla="*/ 130969 h 852488"/>
                <a:gd name="connsiteX223" fmla="*/ 2099584 w 2282940"/>
                <a:gd name="connsiteY223" fmla="*/ 121444 h 852488"/>
                <a:gd name="connsiteX224" fmla="*/ 2097203 w 2282940"/>
                <a:gd name="connsiteY224" fmla="*/ 59531 h 852488"/>
                <a:gd name="connsiteX225" fmla="*/ 2090059 w 2282940"/>
                <a:gd name="connsiteY225" fmla="*/ 54769 h 852488"/>
                <a:gd name="connsiteX226" fmla="*/ 2080534 w 2282940"/>
                <a:gd name="connsiteY226" fmla="*/ 52388 h 852488"/>
                <a:gd name="connsiteX227" fmla="*/ 2018621 w 2282940"/>
                <a:gd name="connsiteY227" fmla="*/ 54769 h 852488"/>
                <a:gd name="connsiteX228" fmla="*/ 2009096 w 2282940"/>
                <a:gd name="connsiteY228" fmla="*/ 57150 h 852488"/>
                <a:gd name="connsiteX229" fmla="*/ 1990046 w 2282940"/>
                <a:gd name="connsiteY229" fmla="*/ 61913 h 852488"/>
                <a:gd name="connsiteX230" fmla="*/ 1978140 w 2282940"/>
                <a:gd name="connsiteY230" fmla="*/ 66675 h 852488"/>
                <a:gd name="connsiteX231" fmla="*/ 1970996 w 2282940"/>
                <a:gd name="connsiteY231" fmla="*/ 71438 h 852488"/>
                <a:gd name="connsiteX232" fmla="*/ 1951946 w 2282940"/>
                <a:gd name="connsiteY232" fmla="*/ 78581 h 852488"/>
                <a:gd name="connsiteX233" fmla="*/ 1935278 w 2282940"/>
                <a:gd name="connsiteY233" fmla="*/ 90488 h 852488"/>
                <a:gd name="connsiteX234" fmla="*/ 1923371 w 2282940"/>
                <a:gd name="connsiteY234" fmla="*/ 97631 h 852488"/>
                <a:gd name="connsiteX235" fmla="*/ 1913846 w 2282940"/>
                <a:gd name="connsiteY235" fmla="*/ 104775 h 852488"/>
                <a:gd name="connsiteX236" fmla="*/ 1899559 w 2282940"/>
                <a:gd name="connsiteY236" fmla="*/ 114300 h 852488"/>
                <a:gd name="connsiteX237" fmla="*/ 1885271 w 2282940"/>
                <a:gd name="connsiteY237" fmla="*/ 119063 h 852488"/>
                <a:gd name="connsiteX238" fmla="*/ 1878128 w 2282940"/>
                <a:gd name="connsiteY238" fmla="*/ 121444 h 852488"/>
                <a:gd name="connsiteX239" fmla="*/ 1863840 w 2282940"/>
                <a:gd name="connsiteY239" fmla="*/ 123825 h 852488"/>
                <a:gd name="connsiteX240" fmla="*/ 1854315 w 2282940"/>
                <a:gd name="connsiteY240" fmla="*/ 126206 h 852488"/>
                <a:gd name="connsiteX241" fmla="*/ 1828121 w 2282940"/>
                <a:gd name="connsiteY241" fmla="*/ 128588 h 852488"/>
                <a:gd name="connsiteX242" fmla="*/ 1787640 w 2282940"/>
                <a:gd name="connsiteY242" fmla="*/ 133350 h 852488"/>
                <a:gd name="connsiteX243" fmla="*/ 1775734 w 2282940"/>
                <a:gd name="connsiteY243" fmla="*/ 138113 h 852488"/>
                <a:gd name="connsiteX244" fmla="*/ 1744778 w 2282940"/>
                <a:gd name="connsiteY244" fmla="*/ 142875 h 852488"/>
                <a:gd name="connsiteX245" fmla="*/ 1704296 w 2282940"/>
                <a:gd name="connsiteY245" fmla="*/ 150019 h 852488"/>
                <a:gd name="connsiteX246" fmla="*/ 1449503 w 2282940"/>
                <a:gd name="connsiteY246" fmla="*/ 152400 h 852488"/>
                <a:gd name="connsiteX247" fmla="*/ 1442359 w 2282940"/>
                <a:gd name="connsiteY247" fmla="*/ 150019 h 852488"/>
                <a:gd name="connsiteX248" fmla="*/ 1430453 w 2282940"/>
                <a:gd name="connsiteY248" fmla="*/ 147638 h 852488"/>
                <a:gd name="connsiteX249" fmla="*/ 1344728 w 2282940"/>
                <a:gd name="connsiteY249" fmla="*/ 150019 h 852488"/>
                <a:gd name="connsiteX250" fmla="*/ 1337584 w 2282940"/>
                <a:gd name="connsiteY250" fmla="*/ 152400 h 852488"/>
                <a:gd name="connsiteX251" fmla="*/ 1323296 w 2282940"/>
                <a:gd name="connsiteY251" fmla="*/ 154781 h 852488"/>
                <a:gd name="connsiteX252" fmla="*/ 1311390 w 2282940"/>
                <a:gd name="connsiteY252" fmla="*/ 157163 h 852488"/>
                <a:gd name="connsiteX253" fmla="*/ 1261384 w 2282940"/>
                <a:gd name="connsiteY253" fmla="*/ 152400 h 852488"/>
                <a:gd name="connsiteX254" fmla="*/ 1239953 w 2282940"/>
                <a:gd name="connsiteY254" fmla="*/ 150019 h 852488"/>
                <a:gd name="connsiteX255" fmla="*/ 1228046 w 2282940"/>
                <a:gd name="connsiteY255" fmla="*/ 147638 h 852488"/>
                <a:gd name="connsiteX256" fmla="*/ 1163753 w 2282940"/>
                <a:gd name="connsiteY256" fmla="*/ 140494 h 852488"/>
                <a:gd name="connsiteX257" fmla="*/ 1108984 w 2282940"/>
                <a:gd name="connsiteY257" fmla="*/ 147638 h 852488"/>
                <a:gd name="connsiteX0" fmla="*/ 1108984 w 2282940"/>
                <a:gd name="connsiteY0" fmla="*/ 147638 h 852488"/>
                <a:gd name="connsiteX1" fmla="*/ 961346 w 2282940"/>
                <a:gd name="connsiteY1" fmla="*/ 152400 h 852488"/>
                <a:gd name="connsiteX2" fmla="*/ 944678 w 2282940"/>
                <a:gd name="connsiteY2" fmla="*/ 159544 h 852488"/>
                <a:gd name="connsiteX3" fmla="*/ 930390 w 2282940"/>
                <a:gd name="connsiteY3" fmla="*/ 164306 h 852488"/>
                <a:gd name="connsiteX4" fmla="*/ 856571 w 2282940"/>
                <a:gd name="connsiteY4" fmla="*/ 166688 h 852488"/>
                <a:gd name="connsiteX5" fmla="*/ 837521 w 2282940"/>
                <a:gd name="connsiteY5" fmla="*/ 164306 h 852488"/>
                <a:gd name="connsiteX6" fmla="*/ 830378 w 2282940"/>
                <a:gd name="connsiteY6" fmla="*/ 161925 h 852488"/>
                <a:gd name="connsiteX7" fmla="*/ 797040 w 2282940"/>
                <a:gd name="connsiteY7" fmla="*/ 169069 h 852488"/>
                <a:gd name="connsiteX8" fmla="*/ 763703 w 2282940"/>
                <a:gd name="connsiteY8" fmla="*/ 164306 h 852488"/>
                <a:gd name="connsiteX9" fmla="*/ 747034 w 2282940"/>
                <a:gd name="connsiteY9" fmla="*/ 152400 h 852488"/>
                <a:gd name="connsiteX10" fmla="*/ 742271 w 2282940"/>
                <a:gd name="connsiteY10" fmla="*/ 145256 h 852488"/>
                <a:gd name="connsiteX11" fmla="*/ 727984 w 2282940"/>
                <a:gd name="connsiteY11" fmla="*/ 135731 h 852488"/>
                <a:gd name="connsiteX12" fmla="*/ 718459 w 2282940"/>
                <a:gd name="connsiteY12" fmla="*/ 130969 h 852488"/>
                <a:gd name="connsiteX13" fmla="*/ 708934 w 2282940"/>
                <a:gd name="connsiteY13" fmla="*/ 123825 h 852488"/>
                <a:gd name="connsiteX14" fmla="*/ 701790 w 2282940"/>
                <a:gd name="connsiteY14" fmla="*/ 119063 h 852488"/>
                <a:gd name="connsiteX15" fmla="*/ 687503 w 2282940"/>
                <a:gd name="connsiteY15" fmla="*/ 107156 h 852488"/>
                <a:gd name="connsiteX16" fmla="*/ 658928 w 2282940"/>
                <a:gd name="connsiteY16" fmla="*/ 92869 h 852488"/>
                <a:gd name="connsiteX17" fmla="*/ 644640 w 2282940"/>
                <a:gd name="connsiteY17" fmla="*/ 85725 h 852488"/>
                <a:gd name="connsiteX18" fmla="*/ 625590 w 2282940"/>
                <a:gd name="connsiteY18" fmla="*/ 76200 h 852488"/>
                <a:gd name="connsiteX19" fmla="*/ 616065 w 2282940"/>
                <a:gd name="connsiteY19" fmla="*/ 69056 h 852488"/>
                <a:gd name="connsiteX20" fmla="*/ 599396 w 2282940"/>
                <a:gd name="connsiteY20" fmla="*/ 61913 h 852488"/>
                <a:gd name="connsiteX21" fmla="*/ 573203 w 2282940"/>
                <a:gd name="connsiteY21" fmla="*/ 45244 h 852488"/>
                <a:gd name="connsiteX22" fmla="*/ 561296 w 2282940"/>
                <a:gd name="connsiteY22" fmla="*/ 35719 h 852488"/>
                <a:gd name="connsiteX23" fmla="*/ 549390 w 2282940"/>
                <a:gd name="connsiteY23" fmla="*/ 23813 h 852488"/>
                <a:gd name="connsiteX24" fmla="*/ 535103 w 2282940"/>
                <a:gd name="connsiteY24" fmla="*/ 11906 h 852488"/>
                <a:gd name="connsiteX25" fmla="*/ 525578 w 2282940"/>
                <a:gd name="connsiteY25" fmla="*/ 4763 h 852488"/>
                <a:gd name="connsiteX26" fmla="*/ 511290 w 2282940"/>
                <a:gd name="connsiteY26" fmla="*/ 0 h 852488"/>
                <a:gd name="connsiteX27" fmla="*/ 463665 w 2282940"/>
                <a:gd name="connsiteY27" fmla="*/ 7144 h 852488"/>
                <a:gd name="connsiteX28" fmla="*/ 456521 w 2282940"/>
                <a:gd name="connsiteY28" fmla="*/ 11906 h 852488"/>
                <a:gd name="connsiteX29" fmla="*/ 451759 w 2282940"/>
                <a:gd name="connsiteY29" fmla="*/ 19050 h 852488"/>
                <a:gd name="connsiteX30" fmla="*/ 418421 w 2282940"/>
                <a:gd name="connsiteY30" fmla="*/ 21431 h 852488"/>
                <a:gd name="connsiteX31" fmla="*/ 411278 w 2282940"/>
                <a:gd name="connsiteY31" fmla="*/ 19050 h 852488"/>
                <a:gd name="connsiteX32" fmla="*/ 401753 w 2282940"/>
                <a:gd name="connsiteY32" fmla="*/ 14288 h 852488"/>
                <a:gd name="connsiteX33" fmla="*/ 385084 w 2282940"/>
                <a:gd name="connsiteY33" fmla="*/ 11906 h 852488"/>
                <a:gd name="connsiteX34" fmla="*/ 375559 w 2282940"/>
                <a:gd name="connsiteY34" fmla="*/ 7144 h 852488"/>
                <a:gd name="connsiteX35" fmla="*/ 358890 w 2282940"/>
                <a:gd name="connsiteY35" fmla="*/ 2381 h 852488"/>
                <a:gd name="connsiteX36" fmla="*/ 351746 w 2282940"/>
                <a:gd name="connsiteY36" fmla="*/ 0 h 852488"/>
                <a:gd name="connsiteX37" fmla="*/ 308884 w 2282940"/>
                <a:gd name="connsiteY37" fmla="*/ 4763 h 852488"/>
                <a:gd name="connsiteX38" fmla="*/ 304121 w 2282940"/>
                <a:gd name="connsiteY38" fmla="*/ 11906 h 852488"/>
                <a:gd name="connsiteX39" fmla="*/ 289834 w 2282940"/>
                <a:gd name="connsiteY39" fmla="*/ 23813 h 852488"/>
                <a:gd name="connsiteX40" fmla="*/ 285071 w 2282940"/>
                <a:gd name="connsiteY40" fmla="*/ 30956 h 852488"/>
                <a:gd name="connsiteX41" fmla="*/ 256496 w 2282940"/>
                <a:gd name="connsiteY41" fmla="*/ 57150 h 852488"/>
                <a:gd name="connsiteX42" fmla="*/ 249353 w 2282940"/>
                <a:gd name="connsiteY42" fmla="*/ 59531 h 852488"/>
                <a:gd name="connsiteX43" fmla="*/ 237446 w 2282940"/>
                <a:gd name="connsiteY43" fmla="*/ 69056 h 852488"/>
                <a:gd name="connsiteX44" fmla="*/ 230303 w 2282940"/>
                <a:gd name="connsiteY44" fmla="*/ 73819 h 852488"/>
                <a:gd name="connsiteX45" fmla="*/ 187440 w 2282940"/>
                <a:gd name="connsiteY45" fmla="*/ 78581 h 852488"/>
                <a:gd name="connsiteX46" fmla="*/ 149340 w 2282940"/>
                <a:gd name="connsiteY46" fmla="*/ 83344 h 852488"/>
                <a:gd name="connsiteX47" fmla="*/ 135053 w 2282940"/>
                <a:gd name="connsiteY47" fmla="*/ 88106 h 852488"/>
                <a:gd name="connsiteX48" fmla="*/ 120765 w 2282940"/>
                <a:gd name="connsiteY48" fmla="*/ 95250 h 852488"/>
                <a:gd name="connsiteX49" fmla="*/ 116003 w 2282940"/>
                <a:gd name="connsiteY49" fmla="*/ 104775 h 852488"/>
                <a:gd name="connsiteX50" fmla="*/ 108859 w 2282940"/>
                <a:gd name="connsiteY50" fmla="*/ 107156 h 852488"/>
                <a:gd name="connsiteX51" fmla="*/ 101715 w 2282940"/>
                <a:gd name="connsiteY51" fmla="*/ 111919 h 852488"/>
                <a:gd name="connsiteX52" fmla="*/ 94571 w 2282940"/>
                <a:gd name="connsiteY52" fmla="*/ 121444 h 852488"/>
                <a:gd name="connsiteX53" fmla="*/ 87428 w 2282940"/>
                <a:gd name="connsiteY53" fmla="*/ 128588 h 852488"/>
                <a:gd name="connsiteX54" fmla="*/ 77903 w 2282940"/>
                <a:gd name="connsiteY54" fmla="*/ 142875 h 852488"/>
                <a:gd name="connsiteX55" fmla="*/ 73140 w 2282940"/>
                <a:gd name="connsiteY55" fmla="*/ 150019 h 852488"/>
                <a:gd name="connsiteX56" fmla="*/ 68378 w 2282940"/>
                <a:gd name="connsiteY56" fmla="*/ 157163 h 852488"/>
                <a:gd name="connsiteX57" fmla="*/ 61234 w 2282940"/>
                <a:gd name="connsiteY57" fmla="*/ 171450 h 852488"/>
                <a:gd name="connsiteX58" fmla="*/ 58853 w 2282940"/>
                <a:gd name="connsiteY58" fmla="*/ 178594 h 852488"/>
                <a:gd name="connsiteX59" fmla="*/ 49328 w 2282940"/>
                <a:gd name="connsiteY59" fmla="*/ 192881 h 852488"/>
                <a:gd name="connsiteX60" fmla="*/ 44565 w 2282940"/>
                <a:gd name="connsiteY60" fmla="*/ 202406 h 852488"/>
                <a:gd name="connsiteX61" fmla="*/ 39803 w 2282940"/>
                <a:gd name="connsiteY61" fmla="*/ 223838 h 852488"/>
                <a:gd name="connsiteX62" fmla="*/ 37421 w 2282940"/>
                <a:gd name="connsiteY62" fmla="*/ 266700 h 852488"/>
                <a:gd name="connsiteX63" fmla="*/ 1703 w 2282940"/>
                <a:gd name="connsiteY63" fmla="*/ 345281 h 852488"/>
                <a:gd name="connsiteX64" fmla="*/ 6465 w 2282940"/>
                <a:gd name="connsiteY64" fmla="*/ 366713 h 852488"/>
                <a:gd name="connsiteX65" fmla="*/ 11228 w 2282940"/>
                <a:gd name="connsiteY65" fmla="*/ 381000 h 852488"/>
                <a:gd name="connsiteX66" fmla="*/ 13609 w 2282940"/>
                <a:gd name="connsiteY66" fmla="*/ 402431 h 852488"/>
                <a:gd name="connsiteX67" fmla="*/ 18371 w 2282940"/>
                <a:gd name="connsiteY67" fmla="*/ 414338 h 852488"/>
                <a:gd name="connsiteX68" fmla="*/ 20753 w 2282940"/>
                <a:gd name="connsiteY68" fmla="*/ 450056 h 852488"/>
                <a:gd name="connsiteX69" fmla="*/ 23134 w 2282940"/>
                <a:gd name="connsiteY69" fmla="*/ 619125 h 852488"/>
                <a:gd name="connsiteX70" fmla="*/ 30278 w 2282940"/>
                <a:gd name="connsiteY70" fmla="*/ 659606 h 852488"/>
                <a:gd name="connsiteX71" fmla="*/ 37421 w 2282940"/>
                <a:gd name="connsiteY71" fmla="*/ 678656 h 852488"/>
                <a:gd name="connsiteX72" fmla="*/ 46946 w 2282940"/>
                <a:gd name="connsiteY72" fmla="*/ 690563 h 852488"/>
                <a:gd name="connsiteX73" fmla="*/ 82665 w 2282940"/>
                <a:gd name="connsiteY73" fmla="*/ 692944 h 852488"/>
                <a:gd name="connsiteX74" fmla="*/ 89809 w 2282940"/>
                <a:gd name="connsiteY74" fmla="*/ 695325 h 852488"/>
                <a:gd name="connsiteX75" fmla="*/ 99334 w 2282940"/>
                <a:gd name="connsiteY75" fmla="*/ 700088 h 852488"/>
                <a:gd name="connsiteX76" fmla="*/ 118384 w 2282940"/>
                <a:gd name="connsiteY76" fmla="*/ 707231 h 852488"/>
                <a:gd name="connsiteX77" fmla="*/ 125528 w 2282940"/>
                <a:gd name="connsiteY77" fmla="*/ 714375 h 852488"/>
                <a:gd name="connsiteX78" fmla="*/ 137434 w 2282940"/>
                <a:gd name="connsiteY78" fmla="*/ 723900 h 852488"/>
                <a:gd name="connsiteX79" fmla="*/ 144578 w 2282940"/>
                <a:gd name="connsiteY79" fmla="*/ 733425 h 852488"/>
                <a:gd name="connsiteX80" fmla="*/ 146959 w 2282940"/>
                <a:gd name="connsiteY80" fmla="*/ 740569 h 852488"/>
                <a:gd name="connsiteX81" fmla="*/ 154103 w 2282940"/>
                <a:gd name="connsiteY81" fmla="*/ 745331 h 852488"/>
                <a:gd name="connsiteX82" fmla="*/ 185059 w 2282940"/>
                <a:gd name="connsiteY82" fmla="*/ 750094 h 852488"/>
                <a:gd name="connsiteX83" fmla="*/ 208871 w 2282940"/>
                <a:gd name="connsiteY83" fmla="*/ 757238 h 852488"/>
                <a:gd name="connsiteX84" fmla="*/ 227921 w 2282940"/>
                <a:gd name="connsiteY84" fmla="*/ 759619 h 852488"/>
                <a:gd name="connsiteX85" fmla="*/ 244590 w 2282940"/>
                <a:gd name="connsiteY85" fmla="*/ 762000 h 852488"/>
                <a:gd name="connsiteX86" fmla="*/ 275546 w 2282940"/>
                <a:gd name="connsiteY86" fmla="*/ 764381 h 852488"/>
                <a:gd name="connsiteX87" fmla="*/ 332696 w 2282940"/>
                <a:gd name="connsiteY87" fmla="*/ 771525 h 852488"/>
                <a:gd name="connsiteX88" fmla="*/ 385084 w 2282940"/>
                <a:gd name="connsiteY88" fmla="*/ 769144 h 852488"/>
                <a:gd name="connsiteX89" fmla="*/ 394609 w 2282940"/>
                <a:gd name="connsiteY89" fmla="*/ 766763 h 852488"/>
                <a:gd name="connsiteX90" fmla="*/ 418421 w 2282940"/>
                <a:gd name="connsiteY90" fmla="*/ 750094 h 852488"/>
                <a:gd name="connsiteX91" fmla="*/ 442234 w 2282940"/>
                <a:gd name="connsiteY91" fmla="*/ 735806 h 852488"/>
                <a:gd name="connsiteX92" fmla="*/ 449378 w 2282940"/>
                <a:gd name="connsiteY92" fmla="*/ 733425 h 852488"/>
                <a:gd name="connsiteX93" fmla="*/ 463665 w 2282940"/>
                <a:gd name="connsiteY93" fmla="*/ 726281 h 852488"/>
                <a:gd name="connsiteX94" fmla="*/ 480334 w 2282940"/>
                <a:gd name="connsiteY94" fmla="*/ 719138 h 852488"/>
                <a:gd name="connsiteX95" fmla="*/ 487478 w 2282940"/>
                <a:gd name="connsiteY95" fmla="*/ 714375 h 852488"/>
                <a:gd name="connsiteX96" fmla="*/ 497003 w 2282940"/>
                <a:gd name="connsiteY96" fmla="*/ 711994 h 852488"/>
                <a:gd name="connsiteX97" fmla="*/ 525578 w 2282940"/>
                <a:gd name="connsiteY97" fmla="*/ 707231 h 852488"/>
                <a:gd name="connsiteX98" fmla="*/ 649403 w 2282940"/>
                <a:gd name="connsiteY98" fmla="*/ 704850 h 852488"/>
                <a:gd name="connsiteX99" fmla="*/ 658928 w 2282940"/>
                <a:gd name="connsiteY99" fmla="*/ 707231 h 852488"/>
                <a:gd name="connsiteX100" fmla="*/ 699409 w 2282940"/>
                <a:gd name="connsiteY100" fmla="*/ 709613 h 852488"/>
                <a:gd name="connsiteX101" fmla="*/ 732746 w 2282940"/>
                <a:gd name="connsiteY101" fmla="*/ 711994 h 852488"/>
                <a:gd name="connsiteX102" fmla="*/ 768465 w 2282940"/>
                <a:gd name="connsiteY102" fmla="*/ 716756 h 852488"/>
                <a:gd name="connsiteX103" fmla="*/ 782753 w 2282940"/>
                <a:gd name="connsiteY103" fmla="*/ 719138 h 852488"/>
                <a:gd name="connsiteX104" fmla="*/ 830378 w 2282940"/>
                <a:gd name="connsiteY104" fmla="*/ 728663 h 852488"/>
                <a:gd name="connsiteX105" fmla="*/ 842284 w 2282940"/>
                <a:gd name="connsiteY105" fmla="*/ 733425 h 852488"/>
                <a:gd name="connsiteX106" fmla="*/ 861334 w 2282940"/>
                <a:gd name="connsiteY106" fmla="*/ 738188 h 852488"/>
                <a:gd name="connsiteX107" fmla="*/ 875621 w 2282940"/>
                <a:gd name="connsiteY107" fmla="*/ 747713 h 852488"/>
                <a:gd name="connsiteX108" fmla="*/ 882765 w 2282940"/>
                <a:gd name="connsiteY108" fmla="*/ 750094 h 852488"/>
                <a:gd name="connsiteX109" fmla="*/ 899434 w 2282940"/>
                <a:gd name="connsiteY109" fmla="*/ 754856 h 852488"/>
                <a:gd name="connsiteX110" fmla="*/ 920865 w 2282940"/>
                <a:gd name="connsiteY110" fmla="*/ 766763 h 852488"/>
                <a:gd name="connsiteX111" fmla="*/ 947059 w 2282940"/>
                <a:gd name="connsiteY111" fmla="*/ 783431 h 852488"/>
                <a:gd name="connsiteX112" fmla="*/ 968490 w 2282940"/>
                <a:gd name="connsiteY112" fmla="*/ 790575 h 852488"/>
                <a:gd name="connsiteX113" fmla="*/ 975634 w 2282940"/>
                <a:gd name="connsiteY113" fmla="*/ 797719 h 852488"/>
                <a:gd name="connsiteX114" fmla="*/ 994684 w 2282940"/>
                <a:gd name="connsiteY114" fmla="*/ 812006 h 852488"/>
                <a:gd name="connsiteX115" fmla="*/ 1001828 w 2282940"/>
                <a:gd name="connsiteY115" fmla="*/ 821531 h 852488"/>
                <a:gd name="connsiteX116" fmla="*/ 1011353 w 2282940"/>
                <a:gd name="connsiteY116" fmla="*/ 831056 h 852488"/>
                <a:gd name="connsiteX117" fmla="*/ 1028021 w 2282940"/>
                <a:gd name="connsiteY117" fmla="*/ 852488 h 852488"/>
                <a:gd name="connsiteX118" fmla="*/ 1099459 w 2282940"/>
                <a:gd name="connsiteY118" fmla="*/ 850106 h 852488"/>
                <a:gd name="connsiteX119" fmla="*/ 1113746 w 2282940"/>
                <a:gd name="connsiteY119" fmla="*/ 835819 h 852488"/>
                <a:gd name="connsiteX120" fmla="*/ 1120890 w 2282940"/>
                <a:gd name="connsiteY120" fmla="*/ 833438 h 852488"/>
                <a:gd name="connsiteX121" fmla="*/ 1125653 w 2282940"/>
                <a:gd name="connsiteY121" fmla="*/ 826294 h 852488"/>
                <a:gd name="connsiteX122" fmla="*/ 1137559 w 2282940"/>
                <a:gd name="connsiteY122" fmla="*/ 823913 h 852488"/>
                <a:gd name="connsiteX123" fmla="*/ 1144703 w 2282940"/>
                <a:gd name="connsiteY123" fmla="*/ 821531 h 852488"/>
                <a:gd name="connsiteX124" fmla="*/ 1218521 w 2282940"/>
                <a:gd name="connsiteY124" fmla="*/ 821531 h 852488"/>
                <a:gd name="connsiteX125" fmla="*/ 1228046 w 2282940"/>
                <a:gd name="connsiteY125" fmla="*/ 819150 h 852488"/>
                <a:gd name="connsiteX126" fmla="*/ 1232809 w 2282940"/>
                <a:gd name="connsiteY126" fmla="*/ 812006 h 852488"/>
                <a:gd name="connsiteX127" fmla="*/ 1239953 w 2282940"/>
                <a:gd name="connsiteY127" fmla="*/ 809625 h 852488"/>
                <a:gd name="connsiteX128" fmla="*/ 1247096 w 2282940"/>
                <a:gd name="connsiteY128" fmla="*/ 804863 h 852488"/>
                <a:gd name="connsiteX129" fmla="*/ 1249478 w 2282940"/>
                <a:gd name="connsiteY129" fmla="*/ 797719 h 852488"/>
                <a:gd name="connsiteX130" fmla="*/ 1263765 w 2282940"/>
                <a:gd name="connsiteY130" fmla="*/ 792956 h 852488"/>
                <a:gd name="connsiteX131" fmla="*/ 1266146 w 2282940"/>
                <a:gd name="connsiteY131" fmla="*/ 785813 h 852488"/>
                <a:gd name="connsiteX132" fmla="*/ 1273290 w 2282940"/>
                <a:gd name="connsiteY132" fmla="*/ 783431 h 852488"/>
                <a:gd name="connsiteX133" fmla="*/ 1282815 w 2282940"/>
                <a:gd name="connsiteY133" fmla="*/ 778669 h 852488"/>
                <a:gd name="connsiteX134" fmla="*/ 1292340 w 2282940"/>
                <a:gd name="connsiteY134" fmla="*/ 769144 h 852488"/>
                <a:gd name="connsiteX135" fmla="*/ 1299484 w 2282940"/>
                <a:gd name="connsiteY135" fmla="*/ 766763 h 852488"/>
                <a:gd name="connsiteX136" fmla="*/ 1320915 w 2282940"/>
                <a:gd name="connsiteY136" fmla="*/ 754856 h 852488"/>
                <a:gd name="connsiteX137" fmla="*/ 1337584 w 2282940"/>
                <a:gd name="connsiteY137" fmla="*/ 750094 h 852488"/>
                <a:gd name="connsiteX138" fmla="*/ 1344728 w 2282940"/>
                <a:gd name="connsiteY138" fmla="*/ 745331 h 852488"/>
                <a:gd name="connsiteX139" fmla="*/ 1351871 w 2282940"/>
                <a:gd name="connsiteY139" fmla="*/ 742950 h 852488"/>
                <a:gd name="connsiteX140" fmla="*/ 1385209 w 2282940"/>
                <a:gd name="connsiteY140" fmla="*/ 738188 h 852488"/>
                <a:gd name="connsiteX141" fmla="*/ 1394734 w 2282940"/>
                <a:gd name="connsiteY141" fmla="*/ 735806 h 852488"/>
                <a:gd name="connsiteX142" fmla="*/ 1420928 w 2282940"/>
                <a:gd name="connsiteY142" fmla="*/ 728663 h 852488"/>
                <a:gd name="connsiteX143" fmla="*/ 1459028 w 2282940"/>
                <a:gd name="connsiteY143" fmla="*/ 726281 h 852488"/>
                <a:gd name="connsiteX144" fmla="*/ 1485221 w 2282940"/>
                <a:gd name="connsiteY144" fmla="*/ 728663 h 852488"/>
                <a:gd name="connsiteX145" fmla="*/ 1492365 w 2282940"/>
                <a:gd name="connsiteY145" fmla="*/ 731044 h 852488"/>
                <a:gd name="connsiteX146" fmla="*/ 1530465 w 2282940"/>
                <a:gd name="connsiteY146" fmla="*/ 728663 h 852488"/>
                <a:gd name="connsiteX147" fmla="*/ 1549515 w 2282940"/>
                <a:gd name="connsiteY147" fmla="*/ 723900 h 852488"/>
                <a:gd name="connsiteX148" fmla="*/ 1559040 w 2282940"/>
                <a:gd name="connsiteY148" fmla="*/ 719138 h 852488"/>
                <a:gd name="connsiteX149" fmla="*/ 1568565 w 2282940"/>
                <a:gd name="connsiteY149" fmla="*/ 716756 h 852488"/>
                <a:gd name="connsiteX150" fmla="*/ 1575709 w 2282940"/>
                <a:gd name="connsiteY150" fmla="*/ 714375 h 852488"/>
                <a:gd name="connsiteX151" fmla="*/ 1597140 w 2282940"/>
                <a:gd name="connsiteY151" fmla="*/ 704850 h 852488"/>
                <a:gd name="connsiteX152" fmla="*/ 1611428 w 2282940"/>
                <a:gd name="connsiteY152" fmla="*/ 700088 h 852488"/>
                <a:gd name="connsiteX153" fmla="*/ 1618571 w 2282940"/>
                <a:gd name="connsiteY153" fmla="*/ 702469 h 852488"/>
                <a:gd name="connsiteX154" fmla="*/ 1630478 w 2282940"/>
                <a:gd name="connsiteY154" fmla="*/ 716756 h 852488"/>
                <a:gd name="connsiteX155" fmla="*/ 1637621 w 2282940"/>
                <a:gd name="connsiteY155" fmla="*/ 723900 h 852488"/>
                <a:gd name="connsiteX156" fmla="*/ 1651909 w 2282940"/>
                <a:gd name="connsiteY156" fmla="*/ 733425 h 852488"/>
                <a:gd name="connsiteX157" fmla="*/ 1659053 w 2282940"/>
                <a:gd name="connsiteY157" fmla="*/ 740569 h 852488"/>
                <a:gd name="connsiteX158" fmla="*/ 1680484 w 2282940"/>
                <a:gd name="connsiteY158" fmla="*/ 742950 h 852488"/>
                <a:gd name="connsiteX159" fmla="*/ 1690009 w 2282940"/>
                <a:gd name="connsiteY159" fmla="*/ 745331 h 852488"/>
                <a:gd name="connsiteX160" fmla="*/ 1697153 w 2282940"/>
                <a:gd name="connsiteY160" fmla="*/ 747713 h 852488"/>
                <a:gd name="connsiteX161" fmla="*/ 1711440 w 2282940"/>
                <a:gd name="connsiteY161" fmla="*/ 750094 h 852488"/>
                <a:gd name="connsiteX162" fmla="*/ 1730490 w 2282940"/>
                <a:gd name="connsiteY162" fmla="*/ 757238 h 852488"/>
                <a:gd name="connsiteX163" fmla="*/ 1742396 w 2282940"/>
                <a:gd name="connsiteY163" fmla="*/ 759619 h 852488"/>
                <a:gd name="connsiteX164" fmla="*/ 1785259 w 2282940"/>
                <a:gd name="connsiteY164" fmla="*/ 764381 h 852488"/>
                <a:gd name="connsiteX165" fmla="*/ 1797165 w 2282940"/>
                <a:gd name="connsiteY165" fmla="*/ 766763 h 852488"/>
                <a:gd name="connsiteX166" fmla="*/ 1818596 w 2282940"/>
                <a:gd name="connsiteY166" fmla="*/ 776288 h 852488"/>
                <a:gd name="connsiteX167" fmla="*/ 1837646 w 2282940"/>
                <a:gd name="connsiteY167" fmla="*/ 788194 h 852488"/>
                <a:gd name="connsiteX168" fmla="*/ 1847171 w 2282940"/>
                <a:gd name="connsiteY168" fmla="*/ 795338 h 852488"/>
                <a:gd name="connsiteX169" fmla="*/ 1859078 w 2282940"/>
                <a:gd name="connsiteY169" fmla="*/ 797719 h 852488"/>
                <a:gd name="connsiteX170" fmla="*/ 1873365 w 2282940"/>
                <a:gd name="connsiteY170" fmla="*/ 807244 h 852488"/>
                <a:gd name="connsiteX171" fmla="*/ 1885271 w 2282940"/>
                <a:gd name="connsiteY171" fmla="*/ 816769 h 852488"/>
                <a:gd name="connsiteX172" fmla="*/ 1894796 w 2282940"/>
                <a:gd name="connsiteY172" fmla="*/ 823913 h 852488"/>
                <a:gd name="connsiteX173" fmla="*/ 1899559 w 2282940"/>
                <a:gd name="connsiteY173" fmla="*/ 831056 h 852488"/>
                <a:gd name="connsiteX174" fmla="*/ 1956709 w 2282940"/>
                <a:gd name="connsiteY174" fmla="*/ 828675 h 852488"/>
                <a:gd name="connsiteX175" fmla="*/ 1968615 w 2282940"/>
                <a:gd name="connsiteY175" fmla="*/ 826294 h 852488"/>
                <a:gd name="connsiteX176" fmla="*/ 1975759 w 2282940"/>
                <a:gd name="connsiteY176" fmla="*/ 823913 h 852488"/>
                <a:gd name="connsiteX177" fmla="*/ 1994809 w 2282940"/>
                <a:gd name="connsiteY177" fmla="*/ 819150 h 852488"/>
                <a:gd name="connsiteX178" fmla="*/ 2004334 w 2282940"/>
                <a:gd name="connsiteY178" fmla="*/ 814388 h 852488"/>
                <a:gd name="connsiteX179" fmla="*/ 2011478 w 2282940"/>
                <a:gd name="connsiteY179" fmla="*/ 812006 h 852488"/>
                <a:gd name="connsiteX180" fmla="*/ 2018621 w 2282940"/>
                <a:gd name="connsiteY180" fmla="*/ 807244 h 852488"/>
                <a:gd name="connsiteX181" fmla="*/ 2035290 w 2282940"/>
                <a:gd name="connsiteY181" fmla="*/ 802481 h 852488"/>
                <a:gd name="connsiteX182" fmla="*/ 2066246 w 2282940"/>
                <a:gd name="connsiteY182" fmla="*/ 790575 h 852488"/>
                <a:gd name="connsiteX183" fmla="*/ 2075771 w 2282940"/>
                <a:gd name="connsiteY183" fmla="*/ 783431 h 852488"/>
                <a:gd name="connsiteX184" fmla="*/ 2094821 w 2282940"/>
                <a:gd name="connsiteY184" fmla="*/ 773906 h 852488"/>
                <a:gd name="connsiteX185" fmla="*/ 2111490 w 2282940"/>
                <a:gd name="connsiteY185" fmla="*/ 766763 h 852488"/>
                <a:gd name="connsiteX186" fmla="*/ 2125778 w 2282940"/>
                <a:gd name="connsiteY186" fmla="*/ 759619 h 852488"/>
                <a:gd name="connsiteX187" fmla="*/ 2142446 w 2282940"/>
                <a:gd name="connsiteY187" fmla="*/ 754856 h 852488"/>
                <a:gd name="connsiteX188" fmla="*/ 2171021 w 2282940"/>
                <a:gd name="connsiteY188" fmla="*/ 750094 h 852488"/>
                <a:gd name="connsiteX189" fmla="*/ 2180546 w 2282940"/>
                <a:gd name="connsiteY189" fmla="*/ 747713 h 852488"/>
                <a:gd name="connsiteX190" fmla="*/ 2194834 w 2282940"/>
                <a:gd name="connsiteY190" fmla="*/ 745331 h 852488"/>
                <a:gd name="connsiteX191" fmla="*/ 2225790 w 2282940"/>
                <a:gd name="connsiteY191" fmla="*/ 740569 h 852488"/>
                <a:gd name="connsiteX192" fmla="*/ 2240078 w 2282940"/>
                <a:gd name="connsiteY192" fmla="*/ 714375 h 852488"/>
                <a:gd name="connsiteX193" fmla="*/ 2256746 w 2282940"/>
                <a:gd name="connsiteY193" fmla="*/ 683419 h 852488"/>
                <a:gd name="connsiteX194" fmla="*/ 2263890 w 2282940"/>
                <a:gd name="connsiteY194" fmla="*/ 659606 h 852488"/>
                <a:gd name="connsiteX195" fmla="*/ 2268653 w 2282940"/>
                <a:gd name="connsiteY195" fmla="*/ 642938 h 852488"/>
                <a:gd name="connsiteX196" fmla="*/ 2271034 w 2282940"/>
                <a:gd name="connsiteY196" fmla="*/ 628650 h 852488"/>
                <a:gd name="connsiteX197" fmla="*/ 2273415 w 2282940"/>
                <a:gd name="connsiteY197" fmla="*/ 616744 h 852488"/>
                <a:gd name="connsiteX198" fmla="*/ 2278178 w 2282940"/>
                <a:gd name="connsiteY198" fmla="*/ 588169 h 852488"/>
                <a:gd name="connsiteX199" fmla="*/ 2280559 w 2282940"/>
                <a:gd name="connsiteY199" fmla="*/ 561975 h 852488"/>
                <a:gd name="connsiteX200" fmla="*/ 2282940 w 2282940"/>
                <a:gd name="connsiteY200" fmla="*/ 554831 h 852488"/>
                <a:gd name="connsiteX201" fmla="*/ 2280559 w 2282940"/>
                <a:gd name="connsiteY201" fmla="*/ 542925 h 852488"/>
                <a:gd name="connsiteX202" fmla="*/ 2271034 w 2282940"/>
                <a:gd name="connsiteY202" fmla="*/ 519113 h 852488"/>
                <a:gd name="connsiteX203" fmla="*/ 2268653 w 2282940"/>
                <a:gd name="connsiteY203" fmla="*/ 504825 h 852488"/>
                <a:gd name="connsiteX204" fmla="*/ 2263890 w 2282940"/>
                <a:gd name="connsiteY204" fmla="*/ 490538 h 852488"/>
                <a:gd name="connsiteX205" fmla="*/ 2261509 w 2282940"/>
                <a:gd name="connsiteY205" fmla="*/ 459581 h 852488"/>
                <a:gd name="connsiteX206" fmla="*/ 2259128 w 2282940"/>
                <a:gd name="connsiteY206" fmla="*/ 447675 h 852488"/>
                <a:gd name="connsiteX207" fmla="*/ 2256746 w 2282940"/>
                <a:gd name="connsiteY207" fmla="*/ 428625 h 852488"/>
                <a:gd name="connsiteX208" fmla="*/ 2237696 w 2282940"/>
                <a:gd name="connsiteY208" fmla="*/ 338138 h 852488"/>
                <a:gd name="connsiteX209" fmla="*/ 2230553 w 2282940"/>
                <a:gd name="connsiteY209" fmla="*/ 333375 h 852488"/>
                <a:gd name="connsiteX210" fmla="*/ 2218646 w 2282940"/>
                <a:gd name="connsiteY210" fmla="*/ 319088 h 852488"/>
                <a:gd name="connsiteX211" fmla="*/ 2204359 w 2282940"/>
                <a:gd name="connsiteY211" fmla="*/ 311944 h 852488"/>
                <a:gd name="connsiteX212" fmla="*/ 2185309 w 2282940"/>
                <a:gd name="connsiteY212" fmla="*/ 292894 h 852488"/>
                <a:gd name="connsiteX213" fmla="*/ 2173403 w 2282940"/>
                <a:gd name="connsiteY213" fmla="*/ 278606 h 852488"/>
                <a:gd name="connsiteX214" fmla="*/ 2166259 w 2282940"/>
                <a:gd name="connsiteY214" fmla="*/ 257175 h 852488"/>
                <a:gd name="connsiteX215" fmla="*/ 2161496 w 2282940"/>
                <a:gd name="connsiteY215" fmla="*/ 240506 h 852488"/>
                <a:gd name="connsiteX216" fmla="*/ 2151971 w 2282940"/>
                <a:gd name="connsiteY216" fmla="*/ 223838 h 852488"/>
                <a:gd name="connsiteX217" fmla="*/ 2144828 w 2282940"/>
                <a:gd name="connsiteY217" fmla="*/ 200025 h 852488"/>
                <a:gd name="connsiteX218" fmla="*/ 2142446 w 2282940"/>
                <a:gd name="connsiteY218" fmla="*/ 190500 h 852488"/>
                <a:gd name="connsiteX219" fmla="*/ 2135303 w 2282940"/>
                <a:gd name="connsiteY219" fmla="*/ 180975 h 852488"/>
                <a:gd name="connsiteX220" fmla="*/ 2132921 w 2282940"/>
                <a:gd name="connsiteY220" fmla="*/ 173831 h 852488"/>
                <a:gd name="connsiteX221" fmla="*/ 2113871 w 2282940"/>
                <a:gd name="connsiteY221" fmla="*/ 152400 h 852488"/>
                <a:gd name="connsiteX222" fmla="*/ 2094821 w 2282940"/>
                <a:gd name="connsiteY222" fmla="*/ 130969 h 852488"/>
                <a:gd name="connsiteX223" fmla="*/ 2099584 w 2282940"/>
                <a:gd name="connsiteY223" fmla="*/ 121444 h 852488"/>
                <a:gd name="connsiteX224" fmla="*/ 2097203 w 2282940"/>
                <a:gd name="connsiteY224" fmla="*/ 59531 h 852488"/>
                <a:gd name="connsiteX225" fmla="*/ 2090059 w 2282940"/>
                <a:gd name="connsiteY225" fmla="*/ 54769 h 852488"/>
                <a:gd name="connsiteX226" fmla="*/ 2080534 w 2282940"/>
                <a:gd name="connsiteY226" fmla="*/ 52388 h 852488"/>
                <a:gd name="connsiteX227" fmla="*/ 2018621 w 2282940"/>
                <a:gd name="connsiteY227" fmla="*/ 54769 h 852488"/>
                <a:gd name="connsiteX228" fmla="*/ 2009096 w 2282940"/>
                <a:gd name="connsiteY228" fmla="*/ 57150 h 852488"/>
                <a:gd name="connsiteX229" fmla="*/ 1990046 w 2282940"/>
                <a:gd name="connsiteY229" fmla="*/ 61913 h 852488"/>
                <a:gd name="connsiteX230" fmla="*/ 1978140 w 2282940"/>
                <a:gd name="connsiteY230" fmla="*/ 66675 h 852488"/>
                <a:gd name="connsiteX231" fmla="*/ 1970996 w 2282940"/>
                <a:gd name="connsiteY231" fmla="*/ 71438 h 852488"/>
                <a:gd name="connsiteX232" fmla="*/ 1951946 w 2282940"/>
                <a:gd name="connsiteY232" fmla="*/ 78581 h 852488"/>
                <a:gd name="connsiteX233" fmla="*/ 1935278 w 2282940"/>
                <a:gd name="connsiteY233" fmla="*/ 90488 h 852488"/>
                <a:gd name="connsiteX234" fmla="*/ 1923371 w 2282940"/>
                <a:gd name="connsiteY234" fmla="*/ 97631 h 852488"/>
                <a:gd name="connsiteX235" fmla="*/ 1913846 w 2282940"/>
                <a:gd name="connsiteY235" fmla="*/ 104775 h 852488"/>
                <a:gd name="connsiteX236" fmla="*/ 1899559 w 2282940"/>
                <a:gd name="connsiteY236" fmla="*/ 114300 h 852488"/>
                <a:gd name="connsiteX237" fmla="*/ 1885271 w 2282940"/>
                <a:gd name="connsiteY237" fmla="*/ 119063 h 852488"/>
                <a:gd name="connsiteX238" fmla="*/ 1878128 w 2282940"/>
                <a:gd name="connsiteY238" fmla="*/ 121444 h 852488"/>
                <a:gd name="connsiteX239" fmla="*/ 1863840 w 2282940"/>
                <a:gd name="connsiteY239" fmla="*/ 123825 h 852488"/>
                <a:gd name="connsiteX240" fmla="*/ 1854315 w 2282940"/>
                <a:gd name="connsiteY240" fmla="*/ 126206 h 852488"/>
                <a:gd name="connsiteX241" fmla="*/ 1828121 w 2282940"/>
                <a:gd name="connsiteY241" fmla="*/ 128588 h 852488"/>
                <a:gd name="connsiteX242" fmla="*/ 1787640 w 2282940"/>
                <a:gd name="connsiteY242" fmla="*/ 133350 h 852488"/>
                <a:gd name="connsiteX243" fmla="*/ 1775734 w 2282940"/>
                <a:gd name="connsiteY243" fmla="*/ 138113 h 852488"/>
                <a:gd name="connsiteX244" fmla="*/ 1744778 w 2282940"/>
                <a:gd name="connsiteY244" fmla="*/ 142875 h 852488"/>
                <a:gd name="connsiteX245" fmla="*/ 1704296 w 2282940"/>
                <a:gd name="connsiteY245" fmla="*/ 150019 h 852488"/>
                <a:gd name="connsiteX246" fmla="*/ 1449503 w 2282940"/>
                <a:gd name="connsiteY246" fmla="*/ 152400 h 852488"/>
                <a:gd name="connsiteX247" fmla="*/ 1442359 w 2282940"/>
                <a:gd name="connsiteY247" fmla="*/ 150019 h 852488"/>
                <a:gd name="connsiteX248" fmla="*/ 1430453 w 2282940"/>
                <a:gd name="connsiteY248" fmla="*/ 147638 h 852488"/>
                <a:gd name="connsiteX249" fmla="*/ 1344728 w 2282940"/>
                <a:gd name="connsiteY249" fmla="*/ 150019 h 852488"/>
                <a:gd name="connsiteX250" fmla="*/ 1337584 w 2282940"/>
                <a:gd name="connsiteY250" fmla="*/ 152400 h 852488"/>
                <a:gd name="connsiteX251" fmla="*/ 1323296 w 2282940"/>
                <a:gd name="connsiteY251" fmla="*/ 154781 h 852488"/>
                <a:gd name="connsiteX252" fmla="*/ 1311390 w 2282940"/>
                <a:gd name="connsiteY252" fmla="*/ 157163 h 852488"/>
                <a:gd name="connsiteX253" fmla="*/ 1261384 w 2282940"/>
                <a:gd name="connsiteY253" fmla="*/ 152400 h 852488"/>
                <a:gd name="connsiteX254" fmla="*/ 1239953 w 2282940"/>
                <a:gd name="connsiteY254" fmla="*/ 150019 h 852488"/>
                <a:gd name="connsiteX255" fmla="*/ 1228046 w 2282940"/>
                <a:gd name="connsiteY255" fmla="*/ 147638 h 852488"/>
                <a:gd name="connsiteX256" fmla="*/ 1163753 w 2282940"/>
                <a:gd name="connsiteY256" fmla="*/ 140494 h 852488"/>
                <a:gd name="connsiteX257" fmla="*/ 1108984 w 2282940"/>
                <a:gd name="connsiteY257" fmla="*/ 147638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2282940" h="852488">
                  <a:moveTo>
                    <a:pt x="1108984" y="147638"/>
                  </a:moveTo>
                  <a:lnTo>
                    <a:pt x="961346" y="152400"/>
                  </a:lnTo>
                  <a:cubicBezTo>
                    <a:pt x="957013" y="152600"/>
                    <a:pt x="947710" y="158331"/>
                    <a:pt x="944678" y="159544"/>
                  </a:cubicBezTo>
                  <a:cubicBezTo>
                    <a:pt x="940017" y="161408"/>
                    <a:pt x="930390" y="164306"/>
                    <a:pt x="930390" y="164306"/>
                  </a:cubicBezTo>
                  <a:cubicBezTo>
                    <a:pt x="904988" y="181242"/>
                    <a:pt x="924195" y="170445"/>
                    <a:pt x="856571" y="166688"/>
                  </a:cubicBezTo>
                  <a:cubicBezTo>
                    <a:pt x="850181" y="166333"/>
                    <a:pt x="843871" y="165100"/>
                    <a:pt x="837521" y="164306"/>
                  </a:cubicBezTo>
                  <a:cubicBezTo>
                    <a:pt x="835140" y="163512"/>
                    <a:pt x="832881" y="161746"/>
                    <a:pt x="830378" y="161925"/>
                  </a:cubicBezTo>
                  <a:cubicBezTo>
                    <a:pt x="813798" y="163110"/>
                    <a:pt x="809185" y="165021"/>
                    <a:pt x="797040" y="169069"/>
                  </a:cubicBezTo>
                  <a:cubicBezTo>
                    <a:pt x="792830" y="168648"/>
                    <a:pt x="771588" y="167686"/>
                    <a:pt x="763703" y="164306"/>
                  </a:cubicBezTo>
                  <a:cubicBezTo>
                    <a:pt x="761334" y="163291"/>
                    <a:pt x="747646" y="153012"/>
                    <a:pt x="747034" y="152400"/>
                  </a:cubicBezTo>
                  <a:cubicBezTo>
                    <a:pt x="745010" y="150376"/>
                    <a:pt x="744425" y="147141"/>
                    <a:pt x="742271" y="145256"/>
                  </a:cubicBezTo>
                  <a:cubicBezTo>
                    <a:pt x="737964" y="141487"/>
                    <a:pt x="732892" y="138676"/>
                    <a:pt x="727984" y="135731"/>
                  </a:cubicBezTo>
                  <a:cubicBezTo>
                    <a:pt x="724940" y="133905"/>
                    <a:pt x="721469" y="132850"/>
                    <a:pt x="718459" y="130969"/>
                  </a:cubicBezTo>
                  <a:cubicBezTo>
                    <a:pt x="715093" y="128866"/>
                    <a:pt x="712164" y="126132"/>
                    <a:pt x="708934" y="123825"/>
                  </a:cubicBezTo>
                  <a:cubicBezTo>
                    <a:pt x="706605" y="122162"/>
                    <a:pt x="704049" y="120820"/>
                    <a:pt x="701790" y="119063"/>
                  </a:cubicBezTo>
                  <a:cubicBezTo>
                    <a:pt x="696897" y="115257"/>
                    <a:pt x="692718" y="110509"/>
                    <a:pt x="687503" y="107156"/>
                  </a:cubicBezTo>
                  <a:cubicBezTo>
                    <a:pt x="687493" y="107149"/>
                    <a:pt x="663696" y="95253"/>
                    <a:pt x="658928" y="92869"/>
                  </a:cubicBezTo>
                  <a:cubicBezTo>
                    <a:pt x="654165" y="90488"/>
                    <a:pt x="649206" y="88465"/>
                    <a:pt x="644640" y="85725"/>
                  </a:cubicBezTo>
                  <a:cubicBezTo>
                    <a:pt x="630582" y="77290"/>
                    <a:pt x="637125" y="80044"/>
                    <a:pt x="625590" y="76200"/>
                  </a:cubicBezTo>
                  <a:cubicBezTo>
                    <a:pt x="622415" y="73819"/>
                    <a:pt x="619431" y="71159"/>
                    <a:pt x="616065" y="69056"/>
                  </a:cubicBezTo>
                  <a:cubicBezTo>
                    <a:pt x="609340" y="64853"/>
                    <a:pt x="606340" y="64227"/>
                    <a:pt x="599396" y="61913"/>
                  </a:cubicBezTo>
                  <a:cubicBezTo>
                    <a:pt x="590665" y="56357"/>
                    <a:pt x="578944" y="53855"/>
                    <a:pt x="573203" y="45244"/>
                  </a:cubicBezTo>
                  <a:cubicBezTo>
                    <a:pt x="567048" y="36012"/>
                    <a:pt x="571155" y="39005"/>
                    <a:pt x="561296" y="35719"/>
                  </a:cubicBezTo>
                  <a:cubicBezTo>
                    <a:pt x="552566" y="22622"/>
                    <a:pt x="561296" y="33734"/>
                    <a:pt x="549390" y="23813"/>
                  </a:cubicBezTo>
                  <a:cubicBezTo>
                    <a:pt x="522706" y="1577"/>
                    <a:pt x="559933" y="29642"/>
                    <a:pt x="535103" y="11906"/>
                  </a:cubicBezTo>
                  <a:cubicBezTo>
                    <a:pt x="531874" y="9599"/>
                    <a:pt x="529128" y="6538"/>
                    <a:pt x="525578" y="4763"/>
                  </a:cubicBezTo>
                  <a:cubicBezTo>
                    <a:pt x="521088" y="2518"/>
                    <a:pt x="511290" y="0"/>
                    <a:pt x="511290" y="0"/>
                  </a:cubicBezTo>
                  <a:cubicBezTo>
                    <a:pt x="480156" y="1946"/>
                    <a:pt x="481639" y="-3127"/>
                    <a:pt x="463665" y="7144"/>
                  </a:cubicBezTo>
                  <a:cubicBezTo>
                    <a:pt x="461180" y="8564"/>
                    <a:pt x="458902" y="10319"/>
                    <a:pt x="456521" y="11906"/>
                  </a:cubicBezTo>
                  <a:cubicBezTo>
                    <a:pt x="454934" y="14287"/>
                    <a:pt x="453783" y="17026"/>
                    <a:pt x="451759" y="19050"/>
                  </a:cubicBezTo>
                  <a:cubicBezTo>
                    <a:pt x="441732" y="29078"/>
                    <a:pt x="433950" y="22843"/>
                    <a:pt x="418421" y="21431"/>
                  </a:cubicBezTo>
                  <a:cubicBezTo>
                    <a:pt x="416040" y="20637"/>
                    <a:pt x="413585" y="20039"/>
                    <a:pt x="411278" y="19050"/>
                  </a:cubicBezTo>
                  <a:cubicBezTo>
                    <a:pt x="408015" y="17652"/>
                    <a:pt x="405178" y="15222"/>
                    <a:pt x="401753" y="14288"/>
                  </a:cubicBezTo>
                  <a:cubicBezTo>
                    <a:pt x="396338" y="12811"/>
                    <a:pt x="390640" y="12700"/>
                    <a:pt x="385084" y="11906"/>
                  </a:cubicBezTo>
                  <a:cubicBezTo>
                    <a:pt x="381909" y="10319"/>
                    <a:pt x="378822" y="8542"/>
                    <a:pt x="375559" y="7144"/>
                  </a:cubicBezTo>
                  <a:cubicBezTo>
                    <a:pt x="369855" y="4700"/>
                    <a:pt x="364924" y="4105"/>
                    <a:pt x="358890" y="2381"/>
                  </a:cubicBezTo>
                  <a:cubicBezTo>
                    <a:pt x="356476" y="1691"/>
                    <a:pt x="354127" y="794"/>
                    <a:pt x="351746" y="0"/>
                  </a:cubicBezTo>
                  <a:cubicBezTo>
                    <a:pt x="337459" y="1588"/>
                    <a:pt x="322830" y="1277"/>
                    <a:pt x="308884" y="4763"/>
                  </a:cubicBezTo>
                  <a:cubicBezTo>
                    <a:pt x="306108" y="5457"/>
                    <a:pt x="306145" y="9882"/>
                    <a:pt x="304121" y="11906"/>
                  </a:cubicBezTo>
                  <a:cubicBezTo>
                    <a:pt x="285389" y="30638"/>
                    <a:pt x="309342" y="405"/>
                    <a:pt x="289834" y="23813"/>
                  </a:cubicBezTo>
                  <a:cubicBezTo>
                    <a:pt x="288002" y="26011"/>
                    <a:pt x="287005" y="28846"/>
                    <a:pt x="285071" y="30956"/>
                  </a:cubicBezTo>
                  <a:cubicBezTo>
                    <a:pt x="280700" y="35725"/>
                    <a:pt x="266641" y="52078"/>
                    <a:pt x="256496" y="57150"/>
                  </a:cubicBezTo>
                  <a:cubicBezTo>
                    <a:pt x="254251" y="58272"/>
                    <a:pt x="251734" y="58737"/>
                    <a:pt x="249353" y="59531"/>
                  </a:cubicBezTo>
                  <a:cubicBezTo>
                    <a:pt x="241323" y="71575"/>
                    <a:pt x="248949" y="63304"/>
                    <a:pt x="237446" y="69056"/>
                  </a:cubicBezTo>
                  <a:cubicBezTo>
                    <a:pt x="234886" y="70336"/>
                    <a:pt x="232863" y="72539"/>
                    <a:pt x="230303" y="73819"/>
                  </a:cubicBezTo>
                  <a:cubicBezTo>
                    <a:pt x="218906" y="79518"/>
                    <a:pt x="192068" y="78195"/>
                    <a:pt x="187440" y="78581"/>
                  </a:cubicBezTo>
                  <a:cubicBezTo>
                    <a:pt x="173053" y="79780"/>
                    <a:pt x="163268" y="81355"/>
                    <a:pt x="149340" y="83344"/>
                  </a:cubicBezTo>
                  <a:cubicBezTo>
                    <a:pt x="144578" y="84931"/>
                    <a:pt x="139230" y="85321"/>
                    <a:pt x="135053" y="88106"/>
                  </a:cubicBezTo>
                  <a:cubicBezTo>
                    <a:pt x="125821" y="94261"/>
                    <a:pt x="130624" y="91964"/>
                    <a:pt x="120765" y="95250"/>
                  </a:cubicBezTo>
                  <a:cubicBezTo>
                    <a:pt x="119178" y="98425"/>
                    <a:pt x="118513" y="102265"/>
                    <a:pt x="116003" y="104775"/>
                  </a:cubicBezTo>
                  <a:cubicBezTo>
                    <a:pt x="114228" y="106550"/>
                    <a:pt x="111104" y="106033"/>
                    <a:pt x="108859" y="107156"/>
                  </a:cubicBezTo>
                  <a:cubicBezTo>
                    <a:pt x="106299" y="108436"/>
                    <a:pt x="103739" y="109895"/>
                    <a:pt x="101715" y="111919"/>
                  </a:cubicBezTo>
                  <a:cubicBezTo>
                    <a:pt x="98909" y="114725"/>
                    <a:pt x="97154" y="118431"/>
                    <a:pt x="94571" y="121444"/>
                  </a:cubicBezTo>
                  <a:cubicBezTo>
                    <a:pt x="92380" y="124001"/>
                    <a:pt x="89495" y="125930"/>
                    <a:pt x="87428" y="128588"/>
                  </a:cubicBezTo>
                  <a:cubicBezTo>
                    <a:pt x="83914" y="133106"/>
                    <a:pt x="81078" y="138113"/>
                    <a:pt x="77903" y="142875"/>
                  </a:cubicBezTo>
                  <a:lnTo>
                    <a:pt x="73140" y="150019"/>
                  </a:lnTo>
                  <a:cubicBezTo>
                    <a:pt x="71553" y="152400"/>
                    <a:pt x="69283" y="154448"/>
                    <a:pt x="68378" y="157163"/>
                  </a:cubicBezTo>
                  <a:cubicBezTo>
                    <a:pt x="62388" y="175127"/>
                    <a:pt x="70470" y="152975"/>
                    <a:pt x="61234" y="171450"/>
                  </a:cubicBezTo>
                  <a:cubicBezTo>
                    <a:pt x="60112" y="173695"/>
                    <a:pt x="60072" y="176400"/>
                    <a:pt x="58853" y="178594"/>
                  </a:cubicBezTo>
                  <a:cubicBezTo>
                    <a:pt x="56073" y="183597"/>
                    <a:pt x="51888" y="187762"/>
                    <a:pt x="49328" y="192881"/>
                  </a:cubicBezTo>
                  <a:lnTo>
                    <a:pt x="44565" y="202406"/>
                  </a:lnTo>
                  <a:cubicBezTo>
                    <a:pt x="43320" y="207385"/>
                    <a:pt x="40206" y="219201"/>
                    <a:pt x="39803" y="223838"/>
                  </a:cubicBezTo>
                  <a:cubicBezTo>
                    <a:pt x="38563" y="238094"/>
                    <a:pt x="38215" y="252413"/>
                    <a:pt x="37421" y="266700"/>
                  </a:cubicBezTo>
                  <a:cubicBezTo>
                    <a:pt x="31071" y="286941"/>
                    <a:pt x="6862" y="328612"/>
                    <a:pt x="1703" y="345281"/>
                  </a:cubicBezTo>
                  <a:cubicBezTo>
                    <a:pt x="-3456" y="361950"/>
                    <a:pt x="4579" y="359642"/>
                    <a:pt x="6465" y="366713"/>
                  </a:cubicBezTo>
                  <a:cubicBezTo>
                    <a:pt x="7758" y="371564"/>
                    <a:pt x="11228" y="381000"/>
                    <a:pt x="11228" y="381000"/>
                  </a:cubicBezTo>
                  <a:cubicBezTo>
                    <a:pt x="12022" y="388144"/>
                    <a:pt x="12103" y="395403"/>
                    <a:pt x="13609" y="402431"/>
                  </a:cubicBezTo>
                  <a:cubicBezTo>
                    <a:pt x="14505" y="406611"/>
                    <a:pt x="17737" y="410111"/>
                    <a:pt x="18371" y="414338"/>
                  </a:cubicBezTo>
                  <a:cubicBezTo>
                    <a:pt x="20141" y="426138"/>
                    <a:pt x="19959" y="438150"/>
                    <a:pt x="20753" y="450056"/>
                  </a:cubicBezTo>
                  <a:cubicBezTo>
                    <a:pt x="17755" y="524971"/>
                    <a:pt x="15952" y="528639"/>
                    <a:pt x="23134" y="619125"/>
                  </a:cubicBezTo>
                  <a:cubicBezTo>
                    <a:pt x="24218" y="632784"/>
                    <a:pt x="24151" y="647350"/>
                    <a:pt x="30278" y="659606"/>
                  </a:cubicBezTo>
                  <a:cubicBezTo>
                    <a:pt x="37678" y="674407"/>
                    <a:pt x="33097" y="663522"/>
                    <a:pt x="37421" y="678656"/>
                  </a:cubicBezTo>
                  <a:cubicBezTo>
                    <a:pt x="39000" y="684180"/>
                    <a:pt x="39663" y="689349"/>
                    <a:pt x="46946" y="690563"/>
                  </a:cubicBezTo>
                  <a:cubicBezTo>
                    <a:pt x="58716" y="692525"/>
                    <a:pt x="70759" y="692150"/>
                    <a:pt x="82665" y="692944"/>
                  </a:cubicBezTo>
                  <a:cubicBezTo>
                    <a:pt x="85046" y="693738"/>
                    <a:pt x="87502" y="694336"/>
                    <a:pt x="89809" y="695325"/>
                  </a:cubicBezTo>
                  <a:cubicBezTo>
                    <a:pt x="93072" y="696723"/>
                    <a:pt x="96010" y="698842"/>
                    <a:pt x="99334" y="700088"/>
                  </a:cubicBezTo>
                  <a:cubicBezTo>
                    <a:pt x="125282" y="709819"/>
                    <a:pt x="91854" y="693967"/>
                    <a:pt x="118384" y="707231"/>
                  </a:cubicBezTo>
                  <a:cubicBezTo>
                    <a:pt x="120765" y="709612"/>
                    <a:pt x="122994" y="712157"/>
                    <a:pt x="125528" y="714375"/>
                  </a:cubicBezTo>
                  <a:cubicBezTo>
                    <a:pt x="129353" y="717722"/>
                    <a:pt x="133840" y="720306"/>
                    <a:pt x="137434" y="723900"/>
                  </a:cubicBezTo>
                  <a:cubicBezTo>
                    <a:pt x="140240" y="726706"/>
                    <a:pt x="142197" y="730250"/>
                    <a:pt x="144578" y="733425"/>
                  </a:cubicBezTo>
                  <a:cubicBezTo>
                    <a:pt x="145372" y="735806"/>
                    <a:pt x="145391" y="738609"/>
                    <a:pt x="146959" y="740569"/>
                  </a:cubicBezTo>
                  <a:cubicBezTo>
                    <a:pt x="148747" y="742804"/>
                    <a:pt x="151423" y="744326"/>
                    <a:pt x="154103" y="745331"/>
                  </a:cubicBezTo>
                  <a:cubicBezTo>
                    <a:pt x="159563" y="747378"/>
                    <a:pt x="182107" y="749725"/>
                    <a:pt x="185059" y="750094"/>
                  </a:cubicBezTo>
                  <a:cubicBezTo>
                    <a:pt x="191400" y="752208"/>
                    <a:pt x="201681" y="756039"/>
                    <a:pt x="208871" y="757238"/>
                  </a:cubicBezTo>
                  <a:cubicBezTo>
                    <a:pt x="215183" y="758290"/>
                    <a:pt x="221578" y="758773"/>
                    <a:pt x="227921" y="759619"/>
                  </a:cubicBezTo>
                  <a:cubicBezTo>
                    <a:pt x="233485" y="760361"/>
                    <a:pt x="239005" y="761442"/>
                    <a:pt x="244590" y="762000"/>
                  </a:cubicBezTo>
                  <a:cubicBezTo>
                    <a:pt x="254888" y="763030"/>
                    <a:pt x="265239" y="763444"/>
                    <a:pt x="275546" y="764381"/>
                  </a:cubicBezTo>
                  <a:cubicBezTo>
                    <a:pt x="293000" y="765968"/>
                    <a:pt x="316448" y="769359"/>
                    <a:pt x="332696" y="771525"/>
                  </a:cubicBezTo>
                  <a:cubicBezTo>
                    <a:pt x="350159" y="770731"/>
                    <a:pt x="367655" y="770485"/>
                    <a:pt x="385084" y="769144"/>
                  </a:cubicBezTo>
                  <a:cubicBezTo>
                    <a:pt x="388347" y="768893"/>
                    <a:pt x="391682" y="768227"/>
                    <a:pt x="394609" y="766763"/>
                  </a:cubicBezTo>
                  <a:cubicBezTo>
                    <a:pt x="402626" y="762754"/>
                    <a:pt x="410954" y="755321"/>
                    <a:pt x="418421" y="750094"/>
                  </a:cubicBezTo>
                  <a:cubicBezTo>
                    <a:pt x="427326" y="743861"/>
                    <a:pt x="432760" y="739866"/>
                    <a:pt x="442234" y="735806"/>
                  </a:cubicBezTo>
                  <a:cubicBezTo>
                    <a:pt x="444541" y="734817"/>
                    <a:pt x="446997" y="734219"/>
                    <a:pt x="449378" y="733425"/>
                  </a:cubicBezTo>
                  <a:cubicBezTo>
                    <a:pt x="463101" y="724276"/>
                    <a:pt x="449866" y="732195"/>
                    <a:pt x="463665" y="726281"/>
                  </a:cubicBezTo>
                  <a:cubicBezTo>
                    <a:pt x="484250" y="717459"/>
                    <a:pt x="463589" y="724719"/>
                    <a:pt x="480334" y="719138"/>
                  </a:cubicBezTo>
                  <a:cubicBezTo>
                    <a:pt x="482715" y="717550"/>
                    <a:pt x="484847" y="715502"/>
                    <a:pt x="487478" y="714375"/>
                  </a:cubicBezTo>
                  <a:cubicBezTo>
                    <a:pt x="490486" y="713086"/>
                    <a:pt x="493856" y="712893"/>
                    <a:pt x="497003" y="711994"/>
                  </a:cubicBezTo>
                  <a:cubicBezTo>
                    <a:pt x="514775" y="706916"/>
                    <a:pt x="490739" y="711103"/>
                    <a:pt x="525578" y="707231"/>
                  </a:cubicBezTo>
                  <a:cubicBezTo>
                    <a:pt x="564873" y="681034"/>
                    <a:pt x="532800" y="700450"/>
                    <a:pt x="649403" y="704850"/>
                  </a:cubicBezTo>
                  <a:cubicBezTo>
                    <a:pt x="652673" y="704973"/>
                    <a:pt x="655670" y="706921"/>
                    <a:pt x="658928" y="707231"/>
                  </a:cubicBezTo>
                  <a:cubicBezTo>
                    <a:pt x="672384" y="708513"/>
                    <a:pt x="685920" y="708743"/>
                    <a:pt x="699409" y="709613"/>
                  </a:cubicBezTo>
                  <a:lnTo>
                    <a:pt x="732746" y="711994"/>
                  </a:lnTo>
                  <a:cubicBezTo>
                    <a:pt x="749979" y="717737"/>
                    <a:pt x="733500" y="712871"/>
                    <a:pt x="768465" y="716756"/>
                  </a:cubicBezTo>
                  <a:cubicBezTo>
                    <a:pt x="773264" y="717289"/>
                    <a:pt x="778011" y="718226"/>
                    <a:pt x="782753" y="719138"/>
                  </a:cubicBezTo>
                  <a:cubicBezTo>
                    <a:pt x="798651" y="722195"/>
                    <a:pt x="815346" y="722651"/>
                    <a:pt x="830378" y="728663"/>
                  </a:cubicBezTo>
                  <a:cubicBezTo>
                    <a:pt x="834347" y="730250"/>
                    <a:pt x="838190" y="732197"/>
                    <a:pt x="842284" y="733425"/>
                  </a:cubicBezTo>
                  <a:cubicBezTo>
                    <a:pt x="846880" y="734804"/>
                    <a:pt x="856411" y="735453"/>
                    <a:pt x="861334" y="738188"/>
                  </a:cubicBezTo>
                  <a:cubicBezTo>
                    <a:pt x="866337" y="740968"/>
                    <a:pt x="870618" y="744933"/>
                    <a:pt x="875621" y="747713"/>
                  </a:cubicBezTo>
                  <a:cubicBezTo>
                    <a:pt x="877815" y="748932"/>
                    <a:pt x="880351" y="749404"/>
                    <a:pt x="882765" y="750094"/>
                  </a:cubicBezTo>
                  <a:cubicBezTo>
                    <a:pt x="903696" y="756073"/>
                    <a:pt x="882305" y="749147"/>
                    <a:pt x="899434" y="754856"/>
                  </a:cubicBezTo>
                  <a:cubicBezTo>
                    <a:pt x="939946" y="787266"/>
                    <a:pt x="889635" y="749728"/>
                    <a:pt x="920865" y="766763"/>
                  </a:cubicBezTo>
                  <a:cubicBezTo>
                    <a:pt x="939384" y="776865"/>
                    <a:pt x="931967" y="777626"/>
                    <a:pt x="947059" y="783431"/>
                  </a:cubicBezTo>
                  <a:cubicBezTo>
                    <a:pt x="954087" y="786134"/>
                    <a:pt x="968490" y="790575"/>
                    <a:pt x="968490" y="790575"/>
                  </a:cubicBezTo>
                  <a:cubicBezTo>
                    <a:pt x="970871" y="792956"/>
                    <a:pt x="972940" y="795698"/>
                    <a:pt x="975634" y="797719"/>
                  </a:cubicBezTo>
                  <a:cubicBezTo>
                    <a:pt x="990024" y="808512"/>
                    <a:pt x="984560" y="800196"/>
                    <a:pt x="994684" y="812006"/>
                  </a:cubicBezTo>
                  <a:cubicBezTo>
                    <a:pt x="997267" y="815019"/>
                    <a:pt x="999215" y="818544"/>
                    <a:pt x="1001828" y="821531"/>
                  </a:cubicBezTo>
                  <a:cubicBezTo>
                    <a:pt x="1004785" y="824910"/>
                    <a:pt x="1008548" y="827550"/>
                    <a:pt x="1011353" y="831056"/>
                  </a:cubicBezTo>
                  <a:cubicBezTo>
                    <a:pt x="1034145" y="859547"/>
                    <a:pt x="1010124" y="834589"/>
                    <a:pt x="1028021" y="852488"/>
                  </a:cubicBezTo>
                  <a:cubicBezTo>
                    <a:pt x="1051834" y="851694"/>
                    <a:pt x="1075796" y="852890"/>
                    <a:pt x="1099459" y="850106"/>
                  </a:cubicBezTo>
                  <a:cubicBezTo>
                    <a:pt x="1110234" y="848838"/>
                    <a:pt x="1107532" y="840790"/>
                    <a:pt x="1113746" y="835819"/>
                  </a:cubicBezTo>
                  <a:cubicBezTo>
                    <a:pt x="1115706" y="834251"/>
                    <a:pt x="1118509" y="834232"/>
                    <a:pt x="1120890" y="833438"/>
                  </a:cubicBezTo>
                  <a:cubicBezTo>
                    <a:pt x="1122478" y="831057"/>
                    <a:pt x="1123168" y="827714"/>
                    <a:pt x="1125653" y="826294"/>
                  </a:cubicBezTo>
                  <a:cubicBezTo>
                    <a:pt x="1129167" y="824286"/>
                    <a:pt x="1133633" y="824895"/>
                    <a:pt x="1137559" y="823913"/>
                  </a:cubicBezTo>
                  <a:cubicBezTo>
                    <a:pt x="1139994" y="823304"/>
                    <a:pt x="1142322" y="822325"/>
                    <a:pt x="1144703" y="821531"/>
                  </a:cubicBezTo>
                  <a:cubicBezTo>
                    <a:pt x="1182234" y="824213"/>
                    <a:pt x="1178188" y="825373"/>
                    <a:pt x="1218521" y="821531"/>
                  </a:cubicBezTo>
                  <a:cubicBezTo>
                    <a:pt x="1221779" y="821221"/>
                    <a:pt x="1224871" y="819944"/>
                    <a:pt x="1228046" y="819150"/>
                  </a:cubicBezTo>
                  <a:cubicBezTo>
                    <a:pt x="1229634" y="816769"/>
                    <a:pt x="1230574" y="813794"/>
                    <a:pt x="1232809" y="812006"/>
                  </a:cubicBezTo>
                  <a:cubicBezTo>
                    <a:pt x="1234769" y="810438"/>
                    <a:pt x="1237708" y="810747"/>
                    <a:pt x="1239953" y="809625"/>
                  </a:cubicBezTo>
                  <a:cubicBezTo>
                    <a:pt x="1242513" y="808345"/>
                    <a:pt x="1244715" y="806450"/>
                    <a:pt x="1247096" y="804863"/>
                  </a:cubicBezTo>
                  <a:cubicBezTo>
                    <a:pt x="1247890" y="802482"/>
                    <a:pt x="1247435" y="799178"/>
                    <a:pt x="1249478" y="797719"/>
                  </a:cubicBezTo>
                  <a:cubicBezTo>
                    <a:pt x="1253563" y="794801"/>
                    <a:pt x="1263765" y="792956"/>
                    <a:pt x="1263765" y="792956"/>
                  </a:cubicBezTo>
                  <a:cubicBezTo>
                    <a:pt x="1264559" y="790575"/>
                    <a:pt x="1264371" y="787588"/>
                    <a:pt x="1266146" y="785813"/>
                  </a:cubicBezTo>
                  <a:cubicBezTo>
                    <a:pt x="1267921" y="784038"/>
                    <a:pt x="1270983" y="784420"/>
                    <a:pt x="1273290" y="783431"/>
                  </a:cubicBezTo>
                  <a:cubicBezTo>
                    <a:pt x="1276553" y="782033"/>
                    <a:pt x="1279640" y="780256"/>
                    <a:pt x="1282815" y="778669"/>
                  </a:cubicBezTo>
                  <a:cubicBezTo>
                    <a:pt x="1285990" y="775494"/>
                    <a:pt x="1288686" y="771754"/>
                    <a:pt x="1292340" y="769144"/>
                  </a:cubicBezTo>
                  <a:cubicBezTo>
                    <a:pt x="1294383" y="767685"/>
                    <a:pt x="1297239" y="767886"/>
                    <a:pt x="1299484" y="766763"/>
                  </a:cubicBezTo>
                  <a:cubicBezTo>
                    <a:pt x="1317544" y="757733"/>
                    <a:pt x="1304865" y="761735"/>
                    <a:pt x="1320915" y="754856"/>
                  </a:cubicBezTo>
                  <a:cubicBezTo>
                    <a:pt x="1325696" y="752807"/>
                    <a:pt x="1332753" y="751302"/>
                    <a:pt x="1337584" y="750094"/>
                  </a:cubicBezTo>
                  <a:cubicBezTo>
                    <a:pt x="1339965" y="748506"/>
                    <a:pt x="1342168" y="746611"/>
                    <a:pt x="1344728" y="745331"/>
                  </a:cubicBezTo>
                  <a:cubicBezTo>
                    <a:pt x="1346973" y="744209"/>
                    <a:pt x="1349458" y="743639"/>
                    <a:pt x="1351871" y="742950"/>
                  </a:cubicBezTo>
                  <a:cubicBezTo>
                    <a:pt x="1365814" y="738966"/>
                    <a:pt x="1366234" y="740085"/>
                    <a:pt x="1385209" y="738188"/>
                  </a:cubicBezTo>
                  <a:cubicBezTo>
                    <a:pt x="1388384" y="737394"/>
                    <a:pt x="1391587" y="736705"/>
                    <a:pt x="1394734" y="735806"/>
                  </a:cubicBezTo>
                  <a:cubicBezTo>
                    <a:pt x="1404013" y="733155"/>
                    <a:pt x="1410068" y="729342"/>
                    <a:pt x="1420928" y="728663"/>
                  </a:cubicBezTo>
                  <a:lnTo>
                    <a:pt x="1459028" y="726281"/>
                  </a:lnTo>
                  <a:cubicBezTo>
                    <a:pt x="1467759" y="727075"/>
                    <a:pt x="1476542" y="727423"/>
                    <a:pt x="1485221" y="728663"/>
                  </a:cubicBezTo>
                  <a:cubicBezTo>
                    <a:pt x="1487706" y="729018"/>
                    <a:pt x="1489855" y="731044"/>
                    <a:pt x="1492365" y="731044"/>
                  </a:cubicBezTo>
                  <a:cubicBezTo>
                    <a:pt x="1505090" y="731044"/>
                    <a:pt x="1517765" y="729457"/>
                    <a:pt x="1530465" y="728663"/>
                  </a:cubicBezTo>
                  <a:cubicBezTo>
                    <a:pt x="1537450" y="727266"/>
                    <a:pt x="1543110" y="726645"/>
                    <a:pt x="1549515" y="723900"/>
                  </a:cubicBezTo>
                  <a:cubicBezTo>
                    <a:pt x="1552778" y="722502"/>
                    <a:pt x="1555716" y="720384"/>
                    <a:pt x="1559040" y="719138"/>
                  </a:cubicBezTo>
                  <a:cubicBezTo>
                    <a:pt x="1562104" y="717989"/>
                    <a:pt x="1565418" y="717655"/>
                    <a:pt x="1568565" y="716756"/>
                  </a:cubicBezTo>
                  <a:cubicBezTo>
                    <a:pt x="1570979" y="716066"/>
                    <a:pt x="1573328" y="715169"/>
                    <a:pt x="1575709" y="714375"/>
                  </a:cubicBezTo>
                  <a:cubicBezTo>
                    <a:pt x="1584273" y="701528"/>
                    <a:pt x="1576288" y="709661"/>
                    <a:pt x="1597140" y="704850"/>
                  </a:cubicBezTo>
                  <a:cubicBezTo>
                    <a:pt x="1602032" y="703721"/>
                    <a:pt x="1611428" y="700088"/>
                    <a:pt x="1611428" y="700088"/>
                  </a:cubicBezTo>
                  <a:cubicBezTo>
                    <a:pt x="1613809" y="700882"/>
                    <a:pt x="1616483" y="701077"/>
                    <a:pt x="1618571" y="702469"/>
                  </a:cubicBezTo>
                  <a:cubicBezTo>
                    <a:pt x="1626394" y="707685"/>
                    <a:pt x="1624989" y="710169"/>
                    <a:pt x="1630478" y="716756"/>
                  </a:cubicBezTo>
                  <a:cubicBezTo>
                    <a:pt x="1632634" y="719343"/>
                    <a:pt x="1634963" y="721833"/>
                    <a:pt x="1637621" y="723900"/>
                  </a:cubicBezTo>
                  <a:cubicBezTo>
                    <a:pt x="1642139" y="727414"/>
                    <a:pt x="1647862" y="729378"/>
                    <a:pt x="1651909" y="733425"/>
                  </a:cubicBezTo>
                  <a:cubicBezTo>
                    <a:pt x="1654290" y="735806"/>
                    <a:pt x="1655858" y="739504"/>
                    <a:pt x="1659053" y="740569"/>
                  </a:cubicBezTo>
                  <a:cubicBezTo>
                    <a:pt x="1665872" y="742842"/>
                    <a:pt x="1673340" y="742156"/>
                    <a:pt x="1680484" y="742950"/>
                  </a:cubicBezTo>
                  <a:cubicBezTo>
                    <a:pt x="1683659" y="743744"/>
                    <a:pt x="1686862" y="744432"/>
                    <a:pt x="1690009" y="745331"/>
                  </a:cubicBezTo>
                  <a:cubicBezTo>
                    <a:pt x="1692423" y="746021"/>
                    <a:pt x="1694703" y="747168"/>
                    <a:pt x="1697153" y="747713"/>
                  </a:cubicBezTo>
                  <a:cubicBezTo>
                    <a:pt x="1701866" y="748760"/>
                    <a:pt x="1706678" y="749300"/>
                    <a:pt x="1711440" y="750094"/>
                  </a:cubicBezTo>
                  <a:cubicBezTo>
                    <a:pt x="1717790" y="752475"/>
                    <a:pt x="1724008" y="755244"/>
                    <a:pt x="1730490" y="757238"/>
                  </a:cubicBezTo>
                  <a:cubicBezTo>
                    <a:pt x="1734358" y="758428"/>
                    <a:pt x="1738404" y="758954"/>
                    <a:pt x="1742396" y="759619"/>
                  </a:cubicBezTo>
                  <a:cubicBezTo>
                    <a:pt x="1759777" y="762516"/>
                    <a:pt x="1765920" y="762623"/>
                    <a:pt x="1785259" y="764381"/>
                  </a:cubicBezTo>
                  <a:cubicBezTo>
                    <a:pt x="1789228" y="765175"/>
                    <a:pt x="1793407" y="765260"/>
                    <a:pt x="1797165" y="766763"/>
                  </a:cubicBezTo>
                  <a:cubicBezTo>
                    <a:pt x="1831497" y="780496"/>
                    <a:pt x="1790707" y="769314"/>
                    <a:pt x="1818596" y="776288"/>
                  </a:cubicBezTo>
                  <a:cubicBezTo>
                    <a:pt x="1845590" y="796532"/>
                    <a:pt x="1811486" y="771843"/>
                    <a:pt x="1837646" y="788194"/>
                  </a:cubicBezTo>
                  <a:cubicBezTo>
                    <a:pt x="1841011" y="790298"/>
                    <a:pt x="1843544" y="793726"/>
                    <a:pt x="1847171" y="795338"/>
                  </a:cubicBezTo>
                  <a:cubicBezTo>
                    <a:pt x="1850870" y="796982"/>
                    <a:pt x="1855109" y="796925"/>
                    <a:pt x="1859078" y="797719"/>
                  </a:cubicBezTo>
                  <a:cubicBezTo>
                    <a:pt x="1863840" y="800894"/>
                    <a:pt x="1870190" y="802482"/>
                    <a:pt x="1873365" y="807244"/>
                  </a:cubicBezTo>
                  <a:cubicBezTo>
                    <a:pt x="1879520" y="816476"/>
                    <a:pt x="1875413" y="813483"/>
                    <a:pt x="1885271" y="816769"/>
                  </a:cubicBezTo>
                  <a:cubicBezTo>
                    <a:pt x="1888446" y="819150"/>
                    <a:pt x="1891990" y="821107"/>
                    <a:pt x="1894796" y="823913"/>
                  </a:cubicBezTo>
                  <a:cubicBezTo>
                    <a:pt x="1896820" y="825937"/>
                    <a:pt x="1896706" y="830837"/>
                    <a:pt x="1899559" y="831056"/>
                  </a:cubicBezTo>
                  <a:cubicBezTo>
                    <a:pt x="1918569" y="832518"/>
                    <a:pt x="1937659" y="829469"/>
                    <a:pt x="1956709" y="828675"/>
                  </a:cubicBezTo>
                  <a:cubicBezTo>
                    <a:pt x="1960678" y="827881"/>
                    <a:pt x="1964689" y="827276"/>
                    <a:pt x="1968615" y="826294"/>
                  </a:cubicBezTo>
                  <a:cubicBezTo>
                    <a:pt x="1971050" y="825685"/>
                    <a:pt x="1973324" y="824522"/>
                    <a:pt x="1975759" y="823913"/>
                  </a:cubicBezTo>
                  <a:cubicBezTo>
                    <a:pt x="1984699" y="821678"/>
                    <a:pt x="1987192" y="822414"/>
                    <a:pt x="1994809" y="819150"/>
                  </a:cubicBezTo>
                  <a:cubicBezTo>
                    <a:pt x="1998072" y="817752"/>
                    <a:pt x="2001071" y="815786"/>
                    <a:pt x="2004334" y="814388"/>
                  </a:cubicBezTo>
                  <a:cubicBezTo>
                    <a:pt x="2006641" y="813399"/>
                    <a:pt x="2009233" y="813129"/>
                    <a:pt x="2011478" y="812006"/>
                  </a:cubicBezTo>
                  <a:cubicBezTo>
                    <a:pt x="2014037" y="810726"/>
                    <a:pt x="2015991" y="808371"/>
                    <a:pt x="2018621" y="807244"/>
                  </a:cubicBezTo>
                  <a:cubicBezTo>
                    <a:pt x="2050451" y="793603"/>
                    <a:pt x="2009801" y="814068"/>
                    <a:pt x="2035290" y="802481"/>
                  </a:cubicBezTo>
                  <a:cubicBezTo>
                    <a:pt x="2062005" y="790337"/>
                    <a:pt x="2045072" y="794809"/>
                    <a:pt x="2066246" y="790575"/>
                  </a:cubicBezTo>
                  <a:cubicBezTo>
                    <a:pt x="2069421" y="788194"/>
                    <a:pt x="2072343" y="785431"/>
                    <a:pt x="2075771" y="783431"/>
                  </a:cubicBezTo>
                  <a:cubicBezTo>
                    <a:pt x="2081903" y="779854"/>
                    <a:pt x="2088914" y="777844"/>
                    <a:pt x="2094821" y="773906"/>
                  </a:cubicBezTo>
                  <a:cubicBezTo>
                    <a:pt x="2104688" y="767329"/>
                    <a:pt x="2099189" y="769838"/>
                    <a:pt x="2111490" y="766763"/>
                  </a:cubicBezTo>
                  <a:cubicBezTo>
                    <a:pt x="2116253" y="764382"/>
                    <a:pt x="2120912" y="761782"/>
                    <a:pt x="2125778" y="759619"/>
                  </a:cubicBezTo>
                  <a:cubicBezTo>
                    <a:pt x="2129752" y="757853"/>
                    <a:pt x="2138667" y="755696"/>
                    <a:pt x="2142446" y="754856"/>
                  </a:cubicBezTo>
                  <a:cubicBezTo>
                    <a:pt x="2164632" y="749925"/>
                    <a:pt x="2143724" y="755057"/>
                    <a:pt x="2171021" y="750094"/>
                  </a:cubicBezTo>
                  <a:cubicBezTo>
                    <a:pt x="2174241" y="749509"/>
                    <a:pt x="2177337" y="748355"/>
                    <a:pt x="2180546" y="747713"/>
                  </a:cubicBezTo>
                  <a:cubicBezTo>
                    <a:pt x="2185281" y="746766"/>
                    <a:pt x="2190083" y="746195"/>
                    <a:pt x="2194834" y="745331"/>
                  </a:cubicBezTo>
                  <a:cubicBezTo>
                    <a:pt x="2218819" y="740970"/>
                    <a:pt x="2193547" y="744599"/>
                    <a:pt x="2225790" y="740569"/>
                  </a:cubicBezTo>
                  <a:cubicBezTo>
                    <a:pt x="2256935" y="696965"/>
                    <a:pt x="2227730" y="742158"/>
                    <a:pt x="2240078" y="714375"/>
                  </a:cubicBezTo>
                  <a:cubicBezTo>
                    <a:pt x="2247382" y="697941"/>
                    <a:pt x="2250507" y="704216"/>
                    <a:pt x="2256746" y="683419"/>
                  </a:cubicBezTo>
                  <a:cubicBezTo>
                    <a:pt x="2259127" y="675481"/>
                    <a:pt x="2261613" y="667574"/>
                    <a:pt x="2263890" y="659606"/>
                  </a:cubicBezTo>
                  <a:cubicBezTo>
                    <a:pt x="2269864" y="638698"/>
                    <a:pt x="2262947" y="660048"/>
                    <a:pt x="2268653" y="642938"/>
                  </a:cubicBezTo>
                  <a:cubicBezTo>
                    <a:pt x="2269447" y="638175"/>
                    <a:pt x="2270170" y="633400"/>
                    <a:pt x="2271034" y="628650"/>
                  </a:cubicBezTo>
                  <a:cubicBezTo>
                    <a:pt x="2271758" y="624668"/>
                    <a:pt x="2272750" y="620736"/>
                    <a:pt x="2273415" y="616744"/>
                  </a:cubicBezTo>
                  <a:cubicBezTo>
                    <a:pt x="2279315" y="581338"/>
                    <a:pt x="2272570" y="616201"/>
                    <a:pt x="2278178" y="588169"/>
                  </a:cubicBezTo>
                  <a:cubicBezTo>
                    <a:pt x="2278972" y="579438"/>
                    <a:pt x="2279319" y="570654"/>
                    <a:pt x="2280559" y="561975"/>
                  </a:cubicBezTo>
                  <a:cubicBezTo>
                    <a:pt x="2280914" y="559490"/>
                    <a:pt x="2282940" y="557341"/>
                    <a:pt x="2282940" y="554831"/>
                  </a:cubicBezTo>
                  <a:cubicBezTo>
                    <a:pt x="2282940" y="550784"/>
                    <a:pt x="2281624" y="546830"/>
                    <a:pt x="2280559" y="542925"/>
                  </a:cubicBezTo>
                  <a:cubicBezTo>
                    <a:pt x="2277029" y="529982"/>
                    <a:pt x="2276375" y="529797"/>
                    <a:pt x="2271034" y="519113"/>
                  </a:cubicBezTo>
                  <a:cubicBezTo>
                    <a:pt x="2270240" y="514350"/>
                    <a:pt x="2269824" y="509509"/>
                    <a:pt x="2268653" y="504825"/>
                  </a:cubicBezTo>
                  <a:cubicBezTo>
                    <a:pt x="2267435" y="499955"/>
                    <a:pt x="2263890" y="490538"/>
                    <a:pt x="2263890" y="490538"/>
                  </a:cubicBezTo>
                  <a:cubicBezTo>
                    <a:pt x="2263096" y="480219"/>
                    <a:pt x="2262652" y="469867"/>
                    <a:pt x="2261509" y="459581"/>
                  </a:cubicBezTo>
                  <a:cubicBezTo>
                    <a:pt x="2261062" y="455558"/>
                    <a:pt x="2259743" y="451675"/>
                    <a:pt x="2259128" y="447675"/>
                  </a:cubicBezTo>
                  <a:cubicBezTo>
                    <a:pt x="2258155" y="441350"/>
                    <a:pt x="2257540" y="434975"/>
                    <a:pt x="2256746" y="428625"/>
                  </a:cubicBezTo>
                  <a:cubicBezTo>
                    <a:pt x="2257951" y="387445"/>
                    <a:pt x="2283645" y="351924"/>
                    <a:pt x="2237696" y="338138"/>
                  </a:cubicBezTo>
                  <a:cubicBezTo>
                    <a:pt x="2234955" y="337316"/>
                    <a:pt x="2232934" y="334963"/>
                    <a:pt x="2230553" y="333375"/>
                  </a:cubicBezTo>
                  <a:cubicBezTo>
                    <a:pt x="2227038" y="328103"/>
                    <a:pt x="2224148" y="322756"/>
                    <a:pt x="2218646" y="319088"/>
                  </a:cubicBezTo>
                  <a:cubicBezTo>
                    <a:pt x="2214216" y="316135"/>
                    <a:pt x="2208546" y="315234"/>
                    <a:pt x="2204359" y="311944"/>
                  </a:cubicBezTo>
                  <a:cubicBezTo>
                    <a:pt x="2197298" y="306396"/>
                    <a:pt x="2191659" y="299244"/>
                    <a:pt x="2185309" y="292894"/>
                  </a:cubicBezTo>
                  <a:cubicBezTo>
                    <a:pt x="2176141" y="283726"/>
                    <a:pt x="2180033" y="288552"/>
                    <a:pt x="2173403" y="278606"/>
                  </a:cubicBezTo>
                  <a:cubicBezTo>
                    <a:pt x="2169387" y="258533"/>
                    <a:pt x="2173653" y="274430"/>
                    <a:pt x="2166259" y="257175"/>
                  </a:cubicBezTo>
                  <a:cubicBezTo>
                    <a:pt x="2160506" y="243749"/>
                    <a:pt x="2167535" y="256608"/>
                    <a:pt x="2161496" y="240506"/>
                  </a:cubicBezTo>
                  <a:cubicBezTo>
                    <a:pt x="2158904" y="233595"/>
                    <a:pt x="2155922" y="229763"/>
                    <a:pt x="2151971" y="223838"/>
                  </a:cubicBezTo>
                  <a:cubicBezTo>
                    <a:pt x="2147125" y="194758"/>
                    <a:pt x="2153132" y="222169"/>
                    <a:pt x="2144828" y="200025"/>
                  </a:cubicBezTo>
                  <a:cubicBezTo>
                    <a:pt x="2143679" y="196961"/>
                    <a:pt x="2143910" y="193427"/>
                    <a:pt x="2142446" y="190500"/>
                  </a:cubicBezTo>
                  <a:cubicBezTo>
                    <a:pt x="2140671" y="186950"/>
                    <a:pt x="2137684" y="184150"/>
                    <a:pt x="2135303" y="180975"/>
                  </a:cubicBezTo>
                  <a:cubicBezTo>
                    <a:pt x="2134509" y="178594"/>
                    <a:pt x="2134251" y="175960"/>
                    <a:pt x="2132921" y="173831"/>
                  </a:cubicBezTo>
                  <a:cubicBezTo>
                    <a:pt x="2126043" y="162827"/>
                    <a:pt x="2122173" y="161625"/>
                    <a:pt x="2113871" y="152400"/>
                  </a:cubicBezTo>
                  <a:cubicBezTo>
                    <a:pt x="2088559" y="124276"/>
                    <a:pt x="2112460" y="148608"/>
                    <a:pt x="2094821" y="130969"/>
                  </a:cubicBezTo>
                  <a:cubicBezTo>
                    <a:pt x="2096409" y="127794"/>
                    <a:pt x="2091635" y="130317"/>
                    <a:pt x="2099584" y="121444"/>
                  </a:cubicBezTo>
                  <a:cubicBezTo>
                    <a:pt x="2116649" y="102395"/>
                    <a:pt x="2098790" y="70643"/>
                    <a:pt x="2097203" y="59531"/>
                  </a:cubicBezTo>
                  <a:cubicBezTo>
                    <a:pt x="2094822" y="57944"/>
                    <a:pt x="2092690" y="55896"/>
                    <a:pt x="2090059" y="54769"/>
                  </a:cubicBezTo>
                  <a:cubicBezTo>
                    <a:pt x="2087051" y="53480"/>
                    <a:pt x="2083807" y="52388"/>
                    <a:pt x="2080534" y="52388"/>
                  </a:cubicBezTo>
                  <a:cubicBezTo>
                    <a:pt x="2059881" y="52388"/>
                    <a:pt x="2039259" y="53975"/>
                    <a:pt x="2018621" y="54769"/>
                  </a:cubicBezTo>
                  <a:cubicBezTo>
                    <a:pt x="2015446" y="55563"/>
                    <a:pt x="2012291" y="56440"/>
                    <a:pt x="2009096" y="57150"/>
                  </a:cubicBezTo>
                  <a:cubicBezTo>
                    <a:pt x="1997459" y="59736"/>
                    <a:pt x="1999336" y="58429"/>
                    <a:pt x="1990046" y="61913"/>
                  </a:cubicBezTo>
                  <a:cubicBezTo>
                    <a:pt x="1986044" y="63414"/>
                    <a:pt x="1981963" y="64763"/>
                    <a:pt x="1978140" y="66675"/>
                  </a:cubicBezTo>
                  <a:cubicBezTo>
                    <a:pt x="1975580" y="67955"/>
                    <a:pt x="1973627" y="70311"/>
                    <a:pt x="1970996" y="71438"/>
                  </a:cubicBezTo>
                  <a:cubicBezTo>
                    <a:pt x="1947561" y="81482"/>
                    <a:pt x="1975750" y="64978"/>
                    <a:pt x="1951946" y="78581"/>
                  </a:cubicBezTo>
                  <a:cubicBezTo>
                    <a:pt x="1944500" y="82836"/>
                    <a:pt x="1942933" y="85385"/>
                    <a:pt x="1935278" y="90488"/>
                  </a:cubicBezTo>
                  <a:cubicBezTo>
                    <a:pt x="1931427" y="93055"/>
                    <a:pt x="1927222" y="95064"/>
                    <a:pt x="1923371" y="97631"/>
                  </a:cubicBezTo>
                  <a:cubicBezTo>
                    <a:pt x="1920069" y="99832"/>
                    <a:pt x="1917097" y="102499"/>
                    <a:pt x="1913846" y="104775"/>
                  </a:cubicBezTo>
                  <a:cubicBezTo>
                    <a:pt x="1909157" y="108057"/>
                    <a:pt x="1904989" y="112490"/>
                    <a:pt x="1899559" y="114300"/>
                  </a:cubicBezTo>
                  <a:lnTo>
                    <a:pt x="1885271" y="119063"/>
                  </a:lnTo>
                  <a:cubicBezTo>
                    <a:pt x="1882890" y="119857"/>
                    <a:pt x="1880604" y="121031"/>
                    <a:pt x="1878128" y="121444"/>
                  </a:cubicBezTo>
                  <a:cubicBezTo>
                    <a:pt x="1873365" y="122238"/>
                    <a:pt x="1868575" y="122878"/>
                    <a:pt x="1863840" y="123825"/>
                  </a:cubicBezTo>
                  <a:cubicBezTo>
                    <a:pt x="1860631" y="124467"/>
                    <a:pt x="1857559" y="125773"/>
                    <a:pt x="1854315" y="126206"/>
                  </a:cubicBezTo>
                  <a:cubicBezTo>
                    <a:pt x="1845625" y="127365"/>
                    <a:pt x="1836852" y="127794"/>
                    <a:pt x="1828121" y="128588"/>
                  </a:cubicBezTo>
                  <a:cubicBezTo>
                    <a:pt x="1796896" y="136394"/>
                    <a:pt x="1858732" y="121501"/>
                    <a:pt x="1787640" y="133350"/>
                  </a:cubicBezTo>
                  <a:cubicBezTo>
                    <a:pt x="1783424" y="134053"/>
                    <a:pt x="1779907" y="137186"/>
                    <a:pt x="1775734" y="138113"/>
                  </a:cubicBezTo>
                  <a:cubicBezTo>
                    <a:pt x="1765543" y="140378"/>
                    <a:pt x="1755034" y="140922"/>
                    <a:pt x="1744778" y="142875"/>
                  </a:cubicBezTo>
                  <a:cubicBezTo>
                    <a:pt x="1699233" y="151550"/>
                    <a:pt x="1753671" y="144534"/>
                    <a:pt x="1704296" y="150019"/>
                  </a:cubicBezTo>
                  <a:cubicBezTo>
                    <a:pt x="1611851" y="176430"/>
                    <a:pt x="1685879" y="156989"/>
                    <a:pt x="1449503" y="152400"/>
                  </a:cubicBezTo>
                  <a:cubicBezTo>
                    <a:pt x="1446993" y="152351"/>
                    <a:pt x="1444794" y="150628"/>
                    <a:pt x="1442359" y="150019"/>
                  </a:cubicBezTo>
                  <a:cubicBezTo>
                    <a:pt x="1438433" y="149037"/>
                    <a:pt x="1434422" y="148432"/>
                    <a:pt x="1430453" y="147638"/>
                  </a:cubicBezTo>
                  <a:cubicBezTo>
                    <a:pt x="1401878" y="148432"/>
                    <a:pt x="1373277" y="148555"/>
                    <a:pt x="1344728" y="150019"/>
                  </a:cubicBezTo>
                  <a:cubicBezTo>
                    <a:pt x="1342221" y="150148"/>
                    <a:pt x="1340034" y="151856"/>
                    <a:pt x="1337584" y="152400"/>
                  </a:cubicBezTo>
                  <a:cubicBezTo>
                    <a:pt x="1332871" y="153447"/>
                    <a:pt x="1328046" y="153917"/>
                    <a:pt x="1323296" y="154781"/>
                  </a:cubicBezTo>
                  <a:cubicBezTo>
                    <a:pt x="1319314" y="155505"/>
                    <a:pt x="1315359" y="156369"/>
                    <a:pt x="1311390" y="157163"/>
                  </a:cubicBezTo>
                  <a:lnTo>
                    <a:pt x="1261384" y="152400"/>
                  </a:lnTo>
                  <a:cubicBezTo>
                    <a:pt x="1254232" y="151685"/>
                    <a:pt x="1247068" y="151035"/>
                    <a:pt x="1239953" y="150019"/>
                  </a:cubicBezTo>
                  <a:cubicBezTo>
                    <a:pt x="1235946" y="149447"/>
                    <a:pt x="1232028" y="148362"/>
                    <a:pt x="1228046" y="147638"/>
                  </a:cubicBezTo>
                  <a:cubicBezTo>
                    <a:pt x="1208080" y="144007"/>
                    <a:pt x="1180982" y="140494"/>
                    <a:pt x="1163753" y="140494"/>
                  </a:cubicBezTo>
                  <a:lnTo>
                    <a:pt x="1108984" y="147638"/>
                  </a:lnTo>
                  <a:close/>
                </a:path>
              </a:pathLst>
            </a:custGeom>
            <a:solidFill>
              <a:schemeClr val="bg1"/>
            </a:solidFill>
            <a:ln w="3175">
              <a:solidFill>
                <a:srgbClr val="7F7F7F">
                  <a:alpha val="25098"/>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7" name="TextBox 96"/>
            <p:cNvSpPr txBox="1"/>
            <p:nvPr/>
          </p:nvSpPr>
          <p:spPr>
            <a:xfrm>
              <a:off x="8139189" y="3754297"/>
              <a:ext cx="2405579" cy="523220"/>
            </a:xfrm>
            <a:prstGeom prst="rect">
              <a:avLst/>
            </a:prstGeom>
            <a:noFill/>
          </p:spPr>
          <p:txBody>
            <a:bodyPr wrap="square" rtlCol="0">
              <a:spAutoFit/>
            </a:bodyPr>
            <a:lstStyle/>
            <a:p>
              <a:pPr algn="ctr"/>
              <a:r>
                <a:rPr lang="fr-FR" sz="2800" b="1" dirty="0" smtClean="0">
                  <a:solidFill>
                    <a:schemeClr val="accent4"/>
                  </a:solidFill>
                  <a:latin typeface="Open Sans" panose="020B0606030504020204" pitchFamily="34" charset="0"/>
                  <a:ea typeface="Open Sans" panose="020B0606030504020204" pitchFamily="34" charset="0"/>
                  <a:cs typeface="Open Sans" panose="020B0606030504020204" pitchFamily="34" charset="0"/>
                </a:rPr>
                <a:t>REAL TIME</a:t>
              </a:r>
              <a:endParaRPr lang="fr-FR" sz="2800" b="1" dirty="0">
                <a:solidFill>
                  <a:schemeClr val="accent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7" name="Isosceles Triangle 40"/>
            <p:cNvSpPr/>
            <p:nvPr/>
          </p:nvSpPr>
          <p:spPr>
            <a:xfrm rot="13222043">
              <a:off x="10723476" y="3483155"/>
              <a:ext cx="157564" cy="165180"/>
            </a:xfrm>
            <a:custGeom>
              <a:avLst/>
              <a:gdLst>
                <a:gd name="connsiteX0" fmla="*/ 0 w 263972"/>
                <a:gd name="connsiteY0" fmla="*/ 276730 h 276730"/>
                <a:gd name="connsiteX1" fmla="*/ 131986 w 263972"/>
                <a:gd name="connsiteY1" fmla="*/ 0 h 276730"/>
                <a:gd name="connsiteX2" fmla="*/ 263972 w 263972"/>
                <a:gd name="connsiteY2" fmla="*/ 276730 h 276730"/>
                <a:gd name="connsiteX3" fmla="*/ 0 w 263972"/>
                <a:gd name="connsiteY3"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71476 h 276730"/>
                <a:gd name="connsiteX4" fmla="*/ 0 w 263972"/>
                <a:gd name="connsiteY4"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28613 h 276730"/>
                <a:gd name="connsiteX4" fmla="*/ 0 w 263972"/>
                <a:gd name="connsiteY4" fmla="*/ 276730 h 276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972" h="276730">
                  <a:moveTo>
                    <a:pt x="0" y="276730"/>
                  </a:moveTo>
                  <a:lnTo>
                    <a:pt x="131986" y="0"/>
                  </a:lnTo>
                  <a:lnTo>
                    <a:pt x="263972" y="276730"/>
                  </a:lnTo>
                  <a:lnTo>
                    <a:pt x="127639" y="228613"/>
                  </a:lnTo>
                  <a:lnTo>
                    <a:pt x="0" y="27673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20" name="Group 19"/>
          <p:cNvGrpSpPr/>
          <p:nvPr/>
        </p:nvGrpSpPr>
        <p:grpSpPr>
          <a:xfrm>
            <a:off x="1907944" y="2159079"/>
            <a:ext cx="2405579" cy="933829"/>
            <a:chOff x="1907944" y="2159079"/>
            <a:chExt cx="2405579" cy="933829"/>
          </a:xfrm>
        </p:grpSpPr>
        <p:sp>
          <p:nvSpPr>
            <p:cNvPr id="135" name="Freeform 134"/>
            <p:cNvSpPr/>
            <p:nvPr/>
          </p:nvSpPr>
          <p:spPr>
            <a:xfrm>
              <a:off x="2092315" y="2642224"/>
              <a:ext cx="2119748" cy="450684"/>
            </a:xfrm>
            <a:custGeom>
              <a:avLst/>
              <a:gdLst>
                <a:gd name="connsiteX0" fmla="*/ 0 w 2175728"/>
                <a:gd name="connsiteY0" fmla="*/ 0 h 353705"/>
                <a:gd name="connsiteX1" fmla="*/ 2173550 w 2175728"/>
                <a:gd name="connsiteY1" fmla="*/ 0 h 353705"/>
                <a:gd name="connsiteX2" fmla="*/ 2175728 w 2175728"/>
                <a:gd name="connsiteY2" fmla="*/ 45730 h 353705"/>
                <a:gd name="connsiteX3" fmla="*/ 2169378 w 2175728"/>
                <a:gd name="connsiteY3" fmla="*/ 74305 h 353705"/>
                <a:gd name="connsiteX4" fmla="*/ 2163028 w 2175728"/>
                <a:gd name="connsiteY4" fmla="*/ 83830 h 353705"/>
                <a:gd name="connsiteX5" fmla="*/ 2147153 w 2175728"/>
                <a:gd name="connsiteY5" fmla="*/ 90180 h 353705"/>
                <a:gd name="connsiteX6" fmla="*/ 2124928 w 2175728"/>
                <a:gd name="connsiteY6" fmla="*/ 106055 h 353705"/>
                <a:gd name="connsiteX7" fmla="*/ 2109053 w 2175728"/>
                <a:gd name="connsiteY7" fmla="*/ 118755 h 353705"/>
                <a:gd name="connsiteX8" fmla="*/ 2096353 w 2175728"/>
                <a:gd name="connsiteY8" fmla="*/ 125105 h 353705"/>
                <a:gd name="connsiteX9" fmla="*/ 2077303 w 2175728"/>
                <a:gd name="connsiteY9" fmla="*/ 137805 h 353705"/>
                <a:gd name="connsiteX10" fmla="*/ 2067778 w 2175728"/>
                <a:gd name="connsiteY10" fmla="*/ 140980 h 353705"/>
                <a:gd name="connsiteX11" fmla="*/ 2048728 w 2175728"/>
                <a:gd name="connsiteY11" fmla="*/ 156855 h 353705"/>
                <a:gd name="connsiteX12" fmla="*/ 2036028 w 2175728"/>
                <a:gd name="connsiteY12" fmla="*/ 163205 h 353705"/>
                <a:gd name="connsiteX13" fmla="*/ 2020153 w 2175728"/>
                <a:gd name="connsiteY13" fmla="*/ 172730 h 353705"/>
                <a:gd name="connsiteX14" fmla="*/ 1988403 w 2175728"/>
                <a:gd name="connsiteY14" fmla="*/ 182255 h 353705"/>
                <a:gd name="connsiteX15" fmla="*/ 1978878 w 2175728"/>
                <a:gd name="connsiteY15" fmla="*/ 191780 h 353705"/>
                <a:gd name="connsiteX16" fmla="*/ 1956653 w 2175728"/>
                <a:gd name="connsiteY16" fmla="*/ 201305 h 353705"/>
                <a:gd name="connsiteX17" fmla="*/ 1943953 w 2175728"/>
                <a:gd name="connsiteY17" fmla="*/ 210830 h 353705"/>
                <a:gd name="connsiteX18" fmla="*/ 1931253 w 2175728"/>
                <a:gd name="connsiteY18" fmla="*/ 217180 h 353705"/>
                <a:gd name="connsiteX19" fmla="*/ 1918553 w 2175728"/>
                <a:gd name="connsiteY19" fmla="*/ 226705 h 353705"/>
                <a:gd name="connsiteX20" fmla="*/ 1874103 w 2175728"/>
                <a:gd name="connsiteY20" fmla="*/ 252105 h 353705"/>
                <a:gd name="connsiteX21" fmla="*/ 1861403 w 2175728"/>
                <a:gd name="connsiteY21" fmla="*/ 255280 h 353705"/>
                <a:gd name="connsiteX22" fmla="*/ 1839178 w 2175728"/>
                <a:gd name="connsiteY22" fmla="*/ 261630 h 353705"/>
                <a:gd name="connsiteX23" fmla="*/ 1750278 w 2175728"/>
                <a:gd name="connsiteY23" fmla="*/ 267980 h 353705"/>
                <a:gd name="connsiteX24" fmla="*/ 1728053 w 2175728"/>
                <a:gd name="connsiteY24" fmla="*/ 264805 h 353705"/>
                <a:gd name="connsiteX25" fmla="*/ 1699478 w 2175728"/>
                <a:gd name="connsiteY25" fmla="*/ 261630 h 353705"/>
                <a:gd name="connsiteX26" fmla="*/ 1670903 w 2175728"/>
                <a:gd name="connsiteY26" fmla="*/ 252105 h 353705"/>
                <a:gd name="connsiteX27" fmla="*/ 1639153 w 2175728"/>
                <a:gd name="connsiteY27" fmla="*/ 245755 h 353705"/>
                <a:gd name="connsiteX28" fmla="*/ 1623278 w 2175728"/>
                <a:gd name="connsiteY28" fmla="*/ 242580 h 353705"/>
                <a:gd name="connsiteX29" fmla="*/ 1604228 w 2175728"/>
                <a:gd name="connsiteY29" fmla="*/ 239405 h 353705"/>
                <a:gd name="connsiteX30" fmla="*/ 1543903 w 2175728"/>
                <a:gd name="connsiteY30" fmla="*/ 229880 h 353705"/>
                <a:gd name="connsiteX31" fmla="*/ 1391503 w 2175728"/>
                <a:gd name="connsiteY31" fmla="*/ 226705 h 353705"/>
                <a:gd name="connsiteX32" fmla="*/ 1366103 w 2175728"/>
                <a:gd name="connsiteY32" fmla="*/ 233055 h 353705"/>
                <a:gd name="connsiteX33" fmla="*/ 1359753 w 2175728"/>
                <a:gd name="connsiteY33" fmla="*/ 242580 h 353705"/>
                <a:gd name="connsiteX34" fmla="*/ 1340703 w 2175728"/>
                <a:gd name="connsiteY34" fmla="*/ 248930 h 353705"/>
                <a:gd name="connsiteX35" fmla="*/ 1331178 w 2175728"/>
                <a:gd name="connsiteY35" fmla="*/ 255280 h 353705"/>
                <a:gd name="connsiteX36" fmla="*/ 1321653 w 2175728"/>
                <a:gd name="connsiteY36" fmla="*/ 264805 h 353705"/>
                <a:gd name="connsiteX37" fmla="*/ 1302603 w 2175728"/>
                <a:gd name="connsiteY37" fmla="*/ 280680 h 353705"/>
                <a:gd name="connsiteX38" fmla="*/ 1289903 w 2175728"/>
                <a:gd name="connsiteY38" fmla="*/ 299730 h 353705"/>
                <a:gd name="connsiteX39" fmla="*/ 1274028 w 2175728"/>
                <a:gd name="connsiteY39" fmla="*/ 315605 h 353705"/>
                <a:gd name="connsiteX40" fmla="*/ 1264503 w 2175728"/>
                <a:gd name="connsiteY40" fmla="*/ 325130 h 353705"/>
                <a:gd name="connsiteX41" fmla="*/ 1254978 w 2175728"/>
                <a:gd name="connsiteY41" fmla="*/ 344180 h 353705"/>
                <a:gd name="connsiteX42" fmla="*/ 1242278 w 2175728"/>
                <a:gd name="connsiteY42" fmla="*/ 353705 h 353705"/>
                <a:gd name="connsiteX43" fmla="*/ 1216878 w 2175728"/>
                <a:gd name="connsiteY43" fmla="*/ 341005 h 353705"/>
                <a:gd name="connsiteX44" fmla="*/ 1197828 w 2175728"/>
                <a:gd name="connsiteY44" fmla="*/ 334655 h 353705"/>
                <a:gd name="connsiteX45" fmla="*/ 1185128 w 2175728"/>
                <a:gd name="connsiteY45" fmla="*/ 328305 h 353705"/>
                <a:gd name="connsiteX46" fmla="*/ 1172428 w 2175728"/>
                <a:gd name="connsiteY46" fmla="*/ 325130 h 353705"/>
                <a:gd name="connsiteX47" fmla="*/ 1162903 w 2175728"/>
                <a:gd name="connsiteY47" fmla="*/ 312430 h 353705"/>
                <a:gd name="connsiteX48" fmla="*/ 1140678 w 2175728"/>
                <a:gd name="connsiteY48" fmla="*/ 302905 h 353705"/>
                <a:gd name="connsiteX49" fmla="*/ 1131153 w 2175728"/>
                <a:gd name="connsiteY49" fmla="*/ 296555 h 353705"/>
                <a:gd name="connsiteX50" fmla="*/ 1020028 w 2175728"/>
                <a:gd name="connsiteY50" fmla="*/ 293380 h 353705"/>
                <a:gd name="connsiteX51" fmla="*/ 956528 w 2175728"/>
                <a:gd name="connsiteY51" fmla="*/ 302905 h 353705"/>
                <a:gd name="connsiteX52" fmla="*/ 947003 w 2175728"/>
                <a:gd name="connsiteY52" fmla="*/ 309255 h 353705"/>
                <a:gd name="connsiteX53" fmla="*/ 927953 w 2175728"/>
                <a:gd name="connsiteY53" fmla="*/ 318780 h 353705"/>
                <a:gd name="connsiteX54" fmla="*/ 915253 w 2175728"/>
                <a:gd name="connsiteY54" fmla="*/ 328305 h 353705"/>
                <a:gd name="connsiteX55" fmla="*/ 886678 w 2175728"/>
                <a:gd name="connsiteY55" fmla="*/ 331480 h 353705"/>
                <a:gd name="connsiteX56" fmla="*/ 864453 w 2175728"/>
                <a:gd name="connsiteY56" fmla="*/ 325130 h 353705"/>
                <a:gd name="connsiteX57" fmla="*/ 832703 w 2175728"/>
                <a:gd name="connsiteY57" fmla="*/ 306080 h 353705"/>
                <a:gd name="connsiteX58" fmla="*/ 826353 w 2175728"/>
                <a:gd name="connsiteY58" fmla="*/ 296555 h 353705"/>
                <a:gd name="connsiteX59" fmla="*/ 816828 w 2175728"/>
                <a:gd name="connsiteY59" fmla="*/ 287030 h 353705"/>
                <a:gd name="connsiteX60" fmla="*/ 797778 w 2175728"/>
                <a:gd name="connsiteY60" fmla="*/ 267980 h 353705"/>
                <a:gd name="connsiteX61" fmla="*/ 785078 w 2175728"/>
                <a:gd name="connsiteY61" fmla="*/ 245755 h 353705"/>
                <a:gd name="connsiteX62" fmla="*/ 775553 w 2175728"/>
                <a:gd name="connsiteY62" fmla="*/ 236230 h 353705"/>
                <a:gd name="connsiteX63" fmla="*/ 766028 w 2175728"/>
                <a:gd name="connsiteY63" fmla="*/ 233055 h 353705"/>
                <a:gd name="connsiteX64" fmla="*/ 731103 w 2175728"/>
                <a:gd name="connsiteY64" fmla="*/ 214005 h 353705"/>
                <a:gd name="connsiteX65" fmla="*/ 648553 w 2175728"/>
                <a:gd name="connsiteY65" fmla="*/ 210830 h 353705"/>
                <a:gd name="connsiteX66" fmla="*/ 639028 w 2175728"/>
                <a:gd name="connsiteY66" fmla="*/ 220355 h 353705"/>
                <a:gd name="connsiteX67" fmla="*/ 616803 w 2175728"/>
                <a:gd name="connsiteY67" fmla="*/ 229880 h 353705"/>
                <a:gd name="connsiteX68" fmla="*/ 607278 w 2175728"/>
                <a:gd name="connsiteY68" fmla="*/ 233055 h 353705"/>
                <a:gd name="connsiteX69" fmla="*/ 594578 w 2175728"/>
                <a:gd name="connsiteY69" fmla="*/ 239405 h 353705"/>
                <a:gd name="connsiteX70" fmla="*/ 578703 w 2175728"/>
                <a:gd name="connsiteY70" fmla="*/ 242580 h 353705"/>
                <a:gd name="connsiteX71" fmla="*/ 566003 w 2175728"/>
                <a:gd name="connsiteY71" fmla="*/ 248930 h 353705"/>
                <a:gd name="connsiteX72" fmla="*/ 556478 w 2175728"/>
                <a:gd name="connsiteY72" fmla="*/ 252105 h 353705"/>
                <a:gd name="connsiteX73" fmla="*/ 531078 w 2175728"/>
                <a:gd name="connsiteY73" fmla="*/ 271155 h 353705"/>
                <a:gd name="connsiteX74" fmla="*/ 512028 w 2175728"/>
                <a:gd name="connsiteY74" fmla="*/ 280680 h 353705"/>
                <a:gd name="connsiteX75" fmla="*/ 499328 w 2175728"/>
                <a:gd name="connsiteY75" fmla="*/ 290205 h 353705"/>
                <a:gd name="connsiteX76" fmla="*/ 480278 w 2175728"/>
                <a:gd name="connsiteY76" fmla="*/ 296555 h 353705"/>
                <a:gd name="connsiteX77" fmla="*/ 470753 w 2175728"/>
                <a:gd name="connsiteY77" fmla="*/ 302905 h 353705"/>
                <a:gd name="connsiteX78" fmla="*/ 451703 w 2175728"/>
                <a:gd name="connsiteY78" fmla="*/ 315605 h 353705"/>
                <a:gd name="connsiteX79" fmla="*/ 432653 w 2175728"/>
                <a:gd name="connsiteY79" fmla="*/ 321955 h 353705"/>
                <a:gd name="connsiteX80" fmla="*/ 378678 w 2175728"/>
                <a:gd name="connsiteY80" fmla="*/ 328305 h 353705"/>
                <a:gd name="connsiteX81" fmla="*/ 369153 w 2175728"/>
                <a:gd name="connsiteY81" fmla="*/ 321955 h 353705"/>
                <a:gd name="connsiteX82" fmla="*/ 359628 w 2175728"/>
                <a:gd name="connsiteY82" fmla="*/ 318780 h 353705"/>
                <a:gd name="connsiteX83" fmla="*/ 340578 w 2175728"/>
                <a:gd name="connsiteY83" fmla="*/ 312430 h 353705"/>
                <a:gd name="connsiteX84" fmla="*/ 331053 w 2175728"/>
                <a:gd name="connsiteY84" fmla="*/ 306080 h 353705"/>
                <a:gd name="connsiteX85" fmla="*/ 299303 w 2175728"/>
                <a:gd name="connsiteY85" fmla="*/ 299730 h 353705"/>
                <a:gd name="connsiteX86" fmla="*/ 286603 w 2175728"/>
                <a:gd name="connsiteY86" fmla="*/ 302905 h 353705"/>
                <a:gd name="connsiteX87" fmla="*/ 277078 w 2175728"/>
                <a:gd name="connsiteY87" fmla="*/ 309255 h 353705"/>
                <a:gd name="connsiteX88" fmla="*/ 267553 w 2175728"/>
                <a:gd name="connsiteY88" fmla="*/ 312430 h 353705"/>
                <a:gd name="connsiteX89" fmla="*/ 210403 w 2175728"/>
                <a:gd name="connsiteY89" fmla="*/ 325130 h 353705"/>
                <a:gd name="connsiteX90" fmla="*/ 207228 w 2175728"/>
                <a:gd name="connsiteY90" fmla="*/ 302905 h 353705"/>
                <a:gd name="connsiteX91" fmla="*/ 204053 w 2175728"/>
                <a:gd name="connsiteY91" fmla="*/ 293380 h 353705"/>
                <a:gd name="connsiteX92" fmla="*/ 197703 w 2175728"/>
                <a:gd name="connsiteY92" fmla="*/ 271155 h 353705"/>
                <a:gd name="connsiteX93" fmla="*/ 175478 w 2175728"/>
                <a:gd name="connsiteY93" fmla="*/ 242580 h 353705"/>
                <a:gd name="connsiteX94" fmla="*/ 165953 w 2175728"/>
                <a:gd name="connsiteY94" fmla="*/ 223530 h 353705"/>
                <a:gd name="connsiteX95" fmla="*/ 140553 w 2175728"/>
                <a:gd name="connsiteY95" fmla="*/ 201305 h 353705"/>
                <a:gd name="connsiteX96" fmla="*/ 134203 w 2175728"/>
                <a:gd name="connsiteY96" fmla="*/ 191780 h 353705"/>
                <a:gd name="connsiteX97" fmla="*/ 121503 w 2175728"/>
                <a:gd name="connsiteY97" fmla="*/ 179080 h 353705"/>
                <a:gd name="connsiteX98" fmla="*/ 105628 w 2175728"/>
                <a:gd name="connsiteY98" fmla="*/ 153680 h 353705"/>
                <a:gd name="connsiteX99" fmla="*/ 77053 w 2175728"/>
                <a:gd name="connsiteY99" fmla="*/ 112405 h 353705"/>
                <a:gd name="connsiteX100" fmla="*/ 73878 w 2175728"/>
                <a:gd name="connsiteY100" fmla="*/ 102880 h 353705"/>
                <a:gd name="connsiteX101" fmla="*/ 58003 w 2175728"/>
                <a:gd name="connsiteY101" fmla="*/ 77480 h 353705"/>
                <a:gd name="connsiteX102" fmla="*/ 48478 w 2175728"/>
                <a:gd name="connsiteY102" fmla="*/ 64780 h 353705"/>
                <a:gd name="connsiteX103" fmla="*/ 32603 w 2175728"/>
                <a:gd name="connsiteY103" fmla="*/ 45730 h 353705"/>
                <a:gd name="connsiteX104" fmla="*/ 13553 w 2175728"/>
                <a:gd name="connsiteY104" fmla="*/ 20330 h 353705"/>
                <a:gd name="connsiteX0" fmla="*/ 0 w 2190015"/>
                <a:gd name="connsiteY0" fmla="*/ 0 h 465624"/>
                <a:gd name="connsiteX1" fmla="*/ 2187837 w 2190015"/>
                <a:gd name="connsiteY1" fmla="*/ 111919 h 465624"/>
                <a:gd name="connsiteX2" fmla="*/ 2190015 w 2190015"/>
                <a:gd name="connsiteY2" fmla="*/ 157649 h 465624"/>
                <a:gd name="connsiteX3" fmla="*/ 2183665 w 2190015"/>
                <a:gd name="connsiteY3" fmla="*/ 186224 h 465624"/>
                <a:gd name="connsiteX4" fmla="*/ 2177315 w 2190015"/>
                <a:gd name="connsiteY4" fmla="*/ 195749 h 465624"/>
                <a:gd name="connsiteX5" fmla="*/ 2161440 w 2190015"/>
                <a:gd name="connsiteY5" fmla="*/ 202099 h 465624"/>
                <a:gd name="connsiteX6" fmla="*/ 2139215 w 2190015"/>
                <a:gd name="connsiteY6" fmla="*/ 217974 h 465624"/>
                <a:gd name="connsiteX7" fmla="*/ 2123340 w 2190015"/>
                <a:gd name="connsiteY7" fmla="*/ 230674 h 465624"/>
                <a:gd name="connsiteX8" fmla="*/ 2110640 w 2190015"/>
                <a:gd name="connsiteY8" fmla="*/ 237024 h 465624"/>
                <a:gd name="connsiteX9" fmla="*/ 2091590 w 2190015"/>
                <a:gd name="connsiteY9" fmla="*/ 249724 h 465624"/>
                <a:gd name="connsiteX10" fmla="*/ 2082065 w 2190015"/>
                <a:gd name="connsiteY10" fmla="*/ 252899 h 465624"/>
                <a:gd name="connsiteX11" fmla="*/ 2063015 w 2190015"/>
                <a:gd name="connsiteY11" fmla="*/ 268774 h 465624"/>
                <a:gd name="connsiteX12" fmla="*/ 2050315 w 2190015"/>
                <a:gd name="connsiteY12" fmla="*/ 275124 h 465624"/>
                <a:gd name="connsiteX13" fmla="*/ 2034440 w 2190015"/>
                <a:gd name="connsiteY13" fmla="*/ 284649 h 465624"/>
                <a:gd name="connsiteX14" fmla="*/ 2002690 w 2190015"/>
                <a:gd name="connsiteY14" fmla="*/ 294174 h 465624"/>
                <a:gd name="connsiteX15" fmla="*/ 1993165 w 2190015"/>
                <a:gd name="connsiteY15" fmla="*/ 303699 h 465624"/>
                <a:gd name="connsiteX16" fmla="*/ 1970940 w 2190015"/>
                <a:gd name="connsiteY16" fmla="*/ 313224 h 465624"/>
                <a:gd name="connsiteX17" fmla="*/ 1958240 w 2190015"/>
                <a:gd name="connsiteY17" fmla="*/ 322749 h 465624"/>
                <a:gd name="connsiteX18" fmla="*/ 1945540 w 2190015"/>
                <a:gd name="connsiteY18" fmla="*/ 329099 h 465624"/>
                <a:gd name="connsiteX19" fmla="*/ 1932840 w 2190015"/>
                <a:gd name="connsiteY19" fmla="*/ 338624 h 465624"/>
                <a:gd name="connsiteX20" fmla="*/ 1888390 w 2190015"/>
                <a:gd name="connsiteY20" fmla="*/ 364024 h 465624"/>
                <a:gd name="connsiteX21" fmla="*/ 1875690 w 2190015"/>
                <a:gd name="connsiteY21" fmla="*/ 367199 h 465624"/>
                <a:gd name="connsiteX22" fmla="*/ 1853465 w 2190015"/>
                <a:gd name="connsiteY22" fmla="*/ 373549 h 465624"/>
                <a:gd name="connsiteX23" fmla="*/ 1764565 w 2190015"/>
                <a:gd name="connsiteY23" fmla="*/ 379899 h 465624"/>
                <a:gd name="connsiteX24" fmla="*/ 1742340 w 2190015"/>
                <a:gd name="connsiteY24" fmla="*/ 376724 h 465624"/>
                <a:gd name="connsiteX25" fmla="*/ 1713765 w 2190015"/>
                <a:gd name="connsiteY25" fmla="*/ 373549 h 465624"/>
                <a:gd name="connsiteX26" fmla="*/ 1685190 w 2190015"/>
                <a:gd name="connsiteY26" fmla="*/ 364024 h 465624"/>
                <a:gd name="connsiteX27" fmla="*/ 1653440 w 2190015"/>
                <a:gd name="connsiteY27" fmla="*/ 357674 h 465624"/>
                <a:gd name="connsiteX28" fmla="*/ 1637565 w 2190015"/>
                <a:gd name="connsiteY28" fmla="*/ 354499 h 465624"/>
                <a:gd name="connsiteX29" fmla="*/ 1618515 w 2190015"/>
                <a:gd name="connsiteY29" fmla="*/ 351324 h 465624"/>
                <a:gd name="connsiteX30" fmla="*/ 1558190 w 2190015"/>
                <a:gd name="connsiteY30" fmla="*/ 341799 h 465624"/>
                <a:gd name="connsiteX31" fmla="*/ 1405790 w 2190015"/>
                <a:gd name="connsiteY31" fmla="*/ 338624 h 465624"/>
                <a:gd name="connsiteX32" fmla="*/ 1380390 w 2190015"/>
                <a:gd name="connsiteY32" fmla="*/ 344974 h 465624"/>
                <a:gd name="connsiteX33" fmla="*/ 1374040 w 2190015"/>
                <a:gd name="connsiteY33" fmla="*/ 354499 h 465624"/>
                <a:gd name="connsiteX34" fmla="*/ 1354990 w 2190015"/>
                <a:gd name="connsiteY34" fmla="*/ 360849 h 465624"/>
                <a:gd name="connsiteX35" fmla="*/ 1345465 w 2190015"/>
                <a:gd name="connsiteY35" fmla="*/ 367199 h 465624"/>
                <a:gd name="connsiteX36" fmla="*/ 1335940 w 2190015"/>
                <a:gd name="connsiteY36" fmla="*/ 376724 h 465624"/>
                <a:gd name="connsiteX37" fmla="*/ 1316890 w 2190015"/>
                <a:gd name="connsiteY37" fmla="*/ 392599 h 465624"/>
                <a:gd name="connsiteX38" fmla="*/ 1304190 w 2190015"/>
                <a:gd name="connsiteY38" fmla="*/ 411649 h 465624"/>
                <a:gd name="connsiteX39" fmla="*/ 1288315 w 2190015"/>
                <a:gd name="connsiteY39" fmla="*/ 427524 h 465624"/>
                <a:gd name="connsiteX40" fmla="*/ 1278790 w 2190015"/>
                <a:gd name="connsiteY40" fmla="*/ 437049 h 465624"/>
                <a:gd name="connsiteX41" fmla="*/ 1269265 w 2190015"/>
                <a:gd name="connsiteY41" fmla="*/ 456099 h 465624"/>
                <a:gd name="connsiteX42" fmla="*/ 1256565 w 2190015"/>
                <a:gd name="connsiteY42" fmla="*/ 465624 h 465624"/>
                <a:gd name="connsiteX43" fmla="*/ 1231165 w 2190015"/>
                <a:gd name="connsiteY43" fmla="*/ 452924 h 465624"/>
                <a:gd name="connsiteX44" fmla="*/ 1212115 w 2190015"/>
                <a:gd name="connsiteY44" fmla="*/ 446574 h 465624"/>
                <a:gd name="connsiteX45" fmla="*/ 1199415 w 2190015"/>
                <a:gd name="connsiteY45" fmla="*/ 440224 h 465624"/>
                <a:gd name="connsiteX46" fmla="*/ 1186715 w 2190015"/>
                <a:gd name="connsiteY46" fmla="*/ 437049 h 465624"/>
                <a:gd name="connsiteX47" fmla="*/ 1177190 w 2190015"/>
                <a:gd name="connsiteY47" fmla="*/ 424349 h 465624"/>
                <a:gd name="connsiteX48" fmla="*/ 1154965 w 2190015"/>
                <a:gd name="connsiteY48" fmla="*/ 414824 h 465624"/>
                <a:gd name="connsiteX49" fmla="*/ 1145440 w 2190015"/>
                <a:gd name="connsiteY49" fmla="*/ 408474 h 465624"/>
                <a:gd name="connsiteX50" fmla="*/ 1034315 w 2190015"/>
                <a:gd name="connsiteY50" fmla="*/ 405299 h 465624"/>
                <a:gd name="connsiteX51" fmla="*/ 970815 w 2190015"/>
                <a:gd name="connsiteY51" fmla="*/ 414824 h 465624"/>
                <a:gd name="connsiteX52" fmla="*/ 961290 w 2190015"/>
                <a:gd name="connsiteY52" fmla="*/ 421174 h 465624"/>
                <a:gd name="connsiteX53" fmla="*/ 942240 w 2190015"/>
                <a:gd name="connsiteY53" fmla="*/ 430699 h 465624"/>
                <a:gd name="connsiteX54" fmla="*/ 929540 w 2190015"/>
                <a:gd name="connsiteY54" fmla="*/ 440224 h 465624"/>
                <a:gd name="connsiteX55" fmla="*/ 900965 w 2190015"/>
                <a:gd name="connsiteY55" fmla="*/ 443399 h 465624"/>
                <a:gd name="connsiteX56" fmla="*/ 878740 w 2190015"/>
                <a:gd name="connsiteY56" fmla="*/ 437049 h 465624"/>
                <a:gd name="connsiteX57" fmla="*/ 846990 w 2190015"/>
                <a:gd name="connsiteY57" fmla="*/ 417999 h 465624"/>
                <a:gd name="connsiteX58" fmla="*/ 840640 w 2190015"/>
                <a:gd name="connsiteY58" fmla="*/ 408474 h 465624"/>
                <a:gd name="connsiteX59" fmla="*/ 831115 w 2190015"/>
                <a:gd name="connsiteY59" fmla="*/ 398949 h 465624"/>
                <a:gd name="connsiteX60" fmla="*/ 812065 w 2190015"/>
                <a:gd name="connsiteY60" fmla="*/ 379899 h 465624"/>
                <a:gd name="connsiteX61" fmla="*/ 799365 w 2190015"/>
                <a:gd name="connsiteY61" fmla="*/ 357674 h 465624"/>
                <a:gd name="connsiteX62" fmla="*/ 789840 w 2190015"/>
                <a:gd name="connsiteY62" fmla="*/ 348149 h 465624"/>
                <a:gd name="connsiteX63" fmla="*/ 780315 w 2190015"/>
                <a:gd name="connsiteY63" fmla="*/ 344974 h 465624"/>
                <a:gd name="connsiteX64" fmla="*/ 745390 w 2190015"/>
                <a:gd name="connsiteY64" fmla="*/ 325924 h 465624"/>
                <a:gd name="connsiteX65" fmla="*/ 662840 w 2190015"/>
                <a:gd name="connsiteY65" fmla="*/ 322749 h 465624"/>
                <a:gd name="connsiteX66" fmla="*/ 653315 w 2190015"/>
                <a:gd name="connsiteY66" fmla="*/ 332274 h 465624"/>
                <a:gd name="connsiteX67" fmla="*/ 631090 w 2190015"/>
                <a:gd name="connsiteY67" fmla="*/ 341799 h 465624"/>
                <a:gd name="connsiteX68" fmla="*/ 621565 w 2190015"/>
                <a:gd name="connsiteY68" fmla="*/ 344974 h 465624"/>
                <a:gd name="connsiteX69" fmla="*/ 608865 w 2190015"/>
                <a:gd name="connsiteY69" fmla="*/ 351324 h 465624"/>
                <a:gd name="connsiteX70" fmla="*/ 592990 w 2190015"/>
                <a:gd name="connsiteY70" fmla="*/ 354499 h 465624"/>
                <a:gd name="connsiteX71" fmla="*/ 580290 w 2190015"/>
                <a:gd name="connsiteY71" fmla="*/ 360849 h 465624"/>
                <a:gd name="connsiteX72" fmla="*/ 570765 w 2190015"/>
                <a:gd name="connsiteY72" fmla="*/ 364024 h 465624"/>
                <a:gd name="connsiteX73" fmla="*/ 545365 w 2190015"/>
                <a:gd name="connsiteY73" fmla="*/ 383074 h 465624"/>
                <a:gd name="connsiteX74" fmla="*/ 526315 w 2190015"/>
                <a:gd name="connsiteY74" fmla="*/ 392599 h 465624"/>
                <a:gd name="connsiteX75" fmla="*/ 513615 w 2190015"/>
                <a:gd name="connsiteY75" fmla="*/ 402124 h 465624"/>
                <a:gd name="connsiteX76" fmla="*/ 494565 w 2190015"/>
                <a:gd name="connsiteY76" fmla="*/ 408474 h 465624"/>
                <a:gd name="connsiteX77" fmla="*/ 485040 w 2190015"/>
                <a:gd name="connsiteY77" fmla="*/ 414824 h 465624"/>
                <a:gd name="connsiteX78" fmla="*/ 465990 w 2190015"/>
                <a:gd name="connsiteY78" fmla="*/ 427524 h 465624"/>
                <a:gd name="connsiteX79" fmla="*/ 446940 w 2190015"/>
                <a:gd name="connsiteY79" fmla="*/ 433874 h 465624"/>
                <a:gd name="connsiteX80" fmla="*/ 392965 w 2190015"/>
                <a:gd name="connsiteY80" fmla="*/ 440224 h 465624"/>
                <a:gd name="connsiteX81" fmla="*/ 383440 w 2190015"/>
                <a:gd name="connsiteY81" fmla="*/ 433874 h 465624"/>
                <a:gd name="connsiteX82" fmla="*/ 373915 w 2190015"/>
                <a:gd name="connsiteY82" fmla="*/ 430699 h 465624"/>
                <a:gd name="connsiteX83" fmla="*/ 354865 w 2190015"/>
                <a:gd name="connsiteY83" fmla="*/ 424349 h 465624"/>
                <a:gd name="connsiteX84" fmla="*/ 345340 w 2190015"/>
                <a:gd name="connsiteY84" fmla="*/ 417999 h 465624"/>
                <a:gd name="connsiteX85" fmla="*/ 313590 w 2190015"/>
                <a:gd name="connsiteY85" fmla="*/ 411649 h 465624"/>
                <a:gd name="connsiteX86" fmla="*/ 300890 w 2190015"/>
                <a:gd name="connsiteY86" fmla="*/ 414824 h 465624"/>
                <a:gd name="connsiteX87" fmla="*/ 291365 w 2190015"/>
                <a:gd name="connsiteY87" fmla="*/ 421174 h 465624"/>
                <a:gd name="connsiteX88" fmla="*/ 281840 w 2190015"/>
                <a:gd name="connsiteY88" fmla="*/ 424349 h 465624"/>
                <a:gd name="connsiteX89" fmla="*/ 224690 w 2190015"/>
                <a:gd name="connsiteY89" fmla="*/ 437049 h 465624"/>
                <a:gd name="connsiteX90" fmla="*/ 221515 w 2190015"/>
                <a:gd name="connsiteY90" fmla="*/ 414824 h 465624"/>
                <a:gd name="connsiteX91" fmla="*/ 218340 w 2190015"/>
                <a:gd name="connsiteY91" fmla="*/ 405299 h 465624"/>
                <a:gd name="connsiteX92" fmla="*/ 211990 w 2190015"/>
                <a:gd name="connsiteY92" fmla="*/ 383074 h 465624"/>
                <a:gd name="connsiteX93" fmla="*/ 189765 w 2190015"/>
                <a:gd name="connsiteY93" fmla="*/ 354499 h 465624"/>
                <a:gd name="connsiteX94" fmla="*/ 180240 w 2190015"/>
                <a:gd name="connsiteY94" fmla="*/ 335449 h 465624"/>
                <a:gd name="connsiteX95" fmla="*/ 154840 w 2190015"/>
                <a:gd name="connsiteY95" fmla="*/ 313224 h 465624"/>
                <a:gd name="connsiteX96" fmla="*/ 148490 w 2190015"/>
                <a:gd name="connsiteY96" fmla="*/ 303699 h 465624"/>
                <a:gd name="connsiteX97" fmla="*/ 135790 w 2190015"/>
                <a:gd name="connsiteY97" fmla="*/ 290999 h 465624"/>
                <a:gd name="connsiteX98" fmla="*/ 119915 w 2190015"/>
                <a:gd name="connsiteY98" fmla="*/ 265599 h 465624"/>
                <a:gd name="connsiteX99" fmla="*/ 91340 w 2190015"/>
                <a:gd name="connsiteY99" fmla="*/ 224324 h 465624"/>
                <a:gd name="connsiteX100" fmla="*/ 88165 w 2190015"/>
                <a:gd name="connsiteY100" fmla="*/ 214799 h 465624"/>
                <a:gd name="connsiteX101" fmla="*/ 72290 w 2190015"/>
                <a:gd name="connsiteY101" fmla="*/ 189399 h 465624"/>
                <a:gd name="connsiteX102" fmla="*/ 62765 w 2190015"/>
                <a:gd name="connsiteY102" fmla="*/ 176699 h 465624"/>
                <a:gd name="connsiteX103" fmla="*/ 46890 w 2190015"/>
                <a:gd name="connsiteY103" fmla="*/ 157649 h 465624"/>
                <a:gd name="connsiteX104" fmla="*/ 27840 w 2190015"/>
                <a:gd name="connsiteY104" fmla="*/ 132249 h 465624"/>
                <a:gd name="connsiteX105" fmla="*/ 0 w 2190015"/>
                <a:gd name="connsiteY105" fmla="*/ 0 h 465624"/>
                <a:gd name="connsiteX0" fmla="*/ 0 w 2190015"/>
                <a:gd name="connsiteY0" fmla="*/ 0 h 465624"/>
                <a:gd name="connsiteX1" fmla="*/ 2187837 w 2190015"/>
                <a:gd name="connsiteY1" fmla="*/ 111919 h 465624"/>
                <a:gd name="connsiteX2" fmla="*/ 2190015 w 2190015"/>
                <a:gd name="connsiteY2" fmla="*/ 157649 h 465624"/>
                <a:gd name="connsiteX3" fmla="*/ 2183665 w 2190015"/>
                <a:gd name="connsiteY3" fmla="*/ 186224 h 465624"/>
                <a:gd name="connsiteX4" fmla="*/ 2177315 w 2190015"/>
                <a:gd name="connsiteY4" fmla="*/ 195749 h 465624"/>
                <a:gd name="connsiteX5" fmla="*/ 2161440 w 2190015"/>
                <a:gd name="connsiteY5" fmla="*/ 202099 h 465624"/>
                <a:gd name="connsiteX6" fmla="*/ 2139215 w 2190015"/>
                <a:gd name="connsiteY6" fmla="*/ 217974 h 465624"/>
                <a:gd name="connsiteX7" fmla="*/ 2123340 w 2190015"/>
                <a:gd name="connsiteY7" fmla="*/ 230674 h 465624"/>
                <a:gd name="connsiteX8" fmla="*/ 2110640 w 2190015"/>
                <a:gd name="connsiteY8" fmla="*/ 237024 h 465624"/>
                <a:gd name="connsiteX9" fmla="*/ 2091590 w 2190015"/>
                <a:gd name="connsiteY9" fmla="*/ 249724 h 465624"/>
                <a:gd name="connsiteX10" fmla="*/ 2082065 w 2190015"/>
                <a:gd name="connsiteY10" fmla="*/ 252899 h 465624"/>
                <a:gd name="connsiteX11" fmla="*/ 2063015 w 2190015"/>
                <a:gd name="connsiteY11" fmla="*/ 268774 h 465624"/>
                <a:gd name="connsiteX12" fmla="*/ 2050315 w 2190015"/>
                <a:gd name="connsiteY12" fmla="*/ 275124 h 465624"/>
                <a:gd name="connsiteX13" fmla="*/ 2034440 w 2190015"/>
                <a:gd name="connsiteY13" fmla="*/ 284649 h 465624"/>
                <a:gd name="connsiteX14" fmla="*/ 2002690 w 2190015"/>
                <a:gd name="connsiteY14" fmla="*/ 294174 h 465624"/>
                <a:gd name="connsiteX15" fmla="*/ 1993165 w 2190015"/>
                <a:gd name="connsiteY15" fmla="*/ 303699 h 465624"/>
                <a:gd name="connsiteX16" fmla="*/ 1970940 w 2190015"/>
                <a:gd name="connsiteY16" fmla="*/ 313224 h 465624"/>
                <a:gd name="connsiteX17" fmla="*/ 1958240 w 2190015"/>
                <a:gd name="connsiteY17" fmla="*/ 322749 h 465624"/>
                <a:gd name="connsiteX18" fmla="*/ 1945540 w 2190015"/>
                <a:gd name="connsiteY18" fmla="*/ 329099 h 465624"/>
                <a:gd name="connsiteX19" fmla="*/ 1932840 w 2190015"/>
                <a:gd name="connsiteY19" fmla="*/ 338624 h 465624"/>
                <a:gd name="connsiteX20" fmla="*/ 1888390 w 2190015"/>
                <a:gd name="connsiteY20" fmla="*/ 364024 h 465624"/>
                <a:gd name="connsiteX21" fmla="*/ 1875690 w 2190015"/>
                <a:gd name="connsiteY21" fmla="*/ 367199 h 465624"/>
                <a:gd name="connsiteX22" fmla="*/ 1853465 w 2190015"/>
                <a:gd name="connsiteY22" fmla="*/ 373549 h 465624"/>
                <a:gd name="connsiteX23" fmla="*/ 1764565 w 2190015"/>
                <a:gd name="connsiteY23" fmla="*/ 379899 h 465624"/>
                <a:gd name="connsiteX24" fmla="*/ 1742340 w 2190015"/>
                <a:gd name="connsiteY24" fmla="*/ 376724 h 465624"/>
                <a:gd name="connsiteX25" fmla="*/ 1713765 w 2190015"/>
                <a:gd name="connsiteY25" fmla="*/ 373549 h 465624"/>
                <a:gd name="connsiteX26" fmla="*/ 1685190 w 2190015"/>
                <a:gd name="connsiteY26" fmla="*/ 364024 h 465624"/>
                <a:gd name="connsiteX27" fmla="*/ 1653440 w 2190015"/>
                <a:gd name="connsiteY27" fmla="*/ 357674 h 465624"/>
                <a:gd name="connsiteX28" fmla="*/ 1637565 w 2190015"/>
                <a:gd name="connsiteY28" fmla="*/ 354499 h 465624"/>
                <a:gd name="connsiteX29" fmla="*/ 1618515 w 2190015"/>
                <a:gd name="connsiteY29" fmla="*/ 351324 h 465624"/>
                <a:gd name="connsiteX30" fmla="*/ 1558190 w 2190015"/>
                <a:gd name="connsiteY30" fmla="*/ 341799 h 465624"/>
                <a:gd name="connsiteX31" fmla="*/ 1405790 w 2190015"/>
                <a:gd name="connsiteY31" fmla="*/ 338624 h 465624"/>
                <a:gd name="connsiteX32" fmla="*/ 1380390 w 2190015"/>
                <a:gd name="connsiteY32" fmla="*/ 344974 h 465624"/>
                <a:gd name="connsiteX33" fmla="*/ 1374040 w 2190015"/>
                <a:gd name="connsiteY33" fmla="*/ 354499 h 465624"/>
                <a:gd name="connsiteX34" fmla="*/ 1354990 w 2190015"/>
                <a:gd name="connsiteY34" fmla="*/ 360849 h 465624"/>
                <a:gd name="connsiteX35" fmla="*/ 1345465 w 2190015"/>
                <a:gd name="connsiteY35" fmla="*/ 367199 h 465624"/>
                <a:gd name="connsiteX36" fmla="*/ 1335940 w 2190015"/>
                <a:gd name="connsiteY36" fmla="*/ 376724 h 465624"/>
                <a:gd name="connsiteX37" fmla="*/ 1316890 w 2190015"/>
                <a:gd name="connsiteY37" fmla="*/ 392599 h 465624"/>
                <a:gd name="connsiteX38" fmla="*/ 1304190 w 2190015"/>
                <a:gd name="connsiteY38" fmla="*/ 411649 h 465624"/>
                <a:gd name="connsiteX39" fmla="*/ 1288315 w 2190015"/>
                <a:gd name="connsiteY39" fmla="*/ 427524 h 465624"/>
                <a:gd name="connsiteX40" fmla="*/ 1278790 w 2190015"/>
                <a:gd name="connsiteY40" fmla="*/ 437049 h 465624"/>
                <a:gd name="connsiteX41" fmla="*/ 1269265 w 2190015"/>
                <a:gd name="connsiteY41" fmla="*/ 456099 h 465624"/>
                <a:gd name="connsiteX42" fmla="*/ 1256565 w 2190015"/>
                <a:gd name="connsiteY42" fmla="*/ 465624 h 465624"/>
                <a:gd name="connsiteX43" fmla="*/ 1231165 w 2190015"/>
                <a:gd name="connsiteY43" fmla="*/ 452924 h 465624"/>
                <a:gd name="connsiteX44" fmla="*/ 1212115 w 2190015"/>
                <a:gd name="connsiteY44" fmla="*/ 446574 h 465624"/>
                <a:gd name="connsiteX45" fmla="*/ 1199415 w 2190015"/>
                <a:gd name="connsiteY45" fmla="*/ 440224 h 465624"/>
                <a:gd name="connsiteX46" fmla="*/ 1186715 w 2190015"/>
                <a:gd name="connsiteY46" fmla="*/ 437049 h 465624"/>
                <a:gd name="connsiteX47" fmla="*/ 1177190 w 2190015"/>
                <a:gd name="connsiteY47" fmla="*/ 424349 h 465624"/>
                <a:gd name="connsiteX48" fmla="*/ 1154965 w 2190015"/>
                <a:gd name="connsiteY48" fmla="*/ 414824 h 465624"/>
                <a:gd name="connsiteX49" fmla="*/ 1145440 w 2190015"/>
                <a:gd name="connsiteY49" fmla="*/ 408474 h 465624"/>
                <a:gd name="connsiteX50" fmla="*/ 1034315 w 2190015"/>
                <a:gd name="connsiteY50" fmla="*/ 405299 h 465624"/>
                <a:gd name="connsiteX51" fmla="*/ 970815 w 2190015"/>
                <a:gd name="connsiteY51" fmla="*/ 414824 h 465624"/>
                <a:gd name="connsiteX52" fmla="*/ 961290 w 2190015"/>
                <a:gd name="connsiteY52" fmla="*/ 421174 h 465624"/>
                <a:gd name="connsiteX53" fmla="*/ 942240 w 2190015"/>
                <a:gd name="connsiteY53" fmla="*/ 430699 h 465624"/>
                <a:gd name="connsiteX54" fmla="*/ 929540 w 2190015"/>
                <a:gd name="connsiteY54" fmla="*/ 440224 h 465624"/>
                <a:gd name="connsiteX55" fmla="*/ 900965 w 2190015"/>
                <a:gd name="connsiteY55" fmla="*/ 443399 h 465624"/>
                <a:gd name="connsiteX56" fmla="*/ 878740 w 2190015"/>
                <a:gd name="connsiteY56" fmla="*/ 437049 h 465624"/>
                <a:gd name="connsiteX57" fmla="*/ 846990 w 2190015"/>
                <a:gd name="connsiteY57" fmla="*/ 417999 h 465624"/>
                <a:gd name="connsiteX58" fmla="*/ 840640 w 2190015"/>
                <a:gd name="connsiteY58" fmla="*/ 408474 h 465624"/>
                <a:gd name="connsiteX59" fmla="*/ 831115 w 2190015"/>
                <a:gd name="connsiteY59" fmla="*/ 398949 h 465624"/>
                <a:gd name="connsiteX60" fmla="*/ 812065 w 2190015"/>
                <a:gd name="connsiteY60" fmla="*/ 379899 h 465624"/>
                <a:gd name="connsiteX61" fmla="*/ 799365 w 2190015"/>
                <a:gd name="connsiteY61" fmla="*/ 357674 h 465624"/>
                <a:gd name="connsiteX62" fmla="*/ 789840 w 2190015"/>
                <a:gd name="connsiteY62" fmla="*/ 348149 h 465624"/>
                <a:gd name="connsiteX63" fmla="*/ 780315 w 2190015"/>
                <a:gd name="connsiteY63" fmla="*/ 344974 h 465624"/>
                <a:gd name="connsiteX64" fmla="*/ 745390 w 2190015"/>
                <a:gd name="connsiteY64" fmla="*/ 325924 h 465624"/>
                <a:gd name="connsiteX65" fmla="*/ 662840 w 2190015"/>
                <a:gd name="connsiteY65" fmla="*/ 322749 h 465624"/>
                <a:gd name="connsiteX66" fmla="*/ 653315 w 2190015"/>
                <a:gd name="connsiteY66" fmla="*/ 332274 h 465624"/>
                <a:gd name="connsiteX67" fmla="*/ 631090 w 2190015"/>
                <a:gd name="connsiteY67" fmla="*/ 341799 h 465624"/>
                <a:gd name="connsiteX68" fmla="*/ 621565 w 2190015"/>
                <a:gd name="connsiteY68" fmla="*/ 344974 h 465624"/>
                <a:gd name="connsiteX69" fmla="*/ 608865 w 2190015"/>
                <a:gd name="connsiteY69" fmla="*/ 351324 h 465624"/>
                <a:gd name="connsiteX70" fmla="*/ 592990 w 2190015"/>
                <a:gd name="connsiteY70" fmla="*/ 354499 h 465624"/>
                <a:gd name="connsiteX71" fmla="*/ 580290 w 2190015"/>
                <a:gd name="connsiteY71" fmla="*/ 360849 h 465624"/>
                <a:gd name="connsiteX72" fmla="*/ 570765 w 2190015"/>
                <a:gd name="connsiteY72" fmla="*/ 364024 h 465624"/>
                <a:gd name="connsiteX73" fmla="*/ 545365 w 2190015"/>
                <a:gd name="connsiteY73" fmla="*/ 383074 h 465624"/>
                <a:gd name="connsiteX74" fmla="*/ 526315 w 2190015"/>
                <a:gd name="connsiteY74" fmla="*/ 392599 h 465624"/>
                <a:gd name="connsiteX75" fmla="*/ 513615 w 2190015"/>
                <a:gd name="connsiteY75" fmla="*/ 402124 h 465624"/>
                <a:gd name="connsiteX76" fmla="*/ 494565 w 2190015"/>
                <a:gd name="connsiteY76" fmla="*/ 408474 h 465624"/>
                <a:gd name="connsiteX77" fmla="*/ 485040 w 2190015"/>
                <a:gd name="connsiteY77" fmla="*/ 414824 h 465624"/>
                <a:gd name="connsiteX78" fmla="*/ 465990 w 2190015"/>
                <a:gd name="connsiteY78" fmla="*/ 427524 h 465624"/>
                <a:gd name="connsiteX79" fmla="*/ 446940 w 2190015"/>
                <a:gd name="connsiteY79" fmla="*/ 433874 h 465624"/>
                <a:gd name="connsiteX80" fmla="*/ 392965 w 2190015"/>
                <a:gd name="connsiteY80" fmla="*/ 440224 h 465624"/>
                <a:gd name="connsiteX81" fmla="*/ 383440 w 2190015"/>
                <a:gd name="connsiteY81" fmla="*/ 433874 h 465624"/>
                <a:gd name="connsiteX82" fmla="*/ 373915 w 2190015"/>
                <a:gd name="connsiteY82" fmla="*/ 430699 h 465624"/>
                <a:gd name="connsiteX83" fmla="*/ 354865 w 2190015"/>
                <a:gd name="connsiteY83" fmla="*/ 424349 h 465624"/>
                <a:gd name="connsiteX84" fmla="*/ 345340 w 2190015"/>
                <a:gd name="connsiteY84" fmla="*/ 417999 h 465624"/>
                <a:gd name="connsiteX85" fmla="*/ 313590 w 2190015"/>
                <a:gd name="connsiteY85" fmla="*/ 411649 h 465624"/>
                <a:gd name="connsiteX86" fmla="*/ 300890 w 2190015"/>
                <a:gd name="connsiteY86" fmla="*/ 414824 h 465624"/>
                <a:gd name="connsiteX87" fmla="*/ 291365 w 2190015"/>
                <a:gd name="connsiteY87" fmla="*/ 421174 h 465624"/>
                <a:gd name="connsiteX88" fmla="*/ 281840 w 2190015"/>
                <a:gd name="connsiteY88" fmla="*/ 424349 h 465624"/>
                <a:gd name="connsiteX89" fmla="*/ 224690 w 2190015"/>
                <a:gd name="connsiteY89" fmla="*/ 437049 h 465624"/>
                <a:gd name="connsiteX90" fmla="*/ 221515 w 2190015"/>
                <a:gd name="connsiteY90" fmla="*/ 414824 h 465624"/>
                <a:gd name="connsiteX91" fmla="*/ 218340 w 2190015"/>
                <a:gd name="connsiteY91" fmla="*/ 405299 h 465624"/>
                <a:gd name="connsiteX92" fmla="*/ 211990 w 2190015"/>
                <a:gd name="connsiteY92" fmla="*/ 383074 h 465624"/>
                <a:gd name="connsiteX93" fmla="*/ 189765 w 2190015"/>
                <a:gd name="connsiteY93" fmla="*/ 354499 h 465624"/>
                <a:gd name="connsiteX94" fmla="*/ 180240 w 2190015"/>
                <a:gd name="connsiteY94" fmla="*/ 335449 h 465624"/>
                <a:gd name="connsiteX95" fmla="*/ 154840 w 2190015"/>
                <a:gd name="connsiteY95" fmla="*/ 313224 h 465624"/>
                <a:gd name="connsiteX96" fmla="*/ 148490 w 2190015"/>
                <a:gd name="connsiteY96" fmla="*/ 303699 h 465624"/>
                <a:gd name="connsiteX97" fmla="*/ 135790 w 2190015"/>
                <a:gd name="connsiteY97" fmla="*/ 290999 h 465624"/>
                <a:gd name="connsiteX98" fmla="*/ 119915 w 2190015"/>
                <a:gd name="connsiteY98" fmla="*/ 265599 h 465624"/>
                <a:gd name="connsiteX99" fmla="*/ 91340 w 2190015"/>
                <a:gd name="connsiteY99" fmla="*/ 224324 h 465624"/>
                <a:gd name="connsiteX100" fmla="*/ 88165 w 2190015"/>
                <a:gd name="connsiteY100" fmla="*/ 214799 h 465624"/>
                <a:gd name="connsiteX101" fmla="*/ 72290 w 2190015"/>
                <a:gd name="connsiteY101" fmla="*/ 189399 h 465624"/>
                <a:gd name="connsiteX102" fmla="*/ 62765 w 2190015"/>
                <a:gd name="connsiteY102" fmla="*/ 176699 h 465624"/>
                <a:gd name="connsiteX103" fmla="*/ 46890 w 2190015"/>
                <a:gd name="connsiteY103" fmla="*/ 157649 h 465624"/>
                <a:gd name="connsiteX104" fmla="*/ 42127 w 2190015"/>
                <a:gd name="connsiteY104" fmla="*/ 125106 h 465624"/>
                <a:gd name="connsiteX105" fmla="*/ 0 w 2190015"/>
                <a:gd name="connsiteY105" fmla="*/ 0 h 465624"/>
                <a:gd name="connsiteX0" fmla="*/ 0 w 2190015"/>
                <a:gd name="connsiteY0" fmla="*/ 0 h 465624"/>
                <a:gd name="connsiteX1" fmla="*/ 2187837 w 2190015"/>
                <a:gd name="connsiteY1" fmla="*/ 111919 h 465624"/>
                <a:gd name="connsiteX2" fmla="*/ 2190015 w 2190015"/>
                <a:gd name="connsiteY2" fmla="*/ 157649 h 465624"/>
                <a:gd name="connsiteX3" fmla="*/ 2183665 w 2190015"/>
                <a:gd name="connsiteY3" fmla="*/ 186224 h 465624"/>
                <a:gd name="connsiteX4" fmla="*/ 2177315 w 2190015"/>
                <a:gd name="connsiteY4" fmla="*/ 195749 h 465624"/>
                <a:gd name="connsiteX5" fmla="*/ 2161440 w 2190015"/>
                <a:gd name="connsiteY5" fmla="*/ 202099 h 465624"/>
                <a:gd name="connsiteX6" fmla="*/ 2139215 w 2190015"/>
                <a:gd name="connsiteY6" fmla="*/ 217974 h 465624"/>
                <a:gd name="connsiteX7" fmla="*/ 2123340 w 2190015"/>
                <a:gd name="connsiteY7" fmla="*/ 230674 h 465624"/>
                <a:gd name="connsiteX8" fmla="*/ 2110640 w 2190015"/>
                <a:gd name="connsiteY8" fmla="*/ 237024 h 465624"/>
                <a:gd name="connsiteX9" fmla="*/ 2091590 w 2190015"/>
                <a:gd name="connsiteY9" fmla="*/ 249724 h 465624"/>
                <a:gd name="connsiteX10" fmla="*/ 2082065 w 2190015"/>
                <a:gd name="connsiteY10" fmla="*/ 252899 h 465624"/>
                <a:gd name="connsiteX11" fmla="*/ 2063015 w 2190015"/>
                <a:gd name="connsiteY11" fmla="*/ 268774 h 465624"/>
                <a:gd name="connsiteX12" fmla="*/ 2050315 w 2190015"/>
                <a:gd name="connsiteY12" fmla="*/ 275124 h 465624"/>
                <a:gd name="connsiteX13" fmla="*/ 2034440 w 2190015"/>
                <a:gd name="connsiteY13" fmla="*/ 284649 h 465624"/>
                <a:gd name="connsiteX14" fmla="*/ 2002690 w 2190015"/>
                <a:gd name="connsiteY14" fmla="*/ 294174 h 465624"/>
                <a:gd name="connsiteX15" fmla="*/ 1993165 w 2190015"/>
                <a:gd name="connsiteY15" fmla="*/ 303699 h 465624"/>
                <a:gd name="connsiteX16" fmla="*/ 1970940 w 2190015"/>
                <a:gd name="connsiteY16" fmla="*/ 313224 h 465624"/>
                <a:gd name="connsiteX17" fmla="*/ 1958240 w 2190015"/>
                <a:gd name="connsiteY17" fmla="*/ 322749 h 465624"/>
                <a:gd name="connsiteX18" fmla="*/ 1945540 w 2190015"/>
                <a:gd name="connsiteY18" fmla="*/ 329099 h 465624"/>
                <a:gd name="connsiteX19" fmla="*/ 1932840 w 2190015"/>
                <a:gd name="connsiteY19" fmla="*/ 338624 h 465624"/>
                <a:gd name="connsiteX20" fmla="*/ 1888390 w 2190015"/>
                <a:gd name="connsiteY20" fmla="*/ 364024 h 465624"/>
                <a:gd name="connsiteX21" fmla="*/ 1875690 w 2190015"/>
                <a:gd name="connsiteY21" fmla="*/ 367199 h 465624"/>
                <a:gd name="connsiteX22" fmla="*/ 1853465 w 2190015"/>
                <a:gd name="connsiteY22" fmla="*/ 373549 h 465624"/>
                <a:gd name="connsiteX23" fmla="*/ 1764565 w 2190015"/>
                <a:gd name="connsiteY23" fmla="*/ 379899 h 465624"/>
                <a:gd name="connsiteX24" fmla="*/ 1742340 w 2190015"/>
                <a:gd name="connsiteY24" fmla="*/ 376724 h 465624"/>
                <a:gd name="connsiteX25" fmla="*/ 1713765 w 2190015"/>
                <a:gd name="connsiteY25" fmla="*/ 373549 h 465624"/>
                <a:gd name="connsiteX26" fmla="*/ 1685190 w 2190015"/>
                <a:gd name="connsiteY26" fmla="*/ 364024 h 465624"/>
                <a:gd name="connsiteX27" fmla="*/ 1653440 w 2190015"/>
                <a:gd name="connsiteY27" fmla="*/ 357674 h 465624"/>
                <a:gd name="connsiteX28" fmla="*/ 1637565 w 2190015"/>
                <a:gd name="connsiteY28" fmla="*/ 354499 h 465624"/>
                <a:gd name="connsiteX29" fmla="*/ 1618515 w 2190015"/>
                <a:gd name="connsiteY29" fmla="*/ 351324 h 465624"/>
                <a:gd name="connsiteX30" fmla="*/ 1558190 w 2190015"/>
                <a:gd name="connsiteY30" fmla="*/ 341799 h 465624"/>
                <a:gd name="connsiteX31" fmla="*/ 1405790 w 2190015"/>
                <a:gd name="connsiteY31" fmla="*/ 338624 h 465624"/>
                <a:gd name="connsiteX32" fmla="*/ 1380390 w 2190015"/>
                <a:gd name="connsiteY32" fmla="*/ 344974 h 465624"/>
                <a:gd name="connsiteX33" fmla="*/ 1374040 w 2190015"/>
                <a:gd name="connsiteY33" fmla="*/ 354499 h 465624"/>
                <a:gd name="connsiteX34" fmla="*/ 1354990 w 2190015"/>
                <a:gd name="connsiteY34" fmla="*/ 360849 h 465624"/>
                <a:gd name="connsiteX35" fmla="*/ 1345465 w 2190015"/>
                <a:gd name="connsiteY35" fmla="*/ 367199 h 465624"/>
                <a:gd name="connsiteX36" fmla="*/ 1335940 w 2190015"/>
                <a:gd name="connsiteY36" fmla="*/ 376724 h 465624"/>
                <a:gd name="connsiteX37" fmla="*/ 1316890 w 2190015"/>
                <a:gd name="connsiteY37" fmla="*/ 392599 h 465624"/>
                <a:gd name="connsiteX38" fmla="*/ 1304190 w 2190015"/>
                <a:gd name="connsiteY38" fmla="*/ 411649 h 465624"/>
                <a:gd name="connsiteX39" fmla="*/ 1288315 w 2190015"/>
                <a:gd name="connsiteY39" fmla="*/ 427524 h 465624"/>
                <a:gd name="connsiteX40" fmla="*/ 1278790 w 2190015"/>
                <a:gd name="connsiteY40" fmla="*/ 437049 h 465624"/>
                <a:gd name="connsiteX41" fmla="*/ 1269265 w 2190015"/>
                <a:gd name="connsiteY41" fmla="*/ 456099 h 465624"/>
                <a:gd name="connsiteX42" fmla="*/ 1256565 w 2190015"/>
                <a:gd name="connsiteY42" fmla="*/ 465624 h 465624"/>
                <a:gd name="connsiteX43" fmla="*/ 1231165 w 2190015"/>
                <a:gd name="connsiteY43" fmla="*/ 452924 h 465624"/>
                <a:gd name="connsiteX44" fmla="*/ 1212115 w 2190015"/>
                <a:gd name="connsiteY44" fmla="*/ 446574 h 465624"/>
                <a:gd name="connsiteX45" fmla="*/ 1199415 w 2190015"/>
                <a:gd name="connsiteY45" fmla="*/ 440224 h 465624"/>
                <a:gd name="connsiteX46" fmla="*/ 1186715 w 2190015"/>
                <a:gd name="connsiteY46" fmla="*/ 437049 h 465624"/>
                <a:gd name="connsiteX47" fmla="*/ 1177190 w 2190015"/>
                <a:gd name="connsiteY47" fmla="*/ 424349 h 465624"/>
                <a:gd name="connsiteX48" fmla="*/ 1154965 w 2190015"/>
                <a:gd name="connsiteY48" fmla="*/ 414824 h 465624"/>
                <a:gd name="connsiteX49" fmla="*/ 1145440 w 2190015"/>
                <a:gd name="connsiteY49" fmla="*/ 408474 h 465624"/>
                <a:gd name="connsiteX50" fmla="*/ 1034315 w 2190015"/>
                <a:gd name="connsiteY50" fmla="*/ 405299 h 465624"/>
                <a:gd name="connsiteX51" fmla="*/ 970815 w 2190015"/>
                <a:gd name="connsiteY51" fmla="*/ 414824 h 465624"/>
                <a:gd name="connsiteX52" fmla="*/ 961290 w 2190015"/>
                <a:gd name="connsiteY52" fmla="*/ 421174 h 465624"/>
                <a:gd name="connsiteX53" fmla="*/ 942240 w 2190015"/>
                <a:gd name="connsiteY53" fmla="*/ 430699 h 465624"/>
                <a:gd name="connsiteX54" fmla="*/ 929540 w 2190015"/>
                <a:gd name="connsiteY54" fmla="*/ 440224 h 465624"/>
                <a:gd name="connsiteX55" fmla="*/ 900965 w 2190015"/>
                <a:gd name="connsiteY55" fmla="*/ 443399 h 465624"/>
                <a:gd name="connsiteX56" fmla="*/ 878740 w 2190015"/>
                <a:gd name="connsiteY56" fmla="*/ 437049 h 465624"/>
                <a:gd name="connsiteX57" fmla="*/ 846990 w 2190015"/>
                <a:gd name="connsiteY57" fmla="*/ 417999 h 465624"/>
                <a:gd name="connsiteX58" fmla="*/ 840640 w 2190015"/>
                <a:gd name="connsiteY58" fmla="*/ 408474 h 465624"/>
                <a:gd name="connsiteX59" fmla="*/ 831115 w 2190015"/>
                <a:gd name="connsiteY59" fmla="*/ 398949 h 465624"/>
                <a:gd name="connsiteX60" fmla="*/ 812065 w 2190015"/>
                <a:gd name="connsiteY60" fmla="*/ 379899 h 465624"/>
                <a:gd name="connsiteX61" fmla="*/ 799365 w 2190015"/>
                <a:gd name="connsiteY61" fmla="*/ 357674 h 465624"/>
                <a:gd name="connsiteX62" fmla="*/ 789840 w 2190015"/>
                <a:gd name="connsiteY62" fmla="*/ 348149 h 465624"/>
                <a:gd name="connsiteX63" fmla="*/ 780315 w 2190015"/>
                <a:gd name="connsiteY63" fmla="*/ 344974 h 465624"/>
                <a:gd name="connsiteX64" fmla="*/ 745390 w 2190015"/>
                <a:gd name="connsiteY64" fmla="*/ 325924 h 465624"/>
                <a:gd name="connsiteX65" fmla="*/ 662840 w 2190015"/>
                <a:gd name="connsiteY65" fmla="*/ 322749 h 465624"/>
                <a:gd name="connsiteX66" fmla="*/ 653315 w 2190015"/>
                <a:gd name="connsiteY66" fmla="*/ 332274 h 465624"/>
                <a:gd name="connsiteX67" fmla="*/ 631090 w 2190015"/>
                <a:gd name="connsiteY67" fmla="*/ 341799 h 465624"/>
                <a:gd name="connsiteX68" fmla="*/ 621565 w 2190015"/>
                <a:gd name="connsiteY68" fmla="*/ 344974 h 465624"/>
                <a:gd name="connsiteX69" fmla="*/ 608865 w 2190015"/>
                <a:gd name="connsiteY69" fmla="*/ 351324 h 465624"/>
                <a:gd name="connsiteX70" fmla="*/ 592990 w 2190015"/>
                <a:gd name="connsiteY70" fmla="*/ 354499 h 465624"/>
                <a:gd name="connsiteX71" fmla="*/ 580290 w 2190015"/>
                <a:gd name="connsiteY71" fmla="*/ 360849 h 465624"/>
                <a:gd name="connsiteX72" fmla="*/ 570765 w 2190015"/>
                <a:gd name="connsiteY72" fmla="*/ 364024 h 465624"/>
                <a:gd name="connsiteX73" fmla="*/ 545365 w 2190015"/>
                <a:gd name="connsiteY73" fmla="*/ 383074 h 465624"/>
                <a:gd name="connsiteX74" fmla="*/ 526315 w 2190015"/>
                <a:gd name="connsiteY74" fmla="*/ 392599 h 465624"/>
                <a:gd name="connsiteX75" fmla="*/ 513615 w 2190015"/>
                <a:gd name="connsiteY75" fmla="*/ 402124 h 465624"/>
                <a:gd name="connsiteX76" fmla="*/ 494565 w 2190015"/>
                <a:gd name="connsiteY76" fmla="*/ 408474 h 465624"/>
                <a:gd name="connsiteX77" fmla="*/ 485040 w 2190015"/>
                <a:gd name="connsiteY77" fmla="*/ 414824 h 465624"/>
                <a:gd name="connsiteX78" fmla="*/ 465990 w 2190015"/>
                <a:gd name="connsiteY78" fmla="*/ 427524 h 465624"/>
                <a:gd name="connsiteX79" fmla="*/ 446940 w 2190015"/>
                <a:gd name="connsiteY79" fmla="*/ 433874 h 465624"/>
                <a:gd name="connsiteX80" fmla="*/ 392965 w 2190015"/>
                <a:gd name="connsiteY80" fmla="*/ 440224 h 465624"/>
                <a:gd name="connsiteX81" fmla="*/ 383440 w 2190015"/>
                <a:gd name="connsiteY81" fmla="*/ 433874 h 465624"/>
                <a:gd name="connsiteX82" fmla="*/ 373915 w 2190015"/>
                <a:gd name="connsiteY82" fmla="*/ 430699 h 465624"/>
                <a:gd name="connsiteX83" fmla="*/ 354865 w 2190015"/>
                <a:gd name="connsiteY83" fmla="*/ 424349 h 465624"/>
                <a:gd name="connsiteX84" fmla="*/ 345340 w 2190015"/>
                <a:gd name="connsiteY84" fmla="*/ 417999 h 465624"/>
                <a:gd name="connsiteX85" fmla="*/ 313590 w 2190015"/>
                <a:gd name="connsiteY85" fmla="*/ 411649 h 465624"/>
                <a:gd name="connsiteX86" fmla="*/ 300890 w 2190015"/>
                <a:gd name="connsiteY86" fmla="*/ 414824 h 465624"/>
                <a:gd name="connsiteX87" fmla="*/ 291365 w 2190015"/>
                <a:gd name="connsiteY87" fmla="*/ 421174 h 465624"/>
                <a:gd name="connsiteX88" fmla="*/ 281840 w 2190015"/>
                <a:gd name="connsiteY88" fmla="*/ 424349 h 465624"/>
                <a:gd name="connsiteX89" fmla="*/ 224690 w 2190015"/>
                <a:gd name="connsiteY89" fmla="*/ 437049 h 465624"/>
                <a:gd name="connsiteX90" fmla="*/ 221515 w 2190015"/>
                <a:gd name="connsiteY90" fmla="*/ 414824 h 465624"/>
                <a:gd name="connsiteX91" fmla="*/ 218340 w 2190015"/>
                <a:gd name="connsiteY91" fmla="*/ 405299 h 465624"/>
                <a:gd name="connsiteX92" fmla="*/ 211990 w 2190015"/>
                <a:gd name="connsiteY92" fmla="*/ 383074 h 465624"/>
                <a:gd name="connsiteX93" fmla="*/ 189765 w 2190015"/>
                <a:gd name="connsiteY93" fmla="*/ 354499 h 465624"/>
                <a:gd name="connsiteX94" fmla="*/ 180240 w 2190015"/>
                <a:gd name="connsiteY94" fmla="*/ 335449 h 465624"/>
                <a:gd name="connsiteX95" fmla="*/ 154840 w 2190015"/>
                <a:gd name="connsiteY95" fmla="*/ 313224 h 465624"/>
                <a:gd name="connsiteX96" fmla="*/ 148490 w 2190015"/>
                <a:gd name="connsiteY96" fmla="*/ 303699 h 465624"/>
                <a:gd name="connsiteX97" fmla="*/ 135790 w 2190015"/>
                <a:gd name="connsiteY97" fmla="*/ 290999 h 465624"/>
                <a:gd name="connsiteX98" fmla="*/ 119915 w 2190015"/>
                <a:gd name="connsiteY98" fmla="*/ 265599 h 465624"/>
                <a:gd name="connsiteX99" fmla="*/ 91340 w 2190015"/>
                <a:gd name="connsiteY99" fmla="*/ 224324 h 465624"/>
                <a:gd name="connsiteX100" fmla="*/ 88165 w 2190015"/>
                <a:gd name="connsiteY100" fmla="*/ 214799 h 465624"/>
                <a:gd name="connsiteX101" fmla="*/ 72290 w 2190015"/>
                <a:gd name="connsiteY101" fmla="*/ 189399 h 465624"/>
                <a:gd name="connsiteX102" fmla="*/ 62765 w 2190015"/>
                <a:gd name="connsiteY102" fmla="*/ 176699 h 465624"/>
                <a:gd name="connsiteX103" fmla="*/ 46890 w 2190015"/>
                <a:gd name="connsiteY103" fmla="*/ 157649 h 465624"/>
                <a:gd name="connsiteX104" fmla="*/ 39746 w 2190015"/>
                <a:gd name="connsiteY104" fmla="*/ 98913 h 465624"/>
                <a:gd name="connsiteX105" fmla="*/ 0 w 2190015"/>
                <a:gd name="connsiteY105" fmla="*/ 0 h 465624"/>
                <a:gd name="connsiteX0" fmla="*/ 0 w 2190015"/>
                <a:gd name="connsiteY0" fmla="*/ 0 h 465624"/>
                <a:gd name="connsiteX1" fmla="*/ 2187837 w 2190015"/>
                <a:gd name="connsiteY1" fmla="*/ 111919 h 465624"/>
                <a:gd name="connsiteX2" fmla="*/ 2190015 w 2190015"/>
                <a:gd name="connsiteY2" fmla="*/ 157649 h 465624"/>
                <a:gd name="connsiteX3" fmla="*/ 2183665 w 2190015"/>
                <a:gd name="connsiteY3" fmla="*/ 186224 h 465624"/>
                <a:gd name="connsiteX4" fmla="*/ 2177315 w 2190015"/>
                <a:gd name="connsiteY4" fmla="*/ 195749 h 465624"/>
                <a:gd name="connsiteX5" fmla="*/ 2161440 w 2190015"/>
                <a:gd name="connsiteY5" fmla="*/ 202099 h 465624"/>
                <a:gd name="connsiteX6" fmla="*/ 2139215 w 2190015"/>
                <a:gd name="connsiteY6" fmla="*/ 217974 h 465624"/>
                <a:gd name="connsiteX7" fmla="*/ 2123340 w 2190015"/>
                <a:gd name="connsiteY7" fmla="*/ 230674 h 465624"/>
                <a:gd name="connsiteX8" fmla="*/ 2110640 w 2190015"/>
                <a:gd name="connsiteY8" fmla="*/ 237024 h 465624"/>
                <a:gd name="connsiteX9" fmla="*/ 2091590 w 2190015"/>
                <a:gd name="connsiteY9" fmla="*/ 249724 h 465624"/>
                <a:gd name="connsiteX10" fmla="*/ 2082065 w 2190015"/>
                <a:gd name="connsiteY10" fmla="*/ 252899 h 465624"/>
                <a:gd name="connsiteX11" fmla="*/ 2063015 w 2190015"/>
                <a:gd name="connsiteY11" fmla="*/ 268774 h 465624"/>
                <a:gd name="connsiteX12" fmla="*/ 2050315 w 2190015"/>
                <a:gd name="connsiteY12" fmla="*/ 275124 h 465624"/>
                <a:gd name="connsiteX13" fmla="*/ 2034440 w 2190015"/>
                <a:gd name="connsiteY13" fmla="*/ 284649 h 465624"/>
                <a:gd name="connsiteX14" fmla="*/ 2002690 w 2190015"/>
                <a:gd name="connsiteY14" fmla="*/ 294174 h 465624"/>
                <a:gd name="connsiteX15" fmla="*/ 1993165 w 2190015"/>
                <a:gd name="connsiteY15" fmla="*/ 303699 h 465624"/>
                <a:gd name="connsiteX16" fmla="*/ 1970940 w 2190015"/>
                <a:gd name="connsiteY16" fmla="*/ 313224 h 465624"/>
                <a:gd name="connsiteX17" fmla="*/ 1958240 w 2190015"/>
                <a:gd name="connsiteY17" fmla="*/ 322749 h 465624"/>
                <a:gd name="connsiteX18" fmla="*/ 1945540 w 2190015"/>
                <a:gd name="connsiteY18" fmla="*/ 329099 h 465624"/>
                <a:gd name="connsiteX19" fmla="*/ 1932840 w 2190015"/>
                <a:gd name="connsiteY19" fmla="*/ 338624 h 465624"/>
                <a:gd name="connsiteX20" fmla="*/ 1888390 w 2190015"/>
                <a:gd name="connsiteY20" fmla="*/ 364024 h 465624"/>
                <a:gd name="connsiteX21" fmla="*/ 1875690 w 2190015"/>
                <a:gd name="connsiteY21" fmla="*/ 367199 h 465624"/>
                <a:gd name="connsiteX22" fmla="*/ 1853465 w 2190015"/>
                <a:gd name="connsiteY22" fmla="*/ 373549 h 465624"/>
                <a:gd name="connsiteX23" fmla="*/ 1764565 w 2190015"/>
                <a:gd name="connsiteY23" fmla="*/ 379899 h 465624"/>
                <a:gd name="connsiteX24" fmla="*/ 1742340 w 2190015"/>
                <a:gd name="connsiteY24" fmla="*/ 376724 h 465624"/>
                <a:gd name="connsiteX25" fmla="*/ 1713765 w 2190015"/>
                <a:gd name="connsiteY25" fmla="*/ 373549 h 465624"/>
                <a:gd name="connsiteX26" fmla="*/ 1685190 w 2190015"/>
                <a:gd name="connsiteY26" fmla="*/ 364024 h 465624"/>
                <a:gd name="connsiteX27" fmla="*/ 1653440 w 2190015"/>
                <a:gd name="connsiteY27" fmla="*/ 357674 h 465624"/>
                <a:gd name="connsiteX28" fmla="*/ 1637565 w 2190015"/>
                <a:gd name="connsiteY28" fmla="*/ 354499 h 465624"/>
                <a:gd name="connsiteX29" fmla="*/ 1618515 w 2190015"/>
                <a:gd name="connsiteY29" fmla="*/ 351324 h 465624"/>
                <a:gd name="connsiteX30" fmla="*/ 1558190 w 2190015"/>
                <a:gd name="connsiteY30" fmla="*/ 341799 h 465624"/>
                <a:gd name="connsiteX31" fmla="*/ 1405790 w 2190015"/>
                <a:gd name="connsiteY31" fmla="*/ 338624 h 465624"/>
                <a:gd name="connsiteX32" fmla="*/ 1380390 w 2190015"/>
                <a:gd name="connsiteY32" fmla="*/ 344974 h 465624"/>
                <a:gd name="connsiteX33" fmla="*/ 1374040 w 2190015"/>
                <a:gd name="connsiteY33" fmla="*/ 354499 h 465624"/>
                <a:gd name="connsiteX34" fmla="*/ 1354990 w 2190015"/>
                <a:gd name="connsiteY34" fmla="*/ 360849 h 465624"/>
                <a:gd name="connsiteX35" fmla="*/ 1345465 w 2190015"/>
                <a:gd name="connsiteY35" fmla="*/ 367199 h 465624"/>
                <a:gd name="connsiteX36" fmla="*/ 1335940 w 2190015"/>
                <a:gd name="connsiteY36" fmla="*/ 376724 h 465624"/>
                <a:gd name="connsiteX37" fmla="*/ 1316890 w 2190015"/>
                <a:gd name="connsiteY37" fmla="*/ 392599 h 465624"/>
                <a:gd name="connsiteX38" fmla="*/ 1304190 w 2190015"/>
                <a:gd name="connsiteY38" fmla="*/ 411649 h 465624"/>
                <a:gd name="connsiteX39" fmla="*/ 1288315 w 2190015"/>
                <a:gd name="connsiteY39" fmla="*/ 427524 h 465624"/>
                <a:gd name="connsiteX40" fmla="*/ 1278790 w 2190015"/>
                <a:gd name="connsiteY40" fmla="*/ 437049 h 465624"/>
                <a:gd name="connsiteX41" fmla="*/ 1269265 w 2190015"/>
                <a:gd name="connsiteY41" fmla="*/ 456099 h 465624"/>
                <a:gd name="connsiteX42" fmla="*/ 1256565 w 2190015"/>
                <a:gd name="connsiteY42" fmla="*/ 465624 h 465624"/>
                <a:gd name="connsiteX43" fmla="*/ 1231165 w 2190015"/>
                <a:gd name="connsiteY43" fmla="*/ 452924 h 465624"/>
                <a:gd name="connsiteX44" fmla="*/ 1212115 w 2190015"/>
                <a:gd name="connsiteY44" fmla="*/ 446574 h 465624"/>
                <a:gd name="connsiteX45" fmla="*/ 1199415 w 2190015"/>
                <a:gd name="connsiteY45" fmla="*/ 440224 h 465624"/>
                <a:gd name="connsiteX46" fmla="*/ 1186715 w 2190015"/>
                <a:gd name="connsiteY46" fmla="*/ 437049 h 465624"/>
                <a:gd name="connsiteX47" fmla="*/ 1177190 w 2190015"/>
                <a:gd name="connsiteY47" fmla="*/ 424349 h 465624"/>
                <a:gd name="connsiteX48" fmla="*/ 1154965 w 2190015"/>
                <a:gd name="connsiteY48" fmla="*/ 414824 h 465624"/>
                <a:gd name="connsiteX49" fmla="*/ 1145440 w 2190015"/>
                <a:gd name="connsiteY49" fmla="*/ 408474 h 465624"/>
                <a:gd name="connsiteX50" fmla="*/ 1034315 w 2190015"/>
                <a:gd name="connsiteY50" fmla="*/ 405299 h 465624"/>
                <a:gd name="connsiteX51" fmla="*/ 970815 w 2190015"/>
                <a:gd name="connsiteY51" fmla="*/ 414824 h 465624"/>
                <a:gd name="connsiteX52" fmla="*/ 961290 w 2190015"/>
                <a:gd name="connsiteY52" fmla="*/ 421174 h 465624"/>
                <a:gd name="connsiteX53" fmla="*/ 942240 w 2190015"/>
                <a:gd name="connsiteY53" fmla="*/ 430699 h 465624"/>
                <a:gd name="connsiteX54" fmla="*/ 929540 w 2190015"/>
                <a:gd name="connsiteY54" fmla="*/ 440224 h 465624"/>
                <a:gd name="connsiteX55" fmla="*/ 900965 w 2190015"/>
                <a:gd name="connsiteY55" fmla="*/ 443399 h 465624"/>
                <a:gd name="connsiteX56" fmla="*/ 878740 w 2190015"/>
                <a:gd name="connsiteY56" fmla="*/ 437049 h 465624"/>
                <a:gd name="connsiteX57" fmla="*/ 846990 w 2190015"/>
                <a:gd name="connsiteY57" fmla="*/ 417999 h 465624"/>
                <a:gd name="connsiteX58" fmla="*/ 840640 w 2190015"/>
                <a:gd name="connsiteY58" fmla="*/ 408474 h 465624"/>
                <a:gd name="connsiteX59" fmla="*/ 831115 w 2190015"/>
                <a:gd name="connsiteY59" fmla="*/ 398949 h 465624"/>
                <a:gd name="connsiteX60" fmla="*/ 812065 w 2190015"/>
                <a:gd name="connsiteY60" fmla="*/ 379899 h 465624"/>
                <a:gd name="connsiteX61" fmla="*/ 799365 w 2190015"/>
                <a:gd name="connsiteY61" fmla="*/ 357674 h 465624"/>
                <a:gd name="connsiteX62" fmla="*/ 789840 w 2190015"/>
                <a:gd name="connsiteY62" fmla="*/ 348149 h 465624"/>
                <a:gd name="connsiteX63" fmla="*/ 780315 w 2190015"/>
                <a:gd name="connsiteY63" fmla="*/ 344974 h 465624"/>
                <a:gd name="connsiteX64" fmla="*/ 745390 w 2190015"/>
                <a:gd name="connsiteY64" fmla="*/ 325924 h 465624"/>
                <a:gd name="connsiteX65" fmla="*/ 662840 w 2190015"/>
                <a:gd name="connsiteY65" fmla="*/ 322749 h 465624"/>
                <a:gd name="connsiteX66" fmla="*/ 653315 w 2190015"/>
                <a:gd name="connsiteY66" fmla="*/ 332274 h 465624"/>
                <a:gd name="connsiteX67" fmla="*/ 631090 w 2190015"/>
                <a:gd name="connsiteY67" fmla="*/ 341799 h 465624"/>
                <a:gd name="connsiteX68" fmla="*/ 621565 w 2190015"/>
                <a:gd name="connsiteY68" fmla="*/ 344974 h 465624"/>
                <a:gd name="connsiteX69" fmla="*/ 608865 w 2190015"/>
                <a:gd name="connsiteY69" fmla="*/ 351324 h 465624"/>
                <a:gd name="connsiteX70" fmla="*/ 592990 w 2190015"/>
                <a:gd name="connsiteY70" fmla="*/ 354499 h 465624"/>
                <a:gd name="connsiteX71" fmla="*/ 580290 w 2190015"/>
                <a:gd name="connsiteY71" fmla="*/ 360849 h 465624"/>
                <a:gd name="connsiteX72" fmla="*/ 570765 w 2190015"/>
                <a:gd name="connsiteY72" fmla="*/ 364024 h 465624"/>
                <a:gd name="connsiteX73" fmla="*/ 545365 w 2190015"/>
                <a:gd name="connsiteY73" fmla="*/ 383074 h 465624"/>
                <a:gd name="connsiteX74" fmla="*/ 526315 w 2190015"/>
                <a:gd name="connsiteY74" fmla="*/ 392599 h 465624"/>
                <a:gd name="connsiteX75" fmla="*/ 513615 w 2190015"/>
                <a:gd name="connsiteY75" fmla="*/ 402124 h 465624"/>
                <a:gd name="connsiteX76" fmla="*/ 494565 w 2190015"/>
                <a:gd name="connsiteY76" fmla="*/ 408474 h 465624"/>
                <a:gd name="connsiteX77" fmla="*/ 485040 w 2190015"/>
                <a:gd name="connsiteY77" fmla="*/ 414824 h 465624"/>
                <a:gd name="connsiteX78" fmla="*/ 465990 w 2190015"/>
                <a:gd name="connsiteY78" fmla="*/ 427524 h 465624"/>
                <a:gd name="connsiteX79" fmla="*/ 446940 w 2190015"/>
                <a:gd name="connsiteY79" fmla="*/ 433874 h 465624"/>
                <a:gd name="connsiteX80" fmla="*/ 392965 w 2190015"/>
                <a:gd name="connsiteY80" fmla="*/ 440224 h 465624"/>
                <a:gd name="connsiteX81" fmla="*/ 383440 w 2190015"/>
                <a:gd name="connsiteY81" fmla="*/ 433874 h 465624"/>
                <a:gd name="connsiteX82" fmla="*/ 373915 w 2190015"/>
                <a:gd name="connsiteY82" fmla="*/ 430699 h 465624"/>
                <a:gd name="connsiteX83" fmla="*/ 354865 w 2190015"/>
                <a:gd name="connsiteY83" fmla="*/ 424349 h 465624"/>
                <a:gd name="connsiteX84" fmla="*/ 345340 w 2190015"/>
                <a:gd name="connsiteY84" fmla="*/ 417999 h 465624"/>
                <a:gd name="connsiteX85" fmla="*/ 313590 w 2190015"/>
                <a:gd name="connsiteY85" fmla="*/ 411649 h 465624"/>
                <a:gd name="connsiteX86" fmla="*/ 300890 w 2190015"/>
                <a:gd name="connsiteY86" fmla="*/ 414824 h 465624"/>
                <a:gd name="connsiteX87" fmla="*/ 291365 w 2190015"/>
                <a:gd name="connsiteY87" fmla="*/ 421174 h 465624"/>
                <a:gd name="connsiteX88" fmla="*/ 281840 w 2190015"/>
                <a:gd name="connsiteY88" fmla="*/ 424349 h 465624"/>
                <a:gd name="connsiteX89" fmla="*/ 224690 w 2190015"/>
                <a:gd name="connsiteY89" fmla="*/ 437049 h 465624"/>
                <a:gd name="connsiteX90" fmla="*/ 221515 w 2190015"/>
                <a:gd name="connsiteY90" fmla="*/ 414824 h 465624"/>
                <a:gd name="connsiteX91" fmla="*/ 218340 w 2190015"/>
                <a:gd name="connsiteY91" fmla="*/ 405299 h 465624"/>
                <a:gd name="connsiteX92" fmla="*/ 211990 w 2190015"/>
                <a:gd name="connsiteY92" fmla="*/ 383074 h 465624"/>
                <a:gd name="connsiteX93" fmla="*/ 189765 w 2190015"/>
                <a:gd name="connsiteY93" fmla="*/ 354499 h 465624"/>
                <a:gd name="connsiteX94" fmla="*/ 180240 w 2190015"/>
                <a:gd name="connsiteY94" fmla="*/ 335449 h 465624"/>
                <a:gd name="connsiteX95" fmla="*/ 154840 w 2190015"/>
                <a:gd name="connsiteY95" fmla="*/ 313224 h 465624"/>
                <a:gd name="connsiteX96" fmla="*/ 148490 w 2190015"/>
                <a:gd name="connsiteY96" fmla="*/ 303699 h 465624"/>
                <a:gd name="connsiteX97" fmla="*/ 135790 w 2190015"/>
                <a:gd name="connsiteY97" fmla="*/ 290999 h 465624"/>
                <a:gd name="connsiteX98" fmla="*/ 119915 w 2190015"/>
                <a:gd name="connsiteY98" fmla="*/ 265599 h 465624"/>
                <a:gd name="connsiteX99" fmla="*/ 91340 w 2190015"/>
                <a:gd name="connsiteY99" fmla="*/ 224324 h 465624"/>
                <a:gd name="connsiteX100" fmla="*/ 88165 w 2190015"/>
                <a:gd name="connsiteY100" fmla="*/ 214799 h 465624"/>
                <a:gd name="connsiteX101" fmla="*/ 72290 w 2190015"/>
                <a:gd name="connsiteY101" fmla="*/ 189399 h 465624"/>
                <a:gd name="connsiteX102" fmla="*/ 62765 w 2190015"/>
                <a:gd name="connsiteY102" fmla="*/ 176699 h 465624"/>
                <a:gd name="connsiteX103" fmla="*/ 58796 w 2190015"/>
                <a:gd name="connsiteY103" fmla="*/ 152887 h 465624"/>
                <a:gd name="connsiteX104" fmla="*/ 39746 w 2190015"/>
                <a:gd name="connsiteY104" fmla="*/ 98913 h 465624"/>
                <a:gd name="connsiteX105" fmla="*/ 0 w 2190015"/>
                <a:gd name="connsiteY105" fmla="*/ 0 h 465624"/>
                <a:gd name="connsiteX0" fmla="*/ 0 w 2190015"/>
                <a:gd name="connsiteY0" fmla="*/ 0 h 465624"/>
                <a:gd name="connsiteX1" fmla="*/ 2187837 w 2190015"/>
                <a:gd name="connsiteY1" fmla="*/ 111919 h 465624"/>
                <a:gd name="connsiteX2" fmla="*/ 2190015 w 2190015"/>
                <a:gd name="connsiteY2" fmla="*/ 157649 h 465624"/>
                <a:gd name="connsiteX3" fmla="*/ 2183665 w 2190015"/>
                <a:gd name="connsiteY3" fmla="*/ 186224 h 465624"/>
                <a:gd name="connsiteX4" fmla="*/ 2177315 w 2190015"/>
                <a:gd name="connsiteY4" fmla="*/ 195749 h 465624"/>
                <a:gd name="connsiteX5" fmla="*/ 2161440 w 2190015"/>
                <a:gd name="connsiteY5" fmla="*/ 202099 h 465624"/>
                <a:gd name="connsiteX6" fmla="*/ 2139215 w 2190015"/>
                <a:gd name="connsiteY6" fmla="*/ 217974 h 465624"/>
                <a:gd name="connsiteX7" fmla="*/ 2123340 w 2190015"/>
                <a:gd name="connsiteY7" fmla="*/ 230674 h 465624"/>
                <a:gd name="connsiteX8" fmla="*/ 2110640 w 2190015"/>
                <a:gd name="connsiteY8" fmla="*/ 237024 h 465624"/>
                <a:gd name="connsiteX9" fmla="*/ 2091590 w 2190015"/>
                <a:gd name="connsiteY9" fmla="*/ 249724 h 465624"/>
                <a:gd name="connsiteX10" fmla="*/ 2082065 w 2190015"/>
                <a:gd name="connsiteY10" fmla="*/ 252899 h 465624"/>
                <a:gd name="connsiteX11" fmla="*/ 2063015 w 2190015"/>
                <a:gd name="connsiteY11" fmla="*/ 268774 h 465624"/>
                <a:gd name="connsiteX12" fmla="*/ 2050315 w 2190015"/>
                <a:gd name="connsiteY12" fmla="*/ 275124 h 465624"/>
                <a:gd name="connsiteX13" fmla="*/ 2034440 w 2190015"/>
                <a:gd name="connsiteY13" fmla="*/ 284649 h 465624"/>
                <a:gd name="connsiteX14" fmla="*/ 2002690 w 2190015"/>
                <a:gd name="connsiteY14" fmla="*/ 294174 h 465624"/>
                <a:gd name="connsiteX15" fmla="*/ 1993165 w 2190015"/>
                <a:gd name="connsiteY15" fmla="*/ 303699 h 465624"/>
                <a:gd name="connsiteX16" fmla="*/ 1970940 w 2190015"/>
                <a:gd name="connsiteY16" fmla="*/ 313224 h 465624"/>
                <a:gd name="connsiteX17" fmla="*/ 1958240 w 2190015"/>
                <a:gd name="connsiteY17" fmla="*/ 322749 h 465624"/>
                <a:gd name="connsiteX18" fmla="*/ 1945540 w 2190015"/>
                <a:gd name="connsiteY18" fmla="*/ 329099 h 465624"/>
                <a:gd name="connsiteX19" fmla="*/ 1932840 w 2190015"/>
                <a:gd name="connsiteY19" fmla="*/ 338624 h 465624"/>
                <a:gd name="connsiteX20" fmla="*/ 1888390 w 2190015"/>
                <a:gd name="connsiteY20" fmla="*/ 364024 h 465624"/>
                <a:gd name="connsiteX21" fmla="*/ 1875690 w 2190015"/>
                <a:gd name="connsiteY21" fmla="*/ 367199 h 465624"/>
                <a:gd name="connsiteX22" fmla="*/ 1853465 w 2190015"/>
                <a:gd name="connsiteY22" fmla="*/ 373549 h 465624"/>
                <a:gd name="connsiteX23" fmla="*/ 1764565 w 2190015"/>
                <a:gd name="connsiteY23" fmla="*/ 379899 h 465624"/>
                <a:gd name="connsiteX24" fmla="*/ 1742340 w 2190015"/>
                <a:gd name="connsiteY24" fmla="*/ 376724 h 465624"/>
                <a:gd name="connsiteX25" fmla="*/ 1713765 w 2190015"/>
                <a:gd name="connsiteY25" fmla="*/ 373549 h 465624"/>
                <a:gd name="connsiteX26" fmla="*/ 1685190 w 2190015"/>
                <a:gd name="connsiteY26" fmla="*/ 364024 h 465624"/>
                <a:gd name="connsiteX27" fmla="*/ 1653440 w 2190015"/>
                <a:gd name="connsiteY27" fmla="*/ 357674 h 465624"/>
                <a:gd name="connsiteX28" fmla="*/ 1637565 w 2190015"/>
                <a:gd name="connsiteY28" fmla="*/ 354499 h 465624"/>
                <a:gd name="connsiteX29" fmla="*/ 1618515 w 2190015"/>
                <a:gd name="connsiteY29" fmla="*/ 351324 h 465624"/>
                <a:gd name="connsiteX30" fmla="*/ 1558190 w 2190015"/>
                <a:gd name="connsiteY30" fmla="*/ 341799 h 465624"/>
                <a:gd name="connsiteX31" fmla="*/ 1405790 w 2190015"/>
                <a:gd name="connsiteY31" fmla="*/ 338624 h 465624"/>
                <a:gd name="connsiteX32" fmla="*/ 1380390 w 2190015"/>
                <a:gd name="connsiteY32" fmla="*/ 344974 h 465624"/>
                <a:gd name="connsiteX33" fmla="*/ 1374040 w 2190015"/>
                <a:gd name="connsiteY33" fmla="*/ 354499 h 465624"/>
                <a:gd name="connsiteX34" fmla="*/ 1354990 w 2190015"/>
                <a:gd name="connsiteY34" fmla="*/ 360849 h 465624"/>
                <a:gd name="connsiteX35" fmla="*/ 1345465 w 2190015"/>
                <a:gd name="connsiteY35" fmla="*/ 367199 h 465624"/>
                <a:gd name="connsiteX36" fmla="*/ 1335940 w 2190015"/>
                <a:gd name="connsiteY36" fmla="*/ 376724 h 465624"/>
                <a:gd name="connsiteX37" fmla="*/ 1316890 w 2190015"/>
                <a:gd name="connsiteY37" fmla="*/ 392599 h 465624"/>
                <a:gd name="connsiteX38" fmla="*/ 1304190 w 2190015"/>
                <a:gd name="connsiteY38" fmla="*/ 411649 h 465624"/>
                <a:gd name="connsiteX39" fmla="*/ 1288315 w 2190015"/>
                <a:gd name="connsiteY39" fmla="*/ 427524 h 465624"/>
                <a:gd name="connsiteX40" fmla="*/ 1278790 w 2190015"/>
                <a:gd name="connsiteY40" fmla="*/ 437049 h 465624"/>
                <a:gd name="connsiteX41" fmla="*/ 1269265 w 2190015"/>
                <a:gd name="connsiteY41" fmla="*/ 456099 h 465624"/>
                <a:gd name="connsiteX42" fmla="*/ 1256565 w 2190015"/>
                <a:gd name="connsiteY42" fmla="*/ 465624 h 465624"/>
                <a:gd name="connsiteX43" fmla="*/ 1231165 w 2190015"/>
                <a:gd name="connsiteY43" fmla="*/ 452924 h 465624"/>
                <a:gd name="connsiteX44" fmla="*/ 1212115 w 2190015"/>
                <a:gd name="connsiteY44" fmla="*/ 446574 h 465624"/>
                <a:gd name="connsiteX45" fmla="*/ 1199415 w 2190015"/>
                <a:gd name="connsiteY45" fmla="*/ 440224 h 465624"/>
                <a:gd name="connsiteX46" fmla="*/ 1186715 w 2190015"/>
                <a:gd name="connsiteY46" fmla="*/ 437049 h 465624"/>
                <a:gd name="connsiteX47" fmla="*/ 1177190 w 2190015"/>
                <a:gd name="connsiteY47" fmla="*/ 424349 h 465624"/>
                <a:gd name="connsiteX48" fmla="*/ 1154965 w 2190015"/>
                <a:gd name="connsiteY48" fmla="*/ 414824 h 465624"/>
                <a:gd name="connsiteX49" fmla="*/ 1145440 w 2190015"/>
                <a:gd name="connsiteY49" fmla="*/ 408474 h 465624"/>
                <a:gd name="connsiteX50" fmla="*/ 1034315 w 2190015"/>
                <a:gd name="connsiteY50" fmla="*/ 405299 h 465624"/>
                <a:gd name="connsiteX51" fmla="*/ 970815 w 2190015"/>
                <a:gd name="connsiteY51" fmla="*/ 414824 h 465624"/>
                <a:gd name="connsiteX52" fmla="*/ 961290 w 2190015"/>
                <a:gd name="connsiteY52" fmla="*/ 421174 h 465624"/>
                <a:gd name="connsiteX53" fmla="*/ 942240 w 2190015"/>
                <a:gd name="connsiteY53" fmla="*/ 430699 h 465624"/>
                <a:gd name="connsiteX54" fmla="*/ 929540 w 2190015"/>
                <a:gd name="connsiteY54" fmla="*/ 440224 h 465624"/>
                <a:gd name="connsiteX55" fmla="*/ 900965 w 2190015"/>
                <a:gd name="connsiteY55" fmla="*/ 443399 h 465624"/>
                <a:gd name="connsiteX56" fmla="*/ 878740 w 2190015"/>
                <a:gd name="connsiteY56" fmla="*/ 437049 h 465624"/>
                <a:gd name="connsiteX57" fmla="*/ 846990 w 2190015"/>
                <a:gd name="connsiteY57" fmla="*/ 417999 h 465624"/>
                <a:gd name="connsiteX58" fmla="*/ 840640 w 2190015"/>
                <a:gd name="connsiteY58" fmla="*/ 408474 h 465624"/>
                <a:gd name="connsiteX59" fmla="*/ 831115 w 2190015"/>
                <a:gd name="connsiteY59" fmla="*/ 398949 h 465624"/>
                <a:gd name="connsiteX60" fmla="*/ 812065 w 2190015"/>
                <a:gd name="connsiteY60" fmla="*/ 379899 h 465624"/>
                <a:gd name="connsiteX61" fmla="*/ 799365 w 2190015"/>
                <a:gd name="connsiteY61" fmla="*/ 357674 h 465624"/>
                <a:gd name="connsiteX62" fmla="*/ 789840 w 2190015"/>
                <a:gd name="connsiteY62" fmla="*/ 348149 h 465624"/>
                <a:gd name="connsiteX63" fmla="*/ 780315 w 2190015"/>
                <a:gd name="connsiteY63" fmla="*/ 344974 h 465624"/>
                <a:gd name="connsiteX64" fmla="*/ 745390 w 2190015"/>
                <a:gd name="connsiteY64" fmla="*/ 325924 h 465624"/>
                <a:gd name="connsiteX65" fmla="*/ 662840 w 2190015"/>
                <a:gd name="connsiteY65" fmla="*/ 322749 h 465624"/>
                <a:gd name="connsiteX66" fmla="*/ 653315 w 2190015"/>
                <a:gd name="connsiteY66" fmla="*/ 332274 h 465624"/>
                <a:gd name="connsiteX67" fmla="*/ 631090 w 2190015"/>
                <a:gd name="connsiteY67" fmla="*/ 341799 h 465624"/>
                <a:gd name="connsiteX68" fmla="*/ 621565 w 2190015"/>
                <a:gd name="connsiteY68" fmla="*/ 344974 h 465624"/>
                <a:gd name="connsiteX69" fmla="*/ 608865 w 2190015"/>
                <a:gd name="connsiteY69" fmla="*/ 351324 h 465624"/>
                <a:gd name="connsiteX70" fmla="*/ 592990 w 2190015"/>
                <a:gd name="connsiteY70" fmla="*/ 354499 h 465624"/>
                <a:gd name="connsiteX71" fmla="*/ 580290 w 2190015"/>
                <a:gd name="connsiteY71" fmla="*/ 360849 h 465624"/>
                <a:gd name="connsiteX72" fmla="*/ 570765 w 2190015"/>
                <a:gd name="connsiteY72" fmla="*/ 364024 h 465624"/>
                <a:gd name="connsiteX73" fmla="*/ 545365 w 2190015"/>
                <a:gd name="connsiteY73" fmla="*/ 383074 h 465624"/>
                <a:gd name="connsiteX74" fmla="*/ 526315 w 2190015"/>
                <a:gd name="connsiteY74" fmla="*/ 392599 h 465624"/>
                <a:gd name="connsiteX75" fmla="*/ 513615 w 2190015"/>
                <a:gd name="connsiteY75" fmla="*/ 402124 h 465624"/>
                <a:gd name="connsiteX76" fmla="*/ 494565 w 2190015"/>
                <a:gd name="connsiteY76" fmla="*/ 408474 h 465624"/>
                <a:gd name="connsiteX77" fmla="*/ 485040 w 2190015"/>
                <a:gd name="connsiteY77" fmla="*/ 414824 h 465624"/>
                <a:gd name="connsiteX78" fmla="*/ 465990 w 2190015"/>
                <a:gd name="connsiteY78" fmla="*/ 427524 h 465624"/>
                <a:gd name="connsiteX79" fmla="*/ 446940 w 2190015"/>
                <a:gd name="connsiteY79" fmla="*/ 433874 h 465624"/>
                <a:gd name="connsiteX80" fmla="*/ 392965 w 2190015"/>
                <a:gd name="connsiteY80" fmla="*/ 440224 h 465624"/>
                <a:gd name="connsiteX81" fmla="*/ 383440 w 2190015"/>
                <a:gd name="connsiteY81" fmla="*/ 433874 h 465624"/>
                <a:gd name="connsiteX82" fmla="*/ 373915 w 2190015"/>
                <a:gd name="connsiteY82" fmla="*/ 430699 h 465624"/>
                <a:gd name="connsiteX83" fmla="*/ 354865 w 2190015"/>
                <a:gd name="connsiteY83" fmla="*/ 424349 h 465624"/>
                <a:gd name="connsiteX84" fmla="*/ 345340 w 2190015"/>
                <a:gd name="connsiteY84" fmla="*/ 417999 h 465624"/>
                <a:gd name="connsiteX85" fmla="*/ 313590 w 2190015"/>
                <a:gd name="connsiteY85" fmla="*/ 411649 h 465624"/>
                <a:gd name="connsiteX86" fmla="*/ 300890 w 2190015"/>
                <a:gd name="connsiteY86" fmla="*/ 414824 h 465624"/>
                <a:gd name="connsiteX87" fmla="*/ 291365 w 2190015"/>
                <a:gd name="connsiteY87" fmla="*/ 421174 h 465624"/>
                <a:gd name="connsiteX88" fmla="*/ 281840 w 2190015"/>
                <a:gd name="connsiteY88" fmla="*/ 424349 h 465624"/>
                <a:gd name="connsiteX89" fmla="*/ 224690 w 2190015"/>
                <a:gd name="connsiteY89" fmla="*/ 437049 h 465624"/>
                <a:gd name="connsiteX90" fmla="*/ 221515 w 2190015"/>
                <a:gd name="connsiteY90" fmla="*/ 414824 h 465624"/>
                <a:gd name="connsiteX91" fmla="*/ 218340 w 2190015"/>
                <a:gd name="connsiteY91" fmla="*/ 405299 h 465624"/>
                <a:gd name="connsiteX92" fmla="*/ 211990 w 2190015"/>
                <a:gd name="connsiteY92" fmla="*/ 383074 h 465624"/>
                <a:gd name="connsiteX93" fmla="*/ 189765 w 2190015"/>
                <a:gd name="connsiteY93" fmla="*/ 354499 h 465624"/>
                <a:gd name="connsiteX94" fmla="*/ 180240 w 2190015"/>
                <a:gd name="connsiteY94" fmla="*/ 335449 h 465624"/>
                <a:gd name="connsiteX95" fmla="*/ 154840 w 2190015"/>
                <a:gd name="connsiteY95" fmla="*/ 313224 h 465624"/>
                <a:gd name="connsiteX96" fmla="*/ 148490 w 2190015"/>
                <a:gd name="connsiteY96" fmla="*/ 303699 h 465624"/>
                <a:gd name="connsiteX97" fmla="*/ 135790 w 2190015"/>
                <a:gd name="connsiteY97" fmla="*/ 290999 h 465624"/>
                <a:gd name="connsiteX98" fmla="*/ 119915 w 2190015"/>
                <a:gd name="connsiteY98" fmla="*/ 265599 h 465624"/>
                <a:gd name="connsiteX99" fmla="*/ 91340 w 2190015"/>
                <a:gd name="connsiteY99" fmla="*/ 224324 h 465624"/>
                <a:gd name="connsiteX100" fmla="*/ 88165 w 2190015"/>
                <a:gd name="connsiteY100" fmla="*/ 214799 h 465624"/>
                <a:gd name="connsiteX101" fmla="*/ 72290 w 2190015"/>
                <a:gd name="connsiteY101" fmla="*/ 189399 h 465624"/>
                <a:gd name="connsiteX102" fmla="*/ 62765 w 2190015"/>
                <a:gd name="connsiteY102" fmla="*/ 176699 h 465624"/>
                <a:gd name="connsiteX103" fmla="*/ 58796 w 2190015"/>
                <a:gd name="connsiteY103" fmla="*/ 152887 h 465624"/>
                <a:gd name="connsiteX104" fmla="*/ 39746 w 2190015"/>
                <a:gd name="connsiteY104" fmla="*/ 98913 h 465624"/>
                <a:gd name="connsiteX105" fmla="*/ 0 w 2190015"/>
                <a:gd name="connsiteY105" fmla="*/ 0 h 465624"/>
                <a:gd name="connsiteX0" fmla="*/ 0 w 2190015"/>
                <a:gd name="connsiteY0" fmla="*/ 0 h 465624"/>
                <a:gd name="connsiteX1" fmla="*/ 2187837 w 2190015"/>
                <a:gd name="connsiteY1" fmla="*/ 111919 h 465624"/>
                <a:gd name="connsiteX2" fmla="*/ 2190015 w 2190015"/>
                <a:gd name="connsiteY2" fmla="*/ 157649 h 465624"/>
                <a:gd name="connsiteX3" fmla="*/ 2183665 w 2190015"/>
                <a:gd name="connsiteY3" fmla="*/ 186224 h 465624"/>
                <a:gd name="connsiteX4" fmla="*/ 2177315 w 2190015"/>
                <a:gd name="connsiteY4" fmla="*/ 195749 h 465624"/>
                <a:gd name="connsiteX5" fmla="*/ 2161440 w 2190015"/>
                <a:gd name="connsiteY5" fmla="*/ 202099 h 465624"/>
                <a:gd name="connsiteX6" fmla="*/ 2139215 w 2190015"/>
                <a:gd name="connsiteY6" fmla="*/ 217974 h 465624"/>
                <a:gd name="connsiteX7" fmla="*/ 2123340 w 2190015"/>
                <a:gd name="connsiteY7" fmla="*/ 230674 h 465624"/>
                <a:gd name="connsiteX8" fmla="*/ 2110640 w 2190015"/>
                <a:gd name="connsiteY8" fmla="*/ 237024 h 465624"/>
                <a:gd name="connsiteX9" fmla="*/ 2091590 w 2190015"/>
                <a:gd name="connsiteY9" fmla="*/ 249724 h 465624"/>
                <a:gd name="connsiteX10" fmla="*/ 2082065 w 2190015"/>
                <a:gd name="connsiteY10" fmla="*/ 252899 h 465624"/>
                <a:gd name="connsiteX11" fmla="*/ 2063015 w 2190015"/>
                <a:gd name="connsiteY11" fmla="*/ 268774 h 465624"/>
                <a:gd name="connsiteX12" fmla="*/ 2050315 w 2190015"/>
                <a:gd name="connsiteY12" fmla="*/ 275124 h 465624"/>
                <a:gd name="connsiteX13" fmla="*/ 2034440 w 2190015"/>
                <a:gd name="connsiteY13" fmla="*/ 284649 h 465624"/>
                <a:gd name="connsiteX14" fmla="*/ 2002690 w 2190015"/>
                <a:gd name="connsiteY14" fmla="*/ 294174 h 465624"/>
                <a:gd name="connsiteX15" fmla="*/ 1993165 w 2190015"/>
                <a:gd name="connsiteY15" fmla="*/ 303699 h 465624"/>
                <a:gd name="connsiteX16" fmla="*/ 1970940 w 2190015"/>
                <a:gd name="connsiteY16" fmla="*/ 313224 h 465624"/>
                <a:gd name="connsiteX17" fmla="*/ 1958240 w 2190015"/>
                <a:gd name="connsiteY17" fmla="*/ 322749 h 465624"/>
                <a:gd name="connsiteX18" fmla="*/ 1945540 w 2190015"/>
                <a:gd name="connsiteY18" fmla="*/ 329099 h 465624"/>
                <a:gd name="connsiteX19" fmla="*/ 1932840 w 2190015"/>
                <a:gd name="connsiteY19" fmla="*/ 338624 h 465624"/>
                <a:gd name="connsiteX20" fmla="*/ 1888390 w 2190015"/>
                <a:gd name="connsiteY20" fmla="*/ 364024 h 465624"/>
                <a:gd name="connsiteX21" fmla="*/ 1875690 w 2190015"/>
                <a:gd name="connsiteY21" fmla="*/ 367199 h 465624"/>
                <a:gd name="connsiteX22" fmla="*/ 1853465 w 2190015"/>
                <a:gd name="connsiteY22" fmla="*/ 373549 h 465624"/>
                <a:gd name="connsiteX23" fmla="*/ 1764565 w 2190015"/>
                <a:gd name="connsiteY23" fmla="*/ 379899 h 465624"/>
                <a:gd name="connsiteX24" fmla="*/ 1742340 w 2190015"/>
                <a:gd name="connsiteY24" fmla="*/ 376724 h 465624"/>
                <a:gd name="connsiteX25" fmla="*/ 1713765 w 2190015"/>
                <a:gd name="connsiteY25" fmla="*/ 373549 h 465624"/>
                <a:gd name="connsiteX26" fmla="*/ 1685190 w 2190015"/>
                <a:gd name="connsiteY26" fmla="*/ 364024 h 465624"/>
                <a:gd name="connsiteX27" fmla="*/ 1653440 w 2190015"/>
                <a:gd name="connsiteY27" fmla="*/ 357674 h 465624"/>
                <a:gd name="connsiteX28" fmla="*/ 1637565 w 2190015"/>
                <a:gd name="connsiteY28" fmla="*/ 354499 h 465624"/>
                <a:gd name="connsiteX29" fmla="*/ 1618515 w 2190015"/>
                <a:gd name="connsiteY29" fmla="*/ 351324 h 465624"/>
                <a:gd name="connsiteX30" fmla="*/ 1558190 w 2190015"/>
                <a:gd name="connsiteY30" fmla="*/ 341799 h 465624"/>
                <a:gd name="connsiteX31" fmla="*/ 1405790 w 2190015"/>
                <a:gd name="connsiteY31" fmla="*/ 338624 h 465624"/>
                <a:gd name="connsiteX32" fmla="*/ 1380390 w 2190015"/>
                <a:gd name="connsiteY32" fmla="*/ 344974 h 465624"/>
                <a:gd name="connsiteX33" fmla="*/ 1374040 w 2190015"/>
                <a:gd name="connsiteY33" fmla="*/ 354499 h 465624"/>
                <a:gd name="connsiteX34" fmla="*/ 1354990 w 2190015"/>
                <a:gd name="connsiteY34" fmla="*/ 360849 h 465624"/>
                <a:gd name="connsiteX35" fmla="*/ 1345465 w 2190015"/>
                <a:gd name="connsiteY35" fmla="*/ 367199 h 465624"/>
                <a:gd name="connsiteX36" fmla="*/ 1335940 w 2190015"/>
                <a:gd name="connsiteY36" fmla="*/ 376724 h 465624"/>
                <a:gd name="connsiteX37" fmla="*/ 1316890 w 2190015"/>
                <a:gd name="connsiteY37" fmla="*/ 392599 h 465624"/>
                <a:gd name="connsiteX38" fmla="*/ 1304190 w 2190015"/>
                <a:gd name="connsiteY38" fmla="*/ 411649 h 465624"/>
                <a:gd name="connsiteX39" fmla="*/ 1288315 w 2190015"/>
                <a:gd name="connsiteY39" fmla="*/ 427524 h 465624"/>
                <a:gd name="connsiteX40" fmla="*/ 1278790 w 2190015"/>
                <a:gd name="connsiteY40" fmla="*/ 437049 h 465624"/>
                <a:gd name="connsiteX41" fmla="*/ 1269265 w 2190015"/>
                <a:gd name="connsiteY41" fmla="*/ 456099 h 465624"/>
                <a:gd name="connsiteX42" fmla="*/ 1256565 w 2190015"/>
                <a:gd name="connsiteY42" fmla="*/ 465624 h 465624"/>
                <a:gd name="connsiteX43" fmla="*/ 1231165 w 2190015"/>
                <a:gd name="connsiteY43" fmla="*/ 452924 h 465624"/>
                <a:gd name="connsiteX44" fmla="*/ 1212115 w 2190015"/>
                <a:gd name="connsiteY44" fmla="*/ 446574 h 465624"/>
                <a:gd name="connsiteX45" fmla="*/ 1199415 w 2190015"/>
                <a:gd name="connsiteY45" fmla="*/ 440224 h 465624"/>
                <a:gd name="connsiteX46" fmla="*/ 1186715 w 2190015"/>
                <a:gd name="connsiteY46" fmla="*/ 437049 h 465624"/>
                <a:gd name="connsiteX47" fmla="*/ 1177190 w 2190015"/>
                <a:gd name="connsiteY47" fmla="*/ 424349 h 465624"/>
                <a:gd name="connsiteX48" fmla="*/ 1154965 w 2190015"/>
                <a:gd name="connsiteY48" fmla="*/ 414824 h 465624"/>
                <a:gd name="connsiteX49" fmla="*/ 1145440 w 2190015"/>
                <a:gd name="connsiteY49" fmla="*/ 408474 h 465624"/>
                <a:gd name="connsiteX50" fmla="*/ 1034315 w 2190015"/>
                <a:gd name="connsiteY50" fmla="*/ 405299 h 465624"/>
                <a:gd name="connsiteX51" fmla="*/ 970815 w 2190015"/>
                <a:gd name="connsiteY51" fmla="*/ 414824 h 465624"/>
                <a:gd name="connsiteX52" fmla="*/ 961290 w 2190015"/>
                <a:gd name="connsiteY52" fmla="*/ 421174 h 465624"/>
                <a:gd name="connsiteX53" fmla="*/ 942240 w 2190015"/>
                <a:gd name="connsiteY53" fmla="*/ 430699 h 465624"/>
                <a:gd name="connsiteX54" fmla="*/ 929540 w 2190015"/>
                <a:gd name="connsiteY54" fmla="*/ 440224 h 465624"/>
                <a:gd name="connsiteX55" fmla="*/ 900965 w 2190015"/>
                <a:gd name="connsiteY55" fmla="*/ 443399 h 465624"/>
                <a:gd name="connsiteX56" fmla="*/ 878740 w 2190015"/>
                <a:gd name="connsiteY56" fmla="*/ 437049 h 465624"/>
                <a:gd name="connsiteX57" fmla="*/ 846990 w 2190015"/>
                <a:gd name="connsiteY57" fmla="*/ 417999 h 465624"/>
                <a:gd name="connsiteX58" fmla="*/ 840640 w 2190015"/>
                <a:gd name="connsiteY58" fmla="*/ 408474 h 465624"/>
                <a:gd name="connsiteX59" fmla="*/ 831115 w 2190015"/>
                <a:gd name="connsiteY59" fmla="*/ 398949 h 465624"/>
                <a:gd name="connsiteX60" fmla="*/ 812065 w 2190015"/>
                <a:gd name="connsiteY60" fmla="*/ 379899 h 465624"/>
                <a:gd name="connsiteX61" fmla="*/ 799365 w 2190015"/>
                <a:gd name="connsiteY61" fmla="*/ 357674 h 465624"/>
                <a:gd name="connsiteX62" fmla="*/ 789840 w 2190015"/>
                <a:gd name="connsiteY62" fmla="*/ 348149 h 465624"/>
                <a:gd name="connsiteX63" fmla="*/ 780315 w 2190015"/>
                <a:gd name="connsiteY63" fmla="*/ 344974 h 465624"/>
                <a:gd name="connsiteX64" fmla="*/ 745390 w 2190015"/>
                <a:gd name="connsiteY64" fmla="*/ 325924 h 465624"/>
                <a:gd name="connsiteX65" fmla="*/ 662840 w 2190015"/>
                <a:gd name="connsiteY65" fmla="*/ 322749 h 465624"/>
                <a:gd name="connsiteX66" fmla="*/ 653315 w 2190015"/>
                <a:gd name="connsiteY66" fmla="*/ 332274 h 465624"/>
                <a:gd name="connsiteX67" fmla="*/ 631090 w 2190015"/>
                <a:gd name="connsiteY67" fmla="*/ 341799 h 465624"/>
                <a:gd name="connsiteX68" fmla="*/ 621565 w 2190015"/>
                <a:gd name="connsiteY68" fmla="*/ 344974 h 465624"/>
                <a:gd name="connsiteX69" fmla="*/ 608865 w 2190015"/>
                <a:gd name="connsiteY69" fmla="*/ 351324 h 465624"/>
                <a:gd name="connsiteX70" fmla="*/ 592990 w 2190015"/>
                <a:gd name="connsiteY70" fmla="*/ 354499 h 465624"/>
                <a:gd name="connsiteX71" fmla="*/ 580290 w 2190015"/>
                <a:gd name="connsiteY71" fmla="*/ 360849 h 465624"/>
                <a:gd name="connsiteX72" fmla="*/ 570765 w 2190015"/>
                <a:gd name="connsiteY72" fmla="*/ 364024 h 465624"/>
                <a:gd name="connsiteX73" fmla="*/ 545365 w 2190015"/>
                <a:gd name="connsiteY73" fmla="*/ 383074 h 465624"/>
                <a:gd name="connsiteX74" fmla="*/ 526315 w 2190015"/>
                <a:gd name="connsiteY74" fmla="*/ 392599 h 465624"/>
                <a:gd name="connsiteX75" fmla="*/ 513615 w 2190015"/>
                <a:gd name="connsiteY75" fmla="*/ 402124 h 465624"/>
                <a:gd name="connsiteX76" fmla="*/ 494565 w 2190015"/>
                <a:gd name="connsiteY76" fmla="*/ 408474 h 465624"/>
                <a:gd name="connsiteX77" fmla="*/ 485040 w 2190015"/>
                <a:gd name="connsiteY77" fmla="*/ 414824 h 465624"/>
                <a:gd name="connsiteX78" fmla="*/ 465990 w 2190015"/>
                <a:gd name="connsiteY78" fmla="*/ 427524 h 465624"/>
                <a:gd name="connsiteX79" fmla="*/ 446940 w 2190015"/>
                <a:gd name="connsiteY79" fmla="*/ 433874 h 465624"/>
                <a:gd name="connsiteX80" fmla="*/ 392965 w 2190015"/>
                <a:gd name="connsiteY80" fmla="*/ 440224 h 465624"/>
                <a:gd name="connsiteX81" fmla="*/ 383440 w 2190015"/>
                <a:gd name="connsiteY81" fmla="*/ 433874 h 465624"/>
                <a:gd name="connsiteX82" fmla="*/ 373915 w 2190015"/>
                <a:gd name="connsiteY82" fmla="*/ 430699 h 465624"/>
                <a:gd name="connsiteX83" fmla="*/ 354865 w 2190015"/>
                <a:gd name="connsiteY83" fmla="*/ 424349 h 465624"/>
                <a:gd name="connsiteX84" fmla="*/ 345340 w 2190015"/>
                <a:gd name="connsiteY84" fmla="*/ 417999 h 465624"/>
                <a:gd name="connsiteX85" fmla="*/ 313590 w 2190015"/>
                <a:gd name="connsiteY85" fmla="*/ 411649 h 465624"/>
                <a:gd name="connsiteX86" fmla="*/ 300890 w 2190015"/>
                <a:gd name="connsiteY86" fmla="*/ 414824 h 465624"/>
                <a:gd name="connsiteX87" fmla="*/ 291365 w 2190015"/>
                <a:gd name="connsiteY87" fmla="*/ 421174 h 465624"/>
                <a:gd name="connsiteX88" fmla="*/ 281840 w 2190015"/>
                <a:gd name="connsiteY88" fmla="*/ 424349 h 465624"/>
                <a:gd name="connsiteX89" fmla="*/ 224690 w 2190015"/>
                <a:gd name="connsiteY89" fmla="*/ 437049 h 465624"/>
                <a:gd name="connsiteX90" fmla="*/ 221515 w 2190015"/>
                <a:gd name="connsiteY90" fmla="*/ 414824 h 465624"/>
                <a:gd name="connsiteX91" fmla="*/ 218340 w 2190015"/>
                <a:gd name="connsiteY91" fmla="*/ 405299 h 465624"/>
                <a:gd name="connsiteX92" fmla="*/ 211990 w 2190015"/>
                <a:gd name="connsiteY92" fmla="*/ 383074 h 465624"/>
                <a:gd name="connsiteX93" fmla="*/ 189765 w 2190015"/>
                <a:gd name="connsiteY93" fmla="*/ 354499 h 465624"/>
                <a:gd name="connsiteX94" fmla="*/ 180240 w 2190015"/>
                <a:gd name="connsiteY94" fmla="*/ 335449 h 465624"/>
                <a:gd name="connsiteX95" fmla="*/ 154840 w 2190015"/>
                <a:gd name="connsiteY95" fmla="*/ 313224 h 465624"/>
                <a:gd name="connsiteX96" fmla="*/ 148490 w 2190015"/>
                <a:gd name="connsiteY96" fmla="*/ 303699 h 465624"/>
                <a:gd name="connsiteX97" fmla="*/ 135790 w 2190015"/>
                <a:gd name="connsiteY97" fmla="*/ 290999 h 465624"/>
                <a:gd name="connsiteX98" fmla="*/ 119915 w 2190015"/>
                <a:gd name="connsiteY98" fmla="*/ 265599 h 465624"/>
                <a:gd name="connsiteX99" fmla="*/ 91340 w 2190015"/>
                <a:gd name="connsiteY99" fmla="*/ 224324 h 465624"/>
                <a:gd name="connsiteX100" fmla="*/ 88165 w 2190015"/>
                <a:gd name="connsiteY100" fmla="*/ 214799 h 465624"/>
                <a:gd name="connsiteX101" fmla="*/ 72290 w 2190015"/>
                <a:gd name="connsiteY101" fmla="*/ 189399 h 465624"/>
                <a:gd name="connsiteX102" fmla="*/ 62765 w 2190015"/>
                <a:gd name="connsiteY102" fmla="*/ 176699 h 465624"/>
                <a:gd name="connsiteX103" fmla="*/ 58796 w 2190015"/>
                <a:gd name="connsiteY103" fmla="*/ 152887 h 465624"/>
                <a:gd name="connsiteX104" fmla="*/ 39746 w 2190015"/>
                <a:gd name="connsiteY104" fmla="*/ 98913 h 465624"/>
                <a:gd name="connsiteX105" fmla="*/ 0 w 2190015"/>
                <a:gd name="connsiteY105" fmla="*/ 0 h 465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2190015" h="465624">
                  <a:moveTo>
                    <a:pt x="0" y="0"/>
                  </a:moveTo>
                  <a:lnTo>
                    <a:pt x="2187837" y="111919"/>
                  </a:lnTo>
                  <a:lnTo>
                    <a:pt x="2190015" y="157649"/>
                  </a:lnTo>
                  <a:cubicBezTo>
                    <a:pt x="2189450" y="160474"/>
                    <a:pt x="2185346" y="182301"/>
                    <a:pt x="2183665" y="186224"/>
                  </a:cubicBezTo>
                  <a:cubicBezTo>
                    <a:pt x="2182162" y="189731"/>
                    <a:pt x="2179432" y="192574"/>
                    <a:pt x="2177315" y="195749"/>
                  </a:cubicBezTo>
                  <a:cubicBezTo>
                    <a:pt x="2172023" y="197866"/>
                    <a:pt x="2166422" y="199331"/>
                    <a:pt x="2161440" y="202099"/>
                  </a:cubicBezTo>
                  <a:cubicBezTo>
                    <a:pt x="2148497" y="209290"/>
                    <a:pt x="2151117" y="212023"/>
                    <a:pt x="2139215" y="217974"/>
                  </a:cubicBezTo>
                  <a:cubicBezTo>
                    <a:pt x="2123879" y="225642"/>
                    <a:pt x="2134044" y="214617"/>
                    <a:pt x="2123340" y="230674"/>
                  </a:cubicBezTo>
                  <a:lnTo>
                    <a:pt x="2110640" y="237024"/>
                  </a:lnTo>
                  <a:cubicBezTo>
                    <a:pt x="2103814" y="240437"/>
                    <a:pt x="2098261" y="246018"/>
                    <a:pt x="2091590" y="249724"/>
                  </a:cubicBezTo>
                  <a:cubicBezTo>
                    <a:pt x="2088664" y="251349"/>
                    <a:pt x="2084850" y="251043"/>
                    <a:pt x="2082065" y="252899"/>
                  </a:cubicBezTo>
                  <a:cubicBezTo>
                    <a:pt x="2042665" y="279166"/>
                    <a:pt x="2099372" y="247999"/>
                    <a:pt x="2063015" y="268774"/>
                  </a:cubicBezTo>
                  <a:cubicBezTo>
                    <a:pt x="2058906" y="271122"/>
                    <a:pt x="2054452" y="272825"/>
                    <a:pt x="2050315" y="275124"/>
                  </a:cubicBezTo>
                  <a:cubicBezTo>
                    <a:pt x="2044920" y="278121"/>
                    <a:pt x="2039732" y="281474"/>
                    <a:pt x="2034440" y="284649"/>
                  </a:cubicBezTo>
                  <a:cubicBezTo>
                    <a:pt x="2023446" y="286848"/>
                    <a:pt x="2012518" y="288031"/>
                    <a:pt x="2002690" y="294174"/>
                  </a:cubicBezTo>
                  <a:cubicBezTo>
                    <a:pt x="1998882" y="296554"/>
                    <a:pt x="1996340" y="300524"/>
                    <a:pt x="1993165" y="303699"/>
                  </a:cubicBezTo>
                  <a:cubicBezTo>
                    <a:pt x="1983906" y="306785"/>
                    <a:pt x="1979908" y="307619"/>
                    <a:pt x="1970940" y="313224"/>
                  </a:cubicBezTo>
                  <a:cubicBezTo>
                    <a:pt x="1966453" y="316029"/>
                    <a:pt x="1962727" y="319944"/>
                    <a:pt x="1958240" y="322749"/>
                  </a:cubicBezTo>
                  <a:cubicBezTo>
                    <a:pt x="1954226" y="325257"/>
                    <a:pt x="1949554" y="326591"/>
                    <a:pt x="1945540" y="329099"/>
                  </a:cubicBezTo>
                  <a:cubicBezTo>
                    <a:pt x="1941053" y="331904"/>
                    <a:pt x="1937073" y="335449"/>
                    <a:pt x="1932840" y="338624"/>
                  </a:cubicBezTo>
                  <a:cubicBezTo>
                    <a:pt x="1919141" y="348898"/>
                    <a:pt x="1904210" y="357432"/>
                    <a:pt x="1888390" y="364024"/>
                  </a:cubicBezTo>
                  <a:cubicBezTo>
                    <a:pt x="1884362" y="365702"/>
                    <a:pt x="1879886" y="366000"/>
                    <a:pt x="1875690" y="367199"/>
                  </a:cubicBezTo>
                  <a:cubicBezTo>
                    <a:pt x="1863789" y="370599"/>
                    <a:pt x="1867113" y="371068"/>
                    <a:pt x="1853465" y="373549"/>
                  </a:cubicBezTo>
                  <a:cubicBezTo>
                    <a:pt x="1822061" y="379259"/>
                    <a:pt x="1800518" y="378187"/>
                    <a:pt x="1764565" y="379899"/>
                  </a:cubicBezTo>
                  <a:lnTo>
                    <a:pt x="1742340" y="376724"/>
                  </a:lnTo>
                  <a:cubicBezTo>
                    <a:pt x="1732830" y="375535"/>
                    <a:pt x="1723120" y="375628"/>
                    <a:pt x="1713765" y="373549"/>
                  </a:cubicBezTo>
                  <a:cubicBezTo>
                    <a:pt x="1703964" y="371371"/>
                    <a:pt x="1694786" y="366977"/>
                    <a:pt x="1685190" y="364024"/>
                  </a:cubicBezTo>
                  <a:cubicBezTo>
                    <a:pt x="1673022" y="360280"/>
                    <a:pt x="1666795" y="360102"/>
                    <a:pt x="1653440" y="357674"/>
                  </a:cubicBezTo>
                  <a:cubicBezTo>
                    <a:pt x="1648131" y="356709"/>
                    <a:pt x="1642874" y="355464"/>
                    <a:pt x="1637565" y="354499"/>
                  </a:cubicBezTo>
                  <a:cubicBezTo>
                    <a:pt x="1631231" y="353347"/>
                    <a:pt x="1624849" y="352476"/>
                    <a:pt x="1618515" y="351324"/>
                  </a:cubicBezTo>
                  <a:cubicBezTo>
                    <a:pt x="1596511" y="347323"/>
                    <a:pt x="1584275" y="343061"/>
                    <a:pt x="1558190" y="341799"/>
                  </a:cubicBezTo>
                  <a:cubicBezTo>
                    <a:pt x="1507438" y="339343"/>
                    <a:pt x="1456590" y="339682"/>
                    <a:pt x="1405790" y="338624"/>
                  </a:cubicBezTo>
                  <a:cubicBezTo>
                    <a:pt x="1405790" y="338624"/>
                    <a:pt x="1388196" y="341071"/>
                    <a:pt x="1380390" y="344974"/>
                  </a:cubicBezTo>
                  <a:cubicBezTo>
                    <a:pt x="1376977" y="346681"/>
                    <a:pt x="1376157" y="351324"/>
                    <a:pt x="1374040" y="354499"/>
                  </a:cubicBezTo>
                  <a:cubicBezTo>
                    <a:pt x="1374040" y="354499"/>
                    <a:pt x="1361107" y="358131"/>
                    <a:pt x="1354990" y="360849"/>
                  </a:cubicBezTo>
                  <a:cubicBezTo>
                    <a:pt x="1351503" y="362399"/>
                    <a:pt x="1348396" y="364756"/>
                    <a:pt x="1345465" y="367199"/>
                  </a:cubicBezTo>
                  <a:cubicBezTo>
                    <a:pt x="1342016" y="370074"/>
                    <a:pt x="1339389" y="373849"/>
                    <a:pt x="1335940" y="376724"/>
                  </a:cubicBezTo>
                  <a:cubicBezTo>
                    <a:pt x="1309418" y="398826"/>
                    <a:pt x="1344717" y="364772"/>
                    <a:pt x="1316890" y="392599"/>
                  </a:cubicBezTo>
                  <a:cubicBezTo>
                    <a:pt x="1311494" y="397995"/>
                    <a:pt x="1308423" y="405299"/>
                    <a:pt x="1304190" y="411649"/>
                  </a:cubicBezTo>
                  <a:cubicBezTo>
                    <a:pt x="1286728" y="423291"/>
                    <a:pt x="1301544" y="411649"/>
                    <a:pt x="1288315" y="427524"/>
                  </a:cubicBezTo>
                  <a:cubicBezTo>
                    <a:pt x="1285440" y="430973"/>
                    <a:pt x="1281281" y="433313"/>
                    <a:pt x="1278790" y="437049"/>
                  </a:cubicBezTo>
                  <a:cubicBezTo>
                    <a:pt x="1268461" y="452543"/>
                    <a:pt x="1284253" y="441111"/>
                    <a:pt x="1269265" y="456099"/>
                  </a:cubicBezTo>
                  <a:cubicBezTo>
                    <a:pt x="1265523" y="459841"/>
                    <a:pt x="1260798" y="462449"/>
                    <a:pt x="1256565" y="465624"/>
                  </a:cubicBezTo>
                  <a:cubicBezTo>
                    <a:pt x="1228987" y="456431"/>
                    <a:pt x="1272404" y="471669"/>
                    <a:pt x="1231165" y="452924"/>
                  </a:cubicBezTo>
                  <a:cubicBezTo>
                    <a:pt x="1225071" y="450154"/>
                    <a:pt x="1218330" y="449060"/>
                    <a:pt x="1212115" y="446574"/>
                  </a:cubicBezTo>
                  <a:cubicBezTo>
                    <a:pt x="1207721" y="444816"/>
                    <a:pt x="1203847" y="441886"/>
                    <a:pt x="1199415" y="440224"/>
                  </a:cubicBezTo>
                  <a:cubicBezTo>
                    <a:pt x="1195329" y="438692"/>
                    <a:pt x="1190266" y="439585"/>
                    <a:pt x="1186715" y="437049"/>
                  </a:cubicBezTo>
                  <a:cubicBezTo>
                    <a:pt x="1182409" y="433973"/>
                    <a:pt x="1180365" y="428582"/>
                    <a:pt x="1177190" y="424349"/>
                  </a:cubicBezTo>
                  <a:cubicBezTo>
                    <a:pt x="1169782" y="421174"/>
                    <a:pt x="1162174" y="418429"/>
                    <a:pt x="1154965" y="414824"/>
                  </a:cubicBezTo>
                  <a:cubicBezTo>
                    <a:pt x="1151552" y="413117"/>
                    <a:pt x="1149244" y="408774"/>
                    <a:pt x="1145440" y="408474"/>
                  </a:cubicBezTo>
                  <a:cubicBezTo>
                    <a:pt x="1108498" y="405558"/>
                    <a:pt x="1071357" y="406357"/>
                    <a:pt x="1034315" y="405299"/>
                  </a:cubicBezTo>
                  <a:cubicBezTo>
                    <a:pt x="1005097" y="407386"/>
                    <a:pt x="994085" y="404482"/>
                    <a:pt x="970815" y="414824"/>
                  </a:cubicBezTo>
                  <a:cubicBezTo>
                    <a:pt x="967328" y="416374"/>
                    <a:pt x="964703" y="419467"/>
                    <a:pt x="961290" y="421174"/>
                  </a:cubicBezTo>
                  <a:cubicBezTo>
                    <a:pt x="940320" y="431659"/>
                    <a:pt x="963471" y="415534"/>
                    <a:pt x="942240" y="430699"/>
                  </a:cubicBezTo>
                  <a:cubicBezTo>
                    <a:pt x="937934" y="433775"/>
                    <a:pt x="934598" y="438668"/>
                    <a:pt x="929540" y="440224"/>
                  </a:cubicBezTo>
                  <a:cubicBezTo>
                    <a:pt x="920380" y="443042"/>
                    <a:pt x="910490" y="442341"/>
                    <a:pt x="900965" y="443399"/>
                  </a:cubicBezTo>
                  <a:cubicBezTo>
                    <a:pt x="894520" y="441788"/>
                    <a:pt x="885117" y="439782"/>
                    <a:pt x="878740" y="437049"/>
                  </a:cubicBezTo>
                  <a:cubicBezTo>
                    <a:pt x="868991" y="432871"/>
                    <a:pt x="854213" y="424319"/>
                    <a:pt x="846990" y="417999"/>
                  </a:cubicBezTo>
                  <a:cubicBezTo>
                    <a:pt x="844118" y="415486"/>
                    <a:pt x="842757" y="411649"/>
                    <a:pt x="840640" y="408474"/>
                  </a:cubicBezTo>
                  <a:cubicBezTo>
                    <a:pt x="838149" y="404738"/>
                    <a:pt x="834290" y="402124"/>
                    <a:pt x="831115" y="398949"/>
                  </a:cubicBezTo>
                  <a:cubicBezTo>
                    <a:pt x="824765" y="392599"/>
                    <a:pt x="818031" y="386611"/>
                    <a:pt x="812065" y="379899"/>
                  </a:cubicBezTo>
                  <a:cubicBezTo>
                    <a:pt x="801157" y="367628"/>
                    <a:pt x="809819" y="372309"/>
                    <a:pt x="799365" y="357674"/>
                  </a:cubicBezTo>
                  <a:cubicBezTo>
                    <a:pt x="796755" y="354020"/>
                    <a:pt x="793015" y="351324"/>
                    <a:pt x="789840" y="348149"/>
                  </a:cubicBezTo>
                  <a:cubicBezTo>
                    <a:pt x="786665" y="347091"/>
                    <a:pt x="783308" y="346471"/>
                    <a:pt x="780315" y="344974"/>
                  </a:cubicBezTo>
                  <a:cubicBezTo>
                    <a:pt x="766311" y="337972"/>
                    <a:pt x="765774" y="328922"/>
                    <a:pt x="745390" y="325924"/>
                  </a:cubicBezTo>
                  <a:cubicBezTo>
                    <a:pt x="718146" y="321918"/>
                    <a:pt x="690312" y="320854"/>
                    <a:pt x="662840" y="322749"/>
                  </a:cubicBezTo>
                  <a:cubicBezTo>
                    <a:pt x="658361" y="323058"/>
                    <a:pt x="656490" y="329099"/>
                    <a:pt x="653315" y="332274"/>
                  </a:cubicBezTo>
                  <a:cubicBezTo>
                    <a:pt x="626884" y="338882"/>
                    <a:pt x="653016" y="330836"/>
                    <a:pt x="631090" y="341799"/>
                  </a:cubicBezTo>
                  <a:cubicBezTo>
                    <a:pt x="628097" y="343296"/>
                    <a:pt x="624641" y="343656"/>
                    <a:pt x="621565" y="344974"/>
                  </a:cubicBezTo>
                  <a:cubicBezTo>
                    <a:pt x="617215" y="346838"/>
                    <a:pt x="613098" y="349207"/>
                    <a:pt x="608865" y="351324"/>
                  </a:cubicBezTo>
                  <a:cubicBezTo>
                    <a:pt x="603573" y="352382"/>
                    <a:pt x="598110" y="352792"/>
                    <a:pt x="592990" y="354499"/>
                  </a:cubicBezTo>
                  <a:cubicBezTo>
                    <a:pt x="588500" y="355996"/>
                    <a:pt x="584640" y="358985"/>
                    <a:pt x="580290" y="360849"/>
                  </a:cubicBezTo>
                  <a:cubicBezTo>
                    <a:pt x="577214" y="362167"/>
                    <a:pt x="573940" y="362966"/>
                    <a:pt x="570765" y="364024"/>
                  </a:cubicBezTo>
                  <a:cubicBezTo>
                    <a:pt x="560725" y="367371"/>
                    <a:pt x="553924" y="376849"/>
                    <a:pt x="545365" y="383074"/>
                  </a:cubicBezTo>
                  <a:cubicBezTo>
                    <a:pt x="514945" y="405198"/>
                    <a:pt x="555344" y="376011"/>
                    <a:pt x="526315" y="392599"/>
                  </a:cubicBezTo>
                  <a:cubicBezTo>
                    <a:pt x="521721" y="395224"/>
                    <a:pt x="517848" y="398949"/>
                    <a:pt x="513615" y="402124"/>
                  </a:cubicBezTo>
                  <a:lnTo>
                    <a:pt x="494565" y="408474"/>
                  </a:lnTo>
                  <a:cubicBezTo>
                    <a:pt x="490945" y="409681"/>
                    <a:pt x="488215" y="412707"/>
                    <a:pt x="485040" y="414824"/>
                  </a:cubicBezTo>
                  <a:lnTo>
                    <a:pt x="465990" y="427524"/>
                  </a:lnTo>
                  <a:cubicBezTo>
                    <a:pt x="460421" y="431237"/>
                    <a:pt x="453351" y="431951"/>
                    <a:pt x="446940" y="433874"/>
                  </a:cubicBezTo>
                  <a:cubicBezTo>
                    <a:pt x="426700" y="439946"/>
                    <a:pt x="420101" y="438137"/>
                    <a:pt x="392965" y="440224"/>
                  </a:cubicBezTo>
                  <a:lnTo>
                    <a:pt x="383440" y="433874"/>
                  </a:lnTo>
                  <a:cubicBezTo>
                    <a:pt x="380655" y="432018"/>
                    <a:pt x="377090" y="431757"/>
                    <a:pt x="373915" y="430699"/>
                  </a:cubicBezTo>
                  <a:cubicBezTo>
                    <a:pt x="367565" y="428582"/>
                    <a:pt x="360982" y="427067"/>
                    <a:pt x="354865" y="424349"/>
                  </a:cubicBezTo>
                  <a:cubicBezTo>
                    <a:pt x="351378" y="422799"/>
                    <a:pt x="348753" y="419706"/>
                    <a:pt x="345340" y="417999"/>
                  </a:cubicBezTo>
                  <a:cubicBezTo>
                    <a:pt x="336474" y="413566"/>
                    <a:pt x="321780" y="412819"/>
                    <a:pt x="313590" y="411649"/>
                  </a:cubicBezTo>
                  <a:cubicBezTo>
                    <a:pt x="309357" y="412707"/>
                    <a:pt x="304901" y="413105"/>
                    <a:pt x="300890" y="414824"/>
                  </a:cubicBezTo>
                  <a:cubicBezTo>
                    <a:pt x="297383" y="416327"/>
                    <a:pt x="294778" y="419467"/>
                    <a:pt x="291365" y="421174"/>
                  </a:cubicBezTo>
                  <a:cubicBezTo>
                    <a:pt x="288372" y="422671"/>
                    <a:pt x="284833" y="422852"/>
                    <a:pt x="281840" y="424349"/>
                  </a:cubicBezTo>
                  <a:cubicBezTo>
                    <a:pt x="261023" y="434758"/>
                    <a:pt x="267562" y="450447"/>
                    <a:pt x="224690" y="437049"/>
                  </a:cubicBezTo>
                  <a:cubicBezTo>
                    <a:pt x="217547" y="434817"/>
                    <a:pt x="222573" y="422232"/>
                    <a:pt x="221515" y="414824"/>
                  </a:cubicBezTo>
                  <a:cubicBezTo>
                    <a:pt x="220457" y="411649"/>
                    <a:pt x="219259" y="408517"/>
                    <a:pt x="218340" y="405299"/>
                  </a:cubicBezTo>
                  <a:cubicBezTo>
                    <a:pt x="210367" y="377392"/>
                    <a:pt x="219603" y="405912"/>
                    <a:pt x="211990" y="383074"/>
                  </a:cubicBezTo>
                  <a:cubicBezTo>
                    <a:pt x="206640" y="367025"/>
                    <a:pt x="198897" y="365457"/>
                    <a:pt x="189765" y="354499"/>
                  </a:cubicBezTo>
                  <a:cubicBezTo>
                    <a:pt x="182926" y="346293"/>
                    <a:pt x="183422" y="344995"/>
                    <a:pt x="180240" y="335449"/>
                  </a:cubicBezTo>
                  <a:cubicBezTo>
                    <a:pt x="168564" y="326692"/>
                    <a:pt x="164705" y="324733"/>
                    <a:pt x="154840" y="313224"/>
                  </a:cubicBezTo>
                  <a:cubicBezTo>
                    <a:pt x="152357" y="310327"/>
                    <a:pt x="150973" y="306596"/>
                    <a:pt x="148490" y="303699"/>
                  </a:cubicBezTo>
                  <a:cubicBezTo>
                    <a:pt x="144594" y="299153"/>
                    <a:pt x="139382" y="295788"/>
                    <a:pt x="135790" y="290999"/>
                  </a:cubicBezTo>
                  <a:cubicBezTo>
                    <a:pt x="129799" y="283012"/>
                    <a:pt x="125453" y="273906"/>
                    <a:pt x="119915" y="265599"/>
                  </a:cubicBezTo>
                  <a:cubicBezTo>
                    <a:pt x="100934" y="237127"/>
                    <a:pt x="118924" y="271610"/>
                    <a:pt x="91340" y="224324"/>
                  </a:cubicBezTo>
                  <a:cubicBezTo>
                    <a:pt x="89654" y="221433"/>
                    <a:pt x="89662" y="217792"/>
                    <a:pt x="88165" y="214799"/>
                  </a:cubicBezTo>
                  <a:cubicBezTo>
                    <a:pt x="85693" y="209856"/>
                    <a:pt x="76523" y="195749"/>
                    <a:pt x="72290" y="189399"/>
                  </a:cubicBezTo>
                  <a:cubicBezTo>
                    <a:pt x="68057" y="183049"/>
                    <a:pt x="66071" y="180831"/>
                    <a:pt x="62765" y="176699"/>
                  </a:cubicBezTo>
                  <a:cubicBezTo>
                    <a:pt x="57601" y="170244"/>
                    <a:pt x="63658" y="159572"/>
                    <a:pt x="58796" y="152887"/>
                  </a:cubicBezTo>
                  <a:cubicBezTo>
                    <a:pt x="44900" y="121575"/>
                    <a:pt x="60332" y="119499"/>
                    <a:pt x="39746" y="98913"/>
                  </a:cubicBezTo>
                  <a:cubicBezTo>
                    <a:pt x="35228" y="92136"/>
                    <a:pt x="4518" y="6777"/>
                    <a:pt x="0" y="0"/>
                  </a:cubicBezTo>
                  <a:close/>
                </a:path>
              </a:pathLst>
            </a:custGeom>
            <a:solidFill>
              <a:schemeClr val="bg1">
                <a:lumMod val="5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73" name="Freeform 72"/>
            <p:cNvSpPr/>
            <p:nvPr/>
          </p:nvSpPr>
          <p:spPr>
            <a:xfrm>
              <a:off x="2015756" y="2159079"/>
              <a:ext cx="2264492" cy="885825"/>
            </a:xfrm>
            <a:custGeom>
              <a:avLst/>
              <a:gdLst>
                <a:gd name="connsiteX0" fmla="*/ 1131017 w 2264492"/>
                <a:gd name="connsiteY0" fmla="*/ 130175 h 885825"/>
                <a:gd name="connsiteX1" fmla="*/ 848442 w 2264492"/>
                <a:gd name="connsiteY1" fmla="*/ 165100 h 885825"/>
                <a:gd name="connsiteX2" fmla="*/ 699217 w 2264492"/>
                <a:gd name="connsiteY2" fmla="*/ 168275 h 885825"/>
                <a:gd name="connsiteX3" fmla="*/ 689692 w 2264492"/>
                <a:gd name="connsiteY3" fmla="*/ 177800 h 885825"/>
                <a:gd name="connsiteX4" fmla="*/ 676992 w 2264492"/>
                <a:gd name="connsiteY4" fmla="*/ 180975 h 885825"/>
                <a:gd name="connsiteX5" fmla="*/ 667467 w 2264492"/>
                <a:gd name="connsiteY5" fmla="*/ 184150 h 885825"/>
                <a:gd name="connsiteX6" fmla="*/ 657942 w 2264492"/>
                <a:gd name="connsiteY6" fmla="*/ 193675 h 885825"/>
                <a:gd name="connsiteX7" fmla="*/ 648417 w 2264492"/>
                <a:gd name="connsiteY7" fmla="*/ 196850 h 885825"/>
                <a:gd name="connsiteX8" fmla="*/ 635717 w 2264492"/>
                <a:gd name="connsiteY8" fmla="*/ 203200 h 885825"/>
                <a:gd name="connsiteX9" fmla="*/ 626192 w 2264492"/>
                <a:gd name="connsiteY9" fmla="*/ 212725 h 885825"/>
                <a:gd name="connsiteX10" fmla="*/ 613492 w 2264492"/>
                <a:gd name="connsiteY10" fmla="*/ 219075 h 885825"/>
                <a:gd name="connsiteX11" fmla="*/ 591267 w 2264492"/>
                <a:gd name="connsiteY11" fmla="*/ 231775 h 885825"/>
                <a:gd name="connsiteX12" fmla="*/ 537292 w 2264492"/>
                <a:gd name="connsiteY12" fmla="*/ 225425 h 885825"/>
                <a:gd name="connsiteX13" fmla="*/ 527767 w 2264492"/>
                <a:gd name="connsiteY13" fmla="*/ 222250 h 885825"/>
                <a:gd name="connsiteX14" fmla="*/ 505542 w 2264492"/>
                <a:gd name="connsiteY14" fmla="*/ 219075 h 885825"/>
                <a:gd name="connsiteX15" fmla="*/ 476967 w 2264492"/>
                <a:gd name="connsiteY15" fmla="*/ 196850 h 885825"/>
                <a:gd name="connsiteX16" fmla="*/ 467442 w 2264492"/>
                <a:gd name="connsiteY16" fmla="*/ 177800 h 885825"/>
                <a:gd name="connsiteX17" fmla="*/ 461092 w 2264492"/>
                <a:gd name="connsiteY17" fmla="*/ 158750 h 885825"/>
                <a:gd name="connsiteX18" fmla="*/ 454742 w 2264492"/>
                <a:gd name="connsiteY18" fmla="*/ 149225 h 885825"/>
                <a:gd name="connsiteX19" fmla="*/ 442042 w 2264492"/>
                <a:gd name="connsiteY19" fmla="*/ 127000 h 885825"/>
                <a:gd name="connsiteX20" fmla="*/ 429342 w 2264492"/>
                <a:gd name="connsiteY20" fmla="*/ 117475 h 885825"/>
                <a:gd name="connsiteX21" fmla="*/ 410292 w 2264492"/>
                <a:gd name="connsiteY21" fmla="*/ 104775 h 885825"/>
                <a:gd name="connsiteX22" fmla="*/ 378542 w 2264492"/>
                <a:gd name="connsiteY22" fmla="*/ 88900 h 885825"/>
                <a:gd name="connsiteX23" fmla="*/ 353142 w 2264492"/>
                <a:gd name="connsiteY23" fmla="*/ 82550 h 885825"/>
                <a:gd name="connsiteX24" fmla="*/ 327742 w 2264492"/>
                <a:gd name="connsiteY24" fmla="*/ 69850 h 885825"/>
                <a:gd name="connsiteX25" fmla="*/ 308692 w 2264492"/>
                <a:gd name="connsiteY25" fmla="*/ 57150 h 885825"/>
                <a:gd name="connsiteX26" fmla="*/ 289642 w 2264492"/>
                <a:gd name="connsiteY26" fmla="*/ 41275 h 885825"/>
                <a:gd name="connsiteX27" fmla="*/ 280117 w 2264492"/>
                <a:gd name="connsiteY27" fmla="*/ 22225 h 885825"/>
                <a:gd name="connsiteX28" fmla="*/ 270592 w 2264492"/>
                <a:gd name="connsiteY28" fmla="*/ 3175 h 885825"/>
                <a:gd name="connsiteX29" fmla="*/ 261067 w 2264492"/>
                <a:gd name="connsiteY29" fmla="*/ 0 h 885825"/>
                <a:gd name="connsiteX30" fmla="*/ 219792 w 2264492"/>
                <a:gd name="connsiteY30" fmla="*/ 6350 h 885825"/>
                <a:gd name="connsiteX31" fmla="*/ 210267 w 2264492"/>
                <a:gd name="connsiteY31" fmla="*/ 15875 h 885825"/>
                <a:gd name="connsiteX32" fmla="*/ 200742 w 2264492"/>
                <a:gd name="connsiteY32" fmla="*/ 19050 h 885825"/>
                <a:gd name="connsiteX33" fmla="*/ 197567 w 2264492"/>
                <a:gd name="connsiteY33" fmla="*/ 34925 h 885825"/>
                <a:gd name="connsiteX34" fmla="*/ 194392 w 2264492"/>
                <a:gd name="connsiteY34" fmla="*/ 44450 h 885825"/>
                <a:gd name="connsiteX35" fmla="*/ 184867 w 2264492"/>
                <a:gd name="connsiteY35" fmla="*/ 82550 h 885825"/>
                <a:gd name="connsiteX36" fmla="*/ 181692 w 2264492"/>
                <a:gd name="connsiteY36" fmla="*/ 92075 h 885825"/>
                <a:gd name="connsiteX37" fmla="*/ 168992 w 2264492"/>
                <a:gd name="connsiteY37" fmla="*/ 111125 h 885825"/>
                <a:gd name="connsiteX38" fmla="*/ 162642 w 2264492"/>
                <a:gd name="connsiteY38" fmla="*/ 120650 h 885825"/>
                <a:gd name="connsiteX39" fmla="*/ 143592 w 2264492"/>
                <a:gd name="connsiteY39" fmla="*/ 136525 h 885825"/>
                <a:gd name="connsiteX40" fmla="*/ 118192 w 2264492"/>
                <a:gd name="connsiteY40" fmla="*/ 155575 h 885825"/>
                <a:gd name="connsiteX41" fmla="*/ 108667 w 2264492"/>
                <a:gd name="connsiteY41" fmla="*/ 165100 h 885825"/>
                <a:gd name="connsiteX42" fmla="*/ 102317 w 2264492"/>
                <a:gd name="connsiteY42" fmla="*/ 174625 h 885825"/>
                <a:gd name="connsiteX43" fmla="*/ 92792 w 2264492"/>
                <a:gd name="connsiteY43" fmla="*/ 180975 h 885825"/>
                <a:gd name="connsiteX44" fmla="*/ 76917 w 2264492"/>
                <a:gd name="connsiteY44" fmla="*/ 200025 h 885825"/>
                <a:gd name="connsiteX45" fmla="*/ 61042 w 2264492"/>
                <a:gd name="connsiteY45" fmla="*/ 215900 h 885825"/>
                <a:gd name="connsiteX46" fmla="*/ 54692 w 2264492"/>
                <a:gd name="connsiteY46" fmla="*/ 234950 h 885825"/>
                <a:gd name="connsiteX47" fmla="*/ 48342 w 2264492"/>
                <a:gd name="connsiteY47" fmla="*/ 244475 h 885825"/>
                <a:gd name="connsiteX48" fmla="*/ 38817 w 2264492"/>
                <a:gd name="connsiteY48" fmla="*/ 257175 h 885825"/>
                <a:gd name="connsiteX49" fmla="*/ 32467 w 2264492"/>
                <a:gd name="connsiteY49" fmla="*/ 273050 h 885825"/>
                <a:gd name="connsiteX50" fmla="*/ 22942 w 2264492"/>
                <a:gd name="connsiteY50" fmla="*/ 288925 h 885825"/>
                <a:gd name="connsiteX51" fmla="*/ 19767 w 2264492"/>
                <a:gd name="connsiteY51" fmla="*/ 301625 h 885825"/>
                <a:gd name="connsiteX52" fmla="*/ 16592 w 2264492"/>
                <a:gd name="connsiteY52" fmla="*/ 311150 h 885825"/>
                <a:gd name="connsiteX53" fmla="*/ 13417 w 2264492"/>
                <a:gd name="connsiteY53" fmla="*/ 327025 h 885825"/>
                <a:gd name="connsiteX54" fmla="*/ 7067 w 2264492"/>
                <a:gd name="connsiteY54" fmla="*/ 355600 h 885825"/>
                <a:gd name="connsiteX55" fmla="*/ 717 w 2264492"/>
                <a:gd name="connsiteY55" fmla="*/ 393700 h 885825"/>
                <a:gd name="connsiteX56" fmla="*/ 16592 w 2264492"/>
                <a:gd name="connsiteY56" fmla="*/ 495300 h 885825"/>
                <a:gd name="connsiteX57" fmla="*/ 26117 w 2264492"/>
                <a:gd name="connsiteY57" fmla="*/ 504825 h 885825"/>
                <a:gd name="connsiteX58" fmla="*/ 38817 w 2264492"/>
                <a:gd name="connsiteY58" fmla="*/ 523875 h 885825"/>
                <a:gd name="connsiteX59" fmla="*/ 57867 w 2264492"/>
                <a:gd name="connsiteY59" fmla="*/ 552450 h 885825"/>
                <a:gd name="connsiteX60" fmla="*/ 76917 w 2264492"/>
                <a:gd name="connsiteY60" fmla="*/ 577850 h 885825"/>
                <a:gd name="connsiteX61" fmla="*/ 92792 w 2264492"/>
                <a:gd name="connsiteY61" fmla="*/ 596900 h 885825"/>
                <a:gd name="connsiteX62" fmla="*/ 102317 w 2264492"/>
                <a:gd name="connsiteY62" fmla="*/ 609600 h 885825"/>
                <a:gd name="connsiteX63" fmla="*/ 118192 w 2264492"/>
                <a:gd name="connsiteY63" fmla="*/ 635000 h 885825"/>
                <a:gd name="connsiteX64" fmla="*/ 121367 w 2264492"/>
                <a:gd name="connsiteY64" fmla="*/ 644525 h 885825"/>
                <a:gd name="connsiteX65" fmla="*/ 149942 w 2264492"/>
                <a:gd name="connsiteY65" fmla="*/ 685800 h 885825"/>
                <a:gd name="connsiteX66" fmla="*/ 165817 w 2264492"/>
                <a:gd name="connsiteY66" fmla="*/ 711200 h 885825"/>
                <a:gd name="connsiteX67" fmla="*/ 178517 w 2264492"/>
                <a:gd name="connsiteY67" fmla="*/ 723900 h 885825"/>
                <a:gd name="connsiteX68" fmla="*/ 184867 w 2264492"/>
                <a:gd name="connsiteY68" fmla="*/ 733425 h 885825"/>
                <a:gd name="connsiteX69" fmla="*/ 210267 w 2264492"/>
                <a:gd name="connsiteY69" fmla="*/ 755650 h 885825"/>
                <a:gd name="connsiteX70" fmla="*/ 219792 w 2264492"/>
                <a:gd name="connsiteY70" fmla="*/ 774700 h 885825"/>
                <a:gd name="connsiteX71" fmla="*/ 242017 w 2264492"/>
                <a:gd name="connsiteY71" fmla="*/ 803275 h 885825"/>
                <a:gd name="connsiteX72" fmla="*/ 248367 w 2264492"/>
                <a:gd name="connsiteY72" fmla="*/ 825500 h 885825"/>
                <a:gd name="connsiteX73" fmla="*/ 251542 w 2264492"/>
                <a:gd name="connsiteY73" fmla="*/ 835025 h 885825"/>
                <a:gd name="connsiteX74" fmla="*/ 254717 w 2264492"/>
                <a:gd name="connsiteY74" fmla="*/ 857250 h 885825"/>
                <a:gd name="connsiteX75" fmla="*/ 311867 w 2264492"/>
                <a:gd name="connsiteY75" fmla="*/ 844550 h 885825"/>
                <a:gd name="connsiteX76" fmla="*/ 321392 w 2264492"/>
                <a:gd name="connsiteY76" fmla="*/ 841375 h 885825"/>
                <a:gd name="connsiteX77" fmla="*/ 330917 w 2264492"/>
                <a:gd name="connsiteY77" fmla="*/ 835025 h 885825"/>
                <a:gd name="connsiteX78" fmla="*/ 343617 w 2264492"/>
                <a:gd name="connsiteY78" fmla="*/ 831850 h 885825"/>
                <a:gd name="connsiteX79" fmla="*/ 375367 w 2264492"/>
                <a:gd name="connsiteY79" fmla="*/ 838200 h 885825"/>
                <a:gd name="connsiteX80" fmla="*/ 384892 w 2264492"/>
                <a:gd name="connsiteY80" fmla="*/ 844550 h 885825"/>
                <a:gd name="connsiteX81" fmla="*/ 403942 w 2264492"/>
                <a:gd name="connsiteY81" fmla="*/ 850900 h 885825"/>
                <a:gd name="connsiteX82" fmla="*/ 413467 w 2264492"/>
                <a:gd name="connsiteY82" fmla="*/ 854075 h 885825"/>
                <a:gd name="connsiteX83" fmla="*/ 422992 w 2264492"/>
                <a:gd name="connsiteY83" fmla="*/ 860425 h 885825"/>
                <a:gd name="connsiteX84" fmla="*/ 476967 w 2264492"/>
                <a:gd name="connsiteY84" fmla="*/ 854075 h 885825"/>
                <a:gd name="connsiteX85" fmla="*/ 496017 w 2264492"/>
                <a:gd name="connsiteY85" fmla="*/ 847725 h 885825"/>
                <a:gd name="connsiteX86" fmla="*/ 515067 w 2264492"/>
                <a:gd name="connsiteY86" fmla="*/ 835025 h 885825"/>
                <a:gd name="connsiteX87" fmla="*/ 524592 w 2264492"/>
                <a:gd name="connsiteY87" fmla="*/ 828675 h 885825"/>
                <a:gd name="connsiteX88" fmla="*/ 543642 w 2264492"/>
                <a:gd name="connsiteY88" fmla="*/ 822325 h 885825"/>
                <a:gd name="connsiteX89" fmla="*/ 556342 w 2264492"/>
                <a:gd name="connsiteY89" fmla="*/ 812800 h 885825"/>
                <a:gd name="connsiteX90" fmla="*/ 575392 w 2264492"/>
                <a:gd name="connsiteY90" fmla="*/ 803275 h 885825"/>
                <a:gd name="connsiteX91" fmla="*/ 600792 w 2264492"/>
                <a:gd name="connsiteY91" fmla="*/ 784225 h 885825"/>
                <a:gd name="connsiteX92" fmla="*/ 610317 w 2264492"/>
                <a:gd name="connsiteY92" fmla="*/ 781050 h 885825"/>
                <a:gd name="connsiteX93" fmla="*/ 623017 w 2264492"/>
                <a:gd name="connsiteY93" fmla="*/ 774700 h 885825"/>
                <a:gd name="connsiteX94" fmla="*/ 638892 w 2264492"/>
                <a:gd name="connsiteY94" fmla="*/ 771525 h 885825"/>
                <a:gd name="connsiteX95" fmla="*/ 651592 w 2264492"/>
                <a:gd name="connsiteY95" fmla="*/ 765175 h 885825"/>
                <a:gd name="connsiteX96" fmla="*/ 661117 w 2264492"/>
                <a:gd name="connsiteY96" fmla="*/ 762000 h 885825"/>
                <a:gd name="connsiteX97" fmla="*/ 683342 w 2264492"/>
                <a:gd name="connsiteY97" fmla="*/ 752475 h 885825"/>
                <a:gd name="connsiteX98" fmla="*/ 692867 w 2264492"/>
                <a:gd name="connsiteY98" fmla="*/ 742950 h 885825"/>
                <a:gd name="connsiteX99" fmla="*/ 775417 w 2264492"/>
                <a:gd name="connsiteY99" fmla="*/ 746125 h 885825"/>
                <a:gd name="connsiteX100" fmla="*/ 810342 w 2264492"/>
                <a:gd name="connsiteY100" fmla="*/ 765175 h 885825"/>
                <a:gd name="connsiteX101" fmla="*/ 819867 w 2264492"/>
                <a:gd name="connsiteY101" fmla="*/ 768350 h 885825"/>
                <a:gd name="connsiteX102" fmla="*/ 829392 w 2264492"/>
                <a:gd name="connsiteY102" fmla="*/ 777875 h 885825"/>
                <a:gd name="connsiteX103" fmla="*/ 842092 w 2264492"/>
                <a:gd name="connsiteY103" fmla="*/ 800100 h 885825"/>
                <a:gd name="connsiteX104" fmla="*/ 861142 w 2264492"/>
                <a:gd name="connsiteY104" fmla="*/ 819150 h 885825"/>
                <a:gd name="connsiteX105" fmla="*/ 870667 w 2264492"/>
                <a:gd name="connsiteY105" fmla="*/ 828675 h 885825"/>
                <a:gd name="connsiteX106" fmla="*/ 877017 w 2264492"/>
                <a:gd name="connsiteY106" fmla="*/ 838200 h 885825"/>
                <a:gd name="connsiteX107" fmla="*/ 908767 w 2264492"/>
                <a:gd name="connsiteY107" fmla="*/ 857250 h 885825"/>
                <a:gd name="connsiteX108" fmla="*/ 930992 w 2264492"/>
                <a:gd name="connsiteY108" fmla="*/ 863600 h 885825"/>
                <a:gd name="connsiteX109" fmla="*/ 959567 w 2264492"/>
                <a:gd name="connsiteY109" fmla="*/ 860425 h 885825"/>
                <a:gd name="connsiteX110" fmla="*/ 972267 w 2264492"/>
                <a:gd name="connsiteY110" fmla="*/ 850900 h 885825"/>
                <a:gd name="connsiteX111" fmla="*/ 991317 w 2264492"/>
                <a:gd name="connsiteY111" fmla="*/ 841375 h 885825"/>
                <a:gd name="connsiteX112" fmla="*/ 1000842 w 2264492"/>
                <a:gd name="connsiteY112" fmla="*/ 835025 h 885825"/>
                <a:gd name="connsiteX113" fmla="*/ 1064342 w 2264492"/>
                <a:gd name="connsiteY113" fmla="*/ 825500 h 885825"/>
                <a:gd name="connsiteX114" fmla="*/ 1175467 w 2264492"/>
                <a:gd name="connsiteY114" fmla="*/ 828675 h 885825"/>
                <a:gd name="connsiteX115" fmla="*/ 1184992 w 2264492"/>
                <a:gd name="connsiteY115" fmla="*/ 835025 h 885825"/>
                <a:gd name="connsiteX116" fmla="*/ 1207217 w 2264492"/>
                <a:gd name="connsiteY116" fmla="*/ 844550 h 885825"/>
                <a:gd name="connsiteX117" fmla="*/ 1216742 w 2264492"/>
                <a:gd name="connsiteY117" fmla="*/ 857250 h 885825"/>
                <a:gd name="connsiteX118" fmla="*/ 1229442 w 2264492"/>
                <a:gd name="connsiteY118" fmla="*/ 860425 h 885825"/>
                <a:gd name="connsiteX119" fmla="*/ 1242142 w 2264492"/>
                <a:gd name="connsiteY119" fmla="*/ 866775 h 885825"/>
                <a:gd name="connsiteX120" fmla="*/ 1261192 w 2264492"/>
                <a:gd name="connsiteY120" fmla="*/ 873125 h 885825"/>
                <a:gd name="connsiteX121" fmla="*/ 1286592 w 2264492"/>
                <a:gd name="connsiteY121" fmla="*/ 885825 h 885825"/>
                <a:gd name="connsiteX122" fmla="*/ 1299292 w 2264492"/>
                <a:gd name="connsiteY122" fmla="*/ 876300 h 885825"/>
                <a:gd name="connsiteX123" fmla="*/ 1308817 w 2264492"/>
                <a:gd name="connsiteY123" fmla="*/ 857250 h 885825"/>
                <a:gd name="connsiteX124" fmla="*/ 1318342 w 2264492"/>
                <a:gd name="connsiteY124" fmla="*/ 847725 h 885825"/>
                <a:gd name="connsiteX125" fmla="*/ 1334217 w 2264492"/>
                <a:gd name="connsiteY125" fmla="*/ 831850 h 885825"/>
                <a:gd name="connsiteX126" fmla="*/ 1346917 w 2264492"/>
                <a:gd name="connsiteY126" fmla="*/ 812800 h 885825"/>
                <a:gd name="connsiteX127" fmla="*/ 1365967 w 2264492"/>
                <a:gd name="connsiteY127" fmla="*/ 796925 h 885825"/>
                <a:gd name="connsiteX128" fmla="*/ 1375492 w 2264492"/>
                <a:gd name="connsiteY128" fmla="*/ 787400 h 885825"/>
                <a:gd name="connsiteX129" fmla="*/ 1385017 w 2264492"/>
                <a:gd name="connsiteY129" fmla="*/ 781050 h 885825"/>
                <a:gd name="connsiteX130" fmla="*/ 1404067 w 2264492"/>
                <a:gd name="connsiteY130" fmla="*/ 774700 h 885825"/>
                <a:gd name="connsiteX131" fmla="*/ 1410417 w 2264492"/>
                <a:gd name="connsiteY131" fmla="*/ 765175 h 885825"/>
                <a:gd name="connsiteX132" fmla="*/ 1435817 w 2264492"/>
                <a:gd name="connsiteY132" fmla="*/ 758825 h 885825"/>
                <a:gd name="connsiteX133" fmla="*/ 1588217 w 2264492"/>
                <a:gd name="connsiteY133" fmla="*/ 762000 h 885825"/>
                <a:gd name="connsiteX134" fmla="*/ 1648542 w 2264492"/>
                <a:gd name="connsiteY134" fmla="*/ 771525 h 885825"/>
                <a:gd name="connsiteX135" fmla="*/ 1667592 w 2264492"/>
                <a:gd name="connsiteY135" fmla="*/ 774700 h 885825"/>
                <a:gd name="connsiteX136" fmla="*/ 1683467 w 2264492"/>
                <a:gd name="connsiteY136" fmla="*/ 777875 h 885825"/>
                <a:gd name="connsiteX137" fmla="*/ 1715217 w 2264492"/>
                <a:gd name="connsiteY137" fmla="*/ 784225 h 885825"/>
                <a:gd name="connsiteX138" fmla="*/ 1743792 w 2264492"/>
                <a:gd name="connsiteY138" fmla="*/ 793750 h 885825"/>
                <a:gd name="connsiteX139" fmla="*/ 1772367 w 2264492"/>
                <a:gd name="connsiteY139" fmla="*/ 796925 h 885825"/>
                <a:gd name="connsiteX140" fmla="*/ 1794592 w 2264492"/>
                <a:gd name="connsiteY140" fmla="*/ 800100 h 885825"/>
                <a:gd name="connsiteX141" fmla="*/ 1883492 w 2264492"/>
                <a:gd name="connsiteY141" fmla="*/ 793750 h 885825"/>
                <a:gd name="connsiteX142" fmla="*/ 1905717 w 2264492"/>
                <a:gd name="connsiteY142" fmla="*/ 787400 h 885825"/>
                <a:gd name="connsiteX143" fmla="*/ 1918417 w 2264492"/>
                <a:gd name="connsiteY143" fmla="*/ 784225 h 885825"/>
                <a:gd name="connsiteX144" fmla="*/ 1962867 w 2264492"/>
                <a:gd name="connsiteY144" fmla="*/ 758825 h 885825"/>
                <a:gd name="connsiteX145" fmla="*/ 1975567 w 2264492"/>
                <a:gd name="connsiteY145" fmla="*/ 749300 h 885825"/>
                <a:gd name="connsiteX146" fmla="*/ 1988267 w 2264492"/>
                <a:gd name="connsiteY146" fmla="*/ 742950 h 885825"/>
                <a:gd name="connsiteX147" fmla="*/ 2000967 w 2264492"/>
                <a:gd name="connsiteY147" fmla="*/ 733425 h 885825"/>
                <a:gd name="connsiteX148" fmla="*/ 2023192 w 2264492"/>
                <a:gd name="connsiteY148" fmla="*/ 723900 h 885825"/>
                <a:gd name="connsiteX149" fmla="*/ 2032717 w 2264492"/>
                <a:gd name="connsiteY149" fmla="*/ 714375 h 885825"/>
                <a:gd name="connsiteX150" fmla="*/ 2064467 w 2264492"/>
                <a:gd name="connsiteY150" fmla="*/ 704850 h 885825"/>
                <a:gd name="connsiteX151" fmla="*/ 2080342 w 2264492"/>
                <a:gd name="connsiteY151" fmla="*/ 695325 h 885825"/>
                <a:gd name="connsiteX152" fmla="*/ 2093042 w 2264492"/>
                <a:gd name="connsiteY152" fmla="*/ 688975 h 885825"/>
                <a:gd name="connsiteX153" fmla="*/ 2112092 w 2264492"/>
                <a:gd name="connsiteY153" fmla="*/ 673100 h 885825"/>
                <a:gd name="connsiteX154" fmla="*/ 2121617 w 2264492"/>
                <a:gd name="connsiteY154" fmla="*/ 669925 h 885825"/>
                <a:gd name="connsiteX155" fmla="*/ 2140667 w 2264492"/>
                <a:gd name="connsiteY155" fmla="*/ 657225 h 885825"/>
                <a:gd name="connsiteX156" fmla="*/ 2153367 w 2264492"/>
                <a:gd name="connsiteY156" fmla="*/ 650875 h 885825"/>
                <a:gd name="connsiteX157" fmla="*/ 2169242 w 2264492"/>
                <a:gd name="connsiteY157" fmla="*/ 638175 h 885825"/>
                <a:gd name="connsiteX158" fmla="*/ 2191467 w 2264492"/>
                <a:gd name="connsiteY158" fmla="*/ 622300 h 885825"/>
                <a:gd name="connsiteX159" fmla="*/ 2207342 w 2264492"/>
                <a:gd name="connsiteY159" fmla="*/ 615950 h 885825"/>
                <a:gd name="connsiteX160" fmla="*/ 2213692 w 2264492"/>
                <a:gd name="connsiteY160" fmla="*/ 606425 h 885825"/>
                <a:gd name="connsiteX161" fmla="*/ 2220042 w 2264492"/>
                <a:gd name="connsiteY161" fmla="*/ 577850 h 885825"/>
                <a:gd name="connsiteX162" fmla="*/ 2216867 w 2264492"/>
                <a:gd name="connsiteY162" fmla="*/ 511175 h 885825"/>
                <a:gd name="connsiteX163" fmla="*/ 2213692 w 2264492"/>
                <a:gd name="connsiteY163" fmla="*/ 501650 h 885825"/>
                <a:gd name="connsiteX164" fmla="*/ 2207342 w 2264492"/>
                <a:gd name="connsiteY164" fmla="*/ 479425 h 885825"/>
                <a:gd name="connsiteX165" fmla="*/ 2210517 w 2264492"/>
                <a:gd name="connsiteY165" fmla="*/ 288925 h 885825"/>
                <a:gd name="connsiteX166" fmla="*/ 2213692 w 2264492"/>
                <a:gd name="connsiteY166" fmla="*/ 273050 h 885825"/>
                <a:gd name="connsiteX167" fmla="*/ 2223217 w 2264492"/>
                <a:gd name="connsiteY167" fmla="*/ 234950 h 885825"/>
                <a:gd name="connsiteX168" fmla="*/ 2229567 w 2264492"/>
                <a:gd name="connsiteY168" fmla="*/ 215900 h 885825"/>
                <a:gd name="connsiteX169" fmla="*/ 2245442 w 2264492"/>
                <a:gd name="connsiteY169" fmla="*/ 184150 h 885825"/>
                <a:gd name="connsiteX170" fmla="*/ 2251792 w 2264492"/>
                <a:gd name="connsiteY170" fmla="*/ 165100 h 885825"/>
                <a:gd name="connsiteX171" fmla="*/ 2258142 w 2264492"/>
                <a:gd name="connsiteY171" fmla="*/ 155575 h 885825"/>
                <a:gd name="connsiteX172" fmla="*/ 2264492 w 2264492"/>
                <a:gd name="connsiteY172" fmla="*/ 133350 h 885825"/>
                <a:gd name="connsiteX173" fmla="*/ 2261317 w 2264492"/>
                <a:gd name="connsiteY173" fmla="*/ 114300 h 885825"/>
                <a:gd name="connsiteX174" fmla="*/ 2251792 w 2264492"/>
                <a:gd name="connsiteY174" fmla="*/ 111125 h 885825"/>
                <a:gd name="connsiteX175" fmla="*/ 2194642 w 2264492"/>
                <a:gd name="connsiteY175" fmla="*/ 117475 h 885825"/>
                <a:gd name="connsiteX176" fmla="*/ 2162892 w 2264492"/>
                <a:gd name="connsiteY176" fmla="*/ 123825 h 885825"/>
                <a:gd name="connsiteX177" fmla="*/ 2115267 w 2264492"/>
                <a:gd name="connsiteY177" fmla="*/ 98425 h 885825"/>
                <a:gd name="connsiteX178" fmla="*/ 2099392 w 2264492"/>
                <a:gd name="connsiteY178" fmla="*/ 85725 h 885825"/>
                <a:gd name="connsiteX179" fmla="*/ 2073992 w 2264492"/>
                <a:gd name="connsiteY179" fmla="*/ 79375 h 885825"/>
                <a:gd name="connsiteX180" fmla="*/ 2042242 w 2264492"/>
                <a:gd name="connsiteY180" fmla="*/ 57150 h 885825"/>
                <a:gd name="connsiteX181" fmla="*/ 2020017 w 2264492"/>
                <a:gd name="connsiteY181" fmla="*/ 41275 h 885825"/>
                <a:gd name="connsiteX182" fmla="*/ 2000967 w 2264492"/>
                <a:gd name="connsiteY182" fmla="*/ 34925 h 885825"/>
                <a:gd name="connsiteX183" fmla="*/ 1991442 w 2264492"/>
                <a:gd name="connsiteY183" fmla="*/ 28575 h 885825"/>
                <a:gd name="connsiteX184" fmla="*/ 1981917 w 2264492"/>
                <a:gd name="connsiteY184" fmla="*/ 25400 h 885825"/>
                <a:gd name="connsiteX185" fmla="*/ 1953342 w 2264492"/>
                <a:gd name="connsiteY185" fmla="*/ 19050 h 885825"/>
                <a:gd name="connsiteX186" fmla="*/ 1854917 w 2264492"/>
                <a:gd name="connsiteY186" fmla="*/ 25400 h 885825"/>
                <a:gd name="connsiteX187" fmla="*/ 1845392 w 2264492"/>
                <a:gd name="connsiteY187" fmla="*/ 31750 h 885825"/>
                <a:gd name="connsiteX188" fmla="*/ 1819992 w 2264492"/>
                <a:gd name="connsiteY188" fmla="*/ 44450 h 885825"/>
                <a:gd name="connsiteX189" fmla="*/ 1810467 w 2264492"/>
                <a:gd name="connsiteY189" fmla="*/ 53975 h 885825"/>
                <a:gd name="connsiteX190" fmla="*/ 1800942 w 2264492"/>
                <a:gd name="connsiteY190" fmla="*/ 57150 h 885825"/>
                <a:gd name="connsiteX191" fmla="*/ 1785067 w 2264492"/>
                <a:gd name="connsiteY191" fmla="*/ 63500 h 885825"/>
                <a:gd name="connsiteX192" fmla="*/ 1775542 w 2264492"/>
                <a:gd name="connsiteY192" fmla="*/ 66675 h 885825"/>
                <a:gd name="connsiteX193" fmla="*/ 1746967 w 2264492"/>
                <a:gd name="connsiteY193" fmla="*/ 82550 h 885825"/>
                <a:gd name="connsiteX194" fmla="*/ 1734267 w 2264492"/>
                <a:gd name="connsiteY194" fmla="*/ 85725 h 885825"/>
                <a:gd name="connsiteX195" fmla="*/ 1604092 w 2264492"/>
                <a:gd name="connsiteY195" fmla="*/ 88900 h 885825"/>
                <a:gd name="connsiteX196" fmla="*/ 1585042 w 2264492"/>
                <a:gd name="connsiteY196" fmla="*/ 95250 h 885825"/>
                <a:gd name="connsiteX197" fmla="*/ 1575517 w 2264492"/>
                <a:gd name="connsiteY197" fmla="*/ 98425 h 885825"/>
                <a:gd name="connsiteX198" fmla="*/ 1565992 w 2264492"/>
                <a:gd name="connsiteY198" fmla="*/ 104775 h 885825"/>
                <a:gd name="connsiteX199" fmla="*/ 1534242 w 2264492"/>
                <a:gd name="connsiteY199" fmla="*/ 107950 h 885825"/>
                <a:gd name="connsiteX200" fmla="*/ 1464392 w 2264492"/>
                <a:gd name="connsiteY200" fmla="*/ 101600 h 885825"/>
                <a:gd name="connsiteX201" fmla="*/ 1432642 w 2264492"/>
                <a:gd name="connsiteY201" fmla="*/ 95250 h 885825"/>
                <a:gd name="connsiteX202" fmla="*/ 1410417 w 2264492"/>
                <a:gd name="connsiteY202" fmla="*/ 92075 h 885825"/>
                <a:gd name="connsiteX203" fmla="*/ 1375492 w 2264492"/>
                <a:gd name="connsiteY203" fmla="*/ 85725 h 885825"/>
                <a:gd name="connsiteX204" fmla="*/ 1267542 w 2264492"/>
                <a:gd name="connsiteY204" fmla="*/ 88900 h 885825"/>
                <a:gd name="connsiteX205" fmla="*/ 1232617 w 2264492"/>
                <a:gd name="connsiteY205" fmla="*/ 98425 h 885825"/>
                <a:gd name="connsiteX206" fmla="*/ 1213567 w 2264492"/>
                <a:gd name="connsiteY206" fmla="*/ 101600 h 885825"/>
                <a:gd name="connsiteX207" fmla="*/ 1200867 w 2264492"/>
                <a:gd name="connsiteY207" fmla="*/ 107950 h 885825"/>
                <a:gd name="connsiteX208" fmla="*/ 1181817 w 2264492"/>
                <a:gd name="connsiteY208" fmla="*/ 111125 h 885825"/>
                <a:gd name="connsiteX209" fmla="*/ 1169117 w 2264492"/>
                <a:gd name="connsiteY209" fmla="*/ 114300 h 885825"/>
                <a:gd name="connsiteX210" fmla="*/ 1146892 w 2264492"/>
                <a:gd name="connsiteY210" fmla="*/ 130175 h 885825"/>
                <a:gd name="connsiteX211" fmla="*/ 1137367 w 2264492"/>
                <a:gd name="connsiteY211" fmla="*/ 133350 h 885825"/>
                <a:gd name="connsiteX212" fmla="*/ 1131017 w 2264492"/>
                <a:gd name="connsiteY212" fmla="*/ 130175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2264492" h="885825">
                  <a:moveTo>
                    <a:pt x="1131017" y="130175"/>
                  </a:moveTo>
                  <a:cubicBezTo>
                    <a:pt x="1082863" y="135467"/>
                    <a:pt x="942983" y="156758"/>
                    <a:pt x="848442" y="165100"/>
                  </a:cubicBezTo>
                  <a:cubicBezTo>
                    <a:pt x="798882" y="169473"/>
                    <a:pt x="748811" y="164307"/>
                    <a:pt x="699217" y="168275"/>
                  </a:cubicBezTo>
                  <a:cubicBezTo>
                    <a:pt x="694741" y="168633"/>
                    <a:pt x="693591" y="175572"/>
                    <a:pt x="689692" y="177800"/>
                  </a:cubicBezTo>
                  <a:cubicBezTo>
                    <a:pt x="685903" y="179965"/>
                    <a:pt x="681188" y="179776"/>
                    <a:pt x="676992" y="180975"/>
                  </a:cubicBezTo>
                  <a:cubicBezTo>
                    <a:pt x="673774" y="181894"/>
                    <a:pt x="670642" y="183092"/>
                    <a:pt x="667467" y="184150"/>
                  </a:cubicBezTo>
                  <a:cubicBezTo>
                    <a:pt x="664292" y="187325"/>
                    <a:pt x="661678" y="191184"/>
                    <a:pt x="657942" y="193675"/>
                  </a:cubicBezTo>
                  <a:cubicBezTo>
                    <a:pt x="655157" y="195531"/>
                    <a:pt x="651493" y="195532"/>
                    <a:pt x="648417" y="196850"/>
                  </a:cubicBezTo>
                  <a:cubicBezTo>
                    <a:pt x="644067" y="198714"/>
                    <a:pt x="639568" y="200449"/>
                    <a:pt x="635717" y="203200"/>
                  </a:cubicBezTo>
                  <a:cubicBezTo>
                    <a:pt x="632063" y="205810"/>
                    <a:pt x="629846" y="210115"/>
                    <a:pt x="626192" y="212725"/>
                  </a:cubicBezTo>
                  <a:cubicBezTo>
                    <a:pt x="622341" y="215476"/>
                    <a:pt x="617343" y="216324"/>
                    <a:pt x="613492" y="219075"/>
                  </a:cubicBezTo>
                  <a:cubicBezTo>
                    <a:pt x="593121" y="233626"/>
                    <a:pt x="615865" y="225626"/>
                    <a:pt x="591267" y="231775"/>
                  </a:cubicBezTo>
                  <a:cubicBezTo>
                    <a:pt x="573275" y="229658"/>
                    <a:pt x="555207" y="228112"/>
                    <a:pt x="537292" y="225425"/>
                  </a:cubicBezTo>
                  <a:cubicBezTo>
                    <a:pt x="533982" y="224929"/>
                    <a:pt x="531049" y="222906"/>
                    <a:pt x="527767" y="222250"/>
                  </a:cubicBezTo>
                  <a:cubicBezTo>
                    <a:pt x="520429" y="220782"/>
                    <a:pt x="512950" y="220133"/>
                    <a:pt x="505542" y="219075"/>
                  </a:cubicBezTo>
                  <a:cubicBezTo>
                    <a:pt x="482756" y="203884"/>
                    <a:pt x="491888" y="211771"/>
                    <a:pt x="476967" y="196850"/>
                  </a:cubicBezTo>
                  <a:cubicBezTo>
                    <a:pt x="465388" y="162112"/>
                    <a:pt x="483855" y="214729"/>
                    <a:pt x="467442" y="177800"/>
                  </a:cubicBezTo>
                  <a:cubicBezTo>
                    <a:pt x="464724" y="171683"/>
                    <a:pt x="464805" y="164319"/>
                    <a:pt x="461092" y="158750"/>
                  </a:cubicBezTo>
                  <a:cubicBezTo>
                    <a:pt x="458975" y="155575"/>
                    <a:pt x="456449" y="152638"/>
                    <a:pt x="454742" y="149225"/>
                  </a:cubicBezTo>
                  <a:cubicBezTo>
                    <a:pt x="447477" y="134694"/>
                    <a:pt x="457397" y="142355"/>
                    <a:pt x="442042" y="127000"/>
                  </a:cubicBezTo>
                  <a:cubicBezTo>
                    <a:pt x="438300" y="123258"/>
                    <a:pt x="433084" y="121217"/>
                    <a:pt x="429342" y="117475"/>
                  </a:cubicBezTo>
                  <a:cubicBezTo>
                    <a:pt x="414724" y="102857"/>
                    <a:pt x="433380" y="110547"/>
                    <a:pt x="410292" y="104775"/>
                  </a:cubicBezTo>
                  <a:cubicBezTo>
                    <a:pt x="394189" y="92698"/>
                    <a:pt x="400143" y="95072"/>
                    <a:pt x="378542" y="88900"/>
                  </a:cubicBezTo>
                  <a:cubicBezTo>
                    <a:pt x="370151" y="86502"/>
                    <a:pt x="353142" y="82550"/>
                    <a:pt x="353142" y="82550"/>
                  </a:cubicBezTo>
                  <a:cubicBezTo>
                    <a:pt x="331927" y="61335"/>
                    <a:pt x="357483" y="83369"/>
                    <a:pt x="327742" y="69850"/>
                  </a:cubicBezTo>
                  <a:cubicBezTo>
                    <a:pt x="320794" y="66692"/>
                    <a:pt x="315042" y="61383"/>
                    <a:pt x="308692" y="57150"/>
                  </a:cubicBezTo>
                  <a:cubicBezTo>
                    <a:pt x="295431" y="48309"/>
                    <a:pt x="301865" y="53498"/>
                    <a:pt x="289642" y="41275"/>
                  </a:cubicBezTo>
                  <a:cubicBezTo>
                    <a:pt x="281662" y="17334"/>
                    <a:pt x="292427" y="46844"/>
                    <a:pt x="280117" y="22225"/>
                  </a:cubicBezTo>
                  <a:cubicBezTo>
                    <a:pt x="276282" y="14556"/>
                    <a:pt x="278175" y="9241"/>
                    <a:pt x="270592" y="3175"/>
                  </a:cubicBezTo>
                  <a:cubicBezTo>
                    <a:pt x="267979" y="1084"/>
                    <a:pt x="264242" y="1058"/>
                    <a:pt x="261067" y="0"/>
                  </a:cubicBezTo>
                  <a:cubicBezTo>
                    <a:pt x="247309" y="2117"/>
                    <a:pt x="233079" y="2198"/>
                    <a:pt x="219792" y="6350"/>
                  </a:cubicBezTo>
                  <a:cubicBezTo>
                    <a:pt x="215506" y="7689"/>
                    <a:pt x="214003" y="13384"/>
                    <a:pt x="210267" y="15875"/>
                  </a:cubicBezTo>
                  <a:cubicBezTo>
                    <a:pt x="207482" y="17731"/>
                    <a:pt x="203917" y="17992"/>
                    <a:pt x="200742" y="19050"/>
                  </a:cubicBezTo>
                  <a:cubicBezTo>
                    <a:pt x="199684" y="24342"/>
                    <a:pt x="198876" y="29690"/>
                    <a:pt x="197567" y="34925"/>
                  </a:cubicBezTo>
                  <a:cubicBezTo>
                    <a:pt x="196755" y="38172"/>
                    <a:pt x="195118" y="41183"/>
                    <a:pt x="194392" y="44450"/>
                  </a:cubicBezTo>
                  <a:cubicBezTo>
                    <a:pt x="185841" y="82929"/>
                    <a:pt x="197698" y="44057"/>
                    <a:pt x="184867" y="82550"/>
                  </a:cubicBezTo>
                  <a:cubicBezTo>
                    <a:pt x="183809" y="85725"/>
                    <a:pt x="183548" y="89290"/>
                    <a:pt x="181692" y="92075"/>
                  </a:cubicBezTo>
                  <a:lnTo>
                    <a:pt x="168992" y="111125"/>
                  </a:lnTo>
                  <a:cubicBezTo>
                    <a:pt x="166875" y="114300"/>
                    <a:pt x="165573" y="118207"/>
                    <a:pt x="162642" y="120650"/>
                  </a:cubicBezTo>
                  <a:cubicBezTo>
                    <a:pt x="156292" y="125942"/>
                    <a:pt x="150092" y="131418"/>
                    <a:pt x="143592" y="136525"/>
                  </a:cubicBezTo>
                  <a:cubicBezTo>
                    <a:pt x="135270" y="143064"/>
                    <a:pt x="125676" y="148091"/>
                    <a:pt x="118192" y="155575"/>
                  </a:cubicBezTo>
                  <a:cubicBezTo>
                    <a:pt x="115017" y="158750"/>
                    <a:pt x="111542" y="161651"/>
                    <a:pt x="108667" y="165100"/>
                  </a:cubicBezTo>
                  <a:cubicBezTo>
                    <a:pt x="106224" y="168031"/>
                    <a:pt x="105015" y="171927"/>
                    <a:pt x="102317" y="174625"/>
                  </a:cubicBezTo>
                  <a:cubicBezTo>
                    <a:pt x="99619" y="177323"/>
                    <a:pt x="95967" y="178858"/>
                    <a:pt x="92792" y="180975"/>
                  </a:cubicBezTo>
                  <a:cubicBezTo>
                    <a:pt x="77026" y="204624"/>
                    <a:pt x="97289" y="175579"/>
                    <a:pt x="76917" y="200025"/>
                  </a:cubicBezTo>
                  <a:cubicBezTo>
                    <a:pt x="63688" y="215900"/>
                    <a:pt x="78505" y="204258"/>
                    <a:pt x="61042" y="215900"/>
                  </a:cubicBezTo>
                  <a:cubicBezTo>
                    <a:pt x="58925" y="222250"/>
                    <a:pt x="58405" y="229381"/>
                    <a:pt x="54692" y="234950"/>
                  </a:cubicBezTo>
                  <a:cubicBezTo>
                    <a:pt x="52575" y="238125"/>
                    <a:pt x="50560" y="241370"/>
                    <a:pt x="48342" y="244475"/>
                  </a:cubicBezTo>
                  <a:cubicBezTo>
                    <a:pt x="45266" y="248781"/>
                    <a:pt x="41387" y="252549"/>
                    <a:pt x="38817" y="257175"/>
                  </a:cubicBezTo>
                  <a:cubicBezTo>
                    <a:pt x="36049" y="262157"/>
                    <a:pt x="35016" y="267952"/>
                    <a:pt x="32467" y="273050"/>
                  </a:cubicBezTo>
                  <a:cubicBezTo>
                    <a:pt x="29707" y="278570"/>
                    <a:pt x="26117" y="283633"/>
                    <a:pt x="22942" y="288925"/>
                  </a:cubicBezTo>
                  <a:cubicBezTo>
                    <a:pt x="21884" y="293158"/>
                    <a:pt x="20966" y="297429"/>
                    <a:pt x="19767" y="301625"/>
                  </a:cubicBezTo>
                  <a:cubicBezTo>
                    <a:pt x="18848" y="304843"/>
                    <a:pt x="17404" y="307903"/>
                    <a:pt x="16592" y="311150"/>
                  </a:cubicBezTo>
                  <a:cubicBezTo>
                    <a:pt x="15283" y="316385"/>
                    <a:pt x="14588" y="321757"/>
                    <a:pt x="13417" y="327025"/>
                  </a:cubicBezTo>
                  <a:cubicBezTo>
                    <a:pt x="10257" y="341246"/>
                    <a:pt x="9461" y="340039"/>
                    <a:pt x="7067" y="355600"/>
                  </a:cubicBezTo>
                  <a:cubicBezTo>
                    <a:pt x="1121" y="394249"/>
                    <a:pt x="7102" y="368161"/>
                    <a:pt x="717" y="393700"/>
                  </a:cubicBezTo>
                  <a:cubicBezTo>
                    <a:pt x="1476" y="411907"/>
                    <a:pt x="-6431" y="472277"/>
                    <a:pt x="16592" y="495300"/>
                  </a:cubicBezTo>
                  <a:lnTo>
                    <a:pt x="26117" y="504825"/>
                  </a:lnTo>
                  <a:cubicBezTo>
                    <a:pt x="32485" y="523928"/>
                    <a:pt x="24547" y="504849"/>
                    <a:pt x="38817" y="523875"/>
                  </a:cubicBezTo>
                  <a:cubicBezTo>
                    <a:pt x="45686" y="533033"/>
                    <a:pt x="49772" y="544355"/>
                    <a:pt x="57867" y="552450"/>
                  </a:cubicBezTo>
                  <a:cubicBezTo>
                    <a:pt x="78453" y="573036"/>
                    <a:pt x="55877" y="548920"/>
                    <a:pt x="76917" y="577850"/>
                  </a:cubicBezTo>
                  <a:cubicBezTo>
                    <a:pt x="81779" y="584535"/>
                    <a:pt x="87628" y="590445"/>
                    <a:pt x="92792" y="596900"/>
                  </a:cubicBezTo>
                  <a:cubicBezTo>
                    <a:pt x="96098" y="601032"/>
                    <a:pt x="99241" y="605294"/>
                    <a:pt x="102317" y="609600"/>
                  </a:cubicBezTo>
                  <a:cubicBezTo>
                    <a:pt x="106515" y="615477"/>
                    <a:pt x="115720" y="630057"/>
                    <a:pt x="118192" y="635000"/>
                  </a:cubicBezTo>
                  <a:cubicBezTo>
                    <a:pt x="119689" y="637993"/>
                    <a:pt x="119681" y="641634"/>
                    <a:pt x="121367" y="644525"/>
                  </a:cubicBezTo>
                  <a:cubicBezTo>
                    <a:pt x="148951" y="691811"/>
                    <a:pt x="130961" y="657328"/>
                    <a:pt x="149942" y="685800"/>
                  </a:cubicBezTo>
                  <a:cubicBezTo>
                    <a:pt x="155480" y="694107"/>
                    <a:pt x="159826" y="703213"/>
                    <a:pt x="165817" y="711200"/>
                  </a:cubicBezTo>
                  <a:cubicBezTo>
                    <a:pt x="169409" y="715989"/>
                    <a:pt x="174621" y="719354"/>
                    <a:pt x="178517" y="723900"/>
                  </a:cubicBezTo>
                  <a:cubicBezTo>
                    <a:pt x="181000" y="726797"/>
                    <a:pt x="182384" y="730528"/>
                    <a:pt x="184867" y="733425"/>
                  </a:cubicBezTo>
                  <a:cubicBezTo>
                    <a:pt x="194732" y="744934"/>
                    <a:pt x="198591" y="746893"/>
                    <a:pt x="210267" y="755650"/>
                  </a:cubicBezTo>
                  <a:cubicBezTo>
                    <a:pt x="213449" y="765196"/>
                    <a:pt x="212953" y="766494"/>
                    <a:pt x="219792" y="774700"/>
                  </a:cubicBezTo>
                  <a:cubicBezTo>
                    <a:pt x="228924" y="785658"/>
                    <a:pt x="236667" y="787226"/>
                    <a:pt x="242017" y="803275"/>
                  </a:cubicBezTo>
                  <a:cubicBezTo>
                    <a:pt x="249630" y="826113"/>
                    <a:pt x="240394" y="797593"/>
                    <a:pt x="248367" y="825500"/>
                  </a:cubicBezTo>
                  <a:cubicBezTo>
                    <a:pt x="249286" y="828718"/>
                    <a:pt x="250484" y="831850"/>
                    <a:pt x="251542" y="835025"/>
                  </a:cubicBezTo>
                  <a:cubicBezTo>
                    <a:pt x="252600" y="842433"/>
                    <a:pt x="247574" y="855018"/>
                    <a:pt x="254717" y="857250"/>
                  </a:cubicBezTo>
                  <a:cubicBezTo>
                    <a:pt x="297589" y="870648"/>
                    <a:pt x="291050" y="854959"/>
                    <a:pt x="311867" y="844550"/>
                  </a:cubicBezTo>
                  <a:cubicBezTo>
                    <a:pt x="314860" y="843053"/>
                    <a:pt x="318399" y="842872"/>
                    <a:pt x="321392" y="841375"/>
                  </a:cubicBezTo>
                  <a:cubicBezTo>
                    <a:pt x="324805" y="839668"/>
                    <a:pt x="327410" y="836528"/>
                    <a:pt x="330917" y="835025"/>
                  </a:cubicBezTo>
                  <a:cubicBezTo>
                    <a:pt x="334928" y="833306"/>
                    <a:pt x="339384" y="832908"/>
                    <a:pt x="343617" y="831850"/>
                  </a:cubicBezTo>
                  <a:cubicBezTo>
                    <a:pt x="351807" y="833020"/>
                    <a:pt x="366501" y="833767"/>
                    <a:pt x="375367" y="838200"/>
                  </a:cubicBezTo>
                  <a:cubicBezTo>
                    <a:pt x="378780" y="839907"/>
                    <a:pt x="381405" y="843000"/>
                    <a:pt x="384892" y="844550"/>
                  </a:cubicBezTo>
                  <a:cubicBezTo>
                    <a:pt x="391009" y="847268"/>
                    <a:pt x="397592" y="848783"/>
                    <a:pt x="403942" y="850900"/>
                  </a:cubicBezTo>
                  <a:cubicBezTo>
                    <a:pt x="407117" y="851958"/>
                    <a:pt x="410682" y="852219"/>
                    <a:pt x="413467" y="854075"/>
                  </a:cubicBezTo>
                  <a:lnTo>
                    <a:pt x="422992" y="860425"/>
                  </a:lnTo>
                  <a:cubicBezTo>
                    <a:pt x="450128" y="858338"/>
                    <a:pt x="456727" y="860147"/>
                    <a:pt x="476967" y="854075"/>
                  </a:cubicBezTo>
                  <a:cubicBezTo>
                    <a:pt x="483378" y="852152"/>
                    <a:pt x="490448" y="851438"/>
                    <a:pt x="496017" y="847725"/>
                  </a:cubicBezTo>
                  <a:lnTo>
                    <a:pt x="515067" y="835025"/>
                  </a:lnTo>
                  <a:cubicBezTo>
                    <a:pt x="518242" y="832908"/>
                    <a:pt x="520972" y="829882"/>
                    <a:pt x="524592" y="828675"/>
                  </a:cubicBezTo>
                  <a:lnTo>
                    <a:pt x="543642" y="822325"/>
                  </a:lnTo>
                  <a:cubicBezTo>
                    <a:pt x="547875" y="819150"/>
                    <a:pt x="551748" y="815425"/>
                    <a:pt x="556342" y="812800"/>
                  </a:cubicBezTo>
                  <a:cubicBezTo>
                    <a:pt x="585371" y="796212"/>
                    <a:pt x="544972" y="825399"/>
                    <a:pt x="575392" y="803275"/>
                  </a:cubicBezTo>
                  <a:cubicBezTo>
                    <a:pt x="583951" y="797050"/>
                    <a:pt x="590752" y="787572"/>
                    <a:pt x="600792" y="784225"/>
                  </a:cubicBezTo>
                  <a:cubicBezTo>
                    <a:pt x="603967" y="783167"/>
                    <a:pt x="607241" y="782368"/>
                    <a:pt x="610317" y="781050"/>
                  </a:cubicBezTo>
                  <a:cubicBezTo>
                    <a:pt x="614667" y="779186"/>
                    <a:pt x="618527" y="776197"/>
                    <a:pt x="623017" y="774700"/>
                  </a:cubicBezTo>
                  <a:cubicBezTo>
                    <a:pt x="628137" y="772993"/>
                    <a:pt x="633600" y="772583"/>
                    <a:pt x="638892" y="771525"/>
                  </a:cubicBezTo>
                  <a:cubicBezTo>
                    <a:pt x="643125" y="769408"/>
                    <a:pt x="647242" y="767039"/>
                    <a:pt x="651592" y="765175"/>
                  </a:cubicBezTo>
                  <a:cubicBezTo>
                    <a:pt x="654668" y="763857"/>
                    <a:pt x="658124" y="763497"/>
                    <a:pt x="661117" y="762000"/>
                  </a:cubicBezTo>
                  <a:cubicBezTo>
                    <a:pt x="683043" y="751037"/>
                    <a:pt x="656911" y="759083"/>
                    <a:pt x="683342" y="752475"/>
                  </a:cubicBezTo>
                  <a:cubicBezTo>
                    <a:pt x="686517" y="749300"/>
                    <a:pt x="688388" y="743259"/>
                    <a:pt x="692867" y="742950"/>
                  </a:cubicBezTo>
                  <a:cubicBezTo>
                    <a:pt x="720339" y="741055"/>
                    <a:pt x="748173" y="742119"/>
                    <a:pt x="775417" y="746125"/>
                  </a:cubicBezTo>
                  <a:cubicBezTo>
                    <a:pt x="795801" y="749123"/>
                    <a:pt x="796338" y="758173"/>
                    <a:pt x="810342" y="765175"/>
                  </a:cubicBezTo>
                  <a:cubicBezTo>
                    <a:pt x="813335" y="766672"/>
                    <a:pt x="816692" y="767292"/>
                    <a:pt x="819867" y="768350"/>
                  </a:cubicBezTo>
                  <a:cubicBezTo>
                    <a:pt x="823042" y="771525"/>
                    <a:pt x="826782" y="774221"/>
                    <a:pt x="829392" y="777875"/>
                  </a:cubicBezTo>
                  <a:cubicBezTo>
                    <a:pt x="839846" y="792510"/>
                    <a:pt x="831184" y="787829"/>
                    <a:pt x="842092" y="800100"/>
                  </a:cubicBezTo>
                  <a:cubicBezTo>
                    <a:pt x="848058" y="806812"/>
                    <a:pt x="854792" y="812800"/>
                    <a:pt x="861142" y="819150"/>
                  </a:cubicBezTo>
                  <a:cubicBezTo>
                    <a:pt x="864317" y="822325"/>
                    <a:pt x="868176" y="824939"/>
                    <a:pt x="870667" y="828675"/>
                  </a:cubicBezTo>
                  <a:cubicBezTo>
                    <a:pt x="872784" y="831850"/>
                    <a:pt x="874145" y="835687"/>
                    <a:pt x="877017" y="838200"/>
                  </a:cubicBezTo>
                  <a:cubicBezTo>
                    <a:pt x="884240" y="844520"/>
                    <a:pt x="899018" y="853072"/>
                    <a:pt x="908767" y="857250"/>
                  </a:cubicBezTo>
                  <a:cubicBezTo>
                    <a:pt x="915144" y="859983"/>
                    <a:pt x="924547" y="861989"/>
                    <a:pt x="930992" y="863600"/>
                  </a:cubicBezTo>
                  <a:cubicBezTo>
                    <a:pt x="940517" y="862542"/>
                    <a:pt x="950407" y="863243"/>
                    <a:pt x="959567" y="860425"/>
                  </a:cubicBezTo>
                  <a:cubicBezTo>
                    <a:pt x="964625" y="858869"/>
                    <a:pt x="967961" y="853976"/>
                    <a:pt x="972267" y="850900"/>
                  </a:cubicBezTo>
                  <a:cubicBezTo>
                    <a:pt x="993498" y="835735"/>
                    <a:pt x="970347" y="851860"/>
                    <a:pt x="991317" y="841375"/>
                  </a:cubicBezTo>
                  <a:cubicBezTo>
                    <a:pt x="994730" y="839668"/>
                    <a:pt x="997355" y="836575"/>
                    <a:pt x="1000842" y="835025"/>
                  </a:cubicBezTo>
                  <a:cubicBezTo>
                    <a:pt x="1024112" y="824683"/>
                    <a:pt x="1035124" y="827587"/>
                    <a:pt x="1064342" y="825500"/>
                  </a:cubicBezTo>
                  <a:cubicBezTo>
                    <a:pt x="1101384" y="826558"/>
                    <a:pt x="1138525" y="825759"/>
                    <a:pt x="1175467" y="828675"/>
                  </a:cubicBezTo>
                  <a:cubicBezTo>
                    <a:pt x="1179271" y="828975"/>
                    <a:pt x="1181579" y="833318"/>
                    <a:pt x="1184992" y="835025"/>
                  </a:cubicBezTo>
                  <a:cubicBezTo>
                    <a:pt x="1192201" y="838630"/>
                    <a:pt x="1199809" y="841375"/>
                    <a:pt x="1207217" y="844550"/>
                  </a:cubicBezTo>
                  <a:cubicBezTo>
                    <a:pt x="1210392" y="848783"/>
                    <a:pt x="1212436" y="854174"/>
                    <a:pt x="1216742" y="857250"/>
                  </a:cubicBezTo>
                  <a:cubicBezTo>
                    <a:pt x="1220293" y="859786"/>
                    <a:pt x="1225356" y="858893"/>
                    <a:pt x="1229442" y="860425"/>
                  </a:cubicBezTo>
                  <a:cubicBezTo>
                    <a:pt x="1233874" y="862087"/>
                    <a:pt x="1237748" y="865017"/>
                    <a:pt x="1242142" y="866775"/>
                  </a:cubicBezTo>
                  <a:cubicBezTo>
                    <a:pt x="1248357" y="869261"/>
                    <a:pt x="1255098" y="870355"/>
                    <a:pt x="1261192" y="873125"/>
                  </a:cubicBezTo>
                  <a:cubicBezTo>
                    <a:pt x="1302431" y="891870"/>
                    <a:pt x="1259014" y="876632"/>
                    <a:pt x="1286592" y="885825"/>
                  </a:cubicBezTo>
                  <a:cubicBezTo>
                    <a:pt x="1290825" y="882650"/>
                    <a:pt x="1295550" y="880042"/>
                    <a:pt x="1299292" y="876300"/>
                  </a:cubicBezTo>
                  <a:cubicBezTo>
                    <a:pt x="1314280" y="861312"/>
                    <a:pt x="1298488" y="872744"/>
                    <a:pt x="1308817" y="857250"/>
                  </a:cubicBezTo>
                  <a:cubicBezTo>
                    <a:pt x="1311308" y="853514"/>
                    <a:pt x="1315467" y="851174"/>
                    <a:pt x="1318342" y="847725"/>
                  </a:cubicBezTo>
                  <a:cubicBezTo>
                    <a:pt x="1331571" y="831850"/>
                    <a:pt x="1316755" y="843492"/>
                    <a:pt x="1334217" y="831850"/>
                  </a:cubicBezTo>
                  <a:cubicBezTo>
                    <a:pt x="1338450" y="825500"/>
                    <a:pt x="1341521" y="818196"/>
                    <a:pt x="1346917" y="812800"/>
                  </a:cubicBezTo>
                  <a:cubicBezTo>
                    <a:pt x="1374744" y="784973"/>
                    <a:pt x="1339445" y="819027"/>
                    <a:pt x="1365967" y="796925"/>
                  </a:cubicBezTo>
                  <a:cubicBezTo>
                    <a:pt x="1369416" y="794050"/>
                    <a:pt x="1372043" y="790275"/>
                    <a:pt x="1375492" y="787400"/>
                  </a:cubicBezTo>
                  <a:cubicBezTo>
                    <a:pt x="1378423" y="784957"/>
                    <a:pt x="1381530" y="782600"/>
                    <a:pt x="1385017" y="781050"/>
                  </a:cubicBezTo>
                  <a:cubicBezTo>
                    <a:pt x="1391134" y="778332"/>
                    <a:pt x="1404067" y="774700"/>
                    <a:pt x="1404067" y="774700"/>
                  </a:cubicBezTo>
                  <a:cubicBezTo>
                    <a:pt x="1406184" y="771525"/>
                    <a:pt x="1407004" y="766882"/>
                    <a:pt x="1410417" y="765175"/>
                  </a:cubicBezTo>
                  <a:cubicBezTo>
                    <a:pt x="1418223" y="761272"/>
                    <a:pt x="1435817" y="758825"/>
                    <a:pt x="1435817" y="758825"/>
                  </a:cubicBezTo>
                  <a:cubicBezTo>
                    <a:pt x="1486617" y="759883"/>
                    <a:pt x="1537465" y="759544"/>
                    <a:pt x="1588217" y="762000"/>
                  </a:cubicBezTo>
                  <a:cubicBezTo>
                    <a:pt x="1614302" y="763262"/>
                    <a:pt x="1626538" y="767524"/>
                    <a:pt x="1648542" y="771525"/>
                  </a:cubicBezTo>
                  <a:cubicBezTo>
                    <a:pt x="1654876" y="772677"/>
                    <a:pt x="1661258" y="773548"/>
                    <a:pt x="1667592" y="774700"/>
                  </a:cubicBezTo>
                  <a:cubicBezTo>
                    <a:pt x="1672901" y="775665"/>
                    <a:pt x="1678158" y="776910"/>
                    <a:pt x="1683467" y="777875"/>
                  </a:cubicBezTo>
                  <a:cubicBezTo>
                    <a:pt x="1696822" y="780303"/>
                    <a:pt x="1703049" y="780481"/>
                    <a:pt x="1715217" y="784225"/>
                  </a:cubicBezTo>
                  <a:cubicBezTo>
                    <a:pt x="1724813" y="787178"/>
                    <a:pt x="1733991" y="791572"/>
                    <a:pt x="1743792" y="793750"/>
                  </a:cubicBezTo>
                  <a:cubicBezTo>
                    <a:pt x="1753147" y="795829"/>
                    <a:pt x="1762857" y="795736"/>
                    <a:pt x="1772367" y="796925"/>
                  </a:cubicBezTo>
                  <a:cubicBezTo>
                    <a:pt x="1779793" y="797853"/>
                    <a:pt x="1787184" y="799042"/>
                    <a:pt x="1794592" y="800100"/>
                  </a:cubicBezTo>
                  <a:cubicBezTo>
                    <a:pt x="1830545" y="798388"/>
                    <a:pt x="1852088" y="799460"/>
                    <a:pt x="1883492" y="793750"/>
                  </a:cubicBezTo>
                  <a:cubicBezTo>
                    <a:pt x="1897140" y="791269"/>
                    <a:pt x="1893816" y="790800"/>
                    <a:pt x="1905717" y="787400"/>
                  </a:cubicBezTo>
                  <a:cubicBezTo>
                    <a:pt x="1909913" y="786201"/>
                    <a:pt x="1914389" y="785903"/>
                    <a:pt x="1918417" y="784225"/>
                  </a:cubicBezTo>
                  <a:cubicBezTo>
                    <a:pt x="1934237" y="777633"/>
                    <a:pt x="1949168" y="769099"/>
                    <a:pt x="1962867" y="758825"/>
                  </a:cubicBezTo>
                  <a:cubicBezTo>
                    <a:pt x="1967100" y="755650"/>
                    <a:pt x="1971080" y="752105"/>
                    <a:pt x="1975567" y="749300"/>
                  </a:cubicBezTo>
                  <a:cubicBezTo>
                    <a:pt x="1979581" y="746792"/>
                    <a:pt x="1984253" y="745458"/>
                    <a:pt x="1988267" y="742950"/>
                  </a:cubicBezTo>
                  <a:cubicBezTo>
                    <a:pt x="1992754" y="740145"/>
                    <a:pt x="1996480" y="736230"/>
                    <a:pt x="2000967" y="733425"/>
                  </a:cubicBezTo>
                  <a:cubicBezTo>
                    <a:pt x="2009935" y="727820"/>
                    <a:pt x="2013933" y="726986"/>
                    <a:pt x="2023192" y="723900"/>
                  </a:cubicBezTo>
                  <a:cubicBezTo>
                    <a:pt x="2026367" y="720725"/>
                    <a:pt x="2028909" y="716755"/>
                    <a:pt x="2032717" y="714375"/>
                  </a:cubicBezTo>
                  <a:cubicBezTo>
                    <a:pt x="2042545" y="708232"/>
                    <a:pt x="2053473" y="707049"/>
                    <a:pt x="2064467" y="704850"/>
                  </a:cubicBezTo>
                  <a:cubicBezTo>
                    <a:pt x="2069759" y="701675"/>
                    <a:pt x="2074947" y="698322"/>
                    <a:pt x="2080342" y="695325"/>
                  </a:cubicBezTo>
                  <a:cubicBezTo>
                    <a:pt x="2084479" y="693026"/>
                    <a:pt x="2088933" y="691323"/>
                    <a:pt x="2093042" y="688975"/>
                  </a:cubicBezTo>
                  <a:cubicBezTo>
                    <a:pt x="2129399" y="668200"/>
                    <a:pt x="2072692" y="699367"/>
                    <a:pt x="2112092" y="673100"/>
                  </a:cubicBezTo>
                  <a:cubicBezTo>
                    <a:pt x="2114877" y="671244"/>
                    <a:pt x="2118691" y="671550"/>
                    <a:pt x="2121617" y="669925"/>
                  </a:cubicBezTo>
                  <a:cubicBezTo>
                    <a:pt x="2128288" y="666219"/>
                    <a:pt x="2133841" y="660638"/>
                    <a:pt x="2140667" y="657225"/>
                  </a:cubicBezTo>
                  <a:lnTo>
                    <a:pt x="2153367" y="650875"/>
                  </a:lnTo>
                  <a:cubicBezTo>
                    <a:pt x="2164071" y="634818"/>
                    <a:pt x="2153906" y="645843"/>
                    <a:pt x="2169242" y="638175"/>
                  </a:cubicBezTo>
                  <a:cubicBezTo>
                    <a:pt x="2181144" y="632224"/>
                    <a:pt x="2178524" y="629491"/>
                    <a:pt x="2191467" y="622300"/>
                  </a:cubicBezTo>
                  <a:cubicBezTo>
                    <a:pt x="2196449" y="619532"/>
                    <a:pt x="2202050" y="618067"/>
                    <a:pt x="2207342" y="615950"/>
                  </a:cubicBezTo>
                  <a:cubicBezTo>
                    <a:pt x="2209459" y="612775"/>
                    <a:pt x="2212189" y="609932"/>
                    <a:pt x="2213692" y="606425"/>
                  </a:cubicBezTo>
                  <a:cubicBezTo>
                    <a:pt x="2215373" y="602502"/>
                    <a:pt x="2219477" y="580675"/>
                    <a:pt x="2220042" y="577850"/>
                  </a:cubicBezTo>
                  <a:cubicBezTo>
                    <a:pt x="2218984" y="555625"/>
                    <a:pt x="2218715" y="533348"/>
                    <a:pt x="2216867" y="511175"/>
                  </a:cubicBezTo>
                  <a:cubicBezTo>
                    <a:pt x="2216589" y="507840"/>
                    <a:pt x="2214611" y="504868"/>
                    <a:pt x="2213692" y="501650"/>
                  </a:cubicBezTo>
                  <a:cubicBezTo>
                    <a:pt x="2205719" y="473743"/>
                    <a:pt x="2214955" y="502263"/>
                    <a:pt x="2207342" y="479425"/>
                  </a:cubicBezTo>
                  <a:cubicBezTo>
                    <a:pt x="2208400" y="415925"/>
                    <a:pt x="2208564" y="352404"/>
                    <a:pt x="2210517" y="288925"/>
                  </a:cubicBezTo>
                  <a:cubicBezTo>
                    <a:pt x="2210683" y="283531"/>
                    <a:pt x="2212727" y="278359"/>
                    <a:pt x="2213692" y="273050"/>
                  </a:cubicBezTo>
                  <a:cubicBezTo>
                    <a:pt x="2218822" y="244832"/>
                    <a:pt x="2213942" y="262774"/>
                    <a:pt x="2223217" y="234950"/>
                  </a:cubicBezTo>
                  <a:cubicBezTo>
                    <a:pt x="2225334" y="228600"/>
                    <a:pt x="2226574" y="221887"/>
                    <a:pt x="2229567" y="215900"/>
                  </a:cubicBezTo>
                  <a:cubicBezTo>
                    <a:pt x="2234859" y="205317"/>
                    <a:pt x="2241700" y="195375"/>
                    <a:pt x="2245442" y="184150"/>
                  </a:cubicBezTo>
                  <a:cubicBezTo>
                    <a:pt x="2247559" y="177800"/>
                    <a:pt x="2248079" y="170669"/>
                    <a:pt x="2251792" y="165100"/>
                  </a:cubicBezTo>
                  <a:cubicBezTo>
                    <a:pt x="2253909" y="161925"/>
                    <a:pt x="2256435" y="158988"/>
                    <a:pt x="2258142" y="155575"/>
                  </a:cubicBezTo>
                  <a:cubicBezTo>
                    <a:pt x="2260419" y="151020"/>
                    <a:pt x="2263475" y="137419"/>
                    <a:pt x="2264492" y="133350"/>
                  </a:cubicBezTo>
                  <a:cubicBezTo>
                    <a:pt x="2263434" y="127000"/>
                    <a:pt x="2264511" y="119889"/>
                    <a:pt x="2261317" y="114300"/>
                  </a:cubicBezTo>
                  <a:cubicBezTo>
                    <a:pt x="2259657" y="111394"/>
                    <a:pt x="2255139" y="111125"/>
                    <a:pt x="2251792" y="111125"/>
                  </a:cubicBezTo>
                  <a:cubicBezTo>
                    <a:pt x="2246900" y="111125"/>
                    <a:pt x="2202238" y="116209"/>
                    <a:pt x="2194642" y="117475"/>
                  </a:cubicBezTo>
                  <a:cubicBezTo>
                    <a:pt x="2183996" y="119249"/>
                    <a:pt x="2162892" y="123825"/>
                    <a:pt x="2162892" y="123825"/>
                  </a:cubicBezTo>
                  <a:cubicBezTo>
                    <a:pt x="2139787" y="114583"/>
                    <a:pt x="2142745" y="116744"/>
                    <a:pt x="2115267" y="98425"/>
                  </a:cubicBezTo>
                  <a:cubicBezTo>
                    <a:pt x="2109628" y="94666"/>
                    <a:pt x="2105545" y="88565"/>
                    <a:pt x="2099392" y="85725"/>
                  </a:cubicBezTo>
                  <a:cubicBezTo>
                    <a:pt x="2091468" y="82068"/>
                    <a:pt x="2082459" y="81492"/>
                    <a:pt x="2073992" y="79375"/>
                  </a:cubicBezTo>
                  <a:cubicBezTo>
                    <a:pt x="2041391" y="53294"/>
                    <a:pt x="2074771" y="78836"/>
                    <a:pt x="2042242" y="57150"/>
                  </a:cubicBezTo>
                  <a:cubicBezTo>
                    <a:pt x="2039897" y="55586"/>
                    <a:pt x="2024277" y="43168"/>
                    <a:pt x="2020017" y="41275"/>
                  </a:cubicBezTo>
                  <a:cubicBezTo>
                    <a:pt x="2013900" y="38557"/>
                    <a:pt x="2007084" y="37643"/>
                    <a:pt x="2000967" y="34925"/>
                  </a:cubicBezTo>
                  <a:cubicBezTo>
                    <a:pt x="1997480" y="33375"/>
                    <a:pt x="1994855" y="30282"/>
                    <a:pt x="1991442" y="28575"/>
                  </a:cubicBezTo>
                  <a:cubicBezTo>
                    <a:pt x="1988449" y="27078"/>
                    <a:pt x="1985135" y="26319"/>
                    <a:pt x="1981917" y="25400"/>
                  </a:cubicBezTo>
                  <a:cubicBezTo>
                    <a:pt x="1971455" y="22411"/>
                    <a:pt x="1964254" y="21232"/>
                    <a:pt x="1953342" y="19050"/>
                  </a:cubicBezTo>
                  <a:cubicBezTo>
                    <a:pt x="1920534" y="21167"/>
                    <a:pt x="1887568" y="21559"/>
                    <a:pt x="1854917" y="25400"/>
                  </a:cubicBezTo>
                  <a:cubicBezTo>
                    <a:pt x="1851127" y="25846"/>
                    <a:pt x="1848742" y="29923"/>
                    <a:pt x="1845392" y="31750"/>
                  </a:cubicBezTo>
                  <a:cubicBezTo>
                    <a:pt x="1837082" y="36283"/>
                    <a:pt x="1826685" y="37757"/>
                    <a:pt x="1819992" y="44450"/>
                  </a:cubicBezTo>
                  <a:cubicBezTo>
                    <a:pt x="1816817" y="47625"/>
                    <a:pt x="1814203" y="51484"/>
                    <a:pt x="1810467" y="53975"/>
                  </a:cubicBezTo>
                  <a:cubicBezTo>
                    <a:pt x="1807682" y="55831"/>
                    <a:pt x="1804076" y="55975"/>
                    <a:pt x="1800942" y="57150"/>
                  </a:cubicBezTo>
                  <a:cubicBezTo>
                    <a:pt x="1795606" y="59151"/>
                    <a:pt x="1790403" y="61499"/>
                    <a:pt x="1785067" y="63500"/>
                  </a:cubicBezTo>
                  <a:cubicBezTo>
                    <a:pt x="1781933" y="64675"/>
                    <a:pt x="1778468" y="65050"/>
                    <a:pt x="1775542" y="66675"/>
                  </a:cubicBezTo>
                  <a:cubicBezTo>
                    <a:pt x="1751463" y="80052"/>
                    <a:pt x="1764716" y="77479"/>
                    <a:pt x="1746967" y="82550"/>
                  </a:cubicBezTo>
                  <a:cubicBezTo>
                    <a:pt x="1742771" y="83749"/>
                    <a:pt x="1738626" y="85531"/>
                    <a:pt x="1734267" y="85725"/>
                  </a:cubicBezTo>
                  <a:cubicBezTo>
                    <a:pt x="1690905" y="87652"/>
                    <a:pt x="1647484" y="87842"/>
                    <a:pt x="1604092" y="88900"/>
                  </a:cubicBezTo>
                  <a:lnTo>
                    <a:pt x="1585042" y="95250"/>
                  </a:lnTo>
                  <a:cubicBezTo>
                    <a:pt x="1581867" y="96308"/>
                    <a:pt x="1578302" y="96569"/>
                    <a:pt x="1575517" y="98425"/>
                  </a:cubicBezTo>
                  <a:cubicBezTo>
                    <a:pt x="1572342" y="100542"/>
                    <a:pt x="1569710" y="103917"/>
                    <a:pt x="1565992" y="104775"/>
                  </a:cubicBezTo>
                  <a:cubicBezTo>
                    <a:pt x="1555628" y="107167"/>
                    <a:pt x="1544825" y="106892"/>
                    <a:pt x="1534242" y="107950"/>
                  </a:cubicBezTo>
                  <a:lnTo>
                    <a:pt x="1464392" y="101600"/>
                  </a:lnTo>
                  <a:cubicBezTo>
                    <a:pt x="1434134" y="98358"/>
                    <a:pt x="1456267" y="99545"/>
                    <a:pt x="1432642" y="95250"/>
                  </a:cubicBezTo>
                  <a:cubicBezTo>
                    <a:pt x="1425279" y="93911"/>
                    <a:pt x="1417799" y="93305"/>
                    <a:pt x="1410417" y="92075"/>
                  </a:cubicBezTo>
                  <a:cubicBezTo>
                    <a:pt x="1398745" y="90130"/>
                    <a:pt x="1387134" y="87842"/>
                    <a:pt x="1375492" y="85725"/>
                  </a:cubicBezTo>
                  <a:cubicBezTo>
                    <a:pt x="1339509" y="86783"/>
                    <a:pt x="1303494" y="87056"/>
                    <a:pt x="1267542" y="88900"/>
                  </a:cubicBezTo>
                  <a:cubicBezTo>
                    <a:pt x="1253725" y="89609"/>
                    <a:pt x="1246093" y="95056"/>
                    <a:pt x="1232617" y="98425"/>
                  </a:cubicBezTo>
                  <a:cubicBezTo>
                    <a:pt x="1226372" y="99986"/>
                    <a:pt x="1219917" y="100542"/>
                    <a:pt x="1213567" y="101600"/>
                  </a:cubicBezTo>
                  <a:cubicBezTo>
                    <a:pt x="1209334" y="103717"/>
                    <a:pt x="1205400" y="106590"/>
                    <a:pt x="1200867" y="107950"/>
                  </a:cubicBezTo>
                  <a:cubicBezTo>
                    <a:pt x="1194701" y="109800"/>
                    <a:pt x="1188130" y="109862"/>
                    <a:pt x="1181817" y="111125"/>
                  </a:cubicBezTo>
                  <a:cubicBezTo>
                    <a:pt x="1177538" y="111981"/>
                    <a:pt x="1173350" y="113242"/>
                    <a:pt x="1169117" y="114300"/>
                  </a:cubicBezTo>
                  <a:cubicBezTo>
                    <a:pt x="1166241" y="116457"/>
                    <a:pt x="1151535" y="127854"/>
                    <a:pt x="1146892" y="130175"/>
                  </a:cubicBezTo>
                  <a:cubicBezTo>
                    <a:pt x="1143899" y="131672"/>
                    <a:pt x="1140360" y="131853"/>
                    <a:pt x="1137367" y="133350"/>
                  </a:cubicBezTo>
                  <a:cubicBezTo>
                    <a:pt x="1130187" y="136940"/>
                    <a:pt x="1179171" y="124883"/>
                    <a:pt x="1131017" y="130175"/>
                  </a:cubicBezTo>
                  <a:close/>
                </a:path>
              </a:pathLst>
            </a:custGeom>
            <a:solidFill>
              <a:schemeClr val="bg1"/>
            </a:solidFill>
            <a:ln w="3175">
              <a:solidFill>
                <a:srgbClr val="7F7F7F">
                  <a:alpha val="25098"/>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3" name="TextBox 82"/>
            <p:cNvSpPr txBox="1"/>
            <p:nvPr/>
          </p:nvSpPr>
          <p:spPr>
            <a:xfrm>
              <a:off x="1907944" y="2466160"/>
              <a:ext cx="2405579" cy="461665"/>
            </a:xfrm>
            <a:prstGeom prst="rect">
              <a:avLst/>
            </a:prstGeom>
            <a:noFill/>
          </p:spPr>
          <p:txBody>
            <a:bodyPr wrap="square" rtlCol="0">
              <a:spAutoFit/>
            </a:bodyPr>
            <a:lstStyle/>
            <a:p>
              <a:pPr algn="ctr"/>
              <a:r>
                <a:rPr lang="fr-FR" b="1" dirty="0" smtClean="0">
                  <a:solidFill>
                    <a:schemeClr val="accent4"/>
                  </a:solidFill>
                  <a:latin typeface="Open Sans" panose="020B0606030504020204" pitchFamily="34" charset="0"/>
                  <a:ea typeface="Open Sans" panose="020B0606030504020204" pitchFamily="34" charset="0"/>
                  <a:cs typeface="Open Sans" panose="020B0606030504020204" pitchFamily="34" charset="0"/>
                </a:rPr>
                <a:t>NETWORK</a:t>
              </a:r>
              <a:endParaRPr lang="fr-FR" b="1" dirty="0">
                <a:solidFill>
                  <a:schemeClr val="accent4"/>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148" name="Isosceles Triangle 40"/>
          <p:cNvSpPr/>
          <p:nvPr/>
        </p:nvSpPr>
        <p:spPr>
          <a:xfrm rot="7431565">
            <a:off x="5427859" y="2441736"/>
            <a:ext cx="157564" cy="165180"/>
          </a:xfrm>
          <a:custGeom>
            <a:avLst/>
            <a:gdLst>
              <a:gd name="connsiteX0" fmla="*/ 0 w 263972"/>
              <a:gd name="connsiteY0" fmla="*/ 276730 h 276730"/>
              <a:gd name="connsiteX1" fmla="*/ 131986 w 263972"/>
              <a:gd name="connsiteY1" fmla="*/ 0 h 276730"/>
              <a:gd name="connsiteX2" fmla="*/ 263972 w 263972"/>
              <a:gd name="connsiteY2" fmla="*/ 276730 h 276730"/>
              <a:gd name="connsiteX3" fmla="*/ 0 w 263972"/>
              <a:gd name="connsiteY3"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71476 h 276730"/>
              <a:gd name="connsiteX4" fmla="*/ 0 w 263972"/>
              <a:gd name="connsiteY4"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28613 h 276730"/>
              <a:gd name="connsiteX4" fmla="*/ 0 w 263972"/>
              <a:gd name="connsiteY4" fmla="*/ 276730 h 276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972" h="276730">
                <a:moveTo>
                  <a:pt x="0" y="276730"/>
                </a:moveTo>
                <a:lnTo>
                  <a:pt x="131986" y="0"/>
                </a:lnTo>
                <a:lnTo>
                  <a:pt x="263972" y="276730"/>
                </a:lnTo>
                <a:lnTo>
                  <a:pt x="127639" y="228613"/>
                </a:lnTo>
                <a:lnTo>
                  <a:pt x="0" y="27673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0" name="Isosceles Triangle 40"/>
          <p:cNvSpPr/>
          <p:nvPr/>
        </p:nvSpPr>
        <p:spPr>
          <a:xfrm rot="12971351">
            <a:off x="7095712" y="4193983"/>
            <a:ext cx="157564" cy="165180"/>
          </a:xfrm>
          <a:custGeom>
            <a:avLst/>
            <a:gdLst>
              <a:gd name="connsiteX0" fmla="*/ 0 w 263972"/>
              <a:gd name="connsiteY0" fmla="*/ 276730 h 276730"/>
              <a:gd name="connsiteX1" fmla="*/ 131986 w 263972"/>
              <a:gd name="connsiteY1" fmla="*/ 0 h 276730"/>
              <a:gd name="connsiteX2" fmla="*/ 263972 w 263972"/>
              <a:gd name="connsiteY2" fmla="*/ 276730 h 276730"/>
              <a:gd name="connsiteX3" fmla="*/ 0 w 263972"/>
              <a:gd name="connsiteY3"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71476 h 276730"/>
              <a:gd name="connsiteX4" fmla="*/ 0 w 263972"/>
              <a:gd name="connsiteY4"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28613 h 276730"/>
              <a:gd name="connsiteX4" fmla="*/ 0 w 263972"/>
              <a:gd name="connsiteY4" fmla="*/ 276730 h 276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972" h="276730">
                <a:moveTo>
                  <a:pt x="0" y="276730"/>
                </a:moveTo>
                <a:lnTo>
                  <a:pt x="131986" y="0"/>
                </a:lnTo>
                <a:lnTo>
                  <a:pt x="263972" y="276730"/>
                </a:lnTo>
                <a:lnTo>
                  <a:pt x="127639" y="228613"/>
                </a:lnTo>
                <a:lnTo>
                  <a:pt x="0" y="27673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2" name="Isosceles Triangle 40"/>
          <p:cNvSpPr/>
          <p:nvPr/>
        </p:nvSpPr>
        <p:spPr>
          <a:xfrm rot="18846451">
            <a:off x="3130882" y="5897429"/>
            <a:ext cx="157564" cy="165180"/>
          </a:xfrm>
          <a:custGeom>
            <a:avLst/>
            <a:gdLst>
              <a:gd name="connsiteX0" fmla="*/ 0 w 263972"/>
              <a:gd name="connsiteY0" fmla="*/ 276730 h 276730"/>
              <a:gd name="connsiteX1" fmla="*/ 131986 w 263972"/>
              <a:gd name="connsiteY1" fmla="*/ 0 h 276730"/>
              <a:gd name="connsiteX2" fmla="*/ 263972 w 263972"/>
              <a:gd name="connsiteY2" fmla="*/ 276730 h 276730"/>
              <a:gd name="connsiteX3" fmla="*/ 0 w 263972"/>
              <a:gd name="connsiteY3"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71476 h 276730"/>
              <a:gd name="connsiteX4" fmla="*/ 0 w 263972"/>
              <a:gd name="connsiteY4"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28613 h 276730"/>
              <a:gd name="connsiteX4" fmla="*/ 0 w 263972"/>
              <a:gd name="connsiteY4" fmla="*/ 276730 h 276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972" h="276730">
                <a:moveTo>
                  <a:pt x="0" y="276730"/>
                </a:moveTo>
                <a:lnTo>
                  <a:pt x="131986" y="0"/>
                </a:lnTo>
                <a:lnTo>
                  <a:pt x="263972" y="276730"/>
                </a:lnTo>
                <a:lnTo>
                  <a:pt x="127639" y="228613"/>
                </a:lnTo>
                <a:lnTo>
                  <a:pt x="0" y="27673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1" name="Isosceles Triangle 40"/>
          <p:cNvSpPr/>
          <p:nvPr/>
        </p:nvSpPr>
        <p:spPr>
          <a:xfrm rot="20880218">
            <a:off x="4223833" y="4560780"/>
            <a:ext cx="157564" cy="165180"/>
          </a:xfrm>
          <a:custGeom>
            <a:avLst/>
            <a:gdLst>
              <a:gd name="connsiteX0" fmla="*/ 0 w 263972"/>
              <a:gd name="connsiteY0" fmla="*/ 276730 h 276730"/>
              <a:gd name="connsiteX1" fmla="*/ 131986 w 263972"/>
              <a:gd name="connsiteY1" fmla="*/ 0 h 276730"/>
              <a:gd name="connsiteX2" fmla="*/ 263972 w 263972"/>
              <a:gd name="connsiteY2" fmla="*/ 276730 h 276730"/>
              <a:gd name="connsiteX3" fmla="*/ 0 w 263972"/>
              <a:gd name="connsiteY3"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71476 h 276730"/>
              <a:gd name="connsiteX4" fmla="*/ 0 w 263972"/>
              <a:gd name="connsiteY4"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28613 h 276730"/>
              <a:gd name="connsiteX4" fmla="*/ 0 w 263972"/>
              <a:gd name="connsiteY4" fmla="*/ 276730 h 276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972" h="276730">
                <a:moveTo>
                  <a:pt x="0" y="276730"/>
                </a:moveTo>
                <a:lnTo>
                  <a:pt x="131986" y="0"/>
                </a:lnTo>
                <a:lnTo>
                  <a:pt x="263972" y="276730"/>
                </a:lnTo>
                <a:lnTo>
                  <a:pt x="127639" y="228613"/>
                </a:lnTo>
                <a:lnTo>
                  <a:pt x="0" y="27673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9" name="Group 18"/>
          <p:cNvGrpSpPr/>
          <p:nvPr/>
        </p:nvGrpSpPr>
        <p:grpSpPr>
          <a:xfrm>
            <a:off x="8414022" y="1360633"/>
            <a:ext cx="1759434" cy="911388"/>
            <a:chOff x="8414022" y="1360633"/>
            <a:chExt cx="1759434" cy="911388"/>
          </a:xfrm>
        </p:grpSpPr>
        <p:sp>
          <p:nvSpPr>
            <p:cNvPr id="139" name="Freeform 138"/>
            <p:cNvSpPr/>
            <p:nvPr/>
          </p:nvSpPr>
          <p:spPr>
            <a:xfrm>
              <a:off x="9551298" y="1858285"/>
              <a:ext cx="622158" cy="413736"/>
            </a:xfrm>
            <a:custGeom>
              <a:avLst/>
              <a:gdLst>
                <a:gd name="connsiteX0" fmla="*/ 0 w 617526"/>
                <a:gd name="connsiteY0" fmla="*/ 0 h 332183"/>
                <a:gd name="connsiteX1" fmla="*/ 617526 w 617526"/>
                <a:gd name="connsiteY1" fmla="*/ 0 h 332183"/>
                <a:gd name="connsiteX2" fmla="*/ 613844 w 617526"/>
                <a:gd name="connsiteY2" fmla="*/ 5523 h 332183"/>
                <a:gd name="connsiteX3" fmla="*/ 601938 w 617526"/>
                <a:gd name="connsiteY3" fmla="*/ 19810 h 332183"/>
                <a:gd name="connsiteX4" fmla="*/ 599557 w 617526"/>
                <a:gd name="connsiteY4" fmla="*/ 26954 h 332183"/>
                <a:gd name="connsiteX5" fmla="*/ 590032 w 617526"/>
                <a:gd name="connsiteY5" fmla="*/ 41242 h 332183"/>
                <a:gd name="connsiteX6" fmla="*/ 582888 w 617526"/>
                <a:gd name="connsiteY6" fmla="*/ 57910 h 332183"/>
                <a:gd name="connsiteX7" fmla="*/ 578126 w 617526"/>
                <a:gd name="connsiteY7" fmla="*/ 65054 h 332183"/>
                <a:gd name="connsiteX8" fmla="*/ 573363 w 617526"/>
                <a:gd name="connsiteY8" fmla="*/ 81723 h 332183"/>
                <a:gd name="connsiteX9" fmla="*/ 570982 w 617526"/>
                <a:gd name="connsiteY9" fmla="*/ 88867 h 332183"/>
                <a:gd name="connsiteX10" fmla="*/ 568601 w 617526"/>
                <a:gd name="connsiteY10" fmla="*/ 176973 h 332183"/>
                <a:gd name="connsiteX11" fmla="*/ 563838 w 617526"/>
                <a:gd name="connsiteY11" fmla="*/ 191260 h 332183"/>
                <a:gd name="connsiteX12" fmla="*/ 561457 w 617526"/>
                <a:gd name="connsiteY12" fmla="*/ 200785 h 332183"/>
                <a:gd name="connsiteX13" fmla="*/ 554313 w 617526"/>
                <a:gd name="connsiteY13" fmla="*/ 205548 h 332183"/>
                <a:gd name="connsiteX14" fmla="*/ 544788 w 617526"/>
                <a:gd name="connsiteY14" fmla="*/ 229360 h 332183"/>
                <a:gd name="connsiteX15" fmla="*/ 537644 w 617526"/>
                <a:gd name="connsiteY15" fmla="*/ 234123 h 332183"/>
                <a:gd name="connsiteX16" fmla="*/ 532882 w 617526"/>
                <a:gd name="connsiteY16" fmla="*/ 241267 h 332183"/>
                <a:gd name="connsiteX17" fmla="*/ 518594 w 617526"/>
                <a:gd name="connsiteY17" fmla="*/ 246029 h 332183"/>
                <a:gd name="connsiteX18" fmla="*/ 442394 w 617526"/>
                <a:gd name="connsiteY18" fmla="*/ 248410 h 332183"/>
                <a:gd name="connsiteX19" fmla="*/ 432869 w 617526"/>
                <a:gd name="connsiteY19" fmla="*/ 260317 h 332183"/>
                <a:gd name="connsiteX20" fmla="*/ 423344 w 617526"/>
                <a:gd name="connsiteY20" fmla="*/ 272223 h 332183"/>
                <a:gd name="connsiteX21" fmla="*/ 409057 w 617526"/>
                <a:gd name="connsiteY21" fmla="*/ 281748 h 332183"/>
                <a:gd name="connsiteX22" fmla="*/ 399532 w 617526"/>
                <a:gd name="connsiteY22" fmla="*/ 286510 h 332183"/>
                <a:gd name="connsiteX23" fmla="*/ 392388 w 617526"/>
                <a:gd name="connsiteY23" fmla="*/ 291273 h 332183"/>
                <a:gd name="connsiteX24" fmla="*/ 378101 w 617526"/>
                <a:gd name="connsiteY24" fmla="*/ 293654 h 332183"/>
                <a:gd name="connsiteX25" fmla="*/ 368576 w 617526"/>
                <a:gd name="connsiteY25" fmla="*/ 296035 h 332183"/>
                <a:gd name="connsiteX26" fmla="*/ 268563 w 617526"/>
                <a:gd name="connsiteY26" fmla="*/ 296035 h 332183"/>
                <a:gd name="connsiteX27" fmla="*/ 249513 w 617526"/>
                <a:gd name="connsiteY27" fmla="*/ 305560 h 332183"/>
                <a:gd name="connsiteX28" fmla="*/ 235226 w 617526"/>
                <a:gd name="connsiteY28" fmla="*/ 312704 h 332183"/>
                <a:gd name="connsiteX29" fmla="*/ 218557 w 617526"/>
                <a:gd name="connsiteY29" fmla="*/ 322229 h 332183"/>
                <a:gd name="connsiteX30" fmla="*/ 209032 w 617526"/>
                <a:gd name="connsiteY30" fmla="*/ 329373 h 332183"/>
                <a:gd name="connsiteX31" fmla="*/ 199507 w 617526"/>
                <a:gd name="connsiteY31" fmla="*/ 331754 h 332183"/>
                <a:gd name="connsiteX32" fmla="*/ 132832 w 617526"/>
                <a:gd name="connsiteY32" fmla="*/ 329373 h 332183"/>
                <a:gd name="connsiteX33" fmla="*/ 128069 w 617526"/>
                <a:gd name="connsiteY33" fmla="*/ 315085 h 332183"/>
                <a:gd name="connsiteX34" fmla="*/ 120926 w 617526"/>
                <a:gd name="connsiteY34" fmla="*/ 307942 h 332183"/>
                <a:gd name="connsiteX35" fmla="*/ 118544 w 617526"/>
                <a:gd name="connsiteY35" fmla="*/ 298417 h 332183"/>
                <a:gd name="connsiteX36" fmla="*/ 101876 w 617526"/>
                <a:gd name="connsiteY36" fmla="*/ 291273 h 332183"/>
                <a:gd name="connsiteX37" fmla="*/ 92351 w 617526"/>
                <a:gd name="connsiteY37" fmla="*/ 286510 h 332183"/>
                <a:gd name="connsiteX38" fmla="*/ 70919 w 617526"/>
                <a:gd name="connsiteY38" fmla="*/ 284129 h 332183"/>
                <a:gd name="connsiteX39" fmla="*/ 51869 w 617526"/>
                <a:gd name="connsiteY39" fmla="*/ 281748 h 332183"/>
                <a:gd name="connsiteX40" fmla="*/ 37582 w 617526"/>
                <a:gd name="connsiteY40" fmla="*/ 267460 h 332183"/>
                <a:gd name="connsiteX41" fmla="*/ 32819 w 617526"/>
                <a:gd name="connsiteY41" fmla="*/ 260317 h 332183"/>
                <a:gd name="connsiteX42" fmla="*/ 11388 w 617526"/>
                <a:gd name="connsiteY42" fmla="*/ 241267 h 332183"/>
                <a:gd name="connsiteX43" fmla="*/ 5137 w 617526"/>
                <a:gd name="connsiteY43" fmla="*/ 233564 h 332183"/>
                <a:gd name="connsiteX44" fmla="*/ 0 w 617526"/>
                <a:gd name="connsiteY44" fmla="*/ 229745 h 332183"/>
                <a:gd name="connsiteX0" fmla="*/ 0 w 617526"/>
                <a:gd name="connsiteY0" fmla="*/ 38749 h 370932"/>
                <a:gd name="connsiteX1" fmla="*/ 617526 w 617526"/>
                <a:gd name="connsiteY1" fmla="*/ 38749 h 370932"/>
                <a:gd name="connsiteX2" fmla="*/ 576611 w 617526"/>
                <a:gd name="connsiteY2" fmla="*/ 58 h 370932"/>
                <a:gd name="connsiteX3" fmla="*/ 601938 w 617526"/>
                <a:gd name="connsiteY3" fmla="*/ 58559 h 370932"/>
                <a:gd name="connsiteX4" fmla="*/ 599557 w 617526"/>
                <a:gd name="connsiteY4" fmla="*/ 65703 h 370932"/>
                <a:gd name="connsiteX5" fmla="*/ 590032 w 617526"/>
                <a:gd name="connsiteY5" fmla="*/ 79991 h 370932"/>
                <a:gd name="connsiteX6" fmla="*/ 582888 w 617526"/>
                <a:gd name="connsiteY6" fmla="*/ 96659 h 370932"/>
                <a:gd name="connsiteX7" fmla="*/ 578126 w 617526"/>
                <a:gd name="connsiteY7" fmla="*/ 103803 h 370932"/>
                <a:gd name="connsiteX8" fmla="*/ 573363 w 617526"/>
                <a:gd name="connsiteY8" fmla="*/ 120472 h 370932"/>
                <a:gd name="connsiteX9" fmla="*/ 570982 w 617526"/>
                <a:gd name="connsiteY9" fmla="*/ 127616 h 370932"/>
                <a:gd name="connsiteX10" fmla="*/ 568601 w 617526"/>
                <a:gd name="connsiteY10" fmla="*/ 215722 h 370932"/>
                <a:gd name="connsiteX11" fmla="*/ 563838 w 617526"/>
                <a:gd name="connsiteY11" fmla="*/ 230009 h 370932"/>
                <a:gd name="connsiteX12" fmla="*/ 561457 w 617526"/>
                <a:gd name="connsiteY12" fmla="*/ 239534 h 370932"/>
                <a:gd name="connsiteX13" fmla="*/ 554313 w 617526"/>
                <a:gd name="connsiteY13" fmla="*/ 244297 h 370932"/>
                <a:gd name="connsiteX14" fmla="*/ 544788 w 617526"/>
                <a:gd name="connsiteY14" fmla="*/ 268109 h 370932"/>
                <a:gd name="connsiteX15" fmla="*/ 537644 w 617526"/>
                <a:gd name="connsiteY15" fmla="*/ 272872 h 370932"/>
                <a:gd name="connsiteX16" fmla="*/ 532882 w 617526"/>
                <a:gd name="connsiteY16" fmla="*/ 280016 h 370932"/>
                <a:gd name="connsiteX17" fmla="*/ 518594 w 617526"/>
                <a:gd name="connsiteY17" fmla="*/ 284778 h 370932"/>
                <a:gd name="connsiteX18" fmla="*/ 442394 w 617526"/>
                <a:gd name="connsiteY18" fmla="*/ 287159 h 370932"/>
                <a:gd name="connsiteX19" fmla="*/ 432869 w 617526"/>
                <a:gd name="connsiteY19" fmla="*/ 299066 h 370932"/>
                <a:gd name="connsiteX20" fmla="*/ 423344 w 617526"/>
                <a:gd name="connsiteY20" fmla="*/ 310972 h 370932"/>
                <a:gd name="connsiteX21" fmla="*/ 409057 w 617526"/>
                <a:gd name="connsiteY21" fmla="*/ 320497 h 370932"/>
                <a:gd name="connsiteX22" fmla="*/ 399532 w 617526"/>
                <a:gd name="connsiteY22" fmla="*/ 325259 h 370932"/>
                <a:gd name="connsiteX23" fmla="*/ 392388 w 617526"/>
                <a:gd name="connsiteY23" fmla="*/ 330022 h 370932"/>
                <a:gd name="connsiteX24" fmla="*/ 378101 w 617526"/>
                <a:gd name="connsiteY24" fmla="*/ 332403 h 370932"/>
                <a:gd name="connsiteX25" fmla="*/ 368576 w 617526"/>
                <a:gd name="connsiteY25" fmla="*/ 334784 h 370932"/>
                <a:gd name="connsiteX26" fmla="*/ 268563 w 617526"/>
                <a:gd name="connsiteY26" fmla="*/ 334784 h 370932"/>
                <a:gd name="connsiteX27" fmla="*/ 249513 w 617526"/>
                <a:gd name="connsiteY27" fmla="*/ 344309 h 370932"/>
                <a:gd name="connsiteX28" fmla="*/ 235226 w 617526"/>
                <a:gd name="connsiteY28" fmla="*/ 351453 h 370932"/>
                <a:gd name="connsiteX29" fmla="*/ 218557 w 617526"/>
                <a:gd name="connsiteY29" fmla="*/ 360978 h 370932"/>
                <a:gd name="connsiteX30" fmla="*/ 209032 w 617526"/>
                <a:gd name="connsiteY30" fmla="*/ 368122 h 370932"/>
                <a:gd name="connsiteX31" fmla="*/ 199507 w 617526"/>
                <a:gd name="connsiteY31" fmla="*/ 370503 h 370932"/>
                <a:gd name="connsiteX32" fmla="*/ 132832 w 617526"/>
                <a:gd name="connsiteY32" fmla="*/ 368122 h 370932"/>
                <a:gd name="connsiteX33" fmla="*/ 128069 w 617526"/>
                <a:gd name="connsiteY33" fmla="*/ 353834 h 370932"/>
                <a:gd name="connsiteX34" fmla="*/ 120926 w 617526"/>
                <a:gd name="connsiteY34" fmla="*/ 346691 h 370932"/>
                <a:gd name="connsiteX35" fmla="*/ 118544 w 617526"/>
                <a:gd name="connsiteY35" fmla="*/ 337166 h 370932"/>
                <a:gd name="connsiteX36" fmla="*/ 101876 w 617526"/>
                <a:gd name="connsiteY36" fmla="*/ 330022 h 370932"/>
                <a:gd name="connsiteX37" fmla="*/ 92351 w 617526"/>
                <a:gd name="connsiteY37" fmla="*/ 325259 h 370932"/>
                <a:gd name="connsiteX38" fmla="*/ 70919 w 617526"/>
                <a:gd name="connsiteY38" fmla="*/ 322878 h 370932"/>
                <a:gd name="connsiteX39" fmla="*/ 51869 w 617526"/>
                <a:gd name="connsiteY39" fmla="*/ 320497 h 370932"/>
                <a:gd name="connsiteX40" fmla="*/ 37582 w 617526"/>
                <a:gd name="connsiteY40" fmla="*/ 306209 h 370932"/>
                <a:gd name="connsiteX41" fmla="*/ 32819 w 617526"/>
                <a:gd name="connsiteY41" fmla="*/ 299066 h 370932"/>
                <a:gd name="connsiteX42" fmla="*/ 11388 w 617526"/>
                <a:gd name="connsiteY42" fmla="*/ 280016 h 370932"/>
                <a:gd name="connsiteX43" fmla="*/ 5137 w 617526"/>
                <a:gd name="connsiteY43" fmla="*/ 272313 h 370932"/>
                <a:gd name="connsiteX44" fmla="*/ 0 w 617526"/>
                <a:gd name="connsiteY44" fmla="*/ 268494 h 370932"/>
                <a:gd name="connsiteX45" fmla="*/ 0 w 617526"/>
                <a:gd name="connsiteY45" fmla="*/ 38749 h 370932"/>
                <a:gd name="connsiteX0" fmla="*/ 0 w 603691"/>
                <a:gd name="connsiteY0" fmla="*/ 72139 h 404322"/>
                <a:gd name="connsiteX1" fmla="*/ 568658 w 603691"/>
                <a:gd name="connsiteY1" fmla="*/ 0 h 404322"/>
                <a:gd name="connsiteX2" fmla="*/ 576611 w 603691"/>
                <a:gd name="connsiteY2" fmla="*/ 33448 h 404322"/>
                <a:gd name="connsiteX3" fmla="*/ 601938 w 603691"/>
                <a:gd name="connsiteY3" fmla="*/ 91949 h 404322"/>
                <a:gd name="connsiteX4" fmla="*/ 599557 w 603691"/>
                <a:gd name="connsiteY4" fmla="*/ 99093 h 404322"/>
                <a:gd name="connsiteX5" fmla="*/ 590032 w 603691"/>
                <a:gd name="connsiteY5" fmla="*/ 113381 h 404322"/>
                <a:gd name="connsiteX6" fmla="*/ 582888 w 603691"/>
                <a:gd name="connsiteY6" fmla="*/ 130049 h 404322"/>
                <a:gd name="connsiteX7" fmla="*/ 578126 w 603691"/>
                <a:gd name="connsiteY7" fmla="*/ 137193 h 404322"/>
                <a:gd name="connsiteX8" fmla="*/ 573363 w 603691"/>
                <a:gd name="connsiteY8" fmla="*/ 153862 h 404322"/>
                <a:gd name="connsiteX9" fmla="*/ 570982 w 603691"/>
                <a:gd name="connsiteY9" fmla="*/ 161006 h 404322"/>
                <a:gd name="connsiteX10" fmla="*/ 568601 w 603691"/>
                <a:gd name="connsiteY10" fmla="*/ 249112 h 404322"/>
                <a:gd name="connsiteX11" fmla="*/ 563838 w 603691"/>
                <a:gd name="connsiteY11" fmla="*/ 263399 h 404322"/>
                <a:gd name="connsiteX12" fmla="*/ 561457 w 603691"/>
                <a:gd name="connsiteY12" fmla="*/ 272924 h 404322"/>
                <a:gd name="connsiteX13" fmla="*/ 554313 w 603691"/>
                <a:gd name="connsiteY13" fmla="*/ 277687 h 404322"/>
                <a:gd name="connsiteX14" fmla="*/ 544788 w 603691"/>
                <a:gd name="connsiteY14" fmla="*/ 301499 h 404322"/>
                <a:gd name="connsiteX15" fmla="*/ 537644 w 603691"/>
                <a:gd name="connsiteY15" fmla="*/ 306262 h 404322"/>
                <a:gd name="connsiteX16" fmla="*/ 532882 w 603691"/>
                <a:gd name="connsiteY16" fmla="*/ 313406 h 404322"/>
                <a:gd name="connsiteX17" fmla="*/ 518594 w 603691"/>
                <a:gd name="connsiteY17" fmla="*/ 318168 h 404322"/>
                <a:gd name="connsiteX18" fmla="*/ 442394 w 603691"/>
                <a:gd name="connsiteY18" fmla="*/ 320549 h 404322"/>
                <a:gd name="connsiteX19" fmla="*/ 432869 w 603691"/>
                <a:gd name="connsiteY19" fmla="*/ 332456 h 404322"/>
                <a:gd name="connsiteX20" fmla="*/ 423344 w 603691"/>
                <a:gd name="connsiteY20" fmla="*/ 344362 h 404322"/>
                <a:gd name="connsiteX21" fmla="*/ 409057 w 603691"/>
                <a:gd name="connsiteY21" fmla="*/ 353887 h 404322"/>
                <a:gd name="connsiteX22" fmla="*/ 399532 w 603691"/>
                <a:gd name="connsiteY22" fmla="*/ 358649 h 404322"/>
                <a:gd name="connsiteX23" fmla="*/ 392388 w 603691"/>
                <a:gd name="connsiteY23" fmla="*/ 363412 h 404322"/>
                <a:gd name="connsiteX24" fmla="*/ 378101 w 603691"/>
                <a:gd name="connsiteY24" fmla="*/ 365793 h 404322"/>
                <a:gd name="connsiteX25" fmla="*/ 368576 w 603691"/>
                <a:gd name="connsiteY25" fmla="*/ 368174 h 404322"/>
                <a:gd name="connsiteX26" fmla="*/ 268563 w 603691"/>
                <a:gd name="connsiteY26" fmla="*/ 368174 h 404322"/>
                <a:gd name="connsiteX27" fmla="*/ 249513 w 603691"/>
                <a:gd name="connsiteY27" fmla="*/ 377699 h 404322"/>
                <a:gd name="connsiteX28" fmla="*/ 235226 w 603691"/>
                <a:gd name="connsiteY28" fmla="*/ 384843 h 404322"/>
                <a:gd name="connsiteX29" fmla="*/ 218557 w 603691"/>
                <a:gd name="connsiteY29" fmla="*/ 394368 h 404322"/>
                <a:gd name="connsiteX30" fmla="*/ 209032 w 603691"/>
                <a:gd name="connsiteY30" fmla="*/ 401512 h 404322"/>
                <a:gd name="connsiteX31" fmla="*/ 199507 w 603691"/>
                <a:gd name="connsiteY31" fmla="*/ 403893 h 404322"/>
                <a:gd name="connsiteX32" fmla="*/ 132832 w 603691"/>
                <a:gd name="connsiteY32" fmla="*/ 401512 h 404322"/>
                <a:gd name="connsiteX33" fmla="*/ 128069 w 603691"/>
                <a:gd name="connsiteY33" fmla="*/ 387224 h 404322"/>
                <a:gd name="connsiteX34" fmla="*/ 120926 w 603691"/>
                <a:gd name="connsiteY34" fmla="*/ 380081 h 404322"/>
                <a:gd name="connsiteX35" fmla="*/ 118544 w 603691"/>
                <a:gd name="connsiteY35" fmla="*/ 370556 h 404322"/>
                <a:gd name="connsiteX36" fmla="*/ 101876 w 603691"/>
                <a:gd name="connsiteY36" fmla="*/ 363412 h 404322"/>
                <a:gd name="connsiteX37" fmla="*/ 92351 w 603691"/>
                <a:gd name="connsiteY37" fmla="*/ 358649 h 404322"/>
                <a:gd name="connsiteX38" fmla="*/ 70919 w 603691"/>
                <a:gd name="connsiteY38" fmla="*/ 356268 h 404322"/>
                <a:gd name="connsiteX39" fmla="*/ 51869 w 603691"/>
                <a:gd name="connsiteY39" fmla="*/ 353887 h 404322"/>
                <a:gd name="connsiteX40" fmla="*/ 37582 w 603691"/>
                <a:gd name="connsiteY40" fmla="*/ 339599 h 404322"/>
                <a:gd name="connsiteX41" fmla="*/ 32819 w 603691"/>
                <a:gd name="connsiteY41" fmla="*/ 332456 h 404322"/>
                <a:gd name="connsiteX42" fmla="*/ 11388 w 603691"/>
                <a:gd name="connsiteY42" fmla="*/ 313406 h 404322"/>
                <a:gd name="connsiteX43" fmla="*/ 5137 w 603691"/>
                <a:gd name="connsiteY43" fmla="*/ 305703 h 404322"/>
                <a:gd name="connsiteX44" fmla="*/ 0 w 603691"/>
                <a:gd name="connsiteY44" fmla="*/ 301884 h 404322"/>
                <a:gd name="connsiteX45" fmla="*/ 0 w 603691"/>
                <a:gd name="connsiteY45" fmla="*/ 72139 h 404322"/>
                <a:gd name="connsiteX0" fmla="*/ 0 w 603691"/>
                <a:gd name="connsiteY0" fmla="*/ 72139 h 404322"/>
                <a:gd name="connsiteX1" fmla="*/ 568658 w 603691"/>
                <a:gd name="connsiteY1" fmla="*/ 0 h 404322"/>
                <a:gd name="connsiteX2" fmla="*/ 576611 w 603691"/>
                <a:gd name="connsiteY2" fmla="*/ 33448 h 404322"/>
                <a:gd name="connsiteX3" fmla="*/ 601938 w 603691"/>
                <a:gd name="connsiteY3" fmla="*/ 91949 h 404322"/>
                <a:gd name="connsiteX4" fmla="*/ 562324 w 603691"/>
                <a:gd name="connsiteY4" fmla="*/ 85131 h 404322"/>
                <a:gd name="connsiteX5" fmla="*/ 590032 w 603691"/>
                <a:gd name="connsiteY5" fmla="*/ 113381 h 404322"/>
                <a:gd name="connsiteX6" fmla="*/ 582888 w 603691"/>
                <a:gd name="connsiteY6" fmla="*/ 130049 h 404322"/>
                <a:gd name="connsiteX7" fmla="*/ 578126 w 603691"/>
                <a:gd name="connsiteY7" fmla="*/ 137193 h 404322"/>
                <a:gd name="connsiteX8" fmla="*/ 573363 w 603691"/>
                <a:gd name="connsiteY8" fmla="*/ 153862 h 404322"/>
                <a:gd name="connsiteX9" fmla="*/ 570982 w 603691"/>
                <a:gd name="connsiteY9" fmla="*/ 161006 h 404322"/>
                <a:gd name="connsiteX10" fmla="*/ 568601 w 603691"/>
                <a:gd name="connsiteY10" fmla="*/ 249112 h 404322"/>
                <a:gd name="connsiteX11" fmla="*/ 563838 w 603691"/>
                <a:gd name="connsiteY11" fmla="*/ 263399 h 404322"/>
                <a:gd name="connsiteX12" fmla="*/ 561457 w 603691"/>
                <a:gd name="connsiteY12" fmla="*/ 272924 h 404322"/>
                <a:gd name="connsiteX13" fmla="*/ 554313 w 603691"/>
                <a:gd name="connsiteY13" fmla="*/ 277687 h 404322"/>
                <a:gd name="connsiteX14" fmla="*/ 544788 w 603691"/>
                <a:gd name="connsiteY14" fmla="*/ 301499 h 404322"/>
                <a:gd name="connsiteX15" fmla="*/ 537644 w 603691"/>
                <a:gd name="connsiteY15" fmla="*/ 306262 h 404322"/>
                <a:gd name="connsiteX16" fmla="*/ 532882 w 603691"/>
                <a:gd name="connsiteY16" fmla="*/ 313406 h 404322"/>
                <a:gd name="connsiteX17" fmla="*/ 518594 w 603691"/>
                <a:gd name="connsiteY17" fmla="*/ 318168 h 404322"/>
                <a:gd name="connsiteX18" fmla="*/ 442394 w 603691"/>
                <a:gd name="connsiteY18" fmla="*/ 320549 h 404322"/>
                <a:gd name="connsiteX19" fmla="*/ 432869 w 603691"/>
                <a:gd name="connsiteY19" fmla="*/ 332456 h 404322"/>
                <a:gd name="connsiteX20" fmla="*/ 423344 w 603691"/>
                <a:gd name="connsiteY20" fmla="*/ 344362 h 404322"/>
                <a:gd name="connsiteX21" fmla="*/ 409057 w 603691"/>
                <a:gd name="connsiteY21" fmla="*/ 353887 h 404322"/>
                <a:gd name="connsiteX22" fmla="*/ 399532 w 603691"/>
                <a:gd name="connsiteY22" fmla="*/ 358649 h 404322"/>
                <a:gd name="connsiteX23" fmla="*/ 392388 w 603691"/>
                <a:gd name="connsiteY23" fmla="*/ 363412 h 404322"/>
                <a:gd name="connsiteX24" fmla="*/ 378101 w 603691"/>
                <a:gd name="connsiteY24" fmla="*/ 365793 h 404322"/>
                <a:gd name="connsiteX25" fmla="*/ 368576 w 603691"/>
                <a:gd name="connsiteY25" fmla="*/ 368174 h 404322"/>
                <a:gd name="connsiteX26" fmla="*/ 268563 w 603691"/>
                <a:gd name="connsiteY26" fmla="*/ 368174 h 404322"/>
                <a:gd name="connsiteX27" fmla="*/ 249513 w 603691"/>
                <a:gd name="connsiteY27" fmla="*/ 377699 h 404322"/>
                <a:gd name="connsiteX28" fmla="*/ 235226 w 603691"/>
                <a:gd name="connsiteY28" fmla="*/ 384843 h 404322"/>
                <a:gd name="connsiteX29" fmla="*/ 218557 w 603691"/>
                <a:gd name="connsiteY29" fmla="*/ 394368 h 404322"/>
                <a:gd name="connsiteX30" fmla="*/ 209032 w 603691"/>
                <a:gd name="connsiteY30" fmla="*/ 401512 h 404322"/>
                <a:gd name="connsiteX31" fmla="*/ 199507 w 603691"/>
                <a:gd name="connsiteY31" fmla="*/ 403893 h 404322"/>
                <a:gd name="connsiteX32" fmla="*/ 132832 w 603691"/>
                <a:gd name="connsiteY32" fmla="*/ 401512 h 404322"/>
                <a:gd name="connsiteX33" fmla="*/ 128069 w 603691"/>
                <a:gd name="connsiteY33" fmla="*/ 387224 h 404322"/>
                <a:gd name="connsiteX34" fmla="*/ 120926 w 603691"/>
                <a:gd name="connsiteY34" fmla="*/ 380081 h 404322"/>
                <a:gd name="connsiteX35" fmla="*/ 118544 w 603691"/>
                <a:gd name="connsiteY35" fmla="*/ 370556 h 404322"/>
                <a:gd name="connsiteX36" fmla="*/ 101876 w 603691"/>
                <a:gd name="connsiteY36" fmla="*/ 363412 h 404322"/>
                <a:gd name="connsiteX37" fmla="*/ 92351 w 603691"/>
                <a:gd name="connsiteY37" fmla="*/ 358649 h 404322"/>
                <a:gd name="connsiteX38" fmla="*/ 70919 w 603691"/>
                <a:gd name="connsiteY38" fmla="*/ 356268 h 404322"/>
                <a:gd name="connsiteX39" fmla="*/ 51869 w 603691"/>
                <a:gd name="connsiteY39" fmla="*/ 353887 h 404322"/>
                <a:gd name="connsiteX40" fmla="*/ 37582 w 603691"/>
                <a:gd name="connsiteY40" fmla="*/ 339599 h 404322"/>
                <a:gd name="connsiteX41" fmla="*/ 32819 w 603691"/>
                <a:gd name="connsiteY41" fmla="*/ 332456 h 404322"/>
                <a:gd name="connsiteX42" fmla="*/ 11388 w 603691"/>
                <a:gd name="connsiteY42" fmla="*/ 313406 h 404322"/>
                <a:gd name="connsiteX43" fmla="*/ 5137 w 603691"/>
                <a:gd name="connsiteY43" fmla="*/ 305703 h 404322"/>
                <a:gd name="connsiteX44" fmla="*/ 0 w 603691"/>
                <a:gd name="connsiteY44" fmla="*/ 301884 h 404322"/>
                <a:gd name="connsiteX45" fmla="*/ 0 w 603691"/>
                <a:gd name="connsiteY45" fmla="*/ 72139 h 404322"/>
                <a:gd name="connsiteX0" fmla="*/ 0 w 624207"/>
                <a:gd name="connsiteY0" fmla="*/ 72139 h 404322"/>
                <a:gd name="connsiteX1" fmla="*/ 568658 w 624207"/>
                <a:gd name="connsiteY1" fmla="*/ 0 h 404322"/>
                <a:gd name="connsiteX2" fmla="*/ 601938 w 624207"/>
                <a:gd name="connsiteY2" fmla="*/ 91949 h 404322"/>
                <a:gd name="connsiteX3" fmla="*/ 562324 w 624207"/>
                <a:gd name="connsiteY3" fmla="*/ 85131 h 404322"/>
                <a:gd name="connsiteX4" fmla="*/ 590032 w 624207"/>
                <a:gd name="connsiteY4" fmla="*/ 113381 h 404322"/>
                <a:gd name="connsiteX5" fmla="*/ 582888 w 624207"/>
                <a:gd name="connsiteY5" fmla="*/ 130049 h 404322"/>
                <a:gd name="connsiteX6" fmla="*/ 578126 w 624207"/>
                <a:gd name="connsiteY6" fmla="*/ 137193 h 404322"/>
                <a:gd name="connsiteX7" fmla="*/ 573363 w 624207"/>
                <a:gd name="connsiteY7" fmla="*/ 153862 h 404322"/>
                <a:gd name="connsiteX8" fmla="*/ 570982 w 624207"/>
                <a:gd name="connsiteY8" fmla="*/ 161006 h 404322"/>
                <a:gd name="connsiteX9" fmla="*/ 568601 w 624207"/>
                <a:gd name="connsiteY9" fmla="*/ 249112 h 404322"/>
                <a:gd name="connsiteX10" fmla="*/ 563838 w 624207"/>
                <a:gd name="connsiteY10" fmla="*/ 263399 h 404322"/>
                <a:gd name="connsiteX11" fmla="*/ 561457 w 624207"/>
                <a:gd name="connsiteY11" fmla="*/ 272924 h 404322"/>
                <a:gd name="connsiteX12" fmla="*/ 554313 w 624207"/>
                <a:gd name="connsiteY12" fmla="*/ 277687 h 404322"/>
                <a:gd name="connsiteX13" fmla="*/ 544788 w 624207"/>
                <a:gd name="connsiteY13" fmla="*/ 301499 h 404322"/>
                <a:gd name="connsiteX14" fmla="*/ 537644 w 624207"/>
                <a:gd name="connsiteY14" fmla="*/ 306262 h 404322"/>
                <a:gd name="connsiteX15" fmla="*/ 532882 w 624207"/>
                <a:gd name="connsiteY15" fmla="*/ 313406 h 404322"/>
                <a:gd name="connsiteX16" fmla="*/ 518594 w 624207"/>
                <a:gd name="connsiteY16" fmla="*/ 318168 h 404322"/>
                <a:gd name="connsiteX17" fmla="*/ 442394 w 624207"/>
                <a:gd name="connsiteY17" fmla="*/ 320549 h 404322"/>
                <a:gd name="connsiteX18" fmla="*/ 432869 w 624207"/>
                <a:gd name="connsiteY18" fmla="*/ 332456 h 404322"/>
                <a:gd name="connsiteX19" fmla="*/ 423344 w 624207"/>
                <a:gd name="connsiteY19" fmla="*/ 344362 h 404322"/>
                <a:gd name="connsiteX20" fmla="*/ 409057 w 624207"/>
                <a:gd name="connsiteY20" fmla="*/ 353887 h 404322"/>
                <a:gd name="connsiteX21" fmla="*/ 399532 w 624207"/>
                <a:gd name="connsiteY21" fmla="*/ 358649 h 404322"/>
                <a:gd name="connsiteX22" fmla="*/ 392388 w 624207"/>
                <a:gd name="connsiteY22" fmla="*/ 363412 h 404322"/>
                <a:gd name="connsiteX23" fmla="*/ 378101 w 624207"/>
                <a:gd name="connsiteY23" fmla="*/ 365793 h 404322"/>
                <a:gd name="connsiteX24" fmla="*/ 368576 w 624207"/>
                <a:gd name="connsiteY24" fmla="*/ 368174 h 404322"/>
                <a:gd name="connsiteX25" fmla="*/ 268563 w 624207"/>
                <a:gd name="connsiteY25" fmla="*/ 368174 h 404322"/>
                <a:gd name="connsiteX26" fmla="*/ 249513 w 624207"/>
                <a:gd name="connsiteY26" fmla="*/ 377699 h 404322"/>
                <a:gd name="connsiteX27" fmla="*/ 235226 w 624207"/>
                <a:gd name="connsiteY27" fmla="*/ 384843 h 404322"/>
                <a:gd name="connsiteX28" fmla="*/ 218557 w 624207"/>
                <a:gd name="connsiteY28" fmla="*/ 394368 h 404322"/>
                <a:gd name="connsiteX29" fmla="*/ 209032 w 624207"/>
                <a:gd name="connsiteY29" fmla="*/ 401512 h 404322"/>
                <a:gd name="connsiteX30" fmla="*/ 199507 w 624207"/>
                <a:gd name="connsiteY30" fmla="*/ 403893 h 404322"/>
                <a:gd name="connsiteX31" fmla="*/ 132832 w 624207"/>
                <a:gd name="connsiteY31" fmla="*/ 401512 h 404322"/>
                <a:gd name="connsiteX32" fmla="*/ 128069 w 624207"/>
                <a:gd name="connsiteY32" fmla="*/ 387224 h 404322"/>
                <a:gd name="connsiteX33" fmla="*/ 120926 w 624207"/>
                <a:gd name="connsiteY33" fmla="*/ 380081 h 404322"/>
                <a:gd name="connsiteX34" fmla="*/ 118544 w 624207"/>
                <a:gd name="connsiteY34" fmla="*/ 370556 h 404322"/>
                <a:gd name="connsiteX35" fmla="*/ 101876 w 624207"/>
                <a:gd name="connsiteY35" fmla="*/ 363412 h 404322"/>
                <a:gd name="connsiteX36" fmla="*/ 92351 w 624207"/>
                <a:gd name="connsiteY36" fmla="*/ 358649 h 404322"/>
                <a:gd name="connsiteX37" fmla="*/ 70919 w 624207"/>
                <a:gd name="connsiteY37" fmla="*/ 356268 h 404322"/>
                <a:gd name="connsiteX38" fmla="*/ 51869 w 624207"/>
                <a:gd name="connsiteY38" fmla="*/ 353887 h 404322"/>
                <a:gd name="connsiteX39" fmla="*/ 37582 w 624207"/>
                <a:gd name="connsiteY39" fmla="*/ 339599 h 404322"/>
                <a:gd name="connsiteX40" fmla="*/ 32819 w 624207"/>
                <a:gd name="connsiteY40" fmla="*/ 332456 h 404322"/>
                <a:gd name="connsiteX41" fmla="*/ 11388 w 624207"/>
                <a:gd name="connsiteY41" fmla="*/ 313406 h 404322"/>
                <a:gd name="connsiteX42" fmla="*/ 5137 w 624207"/>
                <a:gd name="connsiteY42" fmla="*/ 305703 h 404322"/>
                <a:gd name="connsiteX43" fmla="*/ 0 w 624207"/>
                <a:gd name="connsiteY43" fmla="*/ 301884 h 404322"/>
                <a:gd name="connsiteX44" fmla="*/ 0 w 624207"/>
                <a:gd name="connsiteY44" fmla="*/ 72139 h 404322"/>
                <a:gd name="connsiteX0" fmla="*/ 0 w 643777"/>
                <a:gd name="connsiteY0" fmla="*/ 72139 h 404322"/>
                <a:gd name="connsiteX1" fmla="*/ 568658 w 643777"/>
                <a:gd name="connsiteY1" fmla="*/ 0 h 404322"/>
                <a:gd name="connsiteX2" fmla="*/ 639171 w 643777"/>
                <a:gd name="connsiteY2" fmla="*/ 64024 h 404322"/>
                <a:gd name="connsiteX3" fmla="*/ 562324 w 643777"/>
                <a:gd name="connsiteY3" fmla="*/ 85131 h 404322"/>
                <a:gd name="connsiteX4" fmla="*/ 590032 w 643777"/>
                <a:gd name="connsiteY4" fmla="*/ 113381 h 404322"/>
                <a:gd name="connsiteX5" fmla="*/ 582888 w 643777"/>
                <a:gd name="connsiteY5" fmla="*/ 130049 h 404322"/>
                <a:gd name="connsiteX6" fmla="*/ 578126 w 643777"/>
                <a:gd name="connsiteY6" fmla="*/ 137193 h 404322"/>
                <a:gd name="connsiteX7" fmla="*/ 573363 w 643777"/>
                <a:gd name="connsiteY7" fmla="*/ 153862 h 404322"/>
                <a:gd name="connsiteX8" fmla="*/ 570982 w 643777"/>
                <a:gd name="connsiteY8" fmla="*/ 161006 h 404322"/>
                <a:gd name="connsiteX9" fmla="*/ 568601 w 643777"/>
                <a:gd name="connsiteY9" fmla="*/ 249112 h 404322"/>
                <a:gd name="connsiteX10" fmla="*/ 563838 w 643777"/>
                <a:gd name="connsiteY10" fmla="*/ 263399 h 404322"/>
                <a:gd name="connsiteX11" fmla="*/ 561457 w 643777"/>
                <a:gd name="connsiteY11" fmla="*/ 272924 h 404322"/>
                <a:gd name="connsiteX12" fmla="*/ 554313 w 643777"/>
                <a:gd name="connsiteY12" fmla="*/ 277687 h 404322"/>
                <a:gd name="connsiteX13" fmla="*/ 544788 w 643777"/>
                <a:gd name="connsiteY13" fmla="*/ 301499 h 404322"/>
                <a:gd name="connsiteX14" fmla="*/ 537644 w 643777"/>
                <a:gd name="connsiteY14" fmla="*/ 306262 h 404322"/>
                <a:gd name="connsiteX15" fmla="*/ 532882 w 643777"/>
                <a:gd name="connsiteY15" fmla="*/ 313406 h 404322"/>
                <a:gd name="connsiteX16" fmla="*/ 518594 w 643777"/>
                <a:gd name="connsiteY16" fmla="*/ 318168 h 404322"/>
                <a:gd name="connsiteX17" fmla="*/ 442394 w 643777"/>
                <a:gd name="connsiteY17" fmla="*/ 320549 h 404322"/>
                <a:gd name="connsiteX18" fmla="*/ 432869 w 643777"/>
                <a:gd name="connsiteY18" fmla="*/ 332456 h 404322"/>
                <a:gd name="connsiteX19" fmla="*/ 423344 w 643777"/>
                <a:gd name="connsiteY19" fmla="*/ 344362 h 404322"/>
                <a:gd name="connsiteX20" fmla="*/ 409057 w 643777"/>
                <a:gd name="connsiteY20" fmla="*/ 353887 h 404322"/>
                <a:gd name="connsiteX21" fmla="*/ 399532 w 643777"/>
                <a:gd name="connsiteY21" fmla="*/ 358649 h 404322"/>
                <a:gd name="connsiteX22" fmla="*/ 392388 w 643777"/>
                <a:gd name="connsiteY22" fmla="*/ 363412 h 404322"/>
                <a:gd name="connsiteX23" fmla="*/ 378101 w 643777"/>
                <a:gd name="connsiteY23" fmla="*/ 365793 h 404322"/>
                <a:gd name="connsiteX24" fmla="*/ 368576 w 643777"/>
                <a:gd name="connsiteY24" fmla="*/ 368174 h 404322"/>
                <a:gd name="connsiteX25" fmla="*/ 268563 w 643777"/>
                <a:gd name="connsiteY25" fmla="*/ 368174 h 404322"/>
                <a:gd name="connsiteX26" fmla="*/ 249513 w 643777"/>
                <a:gd name="connsiteY26" fmla="*/ 377699 h 404322"/>
                <a:gd name="connsiteX27" fmla="*/ 235226 w 643777"/>
                <a:gd name="connsiteY27" fmla="*/ 384843 h 404322"/>
                <a:gd name="connsiteX28" fmla="*/ 218557 w 643777"/>
                <a:gd name="connsiteY28" fmla="*/ 394368 h 404322"/>
                <a:gd name="connsiteX29" fmla="*/ 209032 w 643777"/>
                <a:gd name="connsiteY29" fmla="*/ 401512 h 404322"/>
                <a:gd name="connsiteX30" fmla="*/ 199507 w 643777"/>
                <a:gd name="connsiteY30" fmla="*/ 403893 h 404322"/>
                <a:gd name="connsiteX31" fmla="*/ 132832 w 643777"/>
                <a:gd name="connsiteY31" fmla="*/ 401512 h 404322"/>
                <a:gd name="connsiteX32" fmla="*/ 128069 w 643777"/>
                <a:gd name="connsiteY32" fmla="*/ 387224 h 404322"/>
                <a:gd name="connsiteX33" fmla="*/ 120926 w 643777"/>
                <a:gd name="connsiteY33" fmla="*/ 380081 h 404322"/>
                <a:gd name="connsiteX34" fmla="*/ 118544 w 643777"/>
                <a:gd name="connsiteY34" fmla="*/ 370556 h 404322"/>
                <a:gd name="connsiteX35" fmla="*/ 101876 w 643777"/>
                <a:gd name="connsiteY35" fmla="*/ 363412 h 404322"/>
                <a:gd name="connsiteX36" fmla="*/ 92351 w 643777"/>
                <a:gd name="connsiteY36" fmla="*/ 358649 h 404322"/>
                <a:gd name="connsiteX37" fmla="*/ 70919 w 643777"/>
                <a:gd name="connsiteY37" fmla="*/ 356268 h 404322"/>
                <a:gd name="connsiteX38" fmla="*/ 51869 w 643777"/>
                <a:gd name="connsiteY38" fmla="*/ 353887 h 404322"/>
                <a:gd name="connsiteX39" fmla="*/ 37582 w 643777"/>
                <a:gd name="connsiteY39" fmla="*/ 339599 h 404322"/>
                <a:gd name="connsiteX40" fmla="*/ 32819 w 643777"/>
                <a:gd name="connsiteY40" fmla="*/ 332456 h 404322"/>
                <a:gd name="connsiteX41" fmla="*/ 11388 w 643777"/>
                <a:gd name="connsiteY41" fmla="*/ 313406 h 404322"/>
                <a:gd name="connsiteX42" fmla="*/ 5137 w 643777"/>
                <a:gd name="connsiteY42" fmla="*/ 305703 h 404322"/>
                <a:gd name="connsiteX43" fmla="*/ 0 w 643777"/>
                <a:gd name="connsiteY43" fmla="*/ 301884 h 404322"/>
                <a:gd name="connsiteX44" fmla="*/ 0 w 643777"/>
                <a:gd name="connsiteY44" fmla="*/ 72139 h 404322"/>
                <a:gd name="connsiteX0" fmla="*/ 0 w 608000"/>
                <a:gd name="connsiteY0" fmla="*/ 72139 h 404322"/>
                <a:gd name="connsiteX1" fmla="*/ 568658 w 608000"/>
                <a:gd name="connsiteY1" fmla="*/ 0 h 404322"/>
                <a:gd name="connsiteX2" fmla="*/ 562324 w 608000"/>
                <a:gd name="connsiteY2" fmla="*/ 85131 h 404322"/>
                <a:gd name="connsiteX3" fmla="*/ 590032 w 608000"/>
                <a:gd name="connsiteY3" fmla="*/ 113381 h 404322"/>
                <a:gd name="connsiteX4" fmla="*/ 582888 w 608000"/>
                <a:gd name="connsiteY4" fmla="*/ 130049 h 404322"/>
                <a:gd name="connsiteX5" fmla="*/ 578126 w 608000"/>
                <a:gd name="connsiteY5" fmla="*/ 137193 h 404322"/>
                <a:gd name="connsiteX6" fmla="*/ 573363 w 608000"/>
                <a:gd name="connsiteY6" fmla="*/ 153862 h 404322"/>
                <a:gd name="connsiteX7" fmla="*/ 570982 w 608000"/>
                <a:gd name="connsiteY7" fmla="*/ 161006 h 404322"/>
                <a:gd name="connsiteX8" fmla="*/ 568601 w 608000"/>
                <a:gd name="connsiteY8" fmla="*/ 249112 h 404322"/>
                <a:gd name="connsiteX9" fmla="*/ 563838 w 608000"/>
                <a:gd name="connsiteY9" fmla="*/ 263399 h 404322"/>
                <a:gd name="connsiteX10" fmla="*/ 561457 w 608000"/>
                <a:gd name="connsiteY10" fmla="*/ 272924 h 404322"/>
                <a:gd name="connsiteX11" fmla="*/ 554313 w 608000"/>
                <a:gd name="connsiteY11" fmla="*/ 277687 h 404322"/>
                <a:gd name="connsiteX12" fmla="*/ 544788 w 608000"/>
                <a:gd name="connsiteY12" fmla="*/ 301499 h 404322"/>
                <a:gd name="connsiteX13" fmla="*/ 537644 w 608000"/>
                <a:gd name="connsiteY13" fmla="*/ 306262 h 404322"/>
                <a:gd name="connsiteX14" fmla="*/ 532882 w 608000"/>
                <a:gd name="connsiteY14" fmla="*/ 313406 h 404322"/>
                <a:gd name="connsiteX15" fmla="*/ 518594 w 608000"/>
                <a:gd name="connsiteY15" fmla="*/ 318168 h 404322"/>
                <a:gd name="connsiteX16" fmla="*/ 442394 w 608000"/>
                <a:gd name="connsiteY16" fmla="*/ 320549 h 404322"/>
                <a:gd name="connsiteX17" fmla="*/ 432869 w 608000"/>
                <a:gd name="connsiteY17" fmla="*/ 332456 h 404322"/>
                <a:gd name="connsiteX18" fmla="*/ 423344 w 608000"/>
                <a:gd name="connsiteY18" fmla="*/ 344362 h 404322"/>
                <a:gd name="connsiteX19" fmla="*/ 409057 w 608000"/>
                <a:gd name="connsiteY19" fmla="*/ 353887 h 404322"/>
                <a:gd name="connsiteX20" fmla="*/ 399532 w 608000"/>
                <a:gd name="connsiteY20" fmla="*/ 358649 h 404322"/>
                <a:gd name="connsiteX21" fmla="*/ 392388 w 608000"/>
                <a:gd name="connsiteY21" fmla="*/ 363412 h 404322"/>
                <a:gd name="connsiteX22" fmla="*/ 378101 w 608000"/>
                <a:gd name="connsiteY22" fmla="*/ 365793 h 404322"/>
                <a:gd name="connsiteX23" fmla="*/ 368576 w 608000"/>
                <a:gd name="connsiteY23" fmla="*/ 368174 h 404322"/>
                <a:gd name="connsiteX24" fmla="*/ 268563 w 608000"/>
                <a:gd name="connsiteY24" fmla="*/ 368174 h 404322"/>
                <a:gd name="connsiteX25" fmla="*/ 249513 w 608000"/>
                <a:gd name="connsiteY25" fmla="*/ 377699 h 404322"/>
                <a:gd name="connsiteX26" fmla="*/ 235226 w 608000"/>
                <a:gd name="connsiteY26" fmla="*/ 384843 h 404322"/>
                <a:gd name="connsiteX27" fmla="*/ 218557 w 608000"/>
                <a:gd name="connsiteY27" fmla="*/ 394368 h 404322"/>
                <a:gd name="connsiteX28" fmla="*/ 209032 w 608000"/>
                <a:gd name="connsiteY28" fmla="*/ 401512 h 404322"/>
                <a:gd name="connsiteX29" fmla="*/ 199507 w 608000"/>
                <a:gd name="connsiteY29" fmla="*/ 403893 h 404322"/>
                <a:gd name="connsiteX30" fmla="*/ 132832 w 608000"/>
                <a:gd name="connsiteY30" fmla="*/ 401512 h 404322"/>
                <a:gd name="connsiteX31" fmla="*/ 128069 w 608000"/>
                <a:gd name="connsiteY31" fmla="*/ 387224 h 404322"/>
                <a:gd name="connsiteX32" fmla="*/ 120926 w 608000"/>
                <a:gd name="connsiteY32" fmla="*/ 380081 h 404322"/>
                <a:gd name="connsiteX33" fmla="*/ 118544 w 608000"/>
                <a:gd name="connsiteY33" fmla="*/ 370556 h 404322"/>
                <a:gd name="connsiteX34" fmla="*/ 101876 w 608000"/>
                <a:gd name="connsiteY34" fmla="*/ 363412 h 404322"/>
                <a:gd name="connsiteX35" fmla="*/ 92351 w 608000"/>
                <a:gd name="connsiteY35" fmla="*/ 358649 h 404322"/>
                <a:gd name="connsiteX36" fmla="*/ 70919 w 608000"/>
                <a:gd name="connsiteY36" fmla="*/ 356268 h 404322"/>
                <a:gd name="connsiteX37" fmla="*/ 51869 w 608000"/>
                <a:gd name="connsiteY37" fmla="*/ 353887 h 404322"/>
                <a:gd name="connsiteX38" fmla="*/ 37582 w 608000"/>
                <a:gd name="connsiteY38" fmla="*/ 339599 h 404322"/>
                <a:gd name="connsiteX39" fmla="*/ 32819 w 608000"/>
                <a:gd name="connsiteY39" fmla="*/ 332456 h 404322"/>
                <a:gd name="connsiteX40" fmla="*/ 11388 w 608000"/>
                <a:gd name="connsiteY40" fmla="*/ 313406 h 404322"/>
                <a:gd name="connsiteX41" fmla="*/ 5137 w 608000"/>
                <a:gd name="connsiteY41" fmla="*/ 305703 h 404322"/>
                <a:gd name="connsiteX42" fmla="*/ 0 w 608000"/>
                <a:gd name="connsiteY42" fmla="*/ 301884 h 404322"/>
                <a:gd name="connsiteX43" fmla="*/ 0 w 608000"/>
                <a:gd name="connsiteY43" fmla="*/ 72139 h 40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08000" h="404322">
                  <a:moveTo>
                    <a:pt x="0" y="72139"/>
                  </a:moveTo>
                  <a:lnTo>
                    <a:pt x="568658" y="0"/>
                  </a:lnTo>
                  <a:cubicBezTo>
                    <a:pt x="662379" y="2165"/>
                    <a:pt x="558762" y="66234"/>
                    <a:pt x="562324" y="85131"/>
                  </a:cubicBezTo>
                  <a:cubicBezTo>
                    <a:pt x="565886" y="104028"/>
                    <a:pt x="586605" y="105895"/>
                    <a:pt x="590032" y="113381"/>
                  </a:cubicBezTo>
                  <a:cubicBezTo>
                    <a:pt x="593459" y="120867"/>
                    <a:pt x="587597" y="121807"/>
                    <a:pt x="582888" y="130049"/>
                  </a:cubicBezTo>
                  <a:cubicBezTo>
                    <a:pt x="581468" y="132534"/>
                    <a:pt x="579406" y="134633"/>
                    <a:pt x="578126" y="137193"/>
                  </a:cubicBezTo>
                  <a:cubicBezTo>
                    <a:pt x="576220" y="141005"/>
                    <a:pt x="574382" y="150294"/>
                    <a:pt x="573363" y="153862"/>
                  </a:cubicBezTo>
                  <a:cubicBezTo>
                    <a:pt x="572673" y="156276"/>
                    <a:pt x="571776" y="158625"/>
                    <a:pt x="570982" y="161006"/>
                  </a:cubicBezTo>
                  <a:cubicBezTo>
                    <a:pt x="570188" y="190375"/>
                    <a:pt x="570646" y="219804"/>
                    <a:pt x="568601" y="249112"/>
                  </a:cubicBezTo>
                  <a:cubicBezTo>
                    <a:pt x="568252" y="254120"/>
                    <a:pt x="565055" y="258529"/>
                    <a:pt x="563838" y="263399"/>
                  </a:cubicBezTo>
                  <a:cubicBezTo>
                    <a:pt x="563044" y="266574"/>
                    <a:pt x="563272" y="270201"/>
                    <a:pt x="561457" y="272924"/>
                  </a:cubicBezTo>
                  <a:cubicBezTo>
                    <a:pt x="559869" y="275305"/>
                    <a:pt x="556694" y="276099"/>
                    <a:pt x="554313" y="277687"/>
                  </a:cubicBezTo>
                  <a:cubicBezTo>
                    <a:pt x="552328" y="285627"/>
                    <a:pt x="550905" y="295383"/>
                    <a:pt x="544788" y="301499"/>
                  </a:cubicBezTo>
                  <a:cubicBezTo>
                    <a:pt x="542764" y="303523"/>
                    <a:pt x="540025" y="304674"/>
                    <a:pt x="537644" y="306262"/>
                  </a:cubicBezTo>
                  <a:cubicBezTo>
                    <a:pt x="536057" y="308643"/>
                    <a:pt x="535309" y="311889"/>
                    <a:pt x="532882" y="313406"/>
                  </a:cubicBezTo>
                  <a:cubicBezTo>
                    <a:pt x="528625" y="316067"/>
                    <a:pt x="523612" y="318011"/>
                    <a:pt x="518594" y="318168"/>
                  </a:cubicBezTo>
                  <a:lnTo>
                    <a:pt x="442394" y="320549"/>
                  </a:lnTo>
                  <a:cubicBezTo>
                    <a:pt x="436410" y="338503"/>
                    <a:pt x="445178" y="317070"/>
                    <a:pt x="432869" y="332456"/>
                  </a:cubicBezTo>
                  <a:cubicBezTo>
                    <a:pt x="419723" y="348888"/>
                    <a:pt x="443820" y="330711"/>
                    <a:pt x="423344" y="344362"/>
                  </a:cubicBezTo>
                  <a:cubicBezTo>
                    <a:pt x="415572" y="356022"/>
                    <a:pt x="422725" y="348762"/>
                    <a:pt x="409057" y="353887"/>
                  </a:cubicBezTo>
                  <a:cubicBezTo>
                    <a:pt x="405733" y="355133"/>
                    <a:pt x="402614" y="356888"/>
                    <a:pt x="399532" y="358649"/>
                  </a:cubicBezTo>
                  <a:cubicBezTo>
                    <a:pt x="397047" y="360069"/>
                    <a:pt x="395103" y="362507"/>
                    <a:pt x="392388" y="363412"/>
                  </a:cubicBezTo>
                  <a:cubicBezTo>
                    <a:pt x="387808" y="364939"/>
                    <a:pt x="382835" y="364846"/>
                    <a:pt x="378101" y="365793"/>
                  </a:cubicBezTo>
                  <a:cubicBezTo>
                    <a:pt x="374892" y="366435"/>
                    <a:pt x="371751" y="367380"/>
                    <a:pt x="368576" y="368174"/>
                  </a:cubicBezTo>
                  <a:cubicBezTo>
                    <a:pt x="345337" y="367206"/>
                    <a:pt x="294282" y="363228"/>
                    <a:pt x="268563" y="368174"/>
                  </a:cubicBezTo>
                  <a:cubicBezTo>
                    <a:pt x="261591" y="369515"/>
                    <a:pt x="256248" y="375453"/>
                    <a:pt x="249513" y="377699"/>
                  </a:cubicBezTo>
                  <a:cubicBezTo>
                    <a:pt x="236415" y="382066"/>
                    <a:pt x="248150" y="377457"/>
                    <a:pt x="235226" y="384843"/>
                  </a:cubicBezTo>
                  <a:cubicBezTo>
                    <a:pt x="221282" y="392812"/>
                    <a:pt x="230154" y="386085"/>
                    <a:pt x="218557" y="394368"/>
                  </a:cubicBezTo>
                  <a:cubicBezTo>
                    <a:pt x="215327" y="396675"/>
                    <a:pt x="212582" y="399737"/>
                    <a:pt x="209032" y="401512"/>
                  </a:cubicBezTo>
                  <a:cubicBezTo>
                    <a:pt x="206105" y="402976"/>
                    <a:pt x="202682" y="403099"/>
                    <a:pt x="199507" y="403893"/>
                  </a:cubicBezTo>
                  <a:cubicBezTo>
                    <a:pt x="177282" y="403099"/>
                    <a:pt x="154489" y="406565"/>
                    <a:pt x="132832" y="401512"/>
                  </a:cubicBezTo>
                  <a:cubicBezTo>
                    <a:pt x="127943" y="400371"/>
                    <a:pt x="131619" y="390774"/>
                    <a:pt x="128069" y="387224"/>
                  </a:cubicBezTo>
                  <a:lnTo>
                    <a:pt x="120926" y="380081"/>
                  </a:lnTo>
                  <a:cubicBezTo>
                    <a:pt x="120132" y="376906"/>
                    <a:pt x="121007" y="372711"/>
                    <a:pt x="118544" y="370556"/>
                  </a:cubicBezTo>
                  <a:cubicBezTo>
                    <a:pt x="113995" y="366575"/>
                    <a:pt x="107379" y="365914"/>
                    <a:pt x="101876" y="363412"/>
                  </a:cubicBezTo>
                  <a:cubicBezTo>
                    <a:pt x="98644" y="361943"/>
                    <a:pt x="95810" y="359447"/>
                    <a:pt x="92351" y="358649"/>
                  </a:cubicBezTo>
                  <a:cubicBezTo>
                    <a:pt x="85347" y="357033"/>
                    <a:pt x="78058" y="357108"/>
                    <a:pt x="70919" y="356268"/>
                  </a:cubicBezTo>
                  <a:lnTo>
                    <a:pt x="51869" y="353887"/>
                  </a:lnTo>
                  <a:cubicBezTo>
                    <a:pt x="40650" y="337056"/>
                    <a:pt x="55298" y="357314"/>
                    <a:pt x="37582" y="339599"/>
                  </a:cubicBezTo>
                  <a:cubicBezTo>
                    <a:pt x="35558" y="337575"/>
                    <a:pt x="34720" y="334595"/>
                    <a:pt x="32819" y="332456"/>
                  </a:cubicBezTo>
                  <a:cubicBezTo>
                    <a:pt x="20953" y="319107"/>
                    <a:pt x="22248" y="320645"/>
                    <a:pt x="11388" y="313406"/>
                  </a:cubicBezTo>
                  <a:cubicBezTo>
                    <a:pt x="4842" y="303586"/>
                    <a:pt x="8114" y="307378"/>
                    <a:pt x="5137" y="305703"/>
                  </a:cubicBezTo>
                  <a:lnTo>
                    <a:pt x="0" y="301884"/>
                  </a:lnTo>
                  <a:lnTo>
                    <a:pt x="0" y="72139"/>
                  </a:lnTo>
                  <a:close/>
                </a:path>
              </a:pathLst>
            </a:custGeom>
            <a:solidFill>
              <a:schemeClr val="bg1">
                <a:lumMod val="5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110" name="Freeform 109"/>
            <p:cNvSpPr/>
            <p:nvPr/>
          </p:nvSpPr>
          <p:spPr>
            <a:xfrm>
              <a:off x="8414022" y="1360633"/>
              <a:ext cx="1754981" cy="874410"/>
            </a:xfrm>
            <a:custGeom>
              <a:avLst/>
              <a:gdLst>
                <a:gd name="connsiteX0" fmla="*/ 923925 w 1754981"/>
                <a:gd name="connsiteY0" fmla="*/ 105266 h 874410"/>
                <a:gd name="connsiteX1" fmla="*/ 1114425 w 1754981"/>
                <a:gd name="connsiteY1" fmla="*/ 36210 h 874410"/>
                <a:gd name="connsiteX2" fmla="*/ 1121569 w 1754981"/>
                <a:gd name="connsiteY2" fmla="*/ 29066 h 874410"/>
                <a:gd name="connsiteX3" fmla="*/ 1140619 w 1754981"/>
                <a:gd name="connsiteY3" fmla="*/ 21923 h 874410"/>
                <a:gd name="connsiteX4" fmla="*/ 1150144 w 1754981"/>
                <a:gd name="connsiteY4" fmla="*/ 14779 h 874410"/>
                <a:gd name="connsiteX5" fmla="*/ 1169194 w 1754981"/>
                <a:gd name="connsiteY5" fmla="*/ 7635 h 874410"/>
                <a:gd name="connsiteX6" fmla="*/ 1171575 w 1754981"/>
                <a:gd name="connsiteY6" fmla="*/ 491 h 874410"/>
                <a:gd name="connsiteX7" fmla="*/ 1207294 w 1754981"/>
                <a:gd name="connsiteY7" fmla="*/ 2873 h 874410"/>
                <a:gd name="connsiteX8" fmla="*/ 1221581 w 1754981"/>
                <a:gd name="connsiteY8" fmla="*/ 7635 h 874410"/>
                <a:gd name="connsiteX9" fmla="*/ 1231106 w 1754981"/>
                <a:gd name="connsiteY9" fmla="*/ 10016 h 874410"/>
                <a:gd name="connsiteX10" fmla="*/ 1247775 w 1754981"/>
                <a:gd name="connsiteY10" fmla="*/ 19541 h 874410"/>
                <a:gd name="connsiteX11" fmla="*/ 1266825 w 1754981"/>
                <a:gd name="connsiteY11" fmla="*/ 24304 h 874410"/>
                <a:gd name="connsiteX12" fmla="*/ 1285875 w 1754981"/>
                <a:gd name="connsiteY12" fmla="*/ 33829 h 874410"/>
                <a:gd name="connsiteX13" fmla="*/ 1302544 w 1754981"/>
                <a:gd name="connsiteY13" fmla="*/ 38591 h 874410"/>
                <a:gd name="connsiteX14" fmla="*/ 1323975 w 1754981"/>
                <a:gd name="connsiteY14" fmla="*/ 50498 h 874410"/>
                <a:gd name="connsiteX15" fmla="*/ 1335881 w 1754981"/>
                <a:gd name="connsiteY15" fmla="*/ 52879 h 874410"/>
                <a:gd name="connsiteX16" fmla="*/ 1343025 w 1754981"/>
                <a:gd name="connsiteY16" fmla="*/ 55260 h 874410"/>
                <a:gd name="connsiteX17" fmla="*/ 1350169 w 1754981"/>
                <a:gd name="connsiteY17" fmla="*/ 62404 h 874410"/>
                <a:gd name="connsiteX18" fmla="*/ 1359694 w 1754981"/>
                <a:gd name="connsiteY18" fmla="*/ 64785 h 874410"/>
                <a:gd name="connsiteX19" fmla="*/ 1366838 w 1754981"/>
                <a:gd name="connsiteY19" fmla="*/ 74310 h 874410"/>
                <a:gd name="connsiteX20" fmla="*/ 1383506 w 1754981"/>
                <a:gd name="connsiteY20" fmla="*/ 81454 h 874410"/>
                <a:gd name="connsiteX21" fmla="*/ 1397794 w 1754981"/>
                <a:gd name="connsiteY21" fmla="*/ 90979 h 874410"/>
                <a:gd name="connsiteX22" fmla="*/ 1419225 w 1754981"/>
                <a:gd name="connsiteY22" fmla="*/ 98123 h 874410"/>
                <a:gd name="connsiteX23" fmla="*/ 1438275 w 1754981"/>
                <a:gd name="connsiteY23" fmla="*/ 110029 h 874410"/>
                <a:gd name="connsiteX24" fmla="*/ 1452563 w 1754981"/>
                <a:gd name="connsiteY24" fmla="*/ 112410 h 874410"/>
                <a:gd name="connsiteX25" fmla="*/ 1473994 w 1754981"/>
                <a:gd name="connsiteY25" fmla="*/ 124316 h 874410"/>
                <a:gd name="connsiteX26" fmla="*/ 1493044 w 1754981"/>
                <a:gd name="connsiteY26" fmla="*/ 136223 h 874410"/>
                <a:gd name="connsiteX27" fmla="*/ 1502569 w 1754981"/>
                <a:gd name="connsiteY27" fmla="*/ 138604 h 874410"/>
                <a:gd name="connsiteX28" fmla="*/ 1519238 w 1754981"/>
                <a:gd name="connsiteY28" fmla="*/ 148129 h 874410"/>
                <a:gd name="connsiteX29" fmla="*/ 1526381 w 1754981"/>
                <a:gd name="connsiteY29" fmla="*/ 150510 h 874410"/>
                <a:gd name="connsiteX30" fmla="*/ 1540669 w 1754981"/>
                <a:gd name="connsiteY30" fmla="*/ 162416 h 874410"/>
                <a:gd name="connsiteX31" fmla="*/ 1547813 w 1754981"/>
                <a:gd name="connsiteY31" fmla="*/ 164798 h 874410"/>
                <a:gd name="connsiteX32" fmla="*/ 1554956 w 1754981"/>
                <a:gd name="connsiteY32" fmla="*/ 169560 h 874410"/>
                <a:gd name="connsiteX33" fmla="*/ 1571625 w 1754981"/>
                <a:gd name="connsiteY33" fmla="*/ 171941 h 874410"/>
                <a:gd name="connsiteX34" fmla="*/ 1631156 w 1754981"/>
                <a:gd name="connsiteY34" fmla="*/ 176704 h 874410"/>
                <a:gd name="connsiteX35" fmla="*/ 1645444 w 1754981"/>
                <a:gd name="connsiteY35" fmla="*/ 183848 h 874410"/>
                <a:gd name="connsiteX36" fmla="*/ 1652588 w 1754981"/>
                <a:gd name="connsiteY36" fmla="*/ 186229 h 874410"/>
                <a:gd name="connsiteX37" fmla="*/ 1659731 w 1754981"/>
                <a:gd name="connsiteY37" fmla="*/ 193373 h 874410"/>
                <a:gd name="connsiteX38" fmla="*/ 1666875 w 1754981"/>
                <a:gd name="connsiteY38" fmla="*/ 202898 h 874410"/>
                <a:gd name="connsiteX39" fmla="*/ 1681163 w 1754981"/>
                <a:gd name="connsiteY39" fmla="*/ 212423 h 874410"/>
                <a:gd name="connsiteX40" fmla="*/ 1695450 w 1754981"/>
                <a:gd name="connsiteY40" fmla="*/ 229091 h 874410"/>
                <a:gd name="connsiteX41" fmla="*/ 1702594 w 1754981"/>
                <a:gd name="connsiteY41" fmla="*/ 233854 h 874410"/>
                <a:gd name="connsiteX42" fmla="*/ 1709738 w 1754981"/>
                <a:gd name="connsiteY42" fmla="*/ 243379 h 874410"/>
                <a:gd name="connsiteX43" fmla="*/ 1716881 w 1754981"/>
                <a:gd name="connsiteY43" fmla="*/ 250523 h 874410"/>
                <a:gd name="connsiteX44" fmla="*/ 1721644 w 1754981"/>
                <a:gd name="connsiteY44" fmla="*/ 286241 h 874410"/>
                <a:gd name="connsiteX45" fmla="*/ 1724025 w 1754981"/>
                <a:gd name="connsiteY45" fmla="*/ 295766 h 874410"/>
                <a:gd name="connsiteX46" fmla="*/ 1726406 w 1754981"/>
                <a:gd name="connsiteY46" fmla="*/ 314816 h 874410"/>
                <a:gd name="connsiteX47" fmla="*/ 1731169 w 1754981"/>
                <a:gd name="connsiteY47" fmla="*/ 329104 h 874410"/>
                <a:gd name="connsiteX48" fmla="*/ 1733550 w 1754981"/>
                <a:gd name="connsiteY48" fmla="*/ 348154 h 874410"/>
                <a:gd name="connsiteX49" fmla="*/ 1740694 w 1754981"/>
                <a:gd name="connsiteY49" fmla="*/ 374348 h 874410"/>
                <a:gd name="connsiteX50" fmla="*/ 1747838 w 1754981"/>
                <a:gd name="connsiteY50" fmla="*/ 424354 h 874410"/>
                <a:gd name="connsiteX51" fmla="*/ 1754981 w 1754981"/>
                <a:gd name="connsiteY51" fmla="*/ 452929 h 874410"/>
                <a:gd name="connsiteX52" fmla="*/ 1752600 w 1754981"/>
                <a:gd name="connsiteY52" fmla="*/ 510079 h 874410"/>
                <a:gd name="connsiteX53" fmla="*/ 1740694 w 1754981"/>
                <a:gd name="connsiteY53" fmla="*/ 531510 h 874410"/>
                <a:gd name="connsiteX54" fmla="*/ 1735931 w 1754981"/>
                <a:gd name="connsiteY54" fmla="*/ 538654 h 874410"/>
                <a:gd name="connsiteX55" fmla="*/ 1724025 w 1754981"/>
                <a:gd name="connsiteY55" fmla="*/ 552941 h 874410"/>
                <a:gd name="connsiteX56" fmla="*/ 1721644 w 1754981"/>
                <a:gd name="connsiteY56" fmla="*/ 560085 h 874410"/>
                <a:gd name="connsiteX57" fmla="*/ 1712119 w 1754981"/>
                <a:gd name="connsiteY57" fmla="*/ 574373 h 874410"/>
                <a:gd name="connsiteX58" fmla="*/ 1704975 w 1754981"/>
                <a:gd name="connsiteY58" fmla="*/ 591041 h 874410"/>
                <a:gd name="connsiteX59" fmla="*/ 1700213 w 1754981"/>
                <a:gd name="connsiteY59" fmla="*/ 598185 h 874410"/>
                <a:gd name="connsiteX60" fmla="*/ 1695450 w 1754981"/>
                <a:gd name="connsiteY60" fmla="*/ 614854 h 874410"/>
                <a:gd name="connsiteX61" fmla="*/ 1693069 w 1754981"/>
                <a:gd name="connsiteY61" fmla="*/ 621998 h 874410"/>
                <a:gd name="connsiteX62" fmla="*/ 1690688 w 1754981"/>
                <a:gd name="connsiteY62" fmla="*/ 710104 h 874410"/>
                <a:gd name="connsiteX63" fmla="*/ 1685925 w 1754981"/>
                <a:gd name="connsiteY63" fmla="*/ 724391 h 874410"/>
                <a:gd name="connsiteX64" fmla="*/ 1683544 w 1754981"/>
                <a:gd name="connsiteY64" fmla="*/ 733916 h 874410"/>
                <a:gd name="connsiteX65" fmla="*/ 1676400 w 1754981"/>
                <a:gd name="connsiteY65" fmla="*/ 738679 h 874410"/>
                <a:gd name="connsiteX66" fmla="*/ 1666875 w 1754981"/>
                <a:gd name="connsiteY66" fmla="*/ 762491 h 874410"/>
                <a:gd name="connsiteX67" fmla="*/ 1659731 w 1754981"/>
                <a:gd name="connsiteY67" fmla="*/ 767254 h 874410"/>
                <a:gd name="connsiteX68" fmla="*/ 1654969 w 1754981"/>
                <a:gd name="connsiteY68" fmla="*/ 774398 h 874410"/>
                <a:gd name="connsiteX69" fmla="*/ 1640681 w 1754981"/>
                <a:gd name="connsiteY69" fmla="*/ 779160 h 874410"/>
                <a:gd name="connsiteX70" fmla="*/ 1564481 w 1754981"/>
                <a:gd name="connsiteY70" fmla="*/ 781541 h 874410"/>
                <a:gd name="connsiteX71" fmla="*/ 1554956 w 1754981"/>
                <a:gd name="connsiteY71" fmla="*/ 793448 h 874410"/>
                <a:gd name="connsiteX72" fmla="*/ 1545431 w 1754981"/>
                <a:gd name="connsiteY72" fmla="*/ 805354 h 874410"/>
                <a:gd name="connsiteX73" fmla="*/ 1531144 w 1754981"/>
                <a:gd name="connsiteY73" fmla="*/ 814879 h 874410"/>
                <a:gd name="connsiteX74" fmla="*/ 1521619 w 1754981"/>
                <a:gd name="connsiteY74" fmla="*/ 819641 h 874410"/>
                <a:gd name="connsiteX75" fmla="*/ 1514475 w 1754981"/>
                <a:gd name="connsiteY75" fmla="*/ 824404 h 874410"/>
                <a:gd name="connsiteX76" fmla="*/ 1500188 w 1754981"/>
                <a:gd name="connsiteY76" fmla="*/ 826785 h 874410"/>
                <a:gd name="connsiteX77" fmla="*/ 1490663 w 1754981"/>
                <a:gd name="connsiteY77" fmla="*/ 829166 h 874410"/>
                <a:gd name="connsiteX78" fmla="*/ 1390650 w 1754981"/>
                <a:gd name="connsiteY78" fmla="*/ 829166 h 874410"/>
                <a:gd name="connsiteX79" fmla="*/ 1371600 w 1754981"/>
                <a:gd name="connsiteY79" fmla="*/ 838691 h 874410"/>
                <a:gd name="connsiteX80" fmla="*/ 1357313 w 1754981"/>
                <a:gd name="connsiteY80" fmla="*/ 845835 h 874410"/>
                <a:gd name="connsiteX81" fmla="*/ 1340644 w 1754981"/>
                <a:gd name="connsiteY81" fmla="*/ 855360 h 874410"/>
                <a:gd name="connsiteX82" fmla="*/ 1331119 w 1754981"/>
                <a:gd name="connsiteY82" fmla="*/ 862504 h 874410"/>
                <a:gd name="connsiteX83" fmla="*/ 1321594 w 1754981"/>
                <a:gd name="connsiteY83" fmla="*/ 864885 h 874410"/>
                <a:gd name="connsiteX84" fmla="*/ 1254919 w 1754981"/>
                <a:gd name="connsiteY84" fmla="*/ 862504 h 874410"/>
                <a:gd name="connsiteX85" fmla="*/ 1250156 w 1754981"/>
                <a:gd name="connsiteY85" fmla="*/ 848216 h 874410"/>
                <a:gd name="connsiteX86" fmla="*/ 1243013 w 1754981"/>
                <a:gd name="connsiteY86" fmla="*/ 841073 h 874410"/>
                <a:gd name="connsiteX87" fmla="*/ 1240631 w 1754981"/>
                <a:gd name="connsiteY87" fmla="*/ 831548 h 874410"/>
                <a:gd name="connsiteX88" fmla="*/ 1223963 w 1754981"/>
                <a:gd name="connsiteY88" fmla="*/ 824404 h 874410"/>
                <a:gd name="connsiteX89" fmla="*/ 1214438 w 1754981"/>
                <a:gd name="connsiteY89" fmla="*/ 819641 h 874410"/>
                <a:gd name="connsiteX90" fmla="*/ 1193006 w 1754981"/>
                <a:gd name="connsiteY90" fmla="*/ 817260 h 874410"/>
                <a:gd name="connsiteX91" fmla="*/ 1173956 w 1754981"/>
                <a:gd name="connsiteY91" fmla="*/ 814879 h 874410"/>
                <a:gd name="connsiteX92" fmla="*/ 1159669 w 1754981"/>
                <a:gd name="connsiteY92" fmla="*/ 800591 h 874410"/>
                <a:gd name="connsiteX93" fmla="*/ 1154906 w 1754981"/>
                <a:gd name="connsiteY93" fmla="*/ 793448 h 874410"/>
                <a:gd name="connsiteX94" fmla="*/ 1133475 w 1754981"/>
                <a:gd name="connsiteY94" fmla="*/ 774398 h 874410"/>
                <a:gd name="connsiteX95" fmla="*/ 1121569 w 1754981"/>
                <a:gd name="connsiteY95" fmla="*/ 762491 h 874410"/>
                <a:gd name="connsiteX96" fmla="*/ 1107281 w 1754981"/>
                <a:gd name="connsiteY96" fmla="*/ 750585 h 874410"/>
                <a:gd name="connsiteX97" fmla="*/ 1097756 w 1754981"/>
                <a:gd name="connsiteY97" fmla="*/ 736298 h 874410"/>
                <a:gd name="connsiteX98" fmla="*/ 1090613 w 1754981"/>
                <a:gd name="connsiteY98" fmla="*/ 741060 h 874410"/>
                <a:gd name="connsiteX99" fmla="*/ 1081088 w 1754981"/>
                <a:gd name="connsiteY99" fmla="*/ 762491 h 874410"/>
                <a:gd name="connsiteX100" fmla="*/ 1073944 w 1754981"/>
                <a:gd name="connsiteY100" fmla="*/ 781541 h 874410"/>
                <a:gd name="connsiteX101" fmla="*/ 1045369 w 1754981"/>
                <a:gd name="connsiteY101" fmla="*/ 805354 h 874410"/>
                <a:gd name="connsiteX102" fmla="*/ 1035844 w 1754981"/>
                <a:gd name="connsiteY102" fmla="*/ 810116 h 874410"/>
                <a:gd name="connsiteX103" fmla="*/ 1021556 w 1754981"/>
                <a:gd name="connsiteY103" fmla="*/ 819641 h 874410"/>
                <a:gd name="connsiteX104" fmla="*/ 1012031 w 1754981"/>
                <a:gd name="connsiteY104" fmla="*/ 824404 h 874410"/>
                <a:gd name="connsiteX105" fmla="*/ 1004888 w 1754981"/>
                <a:gd name="connsiteY105" fmla="*/ 829166 h 874410"/>
                <a:gd name="connsiteX106" fmla="*/ 997744 w 1754981"/>
                <a:gd name="connsiteY106" fmla="*/ 836310 h 874410"/>
                <a:gd name="connsiteX107" fmla="*/ 988219 w 1754981"/>
                <a:gd name="connsiteY107" fmla="*/ 838691 h 874410"/>
                <a:gd name="connsiteX108" fmla="*/ 973931 w 1754981"/>
                <a:gd name="connsiteY108" fmla="*/ 850598 h 874410"/>
                <a:gd name="connsiteX109" fmla="*/ 959644 w 1754981"/>
                <a:gd name="connsiteY109" fmla="*/ 855360 h 874410"/>
                <a:gd name="connsiteX110" fmla="*/ 950119 w 1754981"/>
                <a:gd name="connsiteY110" fmla="*/ 864885 h 874410"/>
                <a:gd name="connsiteX111" fmla="*/ 935831 w 1754981"/>
                <a:gd name="connsiteY111" fmla="*/ 874410 h 874410"/>
                <a:gd name="connsiteX112" fmla="*/ 921544 w 1754981"/>
                <a:gd name="connsiteY112" fmla="*/ 872029 h 874410"/>
                <a:gd name="connsiteX113" fmla="*/ 907256 w 1754981"/>
                <a:gd name="connsiteY113" fmla="*/ 862504 h 874410"/>
                <a:gd name="connsiteX114" fmla="*/ 904875 w 1754981"/>
                <a:gd name="connsiteY114" fmla="*/ 855360 h 874410"/>
                <a:gd name="connsiteX115" fmla="*/ 902494 w 1754981"/>
                <a:gd name="connsiteY115" fmla="*/ 845835 h 874410"/>
                <a:gd name="connsiteX116" fmla="*/ 897731 w 1754981"/>
                <a:gd name="connsiteY116" fmla="*/ 838691 h 874410"/>
                <a:gd name="connsiteX117" fmla="*/ 888206 w 1754981"/>
                <a:gd name="connsiteY117" fmla="*/ 826785 h 874410"/>
                <a:gd name="connsiteX118" fmla="*/ 883444 w 1754981"/>
                <a:gd name="connsiteY118" fmla="*/ 819641 h 874410"/>
                <a:gd name="connsiteX119" fmla="*/ 873919 w 1754981"/>
                <a:gd name="connsiteY119" fmla="*/ 812498 h 874410"/>
                <a:gd name="connsiteX120" fmla="*/ 866775 w 1754981"/>
                <a:gd name="connsiteY120" fmla="*/ 802973 h 874410"/>
                <a:gd name="connsiteX121" fmla="*/ 859631 w 1754981"/>
                <a:gd name="connsiteY121" fmla="*/ 800591 h 874410"/>
                <a:gd name="connsiteX122" fmla="*/ 842963 w 1754981"/>
                <a:gd name="connsiteY122" fmla="*/ 793448 h 874410"/>
                <a:gd name="connsiteX123" fmla="*/ 828675 w 1754981"/>
                <a:gd name="connsiteY123" fmla="*/ 779160 h 874410"/>
                <a:gd name="connsiteX124" fmla="*/ 823913 w 1754981"/>
                <a:gd name="connsiteY124" fmla="*/ 772016 h 874410"/>
                <a:gd name="connsiteX125" fmla="*/ 807244 w 1754981"/>
                <a:gd name="connsiteY125" fmla="*/ 764873 h 874410"/>
                <a:gd name="connsiteX126" fmla="*/ 788194 w 1754981"/>
                <a:gd name="connsiteY126" fmla="*/ 755348 h 874410"/>
                <a:gd name="connsiteX127" fmla="*/ 781050 w 1754981"/>
                <a:gd name="connsiteY127" fmla="*/ 750585 h 874410"/>
                <a:gd name="connsiteX128" fmla="*/ 769144 w 1754981"/>
                <a:gd name="connsiteY128" fmla="*/ 748204 h 874410"/>
                <a:gd name="connsiteX129" fmla="*/ 762000 w 1754981"/>
                <a:gd name="connsiteY129" fmla="*/ 743441 h 874410"/>
                <a:gd name="connsiteX130" fmla="*/ 711994 w 1754981"/>
                <a:gd name="connsiteY130" fmla="*/ 743441 h 874410"/>
                <a:gd name="connsiteX131" fmla="*/ 697706 w 1754981"/>
                <a:gd name="connsiteY131" fmla="*/ 755348 h 874410"/>
                <a:gd name="connsiteX132" fmla="*/ 690563 w 1754981"/>
                <a:gd name="connsiteY132" fmla="*/ 760110 h 874410"/>
                <a:gd name="connsiteX133" fmla="*/ 683419 w 1754981"/>
                <a:gd name="connsiteY133" fmla="*/ 769635 h 874410"/>
                <a:gd name="connsiteX134" fmla="*/ 676275 w 1754981"/>
                <a:gd name="connsiteY134" fmla="*/ 774398 h 874410"/>
                <a:gd name="connsiteX135" fmla="*/ 661988 w 1754981"/>
                <a:gd name="connsiteY135" fmla="*/ 779160 h 874410"/>
                <a:gd name="connsiteX136" fmla="*/ 654844 w 1754981"/>
                <a:gd name="connsiteY136" fmla="*/ 786304 h 874410"/>
                <a:gd name="connsiteX137" fmla="*/ 647700 w 1754981"/>
                <a:gd name="connsiteY137" fmla="*/ 788685 h 874410"/>
                <a:gd name="connsiteX138" fmla="*/ 600075 w 1754981"/>
                <a:gd name="connsiteY138" fmla="*/ 783923 h 874410"/>
                <a:gd name="connsiteX139" fmla="*/ 581025 w 1754981"/>
                <a:gd name="connsiteY139" fmla="*/ 776779 h 874410"/>
                <a:gd name="connsiteX140" fmla="*/ 559594 w 1754981"/>
                <a:gd name="connsiteY140" fmla="*/ 764873 h 874410"/>
                <a:gd name="connsiteX141" fmla="*/ 552450 w 1754981"/>
                <a:gd name="connsiteY141" fmla="*/ 760110 h 874410"/>
                <a:gd name="connsiteX142" fmla="*/ 542925 w 1754981"/>
                <a:gd name="connsiteY142" fmla="*/ 750585 h 874410"/>
                <a:gd name="connsiteX143" fmla="*/ 523875 w 1754981"/>
                <a:gd name="connsiteY143" fmla="*/ 743441 h 874410"/>
                <a:gd name="connsiteX144" fmla="*/ 509588 w 1754981"/>
                <a:gd name="connsiteY144" fmla="*/ 733916 h 874410"/>
                <a:gd name="connsiteX145" fmla="*/ 483394 w 1754981"/>
                <a:gd name="connsiteY145" fmla="*/ 722010 h 874410"/>
                <a:gd name="connsiteX146" fmla="*/ 469106 w 1754981"/>
                <a:gd name="connsiteY146" fmla="*/ 726773 h 874410"/>
                <a:gd name="connsiteX147" fmla="*/ 461963 w 1754981"/>
                <a:gd name="connsiteY147" fmla="*/ 729154 h 874410"/>
                <a:gd name="connsiteX148" fmla="*/ 359569 w 1754981"/>
                <a:gd name="connsiteY148" fmla="*/ 738679 h 874410"/>
                <a:gd name="connsiteX149" fmla="*/ 345281 w 1754981"/>
                <a:gd name="connsiteY149" fmla="*/ 743441 h 874410"/>
                <a:gd name="connsiteX150" fmla="*/ 333375 w 1754981"/>
                <a:gd name="connsiteY150" fmla="*/ 757729 h 874410"/>
                <a:gd name="connsiteX151" fmla="*/ 328613 w 1754981"/>
                <a:gd name="connsiteY151" fmla="*/ 767254 h 874410"/>
                <a:gd name="connsiteX152" fmla="*/ 321469 w 1754981"/>
                <a:gd name="connsiteY152" fmla="*/ 772016 h 874410"/>
                <a:gd name="connsiteX153" fmla="*/ 264319 w 1754981"/>
                <a:gd name="connsiteY153" fmla="*/ 769635 h 874410"/>
                <a:gd name="connsiteX154" fmla="*/ 230981 w 1754981"/>
                <a:gd name="connsiteY154" fmla="*/ 762491 h 874410"/>
                <a:gd name="connsiteX155" fmla="*/ 216694 w 1754981"/>
                <a:gd name="connsiteY155" fmla="*/ 755348 h 874410"/>
                <a:gd name="connsiteX156" fmla="*/ 202406 w 1754981"/>
                <a:gd name="connsiteY156" fmla="*/ 738679 h 874410"/>
                <a:gd name="connsiteX157" fmla="*/ 200025 w 1754981"/>
                <a:gd name="connsiteY157" fmla="*/ 731535 h 874410"/>
                <a:gd name="connsiteX158" fmla="*/ 183356 w 1754981"/>
                <a:gd name="connsiteY158" fmla="*/ 717248 h 874410"/>
                <a:gd name="connsiteX159" fmla="*/ 164306 w 1754981"/>
                <a:gd name="connsiteY159" fmla="*/ 700579 h 874410"/>
                <a:gd name="connsiteX160" fmla="*/ 157163 w 1754981"/>
                <a:gd name="connsiteY160" fmla="*/ 693435 h 874410"/>
                <a:gd name="connsiteX161" fmla="*/ 145256 w 1754981"/>
                <a:gd name="connsiteY161" fmla="*/ 686291 h 874410"/>
                <a:gd name="connsiteX162" fmla="*/ 126206 w 1754981"/>
                <a:gd name="connsiteY162" fmla="*/ 672004 h 874410"/>
                <a:gd name="connsiteX163" fmla="*/ 102394 w 1754981"/>
                <a:gd name="connsiteY163" fmla="*/ 657716 h 874410"/>
                <a:gd name="connsiteX164" fmla="*/ 88106 w 1754981"/>
                <a:gd name="connsiteY164" fmla="*/ 645810 h 874410"/>
                <a:gd name="connsiteX165" fmla="*/ 78581 w 1754981"/>
                <a:gd name="connsiteY165" fmla="*/ 629141 h 874410"/>
                <a:gd name="connsiteX166" fmla="*/ 73819 w 1754981"/>
                <a:gd name="connsiteY166" fmla="*/ 621998 h 874410"/>
                <a:gd name="connsiteX167" fmla="*/ 66675 w 1754981"/>
                <a:gd name="connsiteY167" fmla="*/ 610091 h 874410"/>
                <a:gd name="connsiteX168" fmla="*/ 59531 w 1754981"/>
                <a:gd name="connsiteY168" fmla="*/ 583898 h 874410"/>
                <a:gd name="connsiteX169" fmla="*/ 54769 w 1754981"/>
                <a:gd name="connsiteY169" fmla="*/ 560085 h 874410"/>
                <a:gd name="connsiteX170" fmla="*/ 45244 w 1754981"/>
                <a:gd name="connsiteY170" fmla="*/ 488648 h 874410"/>
                <a:gd name="connsiteX171" fmla="*/ 42863 w 1754981"/>
                <a:gd name="connsiteY171" fmla="*/ 471979 h 874410"/>
                <a:gd name="connsiteX172" fmla="*/ 40481 w 1754981"/>
                <a:gd name="connsiteY172" fmla="*/ 457691 h 874410"/>
                <a:gd name="connsiteX173" fmla="*/ 38100 w 1754981"/>
                <a:gd name="connsiteY173" fmla="*/ 433879 h 874410"/>
                <a:gd name="connsiteX174" fmla="*/ 35719 w 1754981"/>
                <a:gd name="connsiteY174" fmla="*/ 426735 h 874410"/>
                <a:gd name="connsiteX175" fmla="*/ 26194 w 1754981"/>
                <a:gd name="connsiteY175" fmla="*/ 386254 h 874410"/>
                <a:gd name="connsiteX176" fmla="*/ 23813 w 1754981"/>
                <a:gd name="connsiteY176" fmla="*/ 367204 h 874410"/>
                <a:gd name="connsiteX177" fmla="*/ 21431 w 1754981"/>
                <a:gd name="connsiteY177" fmla="*/ 350535 h 874410"/>
                <a:gd name="connsiteX178" fmla="*/ 19050 w 1754981"/>
                <a:gd name="connsiteY178" fmla="*/ 336248 h 874410"/>
                <a:gd name="connsiteX179" fmla="*/ 16669 w 1754981"/>
                <a:gd name="connsiteY179" fmla="*/ 312435 h 874410"/>
                <a:gd name="connsiteX180" fmla="*/ 11906 w 1754981"/>
                <a:gd name="connsiteY180" fmla="*/ 283860 h 874410"/>
                <a:gd name="connsiteX181" fmla="*/ 9525 w 1754981"/>
                <a:gd name="connsiteY181" fmla="*/ 260048 h 874410"/>
                <a:gd name="connsiteX182" fmla="*/ 7144 w 1754981"/>
                <a:gd name="connsiteY182" fmla="*/ 250523 h 874410"/>
                <a:gd name="connsiteX183" fmla="*/ 4763 w 1754981"/>
                <a:gd name="connsiteY183" fmla="*/ 231473 h 874410"/>
                <a:gd name="connsiteX184" fmla="*/ 2381 w 1754981"/>
                <a:gd name="connsiteY184" fmla="*/ 219566 h 874410"/>
                <a:gd name="connsiteX185" fmla="*/ 0 w 1754981"/>
                <a:gd name="connsiteY185" fmla="*/ 205279 h 874410"/>
                <a:gd name="connsiteX186" fmla="*/ 2381 w 1754981"/>
                <a:gd name="connsiteY186" fmla="*/ 190991 h 874410"/>
                <a:gd name="connsiteX187" fmla="*/ 11906 w 1754981"/>
                <a:gd name="connsiteY187" fmla="*/ 188610 h 874410"/>
                <a:gd name="connsiteX188" fmla="*/ 30956 w 1754981"/>
                <a:gd name="connsiteY188" fmla="*/ 181466 h 874410"/>
                <a:gd name="connsiteX189" fmla="*/ 69056 w 1754981"/>
                <a:gd name="connsiteY189" fmla="*/ 176704 h 874410"/>
                <a:gd name="connsiteX190" fmla="*/ 78581 w 1754981"/>
                <a:gd name="connsiteY190" fmla="*/ 174323 h 874410"/>
                <a:gd name="connsiteX191" fmla="*/ 145256 w 1754981"/>
                <a:gd name="connsiteY191" fmla="*/ 171941 h 874410"/>
                <a:gd name="connsiteX192" fmla="*/ 161925 w 1754981"/>
                <a:gd name="connsiteY192" fmla="*/ 167179 h 874410"/>
                <a:gd name="connsiteX193" fmla="*/ 183356 w 1754981"/>
                <a:gd name="connsiteY193" fmla="*/ 162416 h 874410"/>
                <a:gd name="connsiteX194" fmla="*/ 219075 w 1754981"/>
                <a:gd name="connsiteY194" fmla="*/ 145748 h 874410"/>
                <a:gd name="connsiteX195" fmla="*/ 226219 w 1754981"/>
                <a:gd name="connsiteY195" fmla="*/ 138604 h 874410"/>
                <a:gd name="connsiteX196" fmla="*/ 247650 w 1754981"/>
                <a:gd name="connsiteY196" fmla="*/ 90979 h 874410"/>
                <a:gd name="connsiteX197" fmla="*/ 259556 w 1754981"/>
                <a:gd name="connsiteY197" fmla="*/ 62404 h 874410"/>
                <a:gd name="connsiteX198" fmla="*/ 266700 w 1754981"/>
                <a:gd name="connsiteY198" fmla="*/ 60023 h 874410"/>
                <a:gd name="connsiteX199" fmla="*/ 371475 w 1754981"/>
                <a:gd name="connsiteY199" fmla="*/ 62404 h 874410"/>
                <a:gd name="connsiteX200" fmla="*/ 426244 w 1754981"/>
                <a:gd name="connsiteY200" fmla="*/ 69548 h 874410"/>
                <a:gd name="connsiteX201" fmla="*/ 476250 w 1754981"/>
                <a:gd name="connsiteY201" fmla="*/ 71929 h 874410"/>
                <a:gd name="connsiteX202" fmla="*/ 497681 w 1754981"/>
                <a:gd name="connsiteY202" fmla="*/ 74310 h 874410"/>
                <a:gd name="connsiteX203" fmla="*/ 504825 w 1754981"/>
                <a:gd name="connsiteY203" fmla="*/ 79073 h 874410"/>
                <a:gd name="connsiteX204" fmla="*/ 514350 w 1754981"/>
                <a:gd name="connsiteY204" fmla="*/ 100504 h 874410"/>
                <a:gd name="connsiteX205" fmla="*/ 521494 w 1754981"/>
                <a:gd name="connsiteY205" fmla="*/ 107648 h 874410"/>
                <a:gd name="connsiteX206" fmla="*/ 526256 w 1754981"/>
                <a:gd name="connsiteY206" fmla="*/ 126698 h 874410"/>
                <a:gd name="connsiteX207" fmla="*/ 528638 w 1754981"/>
                <a:gd name="connsiteY207" fmla="*/ 133841 h 874410"/>
                <a:gd name="connsiteX208" fmla="*/ 533400 w 1754981"/>
                <a:gd name="connsiteY208" fmla="*/ 152891 h 874410"/>
                <a:gd name="connsiteX209" fmla="*/ 535781 w 1754981"/>
                <a:gd name="connsiteY209" fmla="*/ 169560 h 874410"/>
                <a:gd name="connsiteX210" fmla="*/ 542925 w 1754981"/>
                <a:gd name="connsiteY210" fmla="*/ 174323 h 874410"/>
                <a:gd name="connsiteX211" fmla="*/ 595313 w 1754981"/>
                <a:gd name="connsiteY211" fmla="*/ 171941 h 874410"/>
                <a:gd name="connsiteX212" fmla="*/ 611981 w 1754981"/>
                <a:gd name="connsiteY212" fmla="*/ 164798 h 874410"/>
                <a:gd name="connsiteX213" fmla="*/ 635794 w 1754981"/>
                <a:gd name="connsiteY213" fmla="*/ 157654 h 874410"/>
                <a:gd name="connsiteX214" fmla="*/ 666750 w 1754981"/>
                <a:gd name="connsiteY214" fmla="*/ 148129 h 874410"/>
                <a:gd name="connsiteX215" fmla="*/ 676275 w 1754981"/>
                <a:gd name="connsiteY215" fmla="*/ 145748 h 874410"/>
                <a:gd name="connsiteX216" fmla="*/ 692944 w 1754981"/>
                <a:gd name="connsiteY216" fmla="*/ 136223 h 874410"/>
                <a:gd name="connsiteX217" fmla="*/ 700088 w 1754981"/>
                <a:gd name="connsiteY217" fmla="*/ 133841 h 874410"/>
                <a:gd name="connsiteX218" fmla="*/ 731044 w 1754981"/>
                <a:gd name="connsiteY218" fmla="*/ 129079 h 874410"/>
                <a:gd name="connsiteX219" fmla="*/ 747713 w 1754981"/>
                <a:gd name="connsiteY219" fmla="*/ 124316 h 874410"/>
                <a:gd name="connsiteX220" fmla="*/ 757238 w 1754981"/>
                <a:gd name="connsiteY220" fmla="*/ 121935 h 874410"/>
                <a:gd name="connsiteX221" fmla="*/ 769144 w 1754981"/>
                <a:gd name="connsiteY221" fmla="*/ 117173 h 874410"/>
                <a:gd name="connsiteX222" fmla="*/ 812006 w 1754981"/>
                <a:gd name="connsiteY222" fmla="*/ 114791 h 874410"/>
                <a:gd name="connsiteX223" fmla="*/ 826294 w 1754981"/>
                <a:gd name="connsiteY223" fmla="*/ 112410 h 874410"/>
                <a:gd name="connsiteX224" fmla="*/ 833438 w 1754981"/>
                <a:gd name="connsiteY224" fmla="*/ 107648 h 874410"/>
                <a:gd name="connsiteX225" fmla="*/ 883444 w 1754981"/>
                <a:gd name="connsiteY225" fmla="*/ 133841 h 874410"/>
                <a:gd name="connsiteX226" fmla="*/ 907256 w 1754981"/>
                <a:gd name="connsiteY226" fmla="*/ 131460 h 874410"/>
                <a:gd name="connsiteX227" fmla="*/ 921544 w 1754981"/>
                <a:gd name="connsiteY227" fmla="*/ 117173 h 874410"/>
                <a:gd name="connsiteX228" fmla="*/ 928688 w 1754981"/>
                <a:gd name="connsiteY228" fmla="*/ 114791 h 874410"/>
                <a:gd name="connsiteX229" fmla="*/ 923925 w 1754981"/>
                <a:gd name="connsiteY229" fmla="*/ 105266 h 874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Lst>
              <a:rect l="l" t="t" r="r" b="b"/>
              <a:pathLst>
                <a:path w="1754981" h="874410">
                  <a:moveTo>
                    <a:pt x="923925" y="105266"/>
                  </a:moveTo>
                  <a:cubicBezTo>
                    <a:pt x="987425" y="82247"/>
                    <a:pt x="1066665" y="83970"/>
                    <a:pt x="1114425" y="36210"/>
                  </a:cubicBezTo>
                  <a:cubicBezTo>
                    <a:pt x="1116806" y="33829"/>
                    <a:pt x="1118645" y="30737"/>
                    <a:pt x="1121569" y="29066"/>
                  </a:cubicBezTo>
                  <a:cubicBezTo>
                    <a:pt x="1185562" y="-7501"/>
                    <a:pt x="1072824" y="64294"/>
                    <a:pt x="1140619" y="21923"/>
                  </a:cubicBezTo>
                  <a:cubicBezTo>
                    <a:pt x="1143985" y="19820"/>
                    <a:pt x="1146779" y="16883"/>
                    <a:pt x="1150144" y="14779"/>
                  </a:cubicBezTo>
                  <a:cubicBezTo>
                    <a:pt x="1158447" y="9590"/>
                    <a:pt x="1160051" y="9921"/>
                    <a:pt x="1169194" y="7635"/>
                  </a:cubicBezTo>
                  <a:cubicBezTo>
                    <a:pt x="1169988" y="5254"/>
                    <a:pt x="1169084" y="802"/>
                    <a:pt x="1171575" y="491"/>
                  </a:cubicBezTo>
                  <a:cubicBezTo>
                    <a:pt x="1183416" y="-989"/>
                    <a:pt x="1195481" y="1185"/>
                    <a:pt x="1207294" y="2873"/>
                  </a:cubicBezTo>
                  <a:cubicBezTo>
                    <a:pt x="1212263" y="3583"/>
                    <a:pt x="1216711" y="6418"/>
                    <a:pt x="1221581" y="7635"/>
                  </a:cubicBezTo>
                  <a:lnTo>
                    <a:pt x="1231106" y="10016"/>
                  </a:lnTo>
                  <a:cubicBezTo>
                    <a:pt x="1236334" y="13502"/>
                    <a:pt x="1241729" y="17526"/>
                    <a:pt x="1247775" y="19541"/>
                  </a:cubicBezTo>
                  <a:cubicBezTo>
                    <a:pt x="1260225" y="23691"/>
                    <a:pt x="1257031" y="19852"/>
                    <a:pt x="1266825" y="24304"/>
                  </a:cubicBezTo>
                  <a:cubicBezTo>
                    <a:pt x="1273288" y="27242"/>
                    <a:pt x="1278987" y="32107"/>
                    <a:pt x="1285875" y="33829"/>
                  </a:cubicBezTo>
                  <a:cubicBezTo>
                    <a:pt x="1288925" y="34592"/>
                    <a:pt x="1299129" y="36883"/>
                    <a:pt x="1302544" y="38591"/>
                  </a:cubicBezTo>
                  <a:cubicBezTo>
                    <a:pt x="1308646" y="41642"/>
                    <a:pt x="1317097" y="48205"/>
                    <a:pt x="1323975" y="50498"/>
                  </a:cubicBezTo>
                  <a:cubicBezTo>
                    <a:pt x="1327815" y="51778"/>
                    <a:pt x="1331955" y="51897"/>
                    <a:pt x="1335881" y="52879"/>
                  </a:cubicBezTo>
                  <a:cubicBezTo>
                    <a:pt x="1338316" y="53488"/>
                    <a:pt x="1340644" y="54466"/>
                    <a:pt x="1343025" y="55260"/>
                  </a:cubicBezTo>
                  <a:cubicBezTo>
                    <a:pt x="1345406" y="57641"/>
                    <a:pt x="1347245" y="60733"/>
                    <a:pt x="1350169" y="62404"/>
                  </a:cubicBezTo>
                  <a:cubicBezTo>
                    <a:pt x="1353011" y="64028"/>
                    <a:pt x="1357031" y="62883"/>
                    <a:pt x="1359694" y="64785"/>
                  </a:cubicBezTo>
                  <a:cubicBezTo>
                    <a:pt x="1362924" y="67092"/>
                    <a:pt x="1363825" y="71727"/>
                    <a:pt x="1366838" y="74310"/>
                  </a:cubicBezTo>
                  <a:cubicBezTo>
                    <a:pt x="1375625" y="81842"/>
                    <a:pt x="1375104" y="76786"/>
                    <a:pt x="1383506" y="81454"/>
                  </a:cubicBezTo>
                  <a:cubicBezTo>
                    <a:pt x="1388510" y="84234"/>
                    <a:pt x="1392241" y="89591"/>
                    <a:pt x="1397794" y="90979"/>
                  </a:cubicBezTo>
                  <a:cubicBezTo>
                    <a:pt x="1405643" y="92941"/>
                    <a:pt x="1411885" y="94045"/>
                    <a:pt x="1419225" y="98123"/>
                  </a:cubicBezTo>
                  <a:cubicBezTo>
                    <a:pt x="1429552" y="103860"/>
                    <a:pt x="1427023" y="106653"/>
                    <a:pt x="1438275" y="110029"/>
                  </a:cubicBezTo>
                  <a:cubicBezTo>
                    <a:pt x="1442900" y="111416"/>
                    <a:pt x="1447800" y="111616"/>
                    <a:pt x="1452563" y="112410"/>
                  </a:cubicBezTo>
                  <a:cubicBezTo>
                    <a:pt x="1463929" y="118094"/>
                    <a:pt x="1462040" y="116845"/>
                    <a:pt x="1473994" y="124316"/>
                  </a:cubicBezTo>
                  <a:cubicBezTo>
                    <a:pt x="1479877" y="127993"/>
                    <a:pt x="1486950" y="133514"/>
                    <a:pt x="1493044" y="136223"/>
                  </a:cubicBezTo>
                  <a:cubicBezTo>
                    <a:pt x="1496035" y="137552"/>
                    <a:pt x="1499505" y="137455"/>
                    <a:pt x="1502569" y="138604"/>
                  </a:cubicBezTo>
                  <a:cubicBezTo>
                    <a:pt x="1519267" y="144865"/>
                    <a:pt x="1505421" y="141220"/>
                    <a:pt x="1519238" y="148129"/>
                  </a:cubicBezTo>
                  <a:cubicBezTo>
                    <a:pt x="1521483" y="149251"/>
                    <a:pt x="1524000" y="149716"/>
                    <a:pt x="1526381" y="150510"/>
                  </a:cubicBezTo>
                  <a:cubicBezTo>
                    <a:pt x="1531649" y="155778"/>
                    <a:pt x="1534036" y="159100"/>
                    <a:pt x="1540669" y="162416"/>
                  </a:cubicBezTo>
                  <a:cubicBezTo>
                    <a:pt x="1542914" y="163539"/>
                    <a:pt x="1545568" y="163675"/>
                    <a:pt x="1547813" y="164798"/>
                  </a:cubicBezTo>
                  <a:cubicBezTo>
                    <a:pt x="1550372" y="166078"/>
                    <a:pt x="1552215" y="168738"/>
                    <a:pt x="1554956" y="169560"/>
                  </a:cubicBezTo>
                  <a:cubicBezTo>
                    <a:pt x="1560332" y="171173"/>
                    <a:pt x="1566089" y="171018"/>
                    <a:pt x="1571625" y="171941"/>
                  </a:cubicBezTo>
                  <a:cubicBezTo>
                    <a:pt x="1606982" y="177834"/>
                    <a:pt x="1548601" y="172577"/>
                    <a:pt x="1631156" y="176704"/>
                  </a:cubicBezTo>
                  <a:cubicBezTo>
                    <a:pt x="1649112" y="182689"/>
                    <a:pt x="1626979" y="174616"/>
                    <a:pt x="1645444" y="183848"/>
                  </a:cubicBezTo>
                  <a:cubicBezTo>
                    <a:pt x="1647689" y="184971"/>
                    <a:pt x="1650207" y="185435"/>
                    <a:pt x="1652588" y="186229"/>
                  </a:cubicBezTo>
                  <a:cubicBezTo>
                    <a:pt x="1654969" y="188610"/>
                    <a:pt x="1657540" y="190816"/>
                    <a:pt x="1659731" y="193373"/>
                  </a:cubicBezTo>
                  <a:cubicBezTo>
                    <a:pt x="1662314" y="196386"/>
                    <a:pt x="1663909" y="200261"/>
                    <a:pt x="1666875" y="202898"/>
                  </a:cubicBezTo>
                  <a:cubicBezTo>
                    <a:pt x="1671153" y="206701"/>
                    <a:pt x="1681163" y="212423"/>
                    <a:pt x="1681163" y="212423"/>
                  </a:cubicBezTo>
                  <a:cubicBezTo>
                    <a:pt x="1686780" y="220849"/>
                    <a:pt x="1686468" y="221392"/>
                    <a:pt x="1695450" y="229091"/>
                  </a:cubicBezTo>
                  <a:cubicBezTo>
                    <a:pt x="1697623" y="230954"/>
                    <a:pt x="1700570" y="231830"/>
                    <a:pt x="1702594" y="233854"/>
                  </a:cubicBezTo>
                  <a:cubicBezTo>
                    <a:pt x="1705400" y="236660"/>
                    <a:pt x="1707155" y="240366"/>
                    <a:pt x="1709738" y="243379"/>
                  </a:cubicBezTo>
                  <a:cubicBezTo>
                    <a:pt x="1711929" y="245936"/>
                    <a:pt x="1714500" y="248142"/>
                    <a:pt x="1716881" y="250523"/>
                  </a:cubicBezTo>
                  <a:cubicBezTo>
                    <a:pt x="1722830" y="268364"/>
                    <a:pt x="1716984" y="248955"/>
                    <a:pt x="1721644" y="286241"/>
                  </a:cubicBezTo>
                  <a:cubicBezTo>
                    <a:pt x="1722050" y="289488"/>
                    <a:pt x="1723487" y="292538"/>
                    <a:pt x="1724025" y="295766"/>
                  </a:cubicBezTo>
                  <a:cubicBezTo>
                    <a:pt x="1725077" y="302078"/>
                    <a:pt x="1725065" y="308559"/>
                    <a:pt x="1726406" y="314816"/>
                  </a:cubicBezTo>
                  <a:cubicBezTo>
                    <a:pt x="1727458" y="319725"/>
                    <a:pt x="1731169" y="329104"/>
                    <a:pt x="1731169" y="329104"/>
                  </a:cubicBezTo>
                  <a:cubicBezTo>
                    <a:pt x="1731963" y="335454"/>
                    <a:pt x="1732371" y="341864"/>
                    <a:pt x="1733550" y="348154"/>
                  </a:cubicBezTo>
                  <a:cubicBezTo>
                    <a:pt x="1735851" y="360425"/>
                    <a:pt x="1737421" y="364528"/>
                    <a:pt x="1740694" y="374348"/>
                  </a:cubicBezTo>
                  <a:cubicBezTo>
                    <a:pt x="1745254" y="442761"/>
                    <a:pt x="1738525" y="387098"/>
                    <a:pt x="1747838" y="424354"/>
                  </a:cubicBezTo>
                  <a:lnTo>
                    <a:pt x="1754981" y="452929"/>
                  </a:lnTo>
                  <a:cubicBezTo>
                    <a:pt x="1754187" y="471979"/>
                    <a:pt x="1754497" y="491107"/>
                    <a:pt x="1752600" y="510079"/>
                  </a:cubicBezTo>
                  <a:cubicBezTo>
                    <a:pt x="1751046" y="525621"/>
                    <a:pt x="1748521" y="522118"/>
                    <a:pt x="1740694" y="531510"/>
                  </a:cubicBezTo>
                  <a:cubicBezTo>
                    <a:pt x="1738862" y="533709"/>
                    <a:pt x="1737763" y="536455"/>
                    <a:pt x="1735931" y="538654"/>
                  </a:cubicBezTo>
                  <a:cubicBezTo>
                    <a:pt x="1720648" y="556995"/>
                    <a:pt x="1735854" y="535201"/>
                    <a:pt x="1724025" y="552941"/>
                  </a:cubicBezTo>
                  <a:cubicBezTo>
                    <a:pt x="1723231" y="555322"/>
                    <a:pt x="1722863" y="557891"/>
                    <a:pt x="1721644" y="560085"/>
                  </a:cubicBezTo>
                  <a:cubicBezTo>
                    <a:pt x="1718864" y="565089"/>
                    <a:pt x="1713929" y="568943"/>
                    <a:pt x="1712119" y="574373"/>
                  </a:cubicBezTo>
                  <a:cubicBezTo>
                    <a:pt x="1709447" y="582389"/>
                    <a:pt x="1709684" y="582799"/>
                    <a:pt x="1704975" y="591041"/>
                  </a:cubicBezTo>
                  <a:cubicBezTo>
                    <a:pt x="1703555" y="593526"/>
                    <a:pt x="1701493" y="595625"/>
                    <a:pt x="1700213" y="598185"/>
                  </a:cubicBezTo>
                  <a:cubicBezTo>
                    <a:pt x="1698307" y="601997"/>
                    <a:pt x="1696469" y="611286"/>
                    <a:pt x="1695450" y="614854"/>
                  </a:cubicBezTo>
                  <a:cubicBezTo>
                    <a:pt x="1694760" y="617268"/>
                    <a:pt x="1693863" y="619617"/>
                    <a:pt x="1693069" y="621998"/>
                  </a:cubicBezTo>
                  <a:cubicBezTo>
                    <a:pt x="1692275" y="651367"/>
                    <a:pt x="1692733" y="680796"/>
                    <a:pt x="1690688" y="710104"/>
                  </a:cubicBezTo>
                  <a:cubicBezTo>
                    <a:pt x="1690339" y="715112"/>
                    <a:pt x="1687142" y="719521"/>
                    <a:pt x="1685925" y="724391"/>
                  </a:cubicBezTo>
                  <a:cubicBezTo>
                    <a:pt x="1685131" y="727566"/>
                    <a:pt x="1685359" y="731193"/>
                    <a:pt x="1683544" y="733916"/>
                  </a:cubicBezTo>
                  <a:cubicBezTo>
                    <a:pt x="1681956" y="736297"/>
                    <a:pt x="1678781" y="737091"/>
                    <a:pt x="1676400" y="738679"/>
                  </a:cubicBezTo>
                  <a:cubicBezTo>
                    <a:pt x="1674415" y="746619"/>
                    <a:pt x="1672992" y="756375"/>
                    <a:pt x="1666875" y="762491"/>
                  </a:cubicBezTo>
                  <a:cubicBezTo>
                    <a:pt x="1664851" y="764515"/>
                    <a:pt x="1662112" y="765666"/>
                    <a:pt x="1659731" y="767254"/>
                  </a:cubicBezTo>
                  <a:cubicBezTo>
                    <a:pt x="1658144" y="769635"/>
                    <a:pt x="1657396" y="772881"/>
                    <a:pt x="1654969" y="774398"/>
                  </a:cubicBezTo>
                  <a:cubicBezTo>
                    <a:pt x="1650712" y="777059"/>
                    <a:pt x="1645699" y="779003"/>
                    <a:pt x="1640681" y="779160"/>
                  </a:cubicBezTo>
                  <a:lnTo>
                    <a:pt x="1564481" y="781541"/>
                  </a:lnTo>
                  <a:cubicBezTo>
                    <a:pt x="1558497" y="799495"/>
                    <a:pt x="1567265" y="778062"/>
                    <a:pt x="1554956" y="793448"/>
                  </a:cubicBezTo>
                  <a:cubicBezTo>
                    <a:pt x="1541810" y="809880"/>
                    <a:pt x="1565907" y="791703"/>
                    <a:pt x="1545431" y="805354"/>
                  </a:cubicBezTo>
                  <a:cubicBezTo>
                    <a:pt x="1537659" y="817014"/>
                    <a:pt x="1544812" y="809754"/>
                    <a:pt x="1531144" y="814879"/>
                  </a:cubicBezTo>
                  <a:cubicBezTo>
                    <a:pt x="1527820" y="816125"/>
                    <a:pt x="1524701" y="817880"/>
                    <a:pt x="1521619" y="819641"/>
                  </a:cubicBezTo>
                  <a:cubicBezTo>
                    <a:pt x="1519134" y="821061"/>
                    <a:pt x="1517190" y="823499"/>
                    <a:pt x="1514475" y="824404"/>
                  </a:cubicBezTo>
                  <a:cubicBezTo>
                    <a:pt x="1509895" y="825931"/>
                    <a:pt x="1504922" y="825838"/>
                    <a:pt x="1500188" y="826785"/>
                  </a:cubicBezTo>
                  <a:cubicBezTo>
                    <a:pt x="1496979" y="827427"/>
                    <a:pt x="1493838" y="828372"/>
                    <a:pt x="1490663" y="829166"/>
                  </a:cubicBezTo>
                  <a:cubicBezTo>
                    <a:pt x="1467424" y="828198"/>
                    <a:pt x="1416369" y="824220"/>
                    <a:pt x="1390650" y="829166"/>
                  </a:cubicBezTo>
                  <a:cubicBezTo>
                    <a:pt x="1383678" y="830507"/>
                    <a:pt x="1378335" y="836445"/>
                    <a:pt x="1371600" y="838691"/>
                  </a:cubicBezTo>
                  <a:cubicBezTo>
                    <a:pt x="1358502" y="843058"/>
                    <a:pt x="1370237" y="838449"/>
                    <a:pt x="1357313" y="845835"/>
                  </a:cubicBezTo>
                  <a:cubicBezTo>
                    <a:pt x="1343369" y="853804"/>
                    <a:pt x="1352241" y="847077"/>
                    <a:pt x="1340644" y="855360"/>
                  </a:cubicBezTo>
                  <a:cubicBezTo>
                    <a:pt x="1337414" y="857667"/>
                    <a:pt x="1334669" y="860729"/>
                    <a:pt x="1331119" y="862504"/>
                  </a:cubicBezTo>
                  <a:cubicBezTo>
                    <a:pt x="1328192" y="863968"/>
                    <a:pt x="1324769" y="864091"/>
                    <a:pt x="1321594" y="864885"/>
                  </a:cubicBezTo>
                  <a:cubicBezTo>
                    <a:pt x="1299369" y="864091"/>
                    <a:pt x="1276576" y="867557"/>
                    <a:pt x="1254919" y="862504"/>
                  </a:cubicBezTo>
                  <a:cubicBezTo>
                    <a:pt x="1250030" y="861363"/>
                    <a:pt x="1253706" y="851766"/>
                    <a:pt x="1250156" y="848216"/>
                  </a:cubicBezTo>
                  <a:lnTo>
                    <a:pt x="1243013" y="841073"/>
                  </a:lnTo>
                  <a:cubicBezTo>
                    <a:pt x="1242219" y="837898"/>
                    <a:pt x="1243094" y="833703"/>
                    <a:pt x="1240631" y="831548"/>
                  </a:cubicBezTo>
                  <a:cubicBezTo>
                    <a:pt x="1236082" y="827567"/>
                    <a:pt x="1229466" y="826906"/>
                    <a:pt x="1223963" y="824404"/>
                  </a:cubicBezTo>
                  <a:cubicBezTo>
                    <a:pt x="1220731" y="822935"/>
                    <a:pt x="1217897" y="820439"/>
                    <a:pt x="1214438" y="819641"/>
                  </a:cubicBezTo>
                  <a:cubicBezTo>
                    <a:pt x="1207434" y="818025"/>
                    <a:pt x="1200145" y="818100"/>
                    <a:pt x="1193006" y="817260"/>
                  </a:cubicBezTo>
                  <a:lnTo>
                    <a:pt x="1173956" y="814879"/>
                  </a:lnTo>
                  <a:cubicBezTo>
                    <a:pt x="1162737" y="798048"/>
                    <a:pt x="1177385" y="818306"/>
                    <a:pt x="1159669" y="800591"/>
                  </a:cubicBezTo>
                  <a:cubicBezTo>
                    <a:pt x="1157645" y="798567"/>
                    <a:pt x="1156807" y="795587"/>
                    <a:pt x="1154906" y="793448"/>
                  </a:cubicBezTo>
                  <a:cubicBezTo>
                    <a:pt x="1143040" y="780099"/>
                    <a:pt x="1144335" y="781637"/>
                    <a:pt x="1133475" y="774398"/>
                  </a:cubicBezTo>
                  <a:cubicBezTo>
                    <a:pt x="1124747" y="761304"/>
                    <a:pt x="1133473" y="772411"/>
                    <a:pt x="1121569" y="762491"/>
                  </a:cubicBezTo>
                  <a:cubicBezTo>
                    <a:pt x="1103233" y="747212"/>
                    <a:pt x="1125019" y="762411"/>
                    <a:pt x="1107281" y="750585"/>
                  </a:cubicBezTo>
                  <a:cubicBezTo>
                    <a:pt x="1105790" y="746111"/>
                    <a:pt x="1104053" y="737347"/>
                    <a:pt x="1097756" y="736298"/>
                  </a:cubicBezTo>
                  <a:cubicBezTo>
                    <a:pt x="1094933" y="735828"/>
                    <a:pt x="1092994" y="739473"/>
                    <a:pt x="1090613" y="741060"/>
                  </a:cubicBezTo>
                  <a:cubicBezTo>
                    <a:pt x="1084356" y="750444"/>
                    <a:pt x="1084490" y="748885"/>
                    <a:pt x="1081088" y="762491"/>
                  </a:cubicBezTo>
                  <a:cubicBezTo>
                    <a:pt x="1079411" y="769195"/>
                    <a:pt x="1078470" y="775883"/>
                    <a:pt x="1073944" y="781541"/>
                  </a:cubicBezTo>
                  <a:cubicBezTo>
                    <a:pt x="1066924" y="790316"/>
                    <a:pt x="1055645" y="800217"/>
                    <a:pt x="1045369" y="805354"/>
                  </a:cubicBezTo>
                  <a:cubicBezTo>
                    <a:pt x="1042194" y="806941"/>
                    <a:pt x="1038888" y="808290"/>
                    <a:pt x="1035844" y="810116"/>
                  </a:cubicBezTo>
                  <a:cubicBezTo>
                    <a:pt x="1030936" y="813061"/>
                    <a:pt x="1026676" y="817081"/>
                    <a:pt x="1021556" y="819641"/>
                  </a:cubicBezTo>
                  <a:cubicBezTo>
                    <a:pt x="1018381" y="821229"/>
                    <a:pt x="1015113" y="822643"/>
                    <a:pt x="1012031" y="824404"/>
                  </a:cubicBezTo>
                  <a:cubicBezTo>
                    <a:pt x="1009546" y="825824"/>
                    <a:pt x="1007086" y="827334"/>
                    <a:pt x="1004888" y="829166"/>
                  </a:cubicBezTo>
                  <a:cubicBezTo>
                    <a:pt x="1002301" y="831322"/>
                    <a:pt x="1000668" y="834639"/>
                    <a:pt x="997744" y="836310"/>
                  </a:cubicBezTo>
                  <a:cubicBezTo>
                    <a:pt x="994902" y="837934"/>
                    <a:pt x="991394" y="837897"/>
                    <a:pt x="988219" y="838691"/>
                  </a:cubicBezTo>
                  <a:cubicBezTo>
                    <a:pt x="983733" y="843177"/>
                    <a:pt x="979898" y="847946"/>
                    <a:pt x="973931" y="850598"/>
                  </a:cubicBezTo>
                  <a:cubicBezTo>
                    <a:pt x="969344" y="852637"/>
                    <a:pt x="959644" y="855360"/>
                    <a:pt x="959644" y="855360"/>
                  </a:cubicBezTo>
                  <a:cubicBezTo>
                    <a:pt x="955603" y="867483"/>
                    <a:pt x="960510" y="859112"/>
                    <a:pt x="950119" y="864885"/>
                  </a:cubicBezTo>
                  <a:cubicBezTo>
                    <a:pt x="945115" y="867665"/>
                    <a:pt x="935831" y="874410"/>
                    <a:pt x="935831" y="874410"/>
                  </a:cubicBezTo>
                  <a:cubicBezTo>
                    <a:pt x="931069" y="873616"/>
                    <a:pt x="926001" y="873886"/>
                    <a:pt x="921544" y="872029"/>
                  </a:cubicBezTo>
                  <a:cubicBezTo>
                    <a:pt x="916260" y="869828"/>
                    <a:pt x="907256" y="862504"/>
                    <a:pt x="907256" y="862504"/>
                  </a:cubicBezTo>
                  <a:cubicBezTo>
                    <a:pt x="906462" y="860123"/>
                    <a:pt x="905565" y="857774"/>
                    <a:pt x="904875" y="855360"/>
                  </a:cubicBezTo>
                  <a:cubicBezTo>
                    <a:pt x="903976" y="852213"/>
                    <a:pt x="903783" y="848843"/>
                    <a:pt x="902494" y="845835"/>
                  </a:cubicBezTo>
                  <a:cubicBezTo>
                    <a:pt x="901367" y="843204"/>
                    <a:pt x="899319" y="841072"/>
                    <a:pt x="897731" y="838691"/>
                  </a:cubicBezTo>
                  <a:cubicBezTo>
                    <a:pt x="893095" y="824784"/>
                    <a:pt x="898977" y="837557"/>
                    <a:pt x="888206" y="826785"/>
                  </a:cubicBezTo>
                  <a:cubicBezTo>
                    <a:pt x="886182" y="824761"/>
                    <a:pt x="885468" y="821665"/>
                    <a:pt x="883444" y="819641"/>
                  </a:cubicBezTo>
                  <a:cubicBezTo>
                    <a:pt x="880638" y="816835"/>
                    <a:pt x="876725" y="815304"/>
                    <a:pt x="873919" y="812498"/>
                  </a:cubicBezTo>
                  <a:cubicBezTo>
                    <a:pt x="871113" y="809692"/>
                    <a:pt x="869824" y="805514"/>
                    <a:pt x="866775" y="802973"/>
                  </a:cubicBezTo>
                  <a:cubicBezTo>
                    <a:pt x="864847" y="801366"/>
                    <a:pt x="861938" y="801580"/>
                    <a:pt x="859631" y="800591"/>
                  </a:cubicBezTo>
                  <a:cubicBezTo>
                    <a:pt x="839042" y="791767"/>
                    <a:pt x="859709" y="799030"/>
                    <a:pt x="842963" y="793448"/>
                  </a:cubicBezTo>
                  <a:cubicBezTo>
                    <a:pt x="831736" y="776609"/>
                    <a:pt x="846400" y="796886"/>
                    <a:pt x="828675" y="779160"/>
                  </a:cubicBezTo>
                  <a:cubicBezTo>
                    <a:pt x="826651" y="777136"/>
                    <a:pt x="826112" y="773848"/>
                    <a:pt x="823913" y="772016"/>
                  </a:cubicBezTo>
                  <a:cubicBezTo>
                    <a:pt x="817744" y="766875"/>
                    <a:pt x="813795" y="767851"/>
                    <a:pt x="807244" y="764873"/>
                  </a:cubicBezTo>
                  <a:cubicBezTo>
                    <a:pt x="800781" y="761935"/>
                    <a:pt x="794101" y="759286"/>
                    <a:pt x="788194" y="755348"/>
                  </a:cubicBezTo>
                  <a:cubicBezTo>
                    <a:pt x="785813" y="753760"/>
                    <a:pt x="783730" y="751590"/>
                    <a:pt x="781050" y="750585"/>
                  </a:cubicBezTo>
                  <a:cubicBezTo>
                    <a:pt x="777260" y="749164"/>
                    <a:pt x="773113" y="748998"/>
                    <a:pt x="769144" y="748204"/>
                  </a:cubicBezTo>
                  <a:cubicBezTo>
                    <a:pt x="766763" y="746616"/>
                    <a:pt x="764560" y="744721"/>
                    <a:pt x="762000" y="743441"/>
                  </a:cubicBezTo>
                  <a:cubicBezTo>
                    <a:pt x="747498" y="736190"/>
                    <a:pt x="721918" y="742890"/>
                    <a:pt x="711994" y="743441"/>
                  </a:cubicBezTo>
                  <a:cubicBezTo>
                    <a:pt x="694256" y="755267"/>
                    <a:pt x="716043" y="740067"/>
                    <a:pt x="697706" y="755348"/>
                  </a:cubicBezTo>
                  <a:cubicBezTo>
                    <a:pt x="695508" y="757180"/>
                    <a:pt x="692586" y="758087"/>
                    <a:pt x="690563" y="760110"/>
                  </a:cubicBezTo>
                  <a:cubicBezTo>
                    <a:pt x="687757" y="762916"/>
                    <a:pt x="686225" y="766829"/>
                    <a:pt x="683419" y="769635"/>
                  </a:cubicBezTo>
                  <a:cubicBezTo>
                    <a:pt x="681395" y="771659"/>
                    <a:pt x="678890" y="773236"/>
                    <a:pt x="676275" y="774398"/>
                  </a:cubicBezTo>
                  <a:cubicBezTo>
                    <a:pt x="671688" y="776437"/>
                    <a:pt x="661988" y="779160"/>
                    <a:pt x="661988" y="779160"/>
                  </a:cubicBezTo>
                  <a:cubicBezTo>
                    <a:pt x="659607" y="781541"/>
                    <a:pt x="657646" y="784436"/>
                    <a:pt x="654844" y="786304"/>
                  </a:cubicBezTo>
                  <a:cubicBezTo>
                    <a:pt x="652755" y="787696"/>
                    <a:pt x="650208" y="788794"/>
                    <a:pt x="647700" y="788685"/>
                  </a:cubicBezTo>
                  <a:cubicBezTo>
                    <a:pt x="631761" y="787992"/>
                    <a:pt x="615950" y="785510"/>
                    <a:pt x="600075" y="783923"/>
                  </a:cubicBezTo>
                  <a:cubicBezTo>
                    <a:pt x="591701" y="781829"/>
                    <a:pt x="588494" y="781758"/>
                    <a:pt x="581025" y="776779"/>
                  </a:cubicBezTo>
                  <a:cubicBezTo>
                    <a:pt x="561935" y="764052"/>
                    <a:pt x="577030" y="769232"/>
                    <a:pt x="559594" y="764873"/>
                  </a:cubicBezTo>
                  <a:cubicBezTo>
                    <a:pt x="557213" y="763285"/>
                    <a:pt x="554623" y="761973"/>
                    <a:pt x="552450" y="760110"/>
                  </a:cubicBezTo>
                  <a:cubicBezTo>
                    <a:pt x="549041" y="757188"/>
                    <a:pt x="546661" y="753076"/>
                    <a:pt x="542925" y="750585"/>
                  </a:cubicBezTo>
                  <a:cubicBezTo>
                    <a:pt x="540082" y="748690"/>
                    <a:pt x="528383" y="744944"/>
                    <a:pt x="523875" y="743441"/>
                  </a:cubicBezTo>
                  <a:cubicBezTo>
                    <a:pt x="508022" y="727590"/>
                    <a:pt x="525094" y="742531"/>
                    <a:pt x="509588" y="733916"/>
                  </a:cubicBezTo>
                  <a:cubicBezTo>
                    <a:pt x="486419" y="721043"/>
                    <a:pt x="504811" y="726293"/>
                    <a:pt x="483394" y="722010"/>
                  </a:cubicBezTo>
                  <a:lnTo>
                    <a:pt x="469106" y="726773"/>
                  </a:lnTo>
                  <a:cubicBezTo>
                    <a:pt x="466725" y="727567"/>
                    <a:pt x="464439" y="728741"/>
                    <a:pt x="461963" y="729154"/>
                  </a:cubicBezTo>
                  <a:cubicBezTo>
                    <a:pt x="409066" y="737969"/>
                    <a:pt x="443024" y="733294"/>
                    <a:pt x="359569" y="738679"/>
                  </a:cubicBezTo>
                  <a:cubicBezTo>
                    <a:pt x="354806" y="740266"/>
                    <a:pt x="348065" y="739264"/>
                    <a:pt x="345281" y="743441"/>
                  </a:cubicBezTo>
                  <a:cubicBezTo>
                    <a:pt x="338651" y="753387"/>
                    <a:pt x="342543" y="748561"/>
                    <a:pt x="333375" y="757729"/>
                  </a:cubicBezTo>
                  <a:cubicBezTo>
                    <a:pt x="331788" y="760904"/>
                    <a:pt x="330885" y="764527"/>
                    <a:pt x="328613" y="767254"/>
                  </a:cubicBezTo>
                  <a:cubicBezTo>
                    <a:pt x="326781" y="769453"/>
                    <a:pt x="324329" y="771910"/>
                    <a:pt x="321469" y="772016"/>
                  </a:cubicBezTo>
                  <a:lnTo>
                    <a:pt x="264319" y="769635"/>
                  </a:lnTo>
                  <a:cubicBezTo>
                    <a:pt x="243876" y="766715"/>
                    <a:pt x="251042" y="768510"/>
                    <a:pt x="230981" y="762491"/>
                  </a:cubicBezTo>
                  <a:cubicBezTo>
                    <a:pt x="224270" y="760478"/>
                    <a:pt x="222338" y="760051"/>
                    <a:pt x="216694" y="755348"/>
                  </a:cubicBezTo>
                  <a:cubicBezTo>
                    <a:pt x="210061" y="749821"/>
                    <a:pt x="207661" y="745685"/>
                    <a:pt x="202406" y="738679"/>
                  </a:cubicBezTo>
                  <a:cubicBezTo>
                    <a:pt x="201612" y="736298"/>
                    <a:pt x="201417" y="733624"/>
                    <a:pt x="200025" y="731535"/>
                  </a:cubicBezTo>
                  <a:cubicBezTo>
                    <a:pt x="194839" y="723756"/>
                    <a:pt x="189961" y="723853"/>
                    <a:pt x="183356" y="717248"/>
                  </a:cubicBezTo>
                  <a:cubicBezTo>
                    <a:pt x="152323" y="686215"/>
                    <a:pt x="204240" y="730531"/>
                    <a:pt x="164306" y="700579"/>
                  </a:cubicBezTo>
                  <a:cubicBezTo>
                    <a:pt x="161612" y="698558"/>
                    <a:pt x="159857" y="695456"/>
                    <a:pt x="157163" y="693435"/>
                  </a:cubicBezTo>
                  <a:cubicBezTo>
                    <a:pt x="153460" y="690658"/>
                    <a:pt x="149048" y="688945"/>
                    <a:pt x="145256" y="686291"/>
                  </a:cubicBezTo>
                  <a:cubicBezTo>
                    <a:pt x="130419" y="675905"/>
                    <a:pt x="137971" y="679063"/>
                    <a:pt x="126206" y="672004"/>
                  </a:cubicBezTo>
                  <a:cubicBezTo>
                    <a:pt x="124615" y="671049"/>
                    <a:pt x="107008" y="661561"/>
                    <a:pt x="102394" y="657716"/>
                  </a:cubicBezTo>
                  <a:cubicBezTo>
                    <a:pt x="84058" y="642437"/>
                    <a:pt x="105844" y="657636"/>
                    <a:pt x="88106" y="645810"/>
                  </a:cubicBezTo>
                  <a:cubicBezTo>
                    <a:pt x="84931" y="640254"/>
                    <a:pt x="81873" y="634629"/>
                    <a:pt x="78581" y="629141"/>
                  </a:cubicBezTo>
                  <a:cubicBezTo>
                    <a:pt x="77109" y="626687"/>
                    <a:pt x="75336" y="624425"/>
                    <a:pt x="73819" y="621998"/>
                  </a:cubicBezTo>
                  <a:cubicBezTo>
                    <a:pt x="71366" y="618073"/>
                    <a:pt x="69056" y="614060"/>
                    <a:pt x="66675" y="610091"/>
                  </a:cubicBezTo>
                  <a:cubicBezTo>
                    <a:pt x="59477" y="566899"/>
                    <a:pt x="69730" y="622145"/>
                    <a:pt x="59531" y="583898"/>
                  </a:cubicBezTo>
                  <a:cubicBezTo>
                    <a:pt x="57445" y="576076"/>
                    <a:pt x="56356" y="568023"/>
                    <a:pt x="54769" y="560085"/>
                  </a:cubicBezTo>
                  <a:cubicBezTo>
                    <a:pt x="49249" y="477277"/>
                    <a:pt x="57100" y="571653"/>
                    <a:pt x="45244" y="488648"/>
                  </a:cubicBezTo>
                  <a:cubicBezTo>
                    <a:pt x="44450" y="483092"/>
                    <a:pt x="43717" y="477526"/>
                    <a:pt x="42863" y="471979"/>
                  </a:cubicBezTo>
                  <a:cubicBezTo>
                    <a:pt x="42129" y="467207"/>
                    <a:pt x="41080" y="462482"/>
                    <a:pt x="40481" y="457691"/>
                  </a:cubicBezTo>
                  <a:cubicBezTo>
                    <a:pt x="39491" y="449776"/>
                    <a:pt x="39313" y="441763"/>
                    <a:pt x="38100" y="433879"/>
                  </a:cubicBezTo>
                  <a:cubicBezTo>
                    <a:pt x="37718" y="431398"/>
                    <a:pt x="36328" y="429170"/>
                    <a:pt x="35719" y="426735"/>
                  </a:cubicBezTo>
                  <a:cubicBezTo>
                    <a:pt x="32357" y="413287"/>
                    <a:pt x="28913" y="399847"/>
                    <a:pt x="26194" y="386254"/>
                  </a:cubicBezTo>
                  <a:cubicBezTo>
                    <a:pt x="24939" y="379979"/>
                    <a:pt x="24659" y="373547"/>
                    <a:pt x="23813" y="367204"/>
                  </a:cubicBezTo>
                  <a:cubicBezTo>
                    <a:pt x="23071" y="361640"/>
                    <a:pt x="22285" y="356082"/>
                    <a:pt x="21431" y="350535"/>
                  </a:cubicBezTo>
                  <a:cubicBezTo>
                    <a:pt x="20697" y="345763"/>
                    <a:pt x="19649" y="341039"/>
                    <a:pt x="19050" y="336248"/>
                  </a:cubicBezTo>
                  <a:cubicBezTo>
                    <a:pt x="18061" y="328332"/>
                    <a:pt x="17601" y="320358"/>
                    <a:pt x="16669" y="312435"/>
                  </a:cubicBezTo>
                  <a:cubicBezTo>
                    <a:pt x="14981" y="298082"/>
                    <a:pt x="14477" y="296711"/>
                    <a:pt x="11906" y="283860"/>
                  </a:cubicBezTo>
                  <a:cubicBezTo>
                    <a:pt x="11112" y="275923"/>
                    <a:pt x="10653" y="267945"/>
                    <a:pt x="9525" y="260048"/>
                  </a:cubicBezTo>
                  <a:cubicBezTo>
                    <a:pt x="9062" y="256808"/>
                    <a:pt x="7682" y="253751"/>
                    <a:pt x="7144" y="250523"/>
                  </a:cubicBezTo>
                  <a:cubicBezTo>
                    <a:pt x="6092" y="244211"/>
                    <a:pt x="5736" y="237798"/>
                    <a:pt x="4763" y="231473"/>
                  </a:cubicBezTo>
                  <a:cubicBezTo>
                    <a:pt x="4147" y="227472"/>
                    <a:pt x="3105" y="223548"/>
                    <a:pt x="2381" y="219566"/>
                  </a:cubicBezTo>
                  <a:cubicBezTo>
                    <a:pt x="1517" y="214816"/>
                    <a:pt x="794" y="210041"/>
                    <a:pt x="0" y="205279"/>
                  </a:cubicBezTo>
                  <a:cubicBezTo>
                    <a:pt x="794" y="200516"/>
                    <a:pt x="-425" y="194920"/>
                    <a:pt x="2381" y="190991"/>
                  </a:cubicBezTo>
                  <a:cubicBezTo>
                    <a:pt x="4283" y="188328"/>
                    <a:pt x="8801" y="189645"/>
                    <a:pt x="11906" y="188610"/>
                  </a:cubicBezTo>
                  <a:cubicBezTo>
                    <a:pt x="18340" y="186465"/>
                    <a:pt x="24317" y="182849"/>
                    <a:pt x="30956" y="181466"/>
                  </a:cubicBezTo>
                  <a:cubicBezTo>
                    <a:pt x="43486" y="178856"/>
                    <a:pt x="56399" y="178602"/>
                    <a:pt x="69056" y="176704"/>
                  </a:cubicBezTo>
                  <a:cubicBezTo>
                    <a:pt x="72292" y="176219"/>
                    <a:pt x="75315" y="174527"/>
                    <a:pt x="78581" y="174323"/>
                  </a:cubicBezTo>
                  <a:cubicBezTo>
                    <a:pt x="100777" y="172936"/>
                    <a:pt x="123031" y="172735"/>
                    <a:pt x="145256" y="171941"/>
                  </a:cubicBezTo>
                  <a:cubicBezTo>
                    <a:pt x="150812" y="170354"/>
                    <a:pt x="156294" y="168478"/>
                    <a:pt x="161925" y="167179"/>
                  </a:cubicBezTo>
                  <a:cubicBezTo>
                    <a:pt x="170829" y="165124"/>
                    <a:pt x="175718" y="165941"/>
                    <a:pt x="183356" y="162416"/>
                  </a:cubicBezTo>
                  <a:cubicBezTo>
                    <a:pt x="228231" y="141703"/>
                    <a:pt x="190626" y="157127"/>
                    <a:pt x="219075" y="145748"/>
                  </a:cubicBezTo>
                  <a:cubicBezTo>
                    <a:pt x="221456" y="143367"/>
                    <a:pt x="224238" y="141328"/>
                    <a:pt x="226219" y="138604"/>
                  </a:cubicBezTo>
                  <a:cubicBezTo>
                    <a:pt x="241061" y="118196"/>
                    <a:pt x="238955" y="117063"/>
                    <a:pt x="247650" y="90979"/>
                  </a:cubicBezTo>
                  <a:cubicBezTo>
                    <a:pt x="248213" y="89290"/>
                    <a:pt x="253463" y="67279"/>
                    <a:pt x="259556" y="62404"/>
                  </a:cubicBezTo>
                  <a:cubicBezTo>
                    <a:pt x="261516" y="60836"/>
                    <a:pt x="264319" y="60817"/>
                    <a:pt x="266700" y="60023"/>
                  </a:cubicBezTo>
                  <a:cubicBezTo>
                    <a:pt x="301625" y="60817"/>
                    <a:pt x="336603" y="60322"/>
                    <a:pt x="371475" y="62404"/>
                  </a:cubicBezTo>
                  <a:cubicBezTo>
                    <a:pt x="389853" y="63501"/>
                    <a:pt x="407854" y="68672"/>
                    <a:pt x="426244" y="69548"/>
                  </a:cubicBezTo>
                  <a:lnTo>
                    <a:pt x="476250" y="71929"/>
                  </a:lnTo>
                  <a:cubicBezTo>
                    <a:pt x="483394" y="72723"/>
                    <a:pt x="490708" y="72567"/>
                    <a:pt x="497681" y="74310"/>
                  </a:cubicBezTo>
                  <a:cubicBezTo>
                    <a:pt x="500458" y="75004"/>
                    <a:pt x="502993" y="76874"/>
                    <a:pt x="504825" y="79073"/>
                  </a:cubicBezTo>
                  <a:cubicBezTo>
                    <a:pt x="509518" y="84704"/>
                    <a:pt x="510656" y="94594"/>
                    <a:pt x="514350" y="100504"/>
                  </a:cubicBezTo>
                  <a:cubicBezTo>
                    <a:pt x="516135" y="103360"/>
                    <a:pt x="519113" y="105267"/>
                    <a:pt x="521494" y="107648"/>
                  </a:cubicBezTo>
                  <a:cubicBezTo>
                    <a:pt x="526940" y="123985"/>
                    <a:pt x="520505" y="103696"/>
                    <a:pt x="526256" y="126698"/>
                  </a:cubicBezTo>
                  <a:cubicBezTo>
                    <a:pt x="526865" y="129133"/>
                    <a:pt x="528029" y="131406"/>
                    <a:pt x="528638" y="133841"/>
                  </a:cubicBezTo>
                  <a:cubicBezTo>
                    <a:pt x="534389" y="156843"/>
                    <a:pt x="527954" y="136554"/>
                    <a:pt x="533400" y="152891"/>
                  </a:cubicBezTo>
                  <a:cubicBezTo>
                    <a:pt x="534194" y="158447"/>
                    <a:pt x="533502" y="164431"/>
                    <a:pt x="535781" y="169560"/>
                  </a:cubicBezTo>
                  <a:cubicBezTo>
                    <a:pt x="536943" y="172175"/>
                    <a:pt x="540065" y="174209"/>
                    <a:pt x="542925" y="174323"/>
                  </a:cubicBezTo>
                  <a:lnTo>
                    <a:pt x="595313" y="171941"/>
                  </a:lnTo>
                  <a:cubicBezTo>
                    <a:pt x="607869" y="163570"/>
                    <a:pt x="596604" y="169924"/>
                    <a:pt x="611981" y="164798"/>
                  </a:cubicBezTo>
                  <a:cubicBezTo>
                    <a:pt x="650390" y="151995"/>
                    <a:pt x="598163" y="167062"/>
                    <a:pt x="635794" y="157654"/>
                  </a:cubicBezTo>
                  <a:cubicBezTo>
                    <a:pt x="657101" y="152327"/>
                    <a:pt x="647145" y="154010"/>
                    <a:pt x="666750" y="148129"/>
                  </a:cubicBezTo>
                  <a:cubicBezTo>
                    <a:pt x="669885" y="147189"/>
                    <a:pt x="673100" y="146542"/>
                    <a:pt x="676275" y="145748"/>
                  </a:cubicBezTo>
                  <a:cubicBezTo>
                    <a:pt x="683452" y="140963"/>
                    <a:pt x="684481" y="139850"/>
                    <a:pt x="692944" y="136223"/>
                  </a:cubicBezTo>
                  <a:cubicBezTo>
                    <a:pt x="695251" y="135234"/>
                    <a:pt x="697621" y="134304"/>
                    <a:pt x="700088" y="133841"/>
                  </a:cubicBezTo>
                  <a:cubicBezTo>
                    <a:pt x="710349" y="131917"/>
                    <a:pt x="720807" y="131126"/>
                    <a:pt x="731044" y="129079"/>
                  </a:cubicBezTo>
                  <a:cubicBezTo>
                    <a:pt x="736710" y="127946"/>
                    <a:pt x="742138" y="125837"/>
                    <a:pt x="747713" y="124316"/>
                  </a:cubicBezTo>
                  <a:cubicBezTo>
                    <a:pt x="750870" y="123455"/>
                    <a:pt x="754133" y="122970"/>
                    <a:pt x="757238" y="121935"/>
                  </a:cubicBezTo>
                  <a:cubicBezTo>
                    <a:pt x="761293" y="120583"/>
                    <a:pt x="764906" y="117726"/>
                    <a:pt x="769144" y="117173"/>
                  </a:cubicBezTo>
                  <a:cubicBezTo>
                    <a:pt x="783333" y="115322"/>
                    <a:pt x="797719" y="115585"/>
                    <a:pt x="812006" y="114791"/>
                  </a:cubicBezTo>
                  <a:cubicBezTo>
                    <a:pt x="816769" y="113997"/>
                    <a:pt x="821713" y="113937"/>
                    <a:pt x="826294" y="112410"/>
                  </a:cubicBezTo>
                  <a:cubicBezTo>
                    <a:pt x="829009" y="111505"/>
                    <a:pt x="830878" y="106368"/>
                    <a:pt x="833438" y="107648"/>
                  </a:cubicBezTo>
                  <a:cubicBezTo>
                    <a:pt x="900316" y="141088"/>
                    <a:pt x="823870" y="121928"/>
                    <a:pt x="883444" y="133841"/>
                  </a:cubicBezTo>
                  <a:cubicBezTo>
                    <a:pt x="891381" y="133047"/>
                    <a:pt x="899483" y="133254"/>
                    <a:pt x="907256" y="131460"/>
                  </a:cubicBezTo>
                  <a:cubicBezTo>
                    <a:pt x="915448" y="129570"/>
                    <a:pt x="915809" y="121952"/>
                    <a:pt x="921544" y="117173"/>
                  </a:cubicBezTo>
                  <a:cubicBezTo>
                    <a:pt x="923472" y="115566"/>
                    <a:pt x="926307" y="115585"/>
                    <a:pt x="928688" y="114791"/>
                  </a:cubicBezTo>
                  <a:lnTo>
                    <a:pt x="923925" y="105266"/>
                  </a:lnTo>
                  <a:close/>
                </a:path>
              </a:pathLst>
            </a:custGeom>
            <a:solidFill>
              <a:schemeClr val="bg1"/>
            </a:solidFill>
            <a:ln w="3175">
              <a:solidFill>
                <a:srgbClr val="7F7F7F">
                  <a:alpha val="25098"/>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4" name="TextBox 83"/>
            <p:cNvSpPr txBox="1"/>
            <p:nvPr/>
          </p:nvSpPr>
          <p:spPr>
            <a:xfrm>
              <a:off x="8530587" y="1567348"/>
              <a:ext cx="1595615" cy="523220"/>
            </a:xfrm>
            <a:prstGeom prst="rect">
              <a:avLst/>
            </a:prstGeom>
            <a:noFill/>
          </p:spPr>
          <p:txBody>
            <a:bodyPr wrap="square" rtlCol="0">
              <a:spAutoFit/>
            </a:bodyPr>
            <a:lstStyle/>
            <a:p>
              <a:pPr algn="ctr"/>
              <a:r>
                <a:rPr lang="fr-FR" sz="2800" b="1" dirty="0" smtClean="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FORUM</a:t>
              </a:r>
              <a:endParaRPr lang="fr-FR" sz="2800" b="1"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146" name="Isosceles Triangle 40"/>
          <p:cNvSpPr/>
          <p:nvPr/>
        </p:nvSpPr>
        <p:spPr>
          <a:xfrm rot="7597200">
            <a:off x="8733117" y="1002544"/>
            <a:ext cx="157564" cy="165180"/>
          </a:xfrm>
          <a:custGeom>
            <a:avLst/>
            <a:gdLst>
              <a:gd name="connsiteX0" fmla="*/ 0 w 263972"/>
              <a:gd name="connsiteY0" fmla="*/ 276730 h 276730"/>
              <a:gd name="connsiteX1" fmla="*/ 131986 w 263972"/>
              <a:gd name="connsiteY1" fmla="*/ 0 h 276730"/>
              <a:gd name="connsiteX2" fmla="*/ 263972 w 263972"/>
              <a:gd name="connsiteY2" fmla="*/ 276730 h 276730"/>
              <a:gd name="connsiteX3" fmla="*/ 0 w 263972"/>
              <a:gd name="connsiteY3"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71476 h 276730"/>
              <a:gd name="connsiteX4" fmla="*/ 0 w 263972"/>
              <a:gd name="connsiteY4"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28613 h 276730"/>
              <a:gd name="connsiteX4" fmla="*/ 0 w 263972"/>
              <a:gd name="connsiteY4" fmla="*/ 276730 h 276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972" h="276730">
                <a:moveTo>
                  <a:pt x="0" y="276730"/>
                </a:moveTo>
                <a:lnTo>
                  <a:pt x="131986" y="0"/>
                </a:lnTo>
                <a:lnTo>
                  <a:pt x="263972" y="276730"/>
                </a:lnTo>
                <a:lnTo>
                  <a:pt x="127639" y="228613"/>
                </a:lnTo>
                <a:lnTo>
                  <a:pt x="0" y="27673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3" name="Isosceles Triangle 40"/>
          <p:cNvSpPr/>
          <p:nvPr/>
        </p:nvSpPr>
        <p:spPr>
          <a:xfrm rot="4361290">
            <a:off x="8204662" y="1751207"/>
            <a:ext cx="157564" cy="165180"/>
          </a:xfrm>
          <a:custGeom>
            <a:avLst/>
            <a:gdLst>
              <a:gd name="connsiteX0" fmla="*/ 0 w 263972"/>
              <a:gd name="connsiteY0" fmla="*/ 276730 h 276730"/>
              <a:gd name="connsiteX1" fmla="*/ 131986 w 263972"/>
              <a:gd name="connsiteY1" fmla="*/ 0 h 276730"/>
              <a:gd name="connsiteX2" fmla="*/ 263972 w 263972"/>
              <a:gd name="connsiteY2" fmla="*/ 276730 h 276730"/>
              <a:gd name="connsiteX3" fmla="*/ 0 w 263972"/>
              <a:gd name="connsiteY3"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71476 h 276730"/>
              <a:gd name="connsiteX4" fmla="*/ 0 w 263972"/>
              <a:gd name="connsiteY4"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28613 h 276730"/>
              <a:gd name="connsiteX4" fmla="*/ 0 w 263972"/>
              <a:gd name="connsiteY4" fmla="*/ 276730 h 276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972" h="276730">
                <a:moveTo>
                  <a:pt x="0" y="276730"/>
                </a:moveTo>
                <a:lnTo>
                  <a:pt x="131986" y="0"/>
                </a:lnTo>
                <a:lnTo>
                  <a:pt x="263972" y="276730"/>
                </a:lnTo>
                <a:lnTo>
                  <a:pt x="127639" y="228613"/>
                </a:lnTo>
                <a:lnTo>
                  <a:pt x="0" y="27673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02" name="Group 101"/>
          <p:cNvGrpSpPr/>
          <p:nvPr/>
        </p:nvGrpSpPr>
        <p:grpSpPr>
          <a:xfrm>
            <a:off x="9107439" y="1069831"/>
            <a:ext cx="469081" cy="644864"/>
            <a:chOff x="5887113" y="1524000"/>
            <a:chExt cx="575450" cy="791094"/>
          </a:xfrm>
        </p:grpSpPr>
        <p:sp>
          <p:nvSpPr>
            <p:cNvPr id="103" name="Freeform 102"/>
            <p:cNvSpPr/>
            <p:nvPr/>
          </p:nvSpPr>
          <p:spPr>
            <a:xfrm>
              <a:off x="5887113" y="1711984"/>
              <a:ext cx="575450" cy="603110"/>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38275 h 2709376"/>
                <a:gd name="connsiteX1" fmla="*/ 2609990 w 2737278"/>
                <a:gd name="connsiteY1" fmla="*/ 849677 h 2709376"/>
                <a:gd name="connsiteX2" fmla="*/ 140 w 2737278"/>
                <a:gd name="connsiteY2" fmla="*/ 1516427 h 2709376"/>
                <a:gd name="connsiteX3" fmla="*/ 361052 w 2737278"/>
                <a:gd name="connsiteY3" fmla="*/ 266875 h 2709376"/>
                <a:gd name="connsiteX4" fmla="*/ 1985733 w 2737278"/>
                <a:gd name="connsiteY4" fmla="*/ 38275 h 2709376"/>
                <a:gd name="connsiteX0" fmla="*/ 1985733 w 2737278"/>
                <a:gd name="connsiteY0" fmla="*/ 197737 h 2868838"/>
                <a:gd name="connsiteX1" fmla="*/ 2609990 w 2737278"/>
                <a:gd name="connsiteY1" fmla="*/ 1009139 h 2868838"/>
                <a:gd name="connsiteX2" fmla="*/ 140 w 2737278"/>
                <a:gd name="connsiteY2" fmla="*/ 1675889 h 2868838"/>
                <a:gd name="connsiteX3" fmla="*/ 361052 w 2737278"/>
                <a:gd name="connsiteY3" fmla="*/ 426337 h 2868838"/>
                <a:gd name="connsiteX4" fmla="*/ 1985733 w 2737278"/>
                <a:gd name="connsiteY4" fmla="*/ 197737 h 2868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868838">
                  <a:moveTo>
                    <a:pt x="1985733" y="197737"/>
                  </a:moveTo>
                  <a:cubicBezTo>
                    <a:pt x="2305470" y="456969"/>
                    <a:pt x="2470290" y="583689"/>
                    <a:pt x="2609990" y="1009139"/>
                  </a:cubicBezTo>
                  <a:cubicBezTo>
                    <a:pt x="3435490" y="2869689"/>
                    <a:pt x="-25260" y="3739639"/>
                    <a:pt x="140" y="1675889"/>
                  </a:cubicBezTo>
                  <a:cubicBezTo>
                    <a:pt x="140" y="1218689"/>
                    <a:pt x="90997" y="830780"/>
                    <a:pt x="361052" y="426337"/>
                  </a:cubicBezTo>
                  <a:cubicBezTo>
                    <a:pt x="762054" y="-51461"/>
                    <a:pt x="1504414" y="-127657"/>
                    <a:pt x="1985733" y="197737"/>
                  </a:cubicBezTo>
                  <a:close/>
                </a:path>
              </a:pathLst>
            </a:custGeom>
            <a:solidFill>
              <a:srgbClr val="262626">
                <a:alpha val="50196"/>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04" name="Group 103"/>
            <p:cNvGrpSpPr/>
            <p:nvPr/>
          </p:nvGrpSpPr>
          <p:grpSpPr>
            <a:xfrm>
              <a:off x="5925600" y="1524000"/>
              <a:ext cx="485358" cy="691367"/>
              <a:chOff x="-17068800" y="-21587295"/>
              <a:chExt cx="5638800" cy="8032186"/>
            </a:xfrm>
          </p:grpSpPr>
          <p:sp>
            <p:nvSpPr>
              <p:cNvPr id="105" name="Oval 104"/>
              <p:cNvSpPr/>
              <p:nvPr/>
            </p:nvSpPr>
            <p:spPr>
              <a:xfrm>
                <a:off x="-16916400" y="-18508109"/>
                <a:ext cx="5486400" cy="4953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6" name="Freeform 105"/>
              <p:cNvSpPr/>
              <p:nvPr/>
            </p:nvSpPr>
            <p:spPr>
              <a:xfrm>
                <a:off x="-16306799" y="-18685323"/>
                <a:ext cx="4017464" cy="3920345"/>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671101">
                    <a:moveTo>
                      <a:pt x="1985733" y="0"/>
                    </a:moveTo>
                    <a:cubicBezTo>
                      <a:pt x="2305470" y="259232"/>
                      <a:pt x="2470290" y="385952"/>
                      <a:pt x="2609990" y="811402"/>
                    </a:cubicBezTo>
                    <a:cubicBezTo>
                      <a:pt x="3435490" y="2671952"/>
                      <a:pt x="-25260" y="3541902"/>
                      <a:pt x="140" y="1478152"/>
                    </a:cubicBezTo>
                    <a:cubicBezTo>
                      <a:pt x="140" y="1020952"/>
                      <a:pt x="90997" y="633043"/>
                      <a:pt x="361052" y="228600"/>
                    </a:cubicBezTo>
                    <a:lnTo>
                      <a:pt x="1985733" y="0"/>
                    </a:lnTo>
                    <a:close/>
                  </a:path>
                </a:pathLst>
              </a:custGeom>
              <a:solidFill>
                <a:srgbClr val="262626">
                  <a:alpha val="29020"/>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7" name="Freeform 106"/>
              <p:cNvSpPr/>
              <p:nvPr/>
            </p:nvSpPr>
            <p:spPr>
              <a:xfrm>
                <a:off x="-15735440" y="-18317609"/>
                <a:ext cx="2737278" cy="2735999"/>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735999">
                    <a:moveTo>
                      <a:pt x="2076590" y="0"/>
                    </a:moveTo>
                    <a:cubicBezTo>
                      <a:pt x="2292490" y="311150"/>
                      <a:pt x="2470290" y="450850"/>
                      <a:pt x="2609990" y="876300"/>
                    </a:cubicBezTo>
                    <a:cubicBezTo>
                      <a:pt x="3435490" y="2736850"/>
                      <a:pt x="-25260" y="3606800"/>
                      <a:pt x="140" y="1543050"/>
                    </a:cubicBezTo>
                    <a:cubicBezTo>
                      <a:pt x="140" y="1085850"/>
                      <a:pt x="140" y="723900"/>
                      <a:pt x="114440" y="228600"/>
                    </a:cubicBezTo>
                    <a:lnTo>
                      <a:pt x="2076590" y="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8" name="Oval 107"/>
              <p:cNvSpPr/>
              <p:nvPr/>
            </p:nvSpPr>
            <p:spPr>
              <a:xfrm>
                <a:off x="-17068800" y="-21389837"/>
                <a:ext cx="4419600" cy="44196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9" name="Oval 108"/>
              <p:cNvSpPr/>
              <p:nvPr/>
            </p:nvSpPr>
            <p:spPr>
              <a:xfrm>
                <a:off x="-17068800" y="-21587295"/>
                <a:ext cx="4419600" cy="4419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grpSp>
        <p:nvGrpSpPr>
          <p:cNvPr id="115" name="Group 114"/>
          <p:cNvGrpSpPr/>
          <p:nvPr/>
        </p:nvGrpSpPr>
        <p:grpSpPr>
          <a:xfrm flipH="1">
            <a:off x="9118993" y="3349696"/>
            <a:ext cx="469081" cy="663950"/>
            <a:chOff x="5906610" y="1524000"/>
            <a:chExt cx="575450" cy="814508"/>
          </a:xfrm>
        </p:grpSpPr>
        <p:sp>
          <p:nvSpPr>
            <p:cNvPr id="116" name="Freeform 115"/>
            <p:cNvSpPr/>
            <p:nvPr/>
          </p:nvSpPr>
          <p:spPr>
            <a:xfrm>
              <a:off x="5906610" y="1735398"/>
              <a:ext cx="575450" cy="603110"/>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38275 h 2709376"/>
                <a:gd name="connsiteX1" fmla="*/ 2609990 w 2737278"/>
                <a:gd name="connsiteY1" fmla="*/ 849677 h 2709376"/>
                <a:gd name="connsiteX2" fmla="*/ 140 w 2737278"/>
                <a:gd name="connsiteY2" fmla="*/ 1516427 h 2709376"/>
                <a:gd name="connsiteX3" fmla="*/ 361052 w 2737278"/>
                <a:gd name="connsiteY3" fmla="*/ 266875 h 2709376"/>
                <a:gd name="connsiteX4" fmla="*/ 1985733 w 2737278"/>
                <a:gd name="connsiteY4" fmla="*/ 38275 h 2709376"/>
                <a:gd name="connsiteX0" fmla="*/ 1985733 w 2737278"/>
                <a:gd name="connsiteY0" fmla="*/ 197737 h 2868838"/>
                <a:gd name="connsiteX1" fmla="*/ 2609990 w 2737278"/>
                <a:gd name="connsiteY1" fmla="*/ 1009139 h 2868838"/>
                <a:gd name="connsiteX2" fmla="*/ 140 w 2737278"/>
                <a:gd name="connsiteY2" fmla="*/ 1675889 h 2868838"/>
                <a:gd name="connsiteX3" fmla="*/ 361052 w 2737278"/>
                <a:gd name="connsiteY3" fmla="*/ 426337 h 2868838"/>
                <a:gd name="connsiteX4" fmla="*/ 1985733 w 2737278"/>
                <a:gd name="connsiteY4" fmla="*/ 197737 h 2868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868838">
                  <a:moveTo>
                    <a:pt x="1985733" y="197737"/>
                  </a:moveTo>
                  <a:cubicBezTo>
                    <a:pt x="2305470" y="456969"/>
                    <a:pt x="2470290" y="583689"/>
                    <a:pt x="2609990" y="1009139"/>
                  </a:cubicBezTo>
                  <a:cubicBezTo>
                    <a:pt x="3435490" y="2869689"/>
                    <a:pt x="-25260" y="3739639"/>
                    <a:pt x="140" y="1675889"/>
                  </a:cubicBezTo>
                  <a:cubicBezTo>
                    <a:pt x="140" y="1218689"/>
                    <a:pt x="90997" y="830780"/>
                    <a:pt x="361052" y="426337"/>
                  </a:cubicBezTo>
                  <a:cubicBezTo>
                    <a:pt x="762054" y="-51461"/>
                    <a:pt x="1504414" y="-127657"/>
                    <a:pt x="1985733" y="197737"/>
                  </a:cubicBezTo>
                  <a:close/>
                </a:path>
              </a:pathLst>
            </a:custGeom>
            <a:solidFill>
              <a:srgbClr val="262626">
                <a:alpha val="50196"/>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17" name="Group 116"/>
            <p:cNvGrpSpPr/>
            <p:nvPr/>
          </p:nvGrpSpPr>
          <p:grpSpPr>
            <a:xfrm>
              <a:off x="5925600" y="1524000"/>
              <a:ext cx="485358" cy="691367"/>
              <a:chOff x="-17068800" y="-21587295"/>
              <a:chExt cx="5638800" cy="8032186"/>
            </a:xfrm>
          </p:grpSpPr>
          <p:sp>
            <p:nvSpPr>
              <p:cNvPr id="118" name="Oval 117"/>
              <p:cNvSpPr/>
              <p:nvPr/>
            </p:nvSpPr>
            <p:spPr>
              <a:xfrm>
                <a:off x="-16916400" y="-18508109"/>
                <a:ext cx="5486400" cy="4953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9" name="Freeform 118"/>
              <p:cNvSpPr/>
              <p:nvPr/>
            </p:nvSpPr>
            <p:spPr>
              <a:xfrm>
                <a:off x="-16306799" y="-18685323"/>
                <a:ext cx="4017464" cy="3920345"/>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671101">
                    <a:moveTo>
                      <a:pt x="1985733" y="0"/>
                    </a:moveTo>
                    <a:cubicBezTo>
                      <a:pt x="2305470" y="259232"/>
                      <a:pt x="2470290" y="385952"/>
                      <a:pt x="2609990" y="811402"/>
                    </a:cubicBezTo>
                    <a:cubicBezTo>
                      <a:pt x="3435490" y="2671952"/>
                      <a:pt x="-25260" y="3541902"/>
                      <a:pt x="140" y="1478152"/>
                    </a:cubicBezTo>
                    <a:cubicBezTo>
                      <a:pt x="140" y="1020952"/>
                      <a:pt x="90997" y="633043"/>
                      <a:pt x="361052" y="228600"/>
                    </a:cubicBezTo>
                    <a:lnTo>
                      <a:pt x="1985733" y="0"/>
                    </a:lnTo>
                    <a:close/>
                  </a:path>
                </a:pathLst>
              </a:custGeom>
              <a:solidFill>
                <a:srgbClr val="262626">
                  <a:alpha val="29020"/>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0" name="Freeform 119"/>
              <p:cNvSpPr/>
              <p:nvPr/>
            </p:nvSpPr>
            <p:spPr>
              <a:xfrm>
                <a:off x="-15735440" y="-18317609"/>
                <a:ext cx="2737278" cy="2735999"/>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735999">
                    <a:moveTo>
                      <a:pt x="2076590" y="0"/>
                    </a:moveTo>
                    <a:cubicBezTo>
                      <a:pt x="2292490" y="311150"/>
                      <a:pt x="2470290" y="450850"/>
                      <a:pt x="2609990" y="876300"/>
                    </a:cubicBezTo>
                    <a:cubicBezTo>
                      <a:pt x="3435490" y="2736850"/>
                      <a:pt x="-25260" y="3606800"/>
                      <a:pt x="140" y="1543050"/>
                    </a:cubicBezTo>
                    <a:cubicBezTo>
                      <a:pt x="140" y="1085850"/>
                      <a:pt x="140" y="723900"/>
                      <a:pt x="114440" y="228600"/>
                    </a:cubicBezTo>
                    <a:lnTo>
                      <a:pt x="2076590"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1" name="Oval 120"/>
              <p:cNvSpPr/>
              <p:nvPr/>
            </p:nvSpPr>
            <p:spPr>
              <a:xfrm>
                <a:off x="-17068800" y="-21389837"/>
                <a:ext cx="4419600" cy="44196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2" name="Oval 121"/>
              <p:cNvSpPr/>
              <p:nvPr/>
            </p:nvSpPr>
            <p:spPr>
              <a:xfrm>
                <a:off x="-17068800" y="-21587295"/>
                <a:ext cx="4419600" cy="4419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grpSp>
        <p:nvGrpSpPr>
          <p:cNvPr id="123" name="Group 122"/>
          <p:cNvGrpSpPr/>
          <p:nvPr/>
        </p:nvGrpSpPr>
        <p:grpSpPr>
          <a:xfrm flipH="1">
            <a:off x="6635132" y="4482629"/>
            <a:ext cx="469081" cy="576816"/>
            <a:chOff x="5887113" y="1607480"/>
            <a:chExt cx="575450" cy="707614"/>
          </a:xfrm>
        </p:grpSpPr>
        <p:sp>
          <p:nvSpPr>
            <p:cNvPr id="124" name="Freeform 123"/>
            <p:cNvSpPr/>
            <p:nvPr/>
          </p:nvSpPr>
          <p:spPr>
            <a:xfrm>
              <a:off x="5887113" y="1711984"/>
              <a:ext cx="575450" cy="603110"/>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38275 h 2709376"/>
                <a:gd name="connsiteX1" fmla="*/ 2609990 w 2737278"/>
                <a:gd name="connsiteY1" fmla="*/ 849677 h 2709376"/>
                <a:gd name="connsiteX2" fmla="*/ 140 w 2737278"/>
                <a:gd name="connsiteY2" fmla="*/ 1516427 h 2709376"/>
                <a:gd name="connsiteX3" fmla="*/ 361052 w 2737278"/>
                <a:gd name="connsiteY3" fmla="*/ 266875 h 2709376"/>
                <a:gd name="connsiteX4" fmla="*/ 1985733 w 2737278"/>
                <a:gd name="connsiteY4" fmla="*/ 38275 h 2709376"/>
                <a:gd name="connsiteX0" fmla="*/ 1985733 w 2737278"/>
                <a:gd name="connsiteY0" fmla="*/ 197737 h 2868838"/>
                <a:gd name="connsiteX1" fmla="*/ 2609990 w 2737278"/>
                <a:gd name="connsiteY1" fmla="*/ 1009139 h 2868838"/>
                <a:gd name="connsiteX2" fmla="*/ 140 w 2737278"/>
                <a:gd name="connsiteY2" fmla="*/ 1675889 h 2868838"/>
                <a:gd name="connsiteX3" fmla="*/ 361052 w 2737278"/>
                <a:gd name="connsiteY3" fmla="*/ 426337 h 2868838"/>
                <a:gd name="connsiteX4" fmla="*/ 1985733 w 2737278"/>
                <a:gd name="connsiteY4" fmla="*/ 197737 h 2868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868838">
                  <a:moveTo>
                    <a:pt x="1985733" y="197737"/>
                  </a:moveTo>
                  <a:cubicBezTo>
                    <a:pt x="2305470" y="456969"/>
                    <a:pt x="2470290" y="583689"/>
                    <a:pt x="2609990" y="1009139"/>
                  </a:cubicBezTo>
                  <a:cubicBezTo>
                    <a:pt x="3435490" y="2869689"/>
                    <a:pt x="-25260" y="3739639"/>
                    <a:pt x="140" y="1675889"/>
                  </a:cubicBezTo>
                  <a:cubicBezTo>
                    <a:pt x="140" y="1218689"/>
                    <a:pt x="90997" y="830780"/>
                    <a:pt x="361052" y="426337"/>
                  </a:cubicBezTo>
                  <a:cubicBezTo>
                    <a:pt x="762054" y="-51461"/>
                    <a:pt x="1504414" y="-127657"/>
                    <a:pt x="1985733" y="197737"/>
                  </a:cubicBezTo>
                  <a:close/>
                </a:path>
              </a:pathLst>
            </a:custGeom>
            <a:solidFill>
              <a:srgbClr val="262626">
                <a:alpha val="50196"/>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25" name="Group 124"/>
            <p:cNvGrpSpPr/>
            <p:nvPr/>
          </p:nvGrpSpPr>
          <p:grpSpPr>
            <a:xfrm>
              <a:off x="5938719" y="1607480"/>
              <a:ext cx="472240" cy="607888"/>
              <a:chOff x="-16916400" y="-20617454"/>
              <a:chExt cx="5486400" cy="7062345"/>
            </a:xfrm>
          </p:grpSpPr>
          <p:sp>
            <p:nvSpPr>
              <p:cNvPr id="126" name="Oval 125"/>
              <p:cNvSpPr/>
              <p:nvPr/>
            </p:nvSpPr>
            <p:spPr>
              <a:xfrm>
                <a:off x="-16916400" y="-18508109"/>
                <a:ext cx="5486400" cy="4953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7" name="Freeform 126"/>
              <p:cNvSpPr/>
              <p:nvPr/>
            </p:nvSpPr>
            <p:spPr>
              <a:xfrm>
                <a:off x="-15884920" y="-18294603"/>
                <a:ext cx="4017461" cy="3920345"/>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671101">
                    <a:moveTo>
                      <a:pt x="1985733" y="0"/>
                    </a:moveTo>
                    <a:cubicBezTo>
                      <a:pt x="2305470" y="259232"/>
                      <a:pt x="2470290" y="385952"/>
                      <a:pt x="2609990" y="811402"/>
                    </a:cubicBezTo>
                    <a:cubicBezTo>
                      <a:pt x="3435490" y="2671952"/>
                      <a:pt x="-25260" y="3541902"/>
                      <a:pt x="140" y="1478152"/>
                    </a:cubicBezTo>
                    <a:cubicBezTo>
                      <a:pt x="140" y="1020952"/>
                      <a:pt x="90997" y="633043"/>
                      <a:pt x="361052" y="228600"/>
                    </a:cubicBezTo>
                    <a:lnTo>
                      <a:pt x="1985733" y="0"/>
                    </a:lnTo>
                    <a:close/>
                  </a:path>
                </a:pathLst>
              </a:custGeom>
              <a:solidFill>
                <a:srgbClr val="262626">
                  <a:alpha val="29020"/>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8" name="Freeform 127"/>
              <p:cNvSpPr/>
              <p:nvPr/>
            </p:nvSpPr>
            <p:spPr>
              <a:xfrm rot="708464">
                <a:off x="-15055466" y="-18173117"/>
                <a:ext cx="2280778" cy="2788045"/>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28588 w 2691457"/>
                  <a:gd name="connsiteY0" fmla="*/ 0 h 2548781"/>
                  <a:gd name="connsiteX1" fmla="*/ 2561988 w 2691457"/>
                  <a:gd name="connsiteY1" fmla="*/ 876300 h 2548781"/>
                  <a:gd name="connsiteX2" fmla="*/ 20010 w 2691457"/>
                  <a:gd name="connsiteY2" fmla="*/ 1237612 h 2548781"/>
                  <a:gd name="connsiteX3" fmla="*/ 66438 w 2691457"/>
                  <a:gd name="connsiteY3" fmla="*/ 228600 h 2548781"/>
                  <a:gd name="connsiteX4" fmla="*/ 2028588 w 2691457"/>
                  <a:gd name="connsiteY4" fmla="*/ 0 h 2548781"/>
                  <a:gd name="connsiteX0" fmla="*/ 2028588 w 2494861"/>
                  <a:gd name="connsiteY0" fmla="*/ 0 h 2371539"/>
                  <a:gd name="connsiteX1" fmla="*/ 2358353 w 2494861"/>
                  <a:gd name="connsiteY1" fmla="*/ 401159 h 2371539"/>
                  <a:gd name="connsiteX2" fmla="*/ 20010 w 2494861"/>
                  <a:gd name="connsiteY2" fmla="*/ 1237612 h 2371539"/>
                  <a:gd name="connsiteX3" fmla="*/ 66438 w 2494861"/>
                  <a:gd name="connsiteY3" fmla="*/ 228600 h 2371539"/>
                  <a:gd name="connsiteX4" fmla="*/ 2028588 w 2494861"/>
                  <a:gd name="connsiteY4" fmla="*/ 0 h 2371539"/>
                  <a:gd name="connsiteX0" fmla="*/ 2001722 w 2471801"/>
                  <a:gd name="connsiteY0" fmla="*/ 0 h 2196692"/>
                  <a:gd name="connsiteX1" fmla="*/ 2331487 w 2471801"/>
                  <a:gd name="connsiteY1" fmla="*/ 401159 h 2196692"/>
                  <a:gd name="connsiteX2" fmla="*/ 94962 w 2471801"/>
                  <a:gd name="connsiteY2" fmla="*/ 966106 h 2196692"/>
                  <a:gd name="connsiteX3" fmla="*/ 39572 w 2471801"/>
                  <a:gd name="connsiteY3" fmla="*/ 228600 h 2196692"/>
                  <a:gd name="connsiteX4" fmla="*/ 2001722 w 2471801"/>
                  <a:gd name="connsiteY4" fmla="*/ 0 h 2196692"/>
                  <a:gd name="connsiteX0" fmla="*/ 1933835 w 2471801"/>
                  <a:gd name="connsiteY0" fmla="*/ 0 h 2400329"/>
                  <a:gd name="connsiteX1" fmla="*/ 2331487 w 2471801"/>
                  <a:gd name="connsiteY1" fmla="*/ 604796 h 2400329"/>
                  <a:gd name="connsiteX2" fmla="*/ 94962 w 2471801"/>
                  <a:gd name="connsiteY2" fmla="*/ 1169743 h 2400329"/>
                  <a:gd name="connsiteX3" fmla="*/ 39572 w 2471801"/>
                  <a:gd name="connsiteY3" fmla="*/ 432237 h 2400329"/>
                  <a:gd name="connsiteX4" fmla="*/ 1933835 w 2471801"/>
                  <a:gd name="connsiteY4" fmla="*/ 0 h 2400329"/>
                  <a:gd name="connsiteX0" fmla="*/ 1933835 w 2276474"/>
                  <a:gd name="connsiteY0" fmla="*/ 0 h 2270405"/>
                  <a:gd name="connsiteX1" fmla="*/ 2127851 w 2276474"/>
                  <a:gd name="connsiteY1" fmla="*/ 231486 h 2270405"/>
                  <a:gd name="connsiteX2" fmla="*/ 94962 w 2276474"/>
                  <a:gd name="connsiteY2" fmla="*/ 1169743 h 2270405"/>
                  <a:gd name="connsiteX3" fmla="*/ 39572 w 2276474"/>
                  <a:gd name="connsiteY3" fmla="*/ 432237 h 2270405"/>
                  <a:gd name="connsiteX4" fmla="*/ 1933835 w 2276474"/>
                  <a:gd name="connsiteY4" fmla="*/ 0 h 2270405"/>
                  <a:gd name="connsiteX0" fmla="*/ 1933835 w 2280778"/>
                  <a:gd name="connsiteY0" fmla="*/ 0 h 1871027"/>
                  <a:gd name="connsiteX1" fmla="*/ 2127851 w 2280778"/>
                  <a:gd name="connsiteY1" fmla="*/ 231486 h 1871027"/>
                  <a:gd name="connsiteX2" fmla="*/ 94962 w 2280778"/>
                  <a:gd name="connsiteY2" fmla="*/ 1169743 h 1871027"/>
                  <a:gd name="connsiteX3" fmla="*/ 39572 w 2280778"/>
                  <a:gd name="connsiteY3" fmla="*/ 432237 h 1871027"/>
                  <a:gd name="connsiteX4" fmla="*/ 1933835 w 2280778"/>
                  <a:gd name="connsiteY4" fmla="*/ 0 h 1871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0778" h="1871027">
                    <a:moveTo>
                      <a:pt x="1933835" y="0"/>
                    </a:moveTo>
                    <a:cubicBezTo>
                      <a:pt x="2149735" y="311150"/>
                      <a:pt x="1988151" y="-193964"/>
                      <a:pt x="2127851" y="231486"/>
                    </a:cubicBezTo>
                    <a:cubicBezTo>
                      <a:pt x="2953351" y="2092036"/>
                      <a:pt x="171384" y="2317167"/>
                      <a:pt x="94962" y="1169743"/>
                    </a:cubicBezTo>
                    <a:cubicBezTo>
                      <a:pt x="94962" y="712543"/>
                      <a:pt x="-74728" y="927537"/>
                      <a:pt x="39572" y="432237"/>
                    </a:cubicBezTo>
                    <a:lnTo>
                      <a:pt x="1933835" y="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9" name="Oval 128"/>
              <p:cNvSpPr/>
              <p:nvPr/>
            </p:nvSpPr>
            <p:spPr>
              <a:xfrm>
                <a:off x="-15849603" y="-20419989"/>
                <a:ext cx="4419603" cy="4419588"/>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0" name="Oval 129"/>
              <p:cNvSpPr/>
              <p:nvPr/>
            </p:nvSpPr>
            <p:spPr>
              <a:xfrm>
                <a:off x="-15849603" y="-20617454"/>
                <a:ext cx="4419603" cy="441960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grpSp>
        <p:nvGrpSpPr>
          <p:cNvPr id="65" name="Group 64"/>
          <p:cNvGrpSpPr/>
          <p:nvPr/>
        </p:nvGrpSpPr>
        <p:grpSpPr>
          <a:xfrm flipH="1">
            <a:off x="2899566" y="1997572"/>
            <a:ext cx="506735" cy="566637"/>
            <a:chOff x="5887113" y="1619967"/>
            <a:chExt cx="621642" cy="695127"/>
          </a:xfrm>
        </p:grpSpPr>
        <p:sp>
          <p:nvSpPr>
            <p:cNvPr id="66" name="Freeform 65"/>
            <p:cNvSpPr/>
            <p:nvPr/>
          </p:nvSpPr>
          <p:spPr>
            <a:xfrm>
              <a:off x="5887113" y="1711984"/>
              <a:ext cx="575450" cy="603110"/>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38275 h 2709376"/>
                <a:gd name="connsiteX1" fmla="*/ 2609990 w 2737278"/>
                <a:gd name="connsiteY1" fmla="*/ 849677 h 2709376"/>
                <a:gd name="connsiteX2" fmla="*/ 140 w 2737278"/>
                <a:gd name="connsiteY2" fmla="*/ 1516427 h 2709376"/>
                <a:gd name="connsiteX3" fmla="*/ 361052 w 2737278"/>
                <a:gd name="connsiteY3" fmla="*/ 266875 h 2709376"/>
                <a:gd name="connsiteX4" fmla="*/ 1985733 w 2737278"/>
                <a:gd name="connsiteY4" fmla="*/ 38275 h 2709376"/>
                <a:gd name="connsiteX0" fmla="*/ 1985733 w 2737278"/>
                <a:gd name="connsiteY0" fmla="*/ 197737 h 2868838"/>
                <a:gd name="connsiteX1" fmla="*/ 2609990 w 2737278"/>
                <a:gd name="connsiteY1" fmla="*/ 1009139 h 2868838"/>
                <a:gd name="connsiteX2" fmla="*/ 140 w 2737278"/>
                <a:gd name="connsiteY2" fmla="*/ 1675889 h 2868838"/>
                <a:gd name="connsiteX3" fmla="*/ 361052 w 2737278"/>
                <a:gd name="connsiteY3" fmla="*/ 426337 h 2868838"/>
                <a:gd name="connsiteX4" fmla="*/ 1985733 w 2737278"/>
                <a:gd name="connsiteY4" fmla="*/ 197737 h 2868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868838">
                  <a:moveTo>
                    <a:pt x="1985733" y="197737"/>
                  </a:moveTo>
                  <a:cubicBezTo>
                    <a:pt x="2305470" y="456969"/>
                    <a:pt x="2470290" y="583689"/>
                    <a:pt x="2609990" y="1009139"/>
                  </a:cubicBezTo>
                  <a:cubicBezTo>
                    <a:pt x="3435490" y="2869689"/>
                    <a:pt x="-25260" y="3739639"/>
                    <a:pt x="140" y="1675889"/>
                  </a:cubicBezTo>
                  <a:cubicBezTo>
                    <a:pt x="140" y="1218689"/>
                    <a:pt x="90997" y="830780"/>
                    <a:pt x="361052" y="426337"/>
                  </a:cubicBezTo>
                  <a:cubicBezTo>
                    <a:pt x="762054" y="-51461"/>
                    <a:pt x="1504414" y="-127657"/>
                    <a:pt x="1985733" y="197737"/>
                  </a:cubicBezTo>
                  <a:close/>
                </a:path>
              </a:pathLst>
            </a:custGeom>
            <a:solidFill>
              <a:srgbClr val="262626">
                <a:alpha val="50196"/>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67" name="Group 66"/>
            <p:cNvGrpSpPr/>
            <p:nvPr/>
          </p:nvGrpSpPr>
          <p:grpSpPr>
            <a:xfrm>
              <a:off x="5938719" y="1619967"/>
              <a:ext cx="570036" cy="595401"/>
              <a:chOff x="-16916400" y="-20472380"/>
              <a:chExt cx="6622578" cy="6917271"/>
            </a:xfrm>
          </p:grpSpPr>
          <p:sp>
            <p:nvSpPr>
              <p:cNvPr id="68" name="Oval 67"/>
              <p:cNvSpPr/>
              <p:nvPr/>
            </p:nvSpPr>
            <p:spPr>
              <a:xfrm>
                <a:off x="-16916400" y="-18508109"/>
                <a:ext cx="5486400" cy="4953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9" name="Freeform 68"/>
              <p:cNvSpPr/>
              <p:nvPr/>
            </p:nvSpPr>
            <p:spPr>
              <a:xfrm>
                <a:off x="-15884920" y="-18294603"/>
                <a:ext cx="4017461" cy="3920345"/>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671101">
                    <a:moveTo>
                      <a:pt x="1985733" y="0"/>
                    </a:moveTo>
                    <a:cubicBezTo>
                      <a:pt x="2305470" y="259232"/>
                      <a:pt x="2470290" y="385952"/>
                      <a:pt x="2609990" y="811402"/>
                    </a:cubicBezTo>
                    <a:cubicBezTo>
                      <a:pt x="3435490" y="2671952"/>
                      <a:pt x="-25260" y="3541902"/>
                      <a:pt x="140" y="1478152"/>
                    </a:cubicBezTo>
                    <a:cubicBezTo>
                      <a:pt x="140" y="1020952"/>
                      <a:pt x="90997" y="633043"/>
                      <a:pt x="361052" y="228600"/>
                    </a:cubicBezTo>
                    <a:lnTo>
                      <a:pt x="1985733" y="0"/>
                    </a:lnTo>
                    <a:close/>
                  </a:path>
                </a:pathLst>
              </a:custGeom>
              <a:solidFill>
                <a:srgbClr val="262626">
                  <a:alpha val="29020"/>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0" name="Freeform 69"/>
              <p:cNvSpPr/>
              <p:nvPr/>
            </p:nvSpPr>
            <p:spPr>
              <a:xfrm rot="2723382">
                <a:off x="-14850247" y="-18010827"/>
                <a:ext cx="2280777" cy="2788045"/>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28588 w 2691457"/>
                  <a:gd name="connsiteY0" fmla="*/ 0 h 2548781"/>
                  <a:gd name="connsiteX1" fmla="*/ 2561988 w 2691457"/>
                  <a:gd name="connsiteY1" fmla="*/ 876300 h 2548781"/>
                  <a:gd name="connsiteX2" fmla="*/ 20010 w 2691457"/>
                  <a:gd name="connsiteY2" fmla="*/ 1237612 h 2548781"/>
                  <a:gd name="connsiteX3" fmla="*/ 66438 w 2691457"/>
                  <a:gd name="connsiteY3" fmla="*/ 228600 h 2548781"/>
                  <a:gd name="connsiteX4" fmla="*/ 2028588 w 2691457"/>
                  <a:gd name="connsiteY4" fmla="*/ 0 h 2548781"/>
                  <a:gd name="connsiteX0" fmla="*/ 2028588 w 2494861"/>
                  <a:gd name="connsiteY0" fmla="*/ 0 h 2371539"/>
                  <a:gd name="connsiteX1" fmla="*/ 2358353 w 2494861"/>
                  <a:gd name="connsiteY1" fmla="*/ 401159 h 2371539"/>
                  <a:gd name="connsiteX2" fmla="*/ 20010 w 2494861"/>
                  <a:gd name="connsiteY2" fmla="*/ 1237612 h 2371539"/>
                  <a:gd name="connsiteX3" fmla="*/ 66438 w 2494861"/>
                  <a:gd name="connsiteY3" fmla="*/ 228600 h 2371539"/>
                  <a:gd name="connsiteX4" fmla="*/ 2028588 w 2494861"/>
                  <a:gd name="connsiteY4" fmla="*/ 0 h 2371539"/>
                  <a:gd name="connsiteX0" fmla="*/ 2001722 w 2471801"/>
                  <a:gd name="connsiteY0" fmla="*/ 0 h 2196692"/>
                  <a:gd name="connsiteX1" fmla="*/ 2331487 w 2471801"/>
                  <a:gd name="connsiteY1" fmla="*/ 401159 h 2196692"/>
                  <a:gd name="connsiteX2" fmla="*/ 94962 w 2471801"/>
                  <a:gd name="connsiteY2" fmla="*/ 966106 h 2196692"/>
                  <a:gd name="connsiteX3" fmla="*/ 39572 w 2471801"/>
                  <a:gd name="connsiteY3" fmla="*/ 228600 h 2196692"/>
                  <a:gd name="connsiteX4" fmla="*/ 2001722 w 2471801"/>
                  <a:gd name="connsiteY4" fmla="*/ 0 h 2196692"/>
                  <a:gd name="connsiteX0" fmla="*/ 1933835 w 2471801"/>
                  <a:gd name="connsiteY0" fmla="*/ 0 h 2400329"/>
                  <a:gd name="connsiteX1" fmla="*/ 2331487 w 2471801"/>
                  <a:gd name="connsiteY1" fmla="*/ 604796 h 2400329"/>
                  <a:gd name="connsiteX2" fmla="*/ 94962 w 2471801"/>
                  <a:gd name="connsiteY2" fmla="*/ 1169743 h 2400329"/>
                  <a:gd name="connsiteX3" fmla="*/ 39572 w 2471801"/>
                  <a:gd name="connsiteY3" fmla="*/ 432237 h 2400329"/>
                  <a:gd name="connsiteX4" fmla="*/ 1933835 w 2471801"/>
                  <a:gd name="connsiteY4" fmla="*/ 0 h 2400329"/>
                  <a:gd name="connsiteX0" fmla="*/ 1933835 w 2276474"/>
                  <a:gd name="connsiteY0" fmla="*/ 0 h 2270405"/>
                  <a:gd name="connsiteX1" fmla="*/ 2127851 w 2276474"/>
                  <a:gd name="connsiteY1" fmla="*/ 231486 h 2270405"/>
                  <a:gd name="connsiteX2" fmla="*/ 94962 w 2276474"/>
                  <a:gd name="connsiteY2" fmla="*/ 1169743 h 2270405"/>
                  <a:gd name="connsiteX3" fmla="*/ 39572 w 2276474"/>
                  <a:gd name="connsiteY3" fmla="*/ 432237 h 2270405"/>
                  <a:gd name="connsiteX4" fmla="*/ 1933835 w 2276474"/>
                  <a:gd name="connsiteY4" fmla="*/ 0 h 2270405"/>
                  <a:gd name="connsiteX0" fmla="*/ 1933835 w 2280778"/>
                  <a:gd name="connsiteY0" fmla="*/ 0 h 1871027"/>
                  <a:gd name="connsiteX1" fmla="*/ 2127851 w 2280778"/>
                  <a:gd name="connsiteY1" fmla="*/ 231486 h 1871027"/>
                  <a:gd name="connsiteX2" fmla="*/ 94962 w 2280778"/>
                  <a:gd name="connsiteY2" fmla="*/ 1169743 h 1871027"/>
                  <a:gd name="connsiteX3" fmla="*/ 39572 w 2280778"/>
                  <a:gd name="connsiteY3" fmla="*/ 432237 h 1871027"/>
                  <a:gd name="connsiteX4" fmla="*/ 1933835 w 2280778"/>
                  <a:gd name="connsiteY4" fmla="*/ 0 h 1871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0778" h="1871027">
                    <a:moveTo>
                      <a:pt x="1933835" y="0"/>
                    </a:moveTo>
                    <a:cubicBezTo>
                      <a:pt x="2149735" y="311150"/>
                      <a:pt x="1988151" y="-193964"/>
                      <a:pt x="2127851" y="231486"/>
                    </a:cubicBezTo>
                    <a:cubicBezTo>
                      <a:pt x="2953351" y="2092036"/>
                      <a:pt x="171384" y="2317167"/>
                      <a:pt x="94962" y="1169743"/>
                    </a:cubicBezTo>
                    <a:cubicBezTo>
                      <a:pt x="94962" y="712543"/>
                      <a:pt x="-74728" y="927537"/>
                      <a:pt x="39572" y="432237"/>
                    </a:cubicBezTo>
                    <a:lnTo>
                      <a:pt x="1933835"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1" name="Oval 70"/>
              <p:cNvSpPr/>
              <p:nvPr/>
            </p:nvSpPr>
            <p:spPr>
              <a:xfrm>
                <a:off x="-14713425" y="-20274915"/>
                <a:ext cx="4419603" cy="4419588"/>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2" name="Oval 71"/>
              <p:cNvSpPr/>
              <p:nvPr/>
            </p:nvSpPr>
            <p:spPr>
              <a:xfrm>
                <a:off x="-14713425" y="-20472380"/>
                <a:ext cx="4419603" cy="44196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spTree>
    <p:extLst>
      <p:ext uri="{BB962C8B-B14F-4D97-AF65-F5344CB8AC3E}">
        <p14:creationId xmlns:p14="http://schemas.microsoft.com/office/powerpoint/2010/main" val="14840285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Freeform 161"/>
          <p:cNvSpPr/>
          <p:nvPr/>
        </p:nvSpPr>
        <p:spPr>
          <a:xfrm>
            <a:off x="7963531" y="1764109"/>
            <a:ext cx="618484" cy="812800"/>
          </a:xfrm>
          <a:custGeom>
            <a:avLst/>
            <a:gdLst>
              <a:gd name="connsiteX0" fmla="*/ 21584 w 618484"/>
              <a:gd name="connsiteY0" fmla="*/ 812800 h 812800"/>
              <a:gd name="connsiteX1" fmla="*/ 72384 w 618484"/>
              <a:gd name="connsiteY1" fmla="*/ 215900 h 812800"/>
              <a:gd name="connsiteX2" fmla="*/ 618484 w 618484"/>
              <a:gd name="connsiteY2" fmla="*/ 0 h 812800"/>
            </a:gdLst>
            <a:ahLst/>
            <a:cxnLst>
              <a:cxn ang="0">
                <a:pos x="connsiteX0" y="connsiteY0"/>
              </a:cxn>
              <a:cxn ang="0">
                <a:pos x="connsiteX1" y="connsiteY1"/>
              </a:cxn>
              <a:cxn ang="0">
                <a:pos x="connsiteX2" y="connsiteY2"/>
              </a:cxn>
            </a:cxnLst>
            <a:rect l="l" t="t" r="r" b="b"/>
            <a:pathLst>
              <a:path w="618484" h="812800">
                <a:moveTo>
                  <a:pt x="21584" y="812800"/>
                </a:moveTo>
                <a:cubicBezTo>
                  <a:pt x="-2758" y="582083"/>
                  <a:pt x="-27099" y="351367"/>
                  <a:pt x="72384" y="215900"/>
                </a:cubicBezTo>
                <a:cubicBezTo>
                  <a:pt x="171867" y="80433"/>
                  <a:pt x="395175" y="40216"/>
                  <a:pt x="618484" y="0"/>
                </a:cubicBez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0" name="Freeform 159"/>
          <p:cNvSpPr/>
          <p:nvPr/>
        </p:nvSpPr>
        <p:spPr>
          <a:xfrm>
            <a:off x="4244203" y="4273629"/>
            <a:ext cx="1216152" cy="895080"/>
          </a:xfrm>
          <a:custGeom>
            <a:avLst/>
            <a:gdLst>
              <a:gd name="connsiteX0" fmla="*/ 0 w 1216152"/>
              <a:gd name="connsiteY0" fmla="*/ 0 h 895080"/>
              <a:gd name="connsiteX1" fmla="*/ 283464 w 1216152"/>
              <a:gd name="connsiteY1" fmla="*/ 804672 h 895080"/>
              <a:gd name="connsiteX2" fmla="*/ 1216152 w 1216152"/>
              <a:gd name="connsiteY2" fmla="*/ 841248 h 895080"/>
            </a:gdLst>
            <a:ahLst/>
            <a:cxnLst>
              <a:cxn ang="0">
                <a:pos x="connsiteX0" y="connsiteY0"/>
              </a:cxn>
              <a:cxn ang="0">
                <a:pos x="connsiteX1" y="connsiteY1"/>
              </a:cxn>
              <a:cxn ang="0">
                <a:pos x="connsiteX2" y="connsiteY2"/>
              </a:cxn>
            </a:cxnLst>
            <a:rect l="l" t="t" r="r" b="b"/>
            <a:pathLst>
              <a:path w="1216152" h="895080">
                <a:moveTo>
                  <a:pt x="0" y="0"/>
                </a:moveTo>
                <a:cubicBezTo>
                  <a:pt x="40386" y="332232"/>
                  <a:pt x="80772" y="664464"/>
                  <a:pt x="283464" y="804672"/>
                </a:cubicBezTo>
                <a:cubicBezTo>
                  <a:pt x="486156" y="944880"/>
                  <a:pt x="851154" y="893064"/>
                  <a:pt x="1216152" y="841248"/>
                </a:cubicBez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Freeform 61"/>
          <p:cNvSpPr/>
          <p:nvPr/>
        </p:nvSpPr>
        <p:spPr>
          <a:xfrm>
            <a:off x="2701915" y="5358209"/>
            <a:ext cx="4025900" cy="1016026"/>
          </a:xfrm>
          <a:custGeom>
            <a:avLst/>
            <a:gdLst>
              <a:gd name="connsiteX0" fmla="*/ 0 w 4025900"/>
              <a:gd name="connsiteY0" fmla="*/ 0 h 1016026"/>
              <a:gd name="connsiteX1" fmla="*/ 1409700 w 4025900"/>
              <a:gd name="connsiteY1" fmla="*/ 1016000 h 1016026"/>
              <a:gd name="connsiteX2" fmla="*/ 4025900 w 4025900"/>
              <a:gd name="connsiteY2" fmla="*/ 25400 h 1016026"/>
            </a:gdLst>
            <a:ahLst/>
            <a:cxnLst>
              <a:cxn ang="0">
                <a:pos x="connsiteX0" y="connsiteY0"/>
              </a:cxn>
              <a:cxn ang="0">
                <a:pos x="connsiteX1" y="connsiteY1"/>
              </a:cxn>
              <a:cxn ang="0">
                <a:pos x="connsiteX2" y="connsiteY2"/>
              </a:cxn>
            </a:cxnLst>
            <a:rect l="l" t="t" r="r" b="b"/>
            <a:pathLst>
              <a:path w="4025900" h="1016026">
                <a:moveTo>
                  <a:pt x="0" y="0"/>
                </a:moveTo>
                <a:cubicBezTo>
                  <a:pt x="369358" y="505883"/>
                  <a:pt x="738717" y="1011767"/>
                  <a:pt x="1409700" y="1016000"/>
                </a:cubicBezTo>
                <a:cubicBezTo>
                  <a:pt x="2080683" y="1020233"/>
                  <a:pt x="3053291" y="522816"/>
                  <a:pt x="4025900" y="25400"/>
                </a:cubicBez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Freeform 47"/>
          <p:cNvSpPr/>
          <p:nvPr/>
        </p:nvSpPr>
        <p:spPr>
          <a:xfrm>
            <a:off x="6880215" y="3942995"/>
            <a:ext cx="2044700" cy="1085014"/>
          </a:xfrm>
          <a:custGeom>
            <a:avLst/>
            <a:gdLst>
              <a:gd name="connsiteX0" fmla="*/ 0 w 2044700"/>
              <a:gd name="connsiteY0" fmla="*/ 1085014 h 1085014"/>
              <a:gd name="connsiteX1" fmla="*/ 533400 w 2044700"/>
              <a:gd name="connsiteY1" fmla="*/ 132514 h 1085014"/>
              <a:gd name="connsiteX2" fmla="*/ 2044700 w 2044700"/>
              <a:gd name="connsiteY2" fmla="*/ 30914 h 1085014"/>
            </a:gdLst>
            <a:ahLst/>
            <a:cxnLst>
              <a:cxn ang="0">
                <a:pos x="connsiteX0" y="connsiteY0"/>
              </a:cxn>
              <a:cxn ang="0">
                <a:pos x="connsiteX1" y="connsiteY1"/>
              </a:cxn>
              <a:cxn ang="0">
                <a:pos x="connsiteX2" y="connsiteY2"/>
              </a:cxn>
            </a:cxnLst>
            <a:rect l="l" t="t" r="r" b="b"/>
            <a:pathLst>
              <a:path w="2044700" h="1085014">
                <a:moveTo>
                  <a:pt x="0" y="1085014"/>
                </a:moveTo>
                <a:cubicBezTo>
                  <a:pt x="96308" y="696605"/>
                  <a:pt x="192617" y="308197"/>
                  <a:pt x="533400" y="132514"/>
                </a:cubicBezTo>
                <a:cubicBezTo>
                  <a:pt x="874183" y="-43169"/>
                  <a:pt x="1459441" y="-6128"/>
                  <a:pt x="2044700" y="30914"/>
                </a:cubicBez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Freeform 46"/>
          <p:cNvSpPr/>
          <p:nvPr/>
        </p:nvSpPr>
        <p:spPr>
          <a:xfrm>
            <a:off x="3794115" y="2340053"/>
            <a:ext cx="2120900" cy="528956"/>
          </a:xfrm>
          <a:custGeom>
            <a:avLst/>
            <a:gdLst>
              <a:gd name="connsiteX0" fmla="*/ 0 w 2120900"/>
              <a:gd name="connsiteY0" fmla="*/ 84456 h 528956"/>
              <a:gd name="connsiteX1" fmla="*/ 1333500 w 2120900"/>
              <a:gd name="connsiteY1" fmla="*/ 33656 h 528956"/>
              <a:gd name="connsiteX2" fmla="*/ 2120900 w 2120900"/>
              <a:gd name="connsiteY2" fmla="*/ 528956 h 528956"/>
            </a:gdLst>
            <a:ahLst/>
            <a:cxnLst>
              <a:cxn ang="0">
                <a:pos x="connsiteX0" y="connsiteY0"/>
              </a:cxn>
              <a:cxn ang="0">
                <a:pos x="connsiteX1" y="connsiteY1"/>
              </a:cxn>
              <a:cxn ang="0">
                <a:pos x="connsiteX2" y="connsiteY2"/>
              </a:cxn>
            </a:cxnLst>
            <a:rect l="l" t="t" r="r" b="b"/>
            <a:pathLst>
              <a:path w="2120900" h="528956">
                <a:moveTo>
                  <a:pt x="0" y="84456"/>
                </a:moveTo>
                <a:cubicBezTo>
                  <a:pt x="490008" y="22014"/>
                  <a:pt x="980017" y="-40427"/>
                  <a:pt x="1333500" y="33656"/>
                </a:cubicBezTo>
                <a:cubicBezTo>
                  <a:pt x="1686983" y="107739"/>
                  <a:pt x="1903941" y="318347"/>
                  <a:pt x="2120900" y="528956"/>
                </a:cubicBez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 name="Freeform 44"/>
          <p:cNvSpPr/>
          <p:nvPr/>
        </p:nvSpPr>
        <p:spPr>
          <a:xfrm>
            <a:off x="10066878" y="1862599"/>
            <a:ext cx="1243769" cy="2192694"/>
          </a:xfrm>
          <a:custGeom>
            <a:avLst/>
            <a:gdLst>
              <a:gd name="connsiteX0" fmla="*/ 0 w 1243769"/>
              <a:gd name="connsiteY0" fmla="*/ 0 h 2192694"/>
              <a:gd name="connsiteX1" fmla="*/ 1240972 w 1243769"/>
              <a:gd name="connsiteY1" fmla="*/ 802432 h 2192694"/>
              <a:gd name="connsiteX2" fmla="*/ 270588 w 1243769"/>
              <a:gd name="connsiteY2" fmla="*/ 2192694 h 2192694"/>
            </a:gdLst>
            <a:ahLst/>
            <a:cxnLst>
              <a:cxn ang="0">
                <a:pos x="connsiteX0" y="connsiteY0"/>
              </a:cxn>
              <a:cxn ang="0">
                <a:pos x="connsiteX1" y="connsiteY1"/>
              </a:cxn>
              <a:cxn ang="0">
                <a:pos x="connsiteX2" y="connsiteY2"/>
              </a:cxn>
            </a:cxnLst>
            <a:rect l="l" t="t" r="r" b="b"/>
            <a:pathLst>
              <a:path w="1243769" h="2192694">
                <a:moveTo>
                  <a:pt x="0" y="0"/>
                </a:moveTo>
                <a:cubicBezTo>
                  <a:pt x="597937" y="218491"/>
                  <a:pt x="1195874" y="436983"/>
                  <a:pt x="1240972" y="802432"/>
                </a:cubicBezTo>
                <a:cubicBezTo>
                  <a:pt x="1286070" y="1167881"/>
                  <a:pt x="778329" y="1680287"/>
                  <a:pt x="270588" y="2192694"/>
                </a:cubicBez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Freeform 43"/>
          <p:cNvSpPr/>
          <p:nvPr/>
        </p:nvSpPr>
        <p:spPr>
          <a:xfrm>
            <a:off x="5459500" y="389886"/>
            <a:ext cx="3873500" cy="1082365"/>
          </a:xfrm>
          <a:custGeom>
            <a:avLst/>
            <a:gdLst>
              <a:gd name="connsiteX0" fmla="*/ 0 w 3873500"/>
              <a:gd name="connsiteY0" fmla="*/ 828365 h 1082365"/>
              <a:gd name="connsiteX1" fmla="*/ 1854200 w 3873500"/>
              <a:gd name="connsiteY1" fmla="*/ 2865 h 1082365"/>
              <a:gd name="connsiteX2" fmla="*/ 3873500 w 3873500"/>
              <a:gd name="connsiteY2" fmla="*/ 1082365 h 1082365"/>
            </a:gdLst>
            <a:ahLst/>
            <a:cxnLst>
              <a:cxn ang="0">
                <a:pos x="connsiteX0" y="connsiteY0"/>
              </a:cxn>
              <a:cxn ang="0">
                <a:pos x="connsiteX1" y="connsiteY1"/>
              </a:cxn>
              <a:cxn ang="0">
                <a:pos x="connsiteX2" y="connsiteY2"/>
              </a:cxn>
            </a:cxnLst>
            <a:rect l="l" t="t" r="r" b="b"/>
            <a:pathLst>
              <a:path w="3873500" h="1082365">
                <a:moveTo>
                  <a:pt x="0" y="828365"/>
                </a:moveTo>
                <a:cubicBezTo>
                  <a:pt x="604308" y="394448"/>
                  <a:pt x="1208617" y="-39468"/>
                  <a:pt x="1854200" y="2865"/>
                </a:cubicBezTo>
                <a:cubicBezTo>
                  <a:pt x="2499783" y="45198"/>
                  <a:pt x="3186641" y="563781"/>
                  <a:pt x="3873500" y="1082365"/>
                </a:cubicBez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Freeform 38"/>
          <p:cNvSpPr/>
          <p:nvPr/>
        </p:nvSpPr>
        <p:spPr>
          <a:xfrm>
            <a:off x="935213" y="2543304"/>
            <a:ext cx="2173588" cy="2433905"/>
          </a:xfrm>
          <a:custGeom>
            <a:avLst/>
            <a:gdLst>
              <a:gd name="connsiteX0" fmla="*/ 2122302 w 2173588"/>
              <a:gd name="connsiteY0" fmla="*/ 20905 h 2433905"/>
              <a:gd name="connsiteX1" fmla="*/ 2058802 w 2173588"/>
              <a:gd name="connsiteY1" fmla="*/ 71705 h 2433905"/>
              <a:gd name="connsiteX2" fmla="*/ 1402 w 2173588"/>
              <a:gd name="connsiteY2" fmla="*/ 1138505 h 2433905"/>
              <a:gd name="connsiteX3" fmla="*/ 1804802 w 2173588"/>
              <a:gd name="connsiteY3" fmla="*/ 2433905 h 2433905"/>
            </a:gdLst>
            <a:ahLst/>
            <a:cxnLst>
              <a:cxn ang="0">
                <a:pos x="connsiteX0" y="connsiteY0"/>
              </a:cxn>
              <a:cxn ang="0">
                <a:pos x="connsiteX1" y="connsiteY1"/>
              </a:cxn>
              <a:cxn ang="0">
                <a:pos x="connsiteX2" y="connsiteY2"/>
              </a:cxn>
              <a:cxn ang="0">
                <a:pos x="connsiteX3" y="connsiteY3"/>
              </a:cxn>
            </a:cxnLst>
            <a:rect l="l" t="t" r="r" b="b"/>
            <a:pathLst>
              <a:path w="2173588" h="2433905">
                <a:moveTo>
                  <a:pt x="2122302" y="20905"/>
                </a:moveTo>
                <a:cubicBezTo>
                  <a:pt x="2267293" y="-46829"/>
                  <a:pt x="2058802" y="71705"/>
                  <a:pt x="2058802" y="71705"/>
                </a:cubicBezTo>
                <a:cubicBezTo>
                  <a:pt x="1705319" y="257972"/>
                  <a:pt x="43735" y="744805"/>
                  <a:pt x="1402" y="1138505"/>
                </a:cubicBezTo>
                <a:cubicBezTo>
                  <a:pt x="-40931" y="1532205"/>
                  <a:pt x="881935" y="1983055"/>
                  <a:pt x="1804802" y="2433905"/>
                </a:cubicBez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8" name="Group 17"/>
          <p:cNvGrpSpPr/>
          <p:nvPr/>
        </p:nvGrpSpPr>
        <p:grpSpPr>
          <a:xfrm>
            <a:off x="1907944" y="2159079"/>
            <a:ext cx="2405579" cy="933829"/>
            <a:chOff x="1907944" y="2159079"/>
            <a:chExt cx="2405579" cy="933829"/>
          </a:xfrm>
        </p:grpSpPr>
        <p:sp>
          <p:nvSpPr>
            <p:cNvPr id="135" name="Freeform 134"/>
            <p:cNvSpPr/>
            <p:nvPr/>
          </p:nvSpPr>
          <p:spPr>
            <a:xfrm>
              <a:off x="2092315" y="2642224"/>
              <a:ext cx="2119748" cy="450684"/>
            </a:xfrm>
            <a:custGeom>
              <a:avLst/>
              <a:gdLst>
                <a:gd name="connsiteX0" fmla="*/ 0 w 2175728"/>
                <a:gd name="connsiteY0" fmla="*/ 0 h 353705"/>
                <a:gd name="connsiteX1" fmla="*/ 2173550 w 2175728"/>
                <a:gd name="connsiteY1" fmla="*/ 0 h 353705"/>
                <a:gd name="connsiteX2" fmla="*/ 2175728 w 2175728"/>
                <a:gd name="connsiteY2" fmla="*/ 45730 h 353705"/>
                <a:gd name="connsiteX3" fmla="*/ 2169378 w 2175728"/>
                <a:gd name="connsiteY3" fmla="*/ 74305 h 353705"/>
                <a:gd name="connsiteX4" fmla="*/ 2163028 w 2175728"/>
                <a:gd name="connsiteY4" fmla="*/ 83830 h 353705"/>
                <a:gd name="connsiteX5" fmla="*/ 2147153 w 2175728"/>
                <a:gd name="connsiteY5" fmla="*/ 90180 h 353705"/>
                <a:gd name="connsiteX6" fmla="*/ 2124928 w 2175728"/>
                <a:gd name="connsiteY6" fmla="*/ 106055 h 353705"/>
                <a:gd name="connsiteX7" fmla="*/ 2109053 w 2175728"/>
                <a:gd name="connsiteY7" fmla="*/ 118755 h 353705"/>
                <a:gd name="connsiteX8" fmla="*/ 2096353 w 2175728"/>
                <a:gd name="connsiteY8" fmla="*/ 125105 h 353705"/>
                <a:gd name="connsiteX9" fmla="*/ 2077303 w 2175728"/>
                <a:gd name="connsiteY9" fmla="*/ 137805 h 353705"/>
                <a:gd name="connsiteX10" fmla="*/ 2067778 w 2175728"/>
                <a:gd name="connsiteY10" fmla="*/ 140980 h 353705"/>
                <a:gd name="connsiteX11" fmla="*/ 2048728 w 2175728"/>
                <a:gd name="connsiteY11" fmla="*/ 156855 h 353705"/>
                <a:gd name="connsiteX12" fmla="*/ 2036028 w 2175728"/>
                <a:gd name="connsiteY12" fmla="*/ 163205 h 353705"/>
                <a:gd name="connsiteX13" fmla="*/ 2020153 w 2175728"/>
                <a:gd name="connsiteY13" fmla="*/ 172730 h 353705"/>
                <a:gd name="connsiteX14" fmla="*/ 1988403 w 2175728"/>
                <a:gd name="connsiteY14" fmla="*/ 182255 h 353705"/>
                <a:gd name="connsiteX15" fmla="*/ 1978878 w 2175728"/>
                <a:gd name="connsiteY15" fmla="*/ 191780 h 353705"/>
                <a:gd name="connsiteX16" fmla="*/ 1956653 w 2175728"/>
                <a:gd name="connsiteY16" fmla="*/ 201305 h 353705"/>
                <a:gd name="connsiteX17" fmla="*/ 1943953 w 2175728"/>
                <a:gd name="connsiteY17" fmla="*/ 210830 h 353705"/>
                <a:gd name="connsiteX18" fmla="*/ 1931253 w 2175728"/>
                <a:gd name="connsiteY18" fmla="*/ 217180 h 353705"/>
                <a:gd name="connsiteX19" fmla="*/ 1918553 w 2175728"/>
                <a:gd name="connsiteY19" fmla="*/ 226705 h 353705"/>
                <a:gd name="connsiteX20" fmla="*/ 1874103 w 2175728"/>
                <a:gd name="connsiteY20" fmla="*/ 252105 h 353705"/>
                <a:gd name="connsiteX21" fmla="*/ 1861403 w 2175728"/>
                <a:gd name="connsiteY21" fmla="*/ 255280 h 353705"/>
                <a:gd name="connsiteX22" fmla="*/ 1839178 w 2175728"/>
                <a:gd name="connsiteY22" fmla="*/ 261630 h 353705"/>
                <a:gd name="connsiteX23" fmla="*/ 1750278 w 2175728"/>
                <a:gd name="connsiteY23" fmla="*/ 267980 h 353705"/>
                <a:gd name="connsiteX24" fmla="*/ 1728053 w 2175728"/>
                <a:gd name="connsiteY24" fmla="*/ 264805 h 353705"/>
                <a:gd name="connsiteX25" fmla="*/ 1699478 w 2175728"/>
                <a:gd name="connsiteY25" fmla="*/ 261630 h 353705"/>
                <a:gd name="connsiteX26" fmla="*/ 1670903 w 2175728"/>
                <a:gd name="connsiteY26" fmla="*/ 252105 h 353705"/>
                <a:gd name="connsiteX27" fmla="*/ 1639153 w 2175728"/>
                <a:gd name="connsiteY27" fmla="*/ 245755 h 353705"/>
                <a:gd name="connsiteX28" fmla="*/ 1623278 w 2175728"/>
                <a:gd name="connsiteY28" fmla="*/ 242580 h 353705"/>
                <a:gd name="connsiteX29" fmla="*/ 1604228 w 2175728"/>
                <a:gd name="connsiteY29" fmla="*/ 239405 h 353705"/>
                <a:gd name="connsiteX30" fmla="*/ 1543903 w 2175728"/>
                <a:gd name="connsiteY30" fmla="*/ 229880 h 353705"/>
                <a:gd name="connsiteX31" fmla="*/ 1391503 w 2175728"/>
                <a:gd name="connsiteY31" fmla="*/ 226705 h 353705"/>
                <a:gd name="connsiteX32" fmla="*/ 1366103 w 2175728"/>
                <a:gd name="connsiteY32" fmla="*/ 233055 h 353705"/>
                <a:gd name="connsiteX33" fmla="*/ 1359753 w 2175728"/>
                <a:gd name="connsiteY33" fmla="*/ 242580 h 353705"/>
                <a:gd name="connsiteX34" fmla="*/ 1340703 w 2175728"/>
                <a:gd name="connsiteY34" fmla="*/ 248930 h 353705"/>
                <a:gd name="connsiteX35" fmla="*/ 1331178 w 2175728"/>
                <a:gd name="connsiteY35" fmla="*/ 255280 h 353705"/>
                <a:gd name="connsiteX36" fmla="*/ 1321653 w 2175728"/>
                <a:gd name="connsiteY36" fmla="*/ 264805 h 353705"/>
                <a:gd name="connsiteX37" fmla="*/ 1302603 w 2175728"/>
                <a:gd name="connsiteY37" fmla="*/ 280680 h 353705"/>
                <a:gd name="connsiteX38" fmla="*/ 1289903 w 2175728"/>
                <a:gd name="connsiteY38" fmla="*/ 299730 h 353705"/>
                <a:gd name="connsiteX39" fmla="*/ 1274028 w 2175728"/>
                <a:gd name="connsiteY39" fmla="*/ 315605 h 353705"/>
                <a:gd name="connsiteX40" fmla="*/ 1264503 w 2175728"/>
                <a:gd name="connsiteY40" fmla="*/ 325130 h 353705"/>
                <a:gd name="connsiteX41" fmla="*/ 1254978 w 2175728"/>
                <a:gd name="connsiteY41" fmla="*/ 344180 h 353705"/>
                <a:gd name="connsiteX42" fmla="*/ 1242278 w 2175728"/>
                <a:gd name="connsiteY42" fmla="*/ 353705 h 353705"/>
                <a:gd name="connsiteX43" fmla="*/ 1216878 w 2175728"/>
                <a:gd name="connsiteY43" fmla="*/ 341005 h 353705"/>
                <a:gd name="connsiteX44" fmla="*/ 1197828 w 2175728"/>
                <a:gd name="connsiteY44" fmla="*/ 334655 h 353705"/>
                <a:gd name="connsiteX45" fmla="*/ 1185128 w 2175728"/>
                <a:gd name="connsiteY45" fmla="*/ 328305 h 353705"/>
                <a:gd name="connsiteX46" fmla="*/ 1172428 w 2175728"/>
                <a:gd name="connsiteY46" fmla="*/ 325130 h 353705"/>
                <a:gd name="connsiteX47" fmla="*/ 1162903 w 2175728"/>
                <a:gd name="connsiteY47" fmla="*/ 312430 h 353705"/>
                <a:gd name="connsiteX48" fmla="*/ 1140678 w 2175728"/>
                <a:gd name="connsiteY48" fmla="*/ 302905 h 353705"/>
                <a:gd name="connsiteX49" fmla="*/ 1131153 w 2175728"/>
                <a:gd name="connsiteY49" fmla="*/ 296555 h 353705"/>
                <a:gd name="connsiteX50" fmla="*/ 1020028 w 2175728"/>
                <a:gd name="connsiteY50" fmla="*/ 293380 h 353705"/>
                <a:gd name="connsiteX51" fmla="*/ 956528 w 2175728"/>
                <a:gd name="connsiteY51" fmla="*/ 302905 h 353705"/>
                <a:gd name="connsiteX52" fmla="*/ 947003 w 2175728"/>
                <a:gd name="connsiteY52" fmla="*/ 309255 h 353705"/>
                <a:gd name="connsiteX53" fmla="*/ 927953 w 2175728"/>
                <a:gd name="connsiteY53" fmla="*/ 318780 h 353705"/>
                <a:gd name="connsiteX54" fmla="*/ 915253 w 2175728"/>
                <a:gd name="connsiteY54" fmla="*/ 328305 h 353705"/>
                <a:gd name="connsiteX55" fmla="*/ 886678 w 2175728"/>
                <a:gd name="connsiteY55" fmla="*/ 331480 h 353705"/>
                <a:gd name="connsiteX56" fmla="*/ 864453 w 2175728"/>
                <a:gd name="connsiteY56" fmla="*/ 325130 h 353705"/>
                <a:gd name="connsiteX57" fmla="*/ 832703 w 2175728"/>
                <a:gd name="connsiteY57" fmla="*/ 306080 h 353705"/>
                <a:gd name="connsiteX58" fmla="*/ 826353 w 2175728"/>
                <a:gd name="connsiteY58" fmla="*/ 296555 h 353705"/>
                <a:gd name="connsiteX59" fmla="*/ 816828 w 2175728"/>
                <a:gd name="connsiteY59" fmla="*/ 287030 h 353705"/>
                <a:gd name="connsiteX60" fmla="*/ 797778 w 2175728"/>
                <a:gd name="connsiteY60" fmla="*/ 267980 h 353705"/>
                <a:gd name="connsiteX61" fmla="*/ 785078 w 2175728"/>
                <a:gd name="connsiteY61" fmla="*/ 245755 h 353705"/>
                <a:gd name="connsiteX62" fmla="*/ 775553 w 2175728"/>
                <a:gd name="connsiteY62" fmla="*/ 236230 h 353705"/>
                <a:gd name="connsiteX63" fmla="*/ 766028 w 2175728"/>
                <a:gd name="connsiteY63" fmla="*/ 233055 h 353705"/>
                <a:gd name="connsiteX64" fmla="*/ 731103 w 2175728"/>
                <a:gd name="connsiteY64" fmla="*/ 214005 h 353705"/>
                <a:gd name="connsiteX65" fmla="*/ 648553 w 2175728"/>
                <a:gd name="connsiteY65" fmla="*/ 210830 h 353705"/>
                <a:gd name="connsiteX66" fmla="*/ 639028 w 2175728"/>
                <a:gd name="connsiteY66" fmla="*/ 220355 h 353705"/>
                <a:gd name="connsiteX67" fmla="*/ 616803 w 2175728"/>
                <a:gd name="connsiteY67" fmla="*/ 229880 h 353705"/>
                <a:gd name="connsiteX68" fmla="*/ 607278 w 2175728"/>
                <a:gd name="connsiteY68" fmla="*/ 233055 h 353705"/>
                <a:gd name="connsiteX69" fmla="*/ 594578 w 2175728"/>
                <a:gd name="connsiteY69" fmla="*/ 239405 h 353705"/>
                <a:gd name="connsiteX70" fmla="*/ 578703 w 2175728"/>
                <a:gd name="connsiteY70" fmla="*/ 242580 h 353705"/>
                <a:gd name="connsiteX71" fmla="*/ 566003 w 2175728"/>
                <a:gd name="connsiteY71" fmla="*/ 248930 h 353705"/>
                <a:gd name="connsiteX72" fmla="*/ 556478 w 2175728"/>
                <a:gd name="connsiteY72" fmla="*/ 252105 h 353705"/>
                <a:gd name="connsiteX73" fmla="*/ 531078 w 2175728"/>
                <a:gd name="connsiteY73" fmla="*/ 271155 h 353705"/>
                <a:gd name="connsiteX74" fmla="*/ 512028 w 2175728"/>
                <a:gd name="connsiteY74" fmla="*/ 280680 h 353705"/>
                <a:gd name="connsiteX75" fmla="*/ 499328 w 2175728"/>
                <a:gd name="connsiteY75" fmla="*/ 290205 h 353705"/>
                <a:gd name="connsiteX76" fmla="*/ 480278 w 2175728"/>
                <a:gd name="connsiteY76" fmla="*/ 296555 h 353705"/>
                <a:gd name="connsiteX77" fmla="*/ 470753 w 2175728"/>
                <a:gd name="connsiteY77" fmla="*/ 302905 h 353705"/>
                <a:gd name="connsiteX78" fmla="*/ 451703 w 2175728"/>
                <a:gd name="connsiteY78" fmla="*/ 315605 h 353705"/>
                <a:gd name="connsiteX79" fmla="*/ 432653 w 2175728"/>
                <a:gd name="connsiteY79" fmla="*/ 321955 h 353705"/>
                <a:gd name="connsiteX80" fmla="*/ 378678 w 2175728"/>
                <a:gd name="connsiteY80" fmla="*/ 328305 h 353705"/>
                <a:gd name="connsiteX81" fmla="*/ 369153 w 2175728"/>
                <a:gd name="connsiteY81" fmla="*/ 321955 h 353705"/>
                <a:gd name="connsiteX82" fmla="*/ 359628 w 2175728"/>
                <a:gd name="connsiteY82" fmla="*/ 318780 h 353705"/>
                <a:gd name="connsiteX83" fmla="*/ 340578 w 2175728"/>
                <a:gd name="connsiteY83" fmla="*/ 312430 h 353705"/>
                <a:gd name="connsiteX84" fmla="*/ 331053 w 2175728"/>
                <a:gd name="connsiteY84" fmla="*/ 306080 h 353705"/>
                <a:gd name="connsiteX85" fmla="*/ 299303 w 2175728"/>
                <a:gd name="connsiteY85" fmla="*/ 299730 h 353705"/>
                <a:gd name="connsiteX86" fmla="*/ 286603 w 2175728"/>
                <a:gd name="connsiteY86" fmla="*/ 302905 h 353705"/>
                <a:gd name="connsiteX87" fmla="*/ 277078 w 2175728"/>
                <a:gd name="connsiteY87" fmla="*/ 309255 h 353705"/>
                <a:gd name="connsiteX88" fmla="*/ 267553 w 2175728"/>
                <a:gd name="connsiteY88" fmla="*/ 312430 h 353705"/>
                <a:gd name="connsiteX89" fmla="*/ 210403 w 2175728"/>
                <a:gd name="connsiteY89" fmla="*/ 325130 h 353705"/>
                <a:gd name="connsiteX90" fmla="*/ 207228 w 2175728"/>
                <a:gd name="connsiteY90" fmla="*/ 302905 h 353705"/>
                <a:gd name="connsiteX91" fmla="*/ 204053 w 2175728"/>
                <a:gd name="connsiteY91" fmla="*/ 293380 h 353705"/>
                <a:gd name="connsiteX92" fmla="*/ 197703 w 2175728"/>
                <a:gd name="connsiteY92" fmla="*/ 271155 h 353705"/>
                <a:gd name="connsiteX93" fmla="*/ 175478 w 2175728"/>
                <a:gd name="connsiteY93" fmla="*/ 242580 h 353705"/>
                <a:gd name="connsiteX94" fmla="*/ 165953 w 2175728"/>
                <a:gd name="connsiteY94" fmla="*/ 223530 h 353705"/>
                <a:gd name="connsiteX95" fmla="*/ 140553 w 2175728"/>
                <a:gd name="connsiteY95" fmla="*/ 201305 h 353705"/>
                <a:gd name="connsiteX96" fmla="*/ 134203 w 2175728"/>
                <a:gd name="connsiteY96" fmla="*/ 191780 h 353705"/>
                <a:gd name="connsiteX97" fmla="*/ 121503 w 2175728"/>
                <a:gd name="connsiteY97" fmla="*/ 179080 h 353705"/>
                <a:gd name="connsiteX98" fmla="*/ 105628 w 2175728"/>
                <a:gd name="connsiteY98" fmla="*/ 153680 h 353705"/>
                <a:gd name="connsiteX99" fmla="*/ 77053 w 2175728"/>
                <a:gd name="connsiteY99" fmla="*/ 112405 h 353705"/>
                <a:gd name="connsiteX100" fmla="*/ 73878 w 2175728"/>
                <a:gd name="connsiteY100" fmla="*/ 102880 h 353705"/>
                <a:gd name="connsiteX101" fmla="*/ 58003 w 2175728"/>
                <a:gd name="connsiteY101" fmla="*/ 77480 h 353705"/>
                <a:gd name="connsiteX102" fmla="*/ 48478 w 2175728"/>
                <a:gd name="connsiteY102" fmla="*/ 64780 h 353705"/>
                <a:gd name="connsiteX103" fmla="*/ 32603 w 2175728"/>
                <a:gd name="connsiteY103" fmla="*/ 45730 h 353705"/>
                <a:gd name="connsiteX104" fmla="*/ 13553 w 2175728"/>
                <a:gd name="connsiteY104" fmla="*/ 20330 h 353705"/>
                <a:gd name="connsiteX0" fmla="*/ 0 w 2190015"/>
                <a:gd name="connsiteY0" fmla="*/ 0 h 465624"/>
                <a:gd name="connsiteX1" fmla="*/ 2187837 w 2190015"/>
                <a:gd name="connsiteY1" fmla="*/ 111919 h 465624"/>
                <a:gd name="connsiteX2" fmla="*/ 2190015 w 2190015"/>
                <a:gd name="connsiteY2" fmla="*/ 157649 h 465624"/>
                <a:gd name="connsiteX3" fmla="*/ 2183665 w 2190015"/>
                <a:gd name="connsiteY3" fmla="*/ 186224 h 465624"/>
                <a:gd name="connsiteX4" fmla="*/ 2177315 w 2190015"/>
                <a:gd name="connsiteY4" fmla="*/ 195749 h 465624"/>
                <a:gd name="connsiteX5" fmla="*/ 2161440 w 2190015"/>
                <a:gd name="connsiteY5" fmla="*/ 202099 h 465624"/>
                <a:gd name="connsiteX6" fmla="*/ 2139215 w 2190015"/>
                <a:gd name="connsiteY6" fmla="*/ 217974 h 465624"/>
                <a:gd name="connsiteX7" fmla="*/ 2123340 w 2190015"/>
                <a:gd name="connsiteY7" fmla="*/ 230674 h 465624"/>
                <a:gd name="connsiteX8" fmla="*/ 2110640 w 2190015"/>
                <a:gd name="connsiteY8" fmla="*/ 237024 h 465624"/>
                <a:gd name="connsiteX9" fmla="*/ 2091590 w 2190015"/>
                <a:gd name="connsiteY9" fmla="*/ 249724 h 465624"/>
                <a:gd name="connsiteX10" fmla="*/ 2082065 w 2190015"/>
                <a:gd name="connsiteY10" fmla="*/ 252899 h 465624"/>
                <a:gd name="connsiteX11" fmla="*/ 2063015 w 2190015"/>
                <a:gd name="connsiteY11" fmla="*/ 268774 h 465624"/>
                <a:gd name="connsiteX12" fmla="*/ 2050315 w 2190015"/>
                <a:gd name="connsiteY12" fmla="*/ 275124 h 465624"/>
                <a:gd name="connsiteX13" fmla="*/ 2034440 w 2190015"/>
                <a:gd name="connsiteY13" fmla="*/ 284649 h 465624"/>
                <a:gd name="connsiteX14" fmla="*/ 2002690 w 2190015"/>
                <a:gd name="connsiteY14" fmla="*/ 294174 h 465624"/>
                <a:gd name="connsiteX15" fmla="*/ 1993165 w 2190015"/>
                <a:gd name="connsiteY15" fmla="*/ 303699 h 465624"/>
                <a:gd name="connsiteX16" fmla="*/ 1970940 w 2190015"/>
                <a:gd name="connsiteY16" fmla="*/ 313224 h 465624"/>
                <a:gd name="connsiteX17" fmla="*/ 1958240 w 2190015"/>
                <a:gd name="connsiteY17" fmla="*/ 322749 h 465624"/>
                <a:gd name="connsiteX18" fmla="*/ 1945540 w 2190015"/>
                <a:gd name="connsiteY18" fmla="*/ 329099 h 465624"/>
                <a:gd name="connsiteX19" fmla="*/ 1932840 w 2190015"/>
                <a:gd name="connsiteY19" fmla="*/ 338624 h 465624"/>
                <a:gd name="connsiteX20" fmla="*/ 1888390 w 2190015"/>
                <a:gd name="connsiteY20" fmla="*/ 364024 h 465624"/>
                <a:gd name="connsiteX21" fmla="*/ 1875690 w 2190015"/>
                <a:gd name="connsiteY21" fmla="*/ 367199 h 465624"/>
                <a:gd name="connsiteX22" fmla="*/ 1853465 w 2190015"/>
                <a:gd name="connsiteY22" fmla="*/ 373549 h 465624"/>
                <a:gd name="connsiteX23" fmla="*/ 1764565 w 2190015"/>
                <a:gd name="connsiteY23" fmla="*/ 379899 h 465624"/>
                <a:gd name="connsiteX24" fmla="*/ 1742340 w 2190015"/>
                <a:gd name="connsiteY24" fmla="*/ 376724 h 465624"/>
                <a:gd name="connsiteX25" fmla="*/ 1713765 w 2190015"/>
                <a:gd name="connsiteY25" fmla="*/ 373549 h 465624"/>
                <a:gd name="connsiteX26" fmla="*/ 1685190 w 2190015"/>
                <a:gd name="connsiteY26" fmla="*/ 364024 h 465624"/>
                <a:gd name="connsiteX27" fmla="*/ 1653440 w 2190015"/>
                <a:gd name="connsiteY27" fmla="*/ 357674 h 465624"/>
                <a:gd name="connsiteX28" fmla="*/ 1637565 w 2190015"/>
                <a:gd name="connsiteY28" fmla="*/ 354499 h 465624"/>
                <a:gd name="connsiteX29" fmla="*/ 1618515 w 2190015"/>
                <a:gd name="connsiteY29" fmla="*/ 351324 h 465624"/>
                <a:gd name="connsiteX30" fmla="*/ 1558190 w 2190015"/>
                <a:gd name="connsiteY30" fmla="*/ 341799 h 465624"/>
                <a:gd name="connsiteX31" fmla="*/ 1405790 w 2190015"/>
                <a:gd name="connsiteY31" fmla="*/ 338624 h 465624"/>
                <a:gd name="connsiteX32" fmla="*/ 1380390 w 2190015"/>
                <a:gd name="connsiteY32" fmla="*/ 344974 h 465624"/>
                <a:gd name="connsiteX33" fmla="*/ 1374040 w 2190015"/>
                <a:gd name="connsiteY33" fmla="*/ 354499 h 465624"/>
                <a:gd name="connsiteX34" fmla="*/ 1354990 w 2190015"/>
                <a:gd name="connsiteY34" fmla="*/ 360849 h 465624"/>
                <a:gd name="connsiteX35" fmla="*/ 1345465 w 2190015"/>
                <a:gd name="connsiteY35" fmla="*/ 367199 h 465624"/>
                <a:gd name="connsiteX36" fmla="*/ 1335940 w 2190015"/>
                <a:gd name="connsiteY36" fmla="*/ 376724 h 465624"/>
                <a:gd name="connsiteX37" fmla="*/ 1316890 w 2190015"/>
                <a:gd name="connsiteY37" fmla="*/ 392599 h 465624"/>
                <a:gd name="connsiteX38" fmla="*/ 1304190 w 2190015"/>
                <a:gd name="connsiteY38" fmla="*/ 411649 h 465624"/>
                <a:gd name="connsiteX39" fmla="*/ 1288315 w 2190015"/>
                <a:gd name="connsiteY39" fmla="*/ 427524 h 465624"/>
                <a:gd name="connsiteX40" fmla="*/ 1278790 w 2190015"/>
                <a:gd name="connsiteY40" fmla="*/ 437049 h 465624"/>
                <a:gd name="connsiteX41" fmla="*/ 1269265 w 2190015"/>
                <a:gd name="connsiteY41" fmla="*/ 456099 h 465624"/>
                <a:gd name="connsiteX42" fmla="*/ 1256565 w 2190015"/>
                <a:gd name="connsiteY42" fmla="*/ 465624 h 465624"/>
                <a:gd name="connsiteX43" fmla="*/ 1231165 w 2190015"/>
                <a:gd name="connsiteY43" fmla="*/ 452924 h 465624"/>
                <a:gd name="connsiteX44" fmla="*/ 1212115 w 2190015"/>
                <a:gd name="connsiteY44" fmla="*/ 446574 h 465624"/>
                <a:gd name="connsiteX45" fmla="*/ 1199415 w 2190015"/>
                <a:gd name="connsiteY45" fmla="*/ 440224 h 465624"/>
                <a:gd name="connsiteX46" fmla="*/ 1186715 w 2190015"/>
                <a:gd name="connsiteY46" fmla="*/ 437049 h 465624"/>
                <a:gd name="connsiteX47" fmla="*/ 1177190 w 2190015"/>
                <a:gd name="connsiteY47" fmla="*/ 424349 h 465624"/>
                <a:gd name="connsiteX48" fmla="*/ 1154965 w 2190015"/>
                <a:gd name="connsiteY48" fmla="*/ 414824 h 465624"/>
                <a:gd name="connsiteX49" fmla="*/ 1145440 w 2190015"/>
                <a:gd name="connsiteY49" fmla="*/ 408474 h 465624"/>
                <a:gd name="connsiteX50" fmla="*/ 1034315 w 2190015"/>
                <a:gd name="connsiteY50" fmla="*/ 405299 h 465624"/>
                <a:gd name="connsiteX51" fmla="*/ 970815 w 2190015"/>
                <a:gd name="connsiteY51" fmla="*/ 414824 h 465624"/>
                <a:gd name="connsiteX52" fmla="*/ 961290 w 2190015"/>
                <a:gd name="connsiteY52" fmla="*/ 421174 h 465624"/>
                <a:gd name="connsiteX53" fmla="*/ 942240 w 2190015"/>
                <a:gd name="connsiteY53" fmla="*/ 430699 h 465624"/>
                <a:gd name="connsiteX54" fmla="*/ 929540 w 2190015"/>
                <a:gd name="connsiteY54" fmla="*/ 440224 h 465624"/>
                <a:gd name="connsiteX55" fmla="*/ 900965 w 2190015"/>
                <a:gd name="connsiteY55" fmla="*/ 443399 h 465624"/>
                <a:gd name="connsiteX56" fmla="*/ 878740 w 2190015"/>
                <a:gd name="connsiteY56" fmla="*/ 437049 h 465624"/>
                <a:gd name="connsiteX57" fmla="*/ 846990 w 2190015"/>
                <a:gd name="connsiteY57" fmla="*/ 417999 h 465624"/>
                <a:gd name="connsiteX58" fmla="*/ 840640 w 2190015"/>
                <a:gd name="connsiteY58" fmla="*/ 408474 h 465624"/>
                <a:gd name="connsiteX59" fmla="*/ 831115 w 2190015"/>
                <a:gd name="connsiteY59" fmla="*/ 398949 h 465624"/>
                <a:gd name="connsiteX60" fmla="*/ 812065 w 2190015"/>
                <a:gd name="connsiteY60" fmla="*/ 379899 h 465624"/>
                <a:gd name="connsiteX61" fmla="*/ 799365 w 2190015"/>
                <a:gd name="connsiteY61" fmla="*/ 357674 h 465624"/>
                <a:gd name="connsiteX62" fmla="*/ 789840 w 2190015"/>
                <a:gd name="connsiteY62" fmla="*/ 348149 h 465624"/>
                <a:gd name="connsiteX63" fmla="*/ 780315 w 2190015"/>
                <a:gd name="connsiteY63" fmla="*/ 344974 h 465624"/>
                <a:gd name="connsiteX64" fmla="*/ 745390 w 2190015"/>
                <a:gd name="connsiteY64" fmla="*/ 325924 h 465624"/>
                <a:gd name="connsiteX65" fmla="*/ 662840 w 2190015"/>
                <a:gd name="connsiteY65" fmla="*/ 322749 h 465624"/>
                <a:gd name="connsiteX66" fmla="*/ 653315 w 2190015"/>
                <a:gd name="connsiteY66" fmla="*/ 332274 h 465624"/>
                <a:gd name="connsiteX67" fmla="*/ 631090 w 2190015"/>
                <a:gd name="connsiteY67" fmla="*/ 341799 h 465624"/>
                <a:gd name="connsiteX68" fmla="*/ 621565 w 2190015"/>
                <a:gd name="connsiteY68" fmla="*/ 344974 h 465624"/>
                <a:gd name="connsiteX69" fmla="*/ 608865 w 2190015"/>
                <a:gd name="connsiteY69" fmla="*/ 351324 h 465624"/>
                <a:gd name="connsiteX70" fmla="*/ 592990 w 2190015"/>
                <a:gd name="connsiteY70" fmla="*/ 354499 h 465624"/>
                <a:gd name="connsiteX71" fmla="*/ 580290 w 2190015"/>
                <a:gd name="connsiteY71" fmla="*/ 360849 h 465624"/>
                <a:gd name="connsiteX72" fmla="*/ 570765 w 2190015"/>
                <a:gd name="connsiteY72" fmla="*/ 364024 h 465624"/>
                <a:gd name="connsiteX73" fmla="*/ 545365 w 2190015"/>
                <a:gd name="connsiteY73" fmla="*/ 383074 h 465624"/>
                <a:gd name="connsiteX74" fmla="*/ 526315 w 2190015"/>
                <a:gd name="connsiteY74" fmla="*/ 392599 h 465624"/>
                <a:gd name="connsiteX75" fmla="*/ 513615 w 2190015"/>
                <a:gd name="connsiteY75" fmla="*/ 402124 h 465624"/>
                <a:gd name="connsiteX76" fmla="*/ 494565 w 2190015"/>
                <a:gd name="connsiteY76" fmla="*/ 408474 h 465624"/>
                <a:gd name="connsiteX77" fmla="*/ 485040 w 2190015"/>
                <a:gd name="connsiteY77" fmla="*/ 414824 h 465624"/>
                <a:gd name="connsiteX78" fmla="*/ 465990 w 2190015"/>
                <a:gd name="connsiteY78" fmla="*/ 427524 h 465624"/>
                <a:gd name="connsiteX79" fmla="*/ 446940 w 2190015"/>
                <a:gd name="connsiteY79" fmla="*/ 433874 h 465624"/>
                <a:gd name="connsiteX80" fmla="*/ 392965 w 2190015"/>
                <a:gd name="connsiteY80" fmla="*/ 440224 h 465624"/>
                <a:gd name="connsiteX81" fmla="*/ 383440 w 2190015"/>
                <a:gd name="connsiteY81" fmla="*/ 433874 h 465624"/>
                <a:gd name="connsiteX82" fmla="*/ 373915 w 2190015"/>
                <a:gd name="connsiteY82" fmla="*/ 430699 h 465624"/>
                <a:gd name="connsiteX83" fmla="*/ 354865 w 2190015"/>
                <a:gd name="connsiteY83" fmla="*/ 424349 h 465624"/>
                <a:gd name="connsiteX84" fmla="*/ 345340 w 2190015"/>
                <a:gd name="connsiteY84" fmla="*/ 417999 h 465624"/>
                <a:gd name="connsiteX85" fmla="*/ 313590 w 2190015"/>
                <a:gd name="connsiteY85" fmla="*/ 411649 h 465624"/>
                <a:gd name="connsiteX86" fmla="*/ 300890 w 2190015"/>
                <a:gd name="connsiteY86" fmla="*/ 414824 h 465624"/>
                <a:gd name="connsiteX87" fmla="*/ 291365 w 2190015"/>
                <a:gd name="connsiteY87" fmla="*/ 421174 h 465624"/>
                <a:gd name="connsiteX88" fmla="*/ 281840 w 2190015"/>
                <a:gd name="connsiteY88" fmla="*/ 424349 h 465624"/>
                <a:gd name="connsiteX89" fmla="*/ 224690 w 2190015"/>
                <a:gd name="connsiteY89" fmla="*/ 437049 h 465624"/>
                <a:gd name="connsiteX90" fmla="*/ 221515 w 2190015"/>
                <a:gd name="connsiteY90" fmla="*/ 414824 h 465624"/>
                <a:gd name="connsiteX91" fmla="*/ 218340 w 2190015"/>
                <a:gd name="connsiteY91" fmla="*/ 405299 h 465624"/>
                <a:gd name="connsiteX92" fmla="*/ 211990 w 2190015"/>
                <a:gd name="connsiteY92" fmla="*/ 383074 h 465624"/>
                <a:gd name="connsiteX93" fmla="*/ 189765 w 2190015"/>
                <a:gd name="connsiteY93" fmla="*/ 354499 h 465624"/>
                <a:gd name="connsiteX94" fmla="*/ 180240 w 2190015"/>
                <a:gd name="connsiteY94" fmla="*/ 335449 h 465624"/>
                <a:gd name="connsiteX95" fmla="*/ 154840 w 2190015"/>
                <a:gd name="connsiteY95" fmla="*/ 313224 h 465624"/>
                <a:gd name="connsiteX96" fmla="*/ 148490 w 2190015"/>
                <a:gd name="connsiteY96" fmla="*/ 303699 h 465624"/>
                <a:gd name="connsiteX97" fmla="*/ 135790 w 2190015"/>
                <a:gd name="connsiteY97" fmla="*/ 290999 h 465624"/>
                <a:gd name="connsiteX98" fmla="*/ 119915 w 2190015"/>
                <a:gd name="connsiteY98" fmla="*/ 265599 h 465624"/>
                <a:gd name="connsiteX99" fmla="*/ 91340 w 2190015"/>
                <a:gd name="connsiteY99" fmla="*/ 224324 h 465624"/>
                <a:gd name="connsiteX100" fmla="*/ 88165 w 2190015"/>
                <a:gd name="connsiteY100" fmla="*/ 214799 h 465624"/>
                <a:gd name="connsiteX101" fmla="*/ 72290 w 2190015"/>
                <a:gd name="connsiteY101" fmla="*/ 189399 h 465624"/>
                <a:gd name="connsiteX102" fmla="*/ 62765 w 2190015"/>
                <a:gd name="connsiteY102" fmla="*/ 176699 h 465624"/>
                <a:gd name="connsiteX103" fmla="*/ 46890 w 2190015"/>
                <a:gd name="connsiteY103" fmla="*/ 157649 h 465624"/>
                <a:gd name="connsiteX104" fmla="*/ 27840 w 2190015"/>
                <a:gd name="connsiteY104" fmla="*/ 132249 h 465624"/>
                <a:gd name="connsiteX105" fmla="*/ 0 w 2190015"/>
                <a:gd name="connsiteY105" fmla="*/ 0 h 465624"/>
                <a:gd name="connsiteX0" fmla="*/ 0 w 2190015"/>
                <a:gd name="connsiteY0" fmla="*/ 0 h 465624"/>
                <a:gd name="connsiteX1" fmla="*/ 2187837 w 2190015"/>
                <a:gd name="connsiteY1" fmla="*/ 111919 h 465624"/>
                <a:gd name="connsiteX2" fmla="*/ 2190015 w 2190015"/>
                <a:gd name="connsiteY2" fmla="*/ 157649 h 465624"/>
                <a:gd name="connsiteX3" fmla="*/ 2183665 w 2190015"/>
                <a:gd name="connsiteY3" fmla="*/ 186224 h 465624"/>
                <a:gd name="connsiteX4" fmla="*/ 2177315 w 2190015"/>
                <a:gd name="connsiteY4" fmla="*/ 195749 h 465624"/>
                <a:gd name="connsiteX5" fmla="*/ 2161440 w 2190015"/>
                <a:gd name="connsiteY5" fmla="*/ 202099 h 465624"/>
                <a:gd name="connsiteX6" fmla="*/ 2139215 w 2190015"/>
                <a:gd name="connsiteY6" fmla="*/ 217974 h 465624"/>
                <a:gd name="connsiteX7" fmla="*/ 2123340 w 2190015"/>
                <a:gd name="connsiteY7" fmla="*/ 230674 h 465624"/>
                <a:gd name="connsiteX8" fmla="*/ 2110640 w 2190015"/>
                <a:gd name="connsiteY8" fmla="*/ 237024 h 465624"/>
                <a:gd name="connsiteX9" fmla="*/ 2091590 w 2190015"/>
                <a:gd name="connsiteY9" fmla="*/ 249724 h 465624"/>
                <a:gd name="connsiteX10" fmla="*/ 2082065 w 2190015"/>
                <a:gd name="connsiteY10" fmla="*/ 252899 h 465624"/>
                <a:gd name="connsiteX11" fmla="*/ 2063015 w 2190015"/>
                <a:gd name="connsiteY11" fmla="*/ 268774 h 465624"/>
                <a:gd name="connsiteX12" fmla="*/ 2050315 w 2190015"/>
                <a:gd name="connsiteY12" fmla="*/ 275124 h 465624"/>
                <a:gd name="connsiteX13" fmla="*/ 2034440 w 2190015"/>
                <a:gd name="connsiteY13" fmla="*/ 284649 h 465624"/>
                <a:gd name="connsiteX14" fmla="*/ 2002690 w 2190015"/>
                <a:gd name="connsiteY14" fmla="*/ 294174 h 465624"/>
                <a:gd name="connsiteX15" fmla="*/ 1993165 w 2190015"/>
                <a:gd name="connsiteY15" fmla="*/ 303699 h 465624"/>
                <a:gd name="connsiteX16" fmla="*/ 1970940 w 2190015"/>
                <a:gd name="connsiteY16" fmla="*/ 313224 h 465624"/>
                <a:gd name="connsiteX17" fmla="*/ 1958240 w 2190015"/>
                <a:gd name="connsiteY17" fmla="*/ 322749 h 465624"/>
                <a:gd name="connsiteX18" fmla="*/ 1945540 w 2190015"/>
                <a:gd name="connsiteY18" fmla="*/ 329099 h 465624"/>
                <a:gd name="connsiteX19" fmla="*/ 1932840 w 2190015"/>
                <a:gd name="connsiteY19" fmla="*/ 338624 h 465624"/>
                <a:gd name="connsiteX20" fmla="*/ 1888390 w 2190015"/>
                <a:gd name="connsiteY20" fmla="*/ 364024 h 465624"/>
                <a:gd name="connsiteX21" fmla="*/ 1875690 w 2190015"/>
                <a:gd name="connsiteY21" fmla="*/ 367199 h 465624"/>
                <a:gd name="connsiteX22" fmla="*/ 1853465 w 2190015"/>
                <a:gd name="connsiteY22" fmla="*/ 373549 h 465624"/>
                <a:gd name="connsiteX23" fmla="*/ 1764565 w 2190015"/>
                <a:gd name="connsiteY23" fmla="*/ 379899 h 465624"/>
                <a:gd name="connsiteX24" fmla="*/ 1742340 w 2190015"/>
                <a:gd name="connsiteY24" fmla="*/ 376724 h 465624"/>
                <a:gd name="connsiteX25" fmla="*/ 1713765 w 2190015"/>
                <a:gd name="connsiteY25" fmla="*/ 373549 h 465624"/>
                <a:gd name="connsiteX26" fmla="*/ 1685190 w 2190015"/>
                <a:gd name="connsiteY26" fmla="*/ 364024 h 465624"/>
                <a:gd name="connsiteX27" fmla="*/ 1653440 w 2190015"/>
                <a:gd name="connsiteY27" fmla="*/ 357674 h 465624"/>
                <a:gd name="connsiteX28" fmla="*/ 1637565 w 2190015"/>
                <a:gd name="connsiteY28" fmla="*/ 354499 h 465624"/>
                <a:gd name="connsiteX29" fmla="*/ 1618515 w 2190015"/>
                <a:gd name="connsiteY29" fmla="*/ 351324 h 465624"/>
                <a:gd name="connsiteX30" fmla="*/ 1558190 w 2190015"/>
                <a:gd name="connsiteY30" fmla="*/ 341799 h 465624"/>
                <a:gd name="connsiteX31" fmla="*/ 1405790 w 2190015"/>
                <a:gd name="connsiteY31" fmla="*/ 338624 h 465624"/>
                <a:gd name="connsiteX32" fmla="*/ 1380390 w 2190015"/>
                <a:gd name="connsiteY32" fmla="*/ 344974 h 465624"/>
                <a:gd name="connsiteX33" fmla="*/ 1374040 w 2190015"/>
                <a:gd name="connsiteY33" fmla="*/ 354499 h 465624"/>
                <a:gd name="connsiteX34" fmla="*/ 1354990 w 2190015"/>
                <a:gd name="connsiteY34" fmla="*/ 360849 h 465624"/>
                <a:gd name="connsiteX35" fmla="*/ 1345465 w 2190015"/>
                <a:gd name="connsiteY35" fmla="*/ 367199 h 465624"/>
                <a:gd name="connsiteX36" fmla="*/ 1335940 w 2190015"/>
                <a:gd name="connsiteY36" fmla="*/ 376724 h 465624"/>
                <a:gd name="connsiteX37" fmla="*/ 1316890 w 2190015"/>
                <a:gd name="connsiteY37" fmla="*/ 392599 h 465624"/>
                <a:gd name="connsiteX38" fmla="*/ 1304190 w 2190015"/>
                <a:gd name="connsiteY38" fmla="*/ 411649 h 465624"/>
                <a:gd name="connsiteX39" fmla="*/ 1288315 w 2190015"/>
                <a:gd name="connsiteY39" fmla="*/ 427524 h 465624"/>
                <a:gd name="connsiteX40" fmla="*/ 1278790 w 2190015"/>
                <a:gd name="connsiteY40" fmla="*/ 437049 h 465624"/>
                <a:gd name="connsiteX41" fmla="*/ 1269265 w 2190015"/>
                <a:gd name="connsiteY41" fmla="*/ 456099 h 465624"/>
                <a:gd name="connsiteX42" fmla="*/ 1256565 w 2190015"/>
                <a:gd name="connsiteY42" fmla="*/ 465624 h 465624"/>
                <a:gd name="connsiteX43" fmla="*/ 1231165 w 2190015"/>
                <a:gd name="connsiteY43" fmla="*/ 452924 h 465624"/>
                <a:gd name="connsiteX44" fmla="*/ 1212115 w 2190015"/>
                <a:gd name="connsiteY44" fmla="*/ 446574 h 465624"/>
                <a:gd name="connsiteX45" fmla="*/ 1199415 w 2190015"/>
                <a:gd name="connsiteY45" fmla="*/ 440224 h 465624"/>
                <a:gd name="connsiteX46" fmla="*/ 1186715 w 2190015"/>
                <a:gd name="connsiteY46" fmla="*/ 437049 h 465624"/>
                <a:gd name="connsiteX47" fmla="*/ 1177190 w 2190015"/>
                <a:gd name="connsiteY47" fmla="*/ 424349 h 465624"/>
                <a:gd name="connsiteX48" fmla="*/ 1154965 w 2190015"/>
                <a:gd name="connsiteY48" fmla="*/ 414824 h 465624"/>
                <a:gd name="connsiteX49" fmla="*/ 1145440 w 2190015"/>
                <a:gd name="connsiteY49" fmla="*/ 408474 h 465624"/>
                <a:gd name="connsiteX50" fmla="*/ 1034315 w 2190015"/>
                <a:gd name="connsiteY50" fmla="*/ 405299 h 465624"/>
                <a:gd name="connsiteX51" fmla="*/ 970815 w 2190015"/>
                <a:gd name="connsiteY51" fmla="*/ 414824 h 465624"/>
                <a:gd name="connsiteX52" fmla="*/ 961290 w 2190015"/>
                <a:gd name="connsiteY52" fmla="*/ 421174 h 465624"/>
                <a:gd name="connsiteX53" fmla="*/ 942240 w 2190015"/>
                <a:gd name="connsiteY53" fmla="*/ 430699 h 465624"/>
                <a:gd name="connsiteX54" fmla="*/ 929540 w 2190015"/>
                <a:gd name="connsiteY54" fmla="*/ 440224 h 465624"/>
                <a:gd name="connsiteX55" fmla="*/ 900965 w 2190015"/>
                <a:gd name="connsiteY55" fmla="*/ 443399 h 465624"/>
                <a:gd name="connsiteX56" fmla="*/ 878740 w 2190015"/>
                <a:gd name="connsiteY56" fmla="*/ 437049 h 465624"/>
                <a:gd name="connsiteX57" fmla="*/ 846990 w 2190015"/>
                <a:gd name="connsiteY57" fmla="*/ 417999 h 465624"/>
                <a:gd name="connsiteX58" fmla="*/ 840640 w 2190015"/>
                <a:gd name="connsiteY58" fmla="*/ 408474 h 465624"/>
                <a:gd name="connsiteX59" fmla="*/ 831115 w 2190015"/>
                <a:gd name="connsiteY59" fmla="*/ 398949 h 465624"/>
                <a:gd name="connsiteX60" fmla="*/ 812065 w 2190015"/>
                <a:gd name="connsiteY60" fmla="*/ 379899 h 465624"/>
                <a:gd name="connsiteX61" fmla="*/ 799365 w 2190015"/>
                <a:gd name="connsiteY61" fmla="*/ 357674 h 465624"/>
                <a:gd name="connsiteX62" fmla="*/ 789840 w 2190015"/>
                <a:gd name="connsiteY62" fmla="*/ 348149 h 465624"/>
                <a:gd name="connsiteX63" fmla="*/ 780315 w 2190015"/>
                <a:gd name="connsiteY63" fmla="*/ 344974 h 465624"/>
                <a:gd name="connsiteX64" fmla="*/ 745390 w 2190015"/>
                <a:gd name="connsiteY64" fmla="*/ 325924 h 465624"/>
                <a:gd name="connsiteX65" fmla="*/ 662840 w 2190015"/>
                <a:gd name="connsiteY65" fmla="*/ 322749 h 465624"/>
                <a:gd name="connsiteX66" fmla="*/ 653315 w 2190015"/>
                <a:gd name="connsiteY66" fmla="*/ 332274 h 465624"/>
                <a:gd name="connsiteX67" fmla="*/ 631090 w 2190015"/>
                <a:gd name="connsiteY67" fmla="*/ 341799 h 465624"/>
                <a:gd name="connsiteX68" fmla="*/ 621565 w 2190015"/>
                <a:gd name="connsiteY68" fmla="*/ 344974 h 465624"/>
                <a:gd name="connsiteX69" fmla="*/ 608865 w 2190015"/>
                <a:gd name="connsiteY69" fmla="*/ 351324 h 465624"/>
                <a:gd name="connsiteX70" fmla="*/ 592990 w 2190015"/>
                <a:gd name="connsiteY70" fmla="*/ 354499 h 465624"/>
                <a:gd name="connsiteX71" fmla="*/ 580290 w 2190015"/>
                <a:gd name="connsiteY71" fmla="*/ 360849 h 465624"/>
                <a:gd name="connsiteX72" fmla="*/ 570765 w 2190015"/>
                <a:gd name="connsiteY72" fmla="*/ 364024 h 465624"/>
                <a:gd name="connsiteX73" fmla="*/ 545365 w 2190015"/>
                <a:gd name="connsiteY73" fmla="*/ 383074 h 465624"/>
                <a:gd name="connsiteX74" fmla="*/ 526315 w 2190015"/>
                <a:gd name="connsiteY74" fmla="*/ 392599 h 465624"/>
                <a:gd name="connsiteX75" fmla="*/ 513615 w 2190015"/>
                <a:gd name="connsiteY75" fmla="*/ 402124 h 465624"/>
                <a:gd name="connsiteX76" fmla="*/ 494565 w 2190015"/>
                <a:gd name="connsiteY76" fmla="*/ 408474 h 465624"/>
                <a:gd name="connsiteX77" fmla="*/ 485040 w 2190015"/>
                <a:gd name="connsiteY77" fmla="*/ 414824 h 465624"/>
                <a:gd name="connsiteX78" fmla="*/ 465990 w 2190015"/>
                <a:gd name="connsiteY78" fmla="*/ 427524 h 465624"/>
                <a:gd name="connsiteX79" fmla="*/ 446940 w 2190015"/>
                <a:gd name="connsiteY79" fmla="*/ 433874 h 465624"/>
                <a:gd name="connsiteX80" fmla="*/ 392965 w 2190015"/>
                <a:gd name="connsiteY80" fmla="*/ 440224 h 465624"/>
                <a:gd name="connsiteX81" fmla="*/ 383440 w 2190015"/>
                <a:gd name="connsiteY81" fmla="*/ 433874 h 465624"/>
                <a:gd name="connsiteX82" fmla="*/ 373915 w 2190015"/>
                <a:gd name="connsiteY82" fmla="*/ 430699 h 465624"/>
                <a:gd name="connsiteX83" fmla="*/ 354865 w 2190015"/>
                <a:gd name="connsiteY83" fmla="*/ 424349 h 465624"/>
                <a:gd name="connsiteX84" fmla="*/ 345340 w 2190015"/>
                <a:gd name="connsiteY84" fmla="*/ 417999 h 465624"/>
                <a:gd name="connsiteX85" fmla="*/ 313590 w 2190015"/>
                <a:gd name="connsiteY85" fmla="*/ 411649 h 465624"/>
                <a:gd name="connsiteX86" fmla="*/ 300890 w 2190015"/>
                <a:gd name="connsiteY86" fmla="*/ 414824 h 465624"/>
                <a:gd name="connsiteX87" fmla="*/ 291365 w 2190015"/>
                <a:gd name="connsiteY87" fmla="*/ 421174 h 465624"/>
                <a:gd name="connsiteX88" fmla="*/ 281840 w 2190015"/>
                <a:gd name="connsiteY88" fmla="*/ 424349 h 465624"/>
                <a:gd name="connsiteX89" fmla="*/ 224690 w 2190015"/>
                <a:gd name="connsiteY89" fmla="*/ 437049 h 465624"/>
                <a:gd name="connsiteX90" fmla="*/ 221515 w 2190015"/>
                <a:gd name="connsiteY90" fmla="*/ 414824 h 465624"/>
                <a:gd name="connsiteX91" fmla="*/ 218340 w 2190015"/>
                <a:gd name="connsiteY91" fmla="*/ 405299 h 465624"/>
                <a:gd name="connsiteX92" fmla="*/ 211990 w 2190015"/>
                <a:gd name="connsiteY92" fmla="*/ 383074 h 465624"/>
                <a:gd name="connsiteX93" fmla="*/ 189765 w 2190015"/>
                <a:gd name="connsiteY93" fmla="*/ 354499 h 465624"/>
                <a:gd name="connsiteX94" fmla="*/ 180240 w 2190015"/>
                <a:gd name="connsiteY94" fmla="*/ 335449 h 465624"/>
                <a:gd name="connsiteX95" fmla="*/ 154840 w 2190015"/>
                <a:gd name="connsiteY95" fmla="*/ 313224 h 465624"/>
                <a:gd name="connsiteX96" fmla="*/ 148490 w 2190015"/>
                <a:gd name="connsiteY96" fmla="*/ 303699 h 465624"/>
                <a:gd name="connsiteX97" fmla="*/ 135790 w 2190015"/>
                <a:gd name="connsiteY97" fmla="*/ 290999 h 465624"/>
                <a:gd name="connsiteX98" fmla="*/ 119915 w 2190015"/>
                <a:gd name="connsiteY98" fmla="*/ 265599 h 465624"/>
                <a:gd name="connsiteX99" fmla="*/ 91340 w 2190015"/>
                <a:gd name="connsiteY99" fmla="*/ 224324 h 465624"/>
                <a:gd name="connsiteX100" fmla="*/ 88165 w 2190015"/>
                <a:gd name="connsiteY100" fmla="*/ 214799 h 465624"/>
                <a:gd name="connsiteX101" fmla="*/ 72290 w 2190015"/>
                <a:gd name="connsiteY101" fmla="*/ 189399 h 465624"/>
                <a:gd name="connsiteX102" fmla="*/ 62765 w 2190015"/>
                <a:gd name="connsiteY102" fmla="*/ 176699 h 465624"/>
                <a:gd name="connsiteX103" fmla="*/ 46890 w 2190015"/>
                <a:gd name="connsiteY103" fmla="*/ 157649 h 465624"/>
                <a:gd name="connsiteX104" fmla="*/ 42127 w 2190015"/>
                <a:gd name="connsiteY104" fmla="*/ 125106 h 465624"/>
                <a:gd name="connsiteX105" fmla="*/ 0 w 2190015"/>
                <a:gd name="connsiteY105" fmla="*/ 0 h 465624"/>
                <a:gd name="connsiteX0" fmla="*/ 0 w 2190015"/>
                <a:gd name="connsiteY0" fmla="*/ 0 h 465624"/>
                <a:gd name="connsiteX1" fmla="*/ 2187837 w 2190015"/>
                <a:gd name="connsiteY1" fmla="*/ 111919 h 465624"/>
                <a:gd name="connsiteX2" fmla="*/ 2190015 w 2190015"/>
                <a:gd name="connsiteY2" fmla="*/ 157649 h 465624"/>
                <a:gd name="connsiteX3" fmla="*/ 2183665 w 2190015"/>
                <a:gd name="connsiteY3" fmla="*/ 186224 h 465624"/>
                <a:gd name="connsiteX4" fmla="*/ 2177315 w 2190015"/>
                <a:gd name="connsiteY4" fmla="*/ 195749 h 465624"/>
                <a:gd name="connsiteX5" fmla="*/ 2161440 w 2190015"/>
                <a:gd name="connsiteY5" fmla="*/ 202099 h 465624"/>
                <a:gd name="connsiteX6" fmla="*/ 2139215 w 2190015"/>
                <a:gd name="connsiteY6" fmla="*/ 217974 h 465624"/>
                <a:gd name="connsiteX7" fmla="*/ 2123340 w 2190015"/>
                <a:gd name="connsiteY7" fmla="*/ 230674 h 465624"/>
                <a:gd name="connsiteX8" fmla="*/ 2110640 w 2190015"/>
                <a:gd name="connsiteY8" fmla="*/ 237024 h 465624"/>
                <a:gd name="connsiteX9" fmla="*/ 2091590 w 2190015"/>
                <a:gd name="connsiteY9" fmla="*/ 249724 h 465624"/>
                <a:gd name="connsiteX10" fmla="*/ 2082065 w 2190015"/>
                <a:gd name="connsiteY10" fmla="*/ 252899 h 465624"/>
                <a:gd name="connsiteX11" fmla="*/ 2063015 w 2190015"/>
                <a:gd name="connsiteY11" fmla="*/ 268774 h 465624"/>
                <a:gd name="connsiteX12" fmla="*/ 2050315 w 2190015"/>
                <a:gd name="connsiteY12" fmla="*/ 275124 h 465624"/>
                <a:gd name="connsiteX13" fmla="*/ 2034440 w 2190015"/>
                <a:gd name="connsiteY13" fmla="*/ 284649 h 465624"/>
                <a:gd name="connsiteX14" fmla="*/ 2002690 w 2190015"/>
                <a:gd name="connsiteY14" fmla="*/ 294174 h 465624"/>
                <a:gd name="connsiteX15" fmla="*/ 1993165 w 2190015"/>
                <a:gd name="connsiteY15" fmla="*/ 303699 h 465624"/>
                <a:gd name="connsiteX16" fmla="*/ 1970940 w 2190015"/>
                <a:gd name="connsiteY16" fmla="*/ 313224 h 465624"/>
                <a:gd name="connsiteX17" fmla="*/ 1958240 w 2190015"/>
                <a:gd name="connsiteY17" fmla="*/ 322749 h 465624"/>
                <a:gd name="connsiteX18" fmla="*/ 1945540 w 2190015"/>
                <a:gd name="connsiteY18" fmla="*/ 329099 h 465624"/>
                <a:gd name="connsiteX19" fmla="*/ 1932840 w 2190015"/>
                <a:gd name="connsiteY19" fmla="*/ 338624 h 465624"/>
                <a:gd name="connsiteX20" fmla="*/ 1888390 w 2190015"/>
                <a:gd name="connsiteY20" fmla="*/ 364024 h 465624"/>
                <a:gd name="connsiteX21" fmla="*/ 1875690 w 2190015"/>
                <a:gd name="connsiteY21" fmla="*/ 367199 h 465624"/>
                <a:gd name="connsiteX22" fmla="*/ 1853465 w 2190015"/>
                <a:gd name="connsiteY22" fmla="*/ 373549 h 465624"/>
                <a:gd name="connsiteX23" fmla="*/ 1764565 w 2190015"/>
                <a:gd name="connsiteY23" fmla="*/ 379899 h 465624"/>
                <a:gd name="connsiteX24" fmla="*/ 1742340 w 2190015"/>
                <a:gd name="connsiteY24" fmla="*/ 376724 h 465624"/>
                <a:gd name="connsiteX25" fmla="*/ 1713765 w 2190015"/>
                <a:gd name="connsiteY25" fmla="*/ 373549 h 465624"/>
                <a:gd name="connsiteX26" fmla="*/ 1685190 w 2190015"/>
                <a:gd name="connsiteY26" fmla="*/ 364024 h 465624"/>
                <a:gd name="connsiteX27" fmla="*/ 1653440 w 2190015"/>
                <a:gd name="connsiteY27" fmla="*/ 357674 h 465624"/>
                <a:gd name="connsiteX28" fmla="*/ 1637565 w 2190015"/>
                <a:gd name="connsiteY28" fmla="*/ 354499 h 465624"/>
                <a:gd name="connsiteX29" fmla="*/ 1618515 w 2190015"/>
                <a:gd name="connsiteY29" fmla="*/ 351324 h 465624"/>
                <a:gd name="connsiteX30" fmla="*/ 1558190 w 2190015"/>
                <a:gd name="connsiteY30" fmla="*/ 341799 h 465624"/>
                <a:gd name="connsiteX31" fmla="*/ 1405790 w 2190015"/>
                <a:gd name="connsiteY31" fmla="*/ 338624 h 465624"/>
                <a:gd name="connsiteX32" fmla="*/ 1380390 w 2190015"/>
                <a:gd name="connsiteY32" fmla="*/ 344974 h 465624"/>
                <a:gd name="connsiteX33" fmla="*/ 1374040 w 2190015"/>
                <a:gd name="connsiteY33" fmla="*/ 354499 h 465624"/>
                <a:gd name="connsiteX34" fmla="*/ 1354990 w 2190015"/>
                <a:gd name="connsiteY34" fmla="*/ 360849 h 465624"/>
                <a:gd name="connsiteX35" fmla="*/ 1345465 w 2190015"/>
                <a:gd name="connsiteY35" fmla="*/ 367199 h 465624"/>
                <a:gd name="connsiteX36" fmla="*/ 1335940 w 2190015"/>
                <a:gd name="connsiteY36" fmla="*/ 376724 h 465624"/>
                <a:gd name="connsiteX37" fmla="*/ 1316890 w 2190015"/>
                <a:gd name="connsiteY37" fmla="*/ 392599 h 465624"/>
                <a:gd name="connsiteX38" fmla="*/ 1304190 w 2190015"/>
                <a:gd name="connsiteY38" fmla="*/ 411649 h 465624"/>
                <a:gd name="connsiteX39" fmla="*/ 1288315 w 2190015"/>
                <a:gd name="connsiteY39" fmla="*/ 427524 h 465624"/>
                <a:gd name="connsiteX40" fmla="*/ 1278790 w 2190015"/>
                <a:gd name="connsiteY40" fmla="*/ 437049 h 465624"/>
                <a:gd name="connsiteX41" fmla="*/ 1269265 w 2190015"/>
                <a:gd name="connsiteY41" fmla="*/ 456099 h 465624"/>
                <a:gd name="connsiteX42" fmla="*/ 1256565 w 2190015"/>
                <a:gd name="connsiteY42" fmla="*/ 465624 h 465624"/>
                <a:gd name="connsiteX43" fmla="*/ 1231165 w 2190015"/>
                <a:gd name="connsiteY43" fmla="*/ 452924 h 465624"/>
                <a:gd name="connsiteX44" fmla="*/ 1212115 w 2190015"/>
                <a:gd name="connsiteY44" fmla="*/ 446574 h 465624"/>
                <a:gd name="connsiteX45" fmla="*/ 1199415 w 2190015"/>
                <a:gd name="connsiteY45" fmla="*/ 440224 h 465624"/>
                <a:gd name="connsiteX46" fmla="*/ 1186715 w 2190015"/>
                <a:gd name="connsiteY46" fmla="*/ 437049 h 465624"/>
                <a:gd name="connsiteX47" fmla="*/ 1177190 w 2190015"/>
                <a:gd name="connsiteY47" fmla="*/ 424349 h 465624"/>
                <a:gd name="connsiteX48" fmla="*/ 1154965 w 2190015"/>
                <a:gd name="connsiteY48" fmla="*/ 414824 h 465624"/>
                <a:gd name="connsiteX49" fmla="*/ 1145440 w 2190015"/>
                <a:gd name="connsiteY49" fmla="*/ 408474 h 465624"/>
                <a:gd name="connsiteX50" fmla="*/ 1034315 w 2190015"/>
                <a:gd name="connsiteY50" fmla="*/ 405299 h 465624"/>
                <a:gd name="connsiteX51" fmla="*/ 970815 w 2190015"/>
                <a:gd name="connsiteY51" fmla="*/ 414824 h 465624"/>
                <a:gd name="connsiteX52" fmla="*/ 961290 w 2190015"/>
                <a:gd name="connsiteY52" fmla="*/ 421174 h 465624"/>
                <a:gd name="connsiteX53" fmla="*/ 942240 w 2190015"/>
                <a:gd name="connsiteY53" fmla="*/ 430699 h 465624"/>
                <a:gd name="connsiteX54" fmla="*/ 929540 w 2190015"/>
                <a:gd name="connsiteY54" fmla="*/ 440224 h 465624"/>
                <a:gd name="connsiteX55" fmla="*/ 900965 w 2190015"/>
                <a:gd name="connsiteY55" fmla="*/ 443399 h 465624"/>
                <a:gd name="connsiteX56" fmla="*/ 878740 w 2190015"/>
                <a:gd name="connsiteY56" fmla="*/ 437049 h 465624"/>
                <a:gd name="connsiteX57" fmla="*/ 846990 w 2190015"/>
                <a:gd name="connsiteY57" fmla="*/ 417999 h 465624"/>
                <a:gd name="connsiteX58" fmla="*/ 840640 w 2190015"/>
                <a:gd name="connsiteY58" fmla="*/ 408474 h 465624"/>
                <a:gd name="connsiteX59" fmla="*/ 831115 w 2190015"/>
                <a:gd name="connsiteY59" fmla="*/ 398949 h 465624"/>
                <a:gd name="connsiteX60" fmla="*/ 812065 w 2190015"/>
                <a:gd name="connsiteY60" fmla="*/ 379899 h 465624"/>
                <a:gd name="connsiteX61" fmla="*/ 799365 w 2190015"/>
                <a:gd name="connsiteY61" fmla="*/ 357674 h 465624"/>
                <a:gd name="connsiteX62" fmla="*/ 789840 w 2190015"/>
                <a:gd name="connsiteY62" fmla="*/ 348149 h 465624"/>
                <a:gd name="connsiteX63" fmla="*/ 780315 w 2190015"/>
                <a:gd name="connsiteY63" fmla="*/ 344974 h 465624"/>
                <a:gd name="connsiteX64" fmla="*/ 745390 w 2190015"/>
                <a:gd name="connsiteY64" fmla="*/ 325924 h 465624"/>
                <a:gd name="connsiteX65" fmla="*/ 662840 w 2190015"/>
                <a:gd name="connsiteY65" fmla="*/ 322749 h 465624"/>
                <a:gd name="connsiteX66" fmla="*/ 653315 w 2190015"/>
                <a:gd name="connsiteY66" fmla="*/ 332274 h 465624"/>
                <a:gd name="connsiteX67" fmla="*/ 631090 w 2190015"/>
                <a:gd name="connsiteY67" fmla="*/ 341799 h 465624"/>
                <a:gd name="connsiteX68" fmla="*/ 621565 w 2190015"/>
                <a:gd name="connsiteY68" fmla="*/ 344974 h 465624"/>
                <a:gd name="connsiteX69" fmla="*/ 608865 w 2190015"/>
                <a:gd name="connsiteY69" fmla="*/ 351324 h 465624"/>
                <a:gd name="connsiteX70" fmla="*/ 592990 w 2190015"/>
                <a:gd name="connsiteY70" fmla="*/ 354499 h 465624"/>
                <a:gd name="connsiteX71" fmla="*/ 580290 w 2190015"/>
                <a:gd name="connsiteY71" fmla="*/ 360849 h 465624"/>
                <a:gd name="connsiteX72" fmla="*/ 570765 w 2190015"/>
                <a:gd name="connsiteY72" fmla="*/ 364024 h 465624"/>
                <a:gd name="connsiteX73" fmla="*/ 545365 w 2190015"/>
                <a:gd name="connsiteY73" fmla="*/ 383074 h 465624"/>
                <a:gd name="connsiteX74" fmla="*/ 526315 w 2190015"/>
                <a:gd name="connsiteY74" fmla="*/ 392599 h 465624"/>
                <a:gd name="connsiteX75" fmla="*/ 513615 w 2190015"/>
                <a:gd name="connsiteY75" fmla="*/ 402124 h 465624"/>
                <a:gd name="connsiteX76" fmla="*/ 494565 w 2190015"/>
                <a:gd name="connsiteY76" fmla="*/ 408474 h 465624"/>
                <a:gd name="connsiteX77" fmla="*/ 485040 w 2190015"/>
                <a:gd name="connsiteY77" fmla="*/ 414824 h 465624"/>
                <a:gd name="connsiteX78" fmla="*/ 465990 w 2190015"/>
                <a:gd name="connsiteY78" fmla="*/ 427524 h 465624"/>
                <a:gd name="connsiteX79" fmla="*/ 446940 w 2190015"/>
                <a:gd name="connsiteY79" fmla="*/ 433874 h 465624"/>
                <a:gd name="connsiteX80" fmla="*/ 392965 w 2190015"/>
                <a:gd name="connsiteY80" fmla="*/ 440224 h 465624"/>
                <a:gd name="connsiteX81" fmla="*/ 383440 w 2190015"/>
                <a:gd name="connsiteY81" fmla="*/ 433874 h 465624"/>
                <a:gd name="connsiteX82" fmla="*/ 373915 w 2190015"/>
                <a:gd name="connsiteY82" fmla="*/ 430699 h 465624"/>
                <a:gd name="connsiteX83" fmla="*/ 354865 w 2190015"/>
                <a:gd name="connsiteY83" fmla="*/ 424349 h 465624"/>
                <a:gd name="connsiteX84" fmla="*/ 345340 w 2190015"/>
                <a:gd name="connsiteY84" fmla="*/ 417999 h 465624"/>
                <a:gd name="connsiteX85" fmla="*/ 313590 w 2190015"/>
                <a:gd name="connsiteY85" fmla="*/ 411649 h 465624"/>
                <a:gd name="connsiteX86" fmla="*/ 300890 w 2190015"/>
                <a:gd name="connsiteY86" fmla="*/ 414824 h 465624"/>
                <a:gd name="connsiteX87" fmla="*/ 291365 w 2190015"/>
                <a:gd name="connsiteY87" fmla="*/ 421174 h 465624"/>
                <a:gd name="connsiteX88" fmla="*/ 281840 w 2190015"/>
                <a:gd name="connsiteY88" fmla="*/ 424349 h 465624"/>
                <a:gd name="connsiteX89" fmla="*/ 224690 w 2190015"/>
                <a:gd name="connsiteY89" fmla="*/ 437049 h 465624"/>
                <a:gd name="connsiteX90" fmla="*/ 221515 w 2190015"/>
                <a:gd name="connsiteY90" fmla="*/ 414824 h 465624"/>
                <a:gd name="connsiteX91" fmla="*/ 218340 w 2190015"/>
                <a:gd name="connsiteY91" fmla="*/ 405299 h 465624"/>
                <a:gd name="connsiteX92" fmla="*/ 211990 w 2190015"/>
                <a:gd name="connsiteY92" fmla="*/ 383074 h 465624"/>
                <a:gd name="connsiteX93" fmla="*/ 189765 w 2190015"/>
                <a:gd name="connsiteY93" fmla="*/ 354499 h 465624"/>
                <a:gd name="connsiteX94" fmla="*/ 180240 w 2190015"/>
                <a:gd name="connsiteY94" fmla="*/ 335449 h 465624"/>
                <a:gd name="connsiteX95" fmla="*/ 154840 w 2190015"/>
                <a:gd name="connsiteY95" fmla="*/ 313224 h 465624"/>
                <a:gd name="connsiteX96" fmla="*/ 148490 w 2190015"/>
                <a:gd name="connsiteY96" fmla="*/ 303699 h 465624"/>
                <a:gd name="connsiteX97" fmla="*/ 135790 w 2190015"/>
                <a:gd name="connsiteY97" fmla="*/ 290999 h 465624"/>
                <a:gd name="connsiteX98" fmla="*/ 119915 w 2190015"/>
                <a:gd name="connsiteY98" fmla="*/ 265599 h 465624"/>
                <a:gd name="connsiteX99" fmla="*/ 91340 w 2190015"/>
                <a:gd name="connsiteY99" fmla="*/ 224324 h 465624"/>
                <a:gd name="connsiteX100" fmla="*/ 88165 w 2190015"/>
                <a:gd name="connsiteY100" fmla="*/ 214799 h 465624"/>
                <a:gd name="connsiteX101" fmla="*/ 72290 w 2190015"/>
                <a:gd name="connsiteY101" fmla="*/ 189399 h 465624"/>
                <a:gd name="connsiteX102" fmla="*/ 62765 w 2190015"/>
                <a:gd name="connsiteY102" fmla="*/ 176699 h 465624"/>
                <a:gd name="connsiteX103" fmla="*/ 46890 w 2190015"/>
                <a:gd name="connsiteY103" fmla="*/ 157649 h 465624"/>
                <a:gd name="connsiteX104" fmla="*/ 39746 w 2190015"/>
                <a:gd name="connsiteY104" fmla="*/ 98913 h 465624"/>
                <a:gd name="connsiteX105" fmla="*/ 0 w 2190015"/>
                <a:gd name="connsiteY105" fmla="*/ 0 h 465624"/>
                <a:gd name="connsiteX0" fmla="*/ 0 w 2190015"/>
                <a:gd name="connsiteY0" fmla="*/ 0 h 465624"/>
                <a:gd name="connsiteX1" fmla="*/ 2187837 w 2190015"/>
                <a:gd name="connsiteY1" fmla="*/ 111919 h 465624"/>
                <a:gd name="connsiteX2" fmla="*/ 2190015 w 2190015"/>
                <a:gd name="connsiteY2" fmla="*/ 157649 h 465624"/>
                <a:gd name="connsiteX3" fmla="*/ 2183665 w 2190015"/>
                <a:gd name="connsiteY3" fmla="*/ 186224 h 465624"/>
                <a:gd name="connsiteX4" fmla="*/ 2177315 w 2190015"/>
                <a:gd name="connsiteY4" fmla="*/ 195749 h 465624"/>
                <a:gd name="connsiteX5" fmla="*/ 2161440 w 2190015"/>
                <a:gd name="connsiteY5" fmla="*/ 202099 h 465624"/>
                <a:gd name="connsiteX6" fmla="*/ 2139215 w 2190015"/>
                <a:gd name="connsiteY6" fmla="*/ 217974 h 465624"/>
                <a:gd name="connsiteX7" fmla="*/ 2123340 w 2190015"/>
                <a:gd name="connsiteY7" fmla="*/ 230674 h 465624"/>
                <a:gd name="connsiteX8" fmla="*/ 2110640 w 2190015"/>
                <a:gd name="connsiteY8" fmla="*/ 237024 h 465624"/>
                <a:gd name="connsiteX9" fmla="*/ 2091590 w 2190015"/>
                <a:gd name="connsiteY9" fmla="*/ 249724 h 465624"/>
                <a:gd name="connsiteX10" fmla="*/ 2082065 w 2190015"/>
                <a:gd name="connsiteY10" fmla="*/ 252899 h 465624"/>
                <a:gd name="connsiteX11" fmla="*/ 2063015 w 2190015"/>
                <a:gd name="connsiteY11" fmla="*/ 268774 h 465624"/>
                <a:gd name="connsiteX12" fmla="*/ 2050315 w 2190015"/>
                <a:gd name="connsiteY12" fmla="*/ 275124 h 465624"/>
                <a:gd name="connsiteX13" fmla="*/ 2034440 w 2190015"/>
                <a:gd name="connsiteY13" fmla="*/ 284649 h 465624"/>
                <a:gd name="connsiteX14" fmla="*/ 2002690 w 2190015"/>
                <a:gd name="connsiteY14" fmla="*/ 294174 h 465624"/>
                <a:gd name="connsiteX15" fmla="*/ 1993165 w 2190015"/>
                <a:gd name="connsiteY15" fmla="*/ 303699 h 465624"/>
                <a:gd name="connsiteX16" fmla="*/ 1970940 w 2190015"/>
                <a:gd name="connsiteY16" fmla="*/ 313224 h 465624"/>
                <a:gd name="connsiteX17" fmla="*/ 1958240 w 2190015"/>
                <a:gd name="connsiteY17" fmla="*/ 322749 h 465624"/>
                <a:gd name="connsiteX18" fmla="*/ 1945540 w 2190015"/>
                <a:gd name="connsiteY18" fmla="*/ 329099 h 465624"/>
                <a:gd name="connsiteX19" fmla="*/ 1932840 w 2190015"/>
                <a:gd name="connsiteY19" fmla="*/ 338624 h 465624"/>
                <a:gd name="connsiteX20" fmla="*/ 1888390 w 2190015"/>
                <a:gd name="connsiteY20" fmla="*/ 364024 h 465624"/>
                <a:gd name="connsiteX21" fmla="*/ 1875690 w 2190015"/>
                <a:gd name="connsiteY21" fmla="*/ 367199 h 465624"/>
                <a:gd name="connsiteX22" fmla="*/ 1853465 w 2190015"/>
                <a:gd name="connsiteY22" fmla="*/ 373549 h 465624"/>
                <a:gd name="connsiteX23" fmla="*/ 1764565 w 2190015"/>
                <a:gd name="connsiteY23" fmla="*/ 379899 h 465624"/>
                <a:gd name="connsiteX24" fmla="*/ 1742340 w 2190015"/>
                <a:gd name="connsiteY24" fmla="*/ 376724 h 465624"/>
                <a:gd name="connsiteX25" fmla="*/ 1713765 w 2190015"/>
                <a:gd name="connsiteY25" fmla="*/ 373549 h 465624"/>
                <a:gd name="connsiteX26" fmla="*/ 1685190 w 2190015"/>
                <a:gd name="connsiteY26" fmla="*/ 364024 h 465624"/>
                <a:gd name="connsiteX27" fmla="*/ 1653440 w 2190015"/>
                <a:gd name="connsiteY27" fmla="*/ 357674 h 465624"/>
                <a:gd name="connsiteX28" fmla="*/ 1637565 w 2190015"/>
                <a:gd name="connsiteY28" fmla="*/ 354499 h 465624"/>
                <a:gd name="connsiteX29" fmla="*/ 1618515 w 2190015"/>
                <a:gd name="connsiteY29" fmla="*/ 351324 h 465624"/>
                <a:gd name="connsiteX30" fmla="*/ 1558190 w 2190015"/>
                <a:gd name="connsiteY30" fmla="*/ 341799 h 465624"/>
                <a:gd name="connsiteX31" fmla="*/ 1405790 w 2190015"/>
                <a:gd name="connsiteY31" fmla="*/ 338624 h 465624"/>
                <a:gd name="connsiteX32" fmla="*/ 1380390 w 2190015"/>
                <a:gd name="connsiteY32" fmla="*/ 344974 h 465624"/>
                <a:gd name="connsiteX33" fmla="*/ 1374040 w 2190015"/>
                <a:gd name="connsiteY33" fmla="*/ 354499 h 465624"/>
                <a:gd name="connsiteX34" fmla="*/ 1354990 w 2190015"/>
                <a:gd name="connsiteY34" fmla="*/ 360849 h 465624"/>
                <a:gd name="connsiteX35" fmla="*/ 1345465 w 2190015"/>
                <a:gd name="connsiteY35" fmla="*/ 367199 h 465624"/>
                <a:gd name="connsiteX36" fmla="*/ 1335940 w 2190015"/>
                <a:gd name="connsiteY36" fmla="*/ 376724 h 465624"/>
                <a:gd name="connsiteX37" fmla="*/ 1316890 w 2190015"/>
                <a:gd name="connsiteY37" fmla="*/ 392599 h 465624"/>
                <a:gd name="connsiteX38" fmla="*/ 1304190 w 2190015"/>
                <a:gd name="connsiteY38" fmla="*/ 411649 h 465624"/>
                <a:gd name="connsiteX39" fmla="*/ 1288315 w 2190015"/>
                <a:gd name="connsiteY39" fmla="*/ 427524 h 465624"/>
                <a:gd name="connsiteX40" fmla="*/ 1278790 w 2190015"/>
                <a:gd name="connsiteY40" fmla="*/ 437049 h 465624"/>
                <a:gd name="connsiteX41" fmla="*/ 1269265 w 2190015"/>
                <a:gd name="connsiteY41" fmla="*/ 456099 h 465624"/>
                <a:gd name="connsiteX42" fmla="*/ 1256565 w 2190015"/>
                <a:gd name="connsiteY42" fmla="*/ 465624 h 465624"/>
                <a:gd name="connsiteX43" fmla="*/ 1231165 w 2190015"/>
                <a:gd name="connsiteY43" fmla="*/ 452924 h 465624"/>
                <a:gd name="connsiteX44" fmla="*/ 1212115 w 2190015"/>
                <a:gd name="connsiteY44" fmla="*/ 446574 h 465624"/>
                <a:gd name="connsiteX45" fmla="*/ 1199415 w 2190015"/>
                <a:gd name="connsiteY45" fmla="*/ 440224 h 465624"/>
                <a:gd name="connsiteX46" fmla="*/ 1186715 w 2190015"/>
                <a:gd name="connsiteY46" fmla="*/ 437049 h 465624"/>
                <a:gd name="connsiteX47" fmla="*/ 1177190 w 2190015"/>
                <a:gd name="connsiteY47" fmla="*/ 424349 h 465624"/>
                <a:gd name="connsiteX48" fmla="*/ 1154965 w 2190015"/>
                <a:gd name="connsiteY48" fmla="*/ 414824 h 465624"/>
                <a:gd name="connsiteX49" fmla="*/ 1145440 w 2190015"/>
                <a:gd name="connsiteY49" fmla="*/ 408474 h 465624"/>
                <a:gd name="connsiteX50" fmla="*/ 1034315 w 2190015"/>
                <a:gd name="connsiteY50" fmla="*/ 405299 h 465624"/>
                <a:gd name="connsiteX51" fmla="*/ 970815 w 2190015"/>
                <a:gd name="connsiteY51" fmla="*/ 414824 h 465624"/>
                <a:gd name="connsiteX52" fmla="*/ 961290 w 2190015"/>
                <a:gd name="connsiteY52" fmla="*/ 421174 h 465624"/>
                <a:gd name="connsiteX53" fmla="*/ 942240 w 2190015"/>
                <a:gd name="connsiteY53" fmla="*/ 430699 h 465624"/>
                <a:gd name="connsiteX54" fmla="*/ 929540 w 2190015"/>
                <a:gd name="connsiteY54" fmla="*/ 440224 h 465624"/>
                <a:gd name="connsiteX55" fmla="*/ 900965 w 2190015"/>
                <a:gd name="connsiteY55" fmla="*/ 443399 h 465624"/>
                <a:gd name="connsiteX56" fmla="*/ 878740 w 2190015"/>
                <a:gd name="connsiteY56" fmla="*/ 437049 h 465624"/>
                <a:gd name="connsiteX57" fmla="*/ 846990 w 2190015"/>
                <a:gd name="connsiteY57" fmla="*/ 417999 h 465624"/>
                <a:gd name="connsiteX58" fmla="*/ 840640 w 2190015"/>
                <a:gd name="connsiteY58" fmla="*/ 408474 h 465624"/>
                <a:gd name="connsiteX59" fmla="*/ 831115 w 2190015"/>
                <a:gd name="connsiteY59" fmla="*/ 398949 h 465624"/>
                <a:gd name="connsiteX60" fmla="*/ 812065 w 2190015"/>
                <a:gd name="connsiteY60" fmla="*/ 379899 h 465624"/>
                <a:gd name="connsiteX61" fmla="*/ 799365 w 2190015"/>
                <a:gd name="connsiteY61" fmla="*/ 357674 h 465624"/>
                <a:gd name="connsiteX62" fmla="*/ 789840 w 2190015"/>
                <a:gd name="connsiteY62" fmla="*/ 348149 h 465624"/>
                <a:gd name="connsiteX63" fmla="*/ 780315 w 2190015"/>
                <a:gd name="connsiteY63" fmla="*/ 344974 h 465624"/>
                <a:gd name="connsiteX64" fmla="*/ 745390 w 2190015"/>
                <a:gd name="connsiteY64" fmla="*/ 325924 h 465624"/>
                <a:gd name="connsiteX65" fmla="*/ 662840 w 2190015"/>
                <a:gd name="connsiteY65" fmla="*/ 322749 h 465624"/>
                <a:gd name="connsiteX66" fmla="*/ 653315 w 2190015"/>
                <a:gd name="connsiteY66" fmla="*/ 332274 h 465624"/>
                <a:gd name="connsiteX67" fmla="*/ 631090 w 2190015"/>
                <a:gd name="connsiteY67" fmla="*/ 341799 h 465624"/>
                <a:gd name="connsiteX68" fmla="*/ 621565 w 2190015"/>
                <a:gd name="connsiteY68" fmla="*/ 344974 h 465624"/>
                <a:gd name="connsiteX69" fmla="*/ 608865 w 2190015"/>
                <a:gd name="connsiteY69" fmla="*/ 351324 h 465624"/>
                <a:gd name="connsiteX70" fmla="*/ 592990 w 2190015"/>
                <a:gd name="connsiteY70" fmla="*/ 354499 h 465624"/>
                <a:gd name="connsiteX71" fmla="*/ 580290 w 2190015"/>
                <a:gd name="connsiteY71" fmla="*/ 360849 h 465624"/>
                <a:gd name="connsiteX72" fmla="*/ 570765 w 2190015"/>
                <a:gd name="connsiteY72" fmla="*/ 364024 h 465624"/>
                <a:gd name="connsiteX73" fmla="*/ 545365 w 2190015"/>
                <a:gd name="connsiteY73" fmla="*/ 383074 h 465624"/>
                <a:gd name="connsiteX74" fmla="*/ 526315 w 2190015"/>
                <a:gd name="connsiteY74" fmla="*/ 392599 h 465624"/>
                <a:gd name="connsiteX75" fmla="*/ 513615 w 2190015"/>
                <a:gd name="connsiteY75" fmla="*/ 402124 h 465624"/>
                <a:gd name="connsiteX76" fmla="*/ 494565 w 2190015"/>
                <a:gd name="connsiteY76" fmla="*/ 408474 h 465624"/>
                <a:gd name="connsiteX77" fmla="*/ 485040 w 2190015"/>
                <a:gd name="connsiteY77" fmla="*/ 414824 h 465624"/>
                <a:gd name="connsiteX78" fmla="*/ 465990 w 2190015"/>
                <a:gd name="connsiteY78" fmla="*/ 427524 h 465624"/>
                <a:gd name="connsiteX79" fmla="*/ 446940 w 2190015"/>
                <a:gd name="connsiteY79" fmla="*/ 433874 h 465624"/>
                <a:gd name="connsiteX80" fmla="*/ 392965 w 2190015"/>
                <a:gd name="connsiteY80" fmla="*/ 440224 h 465624"/>
                <a:gd name="connsiteX81" fmla="*/ 383440 w 2190015"/>
                <a:gd name="connsiteY81" fmla="*/ 433874 h 465624"/>
                <a:gd name="connsiteX82" fmla="*/ 373915 w 2190015"/>
                <a:gd name="connsiteY82" fmla="*/ 430699 h 465624"/>
                <a:gd name="connsiteX83" fmla="*/ 354865 w 2190015"/>
                <a:gd name="connsiteY83" fmla="*/ 424349 h 465624"/>
                <a:gd name="connsiteX84" fmla="*/ 345340 w 2190015"/>
                <a:gd name="connsiteY84" fmla="*/ 417999 h 465624"/>
                <a:gd name="connsiteX85" fmla="*/ 313590 w 2190015"/>
                <a:gd name="connsiteY85" fmla="*/ 411649 h 465624"/>
                <a:gd name="connsiteX86" fmla="*/ 300890 w 2190015"/>
                <a:gd name="connsiteY86" fmla="*/ 414824 h 465624"/>
                <a:gd name="connsiteX87" fmla="*/ 291365 w 2190015"/>
                <a:gd name="connsiteY87" fmla="*/ 421174 h 465624"/>
                <a:gd name="connsiteX88" fmla="*/ 281840 w 2190015"/>
                <a:gd name="connsiteY88" fmla="*/ 424349 h 465624"/>
                <a:gd name="connsiteX89" fmla="*/ 224690 w 2190015"/>
                <a:gd name="connsiteY89" fmla="*/ 437049 h 465624"/>
                <a:gd name="connsiteX90" fmla="*/ 221515 w 2190015"/>
                <a:gd name="connsiteY90" fmla="*/ 414824 h 465624"/>
                <a:gd name="connsiteX91" fmla="*/ 218340 w 2190015"/>
                <a:gd name="connsiteY91" fmla="*/ 405299 h 465624"/>
                <a:gd name="connsiteX92" fmla="*/ 211990 w 2190015"/>
                <a:gd name="connsiteY92" fmla="*/ 383074 h 465624"/>
                <a:gd name="connsiteX93" fmla="*/ 189765 w 2190015"/>
                <a:gd name="connsiteY93" fmla="*/ 354499 h 465624"/>
                <a:gd name="connsiteX94" fmla="*/ 180240 w 2190015"/>
                <a:gd name="connsiteY94" fmla="*/ 335449 h 465624"/>
                <a:gd name="connsiteX95" fmla="*/ 154840 w 2190015"/>
                <a:gd name="connsiteY95" fmla="*/ 313224 h 465624"/>
                <a:gd name="connsiteX96" fmla="*/ 148490 w 2190015"/>
                <a:gd name="connsiteY96" fmla="*/ 303699 h 465624"/>
                <a:gd name="connsiteX97" fmla="*/ 135790 w 2190015"/>
                <a:gd name="connsiteY97" fmla="*/ 290999 h 465624"/>
                <a:gd name="connsiteX98" fmla="*/ 119915 w 2190015"/>
                <a:gd name="connsiteY98" fmla="*/ 265599 h 465624"/>
                <a:gd name="connsiteX99" fmla="*/ 91340 w 2190015"/>
                <a:gd name="connsiteY99" fmla="*/ 224324 h 465624"/>
                <a:gd name="connsiteX100" fmla="*/ 88165 w 2190015"/>
                <a:gd name="connsiteY100" fmla="*/ 214799 h 465624"/>
                <a:gd name="connsiteX101" fmla="*/ 72290 w 2190015"/>
                <a:gd name="connsiteY101" fmla="*/ 189399 h 465624"/>
                <a:gd name="connsiteX102" fmla="*/ 62765 w 2190015"/>
                <a:gd name="connsiteY102" fmla="*/ 176699 h 465624"/>
                <a:gd name="connsiteX103" fmla="*/ 58796 w 2190015"/>
                <a:gd name="connsiteY103" fmla="*/ 152887 h 465624"/>
                <a:gd name="connsiteX104" fmla="*/ 39746 w 2190015"/>
                <a:gd name="connsiteY104" fmla="*/ 98913 h 465624"/>
                <a:gd name="connsiteX105" fmla="*/ 0 w 2190015"/>
                <a:gd name="connsiteY105" fmla="*/ 0 h 465624"/>
                <a:gd name="connsiteX0" fmla="*/ 0 w 2190015"/>
                <a:gd name="connsiteY0" fmla="*/ 0 h 465624"/>
                <a:gd name="connsiteX1" fmla="*/ 2187837 w 2190015"/>
                <a:gd name="connsiteY1" fmla="*/ 111919 h 465624"/>
                <a:gd name="connsiteX2" fmla="*/ 2190015 w 2190015"/>
                <a:gd name="connsiteY2" fmla="*/ 157649 h 465624"/>
                <a:gd name="connsiteX3" fmla="*/ 2183665 w 2190015"/>
                <a:gd name="connsiteY3" fmla="*/ 186224 h 465624"/>
                <a:gd name="connsiteX4" fmla="*/ 2177315 w 2190015"/>
                <a:gd name="connsiteY4" fmla="*/ 195749 h 465624"/>
                <a:gd name="connsiteX5" fmla="*/ 2161440 w 2190015"/>
                <a:gd name="connsiteY5" fmla="*/ 202099 h 465624"/>
                <a:gd name="connsiteX6" fmla="*/ 2139215 w 2190015"/>
                <a:gd name="connsiteY6" fmla="*/ 217974 h 465624"/>
                <a:gd name="connsiteX7" fmla="*/ 2123340 w 2190015"/>
                <a:gd name="connsiteY7" fmla="*/ 230674 h 465624"/>
                <a:gd name="connsiteX8" fmla="*/ 2110640 w 2190015"/>
                <a:gd name="connsiteY8" fmla="*/ 237024 h 465624"/>
                <a:gd name="connsiteX9" fmla="*/ 2091590 w 2190015"/>
                <a:gd name="connsiteY9" fmla="*/ 249724 h 465624"/>
                <a:gd name="connsiteX10" fmla="*/ 2082065 w 2190015"/>
                <a:gd name="connsiteY10" fmla="*/ 252899 h 465624"/>
                <a:gd name="connsiteX11" fmla="*/ 2063015 w 2190015"/>
                <a:gd name="connsiteY11" fmla="*/ 268774 h 465624"/>
                <a:gd name="connsiteX12" fmla="*/ 2050315 w 2190015"/>
                <a:gd name="connsiteY12" fmla="*/ 275124 h 465624"/>
                <a:gd name="connsiteX13" fmla="*/ 2034440 w 2190015"/>
                <a:gd name="connsiteY13" fmla="*/ 284649 h 465624"/>
                <a:gd name="connsiteX14" fmla="*/ 2002690 w 2190015"/>
                <a:gd name="connsiteY14" fmla="*/ 294174 h 465624"/>
                <a:gd name="connsiteX15" fmla="*/ 1993165 w 2190015"/>
                <a:gd name="connsiteY15" fmla="*/ 303699 h 465624"/>
                <a:gd name="connsiteX16" fmla="*/ 1970940 w 2190015"/>
                <a:gd name="connsiteY16" fmla="*/ 313224 h 465624"/>
                <a:gd name="connsiteX17" fmla="*/ 1958240 w 2190015"/>
                <a:gd name="connsiteY17" fmla="*/ 322749 h 465624"/>
                <a:gd name="connsiteX18" fmla="*/ 1945540 w 2190015"/>
                <a:gd name="connsiteY18" fmla="*/ 329099 h 465624"/>
                <a:gd name="connsiteX19" fmla="*/ 1932840 w 2190015"/>
                <a:gd name="connsiteY19" fmla="*/ 338624 h 465624"/>
                <a:gd name="connsiteX20" fmla="*/ 1888390 w 2190015"/>
                <a:gd name="connsiteY20" fmla="*/ 364024 h 465624"/>
                <a:gd name="connsiteX21" fmla="*/ 1875690 w 2190015"/>
                <a:gd name="connsiteY21" fmla="*/ 367199 h 465624"/>
                <a:gd name="connsiteX22" fmla="*/ 1853465 w 2190015"/>
                <a:gd name="connsiteY22" fmla="*/ 373549 h 465624"/>
                <a:gd name="connsiteX23" fmla="*/ 1764565 w 2190015"/>
                <a:gd name="connsiteY23" fmla="*/ 379899 h 465624"/>
                <a:gd name="connsiteX24" fmla="*/ 1742340 w 2190015"/>
                <a:gd name="connsiteY24" fmla="*/ 376724 h 465624"/>
                <a:gd name="connsiteX25" fmla="*/ 1713765 w 2190015"/>
                <a:gd name="connsiteY25" fmla="*/ 373549 h 465624"/>
                <a:gd name="connsiteX26" fmla="*/ 1685190 w 2190015"/>
                <a:gd name="connsiteY26" fmla="*/ 364024 h 465624"/>
                <a:gd name="connsiteX27" fmla="*/ 1653440 w 2190015"/>
                <a:gd name="connsiteY27" fmla="*/ 357674 h 465624"/>
                <a:gd name="connsiteX28" fmla="*/ 1637565 w 2190015"/>
                <a:gd name="connsiteY28" fmla="*/ 354499 h 465624"/>
                <a:gd name="connsiteX29" fmla="*/ 1618515 w 2190015"/>
                <a:gd name="connsiteY29" fmla="*/ 351324 h 465624"/>
                <a:gd name="connsiteX30" fmla="*/ 1558190 w 2190015"/>
                <a:gd name="connsiteY30" fmla="*/ 341799 h 465624"/>
                <a:gd name="connsiteX31" fmla="*/ 1405790 w 2190015"/>
                <a:gd name="connsiteY31" fmla="*/ 338624 h 465624"/>
                <a:gd name="connsiteX32" fmla="*/ 1380390 w 2190015"/>
                <a:gd name="connsiteY32" fmla="*/ 344974 h 465624"/>
                <a:gd name="connsiteX33" fmla="*/ 1374040 w 2190015"/>
                <a:gd name="connsiteY33" fmla="*/ 354499 h 465624"/>
                <a:gd name="connsiteX34" fmla="*/ 1354990 w 2190015"/>
                <a:gd name="connsiteY34" fmla="*/ 360849 h 465624"/>
                <a:gd name="connsiteX35" fmla="*/ 1345465 w 2190015"/>
                <a:gd name="connsiteY35" fmla="*/ 367199 h 465624"/>
                <a:gd name="connsiteX36" fmla="*/ 1335940 w 2190015"/>
                <a:gd name="connsiteY36" fmla="*/ 376724 h 465624"/>
                <a:gd name="connsiteX37" fmla="*/ 1316890 w 2190015"/>
                <a:gd name="connsiteY37" fmla="*/ 392599 h 465624"/>
                <a:gd name="connsiteX38" fmla="*/ 1304190 w 2190015"/>
                <a:gd name="connsiteY38" fmla="*/ 411649 h 465624"/>
                <a:gd name="connsiteX39" fmla="*/ 1288315 w 2190015"/>
                <a:gd name="connsiteY39" fmla="*/ 427524 h 465624"/>
                <a:gd name="connsiteX40" fmla="*/ 1278790 w 2190015"/>
                <a:gd name="connsiteY40" fmla="*/ 437049 h 465624"/>
                <a:gd name="connsiteX41" fmla="*/ 1269265 w 2190015"/>
                <a:gd name="connsiteY41" fmla="*/ 456099 h 465624"/>
                <a:gd name="connsiteX42" fmla="*/ 1256565 w 2190015"/>
                <a:gd name="connsiteY42" fmla="*/ 465624 h 465624"/>
                <a:gd name="connsiteX43" fmla="*/ 1231165 w 2190015"/>
                <a:gd name="connsiteY43" fmla="*/ 452924 h 465624"/>
                <a:gd name="connsiteX44" fmla="*/ 1212115 w 2190015"/>
                <a:gd name="connsiteY44" fmla="*/ 446574 h 465624"/>
                <a:gd name="connsiteX45" fmla="*/ 1199415 w 2190015"/>
                <a:gd name="connsiteY45" fmla="*/ 440224 h 465624"/>
                <a:gd name="connsiteX46" fmla="*/ 1186715 w 2190015"/>
                <a:gd name="connsiteY46" fmla="*/ 437049 h 465624"/>
                <a:gd name="connsiteX47" fmla="*/ 1177190 w 2190015"/>
                <a:gd name="connsiteY47" fmla="*/ 424349 h 465624"/>
                <a:gd name="connsiteX48" fmla="*/ 1154965 w 2190015"/>
                <a:gd name="connsiteY48" fmla="*/ 414824 h 465624"/>
                <a:gd name="connsiteX49" fmla="*/ 1145440 w 2190015"/>
                <a:gd name="connsiteY49" fmla="*/ 408474 h 465624"/>
                <a:gd name="connsiteX50" fmla="*/ 1034315 w 2190015"/>
                <a:gd name="connsiteY50" fmla="*/ 405299 h 465624"/>
                <a:gd name="connsiteX51" fmla="*/ 970815 w 2190015"/>
                <a:gd name="connsiteY51" fmla="*/ 414824 h 465624"/>
                <a:gd name="connsiteX52" fmla="*/ 961290 w 2190015"/>
                <a:gd name="connsiteY52" fmla="*/ 421174 h 465624"/>
                <a:gd name="connsiteX53" fmla="*/ 942240 w 2190015"/>
                <a:gd name="connsiteY53" fmla="*/ 430699 h 465624"/>
                <a:gd name="connsiteX54" fmla="*/ 929540 w 2190015"/>
                <a:gd name="connsiteY54" fmla="*/ 440224 h 465624"/>
                <a:gd name="connsiteX55" fmla="*/ 900965 w 2190015"/>
                <a:gd name="connsiteY55" fmla="*/ 443399 h 465624"/>
                <a:gd name="connsiteX56" fmla="*/ 878740 w 2190015"/>
                <a:gd name="connsiteY56" fmla="*/ 437049 h 465624"/>
                <a:gd name="connsiteX57" fmla="*/ 846990 w 2190015"/>
                <a:gd name="connsiteY57" fmla="*/ 417999 h 465624"/>
                <a:gd name="connsiteX58" fmla="*/ 840640 w 2190015"/>
                <a:gd name="connsiteY58" fmla="*/ 408474 h 465624"/>
                <a:gd name="connsiteX59" fmla="*/ 831115 w 2190015"/>
                <a:gd name="connsiteY59" fmla="*/ 398949 h 465624"/>
                <a:gd name="connsiteX60" fmla="*/ 812065 w 2190015"/>
                <a:gd name="connsiteY60" fmla="*/ 379899 h 465624"/>
                <a:gd name="connsiteX61" fmla="*/ 799365 w 2190015"/>
                <a:gd name="connsiteY61" fmla="*/ 357674 h 465624"/>
                <a:gd name="connsiteX62" fmla="*/ 789840 w 2190015"/>
                <a:gd name="connsiteY62" fmla="*/ 348149 h 465624"/>
                <a:gd name="connsiteX63" fmla="*/ 780315 w 2190015"/>
                <a:gd name="connsiteY63" fmla="*/ 344974 h 465624"/>
                <a:gd name="connsiteX64" fmla="*/ 745390 w 2190015"/>
                <a:gd name="connsiteY64" fmla="*/ 325924 h 465624"/>
                <a:gd name="connsiteX65" fmla="*/ 662840 w 2190015"/>
                <a:gd name="connsiteY65" fmla="*/ 322749 h 465624"/>
                <a:gd name="connsiteX66" fmla="*/ 653315 w 2190015"/>
                <a:gd name="connsiteY66" fmla="*/ 332274 h 465624"/>
                <a:gd name="connsiteX67" fmla="*/ 631090 w 2190015"/>
                <a:gd name="connsiteY67" fmla="*/ 341799 h 465624"/>
                <a:gd name="connsiteX68" fmla="*/ 621565 w 2190015"/>
                <a:gd name="connsiteY68" fmla="*/ 344974 h 465624"/>
                <a:gd name="connsiteX69" fmla="*/ 608865 w 2190015"/>
                <a:gd name="connsiteY69" fmla="*/ 351324 h 465624"/>
                <a:gd name="connsiteX70" fmla="*/ 592990 w 2190015"/>
                <a:gd name="connsiteY70" fmla="*/ 354499 h 465624"/>
                <a:gd name="connsiteX71" fmla="*/ 580290 w 2190015"/>
                <a:gd name="connsiteY71" fmla="*/ 360849 h 465624"/>
                <a:gd name="connsiteX72" fmla="*/ 570765 w 2190015"/>
                <a:gd name="connsiteY72" fmla="*/ 364024 h 465624"/>
                <a:gd name="connsiteX73" fmla="*/ 545365 w 2190015"/>
                <a:gd name="connsiteY73" fmla="*/ 383074 h 465624"/>
                <a:gd name="connsiteX74" fmla="*/ 526315 w 2190015"/>
                <a:gd name="connsiteY74" fmla="*/ 392599 h 465624"/>
                <a:gd name="connsiteX75" fmla="*/ 513615 w 2190015"/>
                <a:gd name="connsiteY75" fmla="*/ 402124 h 465624"/>
                <a:gd name="connsiteX76" fmla="*/ 494565 w 2190015"/>
                <a:gd name="connsiteY76" fmla="*/ 408474 h 465624"/>
                <a:gd name="connsiteX77" fmla="*/ 485040 w 2190015"/>
                <a:gd name="connsiteY77" fmla="*/ 414824 h 465624"/>
                <a:gd name="connsiteX78" fmla="*/ 465990 w 2190015"/>
                <a:gd name="connsiteY78" fmla="*/ 427524 h 465624"/>
                <a:gd name="connsiteX79" fmla="*/ 446940 w 2190015"/>
                <a:gd name="connsiteY79" fmla="*/ 433874 h 465624"/>
                <a:gd name="connsiteX80" fmla="*/ 392965 w 2190015"/>
                <a:gd name="connsiteY80" fmla="*/ 440224 h 465624"/>
                <a:gd name="connsiteX81" fmla="*/ 383440 w 2190015"/>
                <a:gd name="connsiteY81" fmla="*/ 433874 h 465624"/>
                <a:gd name="connsiteX82" fmla="*/ 373915 w 2190015"/>
                <a:gd name="connsiteY82" fmla="*/ 430699 h 465624"/>
                <a:gd name="connsiteX83" fmla="*/ 354865 w 2190015"/>
                <a:gd name="connsiteY83" fmla="*/ 424349 h 465624"/>
                <a:gd name="connsiteX84" fmla="*/ 345340 w 2190015"/>
                <a:gd name="connsiteY84" fmla="*/ 417999 h 465624"/>
                <a:gd name="connsiteX85" fmla="*/ 313590 w 2190015"/>
                <a:gd name="connsiteY85" fmla="*/ 411649 h 465624"/>
                <a:gd name="connsiteX86" fmla="*/ 300890 w 2190015"/>
                <a:gd name="connsiteY86" fmla="*/ 414824 h 465624"/>
                <a:gd name="connsiteX87" fmla="*/ 291365 w 2190015"/>
                <a:gd name="connsiteY87" fmla="*/ 421174 h 465624"/>
                <a:gd name="connsiteX88" fmla="*/ 281840 w 2190015"/>
                <a:gd name="connsiteY88" fmla="*/ 424349 h 465624"/>
                <a:gd name="connsiteX89" fmla="*/ 224690 w 2190015"/>
                <a:gd name="connsiteY89" fmla="*/ 437049 h 465624"/>
                <a:gd name="connsiteX90" fmla="*/ 221515 w 2190015"/>
                <a:gd name="connsiteY90" fmla="*/ 414824 h 465624"/>
                <a:gd name="connsiteX91" fmla="*/ 218340 w 2190015"/>
                <a:gd name="connsiteY91" fmla="*/ 405299 h 465624"/>
                <a:gd name="connsiteX92" fmla="*/ 211990 w 2190015"/>
                <a:gd name="connsiteY92" fmla="*/ 383074 h 465624"/>
                <a:gd name="connsiteX93" fmla="*/ 189765 w 2190015"/>
                <a:gd name="connsiteY93" fmla="*/ 354499 h 465624"/>
                <a:gd name="connsiteX94" fmla="*/ 180240 w 2190015"/>
                <a:gd name="connsiteY94" fmla="*/ 335449 h 465624"/>
                <a:gd name="connsiteX95" fmla="*/ 154840 w 2190015"/>
                <a:gd name="connsiteY95" fmla="*/ 313224 h 465624"/>
                <a:gd name="connsiteX96" fmla="*/ 148490 w 2190015"/>
                <a:gd name="connsiteY96" fmla="*/ 303699 h 465624"/>
                <a:gd name="connsiteX97" fmla="*/ 135790 w 2190015"/>
                <a:gd name="connsiteY97" fmla="*/ 290999 h 465624"/>
                <a:gd name="connsiteX98" fmla="*/ 119915 w 2190015"/>
                <a:gd name="connsiteY98" fmla="*/ 265599 h 465624"/>
                <a:gd name="connsiteX99" fmla="*/ 91340 w 2190015"/>
                <a:gd name="connsiteY99" fmla="*/ 224324 h 465624"/>
                <a:gd name="connsiteX100" fmla="*/ 88165 w 2190015"/>
                <a:gd name="connsiteY100" fmla="*/ 214799 h 465624"/>
                <a:gd name="connsiteX101" fmla="*/ 72290 w 2190015"/>
                <a:gd name="connsiteY101" fmla="*/ 189399 h 465624"/>
                <a:gd name="connsiteX102" fmla="*/ 62765 w 2190015"/>
                <a:gd name="connsiteY102" fmla="*/ 176699 h 465624"/>
                <a:gd name="connsiteX103" fmla="*/ 58796 w 2190015"/>
                <a:gd name="connsiteY103" fmla="*/ 152887 h 465624"/>
                <a:gd name="connsiteX104" fmla="*/ 39746 w 2190015"/>
                <a:gd name="connsiteY104" fmla="*/ 98913 h 465624"/>
                <a:gd name="connsiteX105" fmla="*/ 0 w 2190015"/>
                <a:gd name="connsiteY105" fmla="*/ 0 h 465624"/>
                <a:gd name="connsiteX0" fmla="*/ 0 w 2190015"/>
                <a:gd name="connsiteY0" fmla="*/ 0 h 465624"/>
                <a:gd name="connsiteX1" fmla="*/ 2187837 w 2190015"/>
                <a:gd name="connsiteY1" fmla="*/ 111919 h 465624"/>
                <a:gd name="connsiteX2" fmla="*/ 2190015 w 2190015"/>
                <a:gd name="connsiteY2" fmla="*/ 157649 h 465624"/>
                <a:gd name="connsiteX3" fmla="*/ 2183665 w 2190015"/>
                <a:gd name="connsiteY3" fmla="*/ 186224 h 465624"/>
                <a:gd name="connsiteX4" fmla="*/ 2177315 w 2190015"/>
                <a:gd name="connsiteY4" fmla="*/ 195749 h 465624"/>
                <a:gd name="connsiteX5" fmla="*/ 2161440 w 2190015"/>
                <a:gd name="connsiteY5" fmla="*/ 202099 h 465624"/>
                <a:gd name="connsiteX6" fmla="*/ 2139215 w 2190015"/>
                <a:gd name="connsiteY6" fmla="*/ 217974 h 465624"/>
                <a:gd name="connsiteX7" fmla="*/ 2123340 w 2190015"/>
                <a:gd name="connsiteY7" fmla="*/ 230674 h 465624"/>
                <a:gd name="connsiteX8" fmla="*/ 2110640 w 2190015"/>
                <a:gd name="connsiteY8" fmla="*/ 237024 h 465624"/>
                <a:gd name="connsiteX9" fmla="*/ 2091590 w 2190015"/>
                <a:gd name="connsiteY9" fmla="*/ 249724 h 465624"/>
                <a:gd name="connsiteX10" fmla="*/ 2082065 w 2190015"/>
                <a:gd name="connsiteY10" fmla="*/ 252899 h 465624"/>
                <a:gd name="connsiteX11" fmla="*/ 2063015 w 2190015"/>
                <a:gd name="connsiteY11" fmla="*/ 268774 h 465624"/>
                <a:gd name="connsiteX12" fmla="*/ 2050315 w 2190015"/>
                <a:gd name="connsiteY12" fmla="*/ 275124 h 465624"/>
                <a:gd name="connsiteX13" fmla="*/ 2034440 w 2190015"/>
                <a:gd name="connsiteY13" fmla="*/ 284649 h 465624"/>
                <a:gd name="connsiteX14" fmla="*/ 2002690 w 2190015"/>
                <a:gd name="connsiteY14" fmla="*/ 294174 h 465624"/>
                <a:gd name="connsiteX15" fmla="*/ 1993165 w 2190015"/>
                <a:gd name="connsiteY15" fmla="*/ 303699 h 465624"/>
                <a:gd name="connsiteX16" fmla="*/ 1970940 w 2190015"/>
                <a:gd name="connsiteY16" fmla="*/ 313224 h 465624"/>
                <a:gd name="connsiteX17" fmla="*/ 1958240 w 2190015"/>
                <a:gd name="connsiteY17" fmla="*/ 322749 h 465624"/>
                <a:gd name="connsiteX18" fmla="*/ 1945540 w 2190015"/>
                <a:gd name="connsiteY18" fmla="*/ 329099 h 465624"/>
                <a:gd name="connsiteX19" fmla="*/ 1932840 w 2190015"/>
                <a:gd name="connsiteY19" fmla="*/ 338624 h 465624"/>
                <a:gd name="connsiteX20" fmla="*/ 1888390 w 2190015"/>
                <a:gd name="connsiteY20" fmla="*/ 364024 h 465624"/>
                <a:gd name="connsiteX21" fmla="*/ 1875690 w 2190015"/>
                <a:gd name="connsiteY21" fmla="*/ 367199 h 465624"/>
                <a:gd name="connsiteX22" fmla="*/ 1853465 w 2190015"/>
                <a:gd name="connsiteY22" fmla="*/ 373549 h 465624"/>
                <a:gd name="connsiteX23" fmla="*/ 1764565 w 2190015"/>
                <a:gd name="connsiteY23" fmla="*/ 379899 h 465624"/>
                <a:gd name="connsiteX24" fmla="*/ 1742340 w 2190015"/>
                <a:gd name="connsiteY24" fmla="*/ 376724 h 465624"/>
                <a:gd name="connsiteX25" fmla="*/ 1713765 w 2190015"/>
                <a:gd name="connsiteY25" fmla="*/ 373549 h 465624"/>
                <a:gd name="connsiteX26" fmla="*/ 1685190 w 2190015"/>
                <a:gd name="connsiteY26" fmla="*/ 364024 h 465624"/>
                <a:gd name="connsiteX27" fmla="*/ 1653440 w 2190015"/>
                <a:gd name="connsiteY27" fmla="*/ 357674 h 465624"/>
                <a:gd name="connsiteX28" fmla="*/ 1637565 w 2190015"/>
                <a:gd name="connsiteY28" fmla="*/ 354499 h 465624"/>
                <a:gd name="connsiteX29" fmla="*/ 1618515 w 2190015"/>
                <a:gd name="connsiteY29" fmla="*/ 351324 h 465624"/>
                <a:gd name="connsiteX30" fmla="*/ 1558190 w 2190015"/>
                <a:gd name="connsiteY30" fmla="*/ 341799 h 465624"/>
                <a:gd name="connsiteX31" fmla="*/ 1405790 w 2190015"/>
                <a:gd name="connsiteY31" fmla="*/ 338624 h 465624"/>
                <a:gd name="connsiteX32" fmla="*/ 1380390 w 2190015"/>
                <a:gd name="connsiteY32" fmla="*/ 344974 h 465624"/>
                <a:gd name="connsiteX33" fmla="*/ 1374040 w 2190015"/>
                <a:gd name="connsiteY33" fmla="*/ 354499 h 465624"/>
                <a:gd name="connsiteX34" fmla="*/ 1354990 w 2190015"/>
                <a:gd name="connsiteY34" fmla="*/ 360849 h 465624"/>
                <a:gd name="connsiteX35" fmla="*/ 1345465 w 2190015"/>
                <a:gd name="connsiteY35" fmla="*/ 367199 h 465624"/>
                <a:gd name="connsiteX36" fmla="*/ 1335940 w 2190015"/>
                <a:gd name="connsiteY36" fmla="*/ 376724 h 465624"/>
                <a:gd name="connsiteX37" fmla="*/ 1316890 w 2190015"/>
                <a:gd name="connsiteY37" fmla="*/ 392599 h 465624"/>
                <a:gd name="connsiteX38" fmla="*/ 1304190 w 2190015"/>
                <a:gd name="connsiteY38" fmla="*/ 411649 h 465624"/>
                <a:gd name="connsiteX39" fmla="*/ 1288315 w 2190015"/>
                <a:gd name="connsiteY39" fmla="*/ 427524 h 465624"/>
                <a:gd name="connsiteX40" fmla="*/ 1278790 w 2190015"/>
                <a:gd name="connsiteY40" fmla="*/ 437049 h 465624"/>
                <a:gd name="connsiteX41" fmla="*/ 1269265 w 2190015"/>
                <a:gd name="connsiteY41" fmla="*/ 456099 h 465624"/>
                <a:gd name="connsiteX42" fmla="*/ 1256565 w 2190015"/>
                <a:gd name="connsiteY42" fmla="*/ 465624 h 465624"/>
                <a:gd name="connsiteX43" fmla="*/ 1231165 w 2190015"/>
                <a:gd name="connsiteY43" fmla="*/ 452924 h 465624"/>
                <a:gd name="connsiteX44" fmla="*/ 1212115 w 2190015"/>
                <a:gd name="connsiteY44" fmla="*/ 446574 h 465624"/>
                <a:gd name="connsiteX45" fmla="*/ 1199415 w 2190015"/>
                <a:gd name="connsiteY45" fmla="*/ 440224 h 465624"/>
                <a:gd name="connsiteX46" fmla="*/ 1186715 w 2190015"/>
                <a:gd name="connsiteY46" fmla="*/ 437049 h 465624"/>
                <a:gd name="connsiteX47" fmla="*/ 1177190 w 2190015"/>
                <a:gd name="connsiteY47" fmla="*/ 424349 h 465624"/>
                <a:gd name="connsiteX48" fmla="*/ 1154965 w 2190015"/>
                <a:gd name="connsiteY48" fmla="*/ 414824 h 465624"/>
                <a:gd name="connsiteX49" fmla="*/ 1145440 w 2190015"/>
                <a:gd name="connsiteY49" fmla="*/ 408474 h 465624"/>
                <a:gd name="connsiteX50" fmla="*/ 1034315 w 2190015"/>
                <a:gd name="connsiteY50" fmla="*/ 405299 h 465624"/>
                <a:gd name="connsiteX51" fmla="*/ 970815 w 2190015"/>
                <a:gd name="connsiteY51" fmla="*/ 414824 h 465624"/>
                <a:gd name="connsiteX52" fmla="*/ 961290 w 2190015"/>
                <a:gd name="connsiteY52" fmla="*/ 421174 h 465624"/>
                <a:gd name="connsiteX53" fmla="*/ 942240 w 2190015"/>
                <a:gd name="connsiteY53" fmla="*/ 430699 h 465624"/>
                <a:gd name="connsiteX54" fmla="*/ 929540 w 2190015"/>
                <a:gd name="connsiteY54" fmla="*/ 440224 h 465624"/>
                <a:gd name="connsiteX55" fmla="*/ 900965 w 2190015"/>
                <a:gd name="connsiteY55" fmla="*/ 443399 h 465624"/>
                <a:gd name="connsiteX56" fmla="*/ 878740 w 2190015"/>
                <a:gd name="connsiteY56" fmla="*/ 437049 h 465624"/>
                <a:gd name="connsiteX57" fmla="*/ 846990 w 2190015"/>
                <a:gd name="connsiteY57" fmla="*/ 417999 h 465624"/>
                <a:gd name="connsiteX58" fmla="*/ 840640 w 2190015"/>
                <a:gd name="connsiteY58" fmla="*/ 408474 h 465624"/>
                <a:gd name="connsiteX59" fmla="*/ 831115 w 2190015"/>
                <a:gd name="connsiteY59" fmla="*/ 398949 h 465624"/>
                <a:gd name="connsiteX60" fmla="*/ 812065 w 2190015"/>
                <a:gd name="connsiteY60" fmla="*/ 379899 h 465624"/>
                <a:gd name="connsiteX61" fmla="*/ 799365 w 2190015"/>
                <a:gd name="connsiteY61" fmla="*/ 357674 h 465624"/>
                <a:gd name="connsiteX62" fmla="*/ 789840 w 2190015"/>
                <a:gd name="connsiteY62" fmla="*/ 348149 h 465624"/>
                <a:gd name="connsiteX63" fmla="*/ 780315 w 2190015"/>
                <a:gd name="connsiteY63" fmla="*/ 344974 h 465624"/>
                <a:gd name="connsiteX64" fmla="*/ 745390 w 2190015"/>
                <a:gd name="connsiteY64" fmla="*/ 325924 h 465624"/>
                <a:gd name="connsiteX65" fmla="*/ 662840 w 2190015"/>
                <a:gd name="connsiteY65" fmla="*/ 322749 h 465624"/>
                <a:gd name="connsiteX66" fmla="*/ 653315 w 2190015"/>
                <a:gd name="connsiteY66" fmla="*/ 332274 h 465624"/>
                <a:gd name="connsiteX67" fmla="*/ 631090 w 2190015"/>
                <a:gd name="connsiteY67" fmla="*/ 341799 h 465624"/>
                <a:gd name="connsiteX68" fmla="*/ 621565 w 2190015"/>
                <a:gd name="connsiteY68" fmla="*/ 344974 h 465624"/>
                <a:gd name="connsiteX69" fmla="*/ 608865 w 2190015"/>
                <a:gd name="connsiteY69" fmla="*/ 351324 h 465624"/>
                <a:gd name="connsiteX70" fmla="*/ 592990 w 2190015"/>
                <a:gd name="connsiteY70" fmla="*/ 354499 h 465624"/>
                <a:gd name="connsiteX71" fmla="*/ 580290 w 2190015"/>
                <a:gd name="connsiteY71" fmla="*/ 360849 h 465624"/>
                <a:gd name="connsiteX72" fmla="*/ 570765 w 2190015"/>
                <a:gd name="connsiteY72" fmla="*/ 364024 h 465624"/>
                <a:gd name="connsiteX73" fmla="*/ 545365 w 2190015"/>
                <a:gd name="connsiteY73" fmla="*/ 383074 h 465624"/>
                <a:gd name="connsiteX74" fmla="*/ 526315 w 2190015"/>
                <a:gd name="connsiteY74" fmla="*/ 392599 h 465624"/>
                <a:gd name="connsiteX75" fmla="*/ 513615 w 2190015"/>
                <a:gd name="connsiteY75" fmla="*/ 402124 h 465624"/>
                <a:gd name="connsiteX76" fmla="*/ 494565 w 2190015"/>
                <a:gd name="connsiteY76" fmla="*/ 408474 h 465624"/>
                <a:gd name="connsiteX77" fmla="*/ 485040 w 2190015"/>
                <a:gd name="connsiteY77" fmla="*/ 414824 h 465624"/>
                <a:gd name="connsiteX78" fmla="*/ 465990 w 2190015"/>
                <a:gd name="connsiteY78" fmla="*/ 427524 h 465624"/>
                <a:gd name="connsiteX79" fmla="*/ 446940 w 2190015"/>
                <a:gd name="connsiteY79" fmla="*/ 433874 h 465624"/>
                <a:gd name="connsiteX80" fmla="*/ 392965 w 2190015"/>
                <a:gd name="connsiteY80" fmla="*/ 440224 h 465624"/>
                <a:gd name="connsiteX81" fmla="*/ 383440 w 2190015"/>
                <a:gd name="connsiteY81" fmla="*/ 433874 h 465624"/>
                <a:gd name="connsiteX82" fmla="*/ 373915 w 2190015"/>
                <a:gd name="connsiteY82" fmla="*/ 430699 h 465624"/>
                <a:gd name="connsiteX83" fmla="*/ 354865 w 2190015"/>
                <a:gd name="connsiteY83" fmla="*/ 424349 h 465624"/>
                <a:gd name="connsiteX84" fmla="*/ 345340 w 2190015"/>
                <a:gd name="connsiteY84" fmla="*/ 417999 h 465624"/>
                <a:gd name="connsiteX85" fmla="*/ 313590 w 2190015"/>
                <a:gd name="connsiteY85" fmla="*/ 411649 h 465624"/>
                <a:gd name="connsiteX86" fmla="*/ 300890 w 2190015"/>
                <a:gd name="connsiteY86" fmla="*/ 414824 h 465624"/>
                <a:gd name="connsiteX87" fmla="*/ 291365 w 2190015"/>
                <a:gd name="connsiteY87" fmla="*/ 421174 h 465624"/>
                <a:gd name="connsiteX88" fmla="*/ 281840 w 2190015"/>
                <a:gd name="connsiteY88" fmla="*/ 424349 h 465624"/>
                <a:gd name="connsiteX89" fmla="*/ 224690 w 2190015"/>
                <a:gd name="connsiteY89" fmla="*/ 437049 h 465624"/>
                <a:gd name="connsiteX90" fmla="*/ 221515 w 2190015"/>
                <a:gd name="connsiteY90" fmla="*/ 414824 h 465624"/>
                <a:gd name="connsiteX91" fmla="*/ 218340 w 2190015"/>
                <a:gd name="connsiteY91" fmla="*/ 405299 h 465624"/>
                <a:gd name="connsiteX92" fmla="*/ 211990 w 2190015"/>
                <a:gd name="connsiteY92" fmla="*/ 383074 h 465624"/>
                <a:gd name="connsiteX93" fmla="*/ 189765 w 2190015"/>
                <a:gd name="connsiteY93" fmla="*/ 354499 h 465624"/>
                <a:gd name="connsiteX94" fmla="*/ 180240 w 2190015"/>
                <a:gd name="connsiteY94" fmla="*/ 335449 h 465624"/>
                <a:gd name="connsiteX95" fmla="*/ 154840 w 2190015"/>
                <a:gd name="connsiteY95" fmla="*/ 313224 h 465624"/>
                <a:gd name="connsiteX96" fmla="*/ 148490 w 2190015"/>
                <a:gd name="connsiteY96" fmla="*/ 303699 h 465624"/>
                <a:gd name="connsiteX97" fmla="*/ 135790 w 2190015"/>
                <a:gd name="connsiteY97" fmla="*/ 290999 h 465624"/>
                <a:gd name="connsiteX98" fmla="*/ 119915 w 2190015"/>
                <a:gd name="connsiteY98" fmla="*/ 265599 h 465624"/>
                <a:gd name="connsiteX99" fmla="*/ 91340 w 2190015"/>
                <a:gd name="connsiteY99" fmla="*/ 224324 h 465624"/>
                <a:gd name="connsiteX100" fmla="*/ 88165 w 2190015"/>
                <a:gd name="connsiteY100" fmla="*/ 214799 h 465624"/>
                <a:gd name="connsiteX101" fmla="*/ 72290 w 2190015"/>
                <a:gd name="connsiteY101" fmla="*/ 189399 h 465624"/>
                <a:gd name="connsiteX102" fmla="*/ 62765 w 2190015"/>
                <a:gd name="connsiteY102" fmla="*/ 176699 h 465624"/>
                <a:gd name="connsiteX103" fmla="*/ 58796 w 2190015"/>
                <a:gd name="connsiteY103" fmla="*/ 152887 h 465624"/>
                <a:gd name="connsiteX104" fmla="*/ 39746 w 2190015"/>
                <a:gd name="connsiteY104" fmla="*/ 98913 h 465624"/>
                <a:gd name="connsiteX105" fmla="*/ 0 w 2190015"/>
                <a:gd name="connsiteY105" fmla="*/ 0 h 465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2190015" h="465624">
                  <a:moveTo>
                    <a:pt x="0" y="0"/>
                  </a:moveTo>
                  <a:lnTo>
                    <a:pt x="2187837" y="111919"/>
                  </a:lnTo>
                  <a:lnTo>
                    <a:pt x="2190015" y="157649"/>
                  </a:lnTo>
                  <a:cubicBezTo>
                    <a:pt x="2189450" y="160474"/>
                    <a:pt x="2185346" y="182301"/>
                    <a:pt x="2183665" y="186224"/>
                  </a:cubicBezTo>
                  <a:cubicBezTo>
                    <a:pt x="2182162" y="189731"/>
                    <a:pt x="2179432" y="192574"/>
                    <a:pt x="2177315" y="195749"/>
                  </a:cubicBezTo>
                  <a:cubicBezTo>
                    <a:pt x="2172023" y="197866"/>
                    <a:pt x="2166422" y="199331"/>
                    <a:pt x="2161440" y="202099"/>
                  </a:cubicBezTo>
                  <a:cubicBezTo>
                    <a:pt x="2148497" y="209290"/>
                    <a:pt x="2151117" y="212023"/>
                    <a:pt x="2139215" y="217974"/>
                  </a:cubicBezTo>
                  <a:cubicBezTo>
                    <a:pt x="2123879" y="225642"/>
                    <a:pt x="2134044" y="214617"/>
                    <a:pt x="2123340" y="230674"/>
                  </a:cubicBezTo>
                  <a:lnTo>
                    <a:pt x="2110640" y="237024"/>
                  </a:lnTo>
                  <a:cubicBezTo>
                    <a:pt x="2103814" y="240437"/>
                    <a:pt x="2098261" y="246018"/>
                    <a:pt x="2091590" y="249724"/>
                  </a:cubicBezTo>
                  <a:cubicBezTo>
                    <a:pt x="2088664" y="251349"/>
                    <a:pt x="2084850" y="251043"/>
                    <a:pt x="2082065" y="252899"/>
                  </a:cubicBezTo>
                  <a:cubicBezTo>
                    <a:pt x="2042665" y="279166"/>
                    <a:pt x="2099372" y="247999"/>
                    <a:pt x="2063015" y="268774"/>
                  </a:cubicBezTo>
                  <a:cubicBezTo>
                    <a:pt x="2058906" y="271122"/>
                    <a:pt x="2054452" y="272825"/>
                    <a:pt x="2050315" y="275124"/>
                  </a:cubicBezTo>
                  <a:cubicBezTo>
                    <a:pt x="2044920" y="278121"/>
                    <a:pt x="2039732" y="281474"/>
                    <a:pt x="2034440" y="284649"/>
                  </a:cubicBezTo>
                  <a:cubicBezTo>
                    <a:pt x="2023446" y="286848"/>
                    <a:pt x="2012518" y="288031"/>
                    <a:pt x="2002690" y="294174"/>
                  </a:cubicBezTo>
                  <a:cubicBezTo>
                    <a:pt x="1998882" y="296554"/>
                    <a:pt x="1996340" y="300524"/>
                    <a:pt x="1993165" y="303699"/>
                  </a:cubicBezTo>
                  <a:cubicBezTo>
                    <a:pt x="1983906" y="306785"/>
                    <a:pt x="1979908" y="307619"/>
                    <a:pt x="1970940" y="313224"/>
                  </a:cubicBezTo>
                  <a:cubicBezTo>
                    <a:pt x="1966453" y="316029"/>
                    <a:pt x="1962727" y="319944"/>
                    <a:pt x="1958240" y="322749"/>
                  </a:cubicBezTo>
                  <a:cubicBezTo>
                    <a:pt x="1954226" y="325257"/>
                    <a:pt x="1949554" y="326591"/>
                    <a:pt x="1945540" y="329099"/>
                  </a:cubicBezTo>
                  <a:cubicBezTo>
                    <a:pt x="1941053" y="331904"/>
                    <a:pt x="1937073" y="335449"/>
                    <a:pt x="1932840" y="338624"/>
                  </a:cubicBezTo>
                  <a:cubicBezTo>
                    <a:pt x="1919141" y="348898"/>
                    <a:pt x="1904210" y="357432"/>
                    <a:pt x="1888390" y="364024"/>
                  </a:cubicBezTo>
                  <a:cubicBezTo>
                    <a:pt x="1884362" y="365702"/>
                    <a:pt x="1879886" y="366000"/>
                    <a:pt x="1875690" y="367199"/>
                  </a:cubicBezTo>
                  <a:cubicBezTo>
                    <a:pt x="1863789" y="370599"/>
                    <a:pt x="1867113" y="371068"/>
                    <a:pt x="1853465" y="373549"/>
                  </a:cubicBezTo>
                  <a:cubicBezTo>
                    <a:pt x="1822061" y="379259"/>
                    <a:pt x="1800518" y="378187"/>
                    <a:pt x="1764565" y="379899"/>
                  </a:cubicBezTo>
                  <a:lnTo>
                    <a:pt x="1742340" y="376724"/>
                  </a:lnTo>
                  <a:cubicBezTo>
                    <a:pt x="1732830" y="375535"/>
                    <a:pt x="1723120" y="375628"/>
                    <a:pt x="1713765" y="373549"/>
                  </a:cubicBezTo>
                  <a:cubicBezTo>
                    <a:pt x="1703964" y="371371"/>
                    <a:pt x="1694786" y="366977"/>
                    <a:pt x="1685190" y="364024"/>
                  </a:cubicBezTo>
                  <a:cubicBezTo>
                    <a:pt x="1673022" y="360280"/>
                    <a:pt x="1666795" y="360102"/>
                    <a:pt x="1653440" y="357674"/>
                  </a:cubicBezTo>
                  <a:cubicBezTo>
                    <a:pt x="1648131" y="356709"/>
                    <a:pt x="1642874" y="355464"/>
                    <a:pt x="1637565" y="354499"/>
                  </a:cubicBezTo>
                  <a:cubicBezTo>
                    <a:pt x="1631231" y="353347"/>
                    <a:pt x="1624849" y="352476"/>
                    <a:pt x="1618515" y="351324"/>
                  </a:cubicBezTo>
                  <a:cubicBezTo>
                    <a:pt x="1596511" y="347323"/>
                    <a:pt x="1584275" y="343061"/>
                    <a:pt x="1558190" y="341799"/>
                  </a:cubicBezTo>
                  <a:cubicBezTo>
                    <a:pt x="1507438" y="339343"/>
                    <a:pt x="1456590" y="339682"/>
                    <a:pt x="1405790" y="338624"/>
                  </a:cubicBezTo>
                  <a:cubicBezTo>
                    <a:pt x="1405790" y="338624"/>
                    <a:pt x="1388196" y="341071"/>
                    <a:pt x="1380390" y="344974"/>
                  </a:cubicBezTo>
                  <a:cubicBezTo>
                    <a:pt x="1376977" y="346681"/>
                    <a:pt x="1376157" y="351324"/>
                    <a:pt x="1374040" y="354499"/>
                  </a:cubicBezTo>
                  <a:cubicBezTo>
                    <a:pt x="1374040" y="354499"/>
                    <a:pt x="1361107" y="358131"/>
                    <a:pt x="1354990" y="360849"/>
                  </a:cubicBezTo>
                  <a:cubicBezTo>
                    <a:pt x="1351503" y="362399"/>
                    <a:pt x="1348396" y="364756"/>
                    <a:pt x="1345465" y="367199"/>
                  </a:cubicBezTo>
                  <a:cubicBezTo>
                    <a:pt x="1342016" y="370074"/>
                    <a:pt x="1339389" y="373849"/>
                    <a:pt x="1335940" y="376724"/>
                  </a:cubicBezTo>
                  <a:cubicBezTo>
                    <a:pt x="1309418" y="398826"/>
                    <a:pt x="1344717" y="364772"/>
                    <a:pt x="1316890" y="392599"/>
                  </a:cubicBezTo>
                  <a:cubicBezTo>
                    <a:pt x="1311494" y="397995"/>
                    <a:pt x="1308423" y="405299"/>
                    <a:pt x="1304190" y="411649"/>
                  </a:cubicBezTo>
                  <a:cubicBezTo>
                    <a:pt x="1286728" y="423291"/>
                    <a:pt x="1301544" y="411649"/>
                    <a:pt x="1288315" y="427524"/>
                  </a:cubicBezTo>
                  <a:cubicBezTo>
                    <a:pt x="1285440" y="430973"/>
                    <a:pt x="1281281" y="433313"/>
                    <a:pt x="1278790" y="437049"/>
                  </a:cubicBezTo>
                  <a:cubicBezTo>
                    <a:pt x="1268461" y="452543"/>
                    <a:pt x="1284253" y="441111"/>
                    <a:pt x="1269265" y="456099"/>
                  </a:cubicBezTo>
                  <a:cubicBezTo>
                    <a:pt x="1265523" y="459841"/>
                    <a:pt x="1260798" y="462449"/>
                    <a:pt x="1256565" y="465624"/>
                  </a:cubicBezTo>
                  <a:cubicBezTo>
                    <a:pt x="1228987" y="456431"/>
                    <a:pt x="1272404" y="471669"/>
                    <a:pt x="1231165" y="452924"/>
                  </a:cubicBezTo>
                  <a:cubicBezTo>
                    <a:pt x="1225071" y="450154"/>
                    <a:pt x="1218330" y="449060"/>
                    <a:pt x="1212115" y="446574"/>
                  </a:cubicBezTo>
                  <a:cubicBezTo>
                    <a:pt x="1207721" y="444816"/>
                    <a:pt x="1203847" y="441886"/>
                    <a:pt x="1199415" y="440224"/>
                  </a:cubicBezTo>
                  <a:cubicBezTo>
                    <a:pt x="1195329" y="438692"/>
                    <a:pt x="1190266" y="439585"/>
                    <a:pt x="1186715" y="437049"/>
                  </a:cubicBezTo>
                  <a:cubicBezTo>
                    <a:pt x="1182409" y="433973"/>
                    <a:pt x="1180365" y="428582"/>
                    <a:pt x="1177190" y="424349"/>
                  </a:cubicBezTo>
                  <a:cubicBezTo>
                    <a:pt x="1169782" y="421174"/>
                    <a:pt x="1162174" y="418429"/>
                    <a:pt x="1154965" y="414824"/>
                  </a:cubicBezTo>
                  <a:cubicBezTo>
                    <a:pt x="1151552" y="413117"/>
                    <a:pt x="1149244" y="408774"/>
                    <a:pt x="1145440" y="408474"/>
                  </a:cubicBezTo>
                  <a:cubicBezTo>
                    <a:pt x="1108498" y="405558"/>
                    <a:pt x="1071357" y="406357"/>
                    <a:pt x="1034315" y="405299"/>
                  </a:cubicBezTo>
                  <a:cubicBezTo>
                    <a:pt x="1005097" y="407386"/>
                    <a:pt x="994085" y="404482"/>
                    <a:pt x="970815" y="414824"/>
                  </a:cubicBezTo>
                  <a:cubicBezTo>
                    <a:pt x="967328" y="416374"/>
                    <a:pt x="964703" y="419467"/>
                    <a:pt x="961290" y="421174"/>
                  </a:cubicBezTo>
                  <a:cubicBezTo>
                    <a:pt x="940320" y="431659"/>
                    <a:pt x="963471" y="415534"/>
                    <a:pt x="942240" y="430699"/>
                  </a:cubicBezTo>
                  <a:cubicBezTo>
                    <a:pt x="937934" y="433775"/>
                    <a:pt x="934598" y="438668"/>
                    <a:pt x="929540" y="440224"/>
                  </a:cubicBezTo>
                  <a:cubicBezTo>
                    <a:pt x="920380" y="443042"/>
                    <a:pt x="910490" y="442341"/>
                    <a:pt x="900965" y="443399"/>
                  </a:cubicBezTo>
                  <a:cubicBezTo>
                    <a:pt x="894520" y="441788"/>
                    <a:pt x="885117" y="439782"/>
                    <a:pt x="878740" y="437049"/>
                  </a:cubicBezTo>
                  <a:cubicBezTo>
                    <a:pt x="868991" y="432871"/>
                    <a:pt x="854213" y="424319"/>
                    <a:pt x="846990" y="417999"/>
                  </a:cubicBezTo>
                  <a:cubicBezTo>
                    <a:pt x="844118" y="415486"/>
                    <a:pt x="842757" y="411649"/>
                    <a:pt x="840640" y="408474"/>
                  </a:cubicBezTo>
                  <a:cubicBezTo>
                    <a:pt x="838149" y="404738"/>
                    <a:pt x="834290" y="402124"/>
                    <a:pt x="831115" y="398949"/>
                  </a:cubicBezTo>
                  <a:cubicBezTo>
                    <a:pt x="824765" y="392599"/>
                    <a:pt x="818031" y="386611"/>
                    <a:pt x="812065" y="379899"/>
                  </a:cubicBezTo>
                  <a:cubicBezTo>
                    <a:pt x="801157" y="367628"/>
                    <a:pt x="809819" y="372309"/>
                    <a:pt x="799365" y="357674"/>
                  </a:cubicBezTo>
                  <a:cubicBezTo>
                    <a:pt x="796755" y="354020"/>
                    <a:pt x="793015" y="351324"/>
                    <a:pt x="789840" y="348149"/>
                  </a:cubicBezTo>
                  <a:cubicBezTo>
                    <a:pt x="786665" y="347091"/>
                    <a:pt x="783308" y="346471"/>
                    <a:pt x="780315" y="344974"/>
                  </a:cubicBezTo>
                  <a:cubicBezTo>
                    <a:pt x="766311" y="337972"/>
                    <a:pt x="765774" y="328922"/>
                    <a:pt x="745390" y="325924"/>
                  </a:cubicBezTo>
                  <a:cubicBezTo>
                    <a:pt x="718146" y="321918"/>
                    <a:pt x="690312" y="320854"/>
                    <a:pt x="662840" y="322749"/>
                  </a:cubicBezTo>
                  <a:cubicBezTo>
                    <a:pt x="658361" y="323058"/>
                    <a:pt x="656490" y="329099"/>
                    <a:pt x="653315" y="332274"/>
                  </a:cubicBezTo>
                  <a:cubicBezTo>
                    <a:pt x="626884" y="338882"/>
                    <a:pt x="653016" y="330836"/>
                    <a:pt x="631090" y="341799"/>
                  </a:cubicBezTo>
                  <a:cubicBezTo>
                    <a:pt x="628097" y="343296"/>
                    <a:pt x="624641" y="343656"/>
                    <a:pt x="621565" y="344974"/>
                  </a:cubicBezTo>
                  <a:cubicBezTo>
                    <a:pt x="617215" y="346838"/>
                    <a:pt x="613098" y="349207"/>
                    <a:pt x="608865" y="351324"/>
                  </a:cubicBezTo>
                  <a:cubicBezTo>
                    <a:pt x="603573" y="352382"/>
                    <a:pt x="598110" y="352792"/>
                    <a:pt x="592990" y="354499"/>
                  </a:cubicBezTo>
                  <a:cubicBezTo>
                    <a:pt x="588500" y="355996"/>
                    <a:pt x="584640" y="358985"/>
                    <a:pt x="580290" y="360849"/>
                  </a:cubicBezTo>
                  <a:cubicBezTo>
                    <a:pt x="577214" y="362167"/>
                    <a:pt x="573940" y="362966"/>
                    <a:pt x="570765" y="364024"/>
                  </a:cubicBezTo>
                  <a:cubicBezTo>
                    <a:pt x="560725" y="367371"/>
                    <a:pt x="553924" y="376849"/>
                    <a:pt x="545365" y="383074"/>
                  </a:cubicBezTo>
                  <a:cubicBezTo>
                    <a:pt x="514945" y="405198"/>
                    <a:pt x="555344" y="376011"/>
                    <a:pt x="526315" y="392599"/>
                  </a:cubicBezTo>
                  <a:cubicBezTo>
                    <a:pt x="521721" y="395224"/>
                    <a:pt x="517848" y="398949"/>
                    <a:pt x="513615" y="402124"/>
                  </a:cubicBezTo>
                  <a:lnTo>
                    <a:pt x="494565" y="408474"/>
                  </a:lnTo>
                  <a:cubicBezTo>
                    <a:pt x="490945" y="409681"/>
                    <a:pt x="488215" y="412707"/>
                    <a:pt x="485040" y="414824"/>
                  </a:cubicBezTo>
                  <a:lnTo>
                    <a:pt x="465990" y="427524"/>
                  </a:lnTo>
                  <a:cubicBezTo>
                    <a:pt x="460421" y="431237"/>
                    <a:pt x="453351" y="431951"/>
                    <a:pt x="446940" y="433874"/>
                  </a:cubicBezTo>
                  <a:cubicBezTo>
                    <a:pt x="426700" y="439946"/>
                    <a:pt x="420101" y="438137"/>
                    <a:pt x="392965" y="440224"/>
                  </a:cubicBezTo>
                  <a:lnTo>
                    <a:pt x="383440" y="433874"/>
                  </a:lnTo>
                  <a:cubicBezTo>
                    <a:pt x="380655" y="432018"/>
                    <a:pt x="377090" y="431757"/>
                    <a:pt x="373915" y="430699"/>
                  </a:cubicBezTo>
                  <a:cubicBezTo>
                    <a:pt x="367565" y="428582"/>
                    <a:pt x="360982" y="427067"/>
                    <a:pt x="354865" y="424349"/>
                  </a:cubicBezTo>
                  <a:cubicBezTo>
                    <a:pt x="351378" y="422799"/>
                    <a:pt x="348753" y="419706"/>
                    <a:pt x="345340" y="417999"/>
                  </a:cubicBezTo>
                  <a:cubicBezTo>
                    <a:pt x="336474" y="413566"/>
                    <a:pt x="321780" y="412819"/>
                    <a:pt x="313590" y="411649"/>
                  </a:cubicBezTo>
                  <a:cubicBezTo>
                    <a:pt x="309357" y="412707"/>
                    <a:pt x="304901" y="413105"/>
                    <a:pt x="300890" y="414824"/>
                  </a:cubicBezTo>
                  <a:cubicBezTo>
                    <a:pt x="297383" y="416327"/>
                    <a:pt x="294778" y="419467"/>
                    <a:pt x="291365" y="421174"/>
                  </a:cubicBezTo>
                  <a:cubicBezTo>
                    <a:pt x="288372" y="422671"/>
                    <a:pt x="284833" y="422852"/>
                    <a:pt x="281840" y="424349"/>
                  </a:cubicBezTo>
                  <a:cubicBezTo>
                    <a:pt x="261023" y="434758"/>
                    <a:pt x="267562" y="450447"/>
                    <a:pt x="224690" y="437049"/>
                  </a:cubicBezTo>
                  <a:cubicBezTo>
                    <a:pt x="217547" y="434817"/>
                    <a:pt x="222573" y="422232"/>
                    <a:pt x="221515" y="414824"/>
                  </a:cubicBezTo>
                  <a:cubicBezTo>
                    <a:pt x="220457" y="411649"/>
                    <a:pt x="219259" y="408517"/>
                    <a:pt x="218340" y="405299"/>
                  </a:cubicBezTo>
                  <a:cubicBezTo>
                    <a:pt x="210367" y="377392"/>
                    <a:pt x="219603" y="405912"/>
                    <a:pt x="211990" y="383074"/>
                  </a:cubicBezTo>
                  <a:cubicBezTo>
                    <a:pt x="206640" y="367025"/>
                    <a:pt x="198897" y="365457"/>
                    <a:pt x="189765" y="354499"/>
                  </a:cubicBezTo>
                  <a:cubicBezTo>
                    <a:pt x="182926" y="346293"/>
                    <a:pt x="183422" y="344995"/>
                    <a:pt x="180240" y="335449"/>
                  </a:cubicBezTo>
                  <a:cubicBezTo>
                    <a:pt x="168564" y="326692"/>
                    <a:pt x="164705" y="324733"/>
                    <a:pt x="154840" y="313224"/>
                  </a:cubicBezTo>
                  <a:cubicBezTo>
                    <a:pt x="152357" y="310327"/>
                    <a:pt x="150973" y="306596"/>
                    <a:pt x="148490" y="303699"/>
                  </a:cubicBezTo>
                  <a:cubicBezTo>
                    <a:pt x="144594" y="299153"/>
                    <a:pt x="139382" y="295788"/>
                    <a:pt x="135790" y="290999"/>
                  </a:cubicBezTo>
                  <a:cubicBezTo>
                    <a:pt x="129799" y="283012"/>
                    <a:pt x="125453" y="273906"/>
                    <a:pt x="119915" y="265599"/>
                  </a:cubicBezTo>
                  <a:cubicBezTo>
                    <a:pt x="100934" y="237127"/>
                    <a:pt x="118924" y="271610"/>
                    <a:pt x="91340" y="224324"/>
                  </a:cubicBezTo>
                  <a:cubicBezTo>
                    <a:pt x="89654" y="221433"/>
                    <a:pt x="89662" y="217792"/>
                    <a:pt x="88165" y="214799"/>
                  </a:cubicBezTo>
                  <a:cubicBezTo>
                    <a:pt x="85693" y="209856"/>
                    <a:pt x="76523" y="195749"/>
                    <a:pt x="72290" y="189399"/>
                  </a:cubicBezTo>
                  <a:cubicBezTo>
                    <a:pt x="68057" y="183049"/>
                    <a:pt x="66071" y="180831"/>
                    <a:pt x="62765" y="176699"/>
                  </a:cubicBezTo>
                  <a:cubicBezTo>
                    <a:pt x="57601" y="170244"/>
                    <a:pt x="63658" y="159572"/>
                    <a:pt x="58796" y="152887"/>
                  </a:cubicBezTo>
                  <a:cubicBezTo>
                    <a:pt x="44900" y="121575"/>
                    <a:pt x="60332" y="119499"/>
                    <a:pt x="39746" y="98913"/>
                  </a:cubicBezTo>
                  <a:cubicBezTo>
                    <a:pt x="35228" y="92136"/>
                    <a:pt x="4518" y="6777"/>
                    <a:pt x="0" y="0"/>
                  </a:cubicBezTo>
                  <a:close/>
                </a:path>
              </a:pathLst>
            </a:custGeom>
            <a:solidFill>
              <a:schemeClr val="bg1">
                <a:lumMod val="5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73" name="Freeform 72"/>
            <p:cNvSpPr/>
            <p:nvPr/>
          </p:nvSpPr>
          <p:spPr>
            <a:xfrm>
              <a:off x="2015756" y="2159079"/>
              <a:ext cx="2264492" cy="885825"/>
            </a:xfrm>
            <a:custGeom>
              <a:avLst/>
              <a:gdLst>
                <a:gd name="connsiteX0" fmla="*/ 1131017 w 2264492"/>
                <a:gd name="connsiteY0" fmla="*/ 130175 h 885825"/>
                <a:gd name="connsiteX1" fmla="*/ 848442 w 2264492"/>
                <a:gd name="connsiteY1" fmla="*/ 165100 h 885825"/>
                <a:gd name="connsiteX2" fmla="*/ 699217 w 2264492"/>
                <a:gd name="connsiteY2" fmla="*/ 168275 h 885825"/>
                <a:gd name="connsiteX3" fmla="*/ 689692 w 2264492"/>
                <a:gd name="connsiteY3" fmla="*/ 177800 h 885825"/>
                <a:gd name="connsiteX4" fmla="*/ 676992 w 2264492"/>
                <a:gd name="connsiteY4" fmla="*/ 180975 h 885825"/>
                <a:gd name="connsiteX5" fmla="*/ 667467 w 2264492"/>
                <a:gd name="connsiteY5" fmla="*/ 184150 h 885825"/>
                <a:gd name="connsiteX6" fmla="*/ 657942 w 2264492"/>
                <a:gd name="connsiteY6" fmla="*/ 193675 h 885825"/>
                <a:gd name="connsiteX7" fmla="*/ 648417 w 2264492"/>
                <a:gd name="connsiteY7" fmla="*/ 196850 h 885825"/>
                <a:gd name="connsiteX8" fmla="*/ 635717 w 2264492"/>
                <a:gd name="connsiteY8" fmla="*/ 203200 h 885825"/>
                <a:gd name="connsiteX9" fmla="*/ 626192 w 2264492"/>
                <a:gd name="connsiteY9" fmla="*/ 212725 h 885825"/>
                <a:gd name="connsiteX10" fmla="*/ 613492 w 2264492"/>
                <a:gd name="connsiteY10" fmla="*/ 219075 h 885825"/>
                <a:gd name="connsiteX11" fmla="*/ 591267 w 2264492"/>
                <a:gd name="connsiteY11" fmla="*/ 231775 h 885825"/>
                <a:gd name="connsiteX12" fmla="*/ 537292 w 2264492"/>
                <a:gd name="connsiteY12" fmla="*/ 225425 h 885825"/>
                <a:gd name="connsiteX13" fmla="*/ 527767 w 2264492"/>
                <a:gd name="connsiteY13" fmla="*/ 222250 h 885825"/>
                <a:gd name="connsiteX14" fmla="*/ 505542 w 2264492"/>
                <a:gd name="connsiteY14" fmla="*/ 219075 h 885825"/>
                <a:gd name="connsiteX15" fmla="*/ 476967 w 2264492"/>
                <a:gd name="connsiteY15" fmla="*/ 196850 h 885825"/>
                <a:gd name="connsiteX16" fmla="*/ 467442 w 2264492"/>
                <a:gd name="connsiteY16" fmla="*/ 177800 h 885825"/>
                <a:gd name="connsiteX17" fmla="*/ 461092 w 2264492"/>
                <a:gd name="connsiteY17" fmla="*/ 158750 h 885825"/>
                <a:gd name="connsiteX18" fmla="*/ 454742 w 2264492"/>
                <a:gd name="connsiteY18" fmla="*/ 149225 h 885825"/>
                <a:gd name="connsiteX19" fmla="*/ 442042 w 2264492"/>
                <a:gd name="connsiteY19" fmla="*/ 127000 h 885825"/>
                <a:gd name="connsiteX20" fmla="*/ 429342 w 2264492"/>
                <a:gd name="connsiteY20" fmla="*/ 117475 h 885825"/>
                <a:gd name="connsiteX21" fmla="*/ 410292 w 2264492"/>
                <a:gd name="connsiteY21" fmla="*/ 104775 h 885825"/>
                <a:gd name="connsiteX22" fmla="*/ 378542 w 2264492"/>
                <a:gd name="connsiteY22" fmla="*/ 88900 h 885825"/>
                <a:gd name="connsiteX23" fmla="*/ 353142 w 2264492"/>
                <a:gd name="connsiteY23" fmla="*/ 82550 h 885825"/>
                <a:gd name="connsiteX24" fmla="*/ 327742 w 2264492"/>
                <a:gd name="connsiteY24" fmla="*/ 69850 h 885825"/>
                <a:gd name="connsiteX25" fmla="*/ 308692 w 2264492"/>
                <a:gd name="connsiteY25" fmla="*/ 57150 h 885825"/>
                <a:gd name="connsiteX26" fmla="*/ 289642 w 2264492"/>
                <a:gd name="connsiteY26" fmla="*/ 41275 h 885825"/>
                <a:gd name="connsiteX27" fmla="*/ 280117 w 2264492"/>
                <a:gd name="connsiteY27" fmla="*/ 22225 h 885825"/>
                <a:gd name="connsiteX28" fmla="*/ 270592 w 2264492"/>
                <a:gd name="connsiteY28" fmla="*/ 3175 h 885825"/>
                <a:gd name="connsiteX29" fmla="*/ 261067 w 2264492"/>
                <a:gd name="connsiteY29" fmla="*/ 0 h 885825"/>
                <a:gd name="connsiteX30" fmla="*/ 219792 w 2264492"/>
                <a:gd name="connsiteY30" fmla="*/ 6350 h 885825"/>
                <a:gd name="connsiteX31" fmla="*/ 210267 w 2264492"/>
                <a:gd name="connsiteY31" fmla="*/ 15875 h 885825"/>
                <a:gd name="connsiteX32" fmla="*/ 200742 w 2264492"/>
                <a:gd name="connsiteY32" fmla="*/ 19050 h 885825"/>
                <a:gd name="connsiteX33" fmla="*/ 197567 w 2264492"/>
                <a:gd name="connsiteY33" fmla="*/ 34925 h 885825"/>
                <a:gd name="connsiteX34" fmla="*/ 194392 w 2264492"/>
                <a:gd name="connsiteY34" fmla="*/ 44450 h 885825"/>
                <a:gd name="connsiteX35" fmla="*/ 184867 w 2264492"/>
                <a:gd name="connsiteY35" fmla="*/ 82550 h 885825"/>
                <a:gd name="connsiteX36" fmla="*/ 181692 w 2264492"/>
                <a:gd name="connsiteY36" fmla="*/ 92075 h 885825"/>
                <a:gd name="connsiteX37" fmla="*/ 168992 w 2264492"/>
                <a:gd name="connsiteY37" fmla="*/ 111125 h 885825"/>
                <a:gd name="connsiteX38" fmla="*/ 162642 w 2264492"/>
                <a:gd name="connsiteY38" fmla="*/ 120650 h 885825"/>
                <a:gd name="connsiteX39" fmla="*/ 143592 w 2264492"/>
                <a:gd name="connsiteY39" fmla="*/ 136525 h 885825"/>
                <a:gd name="connsiteX40" fmla="*/ 118192 w 2264492"/>
                <a:gd name="connsiteY40" fmla="*/ 155575 h 885825"/>
                <a:gd name="connsiteX41" fmla="*/ 108667 w 2264492"/>
                <a:gd name="connsiteY41" fmla="*/ 165100 h 885825"/>
                <a:gd name="connsiteX42" fmla="*/ 102317 w 2264492"/>
                <a:gd name="connsiteY42" fmla="*/ 174625 h 885825"/>
                <a:gd name="connsiteX43" fmla="*/ 92792 w 2264492"/>
                <a:gd name="connsiteY43" fmla="*/ 180975 h 885825"/>
                <a:gd name="connsiteX44" fmla="*/ 76917 w 2264492"/>
                <a:gd name="connsiteY44" fmla="*/ 200025 h 885825"/>
                <a:gd name="connsiteX45" fmla="*/ 61042 w 2264492"/>
                <a:gd name="connsiteY45" fmla="*/ 215900 h 885825"/>
                <a:gd name="connsiteX46" fmla="*/ 54692 w 2264492"/>
                <a:gd name="connsiteY46" fmla="*/ 234950 h 885825"/>
                <a:gd name="connsiteX47" fmla="*/ 48342 w 2264492"/>
                <a:gd name="connsiteY47" fmla="*/ 244475 h 885825"/>
                <a:gd name="connsiteX48" fmla="*/ 38817 w 2264492"/>
                <a:gd name="connsiteY48" fmla="*/ 257175 h 885825"/>
                <a:gd name="connsiteX49" fmla="*/ 32467 w 2264492"/>
                <a:gd name="connsiteY49" fmla="*/ 273050 h 885825"/>
                <a:gd name="connsiteX50" fmla="*/ 22942 w 2264492"/>
                <a:gd name="connsiteY50" fmla="*/ 288925 h 885825"/>
                <a:gd name="connsiteX51" fmla="*/ 19767 w 2264492"/>
                <a:gd name="connsiteY51" fmla="*/ 301625 h 885825"/>
                <a:gd name="connsiteX52" fmla="*/ 16592 w 2264492"/>
                <a:gd name="connsiteY52" fmla="*/ 311150 h 885825"/>
                <a:gd name="connsiteX53" fmla="*/ 13417 w 2264492"/>
                <a:gd name="connsiteY53" fmla="*/ 327025 h 885825"/>
                <a:gd name="connsiteX54" fmla="*/ 7067 w 2264492"/>
                <a:gd name="connsiteY54" fmla="*/ 355600 h 885825"/>
                <a:gd name="connsiteX55" fmla="*/ 717 w 2264492"/>
                <a:gd name="connsiteY55" fmla="*/ 393700 h 885825"/>
                <a:gd name="connsiteX56" fmla="*/ 16592 w 2264492"/>
                <a:gd name="connsiteY56" fmla="*/ 495300 h 885825"/>
                <a:gd name="connsiteX57" fmla="*/ 26117 w 2264492"/>
                <a:gd name="connsiteY57" fmla="*/ 504825 h 885825"/>
                <a:gd name="connsiteX58" fmla="*/ 38817 w 2264492"/>
                <a:gd name="connsiteY58" fmla="*/ 523875 h 885825"/>
                <a:gd name="connsiteX59" fmla="*/ 57867 w 2264492"/>
                <a:gd name="connsiteY59" fmla="*/ 552450 h 885825"/>
                <a:gd name="connsiteX60" fmla="*/ 76917 w 2264492"/>
                <a:gd name="connsiteY60" fmla="*/ 577850 h 885825"/>
                <a:gd name="connsiteX61" fmla="*/ 92792 w 2264492"/>
                <a:gd name="connsiteY61" fmla="*/ 596900 h 885825"/>
                <a:gd name="connsiteX62" fmla="*/ 102317 w 2264492"/>
                <a:gd name="connsiteY62" fmla="*/ 609600 h 885825"/>
                <a:gd name="connsiteX63" fmla="*/ 118192 w 2264492"/>
                <a:gd name="connsiteY63" fmla="*/ 635000 h 885825"/>
                <a:gd name="connsiteX64" fmla="*/ 121367 w 2264492"/>
                <a:gd name="connsiteY64" fmla="*/ 644525 h 885825"/>
                <a:gd name="connsiteX65" fmla="*/ 149942 w 2264492"/>
                <a:gd name="connsiteY65" fmla="*/ 685800 h 885825"/>
                <a:gd name="connsiteX66" fmla="*/ 165817 w 2264492"/>
                <a:gd name="connsiteY66" fmla="*/ 711200 h 885825"/>
                <a:gd name="connsiteX67" fmla="*/ 178517 w 2264492"/>
                <a:gd name="connsiteY67" fmla="*/ 723900 h 885825"/>
                <a:gd name="connsiteX68" fmla="*/ 184867 w 2264492"/>
                <a:gd name="connsiteY68" fmla="*/ 733425 h 885825"/>
                <a:gd name="connsiteX69" fmla="*/ 210267 w 2264492"/>
                <a:gd name="connsiteY69" fmla="*/ 755650 h 885825"/>
                <a:gd name="connsiteX70" fmla="*/ 219792 w 2264492"/>
                <a:gd name="connsiteY70" fmla="*/ 774700 h 885825"/>
                <a:gd name="connsiteX71" fmla="*/ 242017 w 2264492"/>
                <a:gd name="connsiteY71" fmla="*/ 803275 h 885825"/>
                <a:gd name="connsiteX72" fmla="*/ 248367 w 2264492"/>
                <a:gd name="connsiteY72" fmla="*/ 825500 h 885825"/>
                <a:gd name="connsiteX73" fmla="*/ 251542 w 2264492"/>
                <a:gd name="connsiteY73" fmla="*/ 835025 h 885825"/>
                <a:gd name="connsiteX74" fmla="*/ 254717 w 2264492"/>
                <a:gd name="connsiteY74" fmla="*/ 857250 h 885825"/>
                <a:gd name="connsiteX75" fmla="*/ 311867 w 2264492"/>
                <a:gd name="connsiteY75" fmla="*/ 844550 h 885825"/>
                <a:gd name="connsiteX76" fmla="*/ 321392 w 2264492"/>
                <a:gd name="connsiteY76" fmla="*/ 841375 h 885825"/>
                <a:gd name="connsiteX77" fmla="*/ 330917 w 2264492"/>
                <a:gd name="connsiteY77" fmla="*/ 835025 h 885825"/>
                <a:gd name="connsiteX78" fmla="*/ 343617 w 2264492"/>
                <a:gd name="connsiteY78" fmla="*/ 831850 h 885825"/>
                <a:gd name="connsiteX79" fmla="*/ 375367 w 2264492"/>
                <a:gd name="connsiteY79" fmla="*/ 838200 h 885825"/>
                <a:gd name="connsiteX80" fmla="*/ 384892 w 2264492"/>
                <a:gd name="connsiteY80" fmla="*/ 844550 h 885825"/>
                <a:gd name="connsiteX81" fmla="*/ 403942 w 2264492"/>
                <a:gd name="connsiteY81" fmla="*/ 850900 h 885825"/>
                <a:gd name="connsiteX82" fmla="*/ 413467 w 2264492"/>
                <a:gd name="connsiteY82" fmla="*/ 854075 h 885825"/>
                <a:gd name="connsiteX83" fmla="*/ 422992 w 2264492"/>
                <a:gd name="connsiteY83" fmla="*/ 860425 h 885825"/>
                <a:gd name="connsiteX84" fmla="*/ 476967 w 2264492"/>
                <a:gd name="connsiteY84" fmla="*/ 854075 h 885825"/>
                <a:gd name="connsiteX85" fmla="*/ 496017 w 2264492"/>
                <a:gd name="connsiteY85" fmla="*/ 847725 h 885825"/>
                <a:gd name="connsiteX86" fmla="*/ 515067 w 2264492"/>
                <a:gd name="connsiteY86" fmla="*/ 835025 h 885825"/>
                <a:gd name="connsiteX87" fmla="*/ 524592 w 2264492"/>
                <a:gd name="connsiteY87" fmla="*/ 828675 h 885825"/>
                <a:gd name="connsiteX88" fmla="*/ 543642 w 2264492"/>
                <a:gd name="connsiteY88" fmla="*/ 822325 h 885825"/>
                <a:gd name="connsiteX89" fmla="*/ 556342 w 2264492"/>
                <a:gd name="connsiteY89" fmla="*/ 812800 h 885825"/>
                <a:gd name="connsiteX90" fmla="*/ 575392 w 2264492"/>
                <a:gd name="connsiteY90" fmla="*/ 803275 h 885825"/>
                <a:gd name="connsiteX91" fmla="*/ 600792 w 2264492"/>
                <a:gd name="connsiteY91" fmla="*/ 784225 h 885825"/>
                <a:gd name="connsiteX92" fmla="*/ 610317 w 2264492"/>
                <a:gd name="connsiteY92" fmla="*/ 781050 h 885825"/>
                <a:gd name="connsiteX93" fmla="*/ 623017 w 2264492"/>
                <a:gd name="connsiteY93" fmla="*/ 774700 h 885825"/>
                <a:gd name="connsiteX94" fmla="*/ 638892 w 2264492"/>
                <a:gd name="connsiteY94" fmla="*/ 771525 h 885825"/>
                <a:gd name="connsiteX95" fmla="*/ 651592 w 2264492"/>
                <a:gd name="connsiteY95" fmla="*/ 765175 h 885825"/>
                <a:gd name="connsiteX96" fmla="*/ 661117 w 2264492"/>
                <a:gd name="connsiteY96" fmla="*/ 762000 h 885825"/>
                <a:gd name="connsiteX97" fmla="*/ 683342 w 2264492"/>
                <a:gd name="connsiteY97" fmla="*/ 752475 h 885825"/>
                <a:gd name="connsiteX98" fmla="*/ 692867 w 2264492"/>
                <a:gd name="connsiteY98" fmla="*/ 742950 h 885825"/>
                <a:gd name="connsiteX99" fmla="*/ 775417 w 2264492"/>
                <a:gd name="connsiteY99" fmla="*/ 746125 h 885825"/>
                <a:gd name="connsiteX100" fmla="*/ 810342 w 2264492"/>
                <a:gd name="connsiteY100" fmla="*/ 765175 h 885825"/>
                <a:gd name="connsiteX101" fmla="*/ 819867 w 2264492"/>
                <a:gd name="connsiteY101" fmla="*/ 768350 h 885825"/>
                <a:gd name="connsiteX102" fmla="*/ 829392 w 2264492"/>
                <a:gd name="connsiteY102" fmla="*/ 777875 h 885825"/>
                <a:gd name="connsiteX103" fmla="*/ 842092 w 2264492"/>
                <a:gd name="connsiteY103" fmla="*/ 800100 h 885825"/>
                <a:gd name="connsiteX104" fmla="*/ 861142 w 2264492"/>
                <a:gd name="connsiteY104" fmla="*/ 819150 h 885825"/>
                <a:gd name="connsiteX105" fmla="*/ 870667 w 2264492"/>
                <a:gd name="connsiteY105" fmla="*/ 828675 h 885825"/>
                <a:gd name="connsiteX106" fmla="*/ 877017 w 2264492"/>
                <a:gd name="connsiteY106" fmla="*/ 838200 h 885825"/>
                <a:gd name="connsiteX107" fmla="*/ 908767 w 2264492"/>
                <a:gd name="connsiteY107" fmla="*/ 857250 h 885825"/>
                <a:gd name="connsiteX108" fmla="*/ 930992 w 2264492"/>
                <a:gd name="connsiteY108" fmla="*/ 863600 h 885825"/>
                <a:gd name="connsiteX109" fmla="*/ 959567 w 2264492"/>
                <a:gd name="connsiteY109" fmla="*/ 860425 h 885825"/>
                <a:gd name="connsiteX110" fmla="*/ 972267 w 2264492"/>
                <a:gd name="connsiteY110" fmla="*/ 850900 h 885825"/>
                <a:gd name="connsiteX111" fmla="*/ 991317 w 2264492"/>
                <a:gd name="connsiteY111" fmla="*/ 841375 h 885825"/>
                <a:gd name="connsiteX112" fmla="*/ 1000842 w 2264492"/>
                <a:gd name="connsiteY112" fmla="*/ 835025 h 885825"/>
                <a:gd name="connsiteX113" fmla="*/ 1064342 w 2264492"/>
                <a:gd name="connsiteY113" fmla="*/ 825500 h 885825"/>
                <a:gd name="connsiteX114" fmla="*/ 1175467 w 2264492"/>
                <a:gd name="connsiteY114" fmla="*/ 828675 h 885825"/>
                <a:gd name="connsiteX115" fmla="*/ 1184992 w 2264492"/>
                <a:gd name="connsiteY115" fmla="*/ 835025 h 885825"/>
                <a:gd name="connsiteX116" fmla="*/ 1207217 w 2264492"/>
                <a:gd name="connsiteY116" fmla="*/ 844550 h 885825"/>
                <a:gd name="connsiteX117" fmla="*/ 1216742 w 2264492"/>
                <a:gd name="connsiteY117" fmla="*/ 857250 h 885825"/>
                <a:gd name="connsiteX118" fmla="*/ 1229442 w 2264492"/>
                <a:gd name="connsiteY118" fmla="*/ 860425 h 885825"/>
                <a:gd name="connsiteX119" fmla="*/ 1242142 w 2264492"/>
                <a:gd name="connsiteY119" fmla="*/ 866775 h 885825"/>
                <a:gd name="connsiteX120" fmla="*/ 1261192 w 2264492"/>
                <a:gd name="connsiteY120" fmla="*/ 873125 h 885825"/>
                <a:gd name="connsiteX121" fmla="*/ 1286592 w 2264492"/>
                <a:gd name="connsiteY121" fmla="*/ 885825 h 885825"/>
                <a:gd name="connsiteX122" fmla="*/ 1299292 w 2264492"/>
                <a:gd name="connsiteY122" fmla="*/ 876300 h 885825"/>
                <a:gd name="connsiteX123" fmla="*/ 1308817 w 2264492"/>
                <a:gd name="connsiteY123" fmla="*/ 857250 h 885825"/>
                <a:gd name="connsiteX124" fmla="*/ 1318342 w 2264492"/>
                <a:gd name="connsiteY124" fmla="*/ 847725 h 885825"/>
                <a:gd name="connsiteX125" fmla="*/ 1334217 w 2264492"/>
                <a:gd name="connsiteY125" fmla="*/ 831850 h 885825"/>
                <a:gd name="connsiteX126" fmla="*/ 1346917 w 2264492"/>
                <a:gd name="connsiteY126" fmla="*/ 812800 h 885825"/>
                <a:gd name="connsiteX127" fmla="*/ 1365967 w 2264492"/>
                <a:gd name="connsiteY127" fmla="*/ 796925 h 885825"/>
                <a:gd name="connsiteX128" fmla="*/ 1375492 w 2264492"/>
                <a:gd name="connsiteY128" fmla="*/ 787400 h 885825"/>
                <a:gd name="connsiteX129" fmla="*/ 1385017 w 2264492"/>
                <a:gd name="connsiteY129" fmla="*/ 781050 h 885825"/>
                <a:gd name="connsiteX130" fmla="*/ 1404067 w 2264492"/>
                <a:gd name="connsiteY130" fmla="*/ 774700 h 885825"/>
                <a:gd name="connsiteX131" fmla="*/ 1410417 w 2264492"/>
                <a:gd name="connsiteY131" fmla="*/ 765175 h 885825"/>
                <a:gd name="connsiteX132" fmla="*/ 1435817 w 2264492"/>
                <a:gd name="connsiteY132" fmla="*/ 758825 h 885825"/>
                <a:gd name="connsiteX133" fmla="*/ 1588217 w 2264492"/>
                <a:gd name="connsiteY133" fmla="*/ 762000 h 885825"/>
                <a:gd name="connsiteX134" fmla="*/ 1648542 w 2264492"/>
                <a:gd name="connsiteY134" fmla="*/ 771525 h 885825"/>
                <a:gd name="connsiteX135" fmla="*/ 1667592 w 2264492"/>
                <a:gd name="connsiteY135" fmla="*/ 774700 h 885825"/>
                <a:gd name="connsiteX136" fmla="*/ 1683467 w 2264492"/>
                <a:gd name="connsiteY136" fmla="*/ 777875 h 885825"/>
                <a:gd name="connsiteX137" fmla="*/ 1715217 w 2264492"/>
                <a:gd name="connsiteY137" fmla="*/ 784225 h 885825"/>
                <a:gd name="connsiteX138" fmla="*/ 1743792 w 2264492"/>
                <a:gd name="connsiteY138" fmla="*/ 793750 h 885825"/>
                <a:gd name="connsiteX139" fmla="*/ 1772367 w 2264492"/>
                <a:gd name="connsiteY139" fmla="*/ 796925 h 885825"/>
                <a:gd name="connsiteX140" fmla="*/ 1794592 w 2264492"/>
                <a:gd name="connsiteY140" fmla="*/ 800100 h 885825"/>
                <a:gd name="connsiteX141" fmla="*/ 1883492 w 2264492"/>
                <a:gd name="connsiteY141" fmla="*/ 793750 h 885825"/>
                <a:gd name="connsiteX142" fmla="*/ 1905717 w 2264492"/>
                <a:gd name="connsiteY142" fmla="*/ 787400 h 885825"/>
                <a:gd name="connsiteX143" fmla="*/ 1918417 w 2264492"/>
                <a:gd name="connsiteY143" fmla="*/ 784225 h 885825"/>
                <a:gd name="connsiteX144" fmla="*/ 1962867 w 2264492"/>
                <a:gd name="connsiteY144" fmla="*/ 758825 h 885825"/>
                <a:gd name="connsiteX145" fmla="*/ 1975567 w 2264492"/>
                <a:gd name="connsiteY145" fmla="*/ 749300 h 885825"/>
                <a:gd name="connsiteX146" fmla="*/ 1988267 w 2264492"/>
                <a:gd name="connsiteY146" fmla="*/ 742950 h 885825"/>
                <a:gd name="connsiteX147" fmla="*/ 2000967 w 2264492"/>
                <a:gd name="connsiteY147" fmla="*/ 733425 h 885825"/>
                <a:gd name="connsiteX148" fmla="*/ 2023192 w 2264492"/>
                <a:gd name="connsiteY148" fmla="*/ 723900 h 885825"/>
                <a:gd name="connsiteX149" fmla="*/ 2032717 w 2264492"/>
                <a:gd name="connsiteY149" fmla="*/ 714375 h 885825"/>
                <a:gd name="connsiteX150" fmla="*/ 2064467 w 2264492"/>
                <a:gd name="connsiteY150" fmla="*/ 704850 h 885825"/>
                <a:gd name="connsiteX151" fmla="*/ 2080342 w 2264492"/>
                <a:gd name="connsiteY151" fmla="*/ 695325 h 885825"/>
                <a:gd name="connsiteX152" fmla="*/ 2093042 w 2264492"/>
                <a:gd name="connsiteY152" fmla="*/ 688975 h 885825"/>
                <a:gd name="connsiteX153" fmla="*/ 2112092 w 2264492"/>
                <a:gd name="connsiteY153" fmla="*/ 673100 h 885825"/>
                <a:gd name="connsiteX154" fmla="*/ 2121617 w 2264492"/>
                <a:gd name="connsiteY154" fmla="*/ 669925 h 885825"/>
                <a:gd name="connsiteX155" fmla="*/ 2140667 w 2264492"/>
                <a:gd name="connsiteY155" fmla="*/ 657225 h 885825"/>
                <a:gd name="connsiteX156" fmla="*/ 2153367 w 2264492"/>
                <a:gd name="connsiteY156" fmla="*/ 650875 h 885825"/>
                <a:gd name="connsiteX157" fmla="*/ 2169242 w 2264492"/>
                <a:gd name="connsiteY157" fmla="*/ 638175 h 885825"/>
                <a:gd name="connsiteX158" fmla="*/ 2191467 w 2264492"/>
                <a:gd name="connsiteY158" fmla="*/ 622300 h 885825"/>
                <a:gd name="connsiteX159" fmla="*/ 2207342 w 2264492"/>
                <a:gd name="connsiteY159" fmla="*/ 615950 h 885825"/>
                <a:gd name="connsiteX160" fmla="*/ 2213692 w 2264492"/>
                <a:gd name="connsiteY160" fmla="*/ 606425 h 885825"/>
                <a:gd name="connsiteX161" fmla="*/ 2220042 w 2264492"/>
                <a:gd name="connsiteY161" fmla="*/ 577850 h 885825"/>
                <a:gd name="connsiteX162" fmla="*/ 2216867 w 2264492"/>
                <a:gd name="connsiteY162" fmla="*/ 511175 h 885825"/>
                <a:gd name="connsiteX163" fmla="*/ 2213692 w 2264492"/>
                <a:gd name="connsiteY163" fmla="*/ 501650 h 885825"/>
                <a:gd name="connsiteX164" fmla="*/ 2207342 w 2264492"/>
                <a:gd name="connsiteY164" fmla="*/ 479425 h 885825"/>
                <a:gd name="connsiteX165" fmla="*/ 2210517 w 2264492"/>
                <a:gd name="connsiteY165" fmla="*/ 288925 h 885825"/>
                <a:gd name="connsiteX166" fmla="*/ 2213692 w 2264492"/>
                <a:gd name="connsiteY166" fmla="*/ 273050 h 885825"/>
                <a:gd name="connsiteX167" fmla="*/ 2223217 w 2264492"/>
                <a:gd name="connsiteY167" fmla="*/ 234950 h 885825"/>
                <a:gd name="connsiteX168" fmla="*/ 2229567 w 2264492"/>
                <a:gd name="connsiteY168" fmla="*/ 215900 h 885825"/>
                <a:gd name="connsiteX169" fmla="*/ 2245442 w 2264492"/>
                <a:gd name="connsiteY169" fmla="*/ 184150 h 885825"/>
                <a:gd name="connsiteX170" fmla="*/ 2251792 w 2264492"/>
                <a:gd name="connsiteY170" fmla="*/ 165100 h 885825"/>
                <a:gd name="connsiteX171" fmla="*/ 2258142 w 2264492"/>
                <a:gd name="connsiteY171" fmla="*/ 155575 h 885825"/>
                <a:gd name="connsiteX172" fmla="*/ 2264492 w 2264492"/>
                <a:gd name="connsiteY172" fmla="*/ 133350 h 885825"/>
                <a:gd name="connsiteX173" fmla="*/ 2261317 w 2264492"/>
                <a:gd name="connsiteY173" fmla="*/ 114300 h 885825"/>
                <a:gd name="connsiteX174" fmla="*/ 2251792 w 2264492"/>
                <a:gd name="connsiteY174" fmla="*/ 111125 h 885825"/>
                <a:gd name="connsiteX175" fmla="*/ 2194642 w 2264492"/>
                <a:gd name="connsiteY175" fmla="*/ 117475 h 885825"/>
                <a:gd name="connsiteX176" fmla="*/ 2162892 w 2264492"/>
                <a:gd name="connsiteY176" fmla="*/ 123825 h 885825"/>
                <a:gd name="connsiteX177" fmla="*/ 2115267 w 2264492"/>
                <a:gd name="connsiteY177" fmla="*/ 98425 h 885825"/>
                <a:gd name="connsiteX178" fmla="*/ 2099392 w 2264492"/>
                <a:gd name="connsiteY178" fmla="*/ 85725 h 885825"/>
                <a:gd name="connsiteX179" fmla="*/ 2073992 w 2264492"/>
                <a:gd name="connsiteY179" fmla="*/ 79375 h 885825"/>
                <a:gd name="connsiteX180" fmla="*/ 2042242 w 2264492"/>
                <a:gd name="connsiteY180" fmla="*/ 57150 h 885825"/>
                <a:gd name="connsiteX181" fmla="*/ 2020017 w 2264492"/>
                <a:gd name="connsiteY181" fmla="*/ 41275 h 885825"/>
                <a:gd name="connsiteX182" fmla="*/ 2000967 w 2264492"/>
                <a:gd name="connsiteY182" fmla="*/ 34925 h 885825"/>
                <a:gd name="connsiteX183" fmla="*/ 1991442 w 2264492"/>
                <a:gd name="connsiteY183" fmla="*/ 28575 h 885825"/>
                <a:gd name="connsiteX184" fmla="*/ 1981917 w 2264492"/>
                <a:gd name="connsiteY184" fmla="*/ 25400 h 885825"/>
                <a:gd name="connsiteX185" fmla="*/ 1953342 w 2264492"/>
                <a:gd name="connsiteY185" fmla="*/ 19050 h 885825"/>
                <a:gd name="connsiteX186" fmla="*/ 1854917 w 2264492"/>
                <a:gd name="connsiteY186" fmla="*/ 25400 h 885825"/>
                <a:gd name="connsiteX187" fmla="*/ 1845392 w 2264492"/>
                <a:gd name="connsiteY187" fmla="*/ 31750 h 885825"/>
                <a:gd name="connsiteX188" fmla="*/ 1819992 w 2264492"/>
                <a:gd name="connsiteY188" fmla="*/ 44450 h 885825"/>
                <a:gd name="connsiteX189" fmla="*/ 1810467 w 2264492"/>
                <a:gd name="connsiteY189" fmla="*/ 53975 h 885825"/>
                <a:gd name="connsiteX190" fmla="*/ 1800942 w 2264492"/>
                <a:gd name="connsiteY190" fmla="*/ 57150 h 885825"/>
                <a:gd name="connsiteX191" fmla="*/ 1785067 w 2264492"/>
                <a:gd name="connsiteY191" fmla="*/ 63500 h 885825"/>
                <a:gd name="connsiteX192" fmla="*/ 1775542 w 2264492"/>
                <a:gd name="connsiteY192" fmla="*/ 66675 h 885825"/>
                <a:gd name="connsiteX193" fmla="*/ 1746967 w 2264492"/>
                <a:gd name="connsiteY193" fmla="*/ 82550 h 885825"/>
                <a:gd name="connsiteX194" fmla="*/ 1734267 w 2264492"/>
                <a:gd name="connsiteY194" fmla="*/ 85725 h 885825"/>
                <a:gd name="connsiteX195" fmla="*/ 1604092 w 2264492"/>
                <a:gd name="connsiteY195" fmla="*/ 88900 h 885825"/>
                <a:gd name="connsiteX196" fmla="*/ 1585042 w 2264492"/>
                <a:gd name="connsiteY196" fmla="*/ 95250 h 885825"/>
                <a:gd name="connsiteX197" fmla="*/ 1575517 w 2264492"/>
                <a:gd name="connsiteY197" fmla="*/ 98425 h 885825"/>
                <a:gd name="connsiteX198" fmla="*/ 1565992 w 2264492"/>
                <a:gd name="connsiteY198" fmla="*/ 104775 h 885825"/>
                <a:gd name="connsiteX199" fmla="*/ 1534242 w 2264492"/>
                <a:gd name="connsiteY199" fmla="*/ 107950 h 885825"/>
                <a:gd name="connsiteX200" fmla="*/ 1464392 w 2264492"/>
                <a:gd name="connsiteY200" fmla="*/ 101600 h 885825"/>
                <a:gd name="connsiteX201" fmla="*/ 1432642 w 2264492"/>
                <a:gd name="connsiteY201" fmla="*/ 95250 h 885825"/>
                <a:gd name="connsiteX202" fmla="*/ 1410417 w 2264492"/>
                <a:gd name="connsiteY202" fmla="*/ 92075 h 885825"/>
                <a:gd name="connsiteX203" fmla="*/ 1375492 w 2264492"/>
                <a:gd name="connsiteY203" fmla="*/ 85725 h 885825"/>
                <a:gd name="connsiteX204" fmla="*/ 1267542 w 2264492"/>
                <a:gd name="connsiteY204" fmla="*/ 88900 h 885825"/>
                <a:gd name="connsiteX205" fmla="*/ 1232617 w 2264492"/>
                <a:gd name="connsiteY205" fmla="*/ 98425 h 885825"/>
                <a:gd name="connsiteX206" fmla="*/ 1213567 w 2264492"/>
                <a:gd name="connsiteY206" fmla="*/ 101600 h 885825"/>
                <a:gd name="connsiteX207" fmla="*/ 1200867 w 2264492"/>
                <a:gd name="connsiteY207" fmla="*/ 107950 h 885825"/>
                <a:gd name="connsiteX208" fmla="*/ 1181817 w 2264492"/>
                <a:gd name="connsiteY208" fmla="*/ 111125 h 885825"/>
                <a:gd name="connsiteX209" fmla="*/ 1169117 w 2264492"/>
                <a:gd name="connsiteY209" fmla="*/ 114300 h 885825"/>
                <a:gd name="connsiteX210" fmla="*/ 1146892 w 2264492"/>
                <a:gd name="connsiteY210" fmla="*/ 130175 h 885825"/>
                <a:gd name="connsiteX211" fmla="*/ 1137367 w 2264492"/>
                <a:gd name="connsiteY211" fmla="*/ 133350 h 885825"/>
                <a:gd name="connsiteX212" fmla="*/ 1131017 w 2264492"/>
                <a:gd name="connsiteY212" fmla="*/ 130175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2264492" h="885825">
                  <a:moveTo>
                    <a:pt x="1131017" y="130175"/>
                  </a:moveTo>
                  <a:cubicBezTo>
                    <a:pt x="1082863" y="135467"/>
                    <a:pt x="942983" y="156758"/>
                    <a:pt x="848442" y="165100"/>
                  </a:cubicBezTo>
                  <a:cubicBezTo>
                    <a:pt x="798882" y="169473"/>
                    <a:pt x="748811" y="164307"/>
                    <a:pt x="699217" y="168275"/>
                  </a:cubicBezTo>
                  <a:cubicBezTo>
                    <a:pt x="694741" y="168633"/>
                    <a:pt x="693591" y="175572"/>
                    <a:pt x="689692" y="177800"/>
                  </a:cubicBezTo>
                  <a:cubicBezTo>
                    <a:pt x="685903" y="179965"/>
                    <a:pt x="681188" y="179776"/>
                    <a:pt x="676992" y="180975"/>
                  </a:cubicBezTo>
                  <a:cubicBezTo>
                    <a:pt x="673774" y="181894"/>
                    <a:pt x="670642" y="183092"/>
                    <a:pt x="667467" y="184150"/>
                  </a:cubicBezTo>
                  <a:cubicBezTo>
                    <a:pt x="664292" y="187325"/>
                    <a:pt x="661678" y="191184"/>
                    <a:pt x="657942" y="193675"/>
                  </a:cubicBezTo>
                  <a:cubicBezTo>
                    <a:pt x="655157" y="195531"/>
                    <a:pt x="651493" y="195532"/>
                    <a:pt x="648417" y="196850"/>
                  </a:cubicBezTo>
                  <a:cubicBezTo>
                    <a:pt x="644067" y="198714"/>
                    <a:pt x="639568" y="200449"/>
                    <a:pt x="635717" y="203200"/>
                  </a:cubicBezTo>
                  <a:cubicBezTo>
                    <a:pt x="632063" y="205810"/>
                    <a:pt x="629846" y="210115"/>
                    <a:pt x="626192" y="212725"/>
                  </a:cubicBezTo>
                  <a:cubicBezTo>
                    <a:pt x="622341" y="215476"/>
                    <a:pt x="617343" y="216324"/>
                    <a:pt x="613492" y="219075"/>
                  </a:cubicBezTo>
                  <a:cubicBezTo>
                    <a:pt x="593121" y="233626"/>
                    <a:pt x="615865" y="225626"/>
                    <a:pt x="591267" y="231775"/>
                  </a:cubicBezTo>
                  <a:cubicBezTo>
                    <a:pt x="573275" y="229658"/>
                    <a:pt x="555207" y="228112"/>
                    <a:pt x="537292" y="225425"/>
                  </a:cubicBezTo>
                  <a:cubicBezTo>
                    <a:pt x="533982" y="224929"/>
                    <a:pt x="531049" y="222906"/>
                    <a:pt x="527767" y="222250"/>
                  </a:cubicBezTo>
                  <a:cubicBezTo>
                    <a:pt x="520429" y="220782"/>
                    <a:pt x="512950" y="220133"/>
                    <a:pt x="505542" y="219075"/>
                  </a:cubicBezTo>
                  <a:cubicBezTo>
                    <a:pt x="482756" y="203884"/>
                    <a:pt x="491888" y="211771"/>
                    <a:pt x="476967" y="196850"/>
                  </a:cubicBezTo>
                  <a:cubicBezTo>
                    <a:pt x="465388" y="162112"/>
                    <a:pt x="483855" y="214729"/>
                    <a:pt x="467442" y="177800"/>
                  </a:cubicBezTo>
                  <a:cubicBezTo>
                    <a:pt x="464724" y="171683"/>
                    <a:pt x="464805" y="164319"/>
                    <a:pt x="461092" y="158750"/>
                  </a:cubicBezTo>
                  <a:cubicBezTo>
                    <a:pt x="458975" y="155575"/>
                    <a:pt x="456449" y="152638"/>
                    <a:pt x="454742" y="149225"/>
                  </a:cubicBezTo>
                  <a:cubicBezTo>
                    <a:pt x="447477" y="134694"/>
                    <a:pt x="457397" y="142355"/>
                    <a:pt x="442042" y="127000"/>
                  </a:cubicBezTo>
                  <a:cubicBezTo>
                    <a:pt x="438300" y="123258"/>
                    <a:pt x="433084" y="121217"/>
                    <a:pt x="429342" y="117475"/>
                  </a:cubicBezTo>
                  <a:cubicBezTo>
                    <a:pt x="414724" y="102857"/>
                    <a:pt x="433380" y="110547"/>
                    <a:pt x="410292" y="104775"/>
                  </a:cubicBezTo>
                  <a:cubicBezTo>
                    <a:pt x="394189" y="92698"/>
                    <a:pt x="400143" y="95072"/>
                    <a:pt x="378542" y="88900"/>
                  </a:cubicBezTo>
                  <a:cubicBezTo>
                    <a:pt x="370151" y="86502"/>
                    <a:pt x="353142" y="82550"/>
                    <a:pt x="353142" y="82550"/>
                  </a:cubicBezTo>
                  <a:cubicBezTo>
                    <a:pt x="331927" y="61335"/>
                    <a:pt x="357483" y="83369"/>
                    <a:pt x="327742" y="69850"/>
                  </a:cubicBezTo>
                  <a:cubicBezTo>
                    <a:pt x="320794" y="66692"/>
                    <a:pt x="315042" y="61383"/>
                    <a:pt x="308692" y="57150"/>
                  </a:cubicBezTo>
                  <a:cubicBezTo>
                    <a:pt x="295431" y="48309"/>
                    <a:pt x="301865" y="53498"/>
                    <a:pt x="289642" y="41275"/>
                  </a:cubicBezTo>
                  <a:cubicBezTo>
                    <a:pt x="281662" y="17334"/>
                    <a:pt x="292427" y="46844"/>
                    <a:pt x="280117" y="22225"/>
                  </a:cubicBezTo>
                  <a:cubicBezTo>
                    <a:pt x="276282" y="14556"/>
                    <a:pt x="278175" y="9241"/>
                    <a:pt x="270592" y="3175"/>
                  </a:cubicBezTo>
                  <a:cubicBezTo>
                    <a:pt x="267979" y="1084"/>
                    <a:pt x="264242" y="1058"/>
                    <a:pt x="261067" y="0"/>
                  </a:cubicBezTo>
                  <a:cubicBezTo>
                    <a:pt x="247309" y="2117"/>
                    <a:pt x="233079" y="2198"/>
                    <a:pt x="219792" y="6350"/>
                  </a:cubicBezTo>
                  <a:cubicBezTo>
                    <a:pt x="215506" y="7689"/>
                    <a:pt x="214003" y="13384"/>
                    <a:pt x="210267" y="15875"/>
                  </a:cubicBezTo>
                  <a:cubicBezTo>
                    <a:pt x="207482" y="17731"/>
                    <a:pt x="203917" y="17992"/>
                    <a:pt x="200742" y="19050"/>
                  </a:cubicBezTo>
                  <a:cubicBezTo>
                    <a:pt x="199684" y="24342"/>
                    <a:pt x="198876" y="29690"/>
                    <a:pt x="197567" y="34925"/>
                  </a:cubicBezTo>
                  <a:cubicBezTo>
                    <a:pt x="196755" y="38172"/>
                    <a:pt x="195118" y="41183"/>
                    <a:pt x="194392" y="44450"/>
                  </a:cubicBezTo>
                  <a:cubicBezTo>
                    <a:pt x="185841" y="82929"/>
                    <a:pt x="197698" y="44057"/>
                    <a:pt x="184867" y="82550"/>
                  </a:cubicBezTo>
                  <a:cubicBezTo>
                    <a:pt x="183809" y="85725"/>
                    <a:pt x="183548" y="89290"/>
                    <a:pt x="181692" y="92075"/>
                  </a:cubicBezTo>
                  <a:lnTo>
                    <a:pt x="168992" y="111125"/>
                  </a:lnTo>
                  <a:cubicBezTo>
                    <a:pt x="166875" y="114300"/>
                    <a:pt x="165573" y="118207"/>
                    <a:pt x="162642" y="120650"/>
                  </a:cubicBezTo>
                  <a:cubicBezTo>
                    <a:pt x="156292" y="125942"/>
                    <a:pt x="150092" y="131418"/>
                    <a:pt x="143592" y="136525"/>
                  </a:cubicBezTo>
                  <a:cubicBezTo>
                    <a:pt x="135270" y="143064"/>
                    <a:pt x="125676" y="148091"/>
                    <a:pt x="118192" y="155575"/>
                  </a:cubicBezTo>
                  <a:cubicBezTo>
                    <a:pt x="115017" y="158750"/>
                    <a:pt x="111542" y="161651"/>
                    <a:pt x="108667" y="165100"/>
                  </a:cubicBezTo>
                  <a:cubicBezTo>
                    <a:pt x="106224" y="168031"/>
                    <a:pt x="105015" y="171927"/>
                    <a:pt x="102317" y="174625"/>
                  </a:cubicBezTo>
                  <a:cubicBezTo>
                    <a:pt x="99619" y="177323"/>
                    <a:pt x="95967" y="178858"/>
                    <a:pt x="92792" y="180975"/>
                  </a:cubicBezTo>
                  <a:cubicBezTo>
                    <a:pt x="77026" y="204624"/>
                    <a:pt x="97289" y="175579"/>
                    <a:pt x="76917" y="200025"/>
                  </a:cubicBezTo>
                  <a:cubicBezTo>
                    <a:pt x="63688" y="215900"/>
                    <a:pt x="78505" y="204258"/>
                    <a:pt x="61042" y="215900"/>
                  </a:cubicBezTo>
                  <a:cubicBezTo>
                    <a:pt x="58925" y="222250"/>
                    <a:pt x="58405" y="229381"/>
                    <a:pt x="54692" y="234950"/>
                  </a:cubicBezTo>
                  <a:cubicBezTo>
                    <a:pt x="52575" y="238125"/>
                    <a:pt x="50560" y="241370"/>
                    <a:pt x="48342" y="244475"/>
                  </a:cubicBezTo>
                  <a:cubicBezTo>
                    <a:pt x="45266" y="248781"/>
                    <a:pt x="41387" y="252549"/>
                    <a:pt x="38817" y="257175"/>
                  </a:cubicBezTo>
                  <a:cubicBezTo>
                    <a:pt x="36049" y="262157"/>
                    <a:pt x="35016" y="267952"/>
                    <a:pt x="32467" y="273050"/>
                  </a:cubicBezTo>
                  <a:cubicBezTo>
                    <a:pt x="29707" y="278570"/>
                    <a:pt x="26117" y="283633"/>
                    <a:pt x="22942" y="288925"/>
                  </a:cubicBezTo>
                  <a:cubicBezTo>
                    <a:pt x="21884" y="293158"/>
                    <a:pt x="20966" y="297429"/>
                    <a:pt x="19767" y="301625"/>
                  </a:cubicBezTo>
                  <a:cubicBezTo>
                    <a:pt x="18848" y="304843"/>
                    <a:pt x="17404" y="307903"/>
                    <a:pt x="16592" y="311150"/>
                  </a:cubicBezTo>
                  <a:cubicBezTo>
                    <a:pt x="15283" y="316385"/>
                    <a:pt x="14588" y="321757"/>
                    <a:pt x="13417" y="327025"/>
                  </a:cubicBezTo>
                  <a:cubicBezTo>
                    <a:pt x="10257" y="341246"/>
                    <a:pt x="9461" y="340039"/>
                    <a:pt x="7067" y="355600"/>
                  </a:cubicBezTo>
                  <a:cubicBezTo>
                    <a:pt x="1121" y="394249"/>
                    <a:pt x="7102" y="368161"/>
                    <a:pt x="717" y="393700"/>
                  </a:cubicBezTo>
                  <a:cubicBezTo>
                    <a:pt x="1476" y="411907"/>
                    <a:pt x="-6431" y="472277"/>
                    <a:pt x="16592" y="495300"/>
                  </a:cubicBezTo>
                  <a:lnTo>
                    <a:pt x="26117" y="504825"/>
                  </a:lnTo>
                  <a:cubicBezTo>
                    <a:pt x="32485" y="523928"/>
                    <a:pt x="24547" y="504849"/>
                    <a:pt x="38817" y="523875"/>
                  </a:cubicBezTo>
                  <a:cubicBezTo>
                    <a:pt x="45686" y="533033"/>
                    <a:pt x="49772" y="544355"/>
                    <a:pt x="57867" y="552450"/>
                  </a:cubicBezTo>
                  <a:cubicBezTo>
                    <a:pt x="78453" y="573036"/>
                    <a:pt x="55877" y="548920"/>
                    <a:pt x="76917" y="577850"/>
                  </a:cubicBezTo>
                  <a:cubicBezTo>
                    <a:pt x="81779" y="584535"/>
                    <a:pt x="87628" y="590445"/>
                    <a:pt x="92792" y="596900"/>
                  </a:cubicBezTo>
                  <a:cubicBezTo>
                    <a:pt x="96098" y="601032"/>
                    <a:pt x="99241" y="605294"/>
                    <a:pt x="102317" y="609600"/>
                  </a:cubicBezTo>
                  <a:cubicBezTo>
                    <a:pt x="106515" y="615477"/>
                    <a:pt x="115720" y="630057"/>
                    <a:pt x="118192" y="635000"/>
                  </a:cubicBezTo>
                  <a:cubicBezTo>
                    <a:pt x="119689" y="637993"/>
                    <a:pt x="119681" y="641634"/>
                    <a:pt x="121367" y="644525"/>
                  </a:cubicBezTo>
                  <a:cubicBezTo>
                    <a:pt x="148951" y="691811"/>
                    <a:pt x="130961" y="657328"/>
                    <a:pt x="149942" y="685800"/>
                  </a:cubicBezTo>
                  <a:cubicBezTo>
                    <a:pt x="155480" y="694107"/>
                    <a:pt x="159826" y="703213"/>
                    <a:pt x="165817" y="711200"/>
                  </a:cubicBezTo>
                  <a:cubicBezTo>
                    <a:pt x="169409" y="715989"/>
                    <a:pt x="174621" y="719354"/>
                    <a:pt x="178517" y="723900"/>
                  </a:cubicBezTo>
                  <a:cubicBezTo>
                    <a:pt x="181000" y="726797"/>
                    <a:pt x="182384" y="730528"/>
                    <a:pt x="184867" y="733425"/>
                  </a:cubicBezTo>
                  <a:cubicBezTo>
                    <a:pt x="194732" y="744934"/>
                    <a:pt x="198591" y="746893"/>
                    <a:pt x="210267" y="755650"/>
                  </a:cubicBezTo>
                  <a:cubicBezTo>
                    <a:pt x="213449" y="765196"/>
                    <a:pt x="212953" y="766494"/>
                    <a:pt x="219792" y="774700"/>
                  </a:cubicBezTo>
                  <a:cubicBezTo>
                    <a:pt x="228924" y="785658"/>
                    <a:pt x="236667" y="787226"/>
                    <a:pt x="242017" y="803275"/>
                  </a:cubicBezTo>
                  <a:cubicBezTo>
                    <a:pt x="249630" y="826113"/>
                    <a:pt x="240394" y="797593"/>
                    <a:pt x="248367" y="825500"/>
                  </a:cubicBezTo>
                  <a:cubicBezTo>
                    <a:pt x="249286" y="828718"/>
                    <a:pt x="250484" y="831850"/>
                    <a:pt x="251542" y="835025"/>
                  </a:cubicBezTo>
                  <a:cubicBezTo>
                    <a:pt x="252600" y="842433"/>
                    <a:pt x="247574" y="855018"/>
                    <a:pt x="254717" y="857250"/>
                  </a:cubicBezTo>
                  <a:cubicBezTo>
                    <a:pt x="297589" y="870648"/>
                    <a:pt x="291050" y="854959"/>
                    <a:pt x="311867" y="844550"/>
                  </a:cubicBezTo>
                  <a:cubicBezTo>
                    <a:pt x="314860" y="843053"/>
                    <a:pt x="318399" y="842872"/>
                    <a:pt x="321392" y="841375"/>
                  </a:cubicBezTo>
                  <a:cubicBezTo>
                    <a:pt x="324805" y="839668"/>
                    <a:pt x="327410" y="836528"/>
                    <a:pt x="330917" y="835025"/>
                  </a:cubicBezTo>
                  <a:cubicBezTo>
                    <a:pt x="334928" y="833306"/>
                    <a:pt x="339384" y="832908"/>
                    <a:pt x="343617" y="831850"/>
                  </a:cubicBezTo>
                  <a:cubicBezTo>
                    <a:pt x="351807" y="833020"/>
                    <a:pt x="366501" y="833767"/>
                    <a:pt x="375367" y="838200"/>
                  </a:cubicBezTo>
                  <a:cubicBezTo>
                    <a:pt x="378780" y="839907"/>
                    <a:pt x="381405" y="843000"/>
                    <a:pt x="384892" y="844550"/>
                  </a:cubicBezTo>
                  <a:cubicBezTo>
                    <a:pt x="391009" y="847268"/>
                    <a:pt x="397592" y="848783"/>
                    <a:pt x="403942" y="850900"/>
                  </a:cubicBezTo>
                  <a:cubicBezTo>
                    <a:pt x="407117" y="851958"/>
                    <a:pt x="410682" y="852219"/>
                    <a:pt x="413467" y="854075"/>
                  </a:cubicBezTo>
                  <a:lnTo>
                    <a:pt x="422992" y="860425"/>
                  </a:lnTo>
                  <a:cubicBezTo>
                    <a:pt x="450128" y="858338"/>
                    <a:pt x="456727" y="860147"/>
                    <a:pt x="476967" y="854075"/>
                  </a:cubicBezTo>
                  <a:cubicBezTo>
                    <a:pt x="483378" y="852152"/>
                    <a:pt x="490448" y="851438"/>
                    <a:pt x="496017" y="847725"/>
                  </a:cubicBezTo>
                  <a:lnTo>
                    <a:pt x="515067" y="835025"/>
                  </a:lnTo>
                  <a:cubicBezTo>
                    <a:pt x="518242" y="832908"/>
                    <a:pt x="520972" y="829882"/>
                    <a:pt x="524592" y="828675"/>
                  </a:cubicBezTo>
                  <a:lnTo>
                    <a:pt x="543642" y="822325"/>
                  </a:lnTo>
                  <a:cubicBezTo>
                    <a:pt x="547875" y="819150"/>
                    <a:pt x="551748" y="815425"/>
                    <a:pt x="556342" y="812800"/>
                  </a:cubicBezTo>
                  <a:cubicBezTo>
                    <a:pt x="585371" y="796212"/>
                    <a:pt x="544972" y="825399"/>
                    <a:pt x="575392" y="803275"/>
                  </a:cubicBezTo>
                  <a:cubicBezTo>
                    <a:pt x="583951" y="797050"/>
                    <a:pt x="590752" y="787572"/>
                    <a:pt x="600792" y="784225"/>
                  </a:cubicBezTo>
                  <a:cubicBezTo>
                    <a:pt x="603967" y="783167"/>
                    <a:pt x="607241" y="782368"/>
                    <a:pt x="610317" y="781050"/>
                  </a:cubicBezTo>
                  <a:cubicBezTo>
                    <a:pt x="614667" y="779186"/>
                    <a:pt x="618527" y="776197"/>
                    <a:pt x="623017" y="774700"/>
                  </a:cubicBezTo>
                  <a:cubicBezTo>
                    <a:pt x="628137" y="772993"/>
                    <a:pt x="633600" y="772583"/>
                    <a:pt x="638892" y="771525"/>
                  </a:cubicBezTo>
                  <a:cubicBezTo>
                    <a:pt x="643125" y="769408"/>
                    <a:pt x="647242" y="767039"/>
                    <a:pt x="651592" y="765175"/>
                  </a:cubicBezTo>
                  <a:cubicBezTo>
                    <a:pt x="654668" y="763857"/>
                    <a:pt x="658124" y="763497"/>
                    <a:pt x="661117" y="762000"/>
                  </a:cubicBezTo>
                  <a:cubicBezTo>
                    <a:pt x="683043" y="751037"/>
                    <a:pt x="656911" y="759083"/>
                    <a:pt x="683342" y="752475"/>
                  </a:cubicBezTo>
                  <a:cubicBezTo>
                    <a:pt x="686517" y="749300"/>
                    <a:pt x="688388" y="743259"/>
                    <a:pt x="692867" y="742950"/>
                  </a:cubicBezTo>
                  <a:cubicBezTo>
                    <a:pt x="720339" y="741055"/>
                    <a:pt x="748173" y="742119"/>
                    <a:pt x="775417" y="746125"/>
                  </a:cubicBezTo>
                  <a:cubicBezTo>
                    <a:pt x="795801" y="749123"/>
                    <a:pt x="796338" y="758173"/>
                    <a:pt x="810342" y="765175"/>
                  </a:cubicBezTo>
                  <a:cubicBezTo>
                    <a:pt x="813335" y="766672"/>
                    <a:pt x="816692" y="767292"/>
                    <a:pt x="819867" y="768350"/>
                  </a:cubicBezTo>
                  <a:cubicBezTo>
                    <a:pt x="823042" y="771525"/>
                    <a:pt x="826782" y="774221"/>
                    <a:pt x="829392" y="777875"/>
                  </a:cubicBezTo>
                  <a:cubicBezTo>
                    <a:pt x="839846" y="792510"/>
                    <a:pt x="831184" y="787829"/>
                    <a:pt x="842092" y="800100"/>
                  </a:cubicBezTo>
                  <a:cubicBezTo>
                    <a:pt x="848058" y="806812"/>
                    <a:pt x="854792" y="812800"/>
                    <a:pt x="861142" y="819150"/>
                  </a:cubicBezTo>
                  <a:cubicBezTo>
                    <a:pt x="864317" y="822325"/>
                    <a:pt x="868176" y="824939"/>
                    <a:pt x="870667" y="828675"/>
                  </a:cubicBezTo>
                  <a:cubicBezTo>
                    <a:pt x="872784" y="831850"/>
                    <a:pt x="874145" y="835687"/>
                    <a:pt x="877017" y="838200"/>
                  </a:cubicBezTo>
                  <a:cubicBezTo>
                    <a:pt x="884240" y="844520"/>
                    <a:pt x="899018" y="853072"/>
                    <a:pt x="908767" y="857250"/>
                  </a:cubicBezTo>
                  <a:cubicBezTo>
                    <a:pt x="915144" y="859983"/>
                    <a:pt x="924547" y="861989"/>
                    <a:pt x="930992" y="863600"/>
                  </a:cubicBezTo>
                  <a:cubicBezTo>
                    <a:pt x="940517" y="862542"/>
                    <a:pt x="950407" y="863243"/>
                    <a:pt x="959567" y="860425"/>
                  </a:cubicBezTo>
                  <a:cubicBezTo>
                    <a:pt x="964625" y="858869"/>
                    <a:pt x="967961" y="853976"/>
                    <a:pt x="972267" y="850900"/>
                  </a:cubicBezTo>
                  <a:cubicBezTo>
                    <a:pt x="993498" y="835735"/>
                    <a:pt x="970347" y="851860"/>
                    <a:pt x="991317" y="841375"/>
                  </a:cubicBezTo>
                  <a:cubicBezTo>
                    <a:pt x="994730" y="839668"/>
                    <a:pt x="997355" y="836575"/>
                    <a:pt x="1000842" y="835025"/>
                  </a:cubicBezTo>
                  <a:cubicBezTo>
                    <a:pt x="1024112" y="824683"/>
                    <a:pt x="1035124" y="827587"/>
                    <a:pt x="1064342" y="825500"/>
                  </a:cubicBezTo>
                  <a:cubicBezTo>
                    <a:pt x="1101384" y="826558"/>
                    <a:pt x="1138525" y="825759"/>
                    <a:pt x="1175467" y="828675"/>
                  </a:cubicBezTo>
                  <a:cubicBezTo>
                    <a:pt x="1179271" y="828975"/>
                    <a:pt x="1181579" y="833318"/>
                    <a:pt x="1184992" y="835025"/>
                  </a:cubicBezTo>
                  <a:cubicBezTo>
                    <a:pt x="1192201" y="838630"/>
                    <a:pt x="1199809" y="841375"/>
                    <a:pt x="1207217" y="844550"/>
                  </a:cubicBezTo>
                  <a:cubicBezTo>
                    <a:pt x="1210392" y="848783"/>
                    <a:pt x="1212436" y="854174"/>
                    <a:pt x="1216742" y="857250"/>
                  </a:cubicBezTo>
                  <a:cubicBezTo>
                    <a:pt x="1220293" y="859786"/>
                    <a:pt x="1225356" y="858893"/>
                    <a:pt x="1229442" y="860425"/>
                  </a:cubicBezTo>
                  <a:cubicBezTo>
                    <a:pt x="1233874" y="862087"/>
                    <a:pt x="1237748" y="865017"/>
                    <a:pt x="1242142" y="866775"/>
                  </a:cubicBezTo>
                  <a:cubicBezTo>
                    <a:pt x="1248357" y="869261"/>
                    <a:pt x="1255098" y="870355"/>
                    <a:pt x="1261192" y="873125"/>
                  </a:cubicBezTo>
                  <a:cubicBezTo>
                    <a:pt x="1302431" y="891870"/>
                    <a:pt x="1259014" y="876632"/>
                    <a:pt x="1286592" y="885825"/>
                  </a:cubicBezTo>
                  <a:cubicBezTo>
                    <a:pt x="1290825" y="882650"/>
                    <a:pt x="1295550" y="880042"/>
                    <a:pt x="1299292" y="876300"/>
                  </a:cubicBezTo>
                  <a:cubicBezTo>
                    <a:pt x="1314280" y="861312"/>
                    <a:pt x="1298488" y="872744"/>
                    <a:pt x="1308817" y="857250"/>
                  </a:cubicBezTo>
                  <a:cubicBezTo>
                    <a:pt x="1311308" y="853514"/>
                    <a:pt x="1315467" y="851174"/>
                    <a:pt x="1318342" y="847725"/>
                  </a:cubicBezTo>
                  <a:cubicBezTo>
                    <a:pt x="1331571" y="831850"/>
                    <a:pt x="1316755" y="843492"/>
                    <a:pt x="1334217" y="831850"/>
                  </a:cubicBezTo>
                  <a:cubicBezTo>
                    <a:pt x="1338450" y="825500"/>
                    <a:pt x="1341521" y="818196"/>
                    <a:pt x="1346917" y="812800"/>
                  </a:cubicBezTo>
                  <a:cubicBezTo>
                    <a:pt x="1374744" y="784973"/>
                    <a:pt x="1339445" y="819027"/>
                    <a:pt x="1365967" y="796925"/>
                  </a:cubicBezTo>
                  <a:cubicBezTo>
                    <a:pt x="1369416" y="794050"/>
                    <a:pt x="1372043" y="790275"/>
                    <a:pt x="1375492" y="787400"/>
                  </a:cubicBezTo>
                  <a:cubicBezTo>
                    <a:pt x="1378423" y="784957"/>
                    <a:pt x="1381530" y="782600"/>
                    <a:pt x="1385017" y="781050"/>
                  </a:cubicBezTo>
                  <a:cubicBezTo>
                    <a:pt x="1391134" y="778332"/>
                    <a:pt x="1404067" y="774700"/>
                    <a:pt x="1404067" y="774700"/>
                  </a:cubicBezTo>
                  <a:cubicBezTo>
                    <a:pt x="1406184" y="771525"/>
                    <a:pt x="1407004" y="766882"/>
                    <a:pt x="1410417" y="765175"/>
                  </a:cubicBezTo>
                  <a:cubicBezTo>
                    <a:pt x="1418223" y="761272"/>
                    <a:pt x="1435817" y="758825"/>
                    <a:pt x="1435817" y="758825"/>
                  </a:cubicBezTo>
                  <a:cubicBezTo>
                    <a:pt x="1486617" y="759883"/>
                    <a:pt x="1537465" y="759544"/>
                    <a:pt x="1588217" y="762000"/>
                  </a:cubicBezTo>
                  <a:cubicBezTo>
                    <a:pt x="1614302" y="763262"/>
                    <a:pt x="1626538" y="767524"/>
                    <a:pt x="1648542" y="771525"/>
                  </a:cubicBezTo>
                  <a:cubicBezTo>
                    <a:pt x="1654876" y="772677"/>
                    <a:pt x="1661258" y="773548"/>
                    <a:pt x="1667592" y="774700"/>
                  </a:cubicBezTo>
                  <a:cubicBezTo>
                    <a:pt x="1672901" y="775665"/>
                    <a:pt x="1678158" y="776910"/>
                    <a:pt x="1683467" y="777875"/>
                  </a:cubicBezTo>
                  <a:cubicBezTo>
                    <a:pt x="1696822" y="780303"/>
                    <a:pt x="1703049" y="780481"/>
                    <a:pt x="1715217" y="784225"/>
                  </a:cubicBezTo>
                  <a:cubicBezTo>
                    <a:pt x="1724813" y="787178"/>
                    <a:pt x="1733991" y="791572"/>
                    <a:pt x="1743792" y="793750"/>
                  </a:cubicBezTo>
                  <a:cubicBezTo>
                    <a:pt x="1753147" y="795829"/>
                    <a:pt x="1762857" y="795736"/>
                    <a:pt x="1772367" y="796925"/>
                  </a:cubicBezTo>
                  <a:cubicBezTo>
                    <a:pt x="1779793" y="797853"/>
                    <a:pt x="1787184" y="799042"/>
                    <a:pt x="1794592" y="800100"/>
                  </a:cubicBezTo>
                  <a:cubicBezTo>
                    <a:pt x="1830545" y="798388"/>
                    <a:pt x="1852088" y="799460"/>
                    <a:pt x="1883492" y="793750"/>
                  </a:cubicBezTo>
                  <a:cubicBezTo>
                    <a:pt x="1897140" y="791269"/>
                    <a:pt x="1893816" y="790800"/>
                    <a:pt x="1905717" y="787400"/>
                  </a:cubicBezTo>
                  <a:cubicBezTo>
                    <a:pt x="1909913" y="786201"/>
                    <a:pt x="1914389" y="785903"/>
                    <a:pt x="1918417" y="784225"/>
                  </a:cubicBezTo>
                  <a:cubicBezTo>
                    <a:pt x="1934237" y="777633"/>
                    <a:pt x="1949168" y="769099"/>
                    <a:pt x="1962867" y="758825"/>
                  </a:cubicBezTo>
                  <a:cubicBezTo>
                    <a:pt x="1967100" y="755650"/>
                    <a:pt x="1971080" y="752105"/>
                    <a:pt x="1975567" y="749300"/>
                  </a:cubicBezTo>
                  <a:cubicBezTo>
                    <a:pt x="1979581" y="746792"/>
                    <a:pt x="1984253" y="745458"/>
                    <a:pt x="1988267" y="742950"/>
                  </a:cubicBezTo>
                  <a:cubicBezTo>
                    <a:pt x="1992754" y="740145"/>
                    <a:pt x="1996480" y="736230"/>
                    <a:pt x="2000967" y="733425"/>
                  </a:cubicBezTo>
                  <a:cubicBezTo>
                    <a:pt x="2009935" y="727820"/>
                    <a:pt x="2013933" y="726986"/>
                    <a:pt x="2023192" y="723900"/>
                  </a:cubicBezTo>
                  <a:cubicBezTo>
                    <a:pt x="2026367" y="720725"/>
                    <a:pt x="2028909" y="716755"/>
                    <a:pt x="2032717" y="714375"/>
                  </a:cubicBezTo>
                  <a:cubicBezTo>
                    <a:pt x="2042545" y="708232"/>
                    <a:pt x="2053473" y="707049"/>
                    <a:pt x="2064467" y="704850"/>
                  </a:cubicBezTo>
                  <a:cubicBezTo>
                    <a:pt x="2069759" y="701675"/>
                    <a:pt x="2074947" y="698322"/>
                    <a:pt x="2080342" y="695325"/>
                  </a:cubicBezTo>
                  <a:cubicBezTo>
                    <a:pt x="2084479" y="693026"/>
                    <a:pt x="2088933" y="691323"/>
                    <a:pt x="2093042" y="688975"/>
                  </a:cubicBezTo>
                  <a:cubicBezTo>
                    <a:pt x="2129399" y="668200"/>
                    <a:pt x="2072692" y="699367"/>
                    <a:pt x="2112092" y="673100"/>
                  </a:cubicBezTo>
                  <a:cubicBezTo>
                    <a:pt x="2114877" y="671244"/>
                    <a:pt x="2118691" y="671550"/>
                    <a:pt x="2121617" y="669925"/>
                  </a:cubicBezTo>
                  <a:cubicBezTo>
                    <a:pt x="2128288" y="666219"/>
                    <a:pt x="2133841" y="660638"/>
                    <a:pt x="2140667" y="657225"/>
                  </a:cubicBezTo>
                  <a:lnTo>
                    <a:pt x="2153367" y="650875"/>
                  </a:lnTo>
                  <a:cubicBezTo>
                    <a:pt x="2164071" y="634818"/>
                    <a:pt x="2153906" y="645843"/>
                    <a:pt x="2169242" y="638175"/>
                  </a:cubicBezTo>
                  <a:cubicBezTo>
                    <a:pt x="2181144" y="632224"/>
                    <a:pt x="2178524" y="629491"/>
                    <a:pt x="2191467" y="622300"/>
                  </a:cubicBezTo>
                  <a:cubicBezTo>
                    <a:pt x="2196449" y="619532"/>
                    <a:pt x="2202050" y="618067"/>
                    <a:pt x="2207342" y="615950"/>
                  </a:cubicBezTo>
                  <a:cubicBezTo>
                    <a:pt x="2209459" y="612775"/>
                    <a:pt x="2212189" y="609932"/>
                    <a:pt x="2213692" y="606425"/>
                  </a:cubicBezTo>
                  <a:cubicBezTo>
                    <a:pt x="2215373" y="602502"/>
                    <a:pt x="2219477" y="580675"/>
                    <a:pt x="2220042" y="577850"/>
                  </a:cubicBezTo>
                  <a:cubicBezTo>
                    <a:pt x="2218984" y="555625"/>
                    <a:pt x="2218715" y="533348"/>
                    <a:pt x="2216867" y="511175"/>
                  </a:cubicBezTo>
                  <a:cubicBezTo>
                    <a:pt x="2216589" y="507840"/>
                    <a:pt x="2214611" y="504868"/>
                    <a:pt x="2213692" y="501650"/>
                  </a:cubicBezTo>
                  <a:cubicBezTo>
                    <a:pt x="2205719" y="473743"/>
                    <a:pt x="2214955" y="502263"/>
                    <a:pt x="2207342" y="479425"/>
                  </a:cubicBezTo>
                  <a:cubicBezTo>
                    <a:pt x="2208400" y="415925"/>
                    <a:pt x="2208564" y="352404"/>
                    <a:pt x="2210517" y="288925"/>
                  </a:cubicBezTo>
                  <a:cubicBezTo>
                    <a:pt x="2210683" y="283531"/>
                    <a:pt x="2212727" y="278359"/>
                    <a:pt x="2213692" y="273050"/>
                  </a:cubicBezTo>
                  <a:cubicBezTo>
                    <a:pt x="2218822" y="244832"/>
                    <a:pt x="2213942" y="262774"/>
                    <a:pt x="2223217" y="234950"/>
                  </a:cubicBezTo>
                  <a:cubicBezTo>
                    <a:pt x="2225334" y="228600"/>
                    <a:pt x="2226574" y="221887"/>
                    <a:pt x="2229567" y="215900"/>
                  </a:cubicBezTo>
                  <a:cubicBezTo>
                    <a:pt x="2234859" y="205317"/>
                    <a:pt x="2241700" y="195375"/>
                    <a:pt x="2245442" y="184150"/>
                  </a:cubicBezTo>
                  <a:cubicBezTo>
                    <a:pt x="2247559" y="177800"/>
                    <a:pt x="2248079" y="170669"/>
                    <a:pt x="2251792" y="165100"/>
                  </a:cubicBezTo>
                  <a:cubicBezTo>
                    <a:pt x="2253909" y="161925"/>
                    <a:pt x="2256435" y="158988"/>
                    <a:pt x="2258142" y="155575"/>
                  </a:cubicBezTo>
                  <a:cubicBezTo>
                    <a:pt x="2260419" y="151020"/>
                    <a:pt x="2263475" y="137419"/>
                    <a:pt x="2264492" y="133350"/>
                  </a:cubicBezTo>
                  <a:cubicBezTo>
                    <a:pt x="2263434" y="127000"/>
                    <a:pt x="2264511" y="119889"/>
                    <a:pt x="2261317" y="114300"/>
                  </a:cubicBezTo>
                  <a:cubicBezTo>
                    <a:pt x="2259657" y="111394"/>
                    <a:pt x="2255139" y="111125"/>
                    <a:pt x="2251792" y="111125"/>
                  </a:cubicBezTo>
                  <a:cubicBezTo>
                    <a:pt x="2246900" y="111125"/>
                    <a:pt x="2202238" y="116209"/>
                    <a:pt x="2194642" y="117475"/>
                  </a:cubicBezTo>
                  <a:cubicBezTo>
                    <a:pt x="2183996" y="119249"/>
                    <a:pt x="2162892" y="123825"/>
                    <a:pt x="2162892" y="123825"/>
                  </a:cubicBezTo>
                  <a:cubicBezTo>
                    <a:pt x="2139787" y="114583"/>
                    <a:pt x="2142745" y="116744"/>
                    <a:pt x="2115267" y="98425"/>
                  </a:cubicBezTo>
                  <a:cubicBezTo>
                    <a:pt x="2109628" y="94666"/>
                    <a:pt x="2105545" y="88565"/>
                    <a:pt x="2099392" y="85725"/>
                  </a:cubicBezTo>
                  <a:cubicBezTo>
                    <a:pt x="2091468" y="82068"/>
                    <a:pt x="2082459" y="81492"/>
                    <a:pt x="2073992" y="79375"/>
                  </a:cubicBezTo>
                  <a:cubicBezTo>
                    <a:pt x="2041391" y="53294"/>
                    <a:pt x="2074771" y="78836"/>
                    <a:pt x="2042242" y="57150"/>
                  </a:cubicBezTo>
                  <a:cubicBezTo>
                    <a:pt x="2039897" y="55586"/>
                    <a:pt x="2024277" y="43168"/>
                    <a:pt x="2020017" y="41275"/>
                  </a:cubicBezTo>
                  <a:cubicBezTo>
                    <a:pt x="2013900" y="38557"/>
                    <a:pt x="2007084" y="37643"/>
                    <a:pt x="2000967" y="34925"/>
                  </a:cubicBezTo>
                  <a:cubicBezTo>
                    <a:pt x="1997480" y="33375"/>
                    <a:pt x="1994855" y="30282"/>
                    <a:pt x="1991442" y="28575"/>
                  </a:cubicBezTo>
                  <a:cubicBezTo>
                    <a:pt x="1988449" y="27078"/>
                    <a:pt x="1985135" y="26319"/>
                    <a:pt x="1981917" y="25400"/>
                  </a:cubicBezTo>
                  <a:cubicBezTo>
                    <a:pt x="1971455" y="22411"/>
                    <a:pt x="1964254" y="21232"/>
                    <a:pt x="1953342" y="19050"/>
                  </a:cubicBezTo>
                  <a:cubicBezTo>
                    <a:pt x="1920534" y="21167"/>
                    <a:pt x="1887568" y="21559"/>
                    <a:pt x="1854917" y="25400"/>
                  </a:cubicBezTo>
                  <a:cubicBezTo>
                    <a:pt x="1851127" y="25846"/>
                    <a:pt x="1848742" y="29923"/>
                    <a:pt x="1845392" y="31750"/>
                  </a:cubicBezTo>
                  <a:cubicBezTo>
                    <a:pt x="1837082" y="36283"/>
                    <a:pt x="1826685" y="37757"/>
                    <a:pt x="1819992" y="44450"/>
                  </a:cubicBezTo>
                  <a:cubicBezTo>
                    <a:pt x="1816817" y="47625"/>
                    <a:pt x="1814203" y="51484"/>
                    <a:pt x="1810467" y="53975"/>
                  </a:cubicBezTo>
                  <a:cubicBezTo>
                    <a:pt x="1807682" y="55831"/>
                    <a:pt x="1804076" y="55975"/>
                    <a:pt x="1800942" y="57150"/>
                  </a:cubicBezTo>
                  <a:cubicBezTo>
                    <a:pt x="1795606" y="59151"/>
                    <a:pt x="1790403" y="61499"/>
                    <a:pt x="1785067" y="63500"/>
                  </a:cubicBezTo>
                  <a:cubicBezTo>
                    <a:pt x="1781933" y="64675"/>
                    <a:pt x="1778468" y="65050"/>
                    <a:pt x="1775542" y="66675"/>
                  </a:cubicBezTo>
                  <a:cubicBezTo>
                    <a:pt x="1751463" y="80052"/>
                    <a:pt x="1764716" y="77479"/>
                    <a:pt x="1746967" y="82550"/>
                  </a:cubicBezTo>
                  <a:cubicBezTo>
                    <a:pt x="1742771" y="83749"/>
                    <a:pt x="1738626" y="85531"/>
                    <a:pt x="1734267" y="85725"/>
                  </a:cubicBezTo>
                  <a:cubicBezTo>
                    <a:pt x="1690905" y="87652"/>
                    <a:pt x="1647484" y="87842"/>
                    <a:pt x="1604092" y="88900"/>
                  </a:cubicBezTo>
                  <a:lnTo>
                    <a:pt x="1585042" y="95250"/>
                  </a:lnTo>
                  <a:cubicBezTo>
                    <a:pt x="1581867" y="96308"/>
                    <a:pt x="1578302" y="96569"/>
                    <a:pt x="1575517" y="98425"/>
                  </a:cubicBezTo>
                  <a:cubicBezTo>
                    <a:pt x="1572342" y="100542"/>
                    <a:pt x="1569710" y="103917"/>
                    <a:pt x="1565992" y="104775"/>
                  </a:cubicBezTo>
                  <a:cubicBezTo>
                    <a:pt x="1555628" y="107167"/>
                    <a:pt x="1544825" y="106892"/>
                    <a:pt x="1534242" y="107950"/>
                  </a:cubicBezTo>
                  <a:lnTo>
                    <a:pt x="1464392" y="101600"/>
                  </a:lnTo>
                  <a:cubicBezTo>
                    <a:pt x="1434134" y="98358"/>
                    <a:pt x="1456267" y="99545"/>
                    <a:pt x="1432642" y="95250"/>
                  </a:cubicBezTo>
                  <a:cubicBezTo>
                    <a:pt x="1425279" y="93911"/>
                    <a:pt x="1417799" y="93305"/>
                    <a:pt x="1410417" y="92075"/>
                  </a:cubicBezTo>
                  <a:cubicBezTo>
                    <a:pt x="1398745" y="90130"/>
                    <a:pt x="1387134" y="87842"/>
                    <a:pt x="1375492" y="85725"/>
                  </a:cubicBezTo>
                  <a:cubicBezTo>
                    <a:pt x="1339509" y="86783"/>
                    <a:pt x="1303494" y="87056"/>
                    <a:pt x="1267542" y="88900"/>
                  </a:cubicBezTo>
                  <a:cubicBezTo>
                    <a:pt x="1253725" y="89609"/>
                    <a:pt x="1246093" y="95056"/>
                    <a:pt x="1232617" y="98425"/>
                  </a:cubicBezTo>
                  <a:cubicBezTo>
                    <a:pt x="1226372" y="99986"/>
                    <a:pt x="1219917" y="100542"/>
                    <a:pt x="1213567" y="101600"/>
                  </a:cubicBezTo>
                  <a:cubicBezTo>
                    <a:pt x="1209334" y="103717"/>
                    <a:pt x="1205400" y="106590"/>
                    <a:pt x="1200867" y="107950"/>
                  </a:cubicBezTo>
                  <a:cubicBezTo>
                    <a:pt x="1194701" y="109800"/>
                    <a:pt x="1188130" y="109862"/>
                    <a:pt x="1181817" y="111125"/>
                  </a:cubicBezTo>
                  <a:cubicBezTo>
                    <a:pt x="1177538" y="111981"/>
                    <a:pt x="1173350" y="113242"/>
                    <a:pt x="1169117" y="114300"/>
                  </a:cubicBezTo>
                  <a:cubicBezTo>
                    <a:pt x="1166241" y="116457"/>
                    <a:pt x="1151535" y="127854"/>
                    <a:pt x="1146892" y="130175"/>
                  </a:cubicBezTo>
                  <a:cubicBezTo>
                    <a:pt x="1143899" y="131672"/>
                    <a:pt x="1140360" y="131853"/>
                    <a:pt x="1137367" y="133350"/>
                  </a:cubicBezTo>
                  <a:cubicBezTo>
                    <a:pt x="1130187" y="136940"/>
                    <a:pt x="1179171" y="124883"/>
                    <a:pt x="1131017" y="130175"/>
                  </a:cubicBezTo>
                  <a:close/>
                </a:path>
              </a:pathLst>
            </a:custGeom>
            <a:solidFill>
              <a:schemeClr val="bg1"/>
            </a:solidFill>
            <a:ln w="3175">
              <a:solidFill>
                <a:srgbClr val="7F7F7F">
                  <a:alpha val="25098"/>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3" name="TextBox 82"/>
            <p:cNvSpPr txBox="1"/>
            <p:nvPr/>
          </p:nvSpPr>
          <p:spPr>
            <a:xfrm>
              <a:off x="1907944" y="2466160"/>
              <a:ext cx="2405579" cy="461665"/>
            </a:xfrm>
            <a:prstGeom prst="rect">
              <a:avLst/>
            </a:prstGeom>
            <a:noFill/>
          </p:spPr>
          <p:txBody>
            <a:bodyPr wrap="square" rtlCol="0">
              <a:spAutoFit/>
            </a:bodyPr>
            <a:lstStyle/>
            <a:p>
              <a:pPr algn="ctr"/>
              <a:r>
                <a:rPr lang="fr-FR" b="1" dirty="0" smtClean="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NETWORK</a:t>
              </a:r>
              <a:endParaRPr lang="fr-FR" b="1"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6" name="Group 15"/>
          <p:cNvGrpSpPr/>
          <p:nvPr/>
        </p:nvGrpSpPr>
        <p:grpSpPr>
          <a:xfrm>
            <a:off x="8414022" y="1360633"/>
            <a:ext cx="1759434" cy="911388"/>
            <a:chOff x="8414022" y="1360633"/>
            <a:chExt cx="1759434" cy="911388"/>
          </a:xfrm>
        </p:grpSpPr>
        <p:sp>
          <p:nvSpPr>
            <p:cNvPr id="139" name="Freeform 138"/>
            <p:cNvSpPr/>
            <p:nvPr/>
          </p:nvSpPr>
          <p:spPr>
            <a:xfrm>
              <a:off x="9551298" y="1858285"/>
              <a:ext cx="622158" cy="413736"/>
            </a:xfrm>
            <a:custGeom>
              <a:avLst/>
              <a:gdLst>
                <a:gd name="connsiteX0" fmla="*/ 0 w 617526"/>
                <a:gd name="connsiteY0" fmla="*/ 0 h 332183"/>
                <a:gd name="connsiteX1" fmla="*/ 617526 w 617526"/>
                <a:gd name="connsiteY1" fmla="*/ 0 h 332183"/>
                <a:gd name="connsiteX2" fmla="*/ 613844 w 617526"/>
                <a:gd name="connsiteY2" fmla="*/ 5523 h 332183"/>
                <a:gd name="connsiteX3" fmla="*/ 601938 w 617526"/>
                <a:gd name="connsiteY3" fmla="*/ 19810 h 332183"/>
                <a:gd name="connsiteX4" fmla="*/ 599557 w 617526"/>
                <a:gd name="connsiteY4" fmla="*/ 26954 h 332183"/>
                <a:gd name="connsiteX5" fmla="*/ 590032 w 617526"/>
                <a:gd name="connsiteY5" fmla="*/ 41242 h 332183"/>
                <a:gd name="connsiteX6" fmla="*/ 582888 w 617526"/>
                <a:gd name="connsiteY6" fmla="*/ 57910 h 332183"/>
                <a:gd name="connsiteX7" fmla="*/ 578126 w 617526"/>
                <a:gd name="connsiteY7" fmla="*/ 65054 h 332183"/>
                <a:gd name="connsiteX8" fmla="*/ 573363 w 617526"/>
                <a:gd name="connsiteY8" fmla="*/ 81723 h 332183"/>
                <a:gd name="connsiteX9" fmla="*/ 570982 w 617526"/>
                <a:gd name="connsiteY9" fmla="*/ 88867 h 332183"/>
                <a:gd name="connsiteX10" fmla="*/ 568601 w 617526"/>
                <a:gd name="connsiteY10" fmla="*/ 176973 h 332183"/>
                <a:gd name="connsiteX11" fmla="*/ 563838 w 617526"/>
                <a:gd name="connsiteY11" fmla="*/ 191260 h 332183"/>
                <a:gd name="connsiteX12" fmla="*/ 561457 w 617526"/>
                <a:gd name="connsiteY12" fmla="*/ 200785 h 332183"/>
                <a:gd name="connsiteX13" fmla="*/ 554313 w 617526"/>
                <a:gd name="connsiteY13" fmla="*/ 205548 h 332183"/>
                <a:gd name="connsiteX14" fmla="*/ 544788 w 617526"/>
                <a:gd name="connsiteY14" fmla="*/ 229360 h 332183"/>
                <a:gd name="connsiteX15" fmla="*/ 537644 w 617526"/>
                <a:gd name="connsiteY15" fmla="*/ 234123 h 332183"/>
                <a:gd name="connsiteX16" fmla="*/ 532882 w 617526"/>
                <a:gd name="connsiteY16" fmla="*/ 241267 h 332183"/>
                <a:gd name="connsiteX17" fmla="*/ 518594 w 617526"/>
                <a:gd name="connsiteY17" fmla="*/ 246029 h 332183"/>
                <a:gd name="connsiteX18" fmla="*/ 442394 w 617526"/>
                <a:gd name="connsiteY18" fmla="*/ 248410 h 332183"/>
                <a:gd name="connsiteX19" fmla="*/ 432869 w 617526"/>
                <a:gd name="connsiteY19" fmla="*/ 260317 h 332183"/>
                <a:gd name="connsiteX20" fmla="*/ 423344 w 617526"/>
                <a:gd name="connsiteY20" fmla="*/ 272223 h 332183"/>
                <a:gd name="connsiteX21" fmla="*/ 409057 w 617526"/>
                <a:gd name="connsiteY21" fmla="*/ 281748 h 332183"/>
                <a:gd name="connsiteX22" fmla="*/ 399532 w 617526"/>
                <a:gd name="connsiteY22" fmla="*/ 286510 h 332183"/>
                <a:gd name="connsiteX23" fmla="*/ 392388 w 617526"/>
                <a:gd name="connsiteY23" fmla="*/ 291273 h 332183"/>
                <a:gd name="connsiteX24" fmla="*/ 378101 w 617526"/>
                <a:gd name="connsiteY24" fmla="*/ 293654 h 332183"/>
                <a:gd name="connsiteX25" fmla="*/ 368576 w 617526"/>
                <a:gd name="connsiteY25" fmla="*/ 296035 h 332183"/>
                <a:gd name="connsiteX26" fmla="*/ 268563 w 617526"/>
                <a:gd name="connsiteY26" fmla="*/ 296035 h 332183"/>
                <a:gd name="connsiteX27" fmla="*/ 249513 w 617526"/>
                <a:gd name="connsiteY27" fmla="*/ 305560 h 332183"/>
                <a:gd name="connsiteX28" fmla="*/ 235226 w 617526"/>
                <a:gd name="connsiteY28" fmla="*/ 312704 h 332183"/>
                <a:gd name="connsiteX29" fmla="*/ 218557 w 617526"/>
                <a:gd name="connsiteY29" fmla="*/ 322229 h 332183"/>
                <a:gd name="connsiteX30" fmla="*/ 209032 w 617526"/>
                <a:gd name="connsiteY30" fmla="*/ 329373 h 332183"/>
                <a:gd name="connsiteX31" fmla="*/ 199507 w 617526"/>
                <a:gd name="connsiteY31" fmla="*/ 331754 h 332183"/>
                <a:gd name="connsiteX32" fmla="*/ 132832 w 617526"/>
                <a:gd name="connsiteY32" fmla="*/ 329373 h 332183"/>
                <a:gd name="connsiteX33" fmla="*/ 128069 w 617526"/>
                <a:gd name="connsiteY33" fmla="*/ 315085 h 332183"/>
                <a:gd name="connsiteX34" fmla="*/ 120926 w 617526"/>
                <a:gd name="connsiteY34" fmla="*/ 307942 h 332183"/>
                <a:gd name="connsiteX35" fmla="*/ 118544 w 617526"/>
                <a:gd name="connsiteY35" fmla="*/ 298417 h 332183"/>
                <a:gd name="connsiteX36" fmla="*/ 101876 w 617526"/>
                <a:gd name="connsiteY36" fmla="*/ 291273 h 332183"/>
                <a:gd name="connsiteX37" fmla="*/ 92351 w 617526"/>
                <a:gd name="connsiteY37" fmla="*/ 286510 h 332183"/>
                <a:gd name="connsiteX38" fmla="*/ 70919 w 617526"/>
                <a:gd name="connsiteY38" fmla="*/ 284129 h 332183"/>
                <a:gd name="connsiteX39" fmla="*/ 51869 w 617526"/>
                <a:gd name="connsiteY39" fmla="*/ 281748 h 332183"/>
                <a:gd name="connsiteX40" fmla="*/ 37582 w 617526"/>
                <a:gd name="connsiteY40" fmla="*/ 267460 h 332183"/>
                <a:gd name="connsiteX41" fmla="*/ 32819 w 617526"/>
                <a:gd name="connsiteY41" fmla="*/ 260317 h 332183"/>
                <a:gd name="connsiteX42" fmla="*/ 11388 w 617526"/>
                <a:gd name="connsiteY42" fmla="*/ 241267 h 332183"/>
                <a:gd name="connsiteX43" fmla="*/ 5137 w 617526"/>
                <a:gd name="connsiteY43" fmla="*/ 233564 h 332183"/>
                <a:gd name="connsiteX44" fmla="*/ 0 w 617526"/>
                <a:gd name="connsiteY44" fmla="*/ 229745 h 332183"/>
                <a:gd name="connsiteX0" fmla="*/ 0 w 617526"/>
                <a:gd name="connsiteY0" fmla="*/ 38749 h 370932"/>
                <a:gd name="connsiteX1" fmla="*/ 617526 w 617526"/>
                <a:gd name="connsiteY1" fmla="*/ 38749 h 370932"/>
                <a:gd name="connsiteX2" fmla="*/ 576611 w 617526"/>
                <a:gd name="connsiteY2" fmla="*/ 58 h 370932"/>
                <a:gd name="connsiteX3" fmla="*/ 601938 w 617526"/>
                <a:gd name="connsiteY3" fmla="*/ 58559 h 370932"/>
                <a:gd name="connsiteX4" fmla="*/ 599557 w 617526"/>
                <a:gd name="connsiteY4" fmla="*/ 65703 h 370932"/>
                <a:gd name="connsiteX5" fmla="*/ 590032 w 617526"/>
                <a:gd name="connsiteY5" fmla="*/ 79991 h 370932"/>
                <a:gd name="connsiteX6" fmla="*/ 582888 w 617526"/>
                <a:gd name="connsiteY6" fmla="*/ 96659 h 370932"/>
                <a:gd name="connsiteX7" fmla="*/ 578126 w 617526"/>
                <a:gd name="connsiteY7" fmla="*/ 103803 h 370932"/>
                <a:gd name="connsiteX8" fmla="*/ 573363 w 617526"/>
                <a:gd name="connsiteY8" fmla="*/ 120472 h 370932"/>
                <a:gd name="connsiteX9" fmla="*/ 570982 w 617526"/>
                <a:gd name="connsiteY9" fmla="*/ 127616 h 370932"/>
                <a:gd name="connsiteX10" fmla="*/ 568601 w 617526"/>
                <a:gd name="connsiteY10" fmla="*/ 215722 h 370932"/>
                <a:gd name="connsiteX11" fmla="*/ 563838 w 617526"/>
                <a:gd name="connsiteY11" fmla="*/ 230009 h 370932"/>
                <a:gd name="connsiteX12" fmla="*/ 561457 w 617526"/>
                <a:gd name="connsiteY12" fmla="*/ 239534 h 370932"/>
                <a:gd name="connsiteX13" fmla="*/ 554313 w 617526"/>
                <a:gd name="connsiteY13" fmla="*/ 244297 h 370932"/>
                <a:gd name="connsiteX14" fmla="*/ 544788 w 617526"/>
                <a:gd name="connsiteY14" fmla="*/ 268109 h 370932"/>
                <a:gd name="connsiteX15" fmla="*/ 537644 w 617526"/>
                <a:gd name="connsiteY15" fmla="*/ 272872 h 370932"/>
                <a:gd name="connsiteX16" fmla="*/ 532882 w 617526"/>
                <a:gd name="connsiteY16" fmla="*/ 280016 h 370932"/>
                <a:gd name="connsiteX17" fmla="*/ 518594 w 617526"/>
                <a:gd name="connsiteY17" fmla="*/ 284778 h 370932"/>
                <a:gd name="connsiteX18" fmla="*/ 442394 w 617526"/>
                <a:gd name="connsiteY18" fmla="*/ 287159 h 370932"/>
                <a:gd name="connsiteX19" fmla="*/ 432869 w 617526"/>
                <a:gd name="connsiteY19" fmla="*/ 299066 h 370932"/>
                <a:gd name="connsiteX20" fmla="*/ 423344 w 617526"/>
                <a:gd name="connsiteY20" fmla="*/ 310972 h 370932"/>
                <a:gd name="connsiteX21" fmla="*/ 409057 w 617526"/>
                <a:gd name="connsiteY21" fmla="*/ 320497 h 370932"/>
                <a:gd name="connsiteX22" fmla="*/ 399532 w 617526"/>
                <a:gd name="connsiteY22" fmla="*/ 325259 h 370932"/>
                <a:gd name="connsiteX23" fmla="*/ 392388 w 617526"/>
                <a:gd name="connsiteY23" fmla="*/ 330022 h 370932"/>
                <a:gd name="connsiteX24" fmla="*/ 378101 w 617526"/>
                <a:gd name="connsiteY24" fmla="*/ 332403 h 370932"/>
                <a:gd name="connsiteX25" fmla="*/ 368576 w 617526"/>
                <a:gd name="connsiteY25" fmla="*/ 334784 h 370932"/>
                <a:gd name="connsiteX26" fmla="*/ 268563 w 617526"/>
                <a:gd name="connsiteY26" fmla="*/ 334784 h 370932"/>
                <a:gd name="connsiteX27" fmla="*/ 249513 w 617526"/>
                <a:gd name="connsiteY27" fmla="*/ 344309 h 370932"/>
                <a:gd name="connsiteX28" fmla="*/ 235226 w 617526"/>
                <a:gd name="connsiteY28" fmla="*/ 351453 h 370932"/>
                <a:gd name="connsiteX29" fmla="*/ 218557 w 617526"/>
                <a:gd name="connsiteY29" fmla="*/ 360978 h 370932"/>
                <a:gd name="connsiteX30" fmla="*/ 209032 w 617526"/>
                <a:gd name="connsiteY30" fmla="*/ 368122 h 370932"/>
                <a:gd name="connsiteX31" fmla="*/ 199507 w 617526"/>
                <a:gd name="connsiteY31" fmla="*/ 370503 h 370932"/>
                <a:gd name="connsiteX32" fmla="*/ 132832 w 617526"/>
                <a:gd name="connsiteY32" fmla="*/ 368122 h 370932"/>
                <a:gd name="connsiteX33" fmla="*/ 128069 w 617526"/>
                <a:gd name="connsiteY33" fmla="*/ 353834 h 370932"/>
                <a:gd name="connsiteX34" fmla="*/ 120926 w 617526"/>
                <a:gd name="connsiteY34" fmla="*/ 346691 h 370932"/>
                <a:gd name="connsiteX35" fmla="*/ 118544 w 617526"/>
                <a:gd name="connsiteY35" fmla="*/ 337166 h 370932"/>
                <a:gd name="connsiteX36" fmla="*/ 101876 w 617526"/>
                <a:gd name="connsiteY36" fmla="*/ 330022 h 370932"/>
                <a:gd name="connsiteX37" fmla="*/ 92351 w 617526"/>
                <a:gd name="connsiteY37" fmla="*/ 325259 h 370932"/>
                <a:gd name="connsiteX38" fmla="*/ 70919 w 617526"/>
                <a:gd name="connsiteY38" fmla="*/ 322878 h 370932"/>
                <a:gd name="connsiteX39" fmla="*/ 51869 w 617526"/>
                <a:gd name="connsiteY39" fmla="*/ 320497 h 370932"/>
                <a:gd name="connsiteX40" fmla="*/ 37582 w 617526"/>
                <a:gd name="connsiteY40" fmla="*/ 306209 h 370932"/>
                <a:gd name="connsiteX41" fmla="*/ 32819 w 617526"/>
                <a:gd name="connsiteY41" fmla="*/ 299066 h 370932"/>
                <a:gd name="connsiteX42" fmla="*/ 11388 w 617526"/>
                <a:gd name="connsiteY42" fmla="*/ 280016 h 370932"/>
                <a:gd name="connsiteX43" fmla="*/ 5137 w 617526"/>
                <a:gd name="connsiteY43" fmla="*/ 272313 h 370932"/>
                <a:gd name="connsiteX44" fmla="*/ 0 w 617526"/>
                <a:gd name="connsiteY44" fmla="*/ 268494 h 370932"/>
                <a:gd name="connsiteX45" fmla="*/ 0 w 617526"/>
                <a:gd name="connsiteY45" fmla="*/ 38749 h 370932"/>
                <a:gd name="connsiteX0" fmla="*/ 0 w 603691"/>
                <a:gd name="connsiteY0" fmla="*/ 72139 h 404322"/>
                <a:gd name="connsiteX1" fmla="*/ 568658 w 603691"/>
                <a:gd name="connsiteY1" fmla="*/ 0 h 404322"/>
                <a:gd name="connsiteX2" fmla="*/ 576611 w 603691"/>
                <a:gd name="connsiteY2" fmla="*/ 33448 h 404322"/>
                <a:gd name="connsiteX3" fmla="*/ 601938 w 603691"/>
                <a:gd name="connsiteY3" fmla="*/ 91949 h 404322"/>
                <a:gd name="connsiteX4" fmla="*/ 599557 w 603691"/>
                <a:gd name="connsiteY4" fmla="*/ 99093 h 404322"/>
                <a:gd name="connsiteX5" fmla="*/ 590032 w 603691"/>
                <a:gd name="connsiteY5" fmla="*/ 113381 h 404322"/>
                <a:gd name="connsiteX6" fmla="*/ 582888 w 603691"/>
                <a:gd name="connsiteY6" fmla="*/ 130049 h 404322"/>
                <a:gd name="connsiteX7" fmla="*/ 578126 w 603691"/>
                <a:gd name="connsiteY7" fmla="*/ 137193 h 404322"/>
                <a:gd name="connsiteX8" fmla="*/ 573363 w 603691"/>
                <a:gd name="connsiteY8" fmla="*/ 153862 h 404322"/>
                <a:gd name="connsiteX9" fmla="*/ 570982 w 603691"/>
                <a:gd name="connsiteY9" fmla="*/ 161006 h 404322"/>
                <a:gd name="connsiteX10" fmla="*/ 568601 w 603691"/>
                <a:gd name="connsiteY10" fmla="*/ 249112 h 404322"/>
                <a:gd name="connsiteX11" fmla="*/ 563838 w 603691"/>
                <a:gd name="connsiteY11" fmla="*/ 263399 h 404322"/>
                <a:gd name="connsiteX12" fmla="*/ 561457 w 603691"/>
                <a:gd name="connsiteY12" fmla="*/ 272924 h 404322"/>
                <a:gd name="connsiteX13" fmla="*/ 554313 w 603691"/>
                <a:gd name="connsiteY13" fmla="*/ 277687 h 404322"/>
                <a:gd name="connsiteX14" fmla="*/ 544788 w 603691"/>
                <a:gd name="connsiteY14" fmla="*/ 301499 h 404322"/>
                <a:gd name="connsiteX15" fmla="*/ 537644 w 603691"/>
                <a:gd name="connsiteY15" fmla="*/ 306262 h 404322"/>
                <a:gd name="connsiteX16" fmla="*/ 532882 w 603691"/>
                <a:gd name="connsiteY16" fmla="*/ 313406 h 404322"/>
                <a:gd name="connsiteX17" fmla="*/ 518594 w 603691"/>
                <a:gd name="connsiteY17" fmla="*/ 318168 h 404322"/>
                <a:gd name="connsiteX18" fmla="*/ 442394 w 603691"/>
                <a:gd name="connsiteY18" fmla="*/ 320549 h 404322"/>
                <a:gd name="connsiteX19" fmla="*/ 432869 w 603691"/>
                <a:gd name="connsiteY19" fmla="*/ 332456 h 404322"/>
                <a:gd name="connsiteX20" fmla="*/ 423344 w 603691"/>
                <a:gd name="connsiteY20" fmla="*/ 344362 h 404322"/>
                <a:gd name="connsiteX21" fmla="*/ 409057 w 603691"/>
                <a:gd name="connsiteY21" fmla="*/ 353887 h 404322"/>
                <a:gd name="connsiteX22" fmla="*/ 399532 w 603691"/>
                <a:gd name="connsiteY22" fmla="*/ 358649 h 404322"/>
                <a:gd name="connsiteX23" fmla="*/ 392388 w 603691"/>
                <a:gd name="connsiteY23" fmla="*/ 363412 h 404322"/>
                <a:gd name="connsiteX24" fmla="*/ 378101 w 603691"/>
                <a:gd name="connsiteY24" fmla="*/ 365793 h 404322"/>
                <a:gd name="connsiteX25" fmla="*/ 368576 w 603691"/>
                <a:gd name="connsiteY25" fmla="*/ 368174 h 404322"/>
                <a:gd name="connsiteX26" fmla="*/ 268563 w 603691"/>
                <a:gd name="connsiteY26" fmla="*/ 368174 h 404322"/>
                <a:gd name="connsiteX27" fmla="*/ 249513 w 603691"/>
                <a:gd name="connsiteY27" fmla="*/ 377699 h 404322"/>
                <a:gd name="connsiteX28" fmla="*/ 235226 w 603691"/>
                <a:gd name="connsiteY28" fmla="*/ 384843 h 404322"/>
                <a:gd name="connsiteX29" fmla="*/ 218557 w 603691"/>
                <a:gd name="connsiteY29" fmla="*/ 394368 h 404322"/>
                <a:gd name="connsiteX30" fmla="*/ 209032 w 603691"/>
                <a:gd name="connsiteY30" fmla="*/ 401512 h 404322"/>
                <a:gd name="connsiteX31" fmla="*/ 199507 w 603691"/>
                <a:gd name="connsiteY31" fmla="*/ 403893 h 404322"/>
                <a:gd name="connsiteX32" fmla="*/ 132832 w 603691"/>
                <a:gd name="connsiteY32" fmla="*/ 401512 h 404322"/>
                <a:gd name="connsiteX33" fmla="*/ 128069 w 603691"/>
                <a:gd name="connsiteY33" fmla="*/ 387224 h 404322"/>
                <a:gd name="connsiteX34" fmla="*/ 120926 w 603691"/>
                <a:gd name="connsiteY34" fmla="*/ 380081 h 404322"/>
                <a:gd name="connsiteX35" fmla="*/ 118544 w 603691"/>
                <a:gd name="connsiteY35" fmla="*/ 370556 h 404322"/>
                <a:gd name="connsiteX36" fmla="*/ 101876 w 603691"/>
                <a:gd name="connsiteY36" fmla="*/ 363412 h 404322"/>
                <a:gd name="connsiteX37" fmla="*/ 92351 w 603691"/>
                <a:gd name="connsiteY37" fmla="*/ 358649 h 404322"/>
                <a:gd name="connsiteX38" fmla="*/ 70919 w 603691"/>
                <a:gd name="connsiteY38" fmla="*/ 356268 h 404322"/>
                <a:gd name="connsiteX39" fmla="*/ 51869 w 603691"/>
                <a:gd name="connsiteY39" fmla="*/ 353887 h 404322"/>
                <a:gd name="connsiteX40" fmla="*/ 37582 w 603691"/>
                <a:gd name="connsiteY40" fmla="*/ 339599 h 404322"/>
                <a:gd name="connsiteX41" fmla="*/ 32819 w 603691"/>
                <a:gd name="connsiteY41" fmla="*/ 332456 h 404322"/>
                <a:gd name="connsiteX42" fmla="*/ 11388 w 603691"/>
                <a:gd name="connsiteY42" fmla="*/ 313406 h 404322"/>
                <a:gd name="connsiteX43" fmla="*/ 5137 w 603691"/>
                <a:gd name="connsiteY43" fmla="*/ 305703 h 404322"/>
                <a:gd name="connsiteX44" fmla="*/ 0 w 603691"/>
                <a:gd name="connsiteY44" fmla="*/ 301884 h 404322"/>
                <a:gd name="connsiteX45" fmla="*/ 0 w 603691"/>
                <a:gd name="connsiteY45" fmla="*/ 72139 h 404322"/>
                <a:gd name="connsiteX0" fmla="*/ 0 w 603691"/>
                <a:gd name="connsiteY0" fmla="*/ 72139 h 404322"/>
                <a:gd name="connsiteX1" fmla="*/ 568658 w 603691"/>
                <a:gd name="connsiteY1" fmla="*/ 0 h 404322"/>
                <a:gd name="connsiteX2" fmla="*/ 576611 w 603691"/>
                <a:gd name="connsiteY2" fmla="*/ 33448 h 404322"/>
                <a:gd name="connsiteX3" fmla="*/ 601938 w 603691"/>
                <a:gd name="connsiteY3" fmla="*/ 91949 h 404322"/>
                <a:gd name="connsiteX4" fmla="*/ 562324 w 603691"/>
                <a:gd name="connsiteY4" fmla="*/ 85131 h 404322"/>
                <a:gd name="connsiteX5" fmla="*/ 590032 w 603691"/>
                <a:gd name="connsiteY5" fmla="*/ 113381 h 404322"/>
                <a:gd name="connsiteX6" fmla="*/ 582888 w 603691"/>
                <a:gd name="connsiteY6" fmla="*/ 130049 h 404322"/>
                <a:gd name="connsiteX7" fmla="*/ 578126 w 603691"/>
                <a:gd name="connsiteY7" fmla="*/ 137193 h 404322"/>
                <a:gd name="connsiteX8" fmla="*/ 573363 w 603691"/>
                <a:gd name="connsiteY8" fmla="*/ 153862 h 404322"/>
                <a:gd name="connsiteX9" fmla="*/ 570982 w 603691"/>
                <a:gd name="connsiteY9" fmla="*/ 161006 h 404322"/>
                <a:gd name="connsiteX10" fmla="*/ 568601 w 603691"/>
                <a:gd name="connsiteY10" fmla="*/ 249112 h 404322"/>
                <a:gd name="connsiteX11" fmla="*/ 563838 w 603691"/>
                <a:gd name="connsiteY11" fmla="*/ 263399 h 404322"/>
                <a:gd name="connsiteX12" fmla="*/ 561457 w 603691"/>
                <a:gd name="connsiteY12" fmla="*/ 272924 h 404322"/>
                <a:gd name="connsiteX13" fmla="*/ 554313 w 603691"/>
                <a:gd name="connsiteY13" fmla="*/ 277687 h 404322"/>
                <a:gd name="connsiteX14" fmla="*/ 544788 w 603691"/>
                <a:gd name="connsiteY14" fmla="*/ 301499 h 404322"/>
                <a:gd name="connsiteX15" fmla="*/ 537644 w 603691"/>
                <a:gd name="connsiteY15" fmla="*/ 306262 h 404322"/>
                <a:gd name="connsiteX16" fmla="*/ 532882 w 603691"/>
                <a:gd name="connsiteY16" fmla="*/ 313406 h 404322"/>
                <a:gd name="connsiteX17" fmla="*/ 518594 w 603691"/>
                <a:gd name="connsiteY17" fmla="*/ 318168 h 404322"/>
                <a:gd name="connsiteX18" fmla="*/ 442394 w 603691"/>
                <a:gd name="connsiteY18" fmla="*/ 320549 h 404322"/>
                <a:gd name="connsiteX19" fmla="*/ 432869 w 603691"/>
                <a:gd name="connsiteY19" fmla="*/ 332456 h 404322"/>
                <a:gd name="connsiteX20" fmla="*/ 423344 w 603691"/>
                <a:gd name="connsiteY20" fmla="*/ 344362 h 404322"/>
                <a:gd name="connsiteX21" fmla="*/ 409057 w 603691"/>
                <a:gd name="connsiteY21" fmla="*/ 353887 h 404322"/>
                <a:gd name="connsiteX22" fmla="*/ 399532 w 603691"/>
                <a:gd name="connsiteY22" fmla="*/ 358649 h 404322"/>
                <a:gd name="connsiteX23" fmla="*/ 392388 w 603691"/>
                <a:gd name="connsiteY23" fmla="*/ 363412 h 404322"/>
                <a:gd name="connsiteX24" fmla="*/ 378101 w 603691"/>
                <a:gd name="connsiteY24" fmla="*/ 365793 h 404322"/>
                <a:gd name="connsiteX25" fmla="*/ 368576 w 603691"/>
                <a:gd name="connsiteY25" fmla="*/ 368174 h 404322"/>
                <a:gd name="connsiteX26" fmla="*/ 268563 w 603691"/>
                <a:gd name="connsiteY26" fmla="*/ 368174 h 404322"/>
                <a:gd name="connsiteX27" fmla="*/ 249513 w 603691"/>
                <a:gd name="connsiteY27" fmla="*/ 377699 h 404322"/>
                <a:gd name="connsiteX28" fmla="*/ 235226 w 603691"/>
                <a:gd name="connsiteY28" fmla="*/ 384843 h 404322"/>
                <a:gd name="connsiteX29" fmla="*/ 218557 w 603691"/>
                <a:gd name="connsiteY29" fmla="*/ 394368 h 404322"/>
                <a:gd name="connsiteX30" fmla="*/ 209032 w 603691"/>
                <a:gd name="connsiteY30" fmla="*/ 401512 h 404322"/>
                <a:gd name="connsiteX31" fmla="*/ 199507 w 603691"/>
                <a:gd name="connsiteY31" fmla="*/ 403893 h 404322"/>
                <a:gd name="connsiteX32" fmla="*/ 132832 w 603691"/>
                <a:gd name="connsiteY32" fmla="*/ 401512 h 404322"/>
                <a:gd name="connsiteX33" fmla="*/ 128069 w 603691"/>
                <a:gd name="connsiteY33" fmla="*/ 387224 h 404322"/>
                <a:gd name="connsiteX34" fmla="*/ 120926 w 603691"/>
                <a:gd name="connsiteY34" fmla="*/ 380081 h 404322"/>
                <a:gd name="connsiteX35" fmla="*/ 118544 w 603691"/>
                <a:gd name="connsiteY35" fmla="*/ 370556 h 404322"/>
                <a:gd name="connsiteX36" fmla="*/ 101876 w 603691"/>
                <a:gd name="connsiteY36" fmla="*/ 363412 h 404322"/>
                <a:gd name="connsiteX37" fmla="*/ 92351 w 603691"/>
                <a:gd name="connsiteY37" fmla="*/ 358649 h 404322"/>
                <a:gd name="connsiteX38" fmla="*/ 70919 w 603691"/>
                <a:gd name="connsiteY38" fmla="*/ 356268 h 404322"/>
                <a:gd name="connsiteX39" fmla="*/ 51869 w 603691"/>
                <a:gd name="connsiteY39" fmla="*/ 353887 h 404322"/>
                <a:gd name="connsiteX40" fmla="*/ 37582 w 603691"/>
                <a:gd name="connsiteY40" fmla="*/ 339599 h 404322"/>
                <a:gd name="connsiteX41" fmla="*/ 32819 w 603691"/>
                <a:gd name="connsiteY41" fmla="*/ 332456 h 404322"/>
                <a:gd name="connsiteX42" fmla="*/ 11388 w 603691"/>
                <a:gd name="connsiteY42" fmla="*/ 313406 h 404322"/>
                <a:gd name="connsiteX43" fmla="*/ 5137 w 603691"/>
                <a:gd name="connsiteY43" fmla="*/ 305703 h 404322"/>
                <a:gd name="connsiteX44" fmla="*/ 0 w 603691"/>
                <a:gd name="connsiteY44" fmla="*/ 301884 h 404322"/>
                <a:gd name="connsiteX45" fmla="*/ 0 w 603691"/>
                <a:gd name="connsiteY45" fmla="*/ 72139 h 404322"/>
                <a:gd name="connsiteX0" fmla="*/ 0 w 624207"/>
                <a:gd name="connsiteY0" fmla="*/ 72139 h 404322"/>
                <a:gd name="connsiteX1" fmla="*/ 568658 w 624207"/>
                <a:gd name="connsiteY1" fmla="*/ 0 h 404322"/>
                <a:gd name="connsiteX2" fmla="*/ 601938 w 624207"/>
                <a:gd name="connsiteY2" fmla="*/ 91949 h 404322"/>
                <a:gd name="connsiteX3" fmla="*/ 562324 w 624207"/>
                <a:gd name="connsiteY3" fmla="*/ 85131 h 404322"/>
                <a:gd name="connsiteX4" fmla="*/ 590032 w 624207"/>
                <a:gd name="connsiteY4" fmla="*/ 113381 h 404322"/>
                <a:gd name="connsiteX5" fmla="*/ 582888 w 624207"/>
                <a:gd name="connsiteY5" fmla="*/ 130049 h 404322"/>
                <a:gd name="connsiteX6" fmla="*/ 578126 w 624207"/>
                <a:gd name="connsiteY6" fmla="*/ 137193 h 404322"/>
                <a:gd name="connsiteX7" fmla="*/ 573363 w 624207"/>
                <a:gd name="connsiteY7" fmla="*/ 153862 h 404322"/>
                <a:gd name="connsiteX8" fmla="*/ 570982 w 624207"/>
                <a:gd name="connsiteY8" fmla="*/ 161006 h 404322"/>
                <a:gd name="connsiteX9" fmla="*/ 568601 w 624207"/>
                <a:gd name="connsiteY9" fmla="*/ 249112 h 404322"/>
                <a:gd name="connsiteX10" fmla="*/ 563838 w 624207"/>
                <a:gd name="connsiteY10" fmla="*/ 263399 h 404322"/>
                <a:gd name="connsiteX11" fmla="*/ 561457 w 624207"/>
                <a:gd name="connsiteY11" fmla="*/ 272924 h 404322"/>
                <a:gd name="connsiteX12" fmla="*/ 554313 w 624207"/>
                <a:gd name="connsiteY12" fmla="*/ 277687 h 404322"/>
                <a:gd name="connsiteX13" fmla="*/ 544788 w 624207"/>
                <a:gd name="connsiteY13" fmla="*/ 301499 h 404322"/>
                <a:gd name="connsiteX14" fmla="*/ 537644 w 624207"/>
                <a:gd name="connsiteY14" fmla="*/ 306262 h 404322"/>
                <a:gd name="connsiteX15" fmla="*/ 532882 w 624207"/>
                <a:gd name="connsiteY15" fmla="*/ 313406 h 404322"/>
                <a:gd name="connsiteX16" fmla="*/ 518594 w 624207"/>
                <a:gd name="connsiteY16" fmla="*/ 318168 h 404322"/>
                <a:gd name="connsiteX17" fmla="*/ 442394 w 624207"/>
                <a:gd name="connsiteY17" fmla="*/ 320549 h 404322"/>
                <a:gd name="connsiteX18" fmla="*/ 432869 w 624207"/>
                <a:gd name="connsiteY18" fmla="*/ 332456 h 404322"/>
                <a:gd name="connsiteX19" fmla="*/ 423344 w 624207"/>
                <a:gd name="connsiteY19" fmla="*/ 344362 h 404322"/>
                <a:gd name="connsiteX20" fmla="*/ 409057 w 624207"/>
                <a:gd name="connsiteY20" fmla="*/ 353887 h 404322"/>
                <a:gd name="connsiteX21" fmla="*/ 399532 w 624207"/>
                <a:gd name="connsiteY21" fmla="*/ 358649 h 404322"/>
                <a:gd name="connsiteX22" fmla="*/ 392388 w 624207"/>
                <a:gd name="connsiteY22" fmla="*/ 363412 h 404322"/>
                <a:gd name="connsiteX23" fmla="*/ 378101 w 624207"/>
                <a:gd name="connsiteY23" fmla="*/ 365793 h 404322"/>
                <a:gd name="connsiteX24" fmla="*/ 368576 w 624207"/>
                <a:gd name="connsiteY24" fmla="*/ 368174 h 404322"/>
                <a:gd name="connsiteX25" fmla="*/ 268563 w 624207"/>
                <a:gd name="connsiteY25" fmla="*/ 368174 h 404322"/>
                <a:gd name="connsiteX26" fmla="*/ 249513 w 624207"/>
                <a:gd name="connsiteY26" fmla="*/ 377699 h 404322"/>
                <a:gd name="connsiteX27" fmla="*/ 235226 w 624207"/>
                <a:gd name="connsiteY27" fmla="*/ 384843 h 404322"/>
                <a:gd name="connsiteX28" fmla="*/ 218557 w 624207"/>
                <a:gd name="connsiteY28" fmla="*/ 394368 h 404322"/>
                <a:gd name="connsiteX29" fmla="*/ 209032 w 624207"/>
                <a:gd name="connsiteY29" fmla="*/ 401512 h 404322"/>
                <a:gd name="connsiteX30" fmla="*/ 199507 w 624207"/>
                <a:gd name="connsiteY30" fmla="*/ 403893 h 404322"/>
                <a:gd name="connsiteX31" fmla="*/ 132832 w 624207"/>
                <a:gd name="connsiteY31" fmla="*/ 401512 h 404322"/>
                <a:gd name="connsiteX32" fmla="*/ 128069 w 624207"/>
                <a:gd name="connsiteY32" fmla="*/ 387224 h 404322"/>
                <a:gd name="connsiteX33" fmla="*/ 120926 w 624207"/>
                <a:gd name="connsiteY33" fmla="*/ 380081 h 404322"/>
                <a:gd name="connsiteX34" fmla="*/ 118544 w 624207"/>
                <a:gd name="connsiteY34" fmla="*/ 370556 h 404322"/>
                <a:gd name="connsiteX35" fmla="*/ 101876 w 624207"/>
                <a:gd name="connsiteY35" fmla="*/ 363412 h 404322"/>
                <a:gd name="connsiteX36" fmla="*/ 92351 w 624207"/>
                <a:gd name="connsiteY36" fmla="*/ 358649 h 404322"/>
                <a:gd name="connsiteX37" fmla="*/ 70919 w 624207"/>
                <a:gd name="connsiteY37" fmla="*/ 356268 h 404322"/>
                <a:gd name="connsiteX38" fmla="*/ 51869 w 624207"/>
                <a:gd name="connsiteY38" fmla="*/ 353887 h 404322"/>
                <a:gd name="connsiteX39" fmla="*/ 37582 w 624207"/>
                <a:gd name="connsiteY39" fmla="*/ 339599 h 404322"/>
                <a:gd name="connsiteX40" fmla="*/ 32819 w 624207"/>
                <a:gd name="connsiteY40" fmla="*/ 332456 h 404322"/>
                <a:gd name="connsiteX41" fmla="*/ 11388 w 624207"/>
                <a:gd name="connsiteY41" fmla="*/ 313406 h 404322"/>
                <a:gd name="connsiteX42" fmla="*/ 5137 w 624207"/>
                <a:gd name="connsiteY42" fmla="*/ 305703 h 404322"/>
                <a:gd name="connsiteX43" fmla="*/ 0 w 624207"/>
                <a:gd name="connsiteY43" fmla="*/ 301884 h 404322"/>
                <a:gd name="connsiteX44" fmla="*/ 0 w 624207"/>
                <a:gd name="connsiteY44" fmla="*/ 72139 h 404322"/>
                <a:gd name="connsiteX0" fmla="*/ 0 w 643777"/>
                <a:gd name="connsiteY0" fmla="*/ 72139 h 404322"/>
                <a:gd name="connsiteX1" fmla="*/ 568658 w 643777"/>
                <a:gd name="connsiteY1" fmla="*/ 0 h 404322"/>
                <a:gd name="connsiteX2" fmla="*/ 639171 w 643777"/>
                <a:gd name="connsiteY2" fmla="*/ 64024 h 404322"/>
                <a:gd name="connsiteX3" fmla="*/ 562324 w 643777"/>
                <a:gd name="connsiteY3" fmla="*/ 85131 h 404322"/>
                <a:gd name="connsiteX4" fmla="*/ 590032 w 643777"/>
                <a:gd name="connsiteY4" fmla="*/ 113381 h 404322"/>
                <a:gd name="connsiteX5" fmla="*/ 582888 w 643777"/>
                <a:gd name="connsiteY5" fmla="*/ 130049 h 404322"/>
                <a:gd name="connsiteX6" fmla="*/ 578126 w 643777"/>
                <a:gd name="connsiteY6" fmla="*/ 137193 h 404322"/>
                <a:gd name="connsiteX7" fmla="*/ 573363 w 643777"/>
                <a:gd name="connsiteY7" fmla="*/ 153862 h 404322"/>
                <a:gd name="connsiteX8" fmla="*/ 570982 w 643777"/>
                <a:gd name="connsiteY8" fmla="*/ 161006 h 404322"/>
                <a:gd name="connsiteX9" fmla="*/ 568601 w 643777"/>
                <a:gd name="connsiteY9" fmla="*/ 249112 h 404322"/>
                <a:gd name="connsiteX10" fmla="*/ 563838 w 643777"/>
                <a:gd name="connsiteY10" fmla="*/ 263399 h 404322"/>
                <a:gd name="connsiteX11" fmla="*/ 561457 w 643777"/>
                <a:gd name="connsiteY11" fmla="*/ 272924 h 404322"/>
                <a:gd name="connsiteX12" fmla="*/ 554313 w 643777"/>
                <a:gd name="connsiteY12" fmla="*/ 277687 h 404322"/>
                <a:gd name="connsiteX13" fmla="*/ 544788 w 643777"/>
                <a:gd name="connsiteY13" fmla="*/ 301499 h 404322"/>
                <a:gd name="connsiteX14" fmla="*/ 537644 w 643777"/>
                <a:gd name="connsiteY14" fmla="*/ 306262 h 404322"/>
                <a:gd name="connsiteX15" fmla="*/ 532882 w 643777"/>
                <a:gd name="connsiteY15" fmla="*/ 313406 h 404322"/>
                <a:gd name="connsiteX16" fmla="*/ 518594 w 643777"/>
                <a:gd name="connsiteY16" fmla="*/ 318168 h 404322"/>
                <a:gd name="connsiteX17" fmla="*/ 442394 w 643777"/>
                <a:gd name="connsiteY17" fmla="*/ 320549 h 404322"/>
                <a:gd name="connsiteX18" fmla="*/ 432869 w 643777"/>
                <a:gd name="connsiteY18" fmla="*/ 332456 h 404322"/>
                <a:gd name="connsiteX19" fmla="*/ 423344 w 643777"/>
                <a:gd name="connsiteY19" fmla="*/ 344362 h 404322"/>
                <a:gd name="connsiteX20" fmla="*/ 409057 w 643777"/>
                <a:gd name="connsiteY20" fmla="*/ 353887 h 404322"/>
                <a:gd name="connsiteX21" fmla="*/ 399532 w 643777"/>
                <a:gd name="connsiteY21" fmla="*/ 358649 h 404322"/>
                <a:gd name="connsiteX22" fmla="*/ 392388 w 643777"/>
                <a:gd name="connsiteY22" fmla="*/ 363412 h 404322"/>
                <a:gd name="connsiteX23" fmla="*/ 378101 w 643777"/>
                <a:gd name="connsiteY23" fmla="*/ 365793 h 404322"/>
                <a:gd name="connsiteX24" fmla="*/ 368576 w 643777"/>
                <a:gd name="connsiteY24" fmla="*/ 368174 h 404322"/>
                <a:gd name="connsiteX25" fmla="*/ 268563 w 643777"/>
                <a:gd name="connsiteY25" fmla="*/ 368174 h 404322"/>
                <a:gd name="connsiteX26" fmla="*/ 249513 w 643777"/>
                <a:gd name="connsiteY26" fmla="*/ 377699 h 404322"/>
                <a:gd name="connsiteX27" fmla="*/ 235226 w 643777"/>
                <a:gd name="connsiteY27" fmla="*/ 384843 h 404322"/>
                <a:gd name="connsiteX28" fmla="*/ 218557 w 643777"/>
                <a:gd name="connsiteY28" fmla="*/ 394368 h 404322"/>
                <a:gd name="connsiteX29" fmla="*/ 209032 w 643777"/>
                <a:gd name="connsiteY29" fmla="*/ 401512 h 404322"/>
                <a:gd name="connsiteX30" fmla="*/ 199507 w 643777"/>
                <a:gd name="connsiteY30" fmla="*/ 403893 h 404322"/>
                <a:gd name="connsiteX31" fmla="*/ 132832 w 643777"/>
                <a:gd name="connsiteY31" fmla="*/ 401512 h 404322"/>
                <a:gd name="connsiteX32" fmla="*/ 128069 w 643777"/>
                <a:gd name="connsiteY32" fmla="*/ 387224 h 404322"/>
                <a:gd name="connsiteX33" fmla="*/ 120926 w 643777"/>
                <a:gd name="connsiteY33" fmla="*/ 380081 h 404322"/>
                <a:gd name="connsiteX34" fmla="*/ 118544 w 643777"/>
                <a:gd name="connsiteY34" fmla="*/ 370556 h 404322"/>
                <a:gd name="connsiteX35" fmla="*/ 101876 w 643777"/>
                <a:gd name="connsiteY35" fmla="*/ 363412 h 404322"/>
                <a:gd name="connsiteX36" fmla="*/ 92351 w 643777"/>
                <a:gd name="connsiteY36" fmla="*/ 358649 h 404322"/>
                <a:gd name="connsiteX37" fmla="*/ 70919 w 643777"/>
                <a:gd name="connsiteY37" fmla="*/ 356268 h 404322"/>
                <a:gd name="connsiteX38" fmla="*/ 51869 w 643777"/>
                <a:gd name="connsiteY38" fmla="*/ 353887 h 404322"/>
                <a:gd name="connsiteX39" fmla="*/ 37582 w 643777"/>
                <a:gd name="connsiteY39" fmla="*/ 339599 h 404322"/>
                <a:gd name="connsiteX40" fmla="*/ 32819 w 643777"/>
                <a:gd name="connsiteY40" fmla="*/ 332456 h 404322"/>
                <a:gd name="connsiteX41" fmla="*/ 11388 w 643777"/>
                <a:gd name="connsiteY41" fmla="*/ 313406 h 404322"/>
                <a:gd name="connsiteX42" fmla="*/ 5137 w 643777"/>
                <a:gd name="connsiteY42" fmla="*/ 305703 h 404322"/>
                <a:gd name="connsiteX43" fmla="*/ 0 w 643777"/>
                <a:gd name="connsiteY43" fmla="*/ 301884 h 404322"/>
                <a:gd name="connsiteX44" fmla="*/ 0 w 643777"/>
                <a:gd name="connsiteY44" fmla="*/ 72139 h 404322"/>
                <a:gd name="connsiteX0" fmla="*/ 0 w 608000"/>
                <a:gd name="connsiteY0" fmla="*/ 72139 h 404322"/>
                <a:gd name="connsiteX1" fmla="*/ 568658 w 608000"/>
                <a:gd name="connsiteY1" fmla="*/ 0 h 404322"/>
                <a:gd name="connsiteX2" fmla="*/ 562324 w 608000"/>
                <a:gd name="connsiteY2" fmla="*/ 85131 h 404322"/>
                <a:gd name="connsiteX3" fmla="*/ 590032 w 608000"/>
                <a:gd name="connsiteY3" fmla="*/ 113381 h 404322"/>
                <a:gd name="connsiteX4" fmla="*/ 582888 w 608000"/>
                <a:gd name="connsiteY4" fmla="*/ 130049 h 404322"/>
                <a:gd name="connsiteX5" fmla="*/ 578126 w 608000"/>
                <a:gd name="connsiteY5" fmla="*/ 137193 h 404322"/>
                <a:gd name="connsiteX6" fmla="*/ 573363 w 608000"/>
                <a:gd name="connsiteY6" fmla="*/ 153862 h 404322"/>
                <a:gd name="connsiteX7" fmla="*/ 570982 w 608000"/>
                <a:gd name="connsiteY7" fmla="*/ 161006 h 404322"/>
                <a:gd name="connsiteX8" fmla="*/ 568601 w 608000"/>
                <a:gd name="connsiteY8" fmla="*/ 249112 h 404322"/>
                <a:gd name="connsiteX9" fmla="*/ 563838 w 608000"/>
                <a:gd name="connsiteY9" fmla="*/ 263399 h 404322"/>
                <a:gd name="connsiteX10" fmla="*/ 561457 w 608000"/>
                <a:gd name="connsiteY10" fmla="*/ 272924 h 404322"/>
                <a:gd name="connsiteX11" fmla="*/ 554313 w 608000"/>
                <a:gd name="connsiteY11" fmla="*/ 277687 h 404322"/>
                <a:gd name="connsiteX12" fmla="*/ 544788 w 608000"/>
                <a:gd name="connsiteY12" fmla="*/ 301499 h 404322"/>
                <a:gd name="connsiteX13" fmla="*/ 537644 w 608000"/>
                <a:gd name="connsiteY13" fmla="*/ 306262 h 404322"/>
                <a:gd name="connsiteX14" fmla="*/ 532882 w 608000"/>
                <a:gd name="connsiteY14" fmla="*/ 313406 h 404322"/>
                <a:gd name="connsiteX15" fmla="*/ 518594 w 608000"/>
                <a:gd name="connsiteY15" fmla="*/ 318168 h 404322"/>
                <a:gd name="connsiteX16" fmla="*/ 442394 w 608000"/>
                <a:gd name="connsiteY16" fmla="*/ 320549 h 404322"/>
                <a:gd name="connsiteX17" fmla="*/ 432869 w 608000"/>
                <a:gd name="connsiteY17" fmla="*/ 332456 h 404322"/>
                <a:gd name="connsiteX18" fmla="*/ 423344 w 608000"/>
                <a:gd name="connsiteY18" fmla="*/ 344362 h 404322"/>
                <a:gd name="connsiteX19" fmla="*/ 409057 w 608000"/>
                <a:gd name="connsiteY19" fmla="*/ 353887 h 404322"/>
                <a:gd name="connsiteX20" fmla="*/ 399532 w 608000"/>
                <a:gd name="connsiteY20" fmla="*/ 358649 h 404322"/>
                <a:gd name="connsiteX21" fmla="*/ 392388 w 608000"/>
                <a:gd name="connsiteY21" fmla="*/ 363412 h 404322"/>
                <a:gd name="connsiteX22" fmla="*/ 378101 w 608000"/>
                <a:gd name="connsiteY22" fmla="*/ 365793 h 404322"/>
                <a:gd name="connsiteX23" fmla="*/ 368576 w 608000"/>
                <a:gd name="connsiteY23" fmla="*/ 368174 h 404322"/>
                <a:gd name="connsiteX24" fmla="*/ 268563 w 608000"/>
                <a:gd name="connsiteY24" fmla="*/ 368174 h 404322"/>
                <a:gd name="connsiteX25" fmla="*/ 249513 w 608000"/>
                <a:gd name="connsiteY25" fmla="*/ 377699 h 404322"/>
                <a:gd name="connsiteX26" fmla="*/ 235226 w 608000"/>
                <a:gd name="connsiteY26" fmla="*/ 384843 h 404322"/>
                <a:gd name="connsiteX27" fmla="*/ 218557 w 608000"/>
                <a:gd name="connsiteY27" fmla="*/ 394368 h 404322"/>
                <a:gd name="connsiteX28" fmla="*/ 209032 w 608000"/>
                <a:gd name="connsiteY28" fmla="*/ 401512 h 404322"/>
                <a:gd name="connsiteX29" fmla="*/ 199507 w 608000"/>
                <a:gd name="connsiteY29" fmla="*/ 403893 h 404322"/>
                <a:gd name="connsiteX30" fmla="*/ 132832 w 608000"/>
                <a:gd name="connsiteY30" fmla="*/ 401512 h 404322"/>
                <a:gd name="connsiteX31" fmla="*/ 128069 w 608000"/>
                <a:gd name="connsiteY31" fmla="*/ 387224 h 404322"/>
                <a:gd name="connsiteX32" fmla="*/ 120926 w 608000"/>
                <a:gd name="connsiteY32" fmla="*/ 380081 h 404322"/>
                <a:gd name="connsiteX33" fmla="*/ 118544 w 608000"/>
                <a:gd name="connsiteY33" fmla="*/ 370556 h 404322"/>
                <a:gd name="connsiteX34" fmla="*/ 101876 w 608000"/>
                <a:gd name="connsiteY34" fmla="*/ 363412 h 404322"/>
                <a:gd name="connsiteX35" fmla="*/ 92351 w 608000"/>
                <a:gd name="connsiteY35" fmla="*/ 358649 h 404322"/>
                <a:gd name="connsiteX36" fmla="*/ 70919 w 608000"/>
                <a:gd name="connsiteY36" fmla="*/ 356268 h 404322"/>
                <a:gd name="connsiteX37" fmla="*/ 51869 w 608000"/>
                <a:gd name="connsiteY37" fmla="*/ 353887 h 404322"/>
                <a:gd name="connsiteX38" fmla="*/ 37582 w 608000"/>
                <a:gd name="connsiteY38" fmla="*/ 339599 h 404322"/>
                <a:gd name="connsiteX39" fmla="*/ 32819 w 608000"/>
                <a:gd name="connsiteY39" fmla="*/ 332456 h 404322"/>
                <a:gd name="connsiteX40" fmla="*/ 11388 w 608000"/>
                <a:gd name="connsiteY40" fmla="*/ 313406 h 404322"/>
                <a:gd name="connsiteX41" fmla="*/ 5137 w 608000"/>
                <a:gd name="connsiteY41" fmla="*/ 305703 h 404322"/>
                <a:gd name="connsiteX42" fmla="*/ 0 w 608000"/>
                <a:gd name="connsiteY42" fmla="*/ 301884 h 404322"/>
                <a:gd name="connsiteX43" fmla="*/ 0 w 608000"/>
                <a:gd name="connsiteY43" fmla="*/ 72139 h 40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08000" h="404322">
                  <a:moveTo>
                    <a:pt x="0" y="72139"/>
                  </a:moveTo>
                  <a:lnTo>
                    <a:pt x="568658" y="0"/>
                  </a:lnTo>
                  <a:cubicBezTo>
                    <a:pt x="662379" y="2165"/>
                    <a:pt x="558762" y="66234"/>
                    <a:pt x="562324" y="85131"/>
                  </a:cubicBezTo>
                  <a:cubicBezTo>
                    <a:pt x="565886" y="104028"/>
                    <a:pt x="586605" y="105895"/>
                    <a:pt x="590032" y="113381"/>
                  </a:cubicBezTo>
                  <a:cubicBezTo>
                    <a:pt x="593459" y="120867"/>
                    <a:pt x="587597" y="121807"/>
                    <a:pt x="582888" y="130049"/>
                  </a:cubicBezTo>
                  <a:cubicBezTo>
                    <a:pt x="581468" y="132534"/>
                    <a:pt x="579406" y="134633"/>
                    <a:pt x="578126" y="137193"/>
                  </a:cubicBezTo>
                  <a:cubicBezTo>
                    <a:pt x="576220" y="141005"/>
                    <a:pt x="574382" y="150294"/>
                    <a:pt x="573363" y="153862"/>
                  </a:cubicBezTo>
                  <a:cubicBezTo>
                    <a:pt x="572673" y="156276"/>
                    <a:pt x="571776" y="158625"/>
                    <a:pt x="570982" y="161006"/>
                  </a:cubicBezTo>
                  <a:cubicBezTo>
                    <a:pt x="570188" y="190375"/>
                    <a:pt x="570646" y="219804"/>
                    <a:pt x="568601" y="249112"/>
                  </a:cubicBezTo>
                  <a:cubicBezTo>
                    <a:pt x="568252" y="254120"/>
                    <a:pt x="565055" y="258529"/>
                    <a:pt x="563838" y="263399"/>
                  </a:cubicBezTo>
                  <a:cubicBezTo>
                    <a:pt x="563044" y="266574"/>
                    <a:pt x="563272" y="270201"/>
                    <a:pt x="561457" y="272924"/>
                  </a:cubicBezTo>
                  <a:cubicBezTo>
                    <a:pt x="559869" y="275305"/>
                    <a:pt x="556694" y="276099"/>
                    <a:pt x="554313" y="277687"/>
                  </a:cubicBezTo>
                  <a:cubicBezTo>
                    <a:pt x="552328" y="285627"/>
                    <a:pt x="550905" y="295383"/>
                    <a:pt x="544788" y="301499"/>
                  </a:cubicBezTo>
                  <a:cubicBezTo>
                    <a:pt x="542764" y="303523"/>
                    <a:pt x="540025" y="304674"/>
                    <a:pt x="537644" y="306262"/>
                  </a:cubicBezTo>
                  <a:cubicBezTo>
                    <a:pt x="536057" y="308643"/>
                    <a:pt x="535309" y="311889"/>
                    <a:pt x="532882" y="313406"/>
                  </a:cubicBezTo>
                  <a:cubicBezTo>
                    <a:pt x="528625" y="316067"/>
                    <a:pt x="523612" y="318011"/>
                    <a:pt x="518594" y="318168"/>
                  </a:cubicBezTo>
                  <a:lnTo>
                    <a:pt x="442394" y="320549"/>
                  </a:lnTo>
                  <a:cubicBezTo>
                    <a:pt x="436410" y="338503"/>
                    <a:pt x="445178" y="317070"/>
                    <a:pt x="432869" y="332456"/>
                  </a:cubicBezTo>
                  <a:cubicBezTo>
                    <a:pt x="419723" y="348888"/>
                    <a:pt x="443820" y="330711"/>
                    <a:pt x="423344" y="344362"/>
                  </a:cubicBezTo>
                  <a:cubicBezTo>
                    <a:pt x="415572" y="356022"/>
                    <a:pt x="422725" y="348762"/>
                    <a:pt x="409057" y="353887"/>
                  </a:cubicBezTo>
                  <a:cubicBezTo>
                    <a:pt x="405733" y="355133"/>
                    <a:pt x="402614" y="356888"/>
                    <a:pt x="399532" y="358649"/>
                  </a:cubicBezTo>
                  <a:cubicBezTo>
                    <a:pt x="397047" y="360069"/>
                    <a:pt x="395103" y="362507"/>
                    <a:pt x="392388" y="363412"/>
                  </a:cubicBezTo>
                  <a:cubicBezTo>
                    <a:pt x="387808" y="364939"/>
                    <a:pt x="382835" y="364846"/>
                    <a:pt x="378101" y="365793"/>
                  </a:cubicBezTo>
                  <a:cubicBezTo>
                    <a:pt x="374892" y="366435"/>
                    <a:pt x="371751" y="367380"/>
                    <a:pt x="368576" y="368174"/>
                  </a:cubicBezTo>
                  <a:cubicBezTo>
                    <a:pt x="345337" y="367206"/>
                    <a:pt x="294282" y="363228"/>
                    <a:pt x="268563" y="368174"/>
                  </a:cubicBezTo>
                  <a:cubicBezTo>
                    <a:pt x="261591" y="369515"/>
                    <a:pt x="256248" y="375453"/>
                    <a:pt x="249513" y="377699"/>
                  </a:cubicBezTo>
                  <a:cubicBezTo>
                    <a:pt x="236415" y="382066"/>
                    <a:pt x="248150" y="377457"/>
                    <a:pt x="235226" y="384843"/>
                  </a:cubicBezTo>
                  <a:cubicBezTo>
                    <a:pt x="221282" y="392812"/>
                    <a:pt x="230154" y="386085"/>
                    <a:pt x="218557" y="394368"/>
                  </a:cubicBezTo>
                  <a:cubicBezTo>
                    <a:pt x="215327" y="396675"/>
                    <a:pt x="212582" y="399737"/>
                    <a:pt x="209032" y="401512"/>
                  </a:cubicBezTo>
                  <a:cubicBezTo>
                    <a:pt x="206105" y="402976"/>
                    <a:pt x="202682" y="403099"/>
                    <a:pt x="199507" y="403893"/>
                  </a:cubicBezTo>
                  <a:cubicBezTo>
                    <a:pt x="177282" y="403099"/>
                    <a:pt x="154489" y="406565"/>
                    <a:pt x="132832" y="401512"/>
                  </a:cubicBezTo>
                  <a:cubicBezTo>
                    <a:pt x="127943" y="400371"/>
                    <a:pt x="131619" y="390774"/>
                    <a:pt x="128069" y="387224"/>
                  </a:cubicBezTo>
                  <a:lnTo>
                    <a:pt x="120926" y="380081"/>
                  </a:lnTo>
                  <a:cubicBezTo>
                    <a:pt x="120132" y="376906"/>
                    <a:pt x="121007" y="372711"/>
                    <a:pt x="118544" y="370556"/>
                  </a:cubicBezTo>
                  <a:cubicBezTo>
                    <a:pt x="113995" y="366575"/>
                    <a:pt x="107379" y="365914"/>
                    <a:pt x="101876" y="363412"/>
                  </a:cubicBezTo>
                  <a:cubicBezTo>
                    <a:pt x="98644" y="361943"/>
                    <a:pt x="95810" y="359447"/>
                    <a:pt x="92351" y="358649"/>
                  </a:cubicBezTo>
                  <a:cubicBezTo>
                    <a:pt x="85347" y="357033"/>
                    <a:pt x="78058" y="357108"/>
                    <a:pt x="70919" y="356268"/>
                  </a:cubicBezTo>
                  <a:lnTo>
                    <a:pt x="51869" y="353887"/>
                  </a:lnTo>
                  <a:cubicBezTo>
                    <a:pt x="40650" y="337056"/>
                    <a:pt x="55298" y="357314"/>
                    <a:pt x="37582" y="339599"/>
                  </a:cubicBezTo>
                  <a:cubicBezTo>
                    <a:pt x="35558" y="337575"/>
                    <a:pt x="34720" y="334595"/>
                    <a:pt x="32819" y="332456"/>
                  </a:cubicBezTo>
                  <a:cubicBezTo>
                    <a:pt x="20953" y="319107"/>
                    <a:pt x="22248" y="320645"/>
                    <a:pt x="11388" y="313406"/>
                  </a:cubicBezTo>
                  <a:cubicBezTo>
                    <a:pt x="4842" y="303586"/>
                    <a:pt x="8114" y="307378"/>
                    <a:pt x="5137" y="305703"/>
                  </a:cubicBezTo>
                  <a:lnTo>
                    <a:pt x="0" y="301884"/>
                  </a:lnTo>
                  <a:lnTo>
                    <a:pt x="0" y="72139"/>
                  </a:lnTo>
                  <a:close/>
                </a:path>
              </a:pathLst>
            </a:custGeom>
            <a:solidFill>
              <a:schemeClr val="bg1">
                <a:lumMod val="5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110" name="Freeform 109"/>
            <p:cNvSpPr/>
            <p:nvPr/>
          </p:nvSpPr>
          <p:spPr>
            <a:xfrm>
              <a:off x="8414022" y="1360633"/>
              <a:ext cx="1754981" cy="874410"/>
            </a:xfrm>
            <a:custGeom>
              <a:avLst/>
              <a:gdLst>
                <a:gd name="connsiteX0" fmla="*/ 923925 w 1754981"/>
                <a:gd name="connsiteY0" fmla="*/ 105266 h 874410"/>
                <a:gd name="connsiteX1" fmla="*/ 1114425 w 1754981"/>
                <a:gd name="connsiteY1" fmla="*/ 36210 h 874410"/>
                <a:gd name="connsiteX2" fmla="*/ 1121569 w 1754981"/>
                <a:gd name="connsiteY2" fmla="*/ 29066 h 874410"/>
                <a:gd name="connsiteX3" fmla="*/ 1140619 w 1754981"/>
                <a:gd name="connsiteY3" fmla="*/ 21923 h 874410"/>
                <a:gd name="connsiteX4" fmla="*/ 1150144 w 1754981"/>
                <a:gd name="connsiteY4" fmla="*/ 14779 h 874410"/>
                <a:gd name="connsiteX5" fmla="*/ 1169194 w 1754981"/>
                <a:gd name="connsiteY5" fmla="*/ 7635 h 874410"/>
                <a:gd name="connsiteX6" fmla="*/ 1171575 w 1754981"/>
                <a:gd name="connsiteY6" fmla="*/ 491 h 874410"/>
                <a:gd name="connsiteX7" fmla="*/ 1207294 w 1754981"/>
                <a:gd name="connsiteY7" fmla="*/ 2873 h 874410"/>
                <a:gd name="connsiteX8" fmla="*/ 1221581 w 1754981"/>
                <a:gd name="connsiteY8" fmla="*/ 7635 h 874410"/>
                <a:gd name="connsiteX9" fmla="*/ 1231106 w 1754981"/>
                <a:gd name="connsiteY9" fmla="*/ 10016 h 874410"/>
                <a:gd name="connsiteX10" fmla="*/ 1247775 w 1754981"/>
                <a:gd name="connsiteY10" fmla="*/ 19541 h 874410"/>
                <a:gd name="connsiteX11" fmla="*/ 1266825 w 1754981"/>
                <a:gd name="connsiteY11" fmla="*/ 24304 h 874410"/>
                <a:gd name="connsiteX12" fmla="*/ 1285875 w 1754981"/>
                <a:gd name="connsiteY12" fmla="*/ 33829 h 874410"/>
                <a:gd name="connsiteX13" fmla="*/ 1302544 w 1754981"/>
                <a:gd name="connsiteY13" fmla="*/ 38591 h 874410"/>
                <a:gd name="connsiteX14" fmla="*/ 1323975 w 1754981"/>
                <a:gd name="connsiteY14" fmla="*/ 50498 h 874410"/>
                <a:gd name="connsiteX15" fmla="*/ 1335881 w 1754981"/>
                <a:gd name="connsiteY15" fmla="*/ 52879 h 874410"/>
                <a:gd name="connsiteX16" fmla="*/ 1343025 w 1754981"/>
                <a:gd name="connsiteY16" fmla="*/ 55260 h 874410"/>
                <a:gd name="connsiteX17" fmla="*/ 1350169 w 1754981"/>
                <a:gd name="connsiteY17" fmla="*/ 62404 h 874410"/>
                <a:gd name="connsiteX18" fmla="*/ 1359694 w 1754981"/>
                <a:gd name="connsiteY18" fmla="*/ 64785 h 874410"/>
                <a:gd name="connsiteX19" fmla="*/ 1366838 w 1754981"/>
                <a:gd name="connsiteY19" fmla="*/ 74310 h 874410"/>
                <a:gd name="connsiteX20" fmla="*/ 1383506 w 1754981"/>
                <a:gd name="connsiteY20" fmla="*/ 81454 h 874410"/>
                <a:gd name="connsiteX21" fmla="*/ 1397794 w 1754981"/>
                <a:gd name="connsiteY21" fmla="*/ 90979 h 874410"/>
                <a:gd name="connsiteX22" fmla="*/ 1419225 w 1754981"/>
                <a:gd name="connsiteY22" fmla="*/ 98123 h 874410"/>
                <a:gd name="connsiteX23" fmla="*/ 1438275 w 1754981"/>
                <a:gd name="connsiteY23" fmla="*/ 110029 h 874410"/>
                <a:gd name="connsiteX24" fmla="*/ 1452563 w 1754981"/>
                <a:gd name="connsiteY24" fmla="*/ 112410 h 874410"/>
                <a:gd name="connsiteX25" fmla="*/ 1473994 w 1754981"/>
                <a:gd name="connsiteY25" fmla="*/ 124316 h 874410"/>
                <a:gd name="connsiteX26" fmla="*/ 1493044 w 1754981"/>
                <a:gd name="connsiteY26" fmla="*/ 136223 h 874410"/>
                <a:gd name="connsiteX27" fmla="*/ 1502569 w 1754981"/>
                <a:gd name="connsiteY27" fmla="*/ 138604 h 874410"/>
                <a:gd name="connsiteX28" fmla="*/ 1519238 w 1754981"/>
                <a:gd name="connsiteY28" fmla="*/ 148129 h 874410"/>
                <a:gd name="connsiteX29" fmla="*/ 1526381 w 1754981"/>
                <a:gd name="connsiteY29" fmla="*/ 150510 h 874410"/>
                <a:gd name="connsiteX30" fmla="*/ 1540669 w 1754981"/>
                <a:gd name="connsiteY30" fmla="*/ 162416 h 874410"/>
                <a:gd name="connsiteX31" fmla="*/ 1547813 w 1754981"/>
                <a:gd name="connsiteY31" fmla="*/ 164798 h 874410"/>
                <a:gd name="connsiteX32" fmla="*/ 1554956 w 1754981"/>
                <a:gd name="connsiteY32" fmla="*/ 169560 h 874410"/>
                <a:gd name="connsiteX33" fmla="*/ 1571625 w 1754981"/>
                <a:gd name="connsiteY33" fmla="*/ 171941 h 874410"/>
                <a:gd name="connsiteX34" fmla="*/ 1631156 w 1754981"/>
                <a:gd name="connsiteY34" fmla="*/ 176704 h 874410"/>
                <a:gd name="connsiteX35" fmla="*/ 1645444 w 1754981"/>
                <a:gd name="connsiteY35" fmla="*/ 183848 h 874410"/>
                <a:gd name="connsiteX36" fmla="*/ 1652588 w 1754981"/>
                <a:gd name="connsiteY36" fmla="*/ 186229 h 874410"/>
                <a:gd name="connsiteX37" fmla="*/ 1659731 w 1754981"/>
                <a:gd name="connsiteY37" fmla="*/ 193373 h 874410"/>
                <a:gd name="connsiteX38" fmla="*/ 1666875 w 1754981"/>
                <a:gd name="connsiteY38" fmla="*/ 202898 h 874410"/>
                <a:gd name="connsiteX39" fmla="*/ 1681163 w 1754981"/>
                <a:gd name="connsiteY39" fmla="*/ 212423 h 874410"/>
                <a:gd name="connsiteX40" fmla="*/ 1695450 w 1754981"/>
                <a:gd name="connsiteY40" fmla="*/ 229091 h 874410"/>
                <a:gd name="connsiteX41" fmla="*/ 1702594 w 1754981"/>
                <a:gd name="connsiteY41" fmla="*/ 233854 h 874410"/>
                <a:gd name="connsiteX42" fmla="*/ 1709738 w 1754981"/>
                <a:gd name="connsiteY42" fmla="*/ 243379 h 874410"/>
                <a:gd name="connsiteX43" fmla="*/ 1716881 w 1754981"/>
                <a:gd name="connsiteY43" fmla="*/ 250523 h 874410"/>
                <a:gd name="connsiteX44" fmla="*/ 1721644 w 1754981"/>
                <a:gd name="connsiteY44" fmla="*/ 286241 h 874410"/>
                <a:gd name="connsiteX45" fmla="*/ 1724025 w 1754981"/>
                <a:gd name="connsiteY45" fmla="*/ 295766 h 874410"/>
                <a:gd name="connsiteX46" fmla="*/ 1726406 w 1754981"/>
                <a:gd name="connsiteY46" fmla="*/ 314816 h 874410"/>
                <a:gd name="connsiteX47" fmla="*/ 1731169 w 1754981"/>
                <a:gd name="connsiteY47" fmla="*/ 329104 h 874410"/>
                <a:gd name="connsiteX48" fmla="*/ 1733550 w 1754981"/>
                <a:gd name="connsiteY48" fmla="*/ 348154 h 874410"/>
                <a:gd name="connsiteX49" fmla="*/ 1740694 w 1754981"/>
                <a:gd name="connsiteY49" fmla="*/ 374348 h 874410"/>
                <a:gd name="connsiteX50" fmla="*/ 1747838 w 1754981"/>
                <a:gd name="connsiteY50" fmla="*/ 424354 h 874410"/>
                <a:gd name="connsiteX51" fmla="*/ 1754981 w 1754981"/>
                <a:gd name="connsiteY51" fmla="*/ 452929 h 874410"/>
                <a:gd name="connsiteX52" fmla="*/ 1752600 w 1754981"/>
                <a:gd name="connsiteY52" fmla="*/ 510079 h 874410"/>
                <a:gd name="connsiteX53" fmla="*/ 1740694 w 1754981"/>
                <a:gd name="connsiteY53" fmla="*/ 531510 h 874410"/>
                <a:gd name="connsiteX54" fmla="*/ 1735931 w 1754981"/>
                <a:gd name="connsiteY54" fmla="*/ 538654 h 874410"/>
                <a:gd name="connsiteX55" fmla="*/ 1724025 w 1754981"/>
                <a:gd name="connsiteY55" fmla="*/ 552941 h 874410"/>
                <a:gd name="connsiteX56" fmla="*/ 1721644 w 1754981"/>
                <a:gd name="connsiteY56" fmla="*/ 560085 h 874410"/>
                <a:gd name="connsiteX57" fmla="*/ 1712119 w 1754981"/>
                <a:gd name="connsiteY57" fmla="*/ 574373 h 874410"/>
                <a:gd name="connsiteX58" fmla="*/ 1704975 w 1754981"/>
                <a:gd name="connsiteY58" fmla="*/ 591041 h 874410"/>
                <a:gd name="connsiteX59" fmla="*/ 1700213 w 1754981"/>
                <a:gd name="connsiteY59" fmla="*/ 598185 h 874410"/>
                <a:gd name="connsiteX60" fmla="*/ 1695450 w 1754981"/>
                <a:gd name="connsiteY60" fmla="*/ 614854 h 874410"/>
                <a:gd name="connsiteX61" fmla="*/ 1693069 w 1754981"/>
                <a:gd name="connsiteY61" fmla="*/ 621998 h 874410"/>
                <a:gd name="connsiteX62" fmla="*/ 1690688 w 1754981"/>
                <a:gd name="connsiteY62" fmla="*/ 710104 h 874410"/>
                <a:gd name="connsiteX63" fmla="*/ 1685925 w 1754981"/>
                <a:gd name="connsiteY63" fmla="*/ 724391 h 874410"/>
                <a:gd name="connsiteX64" fmla="*/ 1683544 w 1754981"/>
                <a:gd name="connsiteY64" fmla="*/ 733916 h 874410"/>
                <a:gd name="connsiteX65" fmla="*/ 1676400 w 1754981"/>
                <a:gd name="connsiteY65" fmla="*/ 738679 h 874410"/>
                <a:gd name="connsiteX66" fmla="*/ 1666875 w 1754981"/>
                <a:gd name="connsiteY66" fmla="*/ 762491 h 874410"/>
                <a:gd name="connsiteX67" fmla="*/ 1659731 w 1754981"/>
                <a:gd name="connsiteY67" fmla="*/ 767254 h 874410"/>
                <a:gd name="connsiteX68" fmla="*/ 1654969 w 1754981"/>
                <a:gd name="connsiteY68" fmla="*/ 774398 h 874410"/>
                <a:gd name="connsiteX69" fmla="*/ 1640681 w 1754981"/>
                <a:gd name="connsiteY69" fmla="*/ 779160 h 874410"/>
                <a:gd name="connsiteX70" fmla="*/ 1564481 w 1754981"/>
                <a:gd name="connsiteY70" fmla="*/ 781541 h 874410"/>
                <a:gd name="connsiteX71" fmla="*/ 1554956 w 1754981"/>
                <a:gd name="connsiteY71" fmla="*/ 793448 h 874410"/>
                <a:gd name="connsiteX72" fmla="*/ 1545431 w 1754981"/>
                <a:gd name="connsiteY72" fmla="*/ 805354 h 874410"/>
                <a:gd name="connsiteX73" fmla="*/ 1531144 w 1754981"/>
                <a:gd name="connsiteY73" fmla="*/ 814879 h 874410"/>
                <a:gd name="connsiteX74" fmla="*/ 1521619 w 1754981"/>
                <a:gd name="connsiteY74" fmla="*/ 819641 h 874410"/>
                <a:gd name="connsiteX75" fmla="*/ 1514475 w 1754981"/>
                <a:gd name="connsiteY75" fmla="*/ 824404 h 874410"/>
                <a:gd name="connsiteX76" fmla="*/ 1500188 w 1754981"/>
                <a:gd name="connsiteY76" fmla="*/ 826785 h 874410"/>
                <a:gd name="connsiteX77" fmla="*/ 1490663 w 1754981"/>
                <a:gd name="connsiteY77" fmla="*/ 829166 h 874410"/>
                <a:gd name="connsiteX78" fmla="*/ 1390650 w 1754981"/>
                <a:gd name="connsiteY78" fmla="*/ 829166 h 874410"/>
                <a:gd name="connsiteX79" fmla="*/ 1371600 w 1754981"/>
                <a:gd name="connsiteY79" fmla="*/ 838691 h 874410"/>
                <a:gd name="connsiteX80" fmla="*/ 1357313 w 1754981"/>
                <a:gd name="connsiteY80" fmla="*/ 845835 h 874410"/>
                <a:gd name="connsiteX81" fmla="*/ 1340644 w 1754981"/>
                <a:gd name="connsiteY81" fmla="*/ 855360 h 874410"/>
                <a:gd name="connsiteX82" fmla="*/ 1331119 w 1754981"/>
                <a:gd name="connsiteY82" fmla="*/ 862504 h 874410"/>
                <a:gd name="connsiteX83" fmla="*/ 1321594 w 1754981"/>
                <a:gd name="connsiteY83" fmla="*/ 864885 h 874410"/>
                <a:gd name="connsiteX84" fmla="*/ 1254919 w 1754981"/>
                <a:gd name="connsiteY84" fmla="*/ 862504 h 874410"/>
                <a:gd name="connsiteX85" fmla="*/ 1250156 w 1754981"/>
                <a:gd name="connsiteY85" fmla="*/ 848216 h 874410"/>
                <a:gd name="connsiteX86" fmla="*/ 1243013 w 1754981"/>
                <a:gd name="connsiteY86" fmla="*/ 841073 h 874410"/>
                <a:gd name="connsiteX87" fmla="*/ 1240631 w 1754981"/>
                <a:gd name="connsiteY87" fmla="*/ 831548 h 874410"/>
                <a:gd name="connsiteX88" fmla="*/ 1223963 w 1754981"/>
                <a:gd name="connsiteY88" fmla="*/ 824404 h 874410"/>
                <a:gd name="connsiteX89" fmla="*/ 1214438 w 1754981"/>
                <a:gd name="connsiteY89" fmla="*/ 819641 h 874410"/>
                <a:gd name="connsiteX90" fmla="*/ 1193006 w 1754981"/>
                <a:gd name="connsiteY90" fmla="*/ 817260 h 874410"/>
                <a:gd name="connsiteX91" fmla="*/ 1173956 w 1754981"/>
                <a:gd name="connsiteY91" fmla="*/ 814879 h 874410"/>
                <a:gd name="connsiteX92" fmla="*/ 1159669 w 1754981"/>
                <a:gd name="connsiteY92" fmla="*/ 800591 h 874410"/>
                <a:gd name="connsiteX93" fmla="*/ 1154906 w 1754981"/>
                <a:gd name="connsiteY93" fmla="*/ 793448 h 874410"/>
                <a:gd name="connsiteX94" fmla="*/ 1133475 w 1754981"/>
                <a:gd name="connsiteY94" fmla="*/ 774398 h 874410"/>
                <a:gd name="connsiteX95" fmla="*/ 1121569 w 1754981"/>
                <a:gd name="connsiteY95" fmla="*/ 762491 h 874410"/>
                <a:gd name="connsiteX96" fmla="*/ 1107281 w 1754981"/>
                <a:gd name="connsiteY96" fmla="*/ 750585 h 874410"/>
                <a:gd name="connsiteX97" fmla="*/ 1097756 w 1754981"/>
                <a:gd name="connsiteY97" fmla="*/ 736298 h 874410"/>
                <a:gd name="connsiteX98" fmla="*/ 1090613 w 1754981"/>
                <a:gd name="connsiteY98" fmla="*/ 741060 h 874410"/>
                <a:gd name="connsiteX99" fmla="*/ 1081088 w 1754981"/>
                <a:gd name="connsiteY99" fmla="*/ 762491 h 874410"/>
                <a:gd name="connsiteX100" fmla="*/ 1073944 w 1754981"/>
                <a:gd name="connsiteY100" fmla="*/ 781541 h 874410"/>
                <a:gd name="connsiteX101" fmla="*/ 1045369 w 1754981"/>
                <a:gd name="connsiteY101" fmla="*/ 805354 h 874410"/>
                <a:gd name="connsiteX102" fmla="*/ 1035844 w 1754981"/>
                <a:gd name="connsiteY102" fmla="*/ 810116 h 874410"/>
                <a:gd name="connsiteX103" fmla="*/ 1021556 w 1754981"/>
                <a:gd name="connsiteY103" fmla="*/ 819641 h 874410"/>
                <a:gd name="connsiteX104" fmla="*/ 1012031 w 1754981"/>
                <a:gd name="connsiteY104" fmla="*/ 824404 h 874410"/>
                <a:gd name="connsiteX105" fmla="*/ 1004888 w 1754981"/>
                <a:gd name="connsiteY105" fmla="*/ 829166 h 874410"/>
                <a:gd name="connsiteX106" fmla="*/ 997744 w 1754981"/>
                <a:gd name="connsiteY106" fmla="*/ 836310 h 874410"/>
                <a:gd name="connsiteX107" fmla="*/ 988219 w 1754981"/>
                <a:gd name="connsiteY107" fmla="*/ 838691 h 874410"/>
                <a:gd name="connsiteX108" fmla="*/ 973931 w 1754981"/>
                <a:gd name="connsiteY108" fmla="*/ 850598 h 874410"/>
                <a:gd name="connsiteX109" fmla="*/ 959644 w 1754981"/>
                <a:gd name="connsiteY109" fmla="*/ 855360 h 874410"/>
                <a:gd name="connsiteX110" fmla="*/ 950119 w 1754981"/>
                <a:gd name="connsiteY110" fmla="*/ 864885 h 874410"/>
                <a:gd name="connsiteX111" fmla="*/ 935831 w 1754981"/>
                <a:gd name="connsiteY111" fmla="*/ 874410 h 874410"/>
                <a:gd name="connsiteX112" fmla="*/ 921544 w 1754981"/>
                <a:gd name="connsiteY112" fmla="*/ 872029 h 874410"/>
                <a:gd name="connsiteX113" fmla="*/ 907256 w 1754981"/>
                <a:gd name="connsiteY113" fmla="*/ 862504 h 874410"/>
                <a:gd name="connsiteX114" fmla="*/ 904875 w 1754981"/>
                <a:gd name="connsiteY114" fmla="*/ 855360 h 874410"/>
                <a:gd name="connsiteX115" fmla="*/ 902494 w 1754981"/>
                <a:gd name="connsiteY115" fmla="*/ 845835 h 874410"/>
                <a:gd name="connsiteX116" fmla="*/ 897731 w 1754981"/>
                <a:gd name="connsiteY116" fmla="*/ 838691 h 874410"/>
                <a:gd name="connsiteX117" fmla="*/ 888206 w 1754981"/>
                <a:gd name="connsiteY117" fmla="*/ 826785 h 874410"/>
                <a:gd name="connsiteX118" fmla="*/ 883444 w 1754981"/>
                <a:gd name="connsiteY118" fmla="*/ 819641 h 874410"/>
                <a:gd name="connsiteX119" fmla="*/ 873919 w 1754981"/>
                <a:gd name="connsiteY119" fmla="*/ 812498 h 874410"/>
                <a:gd name="connsiteX120" fmla="*/ 866775 w 1754981"/>
                <a:gd name="connsiteY120" fmla="*/ 802973 h 874410"/>
                <a:gd name="connsiteX121" fmla="*/ 859631 w 1754981"/>
                <a:gd name="connsiteY121" fmla="*/ 800591 h 874410"/>
                <a:gd name="connsiteX122" fmla="*/ 842963 w 1754981"/>
                <a:gd name="connsiteY122" fmla="*/ 793448 h 874410"/>
                <a:gd name="connsiteX123" fmla="*/ 828675 w 1754981"/>
                <a:gd name="connsiteY123" fmla="*/ 779160 h 874410"/>
                <a:gd name="connsiteX124" fmla="*/ 823913 w 1754981"/>
                <a:gd name="connsiteY124" fmla="*/ 772016 h 874410"/>
                <a:gd name="connsiteX125" fmla="*/ 807244 w 1754981"/>
                <a:gd name="connsiteY125" fmla="*/ 764873 h 874410"/>
                <a:gd name="connsiteX126" fmla="*/ 788194 w 1754981"/>
                <a:gd name="connsiteY126" fmla="*/ 755348 h 874410"/>
                <a:gd name="connsiteX127" fmla="*/ 781050 w 1754981"/>
                <a:gd name="connsiteY127" fmla="*/ 750585 h 874410"/>
                <a:gd name="connsiteX128" fmla="*/ 769144 w 1754981"/>
                <a:gd name="connsiteY128" fmla="*/ 748204 h 874410"/>
                <a:gd name="connsiteX129" fmla="*/ 762000 w 1754981"/>
                <a:gd name="connsiteY129" fmla="*/ 743441 h 874410"/>
                <a:gd name="connsiteX130" fmla="*/ 711994 w 1754981"/>
                <a:gd name="connsiteY130" fmla="*/ 743441 h 874410"/>
                <a:gd name="connsiteX131" fmla="*/ 697706 w 1754981"/>
                <a:gd name="connsiteY131" fmla="*/ 755348 h 874410"/>
                <a:gd name="connsiteX132" fmla="*/ 690563 w 1754981"/>
                <a:gd name="connsiteY132" fmla="*/ 760110 h 874410"/>
                <a:gd name="connsiteX133" fmla="*/ 683419 w 1754981"/>
                <a:gd name="connsiteY133" fmla="*/ 769635 h 874410"/>
                <a:gd name="connsiteX134" fmla="*/ 676275 w 1754981"/>
                <a:gd name="connsiteY134" fmla="*/ 774398 h 874410"/>
                <a:gd name="connsiteX135" fmla="*/ 661988 w 1754981"/>
                <a:gd name="connsiteY135" fmla="*/ 779160 h 874410"/>
                <a:gd name="connsiteX136" fmla="*/ 654844 w 1754981"/>
                <a:gd name="connsiteY136" fmla="*/ 786304 h 874410"/>
                <a:gd name="connsiteX137" fmla="*/ 647700 w 1754981"/>
                <a:gd name="connsiteY137" fmla="*/ 788685 h 874410"/>
                <a:gd name="connsiteX138" fmla="*/ 600075 w 1754981"/>
                <a:gd name="connsiteY138" fmla="*/ 783923 h 874410"/>
                <a:gd name="connsiteX139" fmla="*/ 581025 w 1754981"/>
                <a:gd name="connsiteY139" fmla="*/ 776779 h 874410"/>
                <a:gd name="connsiteX140" fmla="*/ 559594 w 1754981"/>
                <a:gd name="connsiteY140" fmla="*/ 764873 h 874410"/>
                <a:gd name="connsiteX141" fmla="*/ 552450 w 1754981"/>
                <a:gd name="connsiteY141" fmla="*/ 760110 h 874410"/>
                <a:gd name="connsiteX142" fmla="*/ 542925 w 1754981"/>
                <a:gd name="connsiteY142" fmla="*/ 750585 h 874410"/>
                <a:gd name="connsiteX143" fmla="*/ 523875 w 1754981"/>
                <a:gd name="connsiteY143" fmla="*/ 743441 h 874410"/>
                <a:gd name="connsiteX144" fmla="*/ 509588 w 1754981"/>
                <a:gd name="connsiteY144" fmla="*/ 733916 h 874410"/>
                <a:gd name="connsiteX145" fmla="*/ 483394 w 1754981"/>
                <a:gd name="connsiteY145" fmla="*/ 722010 h 874410"/>
                <a:gd name="connsiteX146" fmla="*/ 469106 w 1754981"/>
                <a:gd name="connsiteY146" fmla="*/ 726773 h 874410"/>
                <a:gd name="connsiteX147" fmla="*/ 461963 w 1754981"/>
                <a:gd name="connsiteY147" fmla="*/ 729154 h 874410"/>
                <a:gd name="connsiteX148" fmla="*/ 359569 w 1754981"/>
                <a:gd name="connsiteY148" fmla="*/ 738679 h 874410"/>
                <a:gd name="connsiteX149" fmla="*/ 345281 w 1754981"/>
                <a:gd name="connsiteY149" fmla="*/ 743441 h 874410"/>
                <a:gd name="connsiteX150" fmla="*/ 333375 w 1754981"/>
                <a:gd name="connsiteY150" fmla="*/ 757729 h 874410"/>
                <a:gd name="connsiteX151" fmla="*/ 328613 w 1754981"/>
                <a:gd name="connsiteY151" fmla="*/ 767254 h 874410"/>
                <a:gd name="connsiteX152" fmla="*/ 321469 w 1754981"/>
                <a:gd name="connsiteY152" fmla="*/ 772016 h 874410"/>
                <a:gd name="connsiteX153" fmla="*/ 264319 w 1754981"/>
                <a:gd name="connsiteY153" fmla="*/ 769635 h 874410"/>
                <a:gd name="connsiteX154" fmla="*/ 230981 w 1754981"/>
                <a:gd name="connsiteY154" fmla="*/ 762491 h 874410"/>
                <a:gd name="connsiteX155" fmla="*/ 216694 w 1754981"/>
                <a:gd name="connsiteY155" fmla="*/ 755348 h 874410"/>
                <a:gd name="connsiteX156" fmla="*/ 202406 w 1754981"/>
                <a:gd name="connsiteY156" fmla="*/ 738679 h 874410"/>
                <a:gd name="connsiteX157" fmla="*/ 200025 w 1754981"/>
                <a:gd name="connsiteY157" fmla="*/ 731535 h 874410"/>
                <a:gd name="connsiteX158" fmla="*/ 183356 w 1754981"/>
                <a:gd name="connsiteY158" fmla="*/ 717248 h 874410"/>
                <a:gd name="connsiteX159" fmla="*/ 164306 w 1754981"/>
                <a:gd name="connsiteY159" fmla="*/ 700579 h 874410"/>
                <a:gd name="connsiteX160" fmla="*/ 157163 w 1754981"/>
                <a:gd name="connsiteY160" fmla="*/ 693435 h 874410"/>
                <a:gd name="connsiteX161" fmla="*/ 145256 w 1754981"/>
                <a:gd name="connsiteY161" fmla="*/ 686291 h 874410"/>
                <a:gd name="connsiteX162" fmla="*/ 126206 w 1754981"/>
                <a:gd name="connsiteY162" fmla="*/ 672004 h 874410"/>
                <a:gd name="connsiteX163" fmla="*/ 102394 w 1754981"/>
                <a:gd name="connsiteY163" fmla="*/ 657716 h 874410"/>
                <a:gd name="connsiteX164" fmla="*/ 88106 w 1754981"/>
                <a:gd name="connsiteY164" fmla="*/ 645810 h 874410"/>
                <a:gd name="connsiteX165" fmla="*/ 78581 w 1754981"/>
                <a:gd name="connsiteY165" fmla="*/ 629141 h 874410"/>
                <a:gd name="connsiteX166" fmla="*/ 73819 w 1754981"/>
                <a:gd name="connsiteY166" fmla="*/ 621998 h 874410"/>
                <a:gd name="connsiteX167" fmla="*/ 66675 w 1754981"/>
                <a:gd name="connsiteY167" fmla="*/ 610091 h 874410"/>
                <a:gd name="connsiteX168" fmla="*/ 59531 w 1754981"/>
                <a:gd name="connsiteY168" fmla="*/ 583898 h 874410"/>
                <a:gd name="connsiteX169" fmla="*/ 54769 w 1754981"/>
                <a:gd name="connsiteY169" fmla="*/ 560085 h 874410"/>
                <a:gd name="connsiteX170" fmla="*/ 45244 w 1754981"/>
                <a:gd name="connsiteY170" fmla="*/ 488648 h 874410"/>
                <a:gd name="connsiteX171" fmla="*/ 42863 w 1754981"/>
                <a:gd name="connsiteY171" fmla="*/ 471979 h 874410"/>
                <a:gd name="connsiteX172" fmla="*/ 40481 w 1754981"/>
                <a:gd name="connsiteY172" fmla="*/ 457691 h 874410"/>
                <a:gd name="connsiteX173" fmla="*/ 38100 w 1754981"/>
                <a:gd name="connsiteY173" fmla="*/ 433879 h 874410"/>
                <a:gd name="connsiteX174" fmla="*/ 35719 w 1754981"/>
                <a:gd name="connsiteY174" fmla="*/ 426735 h 874410"/>
                <a:gd name="connsiteX175" fmla="*/ 26194 w 1754981"/>
                <a:gd name="connsiteY175" fmla="*/ 386254 h 874410"/>
                <a:gd name="connsiteX176" fmla="*/ 23813 w 1754981"/>
                <a:gd name="connsiteY176" fmla="*/ 367204 h 874410"/>
                <a:gd name="connsiteX177" fmla="*/ 21431 w 1754981"/>
                <a:gd name="connsiteY177" fmla="*/ 350535 h 874410"/>
                <a:gd name="connsiteX178" fmla="*/ 19050 w 1754981"/>
                <a:gd name="connsiteY178" fmla="*/ 336248 h 874410"/>
                <a:gd name="connsiteX179" fmla="*/ 16669 w 1754981"/>
                <a:gd name="connsiteY179" fmla="*/ 312435 h 874410"/>
                <a:gd name="connsiteX180" fmla="*/ 11906 w 1754981"/>
                <a:gd name="connsiteY180" fmla="*/ 283860 h 874410"/>
                <a:gd name="connsiteX181" fmla="*/ 9525 w 1754981"/>
                <a:gd name="connsiteY181" fmla="*/ 260048 h 874410"/>
                <a:gd name="connsiteX182" fmla="*/ 7144 w 1754981"/>
                <a:gd name="connsiteY182" fmla="*/ 250523 h 874410"/>
                <a:gd name="connsiteX183" fmla="*/ 4763 w 1754981"/>
                <a:gd name="connsiteY183" fmla="*/ 231473 h 874410"/>
                <a:gd name="connsiteX184" fmla="*/ 2381 w 1754981"/>
                <a:gd name="connsiteY184" fmla="*/ 219566 h 874410"/>
                <a:gd name="connsiteX185" fmla="*/ 0 w 1754981"/>
                <a:gd name="connsiteY185" fmla="*/ 205279 h 874410"/>
                <a:gd name="connsiteX186" fmla="*/ 2381 w 1754981"/>
                <a:gd name="connsiteY186" fmla="*/ 190991 h 874410"/>
                <a:gd name="connsiteX187" fmla="*/ 11906 w 1754981"/>
                <a:gd name="connsiteY187" fmla="*/ 188610 h 874410"/>
                <a:gd name="connsiteX188" fmla="*/ 30956 w 1754981"/>
                <a:gd name="connsiteY188" fmla="*/ 181466 h 874410"/>
                <a:gd name="connsiteX189" fmla="*/ 69056 w 1754981"/>
                <a:gd name="connsiteY189" fmla="*/ 176704 h 874410"/>
                <a:gd name="connsiteX190" fmla="*/ 78581 w 1754981"/>
                <a:gd name="connsiteY190" fmla="*/ 174323 h 874410"/>
                <a:gd name="connsiteX191" fmla="*/ 145256 w 1754981"/>
                <a:gd name="connsiteY191" fmla="*/ 171941 h 874410"/>
                <a:gd name="connsiteX192" fmla="*/ 161925 w 1754981"/>
                <a:gd name="connsiteY192" fmla="*/ 167179 h 874410"/>
                <a:gd name="connsiteX193" fmla="*/ 183356 w 1754981"/>
                <a:gd name="connsiteY193" fmla="*/ 162416 h 874410"/>
                <a:gd name="connsiteX194" fmla="*/ 219075 w 1754981"/>
                <a:gd name="connsiteY194" fmla="*/ 145748 h 874410"/>
                <a:gd name="connsiteX195" fmla="*/ 226219 w 1754981"/>
                <a:gd name="connsiteY195" fmla="*/ 138604 h 874410"/>
                <a:gd name="connsiteX196" fmla="*/ 247650 w 1754981"/>
                <a:gd name="connsiteY196" fmla="*/ 90979 h 874410"/>
                <a:gd name="connsiteX197" fmla="*/ 259556 w 1754981"/>
                <a:gd name="connsiteY197" fmla="*/ 62404 h 874410"/>
                <a:gd name="connsiteX198" fmla="*/ 266700 w 1754981"/>
                <a:gd name="connsiteY198" fmla="*/ 60023 h 874410"/>
                <a:gd name="connsiteX199" fmla="*/ 371475 w 1754981"/>
                <a:gd name="connsiteY199" fmla="*/ 62404 h 874410"/>
                <a:gd name="connsiteX200" fmla="*/ 426244 w 1754981"/>
                <a:gd name="connsiteY200" fmla="*/ 69548 h 874410"/>
                <a:gd name="connsiteX201" fmla="*/ 476250 w 1754981"/>
                <a:gd name="connsiteY201" fmla="*/ 71929 h 874410"/>
                <a:gd name="connsiteX202" fmla="*/ 497681 w 1754981"/>
                <a:gd name="connsiteY202" fmla="*/ 74310 h 874410"/>
                <a:gd name="connsiteX203" fmla="*/ 504825 w 1754981"/>
                <a:gd name="connsiteY203" fmla="*/ 79073 h 874410"/>
                <a:gd name="connsiteX204" fmla="*/ 514350 w 1754981"/>
                <a:gd name="connsiteY204" fmla="*/ 100504 h 874410"/>
                <a:gd name="connsiteX205" fmla="*/ 521494 w 1754981"/>
                <a:gd name="connsiteY205" fmla="*/ 107648 h 874410"/>
                <a:gd name="connsiteX206" fmla="*/ 526256 w 1754981"/>
                <a:gd name="connsiteY206" fmla="*/ 126698 h 874410"/>
                <a:gd name="connsiteX207" fmla="*/ 528638 w 1754981"/>
                <a:gd name="connsiteY207" fmla="*/ 133841 h 874410"/>
                <a:gd name="connsiteX208" fmla="*/ 533400 w 1754981"/>
                <a:gd name="connsiteY208" fmla="*/ 152891 h 874410"/>
                <a:gd name="connsiteX209" fmla="*/ 535781 w 1754981"/>
                <a:gd name="connsiteY209" fmla="*/ 169560 h 874410"/>
                <a:gd name="connsiteX210" fmla="*/ 542925 w 1754981"/>
                <a:gd name="connsiteY210" fmla="*/ 174323 h 874410"/>
                <a:gd name="connsiteX211" fmla="*/ 595313 w 1754981"/>
                <a:gd name="connsiteY211" fmla="*/ 171941 h 874410"/>
                <a:gd name="connsiteX212" fmla="*/ 611981 w 1754981"/>
                <a:gd name="connsiteY212" fmla="*/ 164798 h 874410"/>
                <a:gd name="connsiteX213" fmla="*/ 635794 w 1754981"/>
                <a:gd name="connsiteY213" fmla="*/ 157654 h 874410"/>
                <a:gd name="connsiteX214" fmla="*/ 666750 w 1754981"/>
                <a:gd name="connsiteY214" fmla="*/ 148129 h 874410"/>
                <a:gd name="connsiteX215" fmla="*/ 676275 w 1754981"/>
                <a:gd name="connsiteY215" fmla="*/ 145748 h 874410"/>
                <a:gd name="connsiteX216" fmla="*/ 692944 w 1754981"/>
                <a:gd name="connsiteY216" fmla="*/ 136223 h 874410"/>
                <a:gd name="connsiteX217" fmla="*/ 700088 w 1754981"/>
                <a:gd name="connsiteY217" fmla="*/ 133841 h 874410"/>
                <a:gd name="connsiteX218" fmla="*/ 731044 w 1754981"/>
                <a:gd name="connsiteY218" fmla="*/ 129079 h 874410"/>
                <a:gd name="connsiteX219" fmla="*/ 747713 w 1754981"/>
                <a:gd name="connsiteY219" fmla="*/ 124316 h 874410"/>
                <a:gd name="connsiteX220" fmla="*/ 757238 w 1754981"/>
                <a:gd name="connsiteY220" fmla="*/ 121935 h 874410"/>
                <a:gd name="connsiteX221" fmla="*/ 769144 w 1754981"/>
                <a:gd name="connsiteY221" fmla="*/ 117173 h 874410"/>
                <a:gd name="connsiteX222" fmla="*/ 812006 w 1754981"/>
                <a:gd name="connsiteY222" fmla="*/ 114791 h 874410"/>
                <a:gd name="connsiteX223" fmla="*/ 826294 w 1754981"/>
                <a:gd name="connsiteY223" fmla="*/ 112410 h 874410"/>
                <a:gd name="connsiteX224" fmla="*/ 833438 w 1754981"/>
                <a:gd name="connsiteY224" fmla="*/ 107648 h 874410"/>
                <a:gd name="connsiteX225" fmla="*/ 883444 w 1754981"/>
                <a:gd name="connsiteY225" fmla="*/ 133841 h 874410"/>
                <a:gd name="connsiteX226" fmla="*/ 907256 w 1754981"/>
                <a:gd name="connsiteY226" fmla="*/ 131460 h 874410"/>
                <a:gd name="connsiteX227" fmla="*/ 921544 w 1754981"/>
                <a:gd name="connsiteY227" fmla="*/ 117173 h 874410"/>
                <a:gd name="connsiteX228" fmla="*/ 928688 w 1754981"/>
                <a:gd name="connsiteY228" fmla="*/ 114791 h 874410"/>
                <a:gd name="connsiteX229" fmla="*/ 923925 w 1754981"/>
                <a:gd name="connsiteY229" fmla="*/ 105266 h 874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Lst>
              <a:rect l="l" t="t" r="r" b="b"/>
              <a:pathLst>
                <a:path w="1754981" h="874410">
                  <a:moveTo>
                    <a:pt x="923925" y="105266"/>
                  </a:moveTo>
                  <a:cubicBezTo>
                    <a:pt x="987425" y="82247"/>
                    <a:pt x="1066665" y="83970"/>
                    <a:pt x="1114425" y="36210"/>
                  </a:cubicBezTo>
                  <a:cubicBezTo>
                    <a:pt x="1116806" y="33829"/>
                    <a:pt x="1118645" y="30737"/>
                    <a:pt x="1121569" y="29066"/>
                  </a:cubicBezTo>
                  <a:cubicBezTo>
                    <a:pt x="1185562" y="-7501"/>
                    <a:pt x="1072824" y="64294"/>
                    <a:pt x="1140619" y="21923"/>
                  </a:cubicBezTo>
                  <a:cubicBezTo>
                    <a:pt x="1143985" y="19820"/>
                    <a:pt x="1146779" y="16883"/>
                    <a:pt x="1150144" y="14779"/>
                  </a:cubicBezTo>
                  <a:cubicBezTo>
                    <a:pt x="1158447" y="9590"/>
                    <a:pt x="1160051" y="9921"/>
                    <a:pt x="1169194" y="7635"/>
                  </a:cubicBezTo>
                  <a:cubicBezTo>
                    <a:pt x="1169988" y="5254"/>
                    <a:pt x="1169084" y="802"/>
                    <a:pt x="1171575" y="491"/>
                  </a:cubicBezTo>
                  <a:cubicBezTo>
                    <a:pt x="1183416" y="-989"/>
                    <a:pt x="1195481" y="1185"/>
                    <a:pt x="1207294" y="2873"/>
                  </a:cubicBezTo>
                  <a:cubicBezTo>
                    <a:pt x="1212263" y="3583"/>
                    <a:pt x="1216711" y="6418"/>
                    <a:pt x="1221581" y="7635"/>
                  </a:cubicBezTo>
                  <a:lnTo>
                    <a:pt x="1231106" y="10016"/>
                  </a:lnTo>
                  <a:cubicBezTo>
                    <a:pt x="1236334" y="13502"/>
                    <a:pt x="1241729" y="17526"/>
                    <a:pt x="1247775" y="19541"/>
                  </a:cubicBezTo>
                  <a:cubicBezTo>
                    <a:pt x="1260225" y="23691"/>
                    <a:pt x="1257031" y="19852"/>
                    <a:pt x="1266825" y="24304"/>
                  </a:cubicBezTo>
                  <a:cubicBezTo>
                    <a:pt x="1273288" y="27242"/>
                    <a:pt x="1278987" y="32107"/>
                    <a:pt x="1285875" y="33829"/>
                  </a:cubicBezTo>
                  <a:cubicBezTo>
                    <a:pt x="1288925" y="34592"/>
                    <a:pt x="1299129" y="36883"/>
                    <a:pt x="1302544" y="38591"/>
                  </a:cubicBezTo>
                  <a:cubicBezTo>
                    <a:pt x="1308646" y="41642"/>
                    <a:pt x="1317097" y="48205"/>
                    <a:pt x="1323975" y="50498"/>
                  </a:cubicBezTo>
                  <a:cubicBezTo>
                    <a:pt x="1327815" y="51778"/>
                    <a:pt x="1331955" y="51897"/>
                    <a:pt x="1335881" y="52879"/>
                  </a:cubicBezTo>
                  <a:cubicBezTo>
                    <a:pt x="1338316" y="53488"/>
                    <a:pt x="1340644" y="54466"/>
                    <a:pt x="1343025" y="55260"/>
                  </a:cubicBezTo>
                  <a:cubicBezTo>
                    <a:pt x="1345406" y="57641"/>
                    <a:pt x="1347245" y="60733"/>
                    <a:pt x="1350169" y="62404"/>
                  </a:cubicBezTo>
                  <a:cubicBezTo>
                    <a:pt x="1353011" y="64028"/>
                    <a:pt x="1357031" y="62883"/>
                    <a:pt x="1359694" y="64785"/>
                  </a:cubicBezTo>
                  <a:cubicBezTo>
                    <a:pt x="1362924" y="67092"/>
                    <a:pt x="1363825" y="71727"/>
                    <a:pt x="1366838" y="74310"/>
                  </a:cubicBezTo>
                  <a:cubicBezTo>
                    <a:pt x="1375625" y="81842"/>
                    <a:pt x="1375104" y="76786"/>
                    <a:pt x="1383506" y="81454"/>
                  </a:cubicBezTo>
                  <a:cubicBezTo>
                    <a:pt x="1388510" y="84234"/>
                    <a:pt x="1392241" y="89591"/>
                    <a:pt x="1397794" y="90979"/>
                  </a:cubicBezTo>
                  <a:cubicBezTo>
                    <a:pt x="1405643" y="92941"/>
                    <a:pt x="1411885" y="94045"/>
                    <a:pt x="1419225" y="98123"/>
                  </a:cubicBezTo>
                  <a:cubicBezTo>
                    <a:pt x="1429552" y="103860"/>
                    <a:pt x="1427023" y="106653"/>
                    <a:pt x="1438275" y="110029"/>
                  </a:cubicBezTo>
                  <a:cubicBezTo>
                    <a:pt x="1442900" y="111416"/>
                    <a:pt x="1447800" y="111616"/>
                    <a:pt x="1452563" y="112410"/>
                  </a:cubicBezTo>
                  <a:cubicBezTo>
                    <a:pt x="1463929" y="118094"/>
                    <a:pt x="1462040" y="116845"/>
                    <a:pt x="1473994" y="124316"/>
                  </a:cubicBezTo>
                  <a:cubicBezTo>
                    <a:pt x="1479877" y="127993"/>
                    <a:pt x="1486950" y="133514"/>
                    <a:pt x="1493044" y="136223"/>
                  </a:cubicBezTo>
                  <a:cubicBezTo>
                    <a:pt x="1496035" y="137552"/>
                    <a:pt x="1499505" y="137455"/>
                    <a:pt x="1502569" y="138604"/>
                  </a:cubicBezTo>
                  <a:cubicBezTo>
                    <a:pt x="1519267" y="144865"/>
                    <a:pt x="1505421" y="141220"/>
                    <a:pt x="1519238" y="148129"/>
                  </a:cubicBezTo>
                  <a:cubicBezTo>
                    <a:pt x="1521483" y="149251"/>
                    <a:pt x="1524000" y="149716"/>
                    <a:pt x="1526381" y="150510"/>
                  </a:cubicBezTo>
                  <a:cubicBezTo>
                    <a:pt x="1531649" y="155778"/>
                    <a:pt x="1534036" y="159100"/>
                    <a:pt x="1540669" y="162416"/>
                  </a:cubicBezTo>
                  <a:cubicBezTo>
                    <a:pt x="1542914" y="163539"/>
                    <a:pt x="1545568" y="163675"/>
                    <a:pt x="1547813" y="164798"/>
                  </a:cubicBezTo>
                  <a:cubicBezTo>
                    <a:pt x="1550372" y="166078"/>
                    <a:pt x="1552215" y="168738"/>
                    <a:pt x="1554956" y="169560"/>
                  </a:cubicBezTo>
                  <a:cubicBezTo>
                    <a:pt x="1560332" y="171173"/>
                    <a:pt x="1566089" y="171018"/>
                    <a:pt x="1571625" y="171941"/>
                  </a:cubicBezTo>
                  <a:cubicBezTo>
                    <a:pt x="1606982" y="177834"/>
                    <a:pt x="1548601" y="172577"/>
                    <a:pt x="1631156" y="176704"/>
                  </a:cubicBezTo>
                  <a:cubicBezTo>
                    <a:pt x="1649112" y="182689"/>
                    <a:pt x="1626979" y="174616"/>
                    <a:pt x="1645444" y="183848"/>
                  </a:cubicBezTo>
                  <a:cubicBezTo>
                    <a:pt x="1647689" y="184971"/>
                    <a:pt x="1650207" y="185435"/>
                    <a:pt x="1652588" y="186229"/>
                  </a:cubicBezTo>
                  <a:cubicBezTo>
                    <a:pt x="1654969" y="188610"/>
                    <a:pt x="1657540" y="190816"/>
                    <a:pt x="1659731" y="193373"/>
                  </a:cubicBezTo>
                  <a:cubicBezTo>
                    <a:pt x="1662314" y="196386"/>
                    <a:pt x="1663909" y="200261"/>
                    <a:pt x="1666875" y="202898"/>
                  </a:cubicBezTo>
                  <a:cubicBezTo>
                    <a:pt x="1671153" y="206701"/>
                    <a:pt x="1681163" y="212423"/>
                    <a:pt x="1681163" y="212423"/>
                  </a:cubicBezTo>
                  <a:cubicBezTo>
                    <a:pt x="1686780" y="220849"/>
                    <a:pt x="1686468" y="221392"/>
                    <a:pt x="1695450" y="229091"/>
                  </a:cubicBezTo>
                  <a:cubicBezTo>
                    <a:pt x="1697623" y="230954"/>
                    <a:pt x="1700570" y="231830"/>
                    <a:pt x="1702594" y="233854"/>
                  </a:cubicBezTo>
                  <a:cubicBezTo>
                    <a:pt x="1705400" y="236660"/>
                    <a:pt x="1707155" y="240366"/>
                    <a:pt x="1709738" y="243379"/>
                  </a:cubicBezTo>
                  <a:cubicBezTo>
                    <a:pt x="1711929" y="245936"/>
                    <a:pt x="1714500" y="248142"/>
                    <a:pt x="1716881" y="250523"/>
                  </a:cubicBezTo>
                  <a:cubicBezTo>
                    <a:pt x="1722830" y="268364"/>
                    <a:pt x="1716984" y="248955"/>
                    <a:pt x="1721644" y="286241"/>
                  </a:cubicBezTo>
                  <a:cubicBezTo>
                    <a:pt x="1722050" y="289488"/>
                    <a:pt x="1723487" y="292538"/>
                    <a:pt x="1724025" y="295766"/>
                  </a:cubicBezTo>
                  <a:cubicBezTo>
                    <a:pt x="1725077" y="302078"/>
                    <a:pt x="1725065" y="308559"/>
                    <a:pt x="1726406" y="314816"/>
                  </a:cubicBezTo>
                  <a:cubicBezTo>
                    <a:pt x="1727458" y="319725"/>
                    <a:pt x="1731169" y="329104"/>
                    <a:pt x="1731169" y="329104"/>
                  </a:cubicBezTo>
                  <a:cubicBezTo>
                    <a:pt x="1731963" y="335454"/>
                    <a:pt x="1732371" y="341864"/>
                    <a:pt x="1733550" y="348154"/>
                  </a:cubicBezTo>
                  <a:cubicBezTo>
                    <a:pt x="1735851" y="360425"/>
                    <a:pt x="1737421" y="364528"/>
                    <a:pt x="1740694" y="374348"/>
                  </a:cubicBezTo>
                  <a:cubicBezTo>
                    <a:pt x="1745254" y="442761"/>
                    <a:pt x="1738525" y="387098"/>
                    <a:pt x="1747838" y="424354"/>
                  </a:cubicBezTo>
                  <a:lnTo>
                    <a:pt x="1754981" y="452929"/>
                  </a:lnTo>
                  <a:cubicBezTo>
                    <a:pt x="1754187" y="471979"/>
                    <a:pt x="1754497" y="491107"/>
                    <a:pt x="1752600" y="510079"/>
                  </a:cubicBezTo>
                  <a:cubicBezTo>
                    <a:pt x="1751046" y="525621"/>
                    <a:pt x="1748521" y="522118"/>
                    <a:pt x="1740694" y="531510"/>
                  </a:cubicBezTo>
                  <a:cubicBezTo>
                    <a:pt x="1738862" y="533709"/>
                    <a:pt x="1737763" y="536455"/>
                    <a:pt x="1735931" y="538654"/>
                  </a:cubicBezTo>
                  <a:cubicBezTo>
                    <a:pt x="1720648" y="556995"/>
                    <a:pt x="1735854" y="535201"/>
                    <a:pt x="1724025" y="552941"/>
                  </a:cubicBezTo>
                  <a:cubicBezTo>
                    <a:pt x="1723231" y="555322"/>
                    <a:pt x="1722863" y="557891"/>
                    <a:pt x="1721644" y="560085"/>
                  </a:cubicBezTo>
                  <a:cubicBezTo>
                    <a:pt x="1718864" y="565089"/>
                    <a:pt x="1713929" y="568943"/>
                    <a:pt x="1712119" y="574373"/>
                  </a:cubicBezTo>
                  <a:cubicBezTo>
                    <a:pt x="1709447" y="582389"/>
                    <a:pt x="1709684" y="582799"/>
                    <a:pt x="1704975" y="591041"/>
                  </a:cubicBezTo>
                  <a:cubicBezTo>
                    <a:pt x="1703555" y="593526"/>
                    <a:pt x="1701493" y="595625"/>
                    <a:pt x="1700213" y="598185"/>
                  </a:cubicBezTo>
                  <a:cubicBezTo>
                    <a:pt x="1698307" y="601997"/>
                    <a:pt x="1696469" y="611286"/>
                    <a:pt x="1695450" y="614854"/>
                  </a:cubicBezTo>
                  <a:cubicBezTo>
                    <a:pt x="1694760" y="617268"/>
                    <a:pt x="1693863" y="619617"/>
                    <a:pt x="1693069" y="621998"/>
                  </a:cubicBezTo>
                  <a:cubicBezTo>
                    <a:pt x="1692275" y="651367"/>
                    <a:pt x="1692733" y="680796"/>
                    <a:pt x="1690688" y="710104"/>
                  </a:cubicBezTo>
                  <a:cubicBezTo>
                    <a:pt x="1690339" y="715112"/>
                    <a:pt x="1687142" y="719521"/>
                    <a:pt x="1685925" y="724391"/>
                  </a:cubicBezTo>
                  <a:cubicBezTo>
                    <a:pt x="1685131" y="727566"/>
                    <a:pt x="1685359" y="731193"/>
                    <a:pt x="1683544" y="733916"/>
                  </a:cubicBezTo>
                  <a:cubicBezTo>
                    <a:pt x="1681956" y="736297"/>
                    <a:pt x="1678781" y="737091"/>
                    <a:pt x="1676400" y="738679"/>
                  </a:cubicBezTo>
                  <a:cubicBezTo>
                    <a:pt x="1674415" y="746619"/>
                    <a:pt x="1672992" y="756375"/>
                    <a:pt x="1666875" y="762491"/>
                  </a:cubicBezTo>
                  <a:cubicBezTo>
                    <a:pt x="1664851" y="764515"/>
                    <a:pt x="1662112" y="765666"/>
                    <a:pt x="1659731" y="767254"/>
                  </a:cubicBezTo>
                  <a:cubicBezTo>
                    <a:pt x="1658144" y="769635"/>
                    <a:pt x="1657396" y="772881"/>
                    <a:pt x="1654969" y="774398"/>
                  </a:cubicBezTo>
                  <a:cubicBezTo>
                    <a:pt x="1650712" y="777059"/>
                    <a:pt x="1645699" y="779003"/>
                    <a:pt x="1640681" y="779160"/>
                  </a:cubicBezTo>
                  <a:lnTo>
                    <a:pt x="1564481" y="781541"/>
                  </a:lnTo>
                  <a:cubicBezTo>
                    <a:pt x="1558497" y="799495"/>
                    <a:pt x="1567265" y="778062"/>
                    <a:pt x="1554956" y="793448"/>
                  </a:cubicBezTo>
                  <a:cubicBezTo>
                    <a:pt x="1541810" y="809880"/>
                    <a:pt x="1565907" y="791703"/>
                    <a:pt x="1545431" y="805354"/>
                  </a:cubicBezTo>
                  <a:cubicBezTo>
                    <a:pt x="1537659" y="817014"/>
                    <a:pt x="1544812" y="809754"/>
                    <a:pt x="1531144" y="814879"/>
                  </a:cubicBezTo>
                  <a:cubicBezTo>
                    <a:pt x="1527820" y="816125"/>
                    <a:pt x="1524701" y="817880"/>
                    <a:pt x="1521619" y="819641"/>
                  </a:cubicBezTo>
                  <a:cubicBezTo>
                    <a:pt x="1519134" y="821061"/>
                    <a:pt x="1517190" y="823499"/>
                    <a:pt x="1514475" y="824404"/>
                  </a:cubicBezTo>
                  <a:cubicBezTo>
                    <a:pt x="1509895" y="825931"/>
                    <a:pt x="1504922" y="825838"/>
                    <a:pt x="1500188" y="826785"/>
                  </a:cubicBezTo>
                  <a:cubicBezTo>
                    <a:pt x="1496979" y="827427"/>
                    <a:pt x="1493838" y="828372"/>
                    <a:pt x="1490663" y="829166"/>
                  </a:cubicBezTo>
                  <a:cubicBezTo>
                    <a:pt x="1467424" y="828198"/>
                    <a:pt x="1416369" y="824220"/>
                    <a:pt x="1390650" y="829166"/>
                  </a:cubicBezTo>
                  <a:cubicBezTo>
                    <a:pt x="1383678" y="830507"/>
                    <a:pt x="1378335" y="836445"/>
                    <a:pt x="1371600" y="838691"/>
                  </a:cubicBezTo>
                  <a:cubicBezTo>
                    <a:pt x="1358502" y="843058"/>
                    <a:pt x="1370237" y="838449"/>
                    <a:pt x="1357313" y="845835"/>
                  </a:cubicBezTo>
                  <a:cubicBezTo>
                    <a:pt x="1343369" y="853804"/>
                    <a:pt x="1352241" y="847077"/>
                    <a:pt x="1340644" y="855360"/>
                  </a:cubicBezTo>
                  <a:cubicBezTo>
                    <a:pt x="1337414" y="857667"/>
                    <a:pt x="1334669" y="860729"/>
                    <a:pt x="1331119" y="862504"/>
                  </a:cubicBezTo>
                  <a:cubicBezTo>
                    <a:pt x="1328192" y="863968"/>
                    <a:pt x="1324769" y="864091"/>
                    <a:pt x="1321594" y="864885"/>
                  </a:cubicBezTo>
                  <a:cubicBezTo>
                    <a:pt x="1299369" y="864091"/>
                    <a:pt x="1276576" y="867557"/>
                    <a:pt x="1254919" y="862504"/>
                  </a:cubicBezTo>
                  <a:cubicBezTo>
                    <a:pt x="1250030" y="861363"/>
                    <a:pt x="1253706" y="851766"/>
                    <a:pt x="1250156" y="848216"/>
                  </a:cubicBezTo>
                  <a:lnTo>
                    <a:pt x="1243013" y="841073"/>
                  </a:lnTo>
                  <a:cubicBezTo>
                    <a:pt x="1242219" y="837898"/>
                    <a:pt x="1243094" y="833703"/>
                    <a:pt x="1240631" y="831548"/>
                  </a:cubicBezTo>
                  <a:cubicBezTo>
                    <a:pt x="1236082" y="827567"/>
                    <a:pt x="1229466" y="826906"/>
                    <a:pt x="1223963" y="824404"/>
                  </a:cubicBezTo>
                  <a:cubicBezTo>
                    <a:pt x="1220731" y="822935"/>
                    <a:pt x="1217897" y="820439"/>
                    <a:pt x="1214438" y="819641"/>
                  </a:cubicBezTo>
                  <a:cubicBezTo>
                    <a:pt x="1207434" y="818025"/>
                    <a:pt x="1200145" y="818100"/>
                    <a:pt x="1193006" y="817260"/>
                  </a:cubicBezTo>
                  <a:lnTo>
                    <a:pt x="1173956" y="814879"/>
                  </a:lnTo>
                  <a:cubicBezTo>
                    <a:pt x="1162737" y="798048"/>
                    <a:pt x="1177385" y="818306"/>
                    <a:pt x="1159669" y="800591"/>
                  </a:cubicBezTo>
                  <a:cubicBezTo>
                    <a:pt x="1157645" y="798567"/>
                    <a:pt x="1156807" y="795587"/>
                    <a:pt x="1154906" y="793448"/>
                  </a:cubicBezTo>
                  <a:cubicBezTo>
                    <a:pt x="1143040" y="780099"/>
                    <a:pt x="1144335" y="781637"/>
                    <a:pt x="1133475" y="774398"/>
                  </a:cubicBezTo>
                  <a:cubicBezTo>
                    <a:pt x="1124747" y="761304"/>
                    <a:pt x="1133473" y="772411"/>
                    <a:pt x="1121569" y="762491"/>
                  </a:cubicBezTo>
                  <a:cubicBezTo>
                    <a:pt x="1103233" y="747212"/>
                    <a:pt x="1125019" y="762411"/>
                    <a:pt x="1107281" y="750585"/>
                  </a:cubicBezTo>
                  <a:cubicBezTo>
                    <a:pt x="1105790" y="746111"/>
                    <a:pt x="1104053" y="737347"/>
                    <a:pt x="1097756" y="736298"/>
                  </a:cubicBezTo>
                  <a:cubicBezTo>
                    <a:pt x="1094933" y="735828"/>
                    <a:pt x="1092994" y="739473"/>
                    <a:pt x="1090613" y="741060"/>
                  </a:cubicBezTo>
                  <a:cubicBezTo>
                    <a:pt x="1084356" y="750444"/>
                    <a:pt x="1084490" y="748885"/>
                    <a:pt x="1081088" y="762491"/>
                  </a:cubicBezTo>
                  <a:cubicBezTo>
                    <a:pt x="1079411" y="769195"/>
                    <a:pt x="1078470" y="775883"/>
                    <a:pt x="1073944" y="781541"/>
                  </a:cubicBezTo>
                  <a:cubicBezTo>
                    <a:pt x="1066924" y="790316"/>
                    <a:pt x="1055645" y="800217"/>
                    <a:pt x="1045369" y="805354"/>
                  </a:cubicBezTo>
                  <a:cubicBezTo>
                    <a:pt x="1042194" y="806941"/>
                    <a:pt x="1038888" y="808290"/>
                    <a:pt x="1035844" y="810116"/>
                  </a:cubicBezTo>
                  <a:cubicBezTo>
                    <a:pt x="1030936" y="813061"/>
                    <a:pt x="1026676" y="817081"/>
                    <a:pt x="1021556" y="819641"/>
                  </a:cubicBezTo>
                  <a:cubicBezTo>
                    <a:pt x="1018381" y="821229"/>
                    <a:pt x="1015113" y="822643"/>
                    <a:pt x="1012031" y="824404"/>
                  </a:cubicBezTo>
                  <a:cubicBezTo>
                    <a:pt x="1009546" y="825824"/>
                    <a:pt x="1007086" y="827334"/>
                    <a:pt x="1004888" y="829166"/>
                  </a:cubicBezTo>
                  <a:cubicBezTo>
                    <a:pt x="1002301" y="831322"/>
                    <a:pt x="1000668" y="834639"/>
                    <a:pt x="997744" y="836310"/>
                  </a:cubicBezTo>
                  <a:cubicBezTo>
                    <a:pt x="994902" y="837934"/>
                    <a:pt x="991394" y="837897"/>
                    <a:pt x="988219" y="838691"/>
                  </a:cubicBezTo>
                  <a:cubicBezTo>
                    <a:pt x="983733" y="843177"/>
                    <a:pt x="979898" y="847946"/>
                    <a:pt x="973931" y="850598"/>
                  </a:cubicBezTo>
                  <a:cubicBezTo>
                    <a:pt x="969344" y="852637"/>
                    <a:pt x="959644" y="855360"/>
                    <a:pt x="959644" y="855360"/>
                  </a:cubicBezTo>
                  <a:cubicBezTo>
                    <a:pt x="955603" y="867483"/>
                    <a:pt x="960510" y="859112"/>
                    <a:pt x="950119" y="864885"/>
                  </a:cubicBezTo>
                  <a:cubicBezTo>
                    <a:pt x="945115" y="867665"/>
                    <a:pt x="935831" y="874410"/>
                    <a:pt x="935831" y="874410"/>
                  </a:cubicBezTo>
                  <a:cubicBezTo>
                    <a:pt x="931069" y="873616"/>
                    <a:pt x="926001" y="873886"/>
                    <a:pt x="921544" y="872029"/>
                  </a:cubicBezTo>
                  <a:cubicBezTo>
                    <a:pt x="916260" y="869828"/>
                    <a:pt x="907256" y="862504"/>
                    <a:pt x="907256" y="862504"/>
                  </a:cubicBezTo>
                  <a:cubicBezTo>
                    <a:pt x="906462" y="860123"/>
                    <a:pt x="905565" y="857774"/>
                    <a:pt x="904875" y="855360"/>
                  </a:cubicBezTo>
                  <a:cubicBezTo>
                    <a:pt x="903976" y="852213"/>
                    <a:pt x="903783" y="848843"/>
                    <a:pt x="902494" y="845835"/>
                  </a:cubicBezTo>
                  <a:cubicBezTo>
                    <a:pt x="901367" y="843204"/>
                    <a:pt x="899319" y="841072"/>
                    <a:pt x="897731" y="838691"/>
                  </a:cubicBezTo>
                  <a:cubicBezTo>
                    <a:pt x="893095" y="824784"/>
                    <a:pt x="898977" y="837557"/>
                    <a:pt x="888206" y="826785"/>
                  </a:cubicBezTo>
                  <a:cubicBezTo>
                    <a:pt x="886182" y="824761"/>
                    <a:pt x="885468" y="821665"/>
                    <a:pt x="883444" y="819641"/>
                  </a:cubicBezTo>
                  <a:cubicBezTo>
                    <a:pt x="880638" y="816835"/>
                    <a:pt x="876725" y="815304"/>
                    <a:pt x="873919" y="812498"/>
                  </a:cubicBezTo>
                  <a:cubicBezTo>
                    <a:pt x="871113" y="809692"/>
                    <a:pt x="869824" y="805514"/>
                    <a:pt x="866775" y="802973"/>
                  </a:cubicBezTo>
                  <a:cubicBezTo>
                    <a:pt x="864847" y="801366"/>
                    <a:pt x="861938" y="801580"/>
                    <a:pt x="859631" y="800591"/>
                  </a:cubicBezTo>
                  <a:cubicBezTo>
                    <a:pt x="839042" y="791767"/>
                    <a:pt x="859709" y="799030"/>
                    <a:pt x="842963" y="793448"/>
                  </a:cubicBezTo>
                  <a:cubicBezTo>
                    <a:pt x="831736" y="776609"/>
                    <a:pt x="846400" y="796886"/>
                    <a:pt x="828675" y="779160"/>
                  </a:cubicBezTo>
                  <a:cubicBezTo>
                    <a:pt x="826651" y="777136"/>
                    <a:pt x="826112" y="773848"/>
                    <a:pt x="823913" y="772016"/>
                  </a:cubicBezTo>
                  <a:cubicBezTo>
                    <a:pt x="817744" y="766875"/>
                    <a:pt x="813795" y="767851"/>
                    <a:pt x="807244" y="764873"/>
                  </a:cubicBezTo>
                  <a:cubicBezTo>
                    <a:pt x="800781" y="761935"/>
                    <a:pt x="794101" y="759286"/>
                    <a:pt x="788194" y="755348"/>
                  </a:cubicBezTo>
                  <a:cubicBezTo>
                    <a:pt x="785813" y="753760"/>
                    <a:pt x="783730" y="751590"/>
                    <a:pt x="781050" y="750585"/>
                  </a:cubicBezTo>
                  <a:cubicBezTo>
                    <a:pt x="777260" y="749164"/>
                    <a:pt x="773113" y="748998"/>
                    <a:pt x="769144" y="748204"/>
                  </a:cubicBezTo>
                  <a:cubicBezTo>
                    <a:pt x="766763" y="746616"/>
                    <a:pt x="764560" y="744721"/>
                    <a:pt x="762000" y="743441"/>
                  </a:cubicBezTo>
                  <a:cubicBezTo>
                    <a:pt x="747498" y="736190"/>
                    <a:pt x="721918" y="742890"/>
                    <a:pt x="711994" y="743441"/>
                  </a:cubicBezTo>
                  <a:cubicBezTo>
                    <a:pt x="694256" y="755267"/>
                    <a:pt x="716043" y="740067"/>
                    <a:pt x="697706" y="755348"/>
                  </a:cubicBezTo>
                  <a:cubicBezTo>
                    <a:pt x="695508" y="757180"/>
                    <a:pt x="692586" y="758087"/>
                    <a:pt x="690563" y="760110"/>
                  </a:cubicBezTo>
                  <a:cubicBezTo>
                    <a:pt x="687757" y="762916"/>
                    <a:pt x="686225" y="766829"/>
                    <a:pt x="683419" y="769635"/>
                  </a:cubicBezTo>
                  <a:cubicBezTo>
                    <a:pt x="681395" y="771659"/>
                    <a:pt x="678890" y="773236"/>
                    <a:pt x="676275" y="774398"/>
                  </a:cubicBezTo>
                  <a:cubicBezTo>
                    <a:pt x="671688" y="776437"/>
                    <a:pt x="661988" y="779160"/>
                    <a:pt x="661988" y="779160"/>
                  </a:cubicBezTo>
                  <a:cubicBezTo>
                    <a:pt x="659607" y="781541"/>
                    <a:pt x="657646" y="784436"/>
                    <a:pt x="654844" y="786304"/>
                  </a:cubicBezTo>
                  <a:cubicBezTo>
                    <a:pt x="652755" y="787696"/>
                    <a:pt x="650208" y="788794"/>
                    <a:pt x="647700" y="788685"/>
                  </a:cubicBezTo>
                  <a:cubicBezTo>
                    <a:pt x="631761" y="787992"/>
                    <a:pt x="615950" y="785510"/>
                    <a:pt x="600075" y="783923"/>
                  </a:cubicBezTo>
                  <a:cubicBezTo>
                    <a:pt x="591701" y="781829"/>
                    <a:pt x="588494" y="781758"/>
                    <a:pt x="581025" y="776779"/>
                  </a:cubicBezTo>
                  <a:cubicBezTo>
                    <a:pt x="561935" y="764052"/>
                    <a:pt x="577030" y="769232"/>
                    <a:pt x="559594" y="764873"/>
                  </a:cubicBezTo>
                  <a:cubicBezTo>
                    <a:pt x="557213" y="763285"/>
                    <a:pt x="554623" y="761973"/>
                    <a:pt x="552450" y="760110"/>
                  </a:cubicBezTo>
                  <a:cubicBezTo>
                    <a:pt x="549041" y="757188"/>
                    <a:pt x="546661" y="753076"/>
                    <a:pt x="542925" y="750585"/>
                  </a:cubicBezTo>
                  <a:cubicBezTo>
                    <a:pt x="540082" y="748690"/>
                    <a:pt x="528383" y="744944"/>
                    <a:pt x="523875" y="743441"/>
                  </a:cubicBezTo>
                  <a:cubicBezTo>
                    <a:pt x="508022" y="727590"/>
                    <a:pt x="525094" y="742531"/>
                    <a:pt x="509588" y="733916"/>
                  </a:cubicBezTo>
                  <a:cubicBezTo>
                    <a:pt x="486419" y="721043"/>
                    <a:pt x="504811" y="726293"/>
                    <a:pt x="483394" y="722010"/>
                  </a:cubicBezTo>
                  <a:lnTo>
                    <a:pt x="469106" y="726773"/>
                  </a:lnTo>
                  <a:cubicBezTo>
                    <a:pt x="466725" y="727567"/>
                    <a:pt x="464439" y="728741"/>
                    <a:pt x="461963" y="729154"/>
                  </a:cubicBezTo>
                  <a:cubicBezTo>
                    <a:pt x="409066" y="737969"/>
                    <a:pt x="443024" y="733294"/>
                    <a:pt x="359569" y="738679"/>
                  </a:cubicBezTo>
                  <a:cubicBezTo>
                    <a:pt x="354806" y="740266"/>
                    <a:pt x="348065" y="739264"/>
                    <a:pt x="345281" y="743441"/>
                  </a:cubicBezTo>
                  <a:cubicBezTo>
                    <a:pt x="338651" y="753387"/>
                    <a:pt x="342543" y="748561"/>
                    <a:pt x="333375" y="757729"/>
                  </a:cubicBezTo>
                  <a:cubicBezTo>
                    <a:pt x="331788" y="760904"/>
                    <a:pt x="330885" y="764527"/>
                    <a:pt x="328613" y="767254"/>
                  </a:cubicBezTo>
                  <a:cubicBezTo>
                    <a:pt x="326781" y="769453"/>
                    <a:pt x="324329" y="771910"/>
                    <a:pt x="321469" y="772016"/>
                  </a:cubicBezTo>
                  <a:lnTo>
                    <a:pt x="264319" y="769635"/>
                  </a:lnTo>
                  <a:cubicBezTo>
                    <a:pt x="243876" y="766715"/>
                    <a:pt x="251042" y="768510"/>
                    <a:pt x="230981" y="762491"/>
                  </a:cubicBezTo>
                  <a:cubicBezTo>
                    <a:pt x="224270" y="760478"/>
                    <a:pt x="222338" y="760051"/>
                    <a:pt x="216694" y="755348"/>
                  </a:cubicBezTo>
                  <a:cubicBezTo>
                    <a:pt x="210061" y="749821"/>
                    <a:pt x="207661" y="745685"/>
                    <a:pt x="202406" y="738679"/>
                  </a:cubicBezTo>
                  <a:cubicBezTo>
                    <a:pt x="201612" y="736298"/>
                    <a:pt x="201417" y="733624"/>
                    <a:pt x="200025" y="731535"/>
                  </a:cubicBezTo>
                  <a:cubicBezTo>
                    <a:pt x="194839" y="723756"/>
                    <a:pt x="189961" y="723853"/>
                    <a:pt x="183356" y="717248"/>
                  </a:cubicBezTo>
                  <a:cubicBezTo>
                    <a:pt x="152323" y="686215"/>
                    <a:pt x="204240" y="730531"/>
                    <a:pt x="164306" y="700579"/>
                  </a:cubicBezTo>
                  <a:cubicBezTo>
                    <a:pt x="161612" y="698558"/>
                    <a:pt x="159857" y="695456"/>
                    <a:pt x="157163" y="693435"/>
                  </a:cubicBezTo>
                  <a:cubicBezTo>
                    <a:pt x="153460" y="690658"/>
                    <a:pt x="149048" y="688945"/>
                    <a:pt x="145256" y="686291"/>
                  </a:cubicBezTo>
                  <a:cubicBezTo>
                    <a:pt x="130419" y="675905"/>
                    <a:pt x="137971" y="679063"/>
                    <a:pt x="126206" y="672004"/>
                  </a:cubicBezTo>
                  <a:cubicBezTo>
                    <a:pt x="124615" y="671049"/>
                    <a:pt x="107008" y="661561"/>
                    <a:pt x="102394" y="657716"/>
                  </a:cubicBezTo>
                  <a:cubicBezTo>
                    <a:pt x="84058" y="642437"/>
                    <a:pt x="105844" y="657636"/>
                    <a:pt x="88106" y="645810"/>
                  </a:cubicBezTo>
                  <a:cubicBezTo>
                    <a:pt x="84931" y="640254"/>
                    <a:pt x="81873" y="634629"/>
                    <a:pt x="78581" y="629141"/>
                  </a:cubicBezTo>
                  <a:cubicBezTo>
                    <a:pt x="77109" y="626687"/>
                    <a:pt x="75336" y="624425"/>
                    <a:pt x="73819" y="621998"/>
                  </a:cubicBezTo>
                  <a:cubicBezTo>
                    <a:pt x="71366" y="618073"/>
                    <a:pt x="69056" y="614060"/>
                    <a:pt x="66675" y="610091"/>
                  </a:cubicBezTo>
                  <a:cubicBezTo>
                    <a:pt x="59477" y="566899"/>
                    <a:pt x="69730" y="622145"/>
                    <a:pt x="59531" y="583898"/>
                  </a:cubicBezTo>
                  <a:cubicBezTo>
                    <a:pt x="57445" y="576076"/>
                    <a:pt x="56356" y="568023"/>
                    <a:pt x="54769" y="560085"/>
                  </a:cubicBezTo>
                  <a:cubicBezTo>
                    <a:pt x="49249" y="477277"/>
                    <a:pt x="57100" y="571653"/>
                    <a:pt x="45244" y="488648"/>
                  </a:cubicBezTo>
                  <a:cubicBezTo>
                    <a:pt x="44450" y="483092"/>
                    <a:pt x="43717" y="477526"/>
                    <a:pt x="42863" y="471979"/>
                  </a:cubicBezTo>
                  <a:cubicBezTo>
                    <a:pt x="42129" y="467207"/>
                    <a:pt x="41080" y="462482"/>
                    <a:pt x="40481" y="457691"/>
                  </a:cubicBezTo>
                  <a:cubicBezTo>
                    <a:pt x="39491" y="449776"/>
                    <a:pt x="39313" y="441763"/>
                    <a:pt x="38100" y="433879"/>
                  </a:cubicBezTo>
                  <a:cubicBezTo>
                    <a:pt x="37718" y="431398"/>
                    <a:pt x="36328" y="429170"/>
                    <a:pt x="35719" y="426735"/>
                  </a:cubicBezTo>
                  <a:cubicBezTo>
                    <a:pt x="32357" y="413287"/>
                    <a:pt x="28913" y="399847"/>
                    <a:pt x="26194" y="386254"/>
                  </a:cubicBezTo>
                  <a:cubicBezTo>
                    <a:pt x="24939" y="379979"/>
                    <a:pt x="24659" y="373547"/>
                    <a:pt x="23813" y="367204"/>
                  </a:cubicBezTo>
                  <a:cubicBezTo>
                    <a:pt x="23071" y="361640"/>
                    <a:pt x="22285" y="356082"/>
                    <a:pt x="21431" y="350535"/>
                  </a:cubicBezTo>
                  <a:cubicBezTo>
                    <a:pt x="20697" y="345763"/>
                    <a:pt x="19649" y="341039"/>
                    <a:pt x="19050" y="336248"/>
                  </a:cubicBezTo>
                  <a:cubicBezTo>
                    <a:pt x="18061" y="328332"/>
                    <a:pt x="17601" y="320358"/>
                    <a:pt x="16669" y="312435"/>
                  </a:cubicBezTo>
                  <a:cubicBezTo>
                    <a:pt x="14981" y="298082"/>
                    <a:pt x="14477" y="296711"/>
                    <a:pt x="11906" y="283860"/>
                  </a:cubicBezTo>
                  <a:cubicBezTo>
                    <a:pt x="11112" y="275923"/>
                    <a:pt x="10653" y="267945"/>
                    <a:pt x="9525" y="260048"/>
                  </a:cubicBezTo>
                  <a:cubicBezTo>
                    <a:pt x="9062" y="256808"/>
                    <a:pt x="7682" y="253751"/>
                    <a:pt x="7144" y="250523"/>
                  </a:cubicBezTo>
                  <a:cubicBezTo>
                    <a:pt x="6092" y="244211"/>
                    <a:pt x="5736" y="237798"/>
                    <a:pt x="4763" y="231473"/>
                  </a:cubicBezTo>
                  <a:cubicBezTo>
                    <a:pt x="4147" y="227472"/>
                    <a:pt x="3105" y="223548"/>
                    <a:pt x="2381" y="219566"/>
                  </a:cubicBezTo>
                  <a:cubicBezTo>
                    <a:pt x="1517" y="214816"/>
                    <a:pt x="794" y="210041"/>
                    <a:pt x="0" y="205279"/>
                  </a:cubicBezTo>
                  <a:cubicBezTo>
                    <a:pt x="794" y="200516"/>
                    <a:pt x="-425" y="194920"/>
                    <a:pt x="2381" y="190991"/>
                  </a:cubicBezTo>
                  <a:cubicBezTo>
                    <a:pt x="4283" y="188328"/>
                    <a:pt x="8801" y="189645"/>
                    <a:pt x="11906" y="188610"/>
                  </a:cubicBezTo>
                  <a:cubicBezTo>
                    <a:pt x="18340" y="186465"/>
                    <a:pt x="24317" y="182849"/>
                    <a:pt x="30956" y="181466"/>
                  </a:cubicBezTo>
                  <a:cubicBezTo>
                    <a:pt x="43486" y="178856"/>
                    <a:pt x="56399" y="178602"/>
                    <a:pt x="69056" y="176704"/>
                  </a:cubicBezTo>
                  <a:cubicBezTo>
                    <a:pt x="72292" y="176219"/>
                    <a:pt x="75315" y="174527"/>
                    <a:pt x="78581" y="174323"/>
                  </a:cubicBezTo>
                  <a:cubicBezTo>
                    <a:pt x="100777" y="172936"/>
                    <a:pt x="123031" y="172735"/>
                    <a:pt x="145256" y="171941"/>
                  </a:cubicBezTo>
                  <a:cubicBezTo>
                    <a:pt x="150812" y="170354"/>
                    <a:pt x="156294" y="168478"/>
                    <a:pt x="161925" y="167179"/>
                  </a:cubicBezTo>
                  <a:cubicBezTo>
                    <a:pt x="170829" y="165124"/>
                    <a:pt x="175718" y="165941"/>
                    <a:pt x="183356" y="162416"/>
                  </a:cubicBezTo>
                  <a:cubicBezTo>
                    <a:pt x="228231" y="141703"/>
                    <a:pt x="190626" y="157127"/>
                    <a:pt x="219075" y="145748"/>
                  </a:cubicBezTo>
                  <a:cubicBezTo>
                    <a:pt x="221456" y="143367"/>
                    <a:pt x="224238" y="141328"/>
                    <a:pt x="226219" y="138604"/>
                  </a:cubicBezTo>
                  <a:cubicBezTo>
                    <a:pt x="241061" y="118196"/>
                    <a:pt x="238955" y="117063"/>
                    <a:pt x="247650" y="90979"/>
                  </a:cubicBezTo>
                  <a:cubicBezTo>
                    <a:pt x="248213" y="89290"/>
                    <a:pt x="253463" y="67279"/>
                    <a:pt x="259556" y="62404"/>
                  </a:cubicBezTo>
                  <a:cubicBezTo>
                    <a:pt x="261516" y="60836"/>
                    <a:pt x="264319" y="60817"/>
                    <a:pt x="266700" y="60023"/>
                  </a:cubicBezTo>
                  <a:cubicBezTo>
                    <a:pt x="301625" y="60817"/>
                    <a:pt x="336603" y="60322"/>
                    <a:pt x="371475" y="62404"/>
                  </a:cubicBezTo>
                  <a:cubicBezTo>
                    <a:pt x="389853" y="63501"/>
                    <a:pt x="407854" y="68672"/>
                    <a:pt x="426244" y="69548"/>
                  </a:cubicBezTo>
                  <a:lnTo>
                    <a:pt x="476250" y="71929"/>
                  </a:lnTo>
                  <a:cubicBezTo>
                    <a:pt x="483394" y="72723"/>
                    <a:pt x="490708" y="72567"/>
                    <a:pt x="497681" y="74310"/>
                  </a:cubicBezTo>
                  <a:cubicBezTo>
                    <a:pt x="500458" y="75004"/>
                    <a:pt x="502993" y="76874"/>
                    <a:pt x="504825" y="79073"/>
                  </a:cubicBezTo>
                  <a:cubicBezTo>
                    <a:pt x="509518" y="84704"/>
                    <a:pt x="510656" y="94594"/>
                    <a:pt x="514350" y="100504"/>
                  </a:cubicBezTo>
                  <a:cubicBezTo>
                    <a:pt x="516135" y="103360"/>
                    <a:pt x="519113" y="105267"/>
                    <a:pt x="521494" y="107648"/>
                  </a:cubicBezTo>
                  <a:cubicBezTo>
                    <a:pt x="526940" y="123985"/>
                    <a:pt x="520505" y="103696"/>
                    <a:pt x="526256" y="126698"/>
                  </a:cubicBezTo>
                  <a:cubicBezTo>
                    <a:pt x="526865" y="129133"/>
                    <a:pt x="528029" y="131406"/>
                    <a:pt x="528638" y="133841"/>
                  </a:cubicBezTo>
                  <a:cubicBezTo>
                    <a:pt x="534389" y="156843"/>
                    <a:pt x="527954" y="136554"/>
                    <a:pt x="533400" y="152891"/>
                  </a:cubicBezTo>
                  <a:cubicBezTo>
                    <a:pt x="534194" y="158447"/>
                    <a:pt x="533502" y="164431"/>
                    <a:pt x="535781" y="169560"/>
                  </a:cubicBezTo>
                  <a:cubicBezTo>
                    <a:pt x="536943" y="172175"/>
                    <a:pt x="540065" y="174209"/>
                    <a:pt x="542925" y="174323"/>
                  </a:cubicBezTo>
                  <a:lnTo>
                    <a:pt x="595313" y="171941"/>
                  </a:lnTo>
                  <a:cubicBezTo>
                    <a:pt x="607869" y="163570"/>
                    <a:pt x="596604" y="169924"/>
                    <a:pt x="611981" y="164798"/>
                  </a:cubicBezTo>
                  <a:cubicBezTo>
                    <a:pt x="650390" y="151995"/>
                    <a:pt x="598163" y="167062"/>
                    <a:pt x="635794" y="157654"/>
                  </a:cubicBezTo>
                  <a:cubicBezTo>
                    <a:pt x="657101" y="152327"/>
                    <a:pt x="647145" y="154010"/>
                    <a:pt x="666750" y="148129"/>
                  </a:cubicBezTo>
                  <a:cubicBezTo>
                    <a:pt x="669885" y="147189"/>
                    <a:pt x="673100" y="146542"/>
                    <a:pt x="676275" y="145748"/>
                  </a:cubicBezTo>
                  <a:cubicBezTo>
                    <a:pt x="683452" y="140963"/>
                    <a:pt x="684481" y="139850"/>
                    <a:pt x="692944" y="136223"/>
                  </a:cubicBezTo>
                  <a:cubicBezTo>
                    <a:pt x="695251" y="135234"/>
                    <a:pt x="697621" y="134304"/>
                    <a:pt x="700088" y="133841"/>
                  </a:cubicBezTo>
                  <a:cubicBezTo>
                    <a:pt x="710349" y="131917"/>
                    <a:pt x="720807" y="131126"/>
                    <a:pt x="731044" y="129079"/>
                  </a:cubicBezTo>
                  <a:cubicBezTo>
                    <a:pt x="736710" y="127946"/>
                    <a:pt x="742138" y="125837"/>
                    <a:pt x="747713" y="124316"/>
                  </a:cubicBezTo>
                  <a:cubicBezTo>
                    <a:pt x="750870" y="123455"/>
                    <a:pt x="754133" y="122970"/>
                    <a:pt x="757238" y="121935"/>
                  </a:cubicBezTo>
                  <a:cubicBezTo>
                    <a:pt x="761293" y="120583"/>
                    <a:pt x="764906" y="117726"/>
                    <a:pt x="769144" y="117173"/>
                  </a:cubicBezTo>
                  <a:cubicBezTo>
                    <a:pt x="783333" y="115322"/>
                    <a:pt x="797719" y="115585"/>
                    <a:pt x="812006" y="114791"/>
                  </a:cubicBezTo>
                  <a:cubicBezTo>
                    <a:pt x="816769" y="113997"/>
                    <a:pt x="821713" y="113937"/>
                    <a:pt x="826294" y="112410"/>
                  </a:cubicBezTo>
                  <a:cubicBezTo>
                    <a:pt x="829009" y="111505"/>
                    <a:pt x="830878" y="106368"/>
                    <a:pt x="833438" y="107648"/>
                  </a:cubicBezTo>
                  <a:cubicBezTo>
                    <a:pt x="900316" y="141088"/>
                    <a:pt x="823870" y="121928"/>
                    <a:pt x="883444" y="133841"/>
                  </a:cubicBezTo>
                  <a:cubicBezTo>
                    <a:pt x="891381" y="133047"/>
                    <a:pt x="899483" y="133254"/>
                    <a:pt x="907256" y="131460"/>
                  </a:cubicBezTo>
                  <a:cubicBezTo>
                    <a:pt x="915448" y="129570"/>
                    <a:pt x="915809" y="121952"/>
                    <a:pt x="921544" y="117173"/>
                  </a:cubicBezTo>
                  <a:cubicBezTo>
                    <a:pt x="923472" y="115566"/>
                    <a:pt x="926307" y="115585"/>
                    <a:pt x="928688" y="114791"/>
                  </a:cubicBezTo>
                  <a:lnTo>
                    <a:pt x="923925" y="105266"/>
                  </a:lnTo>
                  <a:close/>
                </a:path>
              </a:pathLst>
            </a:custGeom>
            <a:solidFill>
              <a:schemeClr val="bg1"/>
            </a:solidFill>
            <a:ln w="3175">
              <a:solidFill>
                <a:srgbClr val="7F7F7F">
                  <a:alpha val="25098"/>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4" name="TextBox 83"/>
            <p:cNvSpPr txBox="1"/>
            <p:nvPr/>
          </p:nvSpPr>
          <p:spPr>
            <a:xfrm>
              <a:off x="8530587" y="1567348"/>
              <a:ext cx="1595615" cy="523220"/>
            </a:xfrm>
            <a:prstGeom prst="rect">
              <a:avLst/>
            </a:prstGeom>
            <a:noFill/>
          </p:spPr>
          <p:txBody>
            <a:bodyPr wrap="square" rtlCol="0">
              <a:spAutoFit/>
            </a:bodyPr>
            <a:lstStyle/>
            <a:p>
              <a:pPr algn="ctr"/>
              <a:r>
                <a:rPr lang="fr-FR" sz="2800" b="1" dirty="0" smtClean="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FORUM</a:t>
              </a:r>
              <a:endParaRPr lang="fr-FR" sz="2800" b="1"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42" name="Freeform 41"/>
          <p:cNvSpPr/>
          <p:nvPr/>
        </p:nvSpPr>
        <p:spPr>
          <a:xfrm>
            <a:off x="2987772" y="918064"/>
            <a:ext cx="1676682" cy="1392404"/>
          </a:xfrm>
          <a:custGeom>
            <a:avLst/>
            <a:gdLst>
              <a:gd name="connsiteX0" fmla="*/ 127800 w 1676682"/>
              <a:gd name="connsiteY0" fmla="*/ 1392404 h 1392404"/>
              <a:gd name="connsiteX1" fmla="*/ 155792 w 1676682"/>
              <a:gd name="connsiteY1" fmla="*/ 95449 h 1392404"/>
              <a:gd name="connsiteX2" fmla="*/ 1676682 w 1676682"/>
              <a:gd name="connsiteY2" fmla="*/ 198086 h 1392404"/>
            </a:gdLst>
            <a:ahLst/>
            <a:cxnLst>
              <a:cxn ang="0">
                <a:pos x="connsiteX0" y="connsiteY0"/>
              </a:cxn>
              <a:cxn ang="0">
                <a:pos x="connsiteX1" y="connsiteY1"/>
              </a:cxn>
              <a:cxn ang="0">
                <a:pos x="connsiteX2" y="connsiteY2"/>
              </a:cxn>
            </a:cxnLst>
            <a:rect l="l" t="t" r="r" b="b"/>
            <a:pathLst>
              <a:path w="1676682" h="1392404">
                <a:moveTo>
                  <a:pt x="127800" y="1392404"/>
                </a:moveTo>
                <a:cubicBezTo>
                  <a:pt x="12722" y="843453"/>
                  <a:pt x="-102355" y="294502"/>
                  <a:pt x="155792" y="95449"/>
                </a:cubicBezTo>
                <a:cubicBezTo>
                  <a:pt x="413939" y="-103604"/>
                  <a:pt x="1045310" y="47241"/>
                  <a:pt x="1676682" y="198086"/>
                </a:cubicBez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0" name="Group 19"/>
          <p:cNvGrpSpPr/>
          <p:nvPr/>
        </p:nvGrpSpPr>
        <p:grpSpPr>
          <a:xfrm>
            <a:off x="3603200" y="774906"/>
            <a:ext cx="3605219" cy="1455420"/>
            <a:chOff x="3603200" y="774906"/>
            <a:chExt cx="3605219" cy="1455420"/>
          </a:xfrm>
        </p:grpSpPr>
        <p:grpSp>
          <p:nvGrpSpPr>
            <p:cNvPr id="17" name="Group 16"/>
            <p:cNvGrpSpPr/>
            <p:nvPr/>
          </p:nvGrpSpPr>
          <p:grpSpPr>
            <a:xfrm>
              <a:off x="3814840" y="774906"/>
              <a:ext cx="3357494" cy="1455420"/>
              <a:chOff x="3814840" y="774906"/>
              <a:chExt cx="3357494" cy="1455420"/>
            </a:xfrm>
          </p:grpSpPr>
          <p:sp>
            <p:nvSpPr>
              <p:cNvPr id="143" name="Freeform 142"/>
              <p:cNvSpPr/>
              <p:nvPr/>
            </p:nvSpPr>
            <p:spPr>
              <a:xfrm>
                <a:off x="3814840" y="1111810"/>
                <a:ext cx="1598389" cy="836917"/>
              </a:xfrm>
              <a:custGeom>
                <a:avLst/>
                <a:gdLst>
                  <a:gd name="connsiteX0" fmla="*/ 57740 w 1598389"/>
                  <a:gd name="connsiteY0" fmla="*/ 0 h 836917"/>
                  <a:gd name="connsiteX1" fmla="*/ 1270196 w 1598389"/>
                  <a:gd name="connsiteY1" fmla="*/ 351762 h 836917"/>
                  <a:gd name="connsiteX2" fmla="*/ 1598389 w 1598389"/>
                  <a:gd name="connsiteY2" fmla="*/ 836917 h 836917"/>
                  <a:gd name="connsiteX3" fmla="*/ 1589570 w 1598389"/>
                  <a:gd name="connsiteY3" fmla="*/ 836678 h 836917"/>
                  <a:gd name="connsiteX4" fmla="*/ 1455420 w 1598389"/>
                  <a:gd name="connsiteY4" fmla="*/ 825001 h 836917"/>
                  <a:gd name="connsiteX5" fmla="*/ 1379220 w 1598389"/>
                  <a:gd name="connsiteY5" fmla="*/ 809761 h 836917"/>
                  <a:gd name="connsiteX6" fmla="*/ 1356360 w 1598389"/>
                  <a:gd name="connsiteY6" fmla="*/ 786901 h 836917"/>
                  <a:gd name="connsiteX7" fmla="*/ 1333500 w 1598389"/>
                  <a:gd name="connsiteY7" fmla="*/ 779281 h 836917"/>
                  <a:gd name="connsiteX8" fmla="*/ 1303020 w 1598389"/>
                  <a:gd name="connsiteY8" fmla="*/ 756421 h 836917"/>
                  <a:gd name="connsiteX9" fmla="*/ 1264920 w 1598389"/>
                  <a:gd name="connsiteY9" fmla="*/ 725941 h 836917"/>
                  <a:gd name="connsiteX10" fmla="*/ 1242060 w 1598389"/>
                  <a:gd name="connsiteY10" fmla="*/ 703081 h 836917"/>
                  <a:gd name="connsiteX11" fmla="*/ 1211580 w 1598389"/>
                  <a:gd name="connsiteY11" fmla="*/ 657361 h 836917"/>
                  <a:gd name="connsiteX12" fmla="*/ 1188720 w 1598389"/>
                  <a:gd name="connsiteY12" fmla="*/ 634501 h 836917"/>
                  <a:gd name="connsiteX13" fmla="*/ 1143000 w 1598389"/>
                  <a:gd name="connsiteY13" fmla="*/ 619261 h 836917"/>
                  <a:gd name="connsiteX14" fmla="*/ 876300 w 1598389"/>
                  <a:gd name="connsiteY14" fmla="*/ 611641 h 836917"/>
                  <a:gd name="connsiteX15" fmla="*/ 807720 w 1598389"/>
                  <a:gd name="connsiteY15" fmla="*/ 626881 h 836917"/>
                  <a:gd name="connsiteX16" fmla="*/ 777240 w 1598389"/>
                  <a:gd name="connsiteY16" fmla="*/ 619261 h 836917"/>
                  <a:gd name="connsiteX17" fmla="*/ 762000 w 1598389"/>
                  <a:gd name="connsiteY17" fmla="*/ 596401 h 836917"/>
                  <a:gd name="connsiteX18" fmla="*/ 739140 w 1598389"/>
                  <a:gd name="connsiteY18" fmla="*/ 588781 h 836917"/>
                  <a:gd name="connsiteX19" fmla="*/ 693420 w 1598389"/>
                  <a:gd name="connsiteY19" fmla="*/ 558301 h 836917"/>
                  <a:gd name="connsiteX20" fmla="*/ 533400 w 1598389"/>
                  <a:gd name="connsiteY20" fmla="*/ 558301 h 836917"/>
                  <a:gd name="connsiteX21" fmla="*/ 510540 w 1598389"/>
                  <a:gd name="connsiteY21" fmla="*/ 543061 h 836917"/>
                  <a:gd name="connsiteX22" fmla="*/ 487680 w 1598389"/>
                  <a:gd name="connsiteY22" fmla="*/ 535441 h 836917"/>
                  <a:gd name="connsiteX23" fmla="*/ 472440 w 1598389"/>
                  <a:gd name="connsiteY23" fmla="*/ 512581 h 836917"/>
                  <a:gd name="connsiteX24" fmla="*/ 426720 w 1598389"/>
                  <a:gd name="connsiteY24" fmla="*/ 474481 h 836917"/>
                  <a:gd name="connsiteX25" fmla="*/ 403860 w 1598389"/>
                  <a:gd name="connsiteY25" fmla="*/ 459241 h 836917"/>
                  <a:gd name="connsiteX26" fmla="*/ 358140 w 1598389"/>
                  <a:gd name="connsiteY26" fmla="*/ 444001 h 836917"/>
                  <a:gd name="connsiteX27" fmla="*/ 236220 w 1598389"/>
                  <a:gd name="connsiteY27" fmla="*/ 451621 h 836917"/>
                  <a:gd name="connsiteX28" fmla="*/ 190500 w 1598389"/>
                  <a:gd name="connsiteY28" fmla="*/ 428761 h 836917"/>
                  <a:gd name="connsiteX29" fmla="*/ 167640 w 1598389"/>
                  <a:gd name="connsiteY29" fmla="*/ 421141 h 836917"/>
                  <a:gd name="connsiteX30" fmla="*/ 160020 w 1598389"/>
                  <a:gd name="connsiteY30" fmla="*/ 398281 h 836917"/>
                  <a:gd name="connsiteX31" fmla="*/ 144780 w 1598389"/>
                  <a:gd name="connsiteY31" fmla="*/ 375421 h 836917"/>
                  <a:gd name="connsiteX32" fmla="*/ 122818 w 1598389"/>
                  <a:gd name="connsiteY32" fmla="*/ 342235 h 836917"/>
                  <a:gd name="connsiteX33" fmla="*/ 112351 w 1598389"/>
                  <a:gd name="connsiteY33" fmla="*/ 326046 h 836917"/>
                  <a:gd name="connsiteX34" fmla="*/ 111604 w 1598389"/>
                  <a:gd name="connsiteY34" fmla="*/ 324657 h 836917"/>
                  <a:gd name="connsiteX35" fmla="*/ 112339 w 1598389"/>
                  <a:gd name="connsiteY35" fmla="*/ 326028 h 836917"/>
                  <a:gd name="connsiteX36" fmla="*/ 112351 w 1598389"/>
                  <a:gd name="connsiteY36" fmla="*/ 326046 h 836917"/>
                  <a:gd name="connsiteX37" fmla="*/ 114234 w 1598389"/>
                  <a:gd name="connsiteY37" fmla="*/ 329547 h 836917"/>
                  <a:gd name="connsiteX38" fmla="*/ 91440 w 1598389"/>
                  <a:gd name="connsiteY38" fmla="*/ 306841 h 836917"/>
                  <a:gd name="connsiteX39" fmla="*/ 45720 w 1598389"/>
                  <a:gd name="connsiteY39" fmla="*/ 223021 h 836917"/>
                  <a:gd name="connsiteX40" fmla="*/ 38100 w 1598389"/>
                  <a:gd name="connsiteY40" fmla="*/ 215401 h 836917"/>
                  <a:gd name="connsiteX41" fmla="*/ 0 w 1598389"/>
                  <a:gd name="connsiteY41" fmla="*/ 146821 h 836917"/>
                  <a:gd name="connsiteX42" fmla="*/ 15240 w 1598389"/>
                  <a:gd name="connsiteY42" fmla="*/ 116341 h 836917"/>
                  <a:gd name="connsiteX43" fmla="*/ 53340 w 1598389"/>
                  <a:gd name="connsiteY43" fmla="*/ 70621 h 836917"/>
                  <a:gd name="connsiteX44" fmla="*/ 60960 w 1598389"/>
                  <a:gd name="connsiteY44" fmla="*/ 9661 h 8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598389" h="836917">
                    <a:moveTo>
                      <a:pt x="57740" y="0"/>
                    </a:moveTo>
                    <a:lnTo>
                      <a:pt x="1270196" y="351762"/>
                    </a:lnTo>
                    <a:lnTo>
                      <a:pt x="1598389" y="836917"/>
                    </a:lnTo>
                    <a:lnTo>
                      <a:pt x="1589570" y="836678"/>
                    </a:lnTo>
                    <a:cubicBezTo>
                      <a:pt x="1518924" y="835111"/>
                      <a:pt x="1542609" y="837456"/>
                      <a:pt x="1455420" y="825001"/>
                    </a:cubicBezTo>
                    <a:cubicBezTo>
                      <a:pt x="1429777" y="821338"/>
                      <a:pt x="1403396" y="819060"/>
                      <a:pt x="1379220" y="809761"/>
                    </a:cubicBezTo>
                    <a:cubicBezTo>
                      <a:pt x="1369162" y="805893"/>
                      <a:pt x="1365326" y="792879"/>
                      <a:pt x="1356360" y="786901"/>
                    </a:cubicBezTo>
                    <a:cubicBezTo>
                      <a:pt x="1349677" y="782446"/>
                      <a:pt x="1340474" y="783266"/>
                      <a:pt x="1333500" y="779281"/>
                    </a:cubicBezTo>
                    <a:cubicBezTo>
                      <a:pt x="1322473" y="772980"/>
                      <a:pt x="1313180" y="764041"/>
                      <a:pt x="1303020" y="756421"/>
                    </a:cubicBezTo>
                    <a:cubicBezTo>
                      <a:pt x="1265492" y="743912"/>
                      <a:pt x="1291433" y="757757"/>
                      <a:pt x="1264920" y="725941"/>
                    </a:cubicBezTo>
                    <a:cubicBezTo>
                      <a:pt x="1258021" y="717662"/>
                      <a:pt x="1249680" y="710701"/>
                      <a:pt x="1242060" y="703081"/>
                    </a:cubicBezTo>
                    <a:cubicBezTo>
                      <a:pt x="1229108" y="690129"/>
                      <a:pt x="1222825" y="671819"/>
                      <a:pt x="1211580" y="657361"/>
                    </a:cubicBezTo>
                    <a:cubicBezTo>
                      <a:pt x="1204964" y="648855"/>
                      <a:pt x="1196340" y="642121"/>
                      <a:pt x="1188720" y="634501"/>
                    </a:cubicBezTo>
                    <a:cubicBezTo>
                      <a:pt x="1188720" y="634501"/>
                      <a:pt x="1159022" y="620433"/>
                      <a:pt x="1143000" y="619261"/>
                    </a:cubicBezTo>
                    <a:cubicBezTo>
                      <a:pt x="1054301" y="612771"/>
                      <a:pt x="965200" y="614181"/>
                      <a:pt x="876300" y="611641"/>
                    </a:cubicBezTo>
                    <a:cubicBezTo>
                      <a:pt x="852726" y="619499"/>
                      <a:pt x="834541" y="626881"/>
                      <a:pt x="807720" y="626881"/>
                    </a:cubicBezTo>
                    <a:cubicBezTo>
                      <a:pt x="797247" y="626881"/>
                      <a:pt x="785954" y="625070"/>
                      <a:pt x="777240" y="619261"/>
                    </a:cubicBezTo>
                    <a:cubicBezTo>
                      <a:pt x="769620" y="614181"/>
                      <a:pt x="767080" y="604021"/>
                      <a:pt x="762000" y="596401"/>
                    </a:cubicBezTo>
                    <a:lnTo>
                      <a:pt x="739140" y="588781"/>
                    </a:lnTo>
                    <a:cubicBezTo>
                      <a:pt x="721764" y="582989"/>
                      <a:pt x="710992" y="563469"/>
                      <a:pt x="693420" y="558301"/>
                    </a:cubicBezTo>
                    <a:cubicBezTo>
                      <a:pt x="640504" y="542737"/>
                      <a:pt x="586267" y="553014"/>
                      <a:pt x="533400" y="558301"/>
                    </a:cubicBezTo>
                    <a:cubicBezTo>
                      <a:pt x="525780" y="553221"/>
                      <a:pt x="518731" y="547157"/>
                      <a:pt x="510540" y="543061"/>
                    </a:cubicBezTo>
                    <a:cubicBezTo>
                      <a:pt x="503356" y="539469"/>
                      <a:pt x="493952" y="540459"/>
                      <a:pt x="487680" y="535441"/>
                    </a:cubicBezTo>
                    <a:cubicBezTo>
                      <a:pt x="480529" y="529720"/>
                      <a:pt x="477520" y="520201"/>
                      <a:pt x="472440" y="512581"/>
                    </a:cubicBezTo>
                    <a:cubicBezTo>
                      <a:pt x="415683" y="474743"/>
                      <a:pt x="485392" y="523374"/>
                      <a:pt x="426720" y="474481"/>
                    </a:cubicBezTo>
                    <a:cubicBezTo>
                      <a:pt x="419685" y="468618"/>
                      <a:pt x="411480" y="464321"/>
                      <a:pt x="403860" y="459241"/>
                    </a:cubicBezTo>
                    <a:cubicBezTo>
                      <a:pt x="390494" y="450330"/>
                      <a:pt x="373380" y="449081"/>
                      <a:pt x="358140" y="444001"/>
                    </a:cubicBezTo>
                    <a:cubicBezTo>
                      <a:pt x="265955" y="434783"/>
                      <a:pt x="306157" y="428309"/>
                      <a:pt x="236220" y="451621"/>
                    </a:cubicBezTo>
                    <a:cubicBezTo>
                      <a:pt x="178761" y="432468"/>
                      <a:pt x="249586" y="458304"/>
                      <a:pt x="190500" y="428761"/>
                    </a:cubicBezTo>
                    <a:cubicBezTo>
                      <a:pt x="183316" y="425169"/>
                      <a:pt x="173320" y="426821"/>
                      <a:pt x="167640" y="421141"/>
                    </a:cubicBezTo>
                    <a:cubicBezTo>
                      <a:pt x="161960" y="415461"/>
                      <a:pt x="162560" y="405901"/>
                      <a:pt x="160020" y="398281"/>
                    </a:cubicBezTo>
                    <a:cubicBezTo>
                      <a:pt x="157124" y="389593"/>
                      <a:pt x="149860" y="383041"/>
                      <a:pt x="144780" y="375421"/>
                    </a:cubicBezTo>
                    <a:cubicBezTo>
                      <a:pt x="135151" y="360977"/>
                      <a:pt x="128028" y="350191"/>
                      <a:pt x="122818" y="342235"/>
                    </a:cubicBezTo>
                    <a:lnTo>
                      <a:pt x="112351" y="326046"/>
                    </a:lnTo>
                    <a:lnTo>
                      <a:pt x="111604" y="324657"/>
                    </a:lnTo>
                    <a:cubicBezTo>
                      <a:pt x="109726" y="321531"/>
                      <a:pt x="108391" y="319778"/>
                      <a:pt x="112339" y="326028"/>
                    </a:cubicBezTo>
                    <a:lnTo>
                      <a:pt x="112351" y="326046"/>
                    </a:lnTo>
                    <a:lnTo>
                      <a:pt x="114234" y="329547"/>
                    </a:lnTo>
                    <a:cubicBezTo>
                      <a:pt x="116086" y="333809"/>
                      <a:pt x="113822" y="333700"/>
                      <a:pt x="91440" y="306841"/>
                    </a:cubicBezTo>
                    <a:cubicBezTo>
                      <a:pt x="74039" y="285960"/>
                      <a:pt x="54395" y="240372"/>
                      <a:pt x="45720" y="223021"/>
                    </a:cubicBezTo>
                    <a:cubicBezTo>
                      <a:pt x="44450" y="221751"/>
                      <a:pt x="42456" y="218015"/>
                      <a:pt x="38100" y="215401"/>
                    </a:cubicBezTo>
                    <a:cubicBezTo>
                      <a:pt x="9584" y="198291"/>
                      <a:pt x="10146" y="177259"/>
                      <a:pt x="0" y="146821"/>
                    </a:cubicBezTo>
                    <a:cubicBezTo>
                      <a:pt x="5080" y="136661"/>
                      <a:pt x="8638" y="125584"/>
                      <a:pt x="15240" y="116341"/>
                    </a:cubicBezTo>
                    <a:cubicBezTo>
                      <a:pt x="25887" y="101435"/>
                      <a:pt x="48004" y="90185"/>
                      <a:pt x="53340" y="70621"/>
                    </a:cubicBezTo>
                    <a:cubicBezTo>
                      <a:pt x="58728" y="50864"/>
                      <a:pt x="60960" y="30139"/>
                      <a:pt x="60960" y="9661"/>
                    </a:cubicBezTo>
                    <a:close/>
                  </a:path>
                </a:pathLst>
              </a:custGeom>
              <a:solidFill>
                <a:schemeClr val="bg1">
                  <a:lumMod val="5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14" name="Freeform 13"/>
              <p:cNvSpPr/>
              <p:nvPr/>
            </p:nvSpPr>
            <p:spPr>
              <a:xfrm>
                <a:off x="3872874" y="774906"/>
                <a:ext cx="3299460" cy="1455420"/>
              </a:xfrm>
              <a:custGeom>
                <a:avLst/>
                <a:gdLst>
                  <a:gd name="connsiteX0" fmla="*/ 45720 w 3299460"/>
                  <a:gd name="connsiteY0" fmla="*/ 533400 h 1455420"/>
                  <a:gd name="connsiteX1" fmla="*/ 45720 w 3299460"/>
                  <a:gd name="connsiteY1" fmla="*/ 533400 h 1455420"/>
                  <a:gd name="connsiteX2" fmla="*/ 91440 w 3299460"/>
                  <a:gd name="connsiteY2" fmla="*/ 617220 h 1455420"/>
                  <a:gd name="connsiteX3" fmla="*/ 144780 w 3299460"/>
                  <a:gd name="connsiteY3" fmla="*/ 685800 h 1455420"/>
                  <a:gd name="connsiteX4" fmla="*/ 160020 w 3299460"/>
                  <a:gd name="connsiteY4" fmla="*/ 708660 h 1455420"/>
                  <a:gd name="connsiteX5" fmla="*/ 167640 w 3299460"/>
                  <a:gd name="connsiteY5" fmla="*/ 731520 h 1455420"/>
                  <a:gd name="connsiteX6" fmla="*/ 190500 w 3299460"/>
                  <a:gd name="connsiteY6" fmla="*/ 739140 h 1455420"/>
                  <a:gd name="connsiteX7" fmla="*/ 236220 w 3299460"/>
                  <a:gd name="connsiteY7" fmla="*/ 762000 h 1455420"/>
                  <a:gd name="connsiteX8" fmla="*/ 358140 w 3299460"/>
                  <a:gd name="connsiteY8" fmla="*/ 754380 h 1455420"/>
                  <a:gd name="connsiteX9" fmla="*/ 403860 w 3299460"/>
                  <a:gd name="connsiteY9" fmla="*/ 769620 h 1455420"/>
                  <a:gd name="connsiteX10" fmla="*/ 426720 w 3299460"/>
                  <a:gd name="connsiteY10" fmla="*/ 784860 h 1455420"/>
                  <a:gd name="connsiteX11" fmla="*/ 472440 w 3299460"/>
                  <a:gd name="connsiteY11" fmla="*/ 822960 h 1455420"/>
                  <a:gd name="connsiteX12" fmla="*/ 487680 w 3299460"/>
                  <a:gd name="connsiteY12" fmla="*/ 845820 h 1455420"/>
                  <a:gd name="connsiteX13" fmla="*/ 510540 w 3299460"/>
                  <a:gd name="connsiteY13" fmla="*/ 853440 h 1455420"/>
                  <a:gd name="connsiteX14" fmla="*/ 533400 w 3299460"/>
                  <a:gd name="connsiteY14" fmla="*/ 868680 h 1455420"/>
                  <a:gd name="connsiteX15" fmla="*/ 693420 w 3299460"/>
                  <a:gd name="connsiteY15" fmla="*/ 868680 h 1455420"/>
                  <a:gd name="connsiteX16" fmla="*/ 739140 w 3299460"/>
                  <a:gd name="connsiteY16" fmla="*/ 899160 h 1455420"/>
                  <a:gd name="connsiteX17" fmla="*/ 762000 w 3299460"/>
                  <a:gd name="connsiteY17" fmla="*/ 906780 h 1455420"/>
                  <a:gd name="connsiteX18" fmla="*/ 777240 w 3299460"/>
                  <a:gd name="connsiteY18" fmla="*/ 929640 h 1455420"/>
                  <a:gd name="connsiteX19" fmla="*/ 807720 w 3299460"/>
                  <a:gd name="connsiteY19" fmla="*/ 937260 h 1455420"/>
                  <a:gd name="connsiteX20" fmla="*/ 876300 w 3299460"/>
                  <a:gd name="connsiteY20" fmla="*/ 922020 h 1455420"/>
                  <a:gd name="connsiteX21" fmla="*/ 1143000 w 3299460"/>
                  <a:gd name="connsiteY21" fmla="*/ 929640 h 1455420"/>
                  <a:gd name="connsiteX22" fmla="*/ 1188720 w 3299460"/>
                  <a:gd name="connsiteY22" fmla="*/ 944880 h 1455420"/>
                  <a:gd name="connsiteX23" fmla="*/ 1211580 w 3299460"/>
                  <a:gd name="connsiteY23" fmla="*/ 967740 h 1455420"/>
                  <a:gd name="connsiteX24" fmla="*/ 1242060 w 3299460"/>
                  <a:gd name="connsiteY24" fmla="*/ 1013460 h 1455420"/>
                  <a:gd name="connsiteX25" fmla="*/ 1264920 w 3299460"/>
                  <a:gd name="connsiteY25" fmla="*/ 1036320 h 1455420"/>
                  <a:gd name="connsiteX26" fmla="*/ 1303020 w 3299460"/>
                  <a:gd name="connsiteY26" fmla="*/ 1066800 h 1455420"/>
                  <a:gd name="connsiteX27" fmla="*/ 1333500 w 3299460"/>
                  <a:gd name="connsiteY27" fmla="*/ 1089660 h 1455420"/>
                  <a:gd name="connsiteX28" fmla="*/ 1356360 w 3299460"/>
                  <a:gd name="connsiteY28" fmla="*/ 1097280 h 1455420"/>
                  <a:gd name="connsiteX29" fmla="*/ 1379220 w 3299460"/>
                  <a:gd name="connsiteY29" fmla="*/ 1120140 h 1455420"/>
                  <a:gd name="connsiteX30" fmla="*/ 1455420 w 3299460"/>
                  <a:gd name="connsiteY30" fmla="*/ 1135380 h 1455420"/>
                  <a:gd name="connsiteX31" fmla="*/ 1699260 w 3299460"/>
                  <a:gd name="connsiteY31" fmla="*/ 1150620 h 1455420"/>
                  <a:gd name="connsiteX32" fmla="*/ 1722120 w 3299460"/>
                  <a:gd name="connsiteY32" fmla="*/ 1158240 h 1455420"/>
                  <a:gd name="connsiteX33" fmla="*/ 1744980 w 3299460"/>
                  <a:gd name="connsiteY33" fmla="*/ 1173480 h 1455420"/>
                  <a:gd name="connsiteX34" fmla="*/ 1813560 w 3299460"/>
                  <a:gd name="connsiteY34" fmla="*/ 1158240 h 1455420"/>
                  <a:gd name="connsiteX35" fmla="*/ 1859280 w 3299460"/>
                  <a:gd name="connsiteY35" fmla="*/ 1135380 h 1455420"/>
                  <a:gd name="connsiteX36" fmla="*/ 1905000 w 3299460"/>
                  <a:gd name="connsiteY36" fmla="*/ 1143000 h 1455420"/>
                  <a:gd name="connsiteX37" fmla="*/ 1950720 w 3299460"/>
                  <a:gd name="connsiteY37" fmla="*/ 1173480 h 1455420"/>
                  <a:gd name="connsiteX38" fmla="*/ 2019300 w 3299460"/>
                  <a:gd name="connsiteY38" fmla="*/ 1188720 h 1455420"/>
                  <a:gd name="connsiteX39" fmla="*/ 2049780 w 3299460"/>
                  <a:gd name="connsiteY39" fmla="*/ 1211580 h 1455420"/>
                  <a:gd name="connsiteX40" fmla="*/ 2072640 w 3299460"/>
                  <a:gd name="connsiteY40" fmla="*/ 1226820 h 1455420"/>
                  <a:gd name="connsiteX41" fmla="*/ 2080260 w 3299460"/>
                  <a:gd name="connsiteY41" fmla="*/ 1249680 h 1455420"/>
                  <a:gd name="connsiteX42" fmla="*/ 2148840 w 3299460"/>
                  <a:gd name="connsiteY42" fmla="*/ 1310640 h 1455420"/>
                  <a:gd name="connsiteX43" fmla="*/ 2179320 w 3299460"/>
                  <a:gd name="connsiteY43" fmla="*/ 1325880 h 1455420"/>
                  <a:gd name="connsiteX44" fmla="*/ 2225040 w 3299460"/>
                  <a:gd name="connsiteY44" fmla="*/ 1356360 h 1455420"/>
                  <a:gd name="connsiteX45" fmla="*/ 2286000 w 3299460"/>
                  <a:gd name="connsiteY45" fmla="*/ 1341120 h 1455420"/>
                  <a:gd name="connsiteX46" fmla="*/ 2301240 w 3299460"/>
                  <a:gd name="connsiteY46" fmla="*/ 1318260 h 1455420"/>
                  <a:gd name="connsiteX47" fmla="*/ 2331720 w 3299460"/>
                  <a:gd name="connsiteY47" fmla="*/ 1310640 h 1455420"/>
                  <a:gd name="connsiteX48" fmla="*/ 2354580 w 3299460"/>
                  <a:gd name="connsiteY48" fmla="*/ 1303020 h 1455420"/>
                  <a:gd name="connsiteX49" fmla="*/ 2400300 w 3299460"/>
                  <a:gd name="connsiteY49" fmla="*/ 1325880 h 1455420"/>
                  <a:gd name="connsiteX50" fmla="*/ 2446020 w 3299460"/>
                  <a:gd name="connsiteY50" fmla="*/ 1341120 h 1455420"/>
                  <a:gd name="connsiteX51" fmla="*/ 2468880 w 3299460"/>
                  <a:gd name="connsiteY51" fmla="*/ 1348740 h 1455420"/>
                  <a:gd name="connsiteX52" fmla="*/ 2545080 w 3299460"/>
                  <a:gd name="connsiteY52" fmla="*/ 1386840 h 1455420"/>
                  <a:gd name="connsiteX53" fmla="*/ 2567940 w 3299460"/>
                  <a:gd name="connsiteY53" fmla="*/ 1402080 h 1455420"/>
                  <a:gd name="connsiteX54" fmla="*/ 2621280 w 3299460"/>
                  <a:gd name="connsiteY54" fmla="*/ 1424940 h 1455420"/>
                  <a:gd name="connsiteX55" fmla="*/ 2659380 w 3299460"/>
                  <a:gd name="connsiteY55" fmla="*/ 1432560 h 1455420"/>
                  <a:gd name="connsiteX56" fmla="*/ 2705100 w 3299460"/>
                  <a:gd name="connsiteY56" fmla="*/ 1447800 h 1455420"/>
                  <a:gd name="connsiteX57" fmla="*/ 2735580 w 3299460"/>
                  <a:gd name="connsiteY57" fmla="*/ 1455420 h 1455420"/>
                  <a:gd name="connsiteX58" fmla="*/ 2781300 w 3299460"/>
                  <a:gd name="connsiteY58" fmla="*/ 1447800 h 1455420"/>
                  <a:gd name="connsiteX59" fmla="*/ 2827020 w 3299460"/>
                  <a:gd name="connsiteY59" fmla="*/ 1417320 h 1455420"/>
                  <a:gd name="connsiteX60" fmla="*/ 2872740 w 3299460"/>
                  <a:gd name="connsiteY60" fmla="*/ 1402080 h 1455420"/>
                  <a:gd name="connsiteX61" fmla="*/ 2895600 w 3299460"/>
                  <a:gd name="connsiteY61" fmla="*/ 1394460 h 1455420"/>
                  <a:gd name="connsiteX62" fmla="*/ 3093720 w 3299460"/>
                  <a:gd name="connsiteY62" fmla="*/ 1386840 h 1455420"/>
                  <a:gd name="connsiteX63" fmla="*/ 3139440 w 3299460"/>
                  <a:gd name="connsiteY63" fmla="*/ 1341120 h 1455420"/>
                  <a:gd name="connsiteX64" fmla="*/ 3169920 w 3299460"/>
                  <a:gd name="connsiteY64" fmla="*/ 1318260 h 1455420"/>
                  <a:gd name="connsiteX65" fmla="*/ 3200400 w 3299460"/>
                  <a:gd name="connsiteY65" fmla="*/ 1272540 h 1455420"/>
                  <a:gd name="connsiteX66" fmla="*/ 3215640 w 3299460"/>
                  <a:gd name="connsiteY66" fmla="*/ 1249680 h 1455420"/>
                  <a:gd name="connsiteX67" fmla="*/ 3223260 w 3299460"/>
                  <a:gd name="connsiteY67" fmla="*/ 1226820 h 1455420"/>
                  <a:gd name="connsiteX68" fmla="*/ 3246120 w 3299460"/>
                  <a:gd name="connsiteY68" fmla="*/ 1203960 h 1455420"/>
                  <a:gd name="connsiteX69" fmla="*/ 3268980 w 3299460"/>
                  <a:gd name="connsiteY69" fmla="*/ 1158240 h 1455420"/>
                  <a:gd name="connsiteX70" fmla="*/ 3284220 w 3299460"/>
                  <a:gd name="connsiteY70" fmla="*/ 1135380 h 1455420"/>
                  <a:gd name="connsiteX71" fmla="*/ 3299460 w 3299460"/>
                  <a:gd name="connsiteY71" fmla="*/ 1082040 h 1455420"/>
                  <a:gd name="connsiteX72" fmla="*/ 3291840 w 3299460"/>
                  <a:gd name="connsiteY72" fmla="*/ 982980 h 1455420"/>
                  <a:gd name="connsiteX73" fmla="*/ 3268980 w 3299460"/>
                  <a:gd name="connsiteY73" fmla="*/ 975360 h 1455420"/>
                  <a:gd name="connsiteX74" fmla="*/ 3246120 w 3299460"/>
                  <a:gd name="connsiteY74" fmla="*/ 960120 h 1455420"/>
                  <a:gd name="connsiteX75" fmla="*/ 3223260 w 3299460"/>
                  <a:gd name="connsiteY75" fmla="*/ 929640 h 1455420"/>
                  <a:gd name="connsiteX76" fmla="*/ 3200400 w 3299460"/>
                  <a:gd name="connsiteY76" fmla="*/ 922020 h 1455420"/>
                  <a:gd name="connsiteX77" fmla="*/ 3124200 w 3299460"/>
                  <a:gd name="connsiteY77" fmla="*/ 906780 h 1455420"/>
                  <a:gd name="connsiteX78" fmla="*/ 3101340 w 3299460"/>
                  <a:gd name="connsiteY78" fmla="*/ 891540 h 1455420"/>
                  <a:gd name="connsiteX79" fmla="*/ 3048000 w 3299460"/>
                  <a:gd name="connsiteY79" fmla="*/ 838200 h 1455420"/>
                  <a:gd name="connsiteX80" fmla="*/ 3002280 w 3299460"/>
                  <a:gd name="connsiteY80" fmla="*/ 822960 h 1455420"/>
                  <a:gd name="connsiteX81" fmla="*/ 2865120 w 3299460"/>
                  <a:gd name="connsiteY81" fmla="*/ 807720 h 1455420"/>
                  <a:gd name="connsiteX82" fmla="*/ 2842260 w 3299460"/>
                  <a:gd name="connsiteY82" fmla="*/ 792480 h 1455420"/>
                  <a:gd name="connsiteX83" fmla="*/ 2788920 w 3299460"/>
                  <a:gd name="connsiteY83" fmla="*/ 777240 h 1455420"/>
                  <a:gd name="connsiteX84" fmla="*/ 2743200 w 3299460"/>
                  <a:gd name="connsiteY84" fmla="*/ 731520 h 1455420"/>
                  <a:gd name="connsiteX85" fmla="*/ 2720340 w 3299460"/>
                  <a:gd name="connsiteY85" fmla="*/ 708660 h 1455420"/>
                  <a:gd name="connsiteX86" fmla="*/ 2697480 w 3299460"/>
                  <a:gd name="connsiteY86" fmla="*/ 693420 h 1455420"/>
                  <a:gd name="connsiteX87" fmla="*/ 2644140 w 3299460"/>
                  <a:gd name="connsiteY87" fmla="*/ 640080 h 1455420"/>
                  <a:gd name="connsiteX88" fmla="*/ 2598420 w 3299460"/>
                  <a:gd name="connsiteY88" fmla="*/ 655320 h 1455420"/>
                  <a:gd name="connsiteX89" fmla="*/ 2529840 w 3299460"/>
                  <a:gd name="connsiteY89" fmla="*/ 670560 h 1455420"/>
                  <a:gd name="connsiteX90" fmla="*/ 2506980 w 3299460"/>
                  <a:gd name="connsiteY90" fmla="*/ 685800 h 1455420"/>
                  <a:gd name="connsiteX91" fmla="*/ 2446020 w 3299460"/>
                  <a:gd name="connsiteY91" fmla="*/ 701040 h 1455420"/>
                  <a:gd name="connsiteX92" fmla="*/ 2324100 w 3299460"/>
                  <a:gd name="connsiteY92" fmla="*/ 685800 h 1455420"/>
                  <a:gd name="connsiteX93" fmla="*/ 2293620 w 3299460"/>
                  <a:gd name="connsiteY93" fmla="*/ 670560 h 1455420"/>
                  <a:gd name="connsiteX94" fmla="*/ 2270760 w 3299460"/>
                  <a:gd name="connsiteY94" fmla="*/ 662940 h 1455420"/>
                  <a:gd name="connsiteX95" fmla="*/ 2202180 w 3299460"/>
                  <a:gd name="connsiteY95" fmla="*/ 617220 h 1455420"/>
                  <a:gd name="connsiteX96" fmla="*/ 2133600 w 3299460"/>
                  <a:gd name="connsiteY96" fmla="*/ 579120 h 1455420"/>
                  <a:gd name="connsiteX97" fmla="*/ 1965960 w 3299460"/>
                  <a:gd name="connsiteY97" fmla="*/ 571500 h 1455420"/>
                  <a:gd name="connsiteX98" fmla="*/ 1927860 w 3299460"/>
                  <a:gd name="connsiteY98" fmla="*/ 548640 h 1455420"/>
                  <a:gd name="connsiteX99" fmla="*/ 1897380 w 3299460"/>
                  <a:gd name="connsiteY99" fmla="*/ 533400 h 1455420"/>
                  <a:gd name="connsiteX100" fmla="*/ 1866900 w 3299460"/>
                  <a:gd name="connsiteY100" fmla="*/ 510540 h 1455420"/>
                  <a:gd name="connsiteX101" fmla="*/ 1836420 w 3299460"/>
                  <a:gd name="connsiteY101" fmla="*/ 502920 h 1455420"/>
                  <a:gd name="connsiteX102" fmla="*/ 1729740 w 3299460"/>
                  <a:gd name="connsiteY102" fmla="*/ 480060 h 1455420"/>
                  <a:gd name="connsiteX103" fmla="*/ 1638300 w 3299460"/>
                  <a:gd name="connsiteY103" fmla="*/ 449580 h 1455420"/>
                  <a:gd name="connsiteX104" fmla="*/ 1577340 w 3299460"/>
                  <a:gd name="connsiteY104" fmla="*/ 434340 h 1455420"/>
                  <a:gd name="connsiteX105" fmla="*/ 1295400 w 3299460"/>
                  <a:gd name="connsiteY105" fmla="*/ 419100 h 1455420"/>
                  <a:gd name="connsiteX106" fmla="*/ 1188720 w 3299460"/>
                  <a:gd name="connsiteY106" fmla="*/ 403860 h 1455420"/>
                  <a:gd name="connsiteX107" fmla="*/ 1150620 w 3299460"/>
                  <a:gd name="connsiteY107" fmla="*/ 358140 h 1455420"/>
                  <a:gd name="connsiteX108" fmla="*/ 1104900 w 3299460"/>
                  <a:gd name="connsiteY108" fmla="*/ 327660 h 1455420"/>
                  <a:gd name="connsiteX109" fmla="*/ 1059180 w 3299460"/>
                  <a:gd name="connsiteY109" fmla="*/ 289560 h 1455420"/>
                  <a:gd name="connsiteX110" fmla="*/ 800100 w 3299460"/>
                  <a:gd name="connsiteY110" fmla="*/ 281940 h 1455420"/>
                  <a:gd name="connsiteX111" fmla="*/ 769620 w 3299460"/>
                  <a:gd name="connsiteY111" fmla="*/ 266700 h 1455420"/>
                  <a:gd name="connsiteX112" fmla="*/ 746760 w 3299460"/>
                  <a:gd name="connsiteY112" fmla="*/ 251460 h 1455420"/>
                  <a:gd name="connsiteX113" fmla="*/ 723900 w 3299460"/>
                  <a:gd name="connsiteY113" fmla="*/ 243840 h 1455420"/>
                  <a:gd name="connsiteX114" fmla="*/ 678180 w 3299460"/>
                  <a:gd name="connsiteY114" fmla="*/ 205740 h 1455420"/>
                  <a:gd name="connsiteX115" fmla="*/ 624840 w 3299460"/>
                  <a:gd name="connsiteY115" fmla="*/ 160020 h 1455420"/>
                  <a:gd name="connsiteX116" fmla="*/ 495300 w 3299460"/>
                  <a:gd name="connsiteY116" fmla="*/ 114300 h 1455420"/>
                  <a:gd name="connsiteX117" fmla="*/ 396240 w 3299460"/>
                  <a:gd name="connsiteY117" fmla="*/ 91440 h 1455420"/>
                  <a:gd name="connsiteX118" fmla="*/ 365760 w 3299460"/>
                  <a:gd name="connsiteY118" fmla="*/ 83820 h 1455420"/>
                  <a:gd name="connsiteX119" fmla="*/ 335280 w 3299460"/>
                  <a:gd name="connsiteY119" fmla="*/ 68580 h 1455420"/>
                  <a:gd name="connsiteX120" fmla="*/ 312420 w 3299460"/>
                  <a:gd name="connsiteY120" fmla="*/ 60960 h 1455420"/>
                  <a:gd name="connsiteX121" fmla="*/ 289560 w 3299460"/>
                  <a:gd name="connsiteY121" fmla="*/ 38100 h 1455420"/>
                  <a:gd name="connsiteX122" fmla="*/ 259080 w 3299460"/>
                  <a:gd name="connsiteY122" fmla="*/ 22860 h 1455420"/>
                  <a:gd name="connsiteX123" fmla="*/ 228600 w 3299460"/>
                  <a:gd name="connsiteY123" fmla="*/ 0 h 1455420"/>
                  <a:gd name="connsiteX124" fmla="*/ 190500 w 3299460"/>
                  <a:gd name="connsiteY124" fmla="*/ 38100 h 1455420"/>
                  <a:gd name="connsiteX125" fmla="*/ 152400 w 3299460"/>
                  <a:gd name="connsiteY125" fmla="*/ 106680 h 1455420"/>
                  <a:gd name="connsiteX126" fmla="*/ 129540 w 3299460"/>
                  <a:gd name="connsiteY126" fmla="*/ 121920 h 1455420"/>
                  <a:gd name="connsiteX127" fmla="*/ 99060 w 3299460"/>
                  <a:gd name="connsiteY127" fmla="*/ 160020 h 1455420"/>
                  <a:gd name="connsiteX128" fmla="*/ 68580 w 3299460"/>
                  <a:gd name="connsiteY128" fmla="*/ 198120 h 1455420"/>
                  <a:gd name="connsiteX129" fmla="*/ 53340 w 3299460"/>
                  <a:gd name="connsiteY129" fmla="*/ 243840 h 1455420"/>
                  <a:gd name="connsiteX130" fmla="*/ 45720 w 3299460"/>
                  <a:gd name="connsiteY130" fmla="*/ 266700 h 1455420"/>
                  <a:gd name="connsiteX131" fmla="*/ 53340 w 3299460"/>
                  <a:gd name="connsiteY131" fmla="*/ 297180 h 1455420"/>
                  <a:gd name="connsiteX132" fmla="*/ 60960 w 3299460"/>
                  <a:gd name="connsiteY132" fmla="*/ 320040 h 1455420"/>
                  <a:gd name="connsiteX133" fmla="*/ 53340 w 3299460"/>
                  <a:gd name="connsiteY133" fmla="*/ 381000 h 1455420"/>
                  <a:gd name="connsiteX134" fmla="*/ 15240 w 3299460"/>
                  <a:gd name="connsiteY134" fmla="*/ 426720 h 1455420"/>
                  <a:gd name="connsiteX135" fmla="*/ 0 w 3299460"/>
                  <a:gd name="connsiteY135" fmla="*/ 457200 h 1455420"/>
                  <a:gd name="connsiteX136" fmla="*/ 38100 w 3299460"/>
                  <a:gd name="connsiteY136" fmla="*/ 525780 h 1455420"/>
                  <a:gd name="connsiteX137" fmla="*/ 45720 w 3299460"/>
                  <a:gd name="connsiteY137" fmla="*/ 533400 h 1455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3299460" h="1455420">
                    <a:moveTo>
                      <a:pt x="45720" y="533400"/>
                    </a:moveTo>
                    <a:lnTo>
                      <a:pt x="45720" y="533400"/>
                    </a:lnTo>
                    <a:cubicBezTo>
                      <a:pt x="54395" y="550751"/>
                      <a:pt x="74039" y="596339"/>
                      <a:pt x="91440" y="617220"/>
                    </a:cubicBezTo>
                    <a:cubicBezTo>
                      <a:pt x="151126" y="688843"/>
                      <a:pt x="67744" y="570246"/>
                      <a:pt x="144780" y="685800"/>
                    </a:cubicBezTo>
                    <a:cubicBezTo>
                      <a:pt x="149860" y="693420"/>
                      <a:pt x="157124" y="699972"/>
                      <a:pt x="160020" y="708660"/>
                    </a:cubicBezTo>
                    <a:cubicBezTo>
                      <a:pt x="162560" y="716280"/>
                      <a:pt x="161960" y="725840"/>
                      <a:pt x="167640" y="731520"/>
                    </a:cubicBezTo>
                    <a:cubicBezTo>
                      <a:pt x="173320" y="737200"/>
                      <a:pt x="183316" y="735548"/>
                      <a:pt x="190500" y="739140"/>
                    </a:cubicBezTo>
                    <a:cubicBezTo>
                      <a:pt x="249586" y="768683"/>
                      <a:pt x="178761" y="742847"/>
                      <a:pt x="236220" y="762000"/>
                    </a:cubicBezTo>
                    <a:cubicBezTo>
                      <a:pt x="306157" y="738688"/>
                      <a:pt x="265955" y="745162"/>
                      <a:pt x="358140" y="754380"/>
                    </a:cubicBezTo>
                    <a:cubicBezTo>
                      <a:pt x="373380" y="759460"/>
                      <a:pt x="390494" y="760709"/>
                      <a:pt x="403860" y="769620"/>
                    </a:cubicBezTo>
                    <a:cubicBezTo>
                      <a:pt x="411480" y="774700"/>
                      <a:pt x="419685" y="778997"/>
                      <a:pt x="426720" y="784860"/>
                    </a:cubicBezTo>
                    <a:cubicBezTo>
                      <a:pt x="485392" y="833753"/>
                      <a:pt x="415683" y="785122"/>
                      <a:pt x="472440" y="822960"/>
                    </a:cubicBezTo>
                    <a:cubicBezTo>
                      <a:pt x="477520" y="830580"/>
                      <a:pt x="480529" y="840099"/>
                      <a:pt x="487680" y="845820"/>
                    </a:cubicBezTo>
                    <a:cubicBezTo>
                      <a:pt x="493952" y="850838"/>
                      <a:pt x="503356" y="849848"/>
                      <a:pt x="510540" y="853440"/>
                    </a:cubicBezTo>
                    <a:cubicBezTo>
                      <a:pt x="518731" y="857536"/>
                      <a:pt x="525780" y="863600"/>
                      <a:pt x="533400" y="868680"/>
                    </a:cubicBezTo>
                    <a:cubicBezTo>
                      <a:pt x="586267" y="863393"/>
                      <a:pt x="640504" y="853116"/>
                      <a:pt x="693420" y="868680"/>
                    </a:cubicBezTo>
                    <a:cubicBezTo>
                      <a:pt x="710992" y="873848"/>
                      <a:pt x="721764" y="893368"/>
                      <a:pt x="739140" y="899160"/>
                    </a:cubicBezTo>
                    <a:lnTo>
                      <a:pt x="762000" y="906780"/>
                    </a:lnTo>
                    <a:cubicBezTo>
                      <a:pt x="767080" y="914400"/>
                      <a:pt x="769620" y="924560"/>
                      <a:pt x="777240" y="929640"/>
                    </a:cubicBezTo>
                    <a:cubicBezTo>
                      <a:pt x="785954" y="935449"/>
                      <a:pt x="797247" y="937260"/>
                      <a:pt x="807720" y="937260"/>
                    </a:cubicBezTo>
                    <a:cubicBezTo>
                      <a:pt x="834541" y="937260"/>
                      <a:pt x="852726" y="929878"/>
                      <a:pt x="876300" y="922020"/>
                    </a:cubicBezTo>
                    <a:cubicBezTo>
                      <a:pt x="965200" y="924560"/>
                      <a:pt x="1054301" y="923150"/>
                      <a:pt x="1143000" y="929640"/>
                    </a:cubicBezTo>
                    <a:cubicBezTo>
                      <a:pt x="1159022" y="930812"/>
                      <a:pt x="1188720" y="944880"/>
                      <a:pt x="1188720" y="944880"/>
                    </a:cubicBezTo>
                    <a:cubicBezTo>
                      <a:pt x="1196340" y="952500"/>
                      <a:pt x="1204964" y="959234"/>
                      <a:pt x="1211580" y="967740"/>
                    </a:cubicBezTo>
                    <a:cubicBezTo>
                      <a:pt x="1222825" y="982198"/>
                      <a:pt x="1229108" y="1000508"/>
                      <a:pt x="1242060" y="1013460"/>
                    </a:cubicBezTo>
                    <a:cubicBezTo>
                      <a:pt x="1249680" y="1021080"/>
                      <a:pt x="1258021" y="1028041"/>
                      <a:pt x="1264920" y="1036320"/>
                    </a:cubicBezTo>
                    <a:cubicBezTo>
                      <a:pt x="1291433" y="1068136"/>
                      <a:pt x="1265492" y="1054291"/>
                      <a:pt x="1303020" y="1066800"/>
                    </a:cubicBezTo>
                    <a:cubicBezTo>
                      <a:pt x="1313180" y="1074420"/>
                      <a:pt x="1322473" y="1083359"/>
                      <a:pt x="1333500" y="1089660"/>
                    </a:cubicBezTo>
                    <a:cubicBezTo>
                      <a:pt x="1340474" y="1093645"/>
                      <a:pt x="1349677" y="1092825"/>
                      <a:pt x="1356360" y="1097280"/>
                    </a:cubicBezTo>
                    <a:cubicBezTo>
                      <a:pt x="1365326" y="1103258"/>
                      <a:pt x="1369162" y="1116272"/>
                      <a:pt x="1379220" y="1120140"/>
                    </a:cubicBezTo>
                    <a:cubicBezTo>
                      <a:pt x="1403396" y="1129439"/>
                      <a:pt x="1429777" y="1131717"/>
                      <a:pt x="1455420" y="1135380"/>
                    </a:cubicBezTo>
                    <a:cubicBezTo>
                      <a:pt x="1571672" y="1151987"/>
                      <a:pt x="1490814" y="1142282"/>
                      <a:pt x="1699260" y="1150620"/>
                    </a:cubicBezTo>
                    <a:cubicBezTo>
                      <a:pt x="1706880" y="1153160"/>
                      <a:pt x="1714936" y="1154648"/>
                      <a:pt x="1722120" y="1158240"/>
                    </a:cubicBezTo>
                    <a:cubicBezTo>
                      <a:pt x="1730311" y="1162336"/>
                      <a:pt x="1735893" y="1172344"/>
                      <a:pt x="1744980" y="1173480"/>
                    </a:cubicBezTo>
                    <a:cubicBezTo>
                      <a:pt x="1751429" y="1174286"/>
                      <a:pt x="1804412" y="1160527"/>
                      <a:pt x="1813560" y="1158240"/>
                    </a:cubicBezTo>
                    <a:cubicBezTo>
                      <a:pt x="1825118" y="1150535"/>
                      <a:pt x="1843506" y="1135380"/>
                      <a:pt x="1859280" y="1135380"/>
                    </a:cubicBezTo>
                    <a:cubicBezTo>
                      <a:pt x="1874730" y="1135380"/>
                      <a:pt x="1889760" y="1140460"/>
                      <a:pt x="1905000" y="1143000"/>
                    </a:cubicBezTo>
                    <a:cubicBezTo>
                      <a:pt x="1920240" y="1153160"/>
                      <a:pt x="1932653" y="1170469"/>
                      <a:pt x="1950720" y="1173480"/>
                    </a:cubicBezTo>
                    <a:cubicBezTo>
                      <a:pt x="2004363" y="1182420"/>
                      <a:pt x="1981783" y="1176214"/>
                      <a:pt x="2019300" y="1188720"/>
                    </a:cubicBezTo>
                    <a:cubicBezTo>
                      <a:pt x="2029460" y="1196340"/>
                      <a:pt x="2039446" y="1204198"/>
                      <a:pt x="2049780" y="1211580"/>
                    </a:cubicBezTo>
                    <a:cubicBezTo>
                      <a:pt x="2057232" y="1216903"/>
                      <a:pt x="2066919" y="1219669"/>
                      <a:pt x="2072640" y="1226820"/>
                    </a:cubicBezTo>
                    <a:cubicBezTo>
                      <a:pt x="2077658" y="1233092"/>
                      <a:pt x="2075329" y="1243340"/>
                      <a:pt x="2080260" y="1249680"/>
                    </a:cubicBezTo>
                    <a:cubicBezTo>
                      <a:pt x="2098777" y="1273488"/>
                      <a:pt x="2122358" y="1295507"/>
                      <a:pt x="2148840" y="1310640"/>
                    </a:cubicBezTo>
                    <a:cubicBezTo>
                      <a:pt x="2158703" y="1316276"/>
                      <a:pt x="2169580" y="1320036"/>
                      <a:pt x="2179320" y="1325880"/>
                    </a:cubicBezTo>
                    <a:cubicBezTo>
                      <a:pt x="2195026" y="1335304"/>
                      <a:pt x="2225040" y="1356360"/>
                      <a:pt x="2225040" y="1356360"/>
                    </a:cubicBezTo>
                    <a:cubicBezTo>
                      <a:pt x="2226937" y="1355981"/>
                      <a:pt x="2278190" y="1347368"/>
                      <a:pt x="2286000" y="1341120"/>
                    </a:cubicBezTo>
                    <a:cubicBezTo>
                      <a:pt x="2293151" y="1335399"/>
                      <a:pt x="2293620" y="1323340"/>
                      <a:pt x="2301240" y="1318260"/>
                    </a:cubicBezTo>
                    <a:cubicBezTo>
                      <a:pt x="2309954" y="1312451"/>
                      <a:pt x="2321650" y="1313517"/>
                      <a:pt x="2331720" y="1310640"/>
                    </a:cubicBezTo>
                    <a:cubicBezTo>
                      <a:pt x="2339443" y="1308433"/>
                      <a:pt x="2346960" y="1305560"/>
                      <a:pt x="2354580" y="1303020"/>
                    </a:cubicBezTo>
                    <a:cubicBezTo>
                      <a:pt x="2369820" y="1310640"/>
                      <a:pt x="2384572" y="1319327"/>
                      <a:pt x="2400300" y="1325880"/>
                    </a:cubicBezTo>
                    <a:cubicBezTo>
                      <a:pt x="2415129" y="1332059"/>
                      <a:pt x="2430780" y="1336040"/>
                      <a:pt x="2446020" y="1341120"/>
                    </a:cubicBezTo>
                    <a:cubicBezTo>
                      <a:pt x="2453640" y="1343660"/>
                      <a:pt x="2462197" y="1344285"/>
                      <a:pt x="2468880" y="1348740"/>
                    </a:cubicBezTo>
                    <a:cubicBezTo>
                      <a:pt x="2523314" y="1385029"/>
                      <a:pt x="2496831" y="1374778"/>
                      <a:pt x="2545080" y="1386840"/>
                    </a:cubicBezTo>
                    <a:cubicBezTo>
                      <a:pt x="2552700" y="1391920"/>
                      <a:pt x="2559989" y="1397536"/>
                      <a:pt x="2567940" y="1402080"/>
                    </a:cubicBezTo>
                    <a:cubicBezTo>
                      <a:pt x="2584902" y="1411772"/>
                      <a:pt x="2602283" y="1420191"/>
                      <a:pt x="2621280" y="1424940"/>
                    </a:cubicBezTo>
                    <a:cubicBezTo>
                      <a:pt x="2633845" y="1428081"/>
                      <a:pt x="2646885" y="1429152"/>
                      <a:pt x="2659380" y="1432560"/>
                    </a:cubicBezTo>
                    <a:cubicBezTo>
                      <a:pt x="2674878" y="1436787"/>
                      <a:pt x="2689515" y="1443904"/>
                      <a:pt x="2705100" y="1447800"/>
                    </a:cubicBezTo>
                    <a:lnTo>
                      <a:pt x="2735580" y="1455420"/>
                    </a:lnTo>
                    <a:cubicBezTo>
                      <a:pt x="2750820" y="1452880"/>
                      <a:pt x="2767038" y="1453742"/>
                      <a:pt x="2781300" y="1447800"/>
                    </a:cubicBezTo>
                    <a:cubicBezTo>
                      <a:pt x="2798207" y="1440755"/>
                      <a:pt x="2809644" y="1423112"/>
                      <a:pt x="2827020" y="1417320"/>
                    </a:cubicBezTo>
                    <a:lnTo>
                      <a:pt x="2872740" y="1402080"/>
                    </a:lnTo>
                    <a:cubicBezTo>
                      <a:pt x="2880360" y="1399540"/>
                      <a:pt x="2887574" y="1394769"/>
                      <a:pt x="2895600" y="1394460"/>
                    </a:cubicBezTo>
                    <a:lnTo>
                      <a:pt x="3093720" y="1386840"/>
                    </a:lnTo>
                    <a:cubicBezTo>
                      <a:pt x="3108960" y="1371600"/>
                      <a:pt x="3122198" y="1354052"/>
                      <a:pt x="3139440" y="1341120"/>
                    </a:cubicBezTo>
                    <a:cubicBezTo>
                      <a:pt x="3149600" y="1333500"/>
                      <a:pt x="3161483" y="1327752"/>
                      <a:pt x="3169920" y="1318260"/>
                    </a:cubicBezTo>
                    <a:cubicBezTo>
                      <a:pt x="3182089" y="1304570"/>
                      <a:pt x="3190240" y="1287780"/>
                      <a:pt x="3200400" y="1272540"/>
                    </a:cubicBezTo>
                    <a:cubicBezTo>
                      <a:pt x="3205480" y="1264920"/>
                      <a:pt x="3212744" y="1258368"/>
                      <a:pt x="3215640" y="1249680"/>
                    </a:cubicBezTo>
                    <a:cubicBezTo>
                      <a:pt x="3218180" y="1242060"/>
                      <a:pt x="3218805" y="1233503"/>
                      <a:pt x="3223260" y="1226820"/>
                    </a:cubicBezTo>
                    <a:cubicBezTo>
                      <a:pt x="3229238" y="1217854"/>
                      <a:pt x="3239221" y="1212239"/>
                      <a:pt x="3246120" y="1203960"/>
                    </a:cubicBezTo>
                    <a:cubicBezTo>
                      <a:pt x="3273417" y="1171203"/>
                      <a:pt x="3251797" y="1192607"/>
                      <a:pt x="3268980" y="1158240"/>
                    </a:cubicBezTo>
                    <a:cubicBezTo>
                      <a:pt x="3273076" y="1150049"/>
                      <a:pt x="3280124" y="1143571"/>
                      <a:pt x="3284220" y="1135380"/>
                    </a:cubicBezTo>
                    <a:cubicBezTo>
                      <a:pt x="3289686" y="1124448"/>
                      <a:pt x="3297019" y="1091806"/>
                      <a:pt x="3299460" y="1082040"/>
                    </a:cubicBezTo>
                    <a:cubicBezTo>
                      <a:pt x="3296920" y="1049020"/>
                      <a:pt x="3300938" y="1014823"/>
                      <a:pt x="3291840" y="982980"/>
                    </a:cubicBezTo>
                    <a:cubicBezTo>
                      <a:pt x="3289633" y="975257"/>
                      <a:pt x="3276164" y="978952"/>
                      <a:pt x="3268980" y="975360"/>
                    </a:cubicBezTo>
                    <a:cubicBezTo>
                      <a:pt x="3260789" y="971264"/>
                      <a:pt x="3252596" y="966596"/>
                      <a:pt x="3246120" y="960120"/>
                    </a:cubicBezTo>
                    <a:cubicBezTo>
                      <a:pt x="3237140" y="951140"/>
                      <a:pt x="3233016" y="937770"/>
                      <a:pt x="3223260" y="929640"/>
                    </a:cubicBezTo>
                    <a:cubicBezTo>
                      <a:pt x="3217090" y="924498"/>
                      <a:pt x="3208226" y="923826"/>
                      <a:pt x="3200400" y="922020"/>
                    </a:cubicBezTo>
                    <a:cubicBezTo>
                      <a:pt x="3175160" y="916195"/>
                      <a:pt x="3149600" y="911860"/>
                      <a:pt x="3124200" y="906780"/>
                    </a:cubicBezTo>
                    <a:cubicBezTo>
                      <a:pt x="3116580" y="901700"/>
                      <a:pt x="3107816" y="898016"/>
                      <a:pt x="3101340" y="891540"/>
                    </a:cubicBezTo>
                    <a:cubicBezTo>
                      <a:pt x="3064660" y="854860"/>
                      <a:pt x="3115306" y="874912"/>
                      <a:pt x="3048000" y="838200"/>
                    </a:cubicBezTo>
                    <a:cubicBezTo>
                      <a:pt x="3033897" y="830508"/>
                      <a:pt x="3017865" y="826856"/>
                      <a:pt x="3002280" y="822960"/>
                    </a:cubicBezTo>
                    <a:cubicBezTo>
                      <a:pt x="2937214" y="806693"/>
                      <a:pt x="2982246" y="816086"/>
                      <a:pt x="2865120" y="807720"/>
                    </a:cubicBezTo>
                    <a:cubicBezTo>
                      <a:pt x="2857500" y="802640"/>
                      <a:pt x="2850451" y="796576"/>
                      <a:pt x="2842260" y="792480"/>
                    </a:cubicBezTo>
                    <a:cubicBezTo>
                      <a:pt x="2831328" y="787014"/>
                      <a:pt x="2798686" y="779681"/>
                      <a:pt x="2788920" y="777240"/>
                    </a:cubicBezTo>
                    <a:lnTo>
                      <a:pt x="2743200" y="731520"/>
                    </a:lnTo>
                    <a:cubicBezTo>
                      <a:pt x="2735580" y="723900"/>
                      <a:pt x="2729306" y="714638"/>
                      <a:pt x="2720340" y="708660"/>
                    </a:cubicBezTo>
                    <a:lnTo>
                      <a:pt x="2697480" y="693420"/>
                    </a:lnTo>
                    <a:cubicBezTo>
                      <a:pt x="2662545" y="641017"/>
                      <a:pt x="2684376" y="653492"/>
                      <a:pt x="2644140" y="640080"/>
                    </a:cubicBezTo>
                    <a:cubicBezTo>
                      <a:pt x="2628900" y="645160"/>
                      <a:pt x="2613807" y="650704"/>
                      <a:pt x="2598420" y="655320"/>
                    </a:cubicBezTo>
                    <a:cubicBezTo>
                      <a:pt x="2576898" y="661777"/>
                      <a:pt x="2551593" y="666209"/>
                      <a:pt x="2529840" y="670560"/>
                    </a:cubicBezTo>
                    <a:cubicBezTo>
                      <a:pt x="2522220" y="675640"/>
                      <a:pt x="2515171" y="681704"/>
                      <a:pt x="2506980" y="685800"/>
                    </a:cubicBezTo>
                    <a:cubicBezTo>
                      <a:pt x="2491359" y="693610"/>
                      <a:pt x="2460511" y="698142"/>
                      <a:pt x="2446020" y="701040"/>
                    </a:cubicBezTo>
                    <a:cubicBezTo>
                      <a:pt x="2427470" y="699354"/>
                      <a:pt x="2353625" y="695642"/>
                      <a:pt x="2324100" y="685800"/>
                    </a:cubicBezTo>
                    <a:cubicBezTo>
                      <a:pt x="2313324" y="682208"/>
                      <a:pt x="2304061" y="675035"/>
                      <a:pt x="2293620" y="670560"/>
                    </a:cubicBezTo>
                    <a:cubicBezTo>
                      <a:pt x="2286237" y="667396"/>
                      <a:pt x="2278380" y="665480"/>
                      <a:pt x="2270760" y="662940"/>
                    </a:cubicBezTo>
                    <a:cubicBezTo>
                      <a:pt x="2214989" y="621112"/>
                      <a:pt x="2266847" y="658372"/>
                      <a:pt x="2202180" y="617220"/>
                    </a:cubicBezTo>
                    <a:cubicBezTo>
                      <a:pt x="2188701" y="608643"/>
                      <a:pt x="2156767" y="580973"/>
                      <a:pt x="2133600" y="579120"/>
                    </a:cubicBezTo>
                    <a:cubicBezTo>
                      <a:pt x="2077840" y="574659"/>
                      <a:pt x="2021840" y="574040"/>
                      <a:pt x="1965960" y="571500"/>
                    </a:cubicBezTo>
                    <a:cubicBezTo>
                      <a:pt x="1953260" y="563880"/>
                      <a:pt x="1940807" y="555833"/>
                      <a:pt x="1927860" y="548640"/>
                    </a:cubicBezTo>
                    <a:cubicBezTo>
                      <a:pt x="1917930" y="543123"/>
                      <a:pt x="1907013" y="539420"/>
                      <a:pt x="1897380" y="533400"/>
                    </a:cubicBezTo>
                    <a:cubicBezTo>
                      <a:pt x="1886610" y="526669"/>
                      <a:pt x="1878259" y="516220"/>
                      <a:pt x="1866900" y="510540"/>
                    </a:cubicBezTo>
                    <a:cubicBezTo>
                      <a:pt x="1857533" y="505856"/>
                      <a:pt x="1846524" y="505676"/>
                      <a:pt x="1836420" y="502920"/>
                    </a:cubicBezTo>
                    <a:cubicBezTo>
                      <a:pt x="1758750" y="481737"/>
                      <a:pt x="1808244" y="491275"/>
                      <a:pt x="1729740" y="480060"/>
                    </a:cubicBezTo>
                    <a:cubicBezTo>
                      <a:pt x="1685374" y="450483"/>
                      <a:pt x="1720988" y="470252"/>
                      <a:pt x="1638300" y="449580"/>
                    </a:cubicBezTo>
                    <a:cubicBezTo>
                      <a:pt x="1594341" y="438590"/>
                      <a:pt x="1637525" y="442365"/>
                      <a:pt x="1577340" y="434340"/>
                    </a:cubicBezTo>
                    <a:cubicBezTo>
                      <a:pt x="1482868" y="421744"/>
                      <a:pt x="1392188" y="422685"/>
                      <a:pt x="1295400" y="419100"/>
                    </a:cubicBezTo>
                    <a:cubicBezTo>
                      <a:pt x="1259840" y="414020"/>
                      <a:pt x="1208645" y="433748"/>
                      <a:pt x="1188720" y="403860"/>
                    </a:cubicBezTo>
                    <a:cubicBezTo>
                      <a:pt x="1175173" y="383540"/>
                      <a:pt x="1170929" y="373936"/>
                      <a:pt x="1150620" y="358140"/>
                    </a:cubicBezTo>
                    <a:cubicBezTo>
                      <a:pt x="1136162" y="346895"/>
                      <a:pt x="1118590" y="339829"/>
                      <a:pt x="1104900" y="327660"/>
                    </a:cubicBezTo>
                    <a:cubicBezTo>
                      <a:pt x="1080949" y="306371"/>
                      <a:pt x="1091730" y="291319"/>
                      <a:pt x="1059180" y="289560"/>
                    </a:cubicBezTo>
                    <a:cubicBezTo>
                      <a:pt x="972909" y="284897"/>
                      <a:pt x="886460" y="284480"/>
                      <a:pt x="800100" y="281940"/>
                    </a:cubicBezTo>
                    <a:cubicBezTo>
                      <a:pt x="789940" y="276860"/>
                      <a:pt x="779483" y="272336"/>
                      <a:pt x="769620" y="266700"/>
                    </a:cubicBezTo>
                    <a:cubicBezTo>
                      <a:pt x="761669" y="262156"/>
                      <a:pt x="754951" y="255556"/>
                      <a:pt x="746760" y="251460"/>
                    </a:cubicBezTo>
                    <a:cubicBezTo>
                      <a:pt x="739576" y="247868"/>
                      <a:pt x="731520" y="246380"/>
                      <a:pt x="723900" y="243840"/>
                    </a:cubicBezTo>
                    <a:cubicBezTo>
                      <a:pt x="657114" y="177054"/>
                      <a:pt x="741833" y="258784"/>
                      <a:pt x="678180" y="205740"/>
                    </a:cubicBezTo>
                    <a:cubicBezTo>
                      <a:pt x="640775" y="174569"/>
                      <a:pt x="670500" y="188557"/>
                      <a:pt x="624840" y="160020"/>
                    </a:cubicBezTo>
                    <a:cubicBezTo>
                      <a:pt x="589480" y="137920"/>
                      <a:pt x="526080" y="121995"/>
                      <a:pt x="495300" y="114300"/>
                    </a:cubicBezTo>
                    <a:cubicBezTo>
                      <a:pt x="345910" y="76953"/>
                      <a:pt x="501790" y="114895"/>
                      <a:pt x="396240" y="91440"/>
                    </a:cubicBezTo>
                    <a:cubicBezTo>
                      <a:pt x="386017" y="89168"/>
                      <a:pt x="375566" y="87497"/>
                      <a:pt x="365760" y="83820"/>
                    </a:cubicBezTo>
                    <a:cubicBezTo>
                      <a:pt x="355124" y="79832"/>
                      <a:pt x="345721" y="73055"/>
                      <a:pt x="335280" y="68580"/>
                    </a:cubicBezTo>
                    <a:cubicBezTo>
                      <a:pt x="327897" y="65416"/>
                      <a:pt x="320040" y="63500"/>
                      <a:pt x="312420" y="60960"/>
                    </a:cubicBezTo>
                    <a:cubicBezTo>
                      <a:pt x="304800" y="53340"/>
                      <a:pt x="298329" y="44364"/>
                      <a:pt x="289560" y="38100"/>
                    </a:cubicBezTo>
                    <a:cubicBezTo>
                      <a:pt x="280317" y="31498"/>
                      <a:pt x="268713" y="28880"/>
                      <a:pt x="259080" y="22860"/>
                    </a:cubicBezTo>
                    <a:cubicBezTo>
                      <a:pt x="248310" y="16129"/>
                      <a:pt x="238760" y="7620"/>
                      <a:pt x="228600" y="0"/>
                    </a:cubicBezTo>
                    <a:cubicBezTo>
                      <a:pt x="205740" y="15240"/>
                      <a:pt x="203200" y="12700"/>
                      <a:pt x="190500" y="38100"/>
                    </a:cubicBezTo>
                    <a:cubicBezTo>
                      <a:pt x="176604" y="65892"/>
                      <a:pt x="188439" y="82654"/>
                      <a:pt x="152400" y="106680"/>
                    </a:cubicBezTo>
                    <a:lnTo>
                      <a:pt x="129540" y="121920"/>
                    </a:lnTo>
                    <a:cubicBezTo>
                      <a:pt x="110387" y="179379"/>
                      <a:pt x="138451" y="110781"/>
                      <a:pt x="99060" y="160020"/>
                    </a:cubicBezTo>
                    <a:cubicBezTo>
                      <a:pt x="56996" y="212600"/>
                      <a:pt x="134094" y="154444"/>
                      <a:pt x="68580" y="198120"/>
                    </a:cubicBezTo>
                    <a:lnTo>
                      <a:pt x="53340" y="243840"/>
                    </a:lnTo>
                    <a:lnTo>
                      <a:pt x="45720" y="266700"/>
                    </a:lnTo>
                    <a:cubicBezTo>
                      <a:pt x="48260" y="276860"/>
                      <a:pt x="50463" y="287110"/>
                      <a:pt x="53340" y="297180"/>
                    </a:cubicBezTo>
                    <a:cubicBezTo>
                      <a:pt x="55547" y="304903"/>
                      <a:pt x="60960" y="312008"/>
                      <a:pt x="60960" y="320040"/>
                    </a:cubicBezTo>
                    <a:cubicBezTo>
                      <a:pt x="60960" y="340518"/>
                      <a:pt x="58728" y="361243"/>
                      <a:pt x="53340" y="381000"/>
                    </a:cubicBezTo>
                    <a:cubicBezTo>
                      <a:pt x="48004" y="400564"/>
                      <a:pt x="25887" y="411814"/>
                      <a:pt x="15240" y="426720"/>
                    </a:cubicBezTo>
                    <a:cubicBezTo>
                      <a:pt x="8638" y="435963"/>
                      <a:pt x="5080" y="447040"/>
                      <a:pt x="0" y="457200"/>
                    </a:cubicBezTo>
                    <a:cubicBezTo>
                      <a:pt x="10146" y="487638"/>
                      <a:pt x="9584" y="508670"/>
                      <a:pt x="38100" y="525780"/>
                    </a:cubicBezTo>
                    <a:cubicBezTo>
                      <a:pt x="42456" y="528394"/>
                      <a:pt x="44450" y="532130"/>
                      <a:pt x="45720" y="533400"/>
                    </a:cubicBezTo>
                    <a:close/>
                  </a:path>
                </a:pathLst>
              </a:custGeom>
              <a:solidFill>
                <a:schemeClr val="bg1"/>
              </a:solidFill>
              <a:ln w="3175">
                <a:solidFill>
                  <a:srgbClr val="7F7F7F">
                    <a:alpha val="25098"/>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94" name="TextBox 93"/>
            <p:cNvSpPr txBox="1"/>
            <p:nvPr/>
          </p:nvSpPr>
          <p:spPr>
            <a:xfrm rot="853970" flipH="1">
              <a:off x="3603200" y="1313413"/>
              <a:ext cx="3605219" cy="523220"/>
            </a:xfrm>
            <a:prstGeom prst="rect">
              <a:avLst/>
            </a:prstGeom>
            <a:noFill/>
          </p:spPr>
          <p:txBody>
            <a:bodyPr wrap="square" rtlCol="0">
              <a:spAutoFit/>
            </a:bodyPr>
            <a:lstStyle/>
            <a:p>
              <a:pPr algn="ctr"/>
              <a:r>
                <a:rPr lang="fr-FR" sz="28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ENTERAINMENT</a:t>
              </a:r>
            </a:p>
          </p:txBody>
        </p:sp>
      </p:grpSp>
      <p:grpSp>
        <p:nvGrpSpPr>
          <p:cNvPr id="4" name="Group 3"/>
          <p:cNvGrpSpPr/>
          <p:nvPr/>
        </p:nvGrpSpPr>
        <p:grpSpPr>
          <a:xfrm>
            <a:off x="5301223" y="4574473"/>
            <a:ext cx="3136900" cy="1115761"/>
            <a:chOff x="5301223" y="4574473"/>
            <a:chExt cx="3136900" cy="1115761"/>
          </a:xfrm>
        </p:grpSpPr>
        <p:sp>
          <p:nvSpPr>
            <p:cNvPr id="158" name="Freeform 157"/>
            <p:cNvSpPr/>
            <p:nvPr/>
          </p:nvSpPr>
          <p:spPr>
            <a:xfrm>
              <a:off x="6219833" y="5161491"/>
              <a:ext cx="2194189" cy="528743"/>
            </a:xfrm>
            <a:custGeom>
              <a:avLst/>
              <a:gdLst>
                <a:gd name="connsiteX0" fmla="*/ 65219 w 2194189"/>
                <a:gd name="connsiteY0" fmla="*/ 0 h 528743"/>
                <a:gd name="connsiteX1" fmla="*/ 707511 w 2194189"/>
                <a:gd name="connsiteY1" fmla="*/ 82433 h 528743"/>
                <a:gd name="connsiteX2" fmla="*/ 2193960 w 2194189"/>
                <a:gd name="connsiteY2" fmla="*/ 258250 h 528743"/>
                <a:gd name="connsiteX3" fmla="*/ 2193632 w 2194189"/>
                <a:gd name="connsiteY3" fmla="*/ 261855 h 528743"/>
                <a:gd name="connsiteX4" fmla="*/ 2181489 w 2194189"/>
                <a:gd name="connsiteY4" fmla="*/ 281093 h 528743"/>
                <a:gd name="connsiteX5" fmla="*/ 2168789 w 2194189"/>
                <a:gd name="connsiteY5" fmla="*/ 344593 h 528743"/>
                <a:gd name="connsiteX6" fmla="*/ 2162439 w 2194189"/>
                <a:gd name="connsiteY6" fmla="*/ 389043 h 528743"/>
                <a:gd name="connsiteX7" fmla="*/ 2124339 w 2194189"/>
                <a:gd name="connsiteY7" fmla="*/ 427143 h 528743"/>
                <a:gd name="connsiteX8" fmla="*/ 2086239 w 2194189"/>
                <a:gd name="connsiteY8" fmla="*/ 452543 h 528743"/>
                <a:gd name="connsiteX9" fmla="*/ 1940189 w 2194189"/>
                <a:gd name="connsiteY9" fmla="*/ 471593 h 528743"/>
                <a:gd name="connsiteX10" fmla="*/ 1921139 w 2194189"/>
                <a:gd name="connsiteY10" fmla="*/ 477943 h 528743"/>
                <a:gd name="connsiteX11" fmla="*/ 1883039 w 2194189"/>
                <a:gd name="connsiteY11" fmla="*/ 503343 h 528743"/>
                <a:gd name="connsiteX12" fmla="*/ 1825889 w 2194189"/>
                <a:gd name="connsiteY12" fmla="*/ 528743 h 528743"/>
                <a:gd name="connsiteX13" fmla="*/ 1781439 w 2194189"/>
                <a:gd name="connsiteY13" fmla="*/ 522393 h 528743"/>
                <a:gd name="connsiteX14" fmla="*/ 1762389 w 2194189"/>
                <a:gd name="connsiteY14" fmla="*/ 516043 h 528743"/>
                <a:gd name="connsiteX15" fmla="*/ 1749689 w 2194189"/>
                <a:gd name="connsiteY15" fmla="*/ 496993 h 528743"/>
                <a:gd name="connsiteX16" fmla="*/ 1705239 w 2194189"/>
                <a:gd name="connsiteY16" fmla="*/ 471593 h 528743"/>
                <a:gd name="connsiteX17" fmla="*/ 1686189 w 2194189"/>
                <a:gd name="connsiteY17" fmla="*/ 458893 h 528743"/>
                <a:gd name="connsiteX18" fmla="*/ 1603639 w 2194189"/>
                <a:gd name="connsiteY18" fmla="*/ 439843 h 528743"/>
                <a:gd name="connsiteX19" fmla="*/ 1502039 w 2194189"/>
                <a:gd name="connsiteY19" fmla="*/ 420793 h 528743"/>
                <a:gd name="connsiteX20" fmla="*/ 1476639 w 2194189"/>
                <a:gd name="connsiteY20" fmla="*/ 408093 h 528743"/>
                <a:gd name="connsiteX21" fmla="*/ 1457589 w 2194189"/>
                <a:gd name="connsiteY21" fmla="*/ 395393 h 528743"/>
                <a:gd name="connsiteX22" fmla="*/ 1438539 w 2194189"/>
                <a:gd name="connsiteY22" fmla="*/ 389043 h 528743"/>
                <a:gd name="connsiteX23" fmla="*/ 1419489 w 2194189"/>
                <a:gd name="connsiteY23" fmla="*/ 395393 h 528743"/>
                <a:gd name="connsiteX24" fmla="*/ 1349639 w 2194189"/>
                <a:gd name="connsiteY24" fmla="*/ 408093 h 528743"/>
                <a:gd name="connsiteX25" fmla="*/ 1305189 w 2194189"/>
                <a:gd name="connsiteY25" fmla="*/ 427143 h 528743"/>
                <a:gd name="connsiteX26" fmla="*/ 1267089 w 2194189"/>
                <a:gd name="connsiteY26" fmla="*/ 439843 h 528743"/>
                <a:gd name="connsiteX27" fmla="*/ 1248039 w 2194189"/>
                <a:gd name="connsiteY27" fmla="*/ 446193 h 528743"/>
                <a:gd name="connsiteX28" fmla="*/ 1209939 w 2194189"/>
                <a:gd name="connsiteY28" fmla="*/ 452543 h 528743"/>
                <a:gd name="connsiteX29" fmla="*/ 1140089 w 2194189"/>
                <a:gd name="connsiteY29" fmla="*/ 433493 h 528743"/>
                <a:gd name="connsiteX30" fmla="*/ 1070239 w 2194189"/>
                <a:gd name="connsiteY30" fmla="*/ 446193 h 528743"/>
                <a:gd name="connsiteX31" fmla="*/ 1044839 w 2194189"/>
                <a:gd name="connsiteY31" fmla="*/ 465243 h 528743"/>
                <a:gd name="connsiteX32" fmla="*/ 1025789 w 2194189"/>
                <a:gd name="connsiteY32" fmla="*/ 484293 h 528743"/>
                <a:gd name="connsiteX33" fmla="*/ 1006739 w 2194189"/>
                <a:gd name="connsiteY33" fmla="*/ 490643 h 528743"/>
                <a:gd name="connsiteX34" fmla="*/ 987689 w 2194189"/>
                <a:gd name="connsiteY34" fmla="*/ 503343 h 528743"/>
                <a:gd name="connsiteX35" fmla="*/ 949589 w 2194189"/>
                <a:gd name="connsiteY35" fmla="*/ 516043 h 528743"/>
                <a:gd name="connsiteX36" fmla="*/ 892439 w 2194189"/>
                <a:gd name="connsiteY36" fmla="*/ 509693 h 528743"/>
                <a:gd name="connsiteX37" fmla="*/ 873389 w 2194189"/>
                <a:gd name="connsiteY37" fmla="*/ 496993 h 528743"/>
                <a:gd name="connsiteX38" fmla="*/ 854339 w 2194189"/>
                <a:gd name="connsiteY38" fmla="*/ 490643 h 528743"/>
                <a:gd name="connsiteX39" fmla="*/ 809889 w 2194189"/>
                <a:gd name="connsiteY39" fmla="*/ 465243 h 528743"/>
                <a:gd name="connsiteX40" fmla="*/ 784489 w 2194189"/>
                <a:gd name="connsiteY40" fmla="*/ 458893 h 528743"/>
                <a:gd name="connsiteX41" fmla="*/ 695589 w 2194189"/>
                <a:gd name="connsiteY41" fmla="*/ 446193 h 528743"/>
                <a:gd name="connsiteX42" fmla="*/ 651139 w 2194189"/>
                <a:gd name="connsiteY42" fmla="*/ 427143 h 528743"/>
                <a:gd name="connsiteX43" fmla="*/ 638439 w 2194189"/>
                <a:gd name="connsiteY43" fmla="*/ 408093 h 528743"/>
                <a:gd name="connsiteX44" fmla="*/ 600339 w 2194189"/>
                <a:gd name="connsiteY44" fmla="*/ 376343 h 528743"/>
                <a:gd name="connsiteX45" fmla="*/ 549539 w 2194189"/>
                <a:gd name="connsiteY45" fmla="*/ 369993 h 528743"/>
                <a:gd name="connsiteX46" fmla="*/ 397139 w 2194189"/>
                <a:gd name="connsiteY46" fmla="*/ 363643 h 528743"/>
                <a:gd name="connsiteX47" fmla="*/ 371739 w 2194189"/>
                <a:gd name="connsiteY47" fmla="*/ 325543 h 528743"/>
                <a:gd name="connsiteX48" fmla="*/ 359039 w 2194189"/>
                <a:gd name="connsiteY48" fmla="*/ 306493 h 528743"/>
                <a:gd name="connsiteX49" fmla="*/ 327289 w 2194189"/>
                <a:gd name="connsiteY49" fmla="*/ 300143 h 528743"/>
                <a:gd name="connsiteX50" fmla="*/ 289189 w 2194189"/>
                <a:gd name="connsiteY50" fmla="*/ 293793 h 528743"/>
                <a:gd name="connsiteX51" fmla="*/ 155839 w 2194189"/>
                <a:gd name="connsiteY51" fmla="*/ 300143 h 528743"/>
                <a:gd name="connsiteX52" fmla="*/ 98689 w 2194189"/>
                <a:gd name="connsiteY52" fmla="*/ 319193 h 528743"/>
                <a:gd name="connsiteX53" fmla="*/ 79639 w 2194189"/>
                <a:gd name="connsiteY53" fmla="*/ 325543 h 528743"/>
                <a:gd name="connsiteX54" fmla="*/ 60589 w 2194189"/>
                <a:gd name="connsiteY54" fmla="*/ 312843 h 528743"/>
                <a:gd name="connsiteX55" fmla="*/ 54239 w 2194189"/>
                <a:gd name="connsiteY55" fmla="*/ 293793 h 528743"/>
                <a:gd name="connsiteX56" fmla="*/ 41539 w 2194189"/>
                <a:gd name="connsiteY56" fmla="*/ 274743 h 528743"/>
                <a:gd name="connsiteX57" fmla="*/ 0 w 2194189"/>
                <a:gd name="connsiteY57" fmla="*/ 278520 h 528743"/>
                <a:gd name="connsiteX58" fmla="*/ 35079 w 2194189"/>
                <a:gd name="connsiteY58" fmla="*/ 225967 h 528743"/>
                <a:gd name="connsiteX59" fmla="*/ 63777 w 2194189"/>
                <a:gd name="connsiteY59" fmla="*/ 42436 h 52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194189" h="528743">
                  <a:moveTo>
                    <a:pt x="65219" y="0"/>
                  </a:moveTo>
                  <a:lnTo>
                    <a:pt x="707511" y="82433"/>
                  </a:lnTo>
                  <a:lnTo>
                    <a:pt x="2193960" y="258250"/>
                  </a:lnTo>
                  <a:lnTo>
                    <a:pt x="2193632" y="261855"/>
                  </a:lnTo>
                  <a:cubicBezTo>
                    <a:pt x="2194653" y="262252"/>
                    <a:pt x="2195860" y="259537"/>
                    <a:pt x="2181489" y="281093"/>
                  </a:cubicBezTo>
                  <a:cubicBezTo>
                    <a:pt x="2177256" y="302260"/>
                    <a:pt x="2171842" y="323224"/>
                    <a:pt x="2168789" y="344593"/>
                  </a:cubicBezTo>
                  <a:cubicBezTo>
                    <a:pt x="2166672" y="359410"/>
                    <a:pt x="2166740" y="374707"/>
                    <a:pt x="2162439" y="389043"/>
                  </a:cubicBezTo>
                  <a:cubicBezTo>
                    <a:pt x="2157229" y="406411"/>
                    <a:pt x="2137317" y="418058"/>
                    <a:pt x="2124339" y="427143"/>
                  </a:cubicBezTo>
                  <a:cubicBezTo>
                    <a:pt x="2111835" y="435896"/>
                    <a:pt x="2100719" y="447716"/>
                    <a:pt x="2086239" y="452543"/>
                  </a:cubicBezTo>
                  <a:cubicBezTo>
                    <a:pt x="2013943" y="476642"/>
                    <a:pt x="2061503" y="464457"/>
                    <a:pt x="1940189" y="471593"/>
                  </a:cubicBezTo>
                  <a:cubicBezTo>
                    <a:pt x="1933839" y="473710"/>
                    <a:pt x="1926990" y="474692"/>
                    <a:pt x="1921139" y="477943"/>
                  </a:cubicBezTo>
                  <a:cubicBezTo>
                    <a:pt x="1907796" y="485356"/>
                    <a:pt x="1897519" y="498516"/>
                    <a:pt x="1883039" y="503343"/>
                  </a:cubicBezTo>
                  <a:cubicBezTo>
                    <a:pt x="1837699" y="518456"/>
                    <a:pt x="1856078" y="508617"/>
                    <a:pt x="1825889" y="528743"/>
                  </a:cubicBezTo>
                  <a:cubicBezTo>
                    <a:pt x="1811072" y="526626"/>
                    <a:pt x="1796115" y="525328"/>
                    <a:pt x="1781439" y="522393"/>
                  </a:cubicBezTo>
                  <a:cubicBezTo>
                    <a:pt x="1774875" y="521080"/>
                    <a:pt x="1767616" y="520224"/>
                    <a:pt x="1762389" y="516043"/>
                  </a:cubicBezTo>
                  <a:cubicBezTo>
                    <a:pt x="1756430" y="511275"/>
                    <a:pt x="1755085" y="502389"/>
                    <a:pt x="1749689" y="496993"/>
                  </a:cubicBezTo>
                  <a:cubicBezTo>
                    <a:pt x="1718980" y="466284"/>
                    <a:pt x="1734300" y="486124"/>
                    <a:pt x="1705239" y="471593"/>
                  </a:cubicBezTo>
                  <a:cubicBezTo>
                    <a:pt x="1698413" y="468180"/>
                    <a:pt x="1693163" y="461993"/>
                    <a:pt x="1686189" y="458893"/>
                  </a:cubicBezTo>
                  <a:cubicBezTo>
                    <a:pt x="1650386" y="442980"/>
                    <a:pt x="1642899" y="446386"/>
                    <a:pt x="1603639" y="439843"/>
                  </a:cubicBezTo>
                  <a:cubicBezTo>
                    <a:pt x="1559747" y="432528"/>
                    <a:pt x="1540313" y="428448"/>
                    <a:pt x="1502039" y="420793"/>
                  </a:cubicBezTo>
                  <a:cubicBezTo>
                    <a:pt x="1493572" y="416560"/>
                    <a:pt x="1484858" y="412789"/>
                    <a:pt x="1476639" y="408093"/>
                  </a:cubicBezTo>
                  <a:cubicBezTo>
                    <a:pt x="1470013" y="404307"/>
                    <a:pt x="1464415" y="398806"/>
                    <a:pt x="1457589" y="395393"/>
                  </a:cubicBezTo>
                  <a:cubicBezTo>
                    <a:pt x="1451602" y="392400"/>
                    <a:pt x="1444889" y="391160"/>
                    <a:pt x="1438539" y="389043"/>
                  </a:cubicBezTo>
                  <a:cubicBezTo>
                    <a:pt x="1432189" y="391160"/>
                    <a:pt x="1426053" y="394080"/>
                    <a:pt x="1419489" y="395393"/>
                  </a:cubicBezTo>
                  <a:cubicBezTo>
                    <a:pt x="1359533" y="407384"/>
                    <a:pt x="1393563" y="395543"/>
                    <a:pt x="1349639" y="408093"/>
                  </a:cubicBezTo>
                  <a:cubicBezTo>
                    <a:pt x="1313868" y="418313"/>
                    <a:pt x="1347522" y="410210"/>
                    <a:pt x="1305189" y="427143"/>
                  </a:cubicBezTo>
                  <a:cubicBezTo>
                    <a:pt x="1292760" y="432115"/>
                    <a:pt x="1279789" y="435610"/>
                    <a:pt x="1267089" y="439843"/>
                  </a:cubicBezTo>
                  <a:cubicBezTo>
                    <a:pt x="1260739" y="441960"/>
                    <a:pt x="1254641" y="445093"/>
                    <a:pt x="1248039" y="446193"/>
                  </a:cubicBezTo>
                  <a:lnTo>
                    <a:pt x="1209939" y="452543"/>
                  </a:lnTo>
                  <a:cubicBezTo>
                    <a:pt x="1152645" y="438220"/>
                    <a:pt x="1175698" y="445363"/>
                    <a:pt x="1140089" y="433493"/>
                  </a:cubicBezTo>
                  <a:cubicBezTo>
                    <a:pt x="1130564" y="434684"/>
                    <a:pt x="1086684" y="436796"/>
                    <a:pt x="1070239" y="446193"/>
                  </a:cubicBezTo>
                  <a:cubicBezTo>
                    <a:pt x="1061050" y="451444"/>
                    <a:pt x="1052874" y="458355"/>
                    <a:pt x="1044839" y="465243"/>
                  </a:cubicBezTo>
                  <a:cubicBezTo>
                    <a:pt x="1038021" y="471087"/>
                    <a:pt x="1033261" y="479312"/>
                    <a:pt x="1025789" y="484293"/>
                  </a:cubicBezTo>
                  <a:cubicBezTo>
                    <a:pt x="1020220" y="488006"/>
                    <a:pt x="1012726" y="487650"/>
                    <a:pt x="1006739" y="490643"/>
                  </a:cubicBezTo>
                  <a:cubicBezTo>
                    <a:pt x="999913" y="494056"/>
                    <a:pt x="994663" y="500243"/>
                    <a:pt x="987689" y="503343"/>
                  </a:cubicBezTo>
                  <a:cubicBezTo>
                    <a:pt x="975456" y="508780"/>
                    <a:pt x="949589" y="516043"/>
                    <a:pt x="949589" y="516043"/>
                  </a:cubicBezTo>
                  <a:cubicBezTo>
                    <a:pt x="930539" y="513926"/>
                    <a:pt x="911034" y="514342"/>
                    <a:pt x="892439" y="509693"/>
                  </a:cubicBezTo>
                  <a:cubicBezTo>
                    <a:pt x="885035" y="507842"/>
                    <a:pt x="880215" y="500406"/>
                    <a:pt x="873389" y="496993"/>
                  </a:cubicBezTo>
                  <a:cubicBezTo>
                    <a:pt x="867402" y="494000"/>
                    <a:pt x="860326" y="493636"/>
                    <a:pt x="854339" y="490643"/>
                  </a:cubicBezTo>
                  <a:cubicBezTo>
                    <a:pt x="817493" y="472220"/>
                    <a:pt x="854419" y="481942"/>
                    <a:pt x="809889" y="465243"/>
                  </a:cubicBezTo>
                  <a:cubicBezTo>
                    <a:pt x="801717" y="462179"/>
                    <a:pt x="793008" y="460786"/>
                    <a:pt x="784489" y="458893"/>
                  </a:cubicBezTo>
                  <a:cubicBezTo>
                    <a:pt x="744053" y="449907"/>
                    <a:pt x="745513" y="451740"/>
                    <a:pt x="695589" y="446193"/>
                  </a:cubicBezTo>
                  <a:cubicBezTo>
                    <a:pt x="676158" y="441335"/>
                    <a:pt x="665757" y="441761"/>
                    <a:pt x="651139" y="427143"/>
                  </a:cubicBezTo>
                  <a:cubicBezTo>
                    <a:pt x="645743" y="421747"/>
                    <a:pt x="643325" y="413956"/>
                    <a:pt x="638439" y="408093"/>
                  </a:cubicBezTo>
                  <a:cubicBezTo>
                    <a:pt x="632524" y="400995"/>
                    <a:pt x="611113" y="379281"/>
                    <a:pt x="600339" y="376343"/>
                  </a:cubicBezTo>
                  <a:cubicBezTo>
                    <a:pt x="583875" y="371853"/>
                    <a:pt x="566571" y="371057"/>
                    <a:pt x="549539" y="369993"/>
                  </a:cubicBezTo>
                  <a:cubicBezTo>
                    <a:pt x="498794" y="366821"/>
                    <a:pt x="447939" y="365760"/>
                    <a:pt x="397139" y="363643"/>
                  </a:cubicBezTo>
                  <a:lnTo>
                    <a:pt x="371739" y="325543"/>
                  </a:lnTo>
                  <a:cubicBezTo>
                    <a:pt x="367506" y="319193"/>
                    <a:pt x="366523" y="307990"/>
                    <a:pt x="359039" y="306493"/>
                  </a:cubicBezTo>
                  <a:lnTo>
                    <a:pt x="327289" y="300143"/>
                  </a:lnTo>
                  <a:cubicBezTo>
                    <a:pt x="314621" y="297840"/>
                    <a:pt x="301889" y="295910"/>
                    <a:pt x="289189" y="293793"/>
                  </a:cubicBezTo>
                  <a:cubicBezTo>
                    <a:pt x="244739" y="295910"/>
                    <a:pt x="200067" y="295229"/>
                    <a:pt x="155839" y="300143"/>
                  </a:cubicBezTo>
                  <a:lnTo>
                    <a:pt x="98689" y="319193"/>
                  </a:lnTo>
                  <a:lnTo>
                    <a:pt x="79639" y="325543"/>
                  </a:lnTo>
                  <a:cubicBezTo>
                    <a:pt x="73289" y="321310"/>
                    <a:pt x="65357" y="318802"/>
                    <a:pt x="60589" y="312843"/>
                  </a:cubicBezTo>
                  <a:cubicBezTo>
                    <a:pt x="56408" y="307616"/>
                    <a:pt x="57232" y="299780"/>
                    <a:pt x="54239" y="293793"/>
                  </a:cubicBezTo>
                  <a:cubicBezTo>
                    <a:pt x="50826" y="286967"/>
                    <a:pt x="45772" y="281093"/>
                    <a:pt x="41539" y="274743"/>
                  </a:cubicBezTo>
                  <a:lnTo>
                    <a:pt x="0" y="278520"/>
                  </a:lnTo>
                  <a:lnTo>
                    <a:pt x="35079" y="225967"/>
                  </a:lnTo>
                  <a:cubicBezTo>
                    <a:pt x="53224" y="180878"/>
                    <a:pt x="59970" y="125175"/>
                    <a:pt x="63777" y="42436"/>
                  </a:cubicBezTo>
                  <a:close/>
                </a:path>
              </a:pathLst>
            </a:custGeom>
            <a:solidFill>
              <a:schemeClr val="bg1">
                <a:lumMod val="5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40" name="Freeform 39"/>
            <p:cNvSpPr/>
            <p:nvPr/>
          </p:nvSpPr>
          <p:spPr>
            <a:xfrm>
              <a:off x="5301223" y="4574473"/>
              <a:ext cx="3136900" cy="1073150"/>
            </a:xfrm>
            <a:custGeom>
              <a:avLst/>
              <a:gdLst>
                <a:gd name="connsiteX0" fmla="*/ 6350 w 3136900"/>
                <a:gd name="connsiteY0" fmla="*/ 660400 h 1073150"/>
                <a:gd name="connsiteX1" fmla="*/ 6350 w 3136900"/>
                <a:gd name="connsiteY1" fmla="*/ 660400 h 1073150"/>
                <a:gd name="connsiteX2" fmla="*/ 6350 w 3136900"/>
                <a:gd name="connsiteY2" fmla="*/ 495300 h 1073150"/>
                <a:gd name="connsiteX3" fmla="*/ 0 w 3136900"/>
                <a:gd name="connsiteY3" fmla="*/ 476250 h 1073150"/>
                <a:gd name="connsiteX4" fmla="*/ 6350 w 3136900"/>
                <a:gd name="connsiteY4" fmla="*/ 317500 h 1073150"/>
                <a:gd name="connsiteX5" fmla="*/ 19050 w 3136900"/>
                <a:gd name="connsiteY5" fmla="*/ 298450 h 1073150"/>
                <a:gd name="connsiteX6" fmla="*/ 25400 w 3136900"/>
                <a:gd name="connsiteY6" fmla="*/ 279400 h 1073150"/>
                <a:gd name="connsiteX7" fmla="*/ 38100 w 3136900"/>
                <a:gd name="connsiteY7" fmla="*/ 254000 h 1073150"/>
                <a:gd name="connsiteX8" fmla="*/ 44450 w 3136900"/>
                <a:gd name="connsiteY8" fmla="*/ 228600 h 1073150"/>
                <a:gd name="connsiteX9" fmla="*/ 63500 w 3136900"/>
                <a:gd name="connsiteY9" fmla="*/ 215900 h 1073150"/>
                <a:gd name="connsiteX10" fmla="*/ 82550 w 3136900"/>
                <a:gd name="connsiteY10" fmla="*/ 158750 h 1073150"/>
                <a:gd name="connsiteX11" fmla="*/ 101600 w 3136900"/>
                <a:gd name="connsiteY11" fmla="*/ 101600 h 1073150"/>
                <a:gd name="connsiteX12" fmla="*/ 127000 w 3136900"/>
                <a:gd name="connsiteY12" fmla="*/ 76200 h 1073150"/>
                <a:gd name="connsiteX13" fmla="*/ 317500 w 3136900"/>
                <a:gd name="connsiteY13" fmla="*/ 69850 h 1073150"/>
                <a:gd name="connsiteX14" fmla="*/ 374650 w 3136900"/>
                <a:gd name="connsiteY14" fmla="*/ 50800 h 1073150"/>
                <a:gd name="connsiteX15" fmla="*/ 412750 w 3136900"/>
                <a:gd name="connsiteY15" fmla="*/ 38100 h 1073150"/>
                <a:gd name="connsiteX16" fmla="*/ 450850 w 3136900"/>
                <a:gd name="connsiteY16" fmla="*/ 19050 h 1073150"/>
                <a:gd name="connsiteX17" fmla="*/ 488950 w 3136900"/>
                <a:gd name="connsiteY17" fmla="*/ 0 h 1073150"/>
                <a:gd name="connsiteX18" fmla="*/ 577850 w 3136900"/>
                <a:gd name="connsiteY18" fmla="*/ 12700 h 1073150"/>
                <a:gd name="connsiteX19" fmla="*/ 590550 w 3136900"/>
                <a:gd name="connsiteY19" fmla="*/ 31750 h 1073150"/>
                <a:gd name="connsiteX20" fmla="*/ 628650 w 3136900"/>
                <a:gd name="connsiteY20" fmla="*/ 69850 h 1073150"/>
                <a:gd name="connsiteX21" fmla="*/ 647700 w 3136900"/>
                <a:gd name="connsiteY21" fmla="*/ 82550 h 1073150"/>
                <a:gd name="connsiteX22" fmla="*/ 730250 w 3136900"/>
                <a:gd name="connsiteY22" fmla="*/ 88900 h 1073150"/>
                <a:gd name="connsiteX23" fmla="*/ 806450 w 3136900"/>
                <a:gd name="connsiteY23" fmla="*/ 82550 h 1073150"/>
                <a:gd name="connsiteX24" fmla="*/ 838200 w 3136900"/>
                <a:gd name="connsiteY24" fmla="*/ 76200 h 1073150"/>
                <a:gd name="connsiteX25" fmla="*/ 901700 w 3136900"/>
                <a:gd name="connsiteY25" fmla="*/ 88900 h 1073150"/>
                <a:gd name="connsiteX26" fmla="*/ 920750 w 3136900"/>
                <a:gd name="connsiteY26" fmla="*/ 101600 h 1073150"/>
                <a:gd name="connsiteX27" fmla="*/ 958850 w 3136900"/>
                <a:gd name="connsiteY27" fmla="*/ 133350 h 1073150"/>
                <a:gd name="connsiteX28" fmla="*/ 996950 w 3136900"/>
                <a:gd name="connsiteY28" fmla="*/ 146050 h 1073150"/>
                <a:gd name="connsiteX29" fmla="*/ 1041400 w 3136900"/>
                <a:gd name="connsiteY29" fmla="*/ 133350 h 1073150"/>
                <a:gd name="connsiteX30" fmla="*/ 1079500 w 3136900"/>
                <a:gd name="connsiteY30" fmla="*/ 107950 h 1073150"/>
                <a:gd name="connsiteX31" fmla="*/ 1136650 w 3136900"/>
                <a:gd name="connsiteY31" fmla="*/ 120650 h 1073150"/>
                <a:gd name="connsiteX32" fmla="*/ 1174750 w 3136900"/>
                <a:gd name="connsiteY32" fmla="*/ 133350 h 1073150"/>
                <a:gd name="connsiteX33" fmla="*/ 1352550 w 3136900"/>
                <a:gd name="connsiteY33" fmla="*/ 139700 h 1073150"/>
                <a:gd name="connsiteX34" fmla="*/ 1409700 w 3136900"/>
                <a:gd name="connsiteY34" fmla="*/ 171450 h 1073150"/>
                <a:gd name="connsiteX35" fmla="*/ 1428750 w 3136900"/>
                <a:gd name="connsiteY35" fmla="*/ 190500 h 1073150"/>
                <a:gd name="connsiteX36" fmla="*/ 1466850 w 3136900"/>
                <a:gd name="connsiteY36" fmla="*/ 196850 h 1073150"/>
                <a:gd name="connsiteX37" fmla="*/ 1485900 w 3136900"/>
                <a:gd name="connsiteY37" fmla="*/ 203200 h 1073150"/>
                <a:gd name="connsiteX38" fmla="*/ 1511300 w 3136900"/>
                <a:gd name="connsiteY38" fmla="*/ 209550 h 1073150"/>
                <a:gd name="connsiteX39" fmla="*/ 1530350 w 3136900"/>
                <a:gd name="connsiteY39" fmla="*/ 222250 h 1073150"/>
                <a:gd name="connsiteX40" fmla="*/ 1593850 w 3136900"/>
                <a:gd name="connsiteY40" fmla="*/ 241300 h 1073150"/>
                <a:gd name="connsiteX41" fmla="*/ 1625600 w 3136900"/>
                <a:gd name="connsiteY41" fmla="*/ 254000 h 1073150"/>
                <a:gd name="connsiteX42" fmla="*/ 1651000 w 3136900"/>
                <a:gd name="connsiteY42" fmla="*/ 260350 h 1073150"/>
                <a:gd name="connsiteX43" fmla="*/ 1689100 w 3136900"/>
                <a:gd name="connsiteY43" fmla="*/ 273050 h 1073150"/>
                <a:gd name="connsiteX44" fmla="*/ 1866900 w 3136900"/>
                <a:gd name="connsiteY44" fmla="*/ 279400 h 1073150"/>
                <a:gd name="connsiteX45" fmla="*/ 1898650 w 3136900"/>
                <a:gd name="connsiteY45" fmla="*/ 292100 h 1073150"/>
                <a:gd name="connsiteX46" fmla="*/ 2012950 w 3136900"/>
                <a:gd name="connsiteY46" fmla="*/ 279400 h 1073150"/>
                <a:gd name="connsiteX47" fmla="*/ 2082800 w 3136900"/>
                <a:gd name="connsiteY47" fmla="*/ 285750 h 1073150"/>
                <a:gd name="connsiteX48" fmla="*/ 2127250 w 3136900"/>
                <a:gd name="connsiteY48" fmla="*/ 311150 h 1073150"/>
                <a:gd name="connsiteX49" fmla="*/ 2146300 w 3136900"/>
                <a:gd name="connsiteY49" fmla="*/ 330200 h 1073150"/>
                <a:gd name="connsiteX50" fmla="*/ 2165350 w 3136900"/>
                <a:gd name="connsiteY50" fmla="*/ 336550 h 1073150"/>
                <a:gd name="connsiteX51" fmla="*/ 2311400 w 3136900"/>
                <a:gd name="connsiteY51" fmla="*/ 330200 h 1073150"/>
                <a:gd name="connsiteX52" fmla="*/ 2368550 w 3136900"/>
                <a:gd name="connsiteY52" fmla="*/ 311150 h 1073150"/>
                <a:gd name="connsiteX53" fmla="*/ 2457450 w 3136900"/>
                <a:gd name="connsiteY53" fmla="*/ 317500 h 1073150"/>
                <a:gd name="connsiteX54" fmla="*/ 2482850 w 3136900"/>
                <a:gd name="connsiteY54" fmla="*/ 336550 h 1073150"/>
                <a:gd name="connsiteX55" fmla="*/ 2501900 w 3136900"/>
                <a:gd name="connsiteY55" fmla="*/ 342900 h 1073150"/>
                <a:gd name="connsiteX56" fmla="*/ 2597150 w 3136900"/>
                <a:gd name="connsiteY56" fmla="*/ 355600 h 1073150"/>
                <a:gd name="connsiteX57" fmla="*/ 2641600 w 3136900"/>
                <a:gd name="connsiteY57" fmla="*/ 361950 h 1073150"/>
                <a:gd name="connsiteX58" fmla="*/ 2660650 w 3136900"/>
                <a:gd name="connsiteY58" fmla="*/ 368300 h 1073150"/>
                <a:gd name="connsiteX59" fmla="*/ 3035300 w 3136900"/>
                <a:gd name="connsiteY59" fmla="*/ 387350 h 1073150"/>
                <a:gd name="connsiteX60" fmla="*/ 3048000 w 3136900"/>
                <a:gd name="connsiteY60" fmla="*/ 412750 h 1073150"/>
                <a:gd name="connsiteX61" fmla="*/ 3060700 w 3136900"/>
                <a:gd name="connsiteY61" fmla="*/ 431800 h 1073150"/>
                <a:gd name="connsiteX62" fmla="*/ 3067050 w 3136900"/>
                <a:gd name="connsiteY62" fmla="*/ 450850 h 1073150"/>
                <a:gd name="connsiteX63" fmla="*/ 3092450 w 3136900"/>
                <a:gd name="connsiteY63" fmla="*/ 488950 h 1073150"/>
                <a:gd name="connsiteX64" fmla="*/ 3105150 w 3136900"/>
                <a:gd name="connsiteY64" fmla="*/ 533400 h 1073150"/>
                <a:gd name="connsiteX65" fmla="*/ 3117850 w 3136900"/>
                <a:gd name="connsiteY65" fmla="*/ 552450 h 1073150"/>
                <a:gd name="connsiteX66" fmla="*/ 3124200 w 3136900"/>
                <a:gd name="connsiteY66" fmla="*/ 590550 h 1073150"/>
                <a:gd name="connsiteX67" fmla="*/ 3136900 w 3136900"/>
                <a:gd name="connsiteY67" fmla="*/ 628650 h 1073150"/>
                <a:gd name="connsiteX68" fmla="*/ 3117850 w 3136900"/>
                <a:gd name="connsiteY68" fmla="*/ 730250 h 1073150"/>
                <a:gd name="connsiteX69" fmla="*/ 3086100 w 3136900"/>
                <a:gd name="connsiteY69" fmla="*/ 768350 h 1073150"/>
                <a:gd name="connsiteX70" fmla="*/ 3060700 w 3136900"/>
                <a:gd name="connsiteY70" fmla="*/ 825500 h 1073150"/>
                <a:gd name="connsiteX71" fmla="*/ 3048000 w 3136900"/>
                <a:gd name="connsiteY71" fmla="*/ 889000 h 1073150"/>
                <a:gd name="connsiteX72" fmla="*/ 3041650 w 3136900"/>
                <a:gd name="connsiteY72" fmla="*/ 933450 h 1073150"/>
                <a:gd name="connsiteX73" fmla="*/ 3003550 w 3136900"/>
                <a:gd name="connsiteY73" fmla="*/ 971550 h 1073150"/>
                <a:gd name="connsiteX74" fmla="*/ 2965450 w 3136900"/>
                <a:gd name="connsiteY74" fmla="*/ 996950 h 1073150"/>
                <a:gd name="connsiteX75" fmla="*/ 2819400 w 3136900"/>
                <a:gd name="connsiteY75" fmla="*/ 1016000 h 1073150"/>
                <a:gd name="connsiteX76" fmla="*/ 2800350 w 3136900"/>
                <a:gd name="connsiteY76" fmla="*/ 1022350 h 1073150"/>
                <a:gd name="connsiteX77" fmla="*/ 2762250 w 3136900"/>
                <a:gd name="connsiteY77" fmla="*/ 1047750 h 1073150"/>
                <a:gd name="connsiteX78" fmla="*/ 2705100 w 3136900"/>
                <a:gd name="connsiteY78" fmla="*/ 1073150 h 1073150"/>
                <a:gd name="connsiteX79" fmla="*/ 2660650 w 3136900"/>
                <a:gd name="connsiteY79" fmla="*/ 1066800 h 1073150"/>
                <a:gd name="connsiteX80" fmla="*/ 2641600 w 3136900"/>
                <a:gd name="connsiteY80" fmla="*/ 1060450 h 1073150"/>
                <a:gd name="connsiteX81" fmla="*/ 2628900 w 3136900"/>
                <a:gd name="connsiteY81" fmla="*/ 1041400 h 1073150"/>
                <a:gd name="connsiteX82" fmla="*/ 2584450 w 3136900"/>
                <a:gd name="connsiteY82" fmla="*/ 1016000 h 1073150"/>
                <a:gd name="connsiteX83" fmla="*/ 2565400 w 3136900"/>
                <a:gd name="connsiteY83" fmla="*/ 1003300 h 1073150"/>
                <a:gd name="connsiteX84" fmla="*/ 2482850 w 3136900"/>
                <a:gd name="connsiteY84" fmla="*/ 984250 h 1073150"/>
                <a:gd name="connsiteX85" fmla="*/ 2381250 w 3136900"/>
                <a:gd name="connsiteY85" fmla="*/ 965200 h 1073150"/>
                <a:gd name="connsiteX86" fmla="*/ 2355850 w 3136900"/>
                <a:gd name="connsiteY86" fmla="*/ 952500 h 1073150"/>
                <a:gd name="connsiteX87" fmla="*/ 2336800 w 3136900"/>
                <a:gd name="connsiteY87" fmla="*/ 939800 h 1073150"/>
                <a:gd name="connsiteX88" fmla="*/ 2317750 w 3136900"/>
                <a:gd name="connsiteY88" fmla="*/ 933450 h 1073150"/>
                <a:gd name="connsiteX89" fmla="*/ 2298700 w 3136900"/>
                <a:gd name="connsiteY89" fmla="*/ 939800 h 1073150"/>
                <a:gd name="connsiteX90" fmla="*/ 2228850 w 3136900"/>
                <a:gd name="connsiteY90" fmla="*/ 952500 h 1073150"/>
                <a:gd name="connsiteX91" fmla="*/ 2184400 w 3136900"/>
                <a:gd name="connsiteY91" fmla="*/ 971550 h 1073150"/>
                <a:gd name="connsiteX92" fmla="*/ 2146300 w 3136900"/>
                <a:gd name="connsiteY92" fmla="*/ 984250 h 1073150"/>
                <a:gd name="connsiteX93" fmla="*/ 2127250 w 3136900"/>
                <a:gd name="connsiteY93" fmla="*/ 990600 h 1073150"/>
                <a:gd name="connsiteX94" fmla="*/ 2089150 w 3136900"/>
                <a:gd name="connsiteY94" fmla="*/ 996950 h 1073150"/>
                <a:gd name="connsiteX95" fmla="*/ 2019300 w 3136900"/>
                <a:gd name="connsiteY95" fmla="*/ 977900 h 1073150"/>
                <a:gd name="connsiteX96" fmla="*/ 1949450 w 3136900"/>
                <a:gd name="connsiteY96" fmla="*/ 990600 h 1073150"/>
                <a:gd name="connsiteX97" fmla="*/ 1924050 w 3136900"/>
                <a:gd name="connsiteY97" fmla="*/ 1009650 h 1073150"/>
                <a:gd name="connsiteX98" fmla="*/ 1905000 w 3136900"/>
                <a:gd name="connsiteY98" fmla="*/ 1028700 h 1073150"/>
                <a:gd name="connsiteX99" fmla="*/ 1885950 w 3136900"/>
                <a:gd name="connsiteY99" fmla="*/ 1035050 h 1073150"/>
                <a:gd name="connsiteX100" fmla="*/ 1866900 w 3136900"/>
                <a:gd name="connsiteY100" fmla="*/ 1047750 h 1073150"/>
                <a:gd name="connsiteX101" fmla="*/ 1828800 w 3136900"/>
                <a:gd name="connsiteY101" fmla="*/ 1060450 h 1073150"/>
                <a:gd name="connsiteX102" fmla="*/ 1771650 w 3136900"/>
                <a:gd name="connsiteY102" fmla="*/ 1054100 h 1073150"/>
                <a:gd name="connsiteX103" fmla="*/ 1752600 w 3136900"/>
                <a:gd name="connsiteY103" fmla="*/ 1041400 h 1073150"/>
                <a:gd name="connsiteX104" fmla="*/ 1733550 w 3136900"/>
                <a:gd name="connsiteY104" fmla="*/ 1035050 h 1073150"/>
                <a:gd name="connsiteX105" fmla="*/ 1689100 w 3136900"/>
                <a:gd name="connsiteY105" fmla="*/ 1009650 h 1073150"/>
                <a:gd name="connsiteX106" fmla="*/ 1663700 w 3136900"/>
                <a:gd name="connsiteY106" fmla="*/ 1003300 h 1073150"/>
                <a:gd name="connsiteX107" fmla="*/ 1574800 w 3136900"/>
                <a:gd name="connsiteY107" fmla="*/ 990600 h 1073150"/>
                <a:gd name="connsiteX108" fmla="*/ 1530350 w 3136900"/>
                <a:gd name="connsiteY108" fmla="*/ 971550 h 1073150"/>
                <a:gd name="connsiteX109" fmla="*/ 1517650 w 3136900"/>
                <a:gd name="connsiteY109" fmla="*/ 952500 h 1073150"/>
                <a:gd name="connsiteX110" fmla="*/ 1479550 w 3136900"/>
                <a:gd name="connsiteY110" fmla="*/ 920750 h 1073150"/>
                <a:gd name="connsiteX111" fmla="*/ 1428750 w 3136900"/>
                <a:gd name="connsiteY111" fmla="*/ 914400 h 1073150"/>
                <a:gd name="connsiteX112" fmla="*/ 1276350 w 3136900"/>
                <a:gd name="connsiteY112" fmla="*/ 908050 h 1073150"/>
                <a:gd name="connsiteX113" fmla="*/ 1250950 w 3136900"/>
                <a:gd name="connsiteY113" fmla="*/ 869950 h 1073150"/>
                <a:gd name="connsiteX114" fmla="*/ 1238250 w 3136900"/>
                <a:gd name="connsiteY114" fmla="*/ 850900 h 1073150"/>
                <a:gd name="connsiteX115" fmla="*/ 1206500 w 3136900"/>
                <a:gd name="connsiteY115" fmla="*/ 844550 h 1073150"/>
                <a:gd name="connsiteX116" fmla="*/ 1168400 w 3136900"/>
                <a:gd name="connsiteY116" fmla="*/ 838200 h 1073150"/>
                <a:gd name="connsiteX117" fmla="*/ 1035050 w 3136900"/>
                <a:gd name="connsiteY117" fmla="*/ 844550 h 1073150"/>
                <a:gd name="connsiteX118" fmla="*/ 977900 w 3136900"/>
                <a:gd name="connsiteY118" fmla="*/ 863600 h 1073150"/>
                <a:gd name="connsiteX119" fmla="*/ 958850 w 3136900"/>
                <a:gd name="connsiteY119" fmla="*/ 869950 h 1073150"/>
                <a:gd name="connsiteX120" fmla="*/ 939800 w 3136900"/>
                <a:gd name="connsiteY120" fmla="*/ 857250 h 1073150"/>
                <a:gd name="connsiteX121" fmla="*/ 933450 w 3136900"/>
                <a:gd name="connsiteY121" fmla="*/ 838200 h 1073150"/>
                <a:gd name="connsiteX122" fmla="*/ 920750 w 3136900"/>
                <a:gd name="connsiteY122" fmla="*/ 819150 h 1073150"/>
                <a:gd name="connsiteX123" fmla="*/ 850900 w 3136900"/>
                <a:gd name="connsiteY123" fmla="*/ 825500 h 1073150"/>
                <a:gd name="connsiteX124" fmla="*/ 768350 w 3136900"/>
                <a:gd name="connsiteY124" fmla="*/ 812800 h 1073150"/>
                <a:gd name="connsiteX125" fmla="*/ 692150 w 3136900"/>
                <a:gd name="connsiteY125" fmla="*/ 819150 h 1073150"/>
                <a:gd name="connsiteX126" fmla="*/ 685800 w 3136900"/>
                <a:gd name="connsiteY126" fmla="*/ 844550 h 1073150"/>
                <a:gd name="connsiteX127" fmla="*/ 647700 w 3136900"/>
                <a:gd name="connsiteY127" fmla="*/ 869950 h 1073150"/>
                <a:gd name="connsiteX128" fmla="*/ 622300 w 3136900"/>
                <a:gd name="connsiteY128" fmla="*/ 876300 h 1073150"/>
                <a:gd name="connsiteX129" fmla="*/ 590550 w 3136900"/>
                <a:gd name="connsiteY129" fmla="*/ 882650 h 1073150"/>
                <a:gd name="connsiteX130" fmla="*/ 571500 w 3136900"/>
                <a:gd name="connsiteY130" fmla="*/ 889000 h 1073150"/>
                <a:gd name="connsiteX131" fmla="*/ 558800 w 3136900"/>
                <a:gd name="connsiteY131" fmla="*/ 844550 h 1073150"/>
                <a:gd name="connsiteX132" fmla="*/ 539750 w 3136900"/>
                <a:gd name="connsiteY132" fmla="*/ 831850 h 1073150"/>
                <a:gd name="connsiteX133" fmla="*/ 349250 w 3136900"/>
                <a:gd name="connsiteY133" fmla="*/ 825500 h 1073150"/>
                <a:gd name="connsiteX134" fmla="*/ 304800 w 3136900"/>
                <a:gd name="connsiteY134" fmla="*/ 806450 h 1073150"/>
                <a:gd name="connsiteX135" fmla="*/ 285750 w 3136900"/>
                <a:gd name="connsiteY135" fmla="*/ 793750 h 1073150"/>
                <a:gd name="connsiteX136" fmla="*/ 241300 w 3136900"/>
                <a:gd name="connsiteY136" fmla="*/ 781050 h 1073150"/>
                <a:gd name="connsiteX137" fmla="*/ 209550 w 3136900"/>
                <a:gd name="connsiteY137" fmla="*/ 774700 h 1073150"/>
                <a:gd name="connsiteX138" fmla="*/ 190500 w 3136900"/>
                <a:gd name="connsiteY138" fmla="*/ 768350 h 1073150"/>
                <a:gd name="connsiteX139" fmla="*/ 127000 w 3136900"/>
                <a:gd name="connsiteY139" fmla="*/ 762000 h 1073150"/>
                <a:gd name="connsiteX140" fmla="*/ 107950 w 3136900"/>
                <a:gd name="connsiteY140" fmla="*/ 755650 h 1073150"/>
                <a:gd name="connsiteX141" fmla="*/ 6350 w 3136900"/>
                <a:gd name="connsiteY141" fmla="*/ 749300 h 1073150"/>
                <a:gd name="connsiteX142" fmla="*/ 0 w 3136900"/>
                <a:gd name="connsiteY142" fmla="*/ 730250 h 1073150"/>
                <a:gd name="connsiteX143" fmla="*/ 6350 w 3136900"/>
                <a:gd name="connsiteY143" fmla="*/ 660400 h 107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3136900" h="1073150">
                  <a:moveTo>
                    <a:pt x="6350" y="660400"/>
                  </a:moveTo>
                  <a:lnTo>
                    <a:pt x="6350" y="660400"/>
                  </a:lnTo>
                  <a:cubicBezTo>
                    <a:pt x="15216" y="580606"/>
                    <a:pt x="16580" y="597597"/>
                    <a:pt x="6350" y="495300"/>
                  </a:cubicBezTo>
                  <a:cubicBezTo>
                    <a:pt x="5684" y="488640"/>
                    <a:pt x="2117" y="482600"/>
                    <a:pt x="0" y="476250"/>
                  </a:cubicBezTo>
                  <a:cubicBezTo>
                    <a:pt x="2117" y="423333"/>
                    <a:pt x="708" y="370158"/>
                    <a:pt x="6350" y="317500"/>
                  </a:cubicBezTo>
                  <a:cubicBezTo>
                    <a:pt x="7163" y="309912"/>
                    <a:pt x="15637" y="305276"/>
                    <a:pt x="19050" y="298450"/>
                  </a:cubicBezTo>
                  <a:cubicBezTo>
                    <a:pt x="22043" y="292463"/>
                    <a:pt x="22763" y="285552"/>
                    <a:pt x="25400" y="279400"/>
                  </a:cubicBezTo>
                  <a:cubicBezTo>
                    <a:pt x="29129" y="270699"/>
                    <a:pt x="34776" y="262863"/>
                    <a:pt x="38100" y="254000"/>
                  </a:cubicBezTo>
                  <a:cubicBezTo>
                    <a:pt x="41164" y="245828"/>
                    <a:pt x="39609" y="235862"/>
                    <a:pt x="44450" y="228600"/>
                  </a:cubicBezTo>
                  <a:cubicBezTo>
                    <a:pt x="48683" y="222250"/>
                    <a:pt x="57150" y="220133"/>
                    <a:pt x="63500" y="215900"/>
                  </a:cubicBezTo>
                  <a:cubicBezTo>
                    <a:pt x="75703" y="154884"/>
                    <a:pt x="61518" y="211330"/>
                    <a:pt x="82550" y="158750"/>
                  </a:cubicBezTo>
                  <a:lnTo>
                    <a:pt x="101600" y="101600"/>
                  </a:lnTo>
                  <a:cubicBezTo>
                    <a:pt x="107710" y="83270"/>
                    <a:pt x="103957" y="77597"/>
                    <a:pt x="127000" y="76200"/>
                  </a:cubicBezTo>
                  <a:cubicBezTo>
                    <a:pt x="190419" y="72356"/>
                    <a:pt x="254000" y="71967"/>
                    <a:pt x="317500" y="69850"/>
                  </a:cubicBezTo>
                  <a:cubicBezTo>
                    <a:pt x="378516" y="57647"/>
                    <a:pt x="322070" y="71832"/>
                    <a:pt x="374650" y="50800"/>
                  </a:cubicBezTo>
                  <a:cubicBezTo>
                    <a:pt x="387079" y="45828"/>
                    <a:pt x="401611" y="45526"/>
                    <a:pt x="412750" y="38100"/>
                  </a:cubicBezTo>
                  <a:cubicBezTo>
                    <a:pt x="467345" y="1704"/>
                    <a:pt x="398270" y="45340"/>
                    <a:pt x="450850" y="19050"/>
                  </a:cubicBezTo>
                  <a:cubicBezTo>
                    <a:pt x="500089" y="-5569"/>
                    <a:pt x="441067" y="15961"/>
                    <a:pt x="488950" y="0"/>
                  </a:cubicBezTo>
                  <a:cubicBezTo>
                    <a:pt x="518583" y="4233"/>
                    <a:pt x="549278" y="3771"/>
                    <a:pt x="577850" y="12700"/>
                  </a:cubicBezTo>
                  <a:cubicBezTo>
                    <a:pt x="585134" y="14976"/>
                    <a:pt x="585480" y="26046"/>
                    <a:pt x="590550" y="31750"/>
                  </a:cubicBezTo>
                  <a:cubicBezTo>
                    <a:pt x="602482" y="45174"/>
                    <a:pt x="613706" y="59887"/>
                    <a:pt x="628650" y="69850"/>
                  </a:cubicBezTo>
                  <a:cubicBezTo>
                    <a:pt x="635000" y="74083"/>
                    <a:pt x="640199" y="81144"/>
                    <a:pt x="647700" y="82550"/>
                  </a:cubicBezTo>
                  <a:cubicBezTo>
                    <a:pt x="674825" y="87636"/>
                    <a:pt x="702733" y="86783"/>
                    <a:pt x="730250" y="88900"/>
                  </a:cubicBezTo>
                  <a:cubicBezTo>
                    <a:pt x="755650" y="86783"/>
                    <a:pt x="781137" y="85528"/>
                    <a:pt x="806450" y="82550"/>
                  </a:cubicBezTo>
                  <a:cubicBezTo>
                    <a:pt x="817169" y="81289"/>
                    <a:pt x="827407" y="76200"/>
                    <a:pt x="838200" y="76200"/>
                  </a:cubicBezTo>
                  <a:cubicBezTo>
                    <a:pt x="853769" y="76200"/>
                    <a:pt x="884916" y="84704"/>
                    <a:pt x="901700" y="88900"/>
                  </a:cubicBezTo>
                  <a:cubicBezTo>
                    <a:pt x="908050" y="93133"/>
                    <a:pt x="914887" y="96714"/>
                    <a:pt x="920750" y="101600"/>
                  </a:cubicBezTo>
                  <a:cubicBezTo>
                    <a:pt x="937840" y="115842"/>
                    <a:pt x="938580" y="124341"/>
                    <a:pt x="958850" y="133350"/>
                  </a:cubicBezTo>
                  <a:cubicBezTo>
                    <a:pt x="971083" y="138787"/>
                    <a:pt x="996950" y="146050"/>
                    <a:pt x="996950" y="146050"/>
                  </a:cubicBezTo>
                  <a:cubicBezTo>
                    <a:pt x="1000337" y="145203"/>
                    <a:pt x="1035934" y="136994"/>
                    <a:pt x="1041400" y="133350"/>
                  </a:cubicBezTo>
                  <a:cubicBezTo>
                    <a:pt x="1088966" y="101639"/>
                    <a:pt x="1034204" y="123049"/>
                    <a:pt x="1079500" y="107950"/>
                  </a:cubicBezTo>
                  <a:cubicBezTo>
                    <a:pt x="1098550" y="112183"/>
                    <a:pt x="1117794" y="115622"/>
                    <a:pt x="1136650" y="120650"/>
                  </a:cubicBezTo>
                  <a:cubicBezTo>
                    <a:pt x="1149585" y="124099"/>
                    <a:pt x="1161372" y="132872"/>
                    <a:pt x="1174750" y="133350"/>
                  </a:cubicBezTo>
                  <a:lnTo>
                    <a:pt x="1352550" y="139700"/>
                  </a:lnTo>
                  <a:cubicBezTo>
                    <a:pt x="1396219" y="168813"/>
                    <a:pt x="1376170" y="160273"/>
                    <a:pt x="1409700" y="171450"/>
                  </a:cubicBezTo>
                  <a:cubicBezTo>
                    <a:pt x="1416050" y="177800"/>
                    <a:pt x="1420544" y="186853"/>
                    <a:pt x="1428750" y="190500"/>
                  </a:cubicBezTo>
                  <a:cubicBezTo>
                    <a:pt x="1440515" y="195729"/>
                    <a:pt x="1454281" y="194057"/>
                    <a:pt x="1466850" y="196850"/>
                  </a:cubicBezTo>
                  <a:cubicBezTo>
                    <a:pt x="1473384" y="198302"/>
                    <a:pt x="1479464" y="201361"/>
                    <a:pt x="1485900" y="203200"/>
                  </a:cubicBezTo>
                  <a:cubicBezTo>
                    <a:pt x="1494291" y="205598"/>
                    <a:pt x="1502833" y="207433"/>
                    <a:pt x="1511300" y="209550"/>
                  </a:cubicBezTo>
                  <a:cubicBezTo>
                    <a:pt x="1517650" y="213783"/>
                    <a:pt x="1523376" y="219150"/>
                    <a:pt x="1530350" y="222250"/>
                  </a:cubicBezTo>
                  <a:cubicBezTo>
                    <a:pt x="1574513" y="241878"/>
                    <a:pt x="1556908" y="228986"/>
                    <a:pt x="1593850" y="241300"/>
                  </a:cubicBezTo>
                  <a:cubicBezTo>
                    <a:pt x="1604664" y="244905"/>
                    <a:pt x="1614786" y="250395"/>
                    <a:pt x="1625600" y="254000"/>
                  </a:cubicBezTo>
                  <a:cubicBezTo>
                    <a:pt x="1633879" y="256760"/>
                    <a:pt x="1642641" y="257842"/>
                    <a:pt x="1651000" y="260350"/>
                  </a:cubicBezTo>
                  <a:cubicBezTo>
                    <a:pt x="1663822" y="264197"/>
                    <a:pt x="1675722" y="272572"/>
                    <a:pt x="1689100" y="273050"/>
                  </a:cubicBezTo>
                  <a:lnTo>
                    <a:pt x="1866900" y="279400"/>
                  </a:lnTo>
                  <a:cubicBezTo>
                    <a:pt x="1877483" y="283633"/>
                    <a:pt x="1887266" y="291531"/>
                    <a:pt x="1898650" y="292100"/>
                  </a:cubicBezTo>
                  <a:cubicBezTo>
                    <a:pt x="1969557" y="295645"/>
                    <a:pt x="1970238" y="293637"/>
                    <a:pt x="2012950" y="279400"/>
                  </a:cubicBezTo>
                  <a:cubicBezTo>
                    <a:pt x="2036233" y="281517"/>
                    <a:pt x="2059875" y="281165"/>
                    <a:pt x="2082800" y="285750"/>
                  </a:cubicBezTo>
                  <a:cubicBezTo>
                    <a:pt x="2090972" y="287384"/>
                    <a:pt x="2119717" y="304872"/>
                    <a:pt x="2127250" y="311150"/>
                  </a:cubicBezTo>
                  <a:cubicBezTo>
                    <a:pt x="2134149" y="316899"/>
                    <a:pt x="2138828" y="325219"/>
                    <a:pt x="2146300" y="330200"/>
                  </a:cubicBezTo>
                  <a:cubicBezTo>
                    <a:pt x="2151869" y="333913"/>
                    <a:pt x="2159000" y="334433"/>
                    <a:pt x="2165350" y="336550"/>
                  </a:cubicBezTo>
                  <a:cubicBezTo>
                    <a:pt x="2214033" y="334433"/>
                    <a:pt x="2263047" y="336244"/>
                    <a:pt x="2311400" y="330200"/>
                  </a:cubicBezTo>
                  <a:cubicBezTo>
                    <a:pt x="2331325" y="327709"/>
                    <a:pt x="2368550" y="311150"/>
                    <a:pt x="2368550" y="311150"/>
                  </a:cubicBezTo>
                  <a:cubicBezTo>
                    <a:pt x="2398183" y="313267"/>
                    <a:pt x="2428449" y="311055"/>
                    <a:pt x="2457450" y="317500"/>
                  </a:cubicBezTo>
                  <a:cubicBezTo>
                    <a:pt x="2467781" y="319796"/>
                    <a:pt x="2473661" y="331299"/>
                    <a:pt x="2482850" y="336550"/>
                  </a:cubicBezTo>
                  <a:cubicBezTo>
                    <a:pt x="2488662" y="339871"/>
                    <a:pt x="2495406" y="341277"/>
                    <a:pt x="2501900" y="342900"/>
                  </a:cubicBezTo>
                  <a:cubicBezTo>
                    <a:pt x="2539657" y="352339"/>
                    <a:pt x="2552184" y="350310"/>
                    <a:pt x="2597150" y="355600"/>
                  </a:cubicBezTo>
                  <a:cubicBezTo>
                    <a:pt x="2612015" y="357349"/>
                    <a:pt x="2626783" y="359833"/>
                    <a:pt x="2641600" y="361950"/>
                  </a:cubicBezTo>
                  <a:cubicBezTo>
                    <a:pt x="2647950" y="364067"/>
                    <a:pt x="2654038" y="367256"/>
                    <a:pt x="2660650" y="368300"/>
                  </a:cubicBezTo>
                  <a:cubicBezTo>
                    <a:pt x="2805694" y="391202"/>
                    <a:pt x="2853217" y="383116"/>
                    <a:pt x="3035300" y="387350"/>
                  </a:cubicBezTo>
                  <a:cubicBezTo>
                    <a:pt x="3039533" y="395817"/>
                    <a:pt x="3043304" y="404531"/>
                    <a:pt x="3048000" y="412750"/>
                  </a:cubicBezTo>
                  <a:cubicBezTo>
                    <a:pt x="3051786" y="419376"/>
                    <a:pt x="3057287" y="424974"/>
                    <a:pt x="3060700" y="431800"/>
                  </a:cubicBezTo>
                  <a:cubicBezTo>
                    <a:pt x="3063693" y="437787"/>
                    <a:pt x="3063799" y="444999"/>
                    <a:pt x="3067050" y="450850"/>
                  </a:cubicBezTo>
                  <a:cubicBezTo>
                    <a:pt x="3074463" y="464193"/>
                    <a:pt x="3092450" y="488950"/>
                    <a:pt x="3092450" y="488950"/>
                  </a:cubicBezTo>
                  <a:cubicBezTo>
                    <a:pt x="3094485" y="497088"/>
                    <a:pt x="3100595" y="524290"/>
                    <a:pt x="3105150" y="533400"/>
                  </a:cubicBezTo>
                  <a:cubicBezTo>
                    <a:pt x="3108563" y="540226"/>
                    <a:pt x="3113617" y="546100"/>
                    <a:pt x="3117850" y="552450"/>
                  </a:cubicBezTo>
                  <a:cubicBezTo>
                    <a:pt x="3119967" y="565150"/>
                    <a:pt x="3121077" y="578059"/>
                    <a:pt x="3124200" y="590550"/>
                  </a:cubicBezTo>
                  <a:cubicBezTo>
                    <a:pt x="3127447" y="603537"/>
                    <a:pt x="3136900" y="628650"/>
                    <a:pt x="3136900" y="628650"/>
                  </a:cubicBezTo>
                  <a:cubicBezTo>
                    <a:pt x="3136078" y="636871"/>
                    <a:pt x="3132960" y="715140"/>
                    <a:pt x="3117850" y="730250"/>
                  </a:cubicBezTo>
                  <a:cubicBezTo>
                    <a:pt x="3105887" y="742213"/>
                    <a:pt x="3093173" y="752437"/>
                    <a:pt x="3086100" y="768350"/>
                  </a:cubicBezTo>
                  <a:cubicBezTo>
                    <a:pt x="3055873" y="836360"/>
                    <a:pt x="3089442" y="782387"/>
                    <a:pt x="3060700" y="825500"/>
                  </a:cubicBezTo>
                  <a:cubicBezTo>
                    <a:pt x="3056467" y="846667"/>
                    <a:pt x="3051053" y="867631"/>
                    <a:pt x="3048000" y="889000"/>
                  </a:cubicBezTo>
                  <a:cubicBezTo>
                    <a:pt x="3045883" y="903817"/>
                    <a:pt x="3045951" y="919114"/>
                    <a:pt x="3041650" y="933450"/>
                  </a:cubicBezTo>
                  <a:cubicBezTo>
                    <a:pt x="3036440" y="950818"/>
                    <a:pt x="3016528" y="962465"/>
                    <a:pt x="3003550" y="971550"/>
                  </a:cubicBezTo>
                  <a:cubicBezTo>
                    <a:pt x="2991046" y="980303"/>
                    <a:pt x="2979930" y="992123"/>
                    <a:pt x="2965450" y="996950"/>
                  </a:cubicBezTo>
                  <a:cubicBezTo>
                    <a:pt x="2893154" y="1021049"/>
                    <a:pt x="2940714" y="1008864"/>
                    <a:pt x="2819400" y="1016000"/>
                  </a:cubicBezTo>
                  <a:cubicBezTo>
                    <a:pt x="2813050" y="1018117"/>
                    <a:pt x="2806201" y="1019099"/>
                    <a:pt x="2800350" y="1022350"/>
                  </a:cubicBezTo>
                  <a:cubicBezTo>
                    <a:pt x="2787007" y="1029763"/>
                    <a:pt x="2776730" y="1042923"/>
                    <a:pt x="2762250" y="1047750"/>
                  </a:cubicBezTo>
                  <a:cubicBezTo>
                    <a:pt x="2716910" y="1062863"/>
                    <a:pt x="2735289" y="1053024"/>
                    <a:pt x="2705100" y="1073150"/>
                  </a:cubicBezTo>
                  <a:cubicBezTo>
                    <a:pt x="2690283" y="1071033"/>
                    <a:pt x="2675326" y="1069735"/>
                    <a:pt x="2660650" y="1066800"/>
                  </a:cubicBezTo>
                  <a:cubicBezTo>
                    <a:pt x="2654086" y="1065487"/>
                    <a:pt x="2646827" y="1064631"/>
                    <a:pt x="2641600" y="1060450"/>
                  </a:cubicBezTo>
                  <a:cubicBezTo>
                    <a:pt x="2635641" y="1055682"/>
                    <a:pt x="2634296" y="1046796"/>
                    <a:pt x="2628900" y="1041400"/>
                  </a:cubicBezTo>
                  <a:cubicBezTo>
                    <a:pt x="2598191" y="1010691"/>
                    <a:pt x="2613511" y="1030531"/>
                    <a:pt x="2584450" y="1016000"/>
                  </a:cubicBezTo>
                  <a:cubicBezTo>
                    <a:pt x="2577624" y="1012587"/>
                    <a:pt x="2572374" y="1006400"/>
                    <a:pt x="2565400" y="1003300"/>
                  </a:cubicBezTo>
                  <a:cubicBezTo>
                    <a:pt x="2529597" y="987387"/>
                    <a:pt x="2522110" y="990793"/>
                    <a:pt x="2482850" y="984250"/>
                  </a:cubicBezTo>
                  <a:cubicBezTo>
                    <a:pt x="2438958" y="976935"/>
                    <a:pt x="2419524" y="972855"/>
                    <a:pt x="2381250" y="965200"/>
                  </a:cubicBezTo>
                  <a:cubicBezTo>
                    <a:pt x="2372783" y="960967"/>
                    <a:pt x="2364069" y="957196"/>
                    <a:pt x="2355850" y="952500"/>
                  </a:cubicBezTo>
                  <a:cubicBezTo>
                    <a:pt x="2349224" y="948714"/>
                    <a:pt x="2343626" y="943213"/>
                    <a:pt x="2336800" y="939800"/>
                  </a:cubicBezTo>
                  <a:cubicBezTo>
                    <a:pt x="2330813" y="936807"/>
                    <a:pt x="2324100" y="935567"/>
                    <a:pt x="2317750" y="933450"/>
                  </a:cubicBezTo>
                  <a:cubicBezTo>
                    <a:pt x="2311400" y="935567"/>
                    <a:pt x="2305264" y="938487"/>
                    <a:pt x="2298700" y="939800"/>
                  </a:cubicBezTo>
                  <a:cubicBezTo>
                    <a:pt x="2238744" y="951791"/>
                    <a:pt x="2272774" y="939950"/>
                    <a:pt x="2228850" y="952500"/>
                  </a:cubicBezTo>
                  <a:cubicBezTo>
                    <a:pt x="2193079" y="962720"/>
                    <a:pt x="2226733" y="954617"/>
                    <a:pt x="2184400" y="971550"/>
                  </a:cubicBezTo>
                  <a:cubicBezTo>
                    <a:pt x="2171971" y="976522"/>
                    <a:pt x="2159000" y="980017"/>
                    <a:pt x="2146300" y="984250"/>
                  </a:cubicBezTo>
                  <a:cubicBezTo>
                    <a:pt x="2139950" y="986367"/>
                    <a:pt x="2133852" y="989500"/>
                    <a:pt x="2127250" y="990600"/>
                  </a:cubicBezTo>
                  <a:lnTo>
                    <a:pt x="2089150" y="996950"/>
                  </a:lnTo>
                  <a:cubicBezTo>
                    <a:pt x="2031856" y="982627"/>
                    <a:pt x="2054909" y="989770"/>
                    <a:pt x="2019300" y="977900"/>
                  </a:cubicBezTo>
                  <a:cubicBezTo>
                    <a:pt x="2009775" y="979091"/>
                    <a:pt x="1965895" y="981203"/>
                    <a:pt x="1949450" y="990600"/>
                  </a:cubicBezTo>
                  <a:cubicBezTo>
                    <a:pt x="1940261" y="995851"/>
                    <a:pt x="1932085" y="1002762"/>
                    <a:pt x="1924050" y="1009650"/>
                  </a:cubicBezTo>
                  <a:cubicBezTo>
                    <a:pt x="1917232" y="1015494"/>
                    <a:pt x="1912472" y="1023719"/>
                    <a:pt x="1905000" y="1028700"/>
                  </a:cubicBezTo>
                  <a:cubicBezTo>
                    <a:pt x="1899431" y="1032413"/>
                    <a:pt x="1891937" y="1032057"/>
                    <a:pt x="1885950" y="1035050"/>
                  </a:cubicBezTo>
                  <a:cubicBezTo>
                    <a:pt x="1879124" y="1038463"/>
                    <a:pt x="1873874" y="1044650"/>
                    <a:pt x="1866900" y="1047750"/>
                  </a:cubicBezTo>
                  <a:cubicBezTo>
                    <a:pt x="1854667" y="1053187"/>
                    <a:pt x="1828800" y="1060450"/>
                    <a:pt x="1828800" y="1060450"/>
                  </a:cubicBezTo>
                  <a:cubicBezTo>
                    <a:pt x="1809750" y="1058333"/>
                    <a:pt x="1790245" y="1058749"/>
                    <a:pt x="1771650" y="1054100"/>
                  </a:cubicBezTo>
                  <a:cubicBezTo>
                    <a:pt x="1764246" y="1052249"/>
                    <a:pt x="1759426" y="1044813"/>
                    <a:pt x="1752600" y="1041400"/>
                  </a:cubicBezTo>
                  <a:cubicBezTo>
                    <a:pt x="1746613" y="1038407"/>
                    <a:pt x="1739537" y="1038043"/>
                    <a:pt x="1733550" y="1035050"/>
                  </a:cubicBezTo>
                  <a:cubicBezTo>
                    <a:pt x="1696704" y="1016627"/>
                    <a:pt x="1733630" y="1026349"/>
                    <a:pt x="1689100" y="1009650"/>
                  </a:cubicBezTo>
                  <a:cubicBezTo>
                    <a:pt x="1680928" y="1006586"/>
                    <a:pt x="1672219" y="1005193"/>
                    <a:pt x="1663700" y="1003300"/>
                  </a:cubicBezTo>
                  <a:cubicBezTo>
                    <a:pt x="1623264" y="994314"/>
                    <a:pt x="1624724" y="996147"/>
                    <a:pt x="1574800" y="990600"/>
                  </a:cubicBezTo>
                  <a:cubicBezTo>
                    <a:pt x="1555369" y="985742"/>
                    <a:pt x="1544968" y="986168"/>
                    <a:pt x="1530350" y="971550"/>
                  </a:cubicBezTo>
                  <a:cubicBezTo>
                    <a:pt x="1524954" y="966154"/>
                    <a:pt x="1522536" y="958363"/>
                    <a:pt x="1517650" y="952500"/>
                  </a:cubicBezTo>
                  <a:cubicBezTo>
                    <a:pt x="1511735" y="945402"/>
                    <a:pt x="1490324" y="923688"/>
                    <a:pt x="1479550" y="920750"/>
                  </a:cubicBezTo>
                  <a:cubicBezTo>
                    <a:pt x="1463086" y="916260"/>
                    <a:pt x="1445782" y="915464"/>
                    <a:pt x="1428750" y="914400"/>
                  </a:cubicBezTo>
                  <a:cubicBezTo>
                    <a:pt x="1378005" y="911228"/>
                    <a:pt x="1327150" y="910167"/>
                    <a:pt x="1276350" y="908050"/>
                  </a:cubicBezTo>
                  <a:lnTo>
                    <a:pt x="1250950" y="869950"/>
                  </a:lnTo>
                  <a:cubicBezTo>
                    <a:pt x="1246717" y="863600"/>
                    <a:pt x="1245734" y="852397"/>
                    <a:pt x="1238250" y="850900"/>
                  </a:cubicBezTo>
                  <a:lnTo>
                    <a:pt x="1206500" y="844550"/>
                  </a:lnTo>
                  <a:cubicBezTo>
                    <a:pt x="1193832" y="842247"/>
                    <a:pt x="1181100" y="840317"/>
                    <a:pt x="1168400" y="838200"/>
                  </a:cubicBezTo>
                  <a:cubicBezTo>
                    <a:pt x="1123950" y="840317"/>
                    <a:pt x="1079278" y="839636"/>
                    <a:pt x="1035050" y="844550"/>
                  </a:cubicBezTo>
                  <a:lnTo>
                    <a:pt x="977900" y="863600"/>
                  </a:lnTo>
                  <a:lnTo>
                    <a:pt x="958850" y="869950"/>
                  </a:lnTo>
                  <a:cubicBezTo>
                    <a:pt x="952500" y="865717"/>
                    <a:pt x="944568" y="863209"/>
                    <a:pt x="939800" y="857250"/>
                  </a:cubicBezTo>
                  <a:cubicBezTo>
                    <a:pt x="935619" y="852023"/>
                    <a:pt x="936443" y="844187"/>
                    <a:pt x="933450" y="838200"/>
                  </a:cubicBezTo>
                  <a:cubicBezTo>
                    <a:pt x="930037" y="831374"/>
                    <a:pt x="924983" y="825500"/>
                    <a:pt x="920750" y="819150"/>
                  </a:cubicBezTo>
                  <a:cubicBezTo>
                    <a:pt x="897467" y="821267"/>
                    <a:pt x="874279" y="825500"/>
                    <a:pt x="850900" y="825500"/>
                  </a:cubicBezTo>
                  <a:cubicBezTo>
                    <a:pt x="801788" y="825500"/>
                    <a:pt x="800958" y="823669"/>
                    <a:pt x="768350" y="812800"/>
                  </a:cubicBezTo>
                  <a:cubicBezTo>
                    <a:pt x="742950" y="814917"/>
                    <a:pt x="715939" y="810000"/>
                    <a:pt x="692150" y="819150"/>
                  </a:cubicBezTo>
                  <a:cubicBezTo>
                    <a:pt x="684004" y="822283"/>
                    <a:pt x="691547" y="837982"/>
                    <a:pt x="685800" y="844550"/>
                  </a:cubicBezTo>
                  <a:cubicBezTo>
                    <a:pt x="675749" y="856037"/>
                    <a:pt x="662508" y="866248"/>
                    <a:pt x="647700" y="869950"/>
                  </a:cubicBezTo>
                  <a:cubicBezTo>
                    <a:pt x="639233" y="872067"/>
                    <a:pt x="630819" y="874407"/>
                    <a:pt x="622300" y="876300"/>
                  </a:cubicBezTo>
                  <a:cubicBezTo>
                    <a:pt x="611764" y="878641"/>
                    <a:pt x="601021" y="880032"/>
                    <a:pt x="590550" y="882650"/>
                  </a:cubicBezTo>
                  <a:cubicBezTo>
                    <a:pt x="584056" y="884273"/>
                    <a:pt x="577850" y="886883"/>
                    <a:pt x="571500" y="889000"/>
                  </a:cubicBezTo>
                  <a:cubicBezTo>
                    <a:pt x="567267" y="874183"/>
                    <a:pt x="566284" y="858020"/>
                    <a:pt x="558800" y="844550"/>
                  </a:cubicBezTo>
                  <a:cubicBezTo>
                    <a:pt x="555094" y="837879"/>
                    <a:pt x="547350" y="832541"/>
                    <a:pt x="539750" y="831850"/>
                  </a:cubicBezTo>
                  <a:cubicBezTo>
                    <a:pt x="476476" y="826098"/>
                    <a:pt x="412750" y="827617"/>
                    <a:pt x="349250" y="825500"/>
                  </a:cubicBezTo>
                  <a:cubicBezTo>
                    <a:pt x="327878" y="818376"/>
                    <a:pt x="326771" y="819005"/>
                    <a:pt x="304800" y="806450"/>
                  </a:cubicBezTo>
                  <a:cubicBezTo>
                    <a:pt x="298174" y="802664"/>
                    <a:pt x="292576" y="797163"/>
                    <a:pt x="285750" y="793750"/>
                  </a:cubicBezTo>
                  <a:cubicBezTo>
                    <a:pt x="277264" y="789507"/>
                    <a:pt x="248624" y="782678"/>
                    <a:pt x="241300" y="781050"/>
                  </a:cubicBezTo>
                  <a:cubicBezTo>
                    <a:pt x="230764" y="778709"/>
                    <a:pt x="220021" y="777318"/>
                    <a:pt x="209550" y="774700"/>
                  </a:cubicBezTo>
                  <a:cubicBezTo>
                    <a:pt x="203056" y="773077"/>
                    <a:pt x="197116" y="769368"/>
                    <a:pt x="190500" y="768350"/>
                  </a:cubicBezTo>
                  <a:cubicBezTo>
                    <a:pt x="169475" y="765115"/>
                    <a:pt x="148167" y="764117"/>
                    <a:pt x="127000" y="762000"/>
                  </a:cubicBezTo>
                  <a:cubicBezTo>
                    <a:pt x="120650" y="759883"/>
                    <a:pt x="114607" y="756351"/>
                    <a:pt x="107950" y="755650"/>
                  </a:cubicBezTo>
                  <a:cubicBezTo>
                    <a:pt x="74204" y="752098"/>
                    <a:pt x="39381" y="757072"/>
                    <a:pt x="6350" y="749300"/>
                  </a:cubicBezTo>
                  <a:cubicBezTo>
                    <a:pt x="-166" y="747767"/>
                    <a:pt x="2117" y="736600"/>
                    <a:pt x="0" y="730250"/>
                  </a:cubicBezTo>
                  <a:cubicBezTo>
                    <a:pt x="7278" y="693859"/>
                    <a:pt x="5292" y="672042"/>
                    <a:pt x="6350" y="660400"/>
                  </a:cubicBezTo>
                  <a:close/>
                </a:path>
              </a:pathLst>
            </a:custGeom>
            <a:solidFill>
              <a:schemeClr val="bg1"/>
            </a:solidFill>
            <a:ln w="3175">
              <a:solidFill>
                <a:srgbClr val="7F7F7F">
                  <a:alpha val="25098"/>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5" name="TextBox 94"/>
            <p:cNvSpPr txBox="1"/>
            <p:nvPr/>
          </p:nvSpPr>
          <p:spPr>
            <a:xfrm rot="450999">
              <a:off x="5336962" y="4890492"/>
              <a:ext cx="2945810" cy="461665"/>
            </a:xfrm>
            <a:prstGeom prst="rect">
              <a:avLst/>
            </a:prstGeom>
            <a:noFill/>
          </p:spPr>
          <p:txBody>
            <a:bodyPr wrap="square" rtlCol="0">
              <a:spAutoFit/>
            </a:bodyPr>
            <a:lstStyle/>
            <a:p>
              <a:pPr algn="ctr"/>
              <a:r>
                <a:rPr lang="fr-FR"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COMMUNICATION</a:t>
              </a:r>
              <a:endParaRPr lang="fr-FR"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 name="Group 2"/>
          <p:cNvGrpSpPr/>
          <p:nvPr/>
        </p:nvGrpSpPr>
        <p:grpSpPr>
          <a:xfrm>
            <a:off x="1848725" y="4733142"/>
            <a:ext cx="1969310" cy="982137"/>
            <a:chOff x="1848725" y="4733142"/>
            <a:chExt cx="1969310" cy="982137"/>
          </a:xfrm>
        </p:grpSpPr>
        <p:sp>
          <p:nvSpPr>
            <p:cNvPr id="154" name="Freeform 153"/>
            <p:cNvSpPr/>
            <p:nvPr/>
          </p:nvSpPr>
          <p:spPr>
            <a:xfrm>
              <a:off x="1887132" y="5238414"/>
              <a:ext cx="1318527" cy="476865"/>
            </a:xfrm>
            <a:custGeom>
              <a:avLst/>
              <a:gdLst>
                <a:gd name="connsiteX0" fmla="*/ 0 w 1318527"/>
                <a:gd name="connsiteY0" fmla="*/ 0 h 476865"/>
                <a:gd name="connsiteX1" fmla="*/ 1259796 w 1318527"/>
                <a:gd name="connsiteY1" fmla="*/ 46170 h 476865"/>
                <a:gd name="connsiteX2" fmla="*/ 1318527 w 1318527"/>
                <a:gd name="connsiteY2" fmla="*/ 476865 h 476865"/>
                <a:gd name="connsiteX3" fmla="*/ 1310980 w 1318527"/>
                <a:gd name="connsiteY3" fmla="*/ 474349 h 476865"/>
                <a:gd name="connsiteX4" fmla="*/ 1268118 w 1318527"/>
                <a:gd name="connsiteY4" fmla="*/ 450537 h 476865"/>
                <a:gd name="connsiteX5" fmla="*/ 1201443 w 1318527"/>
                <a:gd name="connsiteY5" fmla="*/ 445774 h 476865"/>
                <a:gd name="connsiteX6" fmla="*/ 1172868 w 1318527"/>
                <a:gd name="connsiteY6" fmla="*/ 431487 h 476865"/>
                <a:gd name="connsiteX7" fmla="*/ 1144293 w 1318527"/>
                <a:gd name="connsiteY7" fmla="*/ 402912 h 476865"/>
                <a:gd name="connsiteX8" fmla="*/ 1130005 w 1318527"/>
                <a:gd name="connsiteY8" fmla="*/ 398149 h 476865"/>
                <a:gd name="connsiteX9" fmla="*/ 1110955 w 1318527"/>
                <a:gd name="connsiteY9" fmla="*/ 388624 h 476865"/>
                <a:gd name="connsiteX10" fmla="*/ 1087143 w 1318527"/>
                <a:gd name="connsiteY10" fmla="*/ 383862 h 476865"/>
                <a:gd name="connsiteX11" fmla="*/ 1058568 w 1318527"/>
                <a:gd name="connsiteY11" fmla="*/ 374337 h 476865"/>
                <a:gd name="connsiteX12" fmla="*/ 1039518 w 1318527"/>
                <a:gd name="connsiteY12" fmla="*/ 369574 h 476865"/>
                <a:gd name="connsiteX13" fmla="*/ 1025230 w 1318527"/>
                <a:gd name="connsiteY13" fmla="*/ 360049 h 476865"/>
                <a:gd name="connsiteX14" fmla="*/ 858543 w 1318527"/>
                <a:gd name="connsiteY14" fmla="*/ 360049 h 476865"/>
                <a:gd name="connsiteX15" fmla="*/ 810918 w 1318527"/>
                <a:gd name="connsiteY15" fmla="*/ 364812 h 476865"/>
                <a:gd name="connsiteX16" fmla="*/ 791868 w 1318527"/>
                <a:gd name="connsiteY16" fmla="*/ 369574 h 476865"/>
                <a:gd name="connsiteX17" fmla="*/ 768055 w 1318527"/>
                <a:gd name="connsiteY17" fmla="*/ 374337 h 476865"/>
                <a:gd name="connsiteX18" fmla="*/ 753768 w 1318527"/>
                <a:gd name="connsiteY18" fmla="*/ 379099 h 476865"/>
                <a:gd name="connsiteX19" fmla="*/ 725193 w 1318527"/>
                <a:gd name="connsiteY19" fmla="*/ 398149 h 476865"/>
                <a:gd name="connsiteX20" fmla="*/ 715668 w 1318527"/>
                <a:gd name="connsiteY20" fmla="*/ 412437 h 476865"/>
                <a:gd name="connsiteX21" fmla="*/ 687093 w 1318527"/>
                <a:gd name="connsiteY21" fmla="*/ 426724 h 476865"/>
                <a:gd name="connsiteX22" fmla="*/ 639468 w 1318527"/>
                <a:gd name="connsiteY22" fmla="*/ 421962 h 476865"/>
                <a:gd name="connsiteX23" fmla="*/ 610893 w 1318527"/>
                <a:gd name="connsiteY23" fmla="*/ 402912 h 476865"/>
                <a:gd name="connsiteX24" fmla="*/ 601368 w 1318527"/>
                <a:gd name="connsiteY24" fmla="*/ 388624 h 476865"/>
                <a:gd name="connsiteX25" fmla="*/ 572793 w 1318527"/>
                <a:gd name="connsiteY25" fmla="*/ 369574 h 476865"/>
                <a:gd name="connsiteX26" fmla="*/ 548980 w 1318527"/>
                <a:gd name="connsiteY26" fmla="*/ 340999 h 476865"/>
                <a:gd name="connsiteX27" fmla="*/ 534693 w 1318527"/>
                <a:gd name="connsiteY27" fmla="*/ 331474 h 476865"/>
                <a:gd name="connsiteX28" fmla="*/ 520405 w 1318527"/>
                <a:gd name="connsiteY28" fmla="*/ 312424 h 476865"/>
                <a:gd name="connsiteX29" fmla="*/ 468018 w 1318527"/>
                <a:gd name="connsiteY29" fmla="*/ 269562 h 476865"/>
                <a:gd name="connsiteX30" fmla="*/ 444205 w 1318527"/>
                <a:gd name="connsiteY30" fmla="*/ 250512 h 476865"/>
                <a:gd name="connsiteX31" fmla="*/ 410868 w 1318527"/>
                <a:gd name="connsiteY31" fmla="*/ 226699 h 476865"/>
                <a:gd name="connsiteX32" fmla="*/ 396580 w 1318527"/>
                <a:gd name="connsiteY32" fmla="*/ 221937 h 476865"/>
                <a:gd name="connsiteX33" fmla="*/ 282280 w 1318527"/>
                <a:gd name="connsiteY33" fmla="*/ 198124 h 476865"/>
                <a:gd name="connsiteX34" fmla="*/ 267993 w 1318527"/>
                <a:gd name="connsiteY34" fmla="*/ 183837 h 476865"/>
                <a:gd name="connsiteX35" fmla="*/ 244180 w 1318527"/>
                <a:gd name="connsiteY35" fmla="*/ 179074 h 476865"/>
                <a:gd name="connsiteX36" fmla="*/ 148930 w 1318527"/>
                <a:gd name="connsiteY36" fmla="*/ 183837 h 476865"/>
                <a:gd name="connsiteX37" fmla="*/ 106068 w 1318527"/>
                <a:gd name="connsiteY37" fmla="*/ 193362 h 476865"/>
                <a:gd name="connsiteX38" fmla="*/ 53680 w 1318527"/>
                <a:gd name="connsiteY38" fmla="*/ 183837 h 476865"/>
                <a:gd name="connsiteX39" fmla="*/ 39393 w 1318527"/>
                <a:gd name="connsiteY39" fmla="*/ 121924 h 476865"/>
                <a:gd name="connsiteX40" fmla="*/ 29868 w 1318527"/>
                <a:gd name="connsiteY40" fmla="*/ 83824 h 476865"/>
                <a:gd name="connsiteX41" fmla="*/ 25105 w 1318527"/>
                <a:gd name="connsiteY41" fmla="*/ 64774 h 476865"/>
                <a:gd name="connsiteX42" fmla="*/ 15580 w 1318527"/>
                <a:gd name="connsiteY42" fmla="*/ 50487 h 476865"/>
                <a:gd name="connsiteX43" fmla="*/ 6055 w 1318527"/>
                <a:gd name="connsiteY43" fmla="*/ 17149 h 476865"/>
                <a:gd name="connsiteX44" fmla="*/ 1293 w 1318527"/>
                <a:gd name="connsiteY44" fmla="*/ 2862 h 476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318527" h="476865">
                  <a:moveTo>
                    <a:pt x="0" y="0"/>
                  </a:moveTo>
                  <a:lnTo>
                    <a:pt x="1259796" y="46170"/>
                  </a:lnTo>
                  <a:lnTo>
                    <a:pt x="1318527" y="476865"/>
                  </a:lnTo>
                  <a:lnTo>
                    <a:pt x="1310980" y="474349"/>
                  </a:lnTo>
                  <a:cubicBezTo>
                    <a:pt x="1298161" y="467227"/>
                    <a:pt x="1284525" y="452467"/>
                    <a:pt x="1268118" y="450537"/>
                  </a:cubicBezTo>
                  <a:cubicBezTo>
                    <a:pt x="1245989" y="447934"/>
                    <a:pt x="1223668" y="447362"/>
                    <a:pt x="1201443" y="445774"/>
                  </a:cubicBezTo>
                  <a:cubicBezTo>
                    <a:pt x="1188202" y="441361"/>
                    <a:pt x="1183948" y="441336"/>
                    <a:pt x="1172868" y="431487"/>
                  </a:cubicBezTo>
                  <a:cubicBezTo>
                    <a:pt x="1162800" y="422538"/>
                    <a:pt x="1157072" y="407172"/>
                    <a:pt x="1144293" y="402912"/>
                  </a:cubicBezTo>
                  <a:cubicBezTo>
                    <a:pt x="1139530" y="401324"/>
                    <a:pt x="1134619" y="400127"/>
                    <a:pt x="1130005" y="398149"/>
                  </a:cubicBezTo>
                  <a:cubicBezTo>
                    <a:pt x="1123480" y="395352"/>
                    <a:pt x="1117690" y="390869"/>
                    <a:pt x="1110955" y="388624"/>
                  </a:cubicBezTo>
                  <a:cubicBezTo>
                    <a:pt x="1103276" y="386064"/>
                    <a:pt x="1094952" y="385992"/>
                    <a:pt x="1087143" y="383862"/>
                  </a:cubicBezTo>
                  <a:cubicBezTo>
                    <a:pt x="1077457" y="381220"/>
                    <a:pt x="1068308" y="376772"/>
                    <a:pt x="1058568" y="374337"/>
                  </a:cubicBezTo>
                  <a:lnTo>
                    <a:pt x="1039518" y="369574"/>
                  </a:lnTo>
                  <a:cubicBezTo>
                    <a:pt x="1034755" y="366399"/>
                    <a:pt x="1030545" y="362175"/>
                    <a:pt x="1025230" y="360049"/>
                  </a:cubicBezTo>
                  <a:cubicBezTo>
                    <a:pt x="967813" y="337082"/>
                    <a:pt x="931050" y="354325"/>
                    <a:pt x="858543" y="360049"/>
                  </a:cubicBezTo>
                  <a:cubicBezTo>
                    <a:pt x="842638" y="361305"/>
                    <a:pt x="826793" y="363224"/>
                    <a:pt x="810918" y="364812"/>
                  </a:cubicBezTo>
                  <a:cubicBezTo>
                    <a:pt x="804568" y="366399"/>
                    <a:pt x="798258" y="368154"/>
                    <a:pt x="791868" y="369574"/>
                  </a:cubicBezTo>
                  <a:cubicBezTo>
                    <a:pt x="783966" y="371330"/>
                    <a:pt x="775908" y="372374"/>
                    <a:pt x="768055" y="374337"/>
                  </a:cubicBezTo>
                  <a:cubicBezTo>
                    <a:pt x="763185" y="375555"/>
                    <a:pt x="758530" y="377512"/>
                    <a:pt x="753768" y="379099"/>
                  </a:cubicBezTo>
                  <a:cubicBezTo>
                    <a:pt x="744243" y="385449"/>
                    <a:pt x="731543" y="388624"/>
                    <a:pt x="725193" y="398149"/>
                  </a:cubicBezTo>
                  <a:cubicBezTo>
                    <a:pt x="722018" y="402912"/>
                    <a:pt x="719715" y="408390"/>
                    <a:pt x="715668" y="412437"/>
                  </a:cubicBezTo>
                  <a:cubicBezTo>
                    <a:pt x="706436" y="421669"/>
                    <a:pt x="698713" y="422851"/>
                    <a:pt x="687093" y="426724"/>
                  </a:cubicBezTo>
                  <a:cubicBezTo>
                    <a:pt x="671218" y="425137"/>
                    <a:pt x="654696" y="426721"/>
                    <a:pt x="639468" y="421962"/>
                  </a:cubicBezTo>
                  <a:cubicBezTo>
                    <a:pt x="628541" y="418548"/>
                    <a:pt x="610893" y="402912"/>
                    <a:pt x="610893" y="402912"/>
                  </a:cubicBezTo>
                  <a:cubicBezTo>
                    <a:pt x="607718" y="398149"/>
                    <a:pt x="605676" y="392393"/>
                    <a:pt x="601368" y="388624"/>
                  </a:cubicBezTo>
                  <a:cubicBezTo>
                    <a:pt x="592753" y="381086"/>
                    <a:pt x="572793" y="369574"/>
                    <a:pt x="572793" y="369574"/>
                  </a:cubicBezTo>
                  <a:cubicBezTo>
                    <a:pt x="563427" y="355526"/>
                    <a:pt x="562731" y="352459"/>
                    <a:pt x="548980" y="340999"/>
                  </a:cubicBezTo>
                  <a:cubicBezTo>
                    <a:pt x="544583" y="337335"/>
                    <a:pt x="538740" y="335521"/>
                    <a:pt x="534693" y="331474"/>
                  </a:cubicBezTo>
                  <a:cubicBezTo>
                    <a:pt x="529080" y="325861"/>
                    <a:pt x="525715" y="318324"/>
                    <a:pt x="520405" y="312424"/>
                  </a:cubicBezTo>
                  <a:cubicBezTo>
                    <a:pt x="492919" y="281884"/>
                    <a:pt x="498135" y="287632"/>
                    <a:pt x="468018" y="269562"/>
                  </a:cubicBezTo>
                  <a:cubicBezTo>
                    <a:pt x="449943" y="242449"/>
                    <a:pt x="468980" y="264669"/>
                    <a:pt x="444205" y="250512"/>
                  </a:cubicBezTo>
                  <a:cubicBezTo>
                    <a:pt x="429110" y="241886"/>
                    <a:pt x="425606" y="234068"/>
                    <a:pt x="410868" y="226699"/>
                  </a:cubicBezTo>
                  <a:cubicBezTo>
                    <a:pt x="406378" y="224454"/>
                    <a:pt x="401343" y="223524"/>
                    <a:pt x="396580" y="221937"/>
                  </a:cubicBezTo>
                  <a:cubicBezTo>
                    <a:pt x="344192" y="187012"/>
                    <a:pt x="379435" y="203522"/>
                    <a:pt x="282280" y="198124"/>
                  </a:cubicBezTo>
                  <a:cubicBezTo>
                    <a:pt x="277518" y="193362"/>
                    <a:pt x="274017" y="186849"/>
                    <a:pt x="267993" y="183837"/>
                  </a:cubicBezTo>
                  <a:cubicBezTo>
                    <a:pt x="260753" y="180217"/>
                    <a:pt x="252275" y="179074"/>
                    <a:pt x="244180" y="179074"/>
                  </a:cubicBezTo>
                  <a:cubicBezTo>
                    <a:pt x="212390" y="179074"/>
                    <a:pt x="180680" y="182249"/>
                    <a:pt x="148930" y="183837"/>
                  </a:cubicBezTo>
                  <a:cubicBezTo>
                    <a:pt x="135505" y="188312"/>
                    <a:pt x="120314" y="194200"/>
                    <a:pt x="106068" y="193362"/>
                  </a:cubicBezTo>
                  <a:cubicBezTo>
                    <a:pt x="88350" y="192320"/>
                    <a:pt x="71143" y="187012"/>
                    <a:pt x="53680" y="183837"/>
                  </a:cubicBezTo>
                  <a:cubicBezTo>
                    <a:pt x="42627" y="106456"/>
                    <a:pt x="56825" y="191651"/>
                    <a:pt x="39393" y="121924"/>
                  </a:cubicBezTo>
                  <a:lnTo>
                    <a:pt x="29868" y="83824"/>
                  </a:lnTo>
                  <a:cubicBezTo>
                    <a:pt x="28280" y="77474"/>
                    <a:pt x="28736" y="70220"/>
                    <a:pt x="25105" y="64774"/>
                  </a:cubicBezTo>
                  <a:lnTo>
                    <a:pt x="15580" y="50487"/>
                  </a:lnTo>
                  <a:cubicBezTo>
                    <a:pt x="4160" y="16223"/>
                    <a:pt x="18018" y="59018"/>
                    <a:pt x="6055" y="17149"/>
                  </a:cubicBezTo>
                  <a:cubicBezTo>
                    <a:pt x="4676" y="12322"/>
                    <a:pt x="3731" y="7250"/>
                    <a:pt x="1293" y="2862"/>
                  </a:cubicBezTo>
                  <a:close/>
                </a:path>
              </a:pathLst>
            </a:custGeom>
            <a:solidFill>
              <a:schemeClr val="bg1">
                <a:lumMod val="5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93" name="Freeform 92"/>
            <p:cNvSpPr/>
            <p:nvPr/>
          </p:nvSpPr>
          <p:spPr>
            <a:xfrm>
              <a:off x="1848725" y="4733142"/>
              <a:ext cx="1951452" cy="957262"/>
            </a:xfrm>
            <a:custGeom>
              <a:avLst/>
              <a:gdLst>
                <a:gd name="connsiteX0" fmla="*/ 1020010 w 1951452"/>
                <a:gd name="connsiteY0" fmla="*/ 185737 h 957262"/>
                <a:gd name="connsiteX1" fmla="*/ 1191460 w 1951452"/>
                <a:gd name="connsiteY1" fmla="*/ 200025 h 957262"/>
                <a:gd name="connsiteX2" fmla="*/ 1220035 w 1951452"/>
                <a:gd name="connsiteY2" fmla="*/ 185737 h 957262"/>
                <a:gd name="connsiteX3" fmla="*/ 1248610 w 1951452"/>
                <a:gd name="connsiteY3" fmla="*/ 176212 h 957262"/>
                <a:gd name="connsiteX4" fmla="*/ 1262897 w 1951452"/>
                <a:gd name="connsiteY4" fmla="*/ 171450 h 957262"/>
                <a:gd name="connsiteX5" fmla="*/ 1310522 w 1951452"/>
                <a:gd name="connsiteY5" fmla="*/ 176212 h 957262"/>
                <a:gd name="connsiteX6" fmla="*/ 1324810 w 1951452"/>
                <a:gd name="connsiteY6" fmla="*/ 185737 h 957262"/>
                <a:gd name="connsiteX7" fmla="*/ 1358147 w 1951452"/>
                <a:gd name="connsiteY7" fmla="*/ 204787 h 957262"/>
                <a:gd name="connsiteX8" fmla="*/ 1372435 w 1951452"/>
                <a:gd name="connsiteY8" fmla="*/ 214312 h 957262"/>
                <a:gd name="connsiteX9" fmla="*/ 1386722 w 1951452"/>
                <a:gd name="connsiteY9" fmla="*/ 219075 h 957262"/>
                <a:gd name="connsiteX10" fmla="*/ 1510547 w 1951452"/>
                <a:gd name="connsiteY10" fmla="*/ 223837 h 957262"/>
                <a:gd name="connsiteX11" fmla="*/ 1529597 w 1951452"/>
                <a:gd name="connsiteY11" fmla="*/ 228600 h 957262"/>
                <a:gd name="connsiteX12" fmla="*/ 1558172 w 1951452"/>
                <a:gd name="connsiteY12" fmla="*/ 247650 h 957262"/>
                <a:gd name="connsiteX13" fmla="*/ 1691522 w 1951452"/>
                <a:gd name="connsiteY13" fmla="*/ 257175 h 957262"/>
                <a:gd name="connsiteX14" fmla="*/ 1715335 w 1951452"/>
                <a:gd name="connsiteY14" fmla="*/ 276225 h 957262"/>
                <a:gd name="connsiteX15" fmla="*/ 1743910 w 1951452"/>
                <a:gd name="connsiteY15" fmla="*/ 295275 h 957262"/>
                <a:gd name="connsiteX16" fmla="*/ 1796297 w 1951452"/>
                <a:gd name="connsiteY16" fmla="*/ 280987 h 957262"/>
                <a:gd name="connsiteX17" fmla="*/ 1810585 w 1951452"/>
                <a:gd name="connsiteY17" fmla="*/ 276225 h 957262"/>
                <a:gd name="connsiteX18" fmla="*/ 1824872 w 1951452"/>
                <a:gd name="connsiteY18" fmla="*/ 271462 h 957262"/>
                <a:gd name="connsiteX19" fmla="*/ 1853447 w 1951452"/>
                <a:gd name="connsiteY19" fmla="*/ 266700 h 957262"/>
                <a:gd name="connsiteX20" fmla="*/ 1905835 w 1951452"/>
                <a:gd name="connsiteY20" fmla="*/ 276225 h 957262"/>
                <a:gd name="connsiteX21" fmla="*/ 1920122 w 1951452"/>
                <a:gd name="connsiteY21" fmla="*/ 285750 h 957262"/>
                <a:gd name="connsiteX22" fmla="*/ 1924885 w 1951452"/>
                <a:gd name="connsiteY22" fmla="*/ 395287 h 957262"/>
                <a:gd name="connsiteX23" fmla="*/ 1929647 w 1951452"/>
                <a:gd name="connsiteY23" fmla="*/ 500062 h 957262"/>
                <a:gd name="connsiteX24" fmla="*/ 1934410 w 1951452"/>
                <a:gd name="connsiteY24" fmla="*/ 514350 h 957262"/>
                <a:gd name="connsiteX25" fmla="*/ 1943935 w 1951452"/>
                <a:gd name="connsiteY25" fmla="*/ 528637 h 957262"/>
                <a:gd name="connsiteX26" fmla="*/ 1943935 w 1951452"/>
                <a:gd name="connsiteY26" fmla="*/ 595312 h 957262"/>
                <a:gd name="connsiteX27" fmla="*/ 1924885 w 1951452"/>
                <a:gd name="connsiteY27" fmla="*/ 623887 h 957262"/>
                <a:gd name="connsiteX28" fmla="*/ 1910597 w 1951452"/>
                <a:gd name="connsiteY28" fmla="*/ 652462 h 957262"/>
                <a:gd name="connsiteX29" fmla="*/ 1901072 w 1951452"/>
                <a:gd name="connsiteY29" fmla="*/ 681037 h 957262"/>
                <a:gd name="connsiteX30" fmla="*/ 1896310 w 1951452"/>
                <a:gd name="connsiteY30" fmla="*/ 695325 h 957262"/>
                <a:gd name="connsiteX31" fmla="*/ 1891547 w 1951452"/>
                <a:gd name="connsiteY31" fmla="*/ 719137 h 957262"/>
                <a:gd name="connsiteX32" fmla="*/ 1886785 w 1951452"/>
                <a:gd name="connsiteY32" fmla="*/ 747712 h 957262"/>
                <a:gd name="connsiteX33" fmla="*/ 1877260 w 1951452"/>
                <a:gd name="connsiteY33" fmla="*/ 776287 h 957262"/>
                <a:gd name="connsiteX34" fmla="*/ 1872497 w 1951452"/>
                <a:gd name="connsiteY34" fmla="*/ 795337 h 957262"/>
                <a:gd name="connsiteX35" fmla="*/ 1862972 w 1951452"/>
                <a:gd name="connsiteY35" fmla="*/ 823912 h 957262"/>
                <a:gd name="connsiteX36" fmla="*/ 1858210 w 1951452"/>
                <a:gd name="connsiteY36" fmla="*/ 842962 h 957262"/>
                <a:gd name="connsiteX37" fmla="*/ 1834397 w 1951452"/>
                <a:gd name="connsiteY37" fmla="*/ 871537 h 957262"/>
                <a:gd name="connsiteX38" fmla="*/ 1810585 w 1951452"/>
                <a:gd name="connsiteY38" fmla="*/ 900112 h 957262"/>
                <a:gd name="connsiteX39" fmla="*/ 1796297 w 1951452"/>
                <a:gd name="connsiteY39" fmla="*/ 909637 h 957262"/>
                <a:gd name="connsiteX40" fmla="*/ 1767722 w 1951452"/>
                <a:gd name="connsiteY40" fmla="*/ 928687 h 957262"/>
                <a:gd name="connsiteX41" fmla="*/ 1739147 w 1951452"/>
                <a:gd name="connsiteY41" fmla="*/ 947737 h 957262"/>
                <a:gd name="connsiteX42" fmla="*/ 1710572 w 1951452"/>
                <a:gd name="connsiteY42" fmla="*/ 957262 h 957262"/>
                <a:gd name="connsiteX43" fmla="*/ 1496260 w 1951452"/>
                <a:gd name="connsiteY43" fmla="*/ 952500 h 957262"/>
                <a:gd name="connsiteX44" fmla="*/ 1467685 w 1951452"/>
                <a:gd name="connsiteY44" fmla="*/ 942975 h 957262"/>
                <a:gd name="connsiteX45" fmla="*/ 1453397 w 1951452"/>
                <a:gd name="connsiteY45" fmla="*/ 938212 h 957262"/>
                <a:gd name="connsiteX46" fmla="*/ 1372435 w 1951452"/>
                <a:gd name="connsiteY46" fmla="*/ 933450 h 957262"/>
                <a:gd name="connsiteX47" fmla="*/ 1358147 w 1951452"/>
                <a:gd name="connsiteY47" fmla="*/ 928687 h 957262"/>
                <a:gd name="connsiteX48" fmla="*/ 1315285 w 1951452"/>
                <a:gd name="connsiteY48" fmla="*/ 904875 h 957262"/>
                <a:gd name="connsiteX49" fmla="*/ 1248610 w 1951452"/>
                <a:gd name="connsiteY49" fmla="*/ 900112 h 957262"/>
                <a:gd name="connsiteX50" fmla="*/ 1220035 w 1951452"/>
                <a:gd name="connsiteY50" fmla="*/ 885825 h 957262"/>
                <a:gd name="connsiteX51" fmla="*/ 1191460 w 1951452"/>
                <a:gd name="connsiteY51" fmla="*/ 857250 h 957262"/>
                <a:gd name="connsiteX52" fmla="*/ 1177172 w 1951452"/>
                <a:gd name="connsiteY52" fmla="*/ 852487 h 957262"/>
                <a:gd name="connsiteX53" fmla="*/ 1158122 w 1951452"/>
                <a:gd name="connsiteY53" fmla="*/ 842962 h 957262"/>
                <a:gd name="connsiteX54" fmla="*/ 1134310 w 1951452"/>
                <a:gd name="connsiteY54" fmla="*/ 838200 h 957262"/>
                <a:gd name="connsiteX55" fmla="*/ 1105735 w 1951452"/>
                <a:gd name="connsiteY55" fmla="*/ 828675 h 957262"/>
                <a:gd name="connsiteX56" fmla="*/ 1086685 w 1951452"/>
                <a:gd name="connsiteY56" fmla="*/ 823912 h 957262"/>
                <a:gd name="connsiteX57" fmla="*/ 1072397 w 1951452"/>
                <a:gd name="connsiteY57" fmla="*/ 814387 h 957262"/>
                <a:gd name="connsiteX58" fmla="*/ 905710 w 1951452"/>
                <a:gd name="connsiteY58" fmla="*/ 814387 h 957262"/>
                <a:gd name="connsiteX59" fmla="*/ 858085 w 1951452"/>
                <a:gd name="connsiteY59" fmla="*/ 819150 h 957262"/>
                <a:gd name="connsiteX60" fmla="*/ 839035 w 1951452"/>
                <a:gd name="connsiteY60" fmla="*/ 823912 h 957262"/>
                <a:gd name="connsiteX61" fmla="*/ 815222 w 1951452"/>
                <a:gd name="connsiteY61" fmla="*/ 828675 h 957262"/>
                <a:gd name="connsiteX62" fmla="*/ 800935 w 1951452"/>
                <a:gd name="connsiteY62" fmla="*/ 833437 h 957262"/>
                <a:gd name="connsiteX63" fmla="*/ 772360 w 1951452"/>
                <a:gd name="connsiteY63" fmla="*/ 852487 h 957262"/>
                <a:gd name="connsiteX64" fmla="*/ 762835 w 1951452"/>
                <a:gd name="connsiteY64" fmla="*/ 866775 h 957262"/>
                <a:gd name="connsiteX65" fmla="*/ 734260 w 1951452"/>
                <a:gd name="connsiteY65" fmla="*/ 881062 h 957262"/>
                <a:gd name="connsiteX66" fmla="*/ 686635 w 1951452"/>
                <a:gd name="connsiteY66" fmla="*/ 876300 h 957262"/>
                <a:gd name="connsiteX67" fmla="*/ 658060 w 1951452"/>
                <a:gd name="connsiteY67" fmla="*/ 857250 h 957262"/>
                <a:gd name="connsiteX68" fmla="*/ 648535 w 1951452"/>
                <a:gd name="connsiteY68" fmla="*/ 842962 h 957262"/>
                <a:gd name="connsiteX69" fmla="*/ 619960 w 1951452"/>
                <a:gd name="connsiteY69" fmla="*/ 823912 h 957262"/>
                <a:gd name="connsiteX70" fmla="*/ 596147 w 1951452"/>
                <a:gd name="connsiteY70" fmla="*/ 795337 h 957262"/>
                <a:gd name="connsiteX71" fmla="*/ 581860 w 1951452"/>
                <a:gd name="connsiteY71" fmla="*/ 785812 h 957262"/>
                <a:gd name="connsiteX72" fmla="*/ 567572 w 1951452"/>
                <a:gd name="connsiteY72" fmla="*/ 766762 h 957262"/>
                <a:gd name="connsiteX73" fmla="*/ 515185 w 1951452"/>
                <a:gd name="connsiteY73" fmla="*/ 723900 h 957262"/>
                <a:gd name="connsiteX74" fmla="*/ 491372 w 1951452"/>
                <a:gd name="connsiteY74" fmla="*/ 704850 h 957262"/>
                <a:gd name="connsiteX75" fmla="*/ 458035 w 1951452"/>
                <a:gd name="connsiteY75" fmla="*/ 681037 h 957262"/>
                <a:gd name="connsiteX76" fmla="*/ 443747 w 1951452"/>
                <a:gd name="connsiteY76" fmla="*/ 676275 h 957262"/>
                <a:gd name="connsiteX77" fmla="*/ 329447 w 1951452"/>
                <a:gd name="connsiteY77" fmla="*/ 652462 h 957262"/>
                <a:gd name="connsiteX78" fmla="*/ 315160 w 1951452"/>
                <a:gd name="connsiteY78" fmla="*/ 638175 h 957262"/>
                <a:gd name="connsiteX79" fmla="*/ 291347 w 1951452"/>
                <a:gd name="connsiteY79" fmla="*/ 633412 h 957262"/>
                <a:gd name="connsiteX80" fmla="*/ 196097 w 1951452"/>
                <a:gd name="connsiteY80" fmla="*/ 638175 h 957262"/>
                <a:gd name="connsiteX81" fmla="*/ 153235 w 1951452"/>
                <a:gd name="connsiteY81" fmla="*/ 647700 h 957262"/>
                <a:gd name="connsiteX82" fmla="*/ 100847 w 1951452"/>
                <a:gd name="connsiteY82" fmla="*/ 638175 h 957262"/>
                <a:gd name="connsiteX83" fmla="*/ 86560 w 1951452"/>
                <a:gd name="connsiteY83" fmla="*/ 576262 h 957262"/>
                <a:gd name="connsiteX84" fmla="*/ 77035 w 1951452"/>
                <a:gd name="connsiteY84" fmla="*/ 538162 h 957262"/>
                <a:gd name="connsiteX85" fmla="*/ 72272 w 1951452"/>
                <a:gd name="connsiteY85" fmla="*/ 519112 h 957262"/>
                <a:gd name="connsiteX86" fmla="*/ 62747 w 1951452"/>
                <a:gd name="connsiteY86" fmla="*/ 504825 h 957262"/>
                <a:gd name="connsiteX87" fmla="*/ 53222 w 1951452"/>
                <a:gd name="connsiteY87" fmla="*/ 471487 h 957262"/>
                <a:gd name="connsiteX88" fmla="*/ 48460 w 1951452"/>
                <a:gd name="connsiteY88" fmla="*/ 457200 h 957262"/>
                <a:gd name="connsiteX89" fmla="*/ 29410 w 1951452"/>
                <a:gd name="connsiteY89" fmla="*/ 428625 h 957262"/>
                <a:gd name="connsiteX90" fmla="*/ 15122 w 1951452"/>
                <a:gd name="connsiteY90" fmla="*/ 423862 h 957262"/>
                <a:gd name="connsiteX91" fmla="*/ 10360 w 1951452"/>
                <a:gd name="connsiteY91" fmla="*/ 409575 h 957262"/>
                <a:gd name="connsiteX92" fmla="*/ 835 w 1951452"/>
                <a:gd name="connsiteY92" fmla="*/ 395287 h 957262"/>
                <a:gd name="connsiteX93" fmla="*/ 15122 w 1951452"/>
                <a:gd name="connsiteY93" fmla="*/ 352425 h 957262"/>
                <a:gd name="connsiteX94" fmla="*/ 24647 w 1951452"/>
                <a:gd name="connsiteY94" fmla="*/ 323850 h 957262"/>
                <a:gd name="connsiteX95" fmla="*/ 34172 w 1951452"/>
                <a:gd name="connsiteY95" fmla="*/ 295275 h 957262"/>
                <a:gd name="connsiteX96" fmla="*/ 38935 w 1951452"/>
                <a:gd name="connsiteY96" fmla="*/ 280987 h 957262"/>
                <a:gd name="connsiteX97" fmla="*/ 48460 w 1951452"/>
                <a:gd name="connsiteY97" fmla="*/ 266700 h 957262"/>
                <a:gd name="connsiteX98" fmla="*/ 62747 w 1951452"/>
                <a:gd name="connsiteY98" fmla="*/ 180975 h 957262"/>
                <a:gd name="connsiteX99" fmla="*/ 67510 w 1951452"/>
                <a:gd name="connsiteY99" fmla="*/ 166687 h 957262"/>
                <a:gd name="connsiteX100" fmla="*/ 81797 w 1951452"/>
                <a:gd name="connsiteY100" fmla="*/ 157162 h 957262"/>
                <a:gd name="connsiteX101" fmla="*/ 115135 w 1951452"/>
                <a:gd name="connsiteY101" fmla="*/ 119062 h 957262"/>
                <a:gd name="connsiteX102" fmla="*/ 119897 w 1951452"/>
                <a:gd name="connsiteY102" fmla="*/ 104775 h 957262"/>
                <a:gd name="connsiteX103" fmla="*/ 134185 w 1951452"/>
                <a:gd name="connsiteY103" fmla="*/ 71437 h 957262"/>
                <a:gd name="connsiteX104" fmla="*/ 143710 w 1951452"/>
                <a:gd name="connsiteY104" fmla="*/ 38100 h 957262"/>
                <a:gd name="connsiteX105" fmla="*/ 186572 w 1951452"/>
                <a:gd name="connsiteY105" fmla="*/ 4762 h 957262"/>
                <a:gd name="connsiteX106" fmla="*/ 210385 w 1951452"/>
                <a:gd name="connsiteY106" fmla="*/ 0 h 957262"/>
                <a:gd name="connsiteX107" fmla="*/ 267535 w 1951452"/>
                <a:gd name="connsiteY107" fmla="*/ 4762 h 957262"/>
                <a:gd name="connsiteX108" fmla="*/ 281822 w 1951452"/>
                <a:gd name="connsiteY108" fmla="*/ 9525 h 957262"/>
                <a:gd name="connsiteX109" fmla="*/ 386597 w 1951452"/>
                <a:gd name="connsiteY109" fmla="*/ 14287 h 957262"/>
                <a:gd name="connsiteX110" fmla="*/ 400885 w 1951452"/>
                <a:gd name="connsiteY110" fmla="*/ 19050 h 957262"/>
                <a:gd name="connsiteX111" fmla="*/ 429460 w 1951452"/>
                <a:gd name="connsiteY111" fmla="*/ 42862 h 957262"/>
                <a:gd name="connsiteX112" fmla="*/ 486610 w 1951452"/>
                <a:gd name="connsiteY112" fmla="*/ 38100 h 957262"/>
                <a:gd name="connsiteX113" fmla="*/ 515185 w 1951452"/>
                <a:gd name="connsiteY113" fmla="*/ 28575 h 957262"/>
                <a:gd name="connsiteX114" fmla="*/ 534235 w 1951452"/>
                <a:gd name="connsiteY114" fmla="*/ 23812 h 957262"/>
                <a:gd name="connsiteX115" fmla="*/ 553285 w 1951452"/>
                <a:gd name="connsiteY115" fmla="*/ 28575 h 957262"/>
                <a:gd name="connsiteX116" fmla="*/ 581860 w 1951452"/>
                <a:gd name="connsiteY116" fmla="*/ 42862 h 957262"/>
                <a:gd name="connsiteX117" fmla="*/ 686635 w 1951452"/>
                <a:gd name="connsiteY117" fmla="*/ 47625 h 957262"/>
                <a:gd name="connsiteX118" fmla="*/ 715210 w 1951452"/>
                <a:gd name="connsiteY118" fmla="*/ 57150 h 957262"/>
                <a:gd name="connsiteX119" fmla="*/ 743785 w 1951452"/>
                <a:gd name="connsiteY119" fmla="*/ 76200 h 957262"/>
                <a:gd name="connsiteX120" fmla="*/ 758072 w 1951452"/>
                <a:gd name="connsiteY120" fmla="*/ 85725 h 957262"/>
                <a:gd name="connsiteX121" fmla="*/ 777122 w 1951452"/>
                <a:gd name="connsiteY121" fmla="*/ 100012 h 957262"/>
                <a:gd name="connsiteX122" fmla="*/ 791410 w 1951452"/>
                <a:gd name="connsiteY122" fmla="*/ 104775 h 957262"/>
                <a:gd name="connsiteX123" fmla="*/ 805697 w 1951452"/>
                <a:gd name="connsiteY123" fmla="*/ 114300 h 957262"/>
                <a:gd name="connsiteX124" fmla="*/ 834272 w 1951452"/>
                <a:gd name="connsiteY124" fmla="*/ 123825 h 957262"/>
                <a:gd name="connsiteX125" fmla="*/ 858085 w 1951452"/>
                <a:gd name="connsiteY125" fmla="*/ 142875 h 957262"/>
                <a:gd name="connsiteX126" fmla="*/ 900947 w 1951452"/>
                <a:gd name="connsiteY126" fmla="*/ 166687 h 957262"/>
                <a:gd name="connsiteX127" fmla="*/ 915235 w 1951452"/>
                <a:gd name="connsiteY127" fmla="*/ 176212 h 957262"/>
                <a:gd name="connsiteX128" fmla="*/ 1020010 w 1951452"/>
                <a:gd name="connsiteY128" fmla="*/ 185737 h 95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1951452" h="957262">
                  <a:moveTo>
                    <a:pt x="1020010" y="185737"/>
                  </a:moveTo>
                  <a:cubicBezTo>
                    <a:pt x="1066048" y="189706"/>
                    <a:pt x="1072117" y="200025"/>
                    <a:pt x="1191460" y="200025"/>
                  </a:cubicBezTo>
                  <a:cubicBezTo>
                    <a:pt x="1204484" y="200025"/>
                    <a:pt x="1209202" y="190551"/>
                    <a:pt x="1220035" y="185737"/>
                  </a:cubicBezTo>
                  <a:cubicBezTo>
                    <a:pt x="1229210" y="181659"/>
                    <a:pt x="1239085" y="179387"/>
                    <a:pt x="1248610" y="176212"/>
                  </a:cubicBezTo>
                  <a:lnTo>
                    <a:pt x="1262897" y="171450"/>
                  </a:lnTo>
                  <a:cubicBezTo>
                    <a:pt x="1278772" y="173037"/>
                    <a:pt x="1294976" y="172625"/>
                    <a:pt x="1310522" y="176212"/>
                  </a:cubicBezTo>
                  <a:cubicBezTo>
                    <a:pt x="1316099" y="177499"/>
                    <a:pt x="1320152" y="182410"/>
                    <a:pt x="1324810" y="185737"/>
                  </a:cubicBezTo>
                  <a:cubicBezTo>
                    <a:pt x="1350039" y="203758"/>
                    <a:pt x="1334961" y="197059"/>
                    <a:pt x="1358147" y="204787"/>
                  </a:cubicBezTo>
                  <a:cubicBezTo>
                    <a:pt x="1362910" y="207962"/>
                    <a:pt x="1367315" y="211752"/>
                    <a:pt x="1372435" y="214312"/>
                  </a:cubicBezTo>
                  <a:cubicBezTo>
                    <a:pt x="1376925" y="216557"/>
                    <a:pt x="1381714" y="218730"/>
                    <a:pt x="1386722" y="219075"/>
                  </a:cubicBezTo>
                  <a:cubicBezTo>
                    <a:pt x="1427930" y="221917"/>
                    <a:pt x="1469272" y="222250"/>
                    <a:pt x="1510547" y="223837"/>
                  </a:cubicBezTo>
                  <a:cubicBezTo>
                    <a:pt x="1516897" y="225425"/>
                    <a:pt x="1523743" y="225673"/>
                    <a:pt x="1529597" y="228600"/>
                  </a:cubicBezTo>
                  <a:cubicBezTo>
                    <a:pt x="1539836" y="233720"/>
                    <a:pt x="1546880" y="245768"/>
                    <a:pt x="1558172" y="247650"/>
                  </a:cubicBezTo>
                  <a:cubicBezTo>
                    <a:pt x="1621232" y="258159"/>
                    <a:pt x="1577101" y="251973"/>
                    <a:pt x="1691522" y="257175"/>
                  </a:cubicBezTo>
                  <a:cubicBezTo>
                    <a:pt x="1712824" y="289127"/>
                    <a:pt x="1687730" y="257822"/>
                    <a:pt x="1715335" y="276225"/>
                  </a:cubicBezTo>
                  <a:cubicBezTo>
                    <a:pt x="1751010" y="300008"/>
                    <a:pt x="1709936" y="283950"/>
                    <a:pt x="1743910" y="295275"/>
                  </a:cubicBezTo>
                  <a:cubicBezTo>
                    <a:pt x="1777571" y="288542"/>
                    <a:pt x="1760039" y="293073"/>
                    <a:pt x="1796297" y="280987"/>
                  </a:cubicBezTo>
                  <a:lnTo>
                    <a:pt x="1810585" y="276225"/>
                  </a:lnTo>
                  <a:cubicBezTo>
                    <a:pt x="1815347" y="274638"/>
                    <a:pt x="1819920" y="272287"/>
                    <a:pt x="1824872" y="271462"/>
                  </a:cubicBezTo>
                  <a:lnTo>
                    <a:pt x="1853447" y="266700"/>
                  </a:lnTo>
                  <a:cubicBezTo>
                    <a:pt x="1866585" y="268342"/>
                    <a:pt x="1891150" y="268882"/>
                    <a:pt x="1905835" y="276225"/>
                  </a:cubicBezTo>
                  <a:cubicBezTo>
                    <a:pt x="1910954" y="278785"/>
                    <a:pt x="1915360" y="282575"/>
                    <a:pt x="1920122" y="285750"/>
                  </a:cubicBezTo>
                  <a:cubicBezTo>
                    <a:pt x="1938196" y="339972"/>
                    <a:pt x="1930237" y="304302"/>
                    <a:pt x="1924885" y="395287"/>
                  </a:cubicBezTo>
                  <a:cubicBezTo>
                    <a:pt x="1926472" y="430212"/>
                    <a:pt x="1926859" y="465212"/>
                    <a:pt x="1929647" y="500062"/>
                  </a:cubicBezTo>
                  <a:cubicBezTo>
                    <a:pt x="1930047" y="505066"/>
                    <a:pt x="1932165" y="509860"/>
                    <a:pt x="1934410" y="514350"/>
                  </a:cubicBezTo>
                  <a:cubicBezTo>
                    <a:pt x="1936970" y="519469"/>
                    <a:pt x="1940760" y="523875"/>
                    <a:pt x="1943935" y="528637"/>
                  </a:cubicBezTo>
                  <a:cubicBezTo>
                    <a:pt x="1952467" y="554238"/>
                    <a:pt x="1955346" y="556513"/>
                    <a:pt x="1943935" y="595312"/>
                  </a:cubicBezTo>
                  <a:cubicBezTo>
                    <a:pt x="1940705" y="606294"/>
                    <a:pt x="1928505" y="613027"/>
                    <a:pt x="1924885" y="623887"/>
                  </a:cubicBezTo>
                  <a:cubicBezTo>
                    <a:pt x="1918312" y="643605"/>
                    <a:pt x="1922907" y="633998"/>
                    <a:pt x="1910597" y="652462"/>
                  </a:cubicBezTo>
                  <a:lnTo>
                    <a:pt x="1901072" y="681037"/>
                  </a:lnTo>
                  <a:cubicBezTo>
                    <a:pt x="1899485" y="685800"/>
                    <a:pt x="1897295" y="690402"/>
                    <a:pt x="1896310" y="695325"/>
                  </a:cubicBezTo>
                  <a:cubicBezTo>
                    <a:pt x="1894722" y="703262"/>
                    <a:pt x="1892995" y="711173"/>
                    <a:pt x="1891547" y="719137"/>
                  </a:cubicBezTo>
                  <a:cubicBezTo>
                    <a:pt x="1889820" y="728638"/>
                    <a:pt x="1889127" y="738344"/>
                    <a:pt x="1886785" y="747712"/>
                  </a:cubicBezTo>
                  <a:cubicBezTo>
                    <a:pt x="1884350" y="757452"/>
                    <a:pt x="1879695" y="766547"/>
                    <a:pt x="1877260" y="776287"/>
                  </a:cubicBezTo>
                  <a:cubicBezTo>
                    <a:pt x="1875672" y="782637"/>
                    <a:pt x="1874378" y="789068"/>
                    <a:pt x="1872497" y="795337"/>
                  </a:cubicBezTo>
                  <a:cubicBezTo>
                    <a:pt x="1869612" y="804954"/>
                    <a:pt x="1865407" y="814171"/>
                    <a:pt x="1862972" y="823912"/>
                  </a:cubicBezTo>
                  <a:cubicBezTo>
                    <a:pt x="1861385" y="830262"/>
                    <a:pt x="1860788" y="836946"/>
                    <a:pt x="1858210" y="842962"/>
                  </a:cubicBezTo>
                  <a:cubicBezTo>
                    <a:pt x="1851949" y="857571"/>
                    <a:pt x="1844496" y="859419"/>
                    <a:pt x="1834397" y="871537"/>
                  </a:cubicBezTo>
                  <a:cubicBezTo>
                    <a:pt x="1817367" y="891972"/>
                    <a:pt x="1833354" y="881138"/>
                    <a:pt x="1810585" y="900112"/>
                  </a:cubicBezTo>
                  <a:cubicBezTo>
                    <a:pt x="1806188" y="903776"/>
                    <a:pt x="1800694" y="905973"/>
                    <a:pt x="1796297" y="909637"/>
                  </a:cubicBezTo>
                  <a:cubicBezTo>
                    <a:pt x="1772514" y="929457"/>
                    <a:pt x="1792832" y="920318"/>
                    <a:pt x="1767722" y="928687"/>
                  </a:cubicBezTo>
                  <a:cubicBezTo>
                    <a:pt x="1758197" y="935037"/>
                    <a:pt x="1750007" y="944117"/>
                    <a:pt x="1739147" y="947737"/>
                  </a:cubicBezTo>
                  <a:lnTo>
                    <a:pt x="1710572" y="957262"/>
                  </a:lnTo>
                  <a:cubicBezTo>
                    <a:pt x="1639135" y="955675"/>
                    <a:pt x="1567592" y="956696"/>
                    <a:pt x="1496260" y="952500"/>
                  </a:cubicBezTo>
                  <a:cubicBezTo>
                    <a:pt x="1486237" y="951910"/>
                    <a:pt x="1477210" y="946150"/>
                    <a:pt x="1467685" y="942975"/>
                  </a:cubicBezTo>
                  <a:cubicBezTo>
                    <a:pt x="1462922" y="941387"/>
                    <a:pt x="1458409" y="938507"/>
                    <a:pt x="1453397" y="938212"/>
                  </a:cubicBezTo>
                  <a:lnTo>
                    <a:pt x="1372435" y="933450"/>
                  </a:lnTo>
                  <a:cubicBezTo>
                    <a:pt x="1367672" y="931862"/>
                    <a:pt x="1362536" y="931125"/>
                    <a:pt x="1358147" y="928687"/>
                  </a:cubicBezTo>
                  <a:cubicBezTo>
                    <a:pt x="1345328" y="921565"/>
                    <a:pt x="1331692" y="906805"/>
                    <a:pt x="1315285" y="904875"/>
                  </a:cubicBezTo>
                  <a:cubicBezTo>
                    <a:pt x="1293156" y="902272"/>
                    <a:pt x="1270835" y="901700"/>
                    <a:pt x="1248610" y="900112"/>
                  </a:cubicBezTo>
                  <a:cubicBezTo>
                    <a:pt x="1235369" y="895699"/>
                    <a:pt x="1231115" y="895674"/>
                    <a:pt x="1220035" y="885825"/>
                  </a:cubicBezTo>
                  <a:cubicBezTo>
                    <a:pt x="1209967" y="876876"/>
                    <a:pt x="1204239" y="861510"/>
                    <a:pt x="1191460" y="857250"/>
                  </a:cubicBezTo>
                  <a:cubicBezTo>
                    <a:pt x="1186697" y="855662"/>
                    <a:pt x="1181786" y="854465"/>
                    <a:pt x="1177172" y="852487"/>
                  </a:cubicBezTo>
                  <a:cubicBezTo>
                    <a:pt x="1170647" y="849690"/>
                    <a:pt x="1164857" y="845207"/>
                    <a:pt x="1158122" y="842962"/>
                  </a:cubicBezTo>
                  <a:cubicBezTo>
                    <a:pt x="1150443" y="840402"/>
                    <a:pt x="1142119" y="840330"/>
                    <a:pt x="1134310" y="838200"/>
                  </a:cubicBezTo>
                  <a:cubicBezTo>
                    <a:pt x="1124624" y="835558"/>
                    <a:pt x="1115475" y="831110"/>
                    <a:pt x="1105735" y="828675"/>
                  </a:cubicBezTo>
                  <a:lnTo>
                    <a:pt x="1086685" y="823912"/>
                  </a:lnTo>
                  <a:cubicBezTo>
                    <a:pt x="1081922" y="820737"/>
                    <a:pt x="1077712" y="816513"/>
                    <a:pt x="1072397" y="814387"/>
                  </a:cubicBezTo>
                  <a:cubicBezTo>
                    <a:pt x="1014980" y="791420"/>
                    <a:pt x="978217" y="808663"/>
                    <a:pt x="905710" y="814387"/>
                  </a:cubicBezTo>
                  <a:cubicBezTo>
                    <a:pt x="889805" y="815643"/>
                    <a:pt x="873960" y="817562"/>
                    <a:pt x="858085" y="819150"/>
                  </a:cubicBezTo>
                  <a:cubicBezTo>
                    <a:pt x="851735" y="820737"/>
                    <a:pt x="845425" y="822492"/>
                    <a:pt x="839035" y="823912"/>
                  </a:cubicBezTo>
                  <a:cubicBezTo>
                    <a:pt x="831133" y="825668"/>
                    <a:pt x="823075" y="826712"/>
                    <a:pt x="815222" y="828675"/>
                  </a:cubicBezTo>
                  <a:cubicBezTo>
                    <a:pt x="810352" y="829893"/>
                    <a:pt x="805697" y="831850"/>
                    <a:pt x="800935" y="833437"/>
                  </a:cubicBezTo>
                  <a:cubicBezTo>
                    <a:pt x="791410" y="839787"/>
                    <a:pt x="778710" y="842962"/>
                    <a:pt x="772360" y="852487"/>
                  </a:cubicBezTo>
                  <a:cubicBezTo>
                    <a:pt x="769185" y="857250"/>
                    <a:pt x="766882" y="862728"/>
                    <a:pt x="762835" y="866775"/>
                  </a:cubicBezTo>
                  <a:cubicBezTo>
                    <a:pt x="753603" y="876007"/>
                    <a:pt x="745880" y="877189"/>
                    <a:pt x="734260" y="881062"/>
                  </a:cubicBezTo>
                  <a:cubicBezTo>
                    <a:pt x="718385" y="879475"/>
                    <a:pt x="701863" y="881059"/>
                    <a:pt x="686635" y="876300"/>
                  </a:cubicBezTo>
                  <a:cubicBezTo>
                    <a:pt x="675708" y="872886"/>
                    <a:pt x="658060" y="857250"/>
                    <a:pt x="658060" y="857250"/>
                  </a:cubicBezTo>
                  <a:cubicBezTo>
                    <a:pt x="654885" y="852487"/>
                    <a:pt x="652843" y="846731"/>
                    <a:pt x="648535" y="842962"/>
                  </a:cubicBezTo>
                  <a:cubicBezTo>
                    <a:pt x="639920" y="835424"/>
                    <a:pt x="619960" y="823912"/>
                    <a:pt x="619960" y="823912"/>
                  </a:cubicBezTo>
                  <a:cubicBezTo>
                    <a:pt x="610594" y="809864"/>
                    <a:pt x="609898" y="806797"/>
                    <a:pt x="596147" y="795337"/>
                  </a:cubicBezTo>
                  <a:cubicBezTo>
                    <a:pt x="591750" y="791673"/>
                    <a:pt x="585907" y="789859"/>
                    <a:pt x="581860" y="785812"/>
                  </a:cubicBezTo>
                  <a:cubicBezTo>
                    <a:pt x="576247" y="780199"/>
                    <a:pt x="572882" y="772662"/>
                    <a:pt x="567572" y="766762"/>
                  </a:cubicBezTo>
                  <a:cubicBezTo>
                    <a:pt x="540086" y="736222"/>
                    <a:pt x="545302" y="741970"/>
                    <a:pt x="515185" y="723900"/>
                  </a:cubicBezTo>
                  <a:cubicBezTo>
                    <a:pt x="497110" y="696787"/>
                    <a:pt x="516147" y="719007"/>
                    <a:pt x="491372" y="704850"/>
                  </a:cubicBezTo>
                  <a:cubicBezTo>
                    <a:pt x="476277" y="696224"/>
                    <a:pt x="472773" y="688406"/>
                    <a:pt x="458035" y="681037"/>
                  </a:cubicBezTo>
                  <a:cubicBezTo>
                    <a:pt x="453545" y="678792"/>
                    <a:pt x="448510" y="677862"/>
                    <a:pt x="443747" y="676275"/>
                  </a:cubicBezTo>
                  <a:cubicBezTo>
                    <a:pt x="391359" y="641350"/>
                    <a:pt x="426602" y="657860"/>
                    <a:pt x="329447" y="652462"/>
                  </a:cubicBezTo>
                  <a:cubicBezTo>
                    <a:pt x="324685" y="647700"/>
                    <a:pt x="321184" y="641187"/>
                    <a:pt x="315160" y="638175"/>
                  </a:cubicBezTo>
                  <a:cubicBezTo>
                    <a:pt x="307920" y="634555"/>
                    <a:pt x="299442" y="633412"/>
                    <a:pt x="291347" y="633412"/>
                  </a:cubicBezTo>
                  <a:cubicBezTo>
                    <a:pt x="259557" y="633412"/>
                    <a:pt x="227847" y="636587"/>
                    <a:pt x="196097" y="638175"/>
                  </a:cubicBezTo>
                  <a:cubicBezTo>
                    <a:pt x="182672" y="642650"/>
                    <a:pt x="167481" y="648538"/>
                    <a:pt x="153235" y="647700"/>
                  </a:cubicBezTo>
                  <a:cubicBezTo>
                    <a:pt x="135517" y="646658"/>
                    <a:pt x="118310" y="641350"/>
                    <a:pt x="100847" y="638175"/>
                  </a:cubicBezTo>
                  <a:cubicBezTo>
                    <a:pt x="89794" y="560794"/>
                    <a:pt x="103992" y="645989"/>
                    <a:pt x="86560" y="576262"/>
                  </a:cubicBezTo>
                  <a:lnTo>
                    <a:pt x="77035" y="538162"/>
                  </a:lnTo>
                  <a:cubicBezTo>
                    <a:pt x="75447" y="531812"/>
                    <a:pt x="75903" y="524558"/>
                    <a:pt x="72272" y="519112"/>
                  </a:cubicBezTo>
                  <a:lnTo>
                    <a:pt x="62747" y="504825"/>
                  </a:lnTo>
                  <a:cubicBezTo>
                    <a:pt x="51327" y="470561"/>
                    <a:pt x="65185" y="513356"/>
                    <a:pt x="53222" y="471487"/>
                  </a:cubicBezTo>
                  <a:cubicBezTo>
                    <a:pt x="51843" y="466660"/>
                    <a:pt x="50898" y="461588"/>
                    <a:pt x="48460" y="457200"/>
                  </a:cubicBezTo>
                  <a:cubicBezTo>
                    <a:pt x="42901" y="447193"/>
                    <a:pt x="40270" y="432245"/>
                    <a:pt x="29410" y="428625"/>
                  </a:cubicBezTo>
                  <a:lnTo>
                    <a:pt x="15122" y="423862"/>
                  </a:lnTo>
                  <a:cubicBezTo>
                    <a:pt x="13535" y="419100"/>
                    <a:pt x="12605" y="414065"/>
                    <a:pt x="10360" y="409575"/>
                  </a:cubicBezTo>
                  <a:cubicBezTo>
                    <a:pt x="7800" y="404455"/>
                    <a:pt x="1467" y="400976"/>
                    <a:pt x="835" y="395287"/>
                  </a:cubicBezTo>
                  <a:cubicBezTo>
                    <a:pt x="-2740" y="363112"/>
                    <a:pt x="5740" y="373534"/>
                    <a:pt x="15122" y="352425"/>
                  </a:cubicBezTo>
                  <a:cubicBezTo>
                    <a:pt x="19200" y="343250"/>
                    <a:pt x="21472" y="333375"/>
                    <a:pt x="24647" y="323850"/>
                  </a:cubicBezTo>
                  <a:lnTo>
                    <a:pt x="34172" y="295275"/>
                  </a:lnTo>
                  <a:cubicBezTo>
                    <a:pt x="35760" y="290512"/>
                    <a:pt x="36150" y="285164"/>
                    <a:pt x="38935" y="280987"/>
                  </a:cubicBezTo>
                  <a:lnTo>
                    <a:pt x="48460" y="266700"/>
                  </a:lnTo>
                  <a:cubicBezTo>
                    <a:pt x="53127" y="234024"/>
                    <a:pt x="55332" y="215579"/>
                    <a:pt x="62747" y="180975"/>
                  </a:cubicBezTo>
                  <a:cubicBezTo>
                    <a:pt x="63799" y="176066"/>
                    <a:pt x="64374" y="170607"/>
                    <a:pt x="67510" y="166687"/>
                  </a:cubicBezTo>
                  <a:cubicBezTo>
                    <a:pt x="71086" y="162218"/>
                    <a:pt x="77035" y="160337"/>
                    <a:pt x="81797" y="157162"/>
                  </a:cubicBezTo>
                  <a:cubicBezTo>
                    <a:pt x="104022" y="123824"/>
                    <a:pt x="91322" y="134937"/>
                    <a:pt x="115135" y="119062"/>
                  </a:cubicBezTo>
                  <a:cubicBezTo>
                    <a:pt x="116722" y="114300"/>
                    <a:pt x="117920" y="109389"/>
                    <a:pt x="119897" y="104775"/>
                  </a:cubicBezTo>
                  <a:cubicBezTo>
                    <a:pt x="130781" y="79379"/>
                    <a:pt x="127804" y="93773"/>
                    <a:pt x="134185" y="71437"/>
                  </a:cubicBezTo>
                  <a:cubicBezTo>
                    <a:pt x="134980" y="68653"/>
                    <a:pt x="140853" y="42386"/>
                    <a:pt x="143710" y="38100"/>
                  </a:cubicBezTo>
                  <a:cubicBezTo>
                    <a:pt x="150266" y="28267"/>
                    <a:pt x="179292" y="6218"/>
                    <a:pt x="186572" y="4762"/>
                  </a:cubicBezTo>
                  <a:lnTo>
                    <a:pt x="210385" y="0"/>
                  </a:lnTo>
                  <a:cubicBezTo>
                    <a:pt x="229435" y="1587"/>
                    <a:pt x="248587" y="2236"/>
                    <a:pt x="267535" y="4762"/>
                  </a:cubicBezTo>
                  <a:cubicBezTo>
                    <a:pt x="272511" y="5425"/>
                    <a:pt x="276818" y="9125"/>
                    <a:pt x="281822" y="9525"/>
                  </a:cubicBezTo>
                  <a:cubicBezTo>
                    <a:pt x="316672" y="12313"/>
                    <a:pt x="351672" y="12700"/>
                    <a:pt x="386597" y="14287"/>
                  </a:cubicBezTo>
                  <a:cubicBezTo>
                    <a:pt x="391360" y="15875"/>
                    <a:pt x="396395" y="16805"/>
                    <a:pt x="400885" y="19050"/>
                  </a:cubicBezTo>
                  <a:cubicBezTo>
                    <a:pt x="414144" y="25680"/>
                    <a:pt x="418928" y="32331"/>
                    <a:pt x="429460" y="42862"/>
                  </a:cubicBezTo>
                  <a:cubicBezTo>
                    <a:pt x="448510" y="41275"/>
                    <a:pt x="467754" y="41243"/>
                    <a:pt x="486610" y="38100"/>
                  </a:cubicBezTo>
                  <a:cubicBezTo>
                    <a:pt x="496514" y="36449"/>
                    <a:pt x="505445" y="31010"/>
                    <a:pt x="515185" y="28575"/>
                  </a:cubicBezTo>
                  <a:lnTo>
                    <a:pt x="534235" y="23812"/>
                  </a:lnTo>
                  <a:cubicBezTo>
                    <a:pt x="540585" y="25400"/>
                    <a:pt x="547269" y="25997"/>
                    <a:pt x="553285" y="28575"/>
                  </a:cubicBezTo>
                  <a:cubicBezTo>
                    <a:pt x="568026" y="34893"/>
                    <a:pt x="565408" y="41546"/>
                    <a:pt x="581860" y="42862"/>
                  </a:cubicBezTo>
                  <a:cubicBezTo>
                    <a:pt x="616710" y="45650"/>
                    <a:pt x="651710" y="46037"/>
                    <a:pt x="686635" y="47625"/>
                  </a:cubicBezTo>
                  <a:cubicBezTo>
                    <a:pt x="696160" y="50800"/>
                    <a:pt x="706856" y="51581"/>
                    <a:pt x="715210" y="57150"/>
                  </a:cubicBezTo>
                  <a:lnTo>
                    <a:pt x="743785" y="76200"/>
                  </a:lnTo>
                  <a:cubicBezTo>
                    <a:pt x="748547" y="79375"/>
                    <a:pt x="753493" y="82291"/>
                    <a:pt x="758072" y="85725"/>
                  </a:cubicBezTo>
                  <a:cubicBezTo>
                    <a:pt x="764422" y="90487"/>
                    <a:pt x="770230" y="96074"/>
                    <a:pt x="777122" y="100012"/>
                  </a:cubicBezTo>
                  <a:cubicBezTo>
                    <a:pt x="781481" y="102503"/>
                    <a:pt x="786920" y="102530"/>
                    <a:pt x="791410" y="104775"/>
                  </a:cubicBezTo>
                  <a:cubicBezTo>
                    <a:pt x="796529" y="107335"/>
                    <a:pt x="800467" y="111975"/>
                    <a:pt x="805697" y="114300"/>
                  </a:cubicBezTo>
                  <a:cubicBezTo>
                    <a:pt x="814872" y="118378"/>
                    <a:pt x="834272" y="123825"/>
                    <a:pt x="834272" y="123825"/>
                  </a:cubicBezTo>
                  <a:cubicBezTo>
                    <a:pt x="851871" y="150223"/>
                    <a:pt x="833728" y="129343"/>
                    <a:pt x="858085" y="142875"/>
                  </a:cubicBezTo>
                  <a:cubicBezTo>
                    <a:pt x="907210" y="170167"/>
                    <a:pt x="868620" y="155912"/>
                    <a:pt x="900947" y="166687"/>
                  </a:cubicBezTo>
                  <a:cubicBezTo>
                    <a:pt x="905710" y="169862"/>
                    <a:pt x="910115" y="173652"/>
                    <a:pt x="915235" y="176212"/>
                  </a:cubicBezTo>
                  <a:cubicBezTo>
                    <a:pt x="940826" y="189008"/>
                    <a:pt x="973972" y="181768"/>
                    <a:pt x="1020010" y="185737"/>
                  </a:cubicBezTo>
                  <a:close/>
                </a:path>
              </a:pathLst>
            </a:custGeom>
            <a:solidFill>
              <a:schemeClr val="bg1"/>
            </a:solidFill>
            <a:ln w="3175">
              <a:solidFill>
                <a:srgbClr val="7F7F7F">
                  <a:alpha val="25098"/>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6" name="TextBox 95"/>
            <p:cNvSpPr txBox="1"/>
            <p:nvPr/>
          </p:nvSpPr>
          <p:spPr>
            <a:xfrm rot="638430">
              <a:off x="1880371" y="4974997"/>
              <a:ext cx="1937664" cy="523220"/>
            </a:xfrm>
            <a:prstGeom prst="rect">
              <a:avLst/>
            </a:prstGeom>
            <a:noFill/>
          </p:spPr>
          <p:txBody>
            <a:bodyPr wrap="square" rtlCol="0">
              <a:spAutoFit/>
            </a:bodyPr>
            <a:lstStyle/>
            <a:p>
              <a:pPr algn="ctr"/>
              <a:r>
                <a:rPr lang="fr-FR" sz="2800" b="1"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FRIENDS</a:t>
              </a:r>
            </a:p>
          </p:txBody>
        </p:sp>
      </p:grpSp>
      <p:grpSp>
        <p:nvGrpSpPr>
          <p:cNvPr id="85" name="Group 84"/>
          <p:cNvGrpSpPr/>
          <p:nvPr/>
        </p:nvGrpSpPr>
        <p:grpSpPr>
          <a:xfrm>
            <a:off x="2530597" y="4555031"/>
            <a:ext cx="469081" cy="644864"/>
            <a:chOff x="5887113" y="1524000"/>
            <a:chExt cx="575450" cy="791094"/>
          </a:xfrm>
        </p:grpSpPr>
        <p:sp>
          <p:nvSpPr>
            <p:cNvPr id="86" name="Freeform 85"/>
            <p:cNvSpPr/>
            <p:nvPr/>
          </p:nvSpPr>
          <p:spPr>
            <a:xfrm>
              <a:off x="5887113" y="1711984"/>
              <a:ext cx="575450" cy="603110"/>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38275 h 2709376"/>
                <a:gd name="connsiteX1" fmla="*/ 2609990 w 2737278"/>
                <a:gd name="connsiteY1" fmla="*/ 849677 h 2709376"/>
                <a:gd name="connsiteX2" fmla="*/ 140 w 2737278"/>
                <a:gd name="connsiteY2" fmla="*/ 1516427 h 2709376"/>
                <a:gd name="connsiteX3" fmla="*/ 361052 w 2737278"/>
                <a:gd name="connsiteY3" fmla="*/ 266875 h 2709376"/>
                <a:gd name="connsiteX4" fmla="*/ 1985733 w 2737278"/>
                <a:gd name="connsiteY4" fmla="*/ 38275 h 2709376"/>
                <a:gd name="connsiteX0" fmla="*/ 1985733 w 2737278"/>
                <a:gd name="connsiteY0" fmla="*/ 197737 h 2868838"/>
                <a:gd name="connsiteX1" fmla="*/ 2609990 w 2737278"/>
                <a:gd name="connsiteY1" fmla="*/ 1009139 h 2868838"/>
                <a:gd name="connsiteX2" fmla="*/ 140 w 2737278"/>
                <a:gd name="connsiteY2" fmla="*/ 1675889 h 2868838"/>
                <a:gd name="connsiteX3" fmla="*/ 361052 w 2737278"/>
                <a:gd name="connsiteY3" fmla="*/ 426337 h 2868838"/>
                <a:gd name="connsiteX4" fmla="*/ 1985733 w 2737278"/>
                <a:gd name="connsiteY4" fmla="*/ 197737 h 2868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868838">
                  <a:moveTo>
                    <a:pt x="1985733" y="197737"/>
                  </a:moveTo>
                  <a:cubicBezTo>
                    <a:pt x="2305470" y="456969"/>
                    <a:pt x="2470290" y="583689"/>
                    <a:pt x="2609990" y="1009139"/>
                  </a:cubicBezTo>
                  <a:cubicBezTo>
                    <a:pt x="3435490" y="2869689"/>
                    <a:pt x="-25260" y="3739639"/>
                    <a:pt x="140" y="1675889"/>
                  </a:cubicBezTo>
                  <a:cubicBezTo>
                    <a:pt x="140" y="1218689"/>
                    <a:pt x="90997" y="830780"/>
                    <a:pt x="361052" y="426337"/>
                  </a:cubicBezTo>
                  <a:cubicBezTo>
                    <a:pt x="762054" y="-51461"/>
                    <a:pt x="1504414" y="-127657"/>
                    <a:pt x="1985733" y="197737"/>
                  </a:cubicBezTo>
                  <a:close/>
                </a:path>
              </a:pathLst>
            </a:custGeom>
            <a:solidFill>
              <a:srgbClr val="262626">
                <a:alpha val="50196"/>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87" name="Group 86"/>
            <p:cNvGrpSpPr/>
            <p:nvPr/>
          </p:nvGrpSpPr>
          <p:grpSpPr>
            <a:xfrm>
              <a:off x="5925600" y="1524000"/>
              <a:ext cx="485358" cy="691367"/>
              <a:chOff x="-17068800" y="-21587295"/>
              <a:chExt cx="5638800" cy="8032186"/>
            </a:xfrm>
          </p:grpSpPr>
          <p:sp>
            <p:nvSpPr>
              <p:cNvPr id="88" name="Oval 87"/>
              <p:cNvSpPr/>
              <p:nvPr/>
            </p:nvSpPr>
            <p:spPr>
              <a:xfrm>
                <a:off x="-16916400" y="-18508109"/>
                <a:ext cx="5486400" cy="4953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9" name="Freeform 88"/>
              <p:cNvSpPr/>
              <p:nvPr/>
            </p:nvSpPr>
            <p:spPr>
              <a:xfrm>
                <a:off x="-16306799" y="-18685323"/>
                <a:ext cx="4017464" cy="3920345"/>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671101">
                    <a:moveTo>
                      <a:pt x="1985733" y="0"/>
                    </a:moveTo>
                    <a:cubicBezTo>
                      <a:pt x="2305470" y="259232"/>
                      <a:pt x="2470290" y="385952"/>
                      <a:pt x="2609990" y="811402"/>
                    </a:cubicBezTo>
                    <a:cubicBezTo>
                      <a:pt x="3435490" y="2671952"/>
                      <a:pt x="-25260" y="3541902"/>
                      <a:pt x="140" y="1478152"/>
                    </a:cubicBezTo>
                    <a:cubicBezTo>
                      <a:pt x="140" y="1020952"/>
                      <a:pt x="90997" y="633043"/>
                      <a:pt x="361052" y="228600"/>
                    </a:cubicBezTo>
                    <a:lnTo>
                      <a:pt x="1985733" y="0"/>
                    </a:lnTo>
                    <a:close/>
                  </a:path>
                </a:pathLst>
              </a:custGeom>
              <a:solidFill>
                <a:srgbClr val="262626">
                  <a:alpha val="29020"/>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0" name="Freeform 89"/>
              <p:cNvSpPr/>
              <p:nvPr/>
            </p:nvSpPr>
            <p:spPr>
              <a:xfrm>
                <a:off x="-15735440" y="-18317609"/>
                <a:ext cx="2737278" cy="2735999"/>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735999">
                    <a:moveTo>
                      <a:pt x="2076590" y="0"/>
                    </a:moveTo>
                    <a:cubicBezTo>
                      <a:pt x="2292490" y="311150"/>
                      <a:pt x="2470290" y="450850"/>
                      <a:pt x="2609990" y="876300"/>
                    </a:cubicBezTo>
                    <a:cubicBezTo>
                      <a:pt x="3435490" y="2736850"/>
                      <a:pt x="-25260" y="3606800"/>
                      <a:pt x="140" y="1543050"/>
                    </a:cubicBezTo>
                    <a:cubicBezTo>
                      <a:pt x="140" y="1085850"/>
                      <a:pt x="140" y="723900"/>
                      <a:pt x="114440" y="228600"/>
                    </a:cubicBezTo>
                    <a:lnTo>
                      <a:pt x="2076590" y="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1" name="Oval 90"/>
              <p:cNvSpPr/>
              <p:nvPr/>
            </p:nvSpPr>
            <p:spPr>
              <a:xfrm>
                <a:off x="-17068800" y="-21389837"/>
                <a:ext cx="4419600" cy="44196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 name="Oval 91"/>
              <p:cNvSpPr/>
              <p:nvPr/>
            </p:nvSpPr>
            <p:spPr>
              <a:xfrm>
                <a:off x="-17068800" y="-21587295"/>
                <a:ext cx="4419600" cy="4419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grpSp>
        <p:nvGrpSpPr>
          <p:cNvPr id="15" name="Group 14"/>
          <p:cNvGrpSpPr/>
          <p:nvPr/>
        </p:nvGrpSpPr>
        <p:grpSpPr>
          <a:xfrm>
            <a:off x="8139189" y="3572774"/>
            <a:ext cx="2405579" cy="917403"/>
            <a:chOff x="8139189" y="3572774"/>
            <a:chExt cx="2405579" cy="917403"/>
          </a:xfrm>
        </p:grpSpPr>
        <p:sp>
          <p:nvSpPr>
            <p:cNvPr id="141" name="Freeform 140"/>
            <p:cNvSpPr/>
            <p:nvPr/>
          </p:nvSpPr>
          <p:spPr>
            <a:xfrm>
              <a:off x="8269514" y="4215632"/>
              <a:ext cx="2258969" cy="274545"/>
            </a:xfrm>
            <a:custGeom>
              <a:avLst/>
              <a:gdLst>
                <a:gd name="connsiteX0" fmla="*/ 893235 w 2258969"/>
                <a:gd name="connsiteY0" fmla="*/ 188326 h 274545"/>
                <a:gd name="connsiteX1" fmla="*/ 895343 w 2258969"/>
                <a:gd name="connsiteY1" fmla="*/ 190051 h 274545"/>
                <a:gd name="connsiteX2" fmla="*/ 893491 w 2258969"/>
                <a:gd name="connsiteY2" fmla="*/ 188632 h 274545"/>
                <a:gd name="connsiteX3" fmla="*/ 2219844 w 2258969"/>
                <a:gd name="connsiteY3" fmla="*/ 143596 h 274545"/>
                <a:gd name="connsiteX4" fmla="*/ 2219235 w 2258969"/>
                <a:gd name="connsiteY4" fmla="*/ 144113 h 274545"/>
                <a:gd name="connsiteX5" fmla="*/ 2219286 w 2258969"/>
                <a:gd name="connsiteY5" fmla="*/ 144045 h 274545"/>
                <a:gd name="connsiteX6" fmla="*/ 2219844 w 2258969"/>
                <a:gd name="connsiteY6" fmla="*/ 143596 h 274545"/>
                <a:gd name="connsiteX7" fmla="*/ 0 w 2258969"/>
                <a:gd name="connsiteY7" fmla="*/ 0 h 274545"/>
                <a:gd name="connsiteX8" fmla="*/ 2258969 w 2258969"/>
                <a:gd name="connsiteY8" fmla="*/ 0 h 274545"/>
                <a:gd name="connsiteX9" fmla="*/ 2258039 w 2258969"/>
                <a:gd name="connsiteY9" fmla="*/ 10226 h 274545"/>
                <a:gd name="connsiteX10" fmla="*/ 2253276 w 2258969"/>
                <a:gd name="connsiteY10" fmla="*/ 38801 h 274545"/>
                <a:gd name="connsiteX11" fmla="*/ 2250895 w 2258969"/>
                <a:gd name="connsiteY11" fmla="*/ 50707 h 274545"/>
                <a:gd name="connsiteX12" fmla="*/ 2248514 w 2258969"/>
                <a:gd name="connsiteY12" fmla="*/ 64995 h 274545"/>
                <a:gd name="connsiteX13" fmla="*/ 2243751 w 2258969"/>
                <a:gd name="connsiteY13" fmla="*/ 81663 h 274545"/>
                <a:gd name="connsiteX14" fmla="*/ 2236607 w 2258969"/>
                <a:gd name="connsiteY14" fmla="*/ 105476 h 274545"/>
                <a:gd name="connsiteX15" fmla="*/ 2219939 w 2258969"/>
                <a:gd name="connsiteY15" fmla="*/ 136432 h 274545"/>
                <a:gd name="connsiteX16" fmla="*/ 2216877 w 2258969"/>
                <a:gd name="connsiteY16" fmla="*/ 146114 h 274545"/>
                <a:gd name="connsiteX17" fmla="*/ 2219235 w 2258969"/>
                <a:gd name="connsiteY17" fmla="*/ 144113 h 274545"/>
                <a:gd name="connsiteX18" fmla="*/ 2214701 w 2258969"/>
                <a:gd name="connsiteY18" fmla="*/ 150121 h 274545"/>
                <a:gd name="connsiteX19" fmla="*/ 2205651 w 2258969"/>
                <a:gd name="connsiteY19" fmla="*/ 162626 h 274545"/>
                <a:gd name="connsiteX20" fmla="*/ 2174695 w 2258969"/>
                <a:gd name="connsiteY20" fmla="*/ 167388 h 274545"/>
                <a:gd name="connsiteX21" fmla="*/ 2160407 w 2258969"/>
                <a:gd name="connsiteY21" fmla="*/ 169770 h 274545"/>
                <a:gd name="connsiteX22" fmla="*/ 2150882 w 2258969"/>
                <a:gd name="connsiteY22" fmla="*/ 172151 h 274545"/>
                <a:gd name="connsiteX23" fmla="*/ 2122307 w 2258969"/>
                <a:gd name="connsiteY23" fmla="*/ 176913 h 274545"/>
                <a:gd name="connsiteX24" fmla="*/ 2105639 w 2258969"/>
                <a:gd name="connsiteY24" fmla="*/ 181676 h 274545"/>
                <a:gd name="connsiteX25" fmla="*/ 2091351 w 2258969"/>
                <a:gd name="connsiteY25" fmla="*/ 188820 h 274545"/>
                <a:gd name="connsiteX26" fmla="*/ 2074682 w 2258969"/>
                <a:gd name="connsiteY26" fmla="*/ 195963 h 274545"/>
                <a:gd name="connsiteX27" fmla="*/ 2055632 w 2258969"/>
                <a:gd name="connsiteY27" fmla="*/ 205488 h 274545"/>
                <a:gd name="connsiteX28" fmla="*/ 2046107 w 2258969"/>
                <a:gd name="connsiteY28" fmla="*/ 212632 h 274545"/>
                <a:gd name="connsiteX29" fmla="*/ 2015151 w 2258969"/>
                <a:gd name="connsiteY29" fmla="*/ 224538 h 274545"/>
                <a:gd name="connsiteX30" fmla="*/ 1998482 w 2258969"/>
                <a:gd name="connsiteY30" fmla="*/ 229301 h 274545"/>
                <a:gd name="connsiteX31" fmla="*/ 1991339 w 2258969"/>
                <a:gd name="connsiteY31" fmla="*/ 234063 h 274545"/>
                <a:gd name="connsiteX32" fmla="*/ 1984195 w 2258969"/>
                <a:gd name="connsiteY32" fmla="*/ 236445 h 274545"/>
                <a:gd name="connsiteX33" fmla="*/ 1974670 w 2258969"/>
                <a:gd name="connsiteY33" fmla="*/ 241207 h 274545"/>
                <a:gd name="connsiteX34" fmla="*/ 1955620 w 2258969"/>
                <a:gd name="connsiteY34" fmla="*/ 245970 h 274545"/>
                <a:gd name="connsiteX35" fmla="*/ 1948476 w 2258969"/>
                <a:gd name="connsiteY35" fmla="*/ 248351 h 274545"/>
                <a:gd name="connsiteX36" fmla="*/ 1936570 w 2258969"/>
                <a:gd name="connsiteY36" fmla="*/ 250732 h 274545"/>
                <a:gd name="connsiteX37" fmla="*/ 1879420 w 2258969"/>
                <a:gd name="connsiteY37" fmla="*/ 253113 h 274545"/>
                <a:gd name="connsiteX38" fmla="*/ 1874657 w 2258969"/>
                <a:gd name="connsiteY38" fmla="*/ 245970 h 274545"/>
                <a:gd name="connsiteX39" fmla="*/ 1865132 w 2258969"/>
                <a:gd name="connsiteY39" fmla="*/ 238826 h 274545"/>
                <a:gd name="connsiteX40" fmla="*/ 1853226 w 2258969"/>
                <a:gd name="connsiteY40" fmla="*/ 229301 h 274545"/>
                <a:gd name="connsiteX41" fmla="*/ 1838939 w 2258969"/>
                <a:gd name="connsiteY41" fmla="*/ 219776 h 274545"/>
                <a:gd name="connsiteX42" fmla="*/ 1827032 w 2258969"/>
                <a:gd name="connsiteY42" fmla="*/ 217395 h 274545"/>
                <a:gd name="connsiteX43" fmla="*/ 1817507 w 2258969"/>
                <a:gd name="connsiteY43" fmla="*/ 210251 h 274545"/>
                <a:gd name="connsiteX44" fmla="*/ 1798457 w 2258969"/>
                <a:gd name="connsiteY44" fmla="*/ 198345 h 274545"/>
                <a:gd name="connsiteX45" fmla="*/ 1777026 w 2258969"/>
                <a:gd name="connsiteY45" fmla="*/ 188820 h 274545"/>
                <a:gd name="connsiteX46" fmla="*/ 1765120 w 2258969"/>
                <a:gd name="connsiteY46" fmla="*/ 186438 h 274545"/>
                <a:gd name="connsiteX47" fmla="*/ 1722257 w 2258969"/>
                <a:gd name="connsiteY47" fmla="*/ 181676 h 274545"/>
                <a:gd name="connsiteX48" fmla="*/ 1710351 w 2258969"/>
                <a:gd name="connsiteY48" fmla="*/ 179295 h 274545"/>
                <a:gd name="connsiteX49" fmla="*/ 1691301 w 2258969"/>
                <a:gd name="connsiteY49" fmla="*/ 172151 h 274545"/>
                <a:gd name="connsiteX50" fmla="*/ 1677014 w 2258969"/>
                <a:gd name="connsiteY50" fmla="*/ 169770 h 274545"/>
                <a:gd name="connsiteX51" fmla="*/ 1669870 w 2258969"/>
                <a:gd name="connsiteY51" fmla="*/ 167388 h 274545"/>
                <a:gd name="connsiteX52" fmla="*/ 1660345 w 2258969"/>
                <a:gd name="connsiteY52" fmla="*/ 165007 h 274545"/>
                <a:gd name="connsiteX53" fmla="*/ 1638914 w 2258969"/>
                <a:gd name="connsiteY53" fmla="*/ 162626 h 274545"/>
                <a:gd name="connsiteX54" fmla="*/ 1631770 w 2258969"/>
                <a:gd name="connsiteY54" fmla="*/ 155482 h 274545"/>
                <a:gd name="connsiteX55" fmla="*/ 1617482 w 2258969"/>
                <a:gd name="connsiteY55" fmla="*/ 145957 h 274545"/>
                <a:gd name="connsiteX56" fmla="*/ 1610339 w 2258969"/>
                <a:gd name="connsiteY56" fmla="*/ 138813 h 274545"/>
                <a:gd name="connsiteX57" fmla="*/ 1598432 w 2258969"/>
                <a:gd name="connsiteY57" fmla="*/ 124526 h 274545"/>
                <a:gd name="connsiteX58" fmla="*/ 1591289 w 2258969"/>
                <a:gd name="connsiteY58" fmla="*/ 122145 h 274545"/>
                <a:gd name="connsiteX59" fmla="*/ 1577001 w 2258969"/>
                <a:gd name="connsiteY59" fmla="*/ 126907 h 274545"/>
                <a:gd name="connsiteX60" fmla="*/ 1555570 w 2258969"/>
                <a:gd name="connsiteY60" fmla="*/ 136432 h 274545"/>
                <a:gd name="connsiteX61" fmla="*/ 1548426 w 2258969"/>
                <a:gd name="connsiteY61" fmla="*/ 138813 h 274545"/>
                <a:gd name="connsiteX62" fmla="*/ 1538901 w 2258969"/>
                <a:gd name="connsiteY62" fmla="*/ 141195 h 274545"/>
                <a:gd name="connsiteX63" fmla="*/ 1529376 w 2258969"/>
                <a:gd name="connsiteY63" fmla="*/ 145957 h 274545"/>
                <a:gd name="connsiteX64" fmla="*/ 1510326 w 2258969"/>
                <a:gd name="connsiteY64" fmla="*/ 150720 h 274545"/>
                <a:gd name="connsiteX65" fmla="*/ 1472226 w 2258969"/>
                <a:gd name="connsiteY65" fmla="*/ 153101 h 274545"/>
                <a:gd name="connsiteX66" fmla="*/ 1465082 w 2258969"/>
                <a:gd name="connsiteY66" fmla="*/ 150720 h 274545"/>
                <a:gd name="connsiteX67" fmla="*/ 1438889 w 2258969"/>
                <a:gd name="connsiteY67" fmla="*/ 148338 h 274545"/>
                <a:gd name="connsiteX68" fmla="*/ 1400789 w 2258969"/>
                <a:gd name="connsiteY68" fmla="*/ 150720 h 274545"/>
                <a:gd name="connsiteX69" fmla="*/ 1374595 w 2258969"/>
                <a:gd name="connsiteY69" fmla="*/ 157863 h 274545"/>
                <a:gd name="connsiteX70" fmla="*/ 1365070 w 2258969"/>
                <a:gd name="connsiteY70" fmla="*/ 160245 h 274545"/>
                <a:gd name="connsiteX71" fmla="*/ 1331732 w 2258969"/>
                <a:gd name="connsiteY71" fmla="*/ 165007 h 274545"/>
                <a:gd name="connsiteX72" fmla="*/ 1324589 w 2258969"/>
                <a:gd name="connsiteY72" fmla="*/ 167388 h 274545"/>
                <a:gd name="connsiteX73" fmla="*/ 1317445 w 2258969"/>
                <a:gd name="connsiteY73" fmla="*/ 172151 h 274545"/>
                <a:gd name="connsiteX74" fmla="*/ 1300776 w 2258969"/>
                <a:gd name="connsiteY74" fmla="*/ 176913 h 274545"/>
                <a:gd name="connsiteX75" fmla="*/ 1279345 w 2258969"/>
                <a:gd name="connsiteY75" fmla="*/ 188820 h 274545"/>
                <a:gd name="connsiteX76" fmla="*/ 1272201 w 2258969"/>
                <a:gd name="connsiteY76" fmla="*/ 191201 h 274545"/>
                <a:gd name="connsiteX77" fmla="*/ 1262676 w 2258969"/>
                <a:gd name="connsiteY77" fmla="*/ 200726 h 274545"/>
                <a:gd name="connsiteX78" fmla="*/ 1253151 w 2258969"/>
                <a:gd name="connsiteY78" fmla="*/ 205488 h 274545"/>
                <a:gd name="connsiteX79" fmla="*/ 1246007 w 2258969"/>
                <a:gd name="connsiteY79" fmla="*/ 207870 h 274545"/>
                <a:gd name="connsiteX80" fmla="*/ 1243626 w 2258969"/>
                <a:gd name="connsiteY80" fmla="*/ 215013 h 274545"/>
                <a:gd name="connsiteX81" fmla="*/ 1229339 w 2258969"/>
                <a:gd name="connsiteY81" fmla="*/ 219776 h 274545"/>
                <a:gd name="connsiteX82" fmla="*/ 1226957 w 2258969"/>
                <a:gd name="connsiteY82" fmla="*/ 226920 h 274545"/>
                <a:gd name="connsiteX83" fmla="*/ 1219814 w 2258969"/>
                <a:gd name="connsiteY83" fmla="*/ 231682 h 274545"/>
                <a:gd name="connsiteX84" fmla="*/ 1212670 w 2258969"/>
                <a:gd name="connsiteY84" fmla="*/ 234063 h 274545"/>
                <a:gd name="connsiteX85" fmla="*/ 1207907 w 2258969"/>
                <a:gd name="connsiteY85" fmla="*/ 241207 h 274545"/>
                <a:gd name="connsiteX86" fmla="*/ 1198382 w 2258969"/>
                <a:gd name="connsiteY86" fmla="*/ 243588 h 274545"/>
                <a:gd name="connsiteX87" fmla="*/ 1124564 w 2258969"/>
                <a:gd name="connsiteY87" fmla="*/ 243588 h 274545"/>
                <a:gd name="connsiteX88" fmla="*/ 1117420 w 2258969"/>
                <a:gd name="connsiteY88" fmla="*/ 245970 h 274545"/>
                <a:gd name="connsiteX89" fmla="*/ 1105514 w 2258969"/>
                <a:gd name="connsiteY89" fmla="*/ 248351 h 274545"/>
                <a:gd name="connsiteX90" fmla="*/ 1100751 w 2258969"/>
                <a:gd name="connsiteY90" fmla="*/ 255495 h 274545"/>
                <a:gd name="connsiteX91" fmla="*/ 1093607 w 2258969"/>
                <a:gd name="connsiteY91" fmla="*/ 257876 h 274545"/>
                <a:gd name="connsiteX92" fmla="*/ 1079320 w 2258969"/>
                <a:gd name="connsiteY92" fmla="*/ 272163 h 274545"/>
                <a:gd name="connsiteX93" fmla="*/ 1007882 w 2258969"/>
                <a:gd name="connsiteY93" fmla="*/ 274545 h 274545"/>
                <a:gd name="connsiteX94" fmla="*/ 991214 w 2258969"/>
                <a:gd name="connsiteY94" fmla="*/ 253113 h 274545"/>
                <a:gd name="connsiteX95" fmla="*/ 981689 w 2258969"/>
                <a:gd name="connsiteY95" fmla="*/ 243588 h 274545"/>
                <a:gd name="connsiteX96" fmla="*/ 974545 w 2258969"/>
                <a:gd name="connsiteY96" fmla="*/ 234063 h 274545"/>
                <a:gd name="connsiteX97" fmla="*/ 955495 w 2258969"/>
                <a:gd name="connsiteY97" fmla="*/ 219776 h 274545"/>
                <a:gd name="connsiteX98" fmla="*/ 948351 w 2258969"/>
                <a:gd name="connsiteY98" fmla="*/ 212632 h 274545"/>
                <a:gd name="connsiteX99" fmla="*/ 926920 w 2258969"/>
                <a:gd name="connsiteY99" fmla="*/ 205488 h 274545"/>
                <a:gd name="connsiteX100" fmla="*/ 900726 w 2258969"/>
                <a:gd name="connsiteY100" fmla="*/ 188820 h 274545"/>
                <a:gd name="connsiteX101" fmla="*/ 889899 w 2258969"/>
                <a:gd name="connsiteY101" fmla="*/ 184331 h 274545"/>
                <a:gd name="connsiteX102" fmla="*/ 893235 w 2258969"/>
                <a:gd name="connsiteY102" fmla="*/ 188326 h 274545"/>
                <a:gd name="connsiteX103" fmla="*/ 879295 w 2258969"/>
                <a:gd name="connsiteY103" fmla="*/ 176913 h 274545"/>
                <a:gd name="connsiteX104" fmla="*/ 862626 w 2258969"/>
                <a:gd name="connsiteY104" fmla="*/ 172151 h 274545"/>
                <a:gd name="connsiteX105" fmla="*/ 855482 w 2258969"/>
                <a:gd name="connsiteY105" fmla="*/ 169770 h 274545"/>
                <a:gd name="connsiteX106" fmla="*/ 841195 w 2258969"/>
                <a:gd name="connsiteY106" fmla="*/ 160245 h 274545"/>
                <a:gd name="connsiteX107" fmla="*/ 822145 w 2258969"/>
                <a:gd name="connsiteY107" fmla="*/ 155482 h 274545"/>
                <a:gd name="connsiteX108" fmla="*/ 810239 w 2258969"/>
                <a:gd name="connsiteY108" fmla="*/ 150720 h 274545"/>
                <a:gd name="connsiteX109" fmla="*/ 762614 w 2258969"/>
                <a:gd name="connsiteY109" fmla="*/ 141195 h 274545"/>
                <a:gd name="connsiteX110" fmla="*/ 748326 w 2258969"/>
                <a:gd name="connsiteY110" fmla="*/ 138813 h 274545"/>
                <a:gd name="connsiteX111" fmla="*/ 712607 w 2258969"/>
                <a:gd name="connsiteY111" fmla="*/ 134051 h 274545"/>
                <a:gd name="connsiteX112" fmla="*/ 679270 w 2258969"/>
                <a:gd name="connsiteY112" fmla="*/ 131670 h 274545"/>
                <a:gd name="connsiteX113" fmla="*/ 638789 w 2258969"/>
                <a:gd name="connsiteY113" fmla="*/ 129288 h 274545"/>
                <a:gd name="connsiteX114" fmla="*/ 629264 w 2258969"/>
                <a:gd name="connsiteY114" fmla="*/ 126907 h 274545"/>
                <a:gd name="connsiteX115" fmla="*/ 505439 w 2258969"/>
                <a:gd name="connsiteY115" fmla="*/ 129288 h 274545"/>
                <a:gd name="connsiteX116" fmla="*/ 476864 w 2258969"/>
                <a:gd name="connsiteY116" fmla="*/ 134051 h 274545"/>
                <a:gd name="connsiteX117" fmla="*/ 467339 w 2258969"/>
                <a:gd name="connsiteY117" fmla="*/ 136432 h 274545"/>
                <a:gd name="connsiteX118" fmla="*/ 460195 w 2258969"/>
                <a:gd name="connsiteY118" fmla="*/ 141195 h 274545"/>
                <a:gd name="connsiteX119" fmla="*/ 443526 w 2258969"/>
                <a:gd name="connsiteY119" fmla="*/ 148338 h 274545"/>
                <a:gd name="connsiteX120" fmla="*/ 429239 w 2258969"/>
                <a:gd name="connsiteY120" fmla="*/ 155482 h 274545"/>
                <a:gd name="connsiteX121" fmla="*/ 422095 w 2258969"/>
                <a:gd name="connsiteY121" fmla="*/ 157863 h 274545"/>
                <a:gd name="connsiteX122" fmla="*/ 398282 w 2258969"/>
                <a:gd name="connsiteY122" fmla="*/ 172151 h 274545"/>
                <a:gd name="connsiteX123" fmla="*/ 374470 w 2258969"/>
                <a:gd name="connsiteY123" fmla="*/ 188820 h 274545"/>
                <a:gd name="connsiteX124" fmla="*/ 364945 w 2258969"/>
                <a:gd name="connsiteY124" fmla="*/ 191201 h 274545"/>
                <a:gd name="connsiteX125" fmla="*/ 312557 w 2258969"/>
                <a:gd name="connsiteY125" fmla="*/ 193582 h 274545"/>
                <a:gd name="connsiteX126" fmla="*/ 255407 w 2258969"/>
                <a:gd name="connsiteY126" fmla="*/ 186438 h 274545"/>
                <a:gd name="connsiteX127" fmla="*/ 224451 w 2258969"/>
                <a:gd name="connsiteY127" fmla="*/ 184057 h 274545"/>
                <a:gd name="connsiteX128" fmla="*/ 207782 w 2258969"/>
                <a:gd name="connsiteY128" fmla="*/ 181676 h 274545"/>
                <a:gd name="connsiteX129" fmla="*/ 188732 w 2258969"/>
                <a:gd name="connsiteY129" fmla="*/ 179295 h 274545"/>
                <a:gd name="connsiteX130" fmla="*/ 164920 w 2258969"/>
                <a:gd name="connsiteY130" fmla="*/ 172151 h 274545"/>
                <a:gd name="connsiteX131" fmla="*/ 133964 w 2258969"/>
                <a:gd name="connsiteY131" fmla="*/ 167388 h 274545"/>
                <a:gd name="connsiteX132" fmla="*/ 126820 w 2258969"/>
                <a:gd name="connsiteY132" fmla="*/ 162626 h 274545"/>
                <a:gd name="connsiteX133" fmla="*/ 124439 w 2258969"/>
                <a:gd name="connsiteY133" fmla="*/ 155482 h 274545"/>
                <a:gd name="connsiteX134" fmla="*/ 117295 w 2258969"/>
                <a:gd name="connsiteY134" fmla="*/ 145957 h 274545"/>
                <a:gd name="connsiteX135" fmla="*/ 105389 w 2258969"/>
                <a:gd name="connsiteY135" fmla="*/ 136432 h 274545"/>
                <a:gd name="connsiteX136" fmla="*/ 98245 w 2258969"/>
                <a:gd name="connsiteY136" fmla="*/ 129288 h 274545"/>
                <a:gd name="connsiteX137" fmla="*/ 79195 w 2258969"/>
                <a:gd name="connsiteY137" fmla="*/ 122145 h 274545"/>
                <a:gd name="connsiteX138" fmla="*/ 69670 w 2258969"/>
                <a:gd name="connsiteY138" fmla="*/ 117382 h 274545"/>
                <a:gd name="connsiteX139" fmla="*/ 62526 w 2258969"/>
                <a:gd name="connsiteY139" fmla="*/ 115001 h 274545"/>
                <a:gd name="connsiteX140" fmla="*/ 26807 w 2258969"/>
                <a:gd name="connsiteY140" fmla="*/ 112620 h 274545"/>
                <a:gd name="connsiteX141" fmla="*/ 17282 w 2258969"/>
                <a:gd name="connsiteY141" fmla="*/ 100713 h 274545"/>
                <a:gd name="connsiteX142" fmla="*/ 10139 w 2258969"/>
                <a:gd name="connsiteY142" fmla="*/ 81663 h 274545"/>
                <a:gd name="connsiteX143" fmla="*/ 2995 w 2258969"/>
                <a:gd name="connsiteY143" fmla="*/ 41182 h 274545"/>
                <a:gd name="connsiteX144" fmla="*/ 708 w 2258969"/>
                <a:gd name="connsiteY144" fmla="*/ 11011 h 274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2258969" h="274545">
                  <a:moveTo>
                    <a:pt x="893235" y="188326"/>
                  </a:moveTo>
                  <a:lnTo>
                    <a:pt x="895343" y="190051"/>
                  </a:lnTo>
                  <a:cubicBezTo>
                    <a:pt x="896811" y="191356"/>
                    <a:pt x="895296" y="190234"/>
                    <a:pt x="893491" y="188632"/>
                  </a:cubicBezTo>
                  <a:close/>
                  <a:moveTo>
                    <a:pt x="2219844" y="143596"/>
                  </a:moveTo>
                  <a:lnTo>
                    <a:pt x="2219235" y="144113"/>
                  </a:lnTo>
                  <a:lnTo>
                    <a:pt x="2219286" y="144045"/>
                  </a:lnTo>
                  <a:cubicBezTo>
                    <a:pt x="2221121" y="141716"/>
                    <a:pt x="2220776" y="142409"/>
                    <a:pt x="2219844" y="143596"/>
                  </a:cubicBezTo>
                  <a:close/>
                  <a:moveTo>
                    <a:pt x="0" y="0"/>
                  </a:moveTo>
                  <a:lnTo>
                    <a:pt x="2258969" y="0"/>
                  </a:lnTo>
                  <a:lnTo>
                    <a:pt x="2258039" y="10226"/>
                  </a:lnTo>
                  <a:cubicBezTo>
                    <a:pt x="2252431" y="38258"/>
                    <a:pt x="2259176" y="3395"/>
                    <a:pt x="2253276" y="38801"/>
                  </a:cubicBezTo>
                  <a:cubicBezTo>
                    <a:pt x="2252611" y="42793"/>
                    <a:pt x="2251619" y="46725"/>
                    <a:pt x="2250895" y="50707"/>
                  </a:cubicBezTo>
                  <a:cubicBezTo>
                    <a:pt x="2250031" y="55457"/>
                    <a:pt x="2249308" y="60232"/>
                    <a:pt x="2248514" y="64995"/>
                  </a:cubicBezTo>
                  <a:cubicBezTo>
                    <a:pt x="2242808" y="82105"/>
                    <a:pt x="2249725" y="60755"/>
                    <a:pt x="2243751" y="81663"/>
                  </a:cubicBezTo>
                  <a:cubicBezTo>
                    <a:pt x="2241474" y="89631"/>
                    <a:pt x="2238988" y="97538"/>
                    <a:pt x="2236607" y="105476"/>
                  </a:cubicBezTo>
                  <a:cubicBezTo>
                    <a:pt x="2230368" y="126273"/>
                    <a:pt x="2227243" y="119998"/>
                    <a:pt x="2219939" y="136432"/>
                  </a:cubicBezTo>
                  <a:cubicBezTo>
                    <a:pt x="2216852" y="143378"/>
                    <a:pt x="2216362" y="145763"/>
                    <a:pt x="2216877" y="146114"/>
                  </a:cubicBezTo>
                  <a:lnTo>
                    <a:pt x="2219235" y="144113"/>
                  </a:lnTo>
                  <a:lnTo>
                    <a:pt x="2214701" y="150121"/>
                  </a:lnTo>
                  <a:cubicBezTo>
                    <a:pt x="2212494" y="153113"/>
                    <a:pt x="2209544" y="157176"/>
                    <a:pt x="2205651" y="162626"/>
                  </a:cubicBezTo>
                  <a:cubicBezTo>
                    <a:pt x="2173408" y="166656"/>
                    <a:pt x="2198680" y="163027"/>
                    <a:pt x="2174695" y="167388"/>
                  </a:cubicBezTo>
                  <a:cubicBezTo>
                    <a:pt x="2169944" y="168252"/>
                    <a:pt x="2165142" y="168823"/>
                    <a:pt x="2160407" y="169770"/>
                  </a:cubicBezTo>
                  <a:cubicBezTo>
                    <a:pt x="2157198" y="170412"/>
                    <a:pt x="2154102" y="171566"/>
                    <a:pt x="2150882" y="172151"/>
                  </a:cubicBezTo>
                  <a:cubicBezTo>
                    <a:pt x="2123585" y="177114"/>
                    <a:pt x="2144493" y="171982"/>
                    <a:pt x="2122307" y="176913"/>
                  </a:cubicBezTo>
                  <a:cubicBezTo>
                    <a:pt x="2118528" y="177753"/>
                    <a:pt x="2109613" y="179910"/>
                    <a:pt x="2105639" y="181676"/>
                  </a:cubicBezTo>
                  <a:cubicBezTo>
                    <a:pt x="2100773" y="183839"/>
                    <a:pt x="2096114" y="186439"/>
                    <a:pt x="2091351" y="188820"/>
                  </a:cubicBezTo>
                  <a:cubicBezTo>
                    <a:pt x="2079050" y="191895"/>
                    <a:pt x="2084549" y="189386"/>
                    <a:pt x="2074682" y="195963"/>
                  </a:cubicBezTo>
                  <a:cubicBezTo>
                    <a:pt x="2068775" y="199901"/>
                    <a:pt x="2061764" y="201911"/>
                    <a:pt x="2055632" y="205488"/>
                  </a:cubicBezTo>
                  <a:cubicBezTo>
                    <a:pt x="2052204" y="207488"/>
                    <a:pt x="2049282" y="210251"/>
                    <a:pt x="2046107" y="212632"/>
                  </a:cubicBezTo>
                  <a:cubicBezTo>
                    <a:pt x="2024933" y="216866"/>
                    <a:pt x="2041866" y="212394"/>
                    <a:pt x="2015151" y="224538"/>
                  </a:cubicBezTo>
                  <a:cubicBezTo>
                    <a:pt x="1989662" y="236125"/>
                    <a:pt x="2030312" y="215660"/>
                    <a:pt x="1998482" y="229301"/>
                  </a:cubicBezTo>
                  <a:cubicBezTo>
                    <a:pt x="1995852" y="230428"/>
                    <a:pt x="1993898" y="232783"/>
                    <a:pt x="1991339" y="234063"/>
                  </a:cubicBezTo>
                  <a:cubicBezTo>
                    <a:pt x="1989094" y="235186"/>
                    <a:pt x="1986502" y="235456"/>
                    <a:pt x="1984195" y="236445"/>
                  </a:cubicBezTo>
                  <a:cubicBezTo>
                    <a:pt x="1980932" y="237843"/>
                    <a:pt x="1977933" y="239809"/>
                    <a:pt x="1974670" y="241207"/>
                  </a:cubicBezTo>
                  <a:cubicBezTo>
                    <a:pt x="1967053" y="244471"/>
                    <a:pt x="1964560" y="243735"/>
                    <a:pt x="1955620" y="245970"/>
                  </a:cubicBezTo>
                  <a:cubicBezTo>
                    <a:pt x="1953185" y="246579"/>
                    <a:pt x="1950911" y="247742"/>
                    <a:pt x="1948476" y="248351"/>
                  </a:cubicBezTo>
                  <a:cubicBezTo>
                    <a:pt x="1944550" y="249333"/>
                    <a:pt x="1940539" y="249938"/>
                    <a:pt x="1936570" y="250732"/>
                  </a:cubicBezTo>
                  <a:cubicBezTo>
                    <a:pt x="1917520" y="251526"/>
                    <a:pt x="1898430" y="254575"/>
                    <a:pt x="1879420" y="253113"/>
                  </a:cubicBezTo>
                  <a:cubicBezTo>
                    <a:pt x="1876567" y="252894"/>
                    <a:pt x="1876681" y="247994"/>
                    <a:pt x="1874657" y="245970"/>
                  </a:cubicBezTo>
                  <a:cubicBezTo>
                    <a:pt x="1871851" y="243164"/>
                    <a:pt x="1868307" y="241207"/>
                    <a:pt x="1865132" y="238826"/>
                  </a:cubicBezTo>
                  <a:cubicBezTo>
                    <a:pt x="1855274" y="235540"/>
                    <a:pt x="1859381" y="238533"/>
                    <a:pt x="1853226" y="229301"/>
                  </a:cubicBezTo>
                  <a:cubicBezTo>
                    <a:pt x="1850051" y="224539"/>
                    <a:pt x="1843701" y="222951"/>
                    <a:pt x="1838939" y="219776"/>
                  </a:cubicBezTo>
                  <a:cubicBezTo>
                    <a:pt x="1834970" y="218982"/>
                    <a:pt x="1830731" y="219039"/>
                    <a:pt x="1827032" y="217395"/>
                  </a:cubicBezTo>
                  <a:cubicBezTo>
                    <a:pt x="1823405" y="215783"/>
                    <a:pt x="1820872" y="212355"/>
                    <a:pt x="1817507" y="210251"/>
                  </a:cubicBezTo>
                  <a:cubicBezTo>
                    <a:pt x="1791347" y="193900"/>
                    <a:pt x="1825451" y="218589"/>
                    <a:pt x="1798457" y="198345"/>
                  </a:cubicBezTo>
                  <a:cubicBezTo>
                    <a:pt x="1770568" y="191371"/>
                    <a:pt x="1811358" y="202553"/>
                    <a:pt x="1777026" y="188820"/>
                  </a:cubicBezTo>
                  <a:cubicBezTo>
                    <a:pt x="1773268" y="187317"/>
                    <a:pt x="1769089" y="187232"/>
                    <a:pt x="1765120" y="186438"/>
                  </a:cubicBezTo>
                  <a:cubicBezTo>
                    <a:pt x="1745781" y="184680"/>
                    <a:pt x="1739638" y="184573"/>
                    <a:pt x="1722257" y="181676"/>
                  </a:cubicBezTo>
                  <a:cubicBezTo>
                    <a:pt x="1718265" y="181011"/>
                    <a:pt x="1714219" y="180485"/>
                    <a:pt x="1710351" y="179295"/>
                  </a:cubicBezTo>
                  <a:cubicBezTo>
                    <a:pt x="1703869" y="177301"/>
                    <a:pt x="1697651" y="174532"/>
                    <a:pt x="1691301" y="172151"/>
                  </a:cubicBezTo>
                  <a:cubicBezTo>
                    <a:pt x="1686539" y="171357"/>
                    <a:pt x="1681727" y="170817"/>
                    <a:pt x="1677014" y="169770"/>
                  </a:cubicBezTo>
                  <a:cubicBezTo>
                    <a:pt x="1674564" y="169225"/>
                    <a:pt x="1672284" y="168078"/>
                    <a:pt x="1669870" y="167388"/>
                  </a:cubicBezTo>
                  <a:cubicBezTo>
                    <a:pt x="1666723" y="166489"/>
                    <a:pt x="1663520" y="165801"/>
                    <a:pt x="1660345" y="165007"/>
                  </a:cubicBezTo>
                  <a:cubicBezTo>
                    <a:pt x="1653201" y="164213"/>
                    <a:pt x="1645733" y="164899"/>
                    <a:pt x="1638914" y="162626"/>
                  </a:cubicBezTo>
                  <a:cubicBezTo>
                    <a:pt x="1635719" y="161561"/>
                    <a:pt x="1634151" y="157863"/>
                    <a:pt x="1631770" y="155482"/>
                  </a:cubicBezTo>
                  <a:cubicBezTo>
                    <a:pt x="1627723" y="151435"/>
                    <a:pt x="1622000" y="149471"/>
                    <a:pt x="1617482" y="145957"/>
                  </a:cubicBezTo>
                  <a:cubicBezTo>
                    <a:pt x="1614824" y="143890"/>
                    <a:pt x="1612495" y="141400"/>
                    <a:pt x="1610339" y="138813"/>
                  </a:cubicBezTo>
                  <a:cubicBezTo>
                    <a:pt x="1604850" y="132226"/>
                    <a:pt x="1606255" y="129742"/>
                    <a:pt x="1598432" y="124526"/>
                  </a:cubicBezTo>
                  <a:cubicBezTo>
                    <a:pt x="1596344" y="123134"/>
                    <a:pt x="1593670" y="122939"/>
                    <a:pt x="1591289" y="122145"/>
                  </a:cubicBezTo>
                  <a:cubicBezTo>
                    <a:pt x="1591289" y="122145"/>
                    <a:pt x="1581893" y="125778"/>
                    <a:pt x="1577001" y="126907"/>
                  </a:cubicBezTo>
                  <a:cubicBezTo>
                    <a:pt x="1556149" y="131718"/>
                    <a:pt x="1564134" y="123585"/>
                    <a:pt x="1555570" y="136432"/>
                  </a:cubicBezTo>
                  <a:cubicBezTo>
                    <a:pt x="1553189" y="137226"/>
                    <a:pt x="1550840" y="138123"/>
                    <a:pt x="1548426" y="138813"/>
                  </a:cubicBezTo>
                  <a:cubicBezTo>
                    <a:pt x="1545279" y="139712"/>
                    <a:pt x="1541965" y="140046"/>
                    <a:pt x="1538901" y="141195"/>
                  </a:cubicBezTo>
                  <a:cubicBezTo>
                    <a:pt x="1535577" y="142441"/>
                    <a:pt x="1532639" y="144559"/>
                    <a:pt x="1529376" y="145957"/>
                  </a:cubicBezTo>
                  <a:cubicBezTo>
                    <a:pt x="1522971" y="148702"/>
                    <a:pt x="1517311" y="149323"/>
                    <a:pt x="1510326" y="150720"/>
                  </a:cubicBezTo>
                  <a:cubicBezTo>
                    <a:pt x="1497626" y="151514"/>
                    <a:pt x="1484951" y="153101"/>
                    <a:pt x="1472226" y="153101"/>
                  </a:cubicBezTo>
                  <a:cubicBezTo>
                    <a:pt x="1469716" y="153101"/>
                    <a:pt x="1467567" y="151075"/>
                    <a:pt x="1465082" y="150720"/>
                  </a:cubicBezTo>
                  <a:cubicBezTo>
                    <a:pt x="1456403" y="149480"/>
                    <a:pt x="1447620" y="149132"/>
                    <a:pt x="1438889" y="148338"/>
                  </a:cubicBezTo>
                  <a:lnTo>
                    <a:pt x="1400789" y="150720"/>
                  </a:lnTo>
                  <a:cubicBezTo>
                    <a:pt x="1389929" y="151399"/>
                    <a:pt x="1383874" y="155212"/>
                    <a:pt x="1374595" y="157863"/>
                  </a:cubicBezTo>
                  <a:cubicBezTo>
                    <a:pt x="1371448" y="158762"/>
                    <a:pt x="1368245" y="159451"/>
                    <a:pt x="1365070" y="160245"/>
                  </a:cubicBezTo>
                  <a:cubicBezTo>
                    <a:pt x="1346095" y="162142"/>
                    <a:pt x="1345675" y="161023"/>
                    <a:pt x="1331732" y="165007"/>
                  </a:cubicBezTo>
                  <a:cubicBezTo>
                    <a:pt x="1329319" y="165696"/>
                    <a:pt x="1326834" y="166266"/>
                    <a:pt x="1324589" y="167388"/>
                  </a:cubicBezTo>
                  <a:cubicBezTo>
                    <a:pt x="1322029" y="168668"/>
                    <a:pt x="1319826" y="170563"/>
                    <a:pt x="1317445" y="172151"/>
                  </a:cubicBezTo>
                  <a:cubicBezTo>
                    <a:pt x="1312614" y="173359"/>
                    <a:pt x="1305557" y="174864"/>
                    <a:pt x="1300776" y="176913"/>
                  </a:cubicBezTo>
                  <a:cubicBezTo>
                    <a:pt x="1284726" y="183792"/>
                    <a:pt x="1297405" y="179790"/>
                    <a:pt x="1279345" y="188820"/>
                  </a:cubicBezTo>
                  <a:cubicBezTo>
                    <a:pt x="1277100" y="189943"/>
                    <a:pt x="1274244" y="189742"/>
                    <a:pt x="1272201" y="191201"/>
                  </a:cubicBezTo>
                  <a:cubicBezTo>
                    <a:pt x="1268547" y="193811"/>
                    <a:pt x="1265851" y="197551"/>
                    <a:pt x="1262676" y="200726"/>
                  </a:cubicBezTo>
                  <a:cubicBezTo>
                    <a:pt x="1259501" y="202313"/>
                    <a:pt x="1256414" y="204090"/>
                    <a:pt x="1253151" y="205488"/>
                  </a:cubicBezTo>
                  <a:cubicBezTo>
                    <a:pt x="1250844" y="206477"/>
                    <a:pt x="1247782" y="206095"/>
                    <a:pt x="1246007" y="207870"/>
                  </a:cubicBezTo>
                  <a:cubicBezTo>
                    <a:pt x="1244232" y="209645"/>
                    <a:pt x="1244420" y="212632"/>
                    <a:pt x="1243626" y="215013"/>
                  </a:cubicBezTo>
                  <a:cubicBezTo>
                    <a:pt x="1243626" y="215013"/>
                    <a:pt x="1233424" y="216858"/>
                    <a:pt x="1229339" y="219776"/>
                  </a:cubicBezTo>
                  <a:cubicBezTo>
                    <a:pt x="1227296" y="221235"/>
                    <a:pt x="1227751" y="224539"/>
                    <a:pt x="1226957" y="226920"/>
                  </a:cubicBezTo>
                  <a:cubicBezTo>
                    <a:pt x="1224576" y="228507"/>
                    <a:pt x="1222374" y="230402"/>
                    <a:pt x="1219814" y="231682"/>
                  </a:cubicBezTo>
                  <a:cubicBezTo>
                    <a:pt x="1217569" y="232804"/>
                    <a:pt x="1214630" y="232495"/>
                    <a:pt x="1212670" y="234063"/>
                  </a:cubicBezTo>
                  <a:cubicBezTo>
                    <a:pt x="1210435" y="235851"/>
                    <a:pt x="1209495" y="238826"/>
                    <a:pt x="1207907" y="241207"/>
                  </a:cubicBezTo>
                  <a:cubicBezTo>
                    <a:pt x="1204732" y="242001"/>
                    <a:pt x="1201640" y="243278"/>
                    <a:pt x="1198382" y="243588"/>
                  </a:cubicBezTo>
                  <a:cubicBezTo>
                    <a:pt x="1158049" y="247430"/>
                    <a:pt x="1162095" y="246270"/>
                    <a:pt x="1124564" y="243588"/>
                  </a:cubicBezTo>
                  <a:cubicBezTo>
                    <a:pt x="1122183" y="244382"/>
                    <a:pt x="1119855" y="245361"/>
                    <a:pt x="1117420" y="245970"/>
                  </a:cubicBezTo>
                  <a:cubicBezTo>
                    <a:pt x="1113494" y="246952"/>
                    <a:pt x="1109028" y="246343"/>
                    <a:pt x="1105514" y="248351"/>
                  </a:cubicBezTo>
                  <a:cubicBezTo>
                    <a:pt x="1103029" y="249771"/>
                    <a:pt x="1102339" y="253114"/>
                    <a:pt x="1100751" y="255495"/>
                  </a:cubicBezTo>
                  <a:cubicBezTo>
                    <a:pt x="1098370" y="256289"/>
                    <a:pt x="1095567" y="256308"/>
                    <a:pt x="1093607" y="257876"/>
                  </a:cubicBezTo>
                  <a:cubicBezTo>
                    <a:pt x="1087393" y="262847"/>
                    <a:pt x="1090095" y="270895"/>
                    <a:pt x="1079320" y="272163"/>
                  </a:cubicBezTo>
                  <a:cubicBezTo>
                    <a:pt x="1055657" y="274947"/>
                    <a:pt x="1031695" y="273751"/>
                    <a:pt x="1007882" y="274545"/>
                  </a:cubicBezTo>
                  <a:cubicBezTo>
                    <a:pt x="989985" y="256646"/>
                    <a:pt x="1014006" y="281604"/>
                    <a:pt x="991214" y="253113"/>
                  </a:cubicBezTo>
                  <a:cubicBezTo>
                    <a:pt x="988409" y="249607"/>
                    <a:pt x="984646" y="246967"/>
                    <a:pt x="981689" y="243588"/>
                  </a:cubicBezTo>
                  <a:cubicBezTo>
                    <a:pt x="979076" y="240601"/>
                    <a:pt x="977128" y="237076"/>
                    <a:pt x="974545" y="234063"/>
                  </a:cubicBezTo>
                  <a:cubicBezTo>
                    <a:pt x="964421" y="222253"/>
                    <a:pt x="969885" y="230569"/>
                    <a:pt x="955495" y="219776"/>
                  </a:cubicBezTo>
                  <a:cubicBezTo>
                    <a:pt x="952801" y="217755"/>
                    <a:pt x="950732" y="215013"/>
                    <a:pt x="948351" y="212632"/>
                  </a:cubicBezTo>
                  <a:cubicBezTo>
                    <a:pt x="948351" y="212632"/>
                    <a:pt x="933948" y="208191"/>
                    <a:pt x="926920" y="205488"/>
                  </a:cubicBezTo>
                  <a:cubicBezTo>
                    <a:pt x="911828" y="199683"/>
                    <a:pt x="919245" y="198922"/>
                    <a:pt x="900726" y="188820"/>
                  </a:cubicBezTo>
                  <a:cubicBezTo>
                    <a:pt x="892919" y="184561"/>
                    <a:pt x="890207" y="183714"/>
                    <a:pt x="889899" y="184331"/>
                  </a:cubicBezTo>
                  <a:lnTo>
                    <a:pt x="893235" y="188326"/>
                  </a:lnTo>
                  <a:lnTo>
                    <a:pt x="879295" y="176913"/>
                  </a:lnTo>
                  <a:cubicBezTo>
                    <a:pt x="862166" y="171204"/>
                    <a:pt x="883557" y="178130"/>
                    <a:pt x="862626" y="172151"/>
                  </a:cubicBezTo>
                  <a:cubicBezTo>
                    <a:pt x="860212" y="171461"/>
                    <a:pt x="857676" y="170989"/>
                    <a:pt x="855482" y="169770"/>
                  </a:cubicBezTo>
                  <a:cubicBezTo>
                    <a:pt x="850479" y="166990"/>
                    <a:pt x="846198" y="163025"/>
                    <a:pt x="841195" y="160245"/>
                  </a:cubicBezTo>
                  <a:cubicBezTo>
                    <a:pt x="836272" y="157510"/>
                    <a:pt x="826741" y="156861"/>
                    <a:pt x="822145" y="155482"/>
                  </a:cubicBezTo>
                  <a:cubicBezTo>
                    <a:pt x="818051" y="154254"/>
                    <a:pt x="814208" y="152307"/>
                    <a:pt x="810239" y="150720"/>
                  </a:cubicBezTo>
                  <a:cubicBezTo>
                    <a:pt x="795207" y="144708"/>
                    <a:pt x="778512" y="144252"/>
                    <a:pt x="762614" y="141195"/>
                  </a:cubicBezTo>
                  <a:cubicBezTo>
                    <a:pt x="757872" y="140283"/>
                    <a:pt x="753125" y="139346"/>
                    <a:pt x="748326" y="138813"/>
                  </a:cubicBezTo>
                  <a:cubicBezTo>
                    <a:pt x="713361" y="134928"/>
                    <a:pt x="729840" y="139794"/>
                    <a:pt x="712607" y="134051"/>
                  </a:cubicBezTo>
                  <a:lnTo>
                    <a:pt x="679270" y="131670"/>
                  </a:lnTo>
                  <a:cubicBezTo>
                    <a:pt x="665781" y="130800"/>
                    <a:pt x="652245" y="130570"/>
                    <a:pt x="638789" y="129288"/>
                  </a:cubicBezTo>
                  <a:cubicBezTo>
                    <a:pt x="635531" y="128978"/>
                    <a:pt x="632534" y="127030"/>
                    <a:pt x="629264" y="126907"/>
                  </a:cubicBezTo>
                  <a:cubicBezTo>
                    <a:pt x="512661" y="122507"/>
                    <a:pt x="544734" y="103091"/>
                    <a:pt x="505439" y="129288"/>
                  </a:cubicBezTo>
                  <a:cubicBezTo>
                    <a:pt x="470600" y="133160"/>
                    <a:pt x="494636" y="128973"/>
                    <a:pt x="476864" y="134051"/>
                  </a:cubicBezTo>
                  <a:cubicBezTo>
                    <a:pt x="473717" y="134950"/>
                    <a:pt x="470347" y="135143"/>
                    <a:pt x="467339" y="136432"/>
                  </a:cubicBezTo>
                  <a:cubicBezTo>
                    <a:pt x="464708" y="137559"/>
                    <a:pt x="462576" y="139607"/>
                    <a:pt x="460195" y="141195"/>
                  </a:cubicBezTo>
                  <a:cubicBezTo>
                    <a:pt x="443450" y="146776"/>
                    <a:pt x="464111" y="139516"/>
                    <a:pt x="443526" y="148338"/>
                  </a:cubicBezTo>
                  <a:cubicBezTo>
                    <a:pt x="429727" y="154252"/>
                    <a:pt x="442962" y="146333"/>
                    <a:pt x="429239" y="155482"/>
                  </a:cubicBezTo>
                  <a:cubicBezTo>
                    <a:pt x="426858" y="156276"/>
                    <a:pt x="424402" y="156874"/>
                    <a:pt x="422095" y="157863"/>
                  </a:cubicBezTo>
                  <a:cubicBezTo>
                    <a:pt x="412621" y="161923"/>
                    <a:pt x="407187" y="165918"/>
                    <a:pt x="398282" y="172151"/>
                  </a:cubicBezTo>
                  <a:cubicBezTo>
                    <a:pt x="390815" y="177378"/>
                    <a:pt x="382487" y="184811"/>
                    <a:pt x="374470" y="188820"/>
                  </a:cubicBezTo>
                  <a:cubicBezTo>
                    <a:pt x="371543" y="190284"/>
                    <a:pt x="368208" y="190950"/>
                    <a:pt x="364945" y="191201"/>
                  </a:cubicBezTo>
                  <a:cubicBezTo>
                    <a:pt x="347516" y="192542"/>
                    <a:pt x="330020" y="192788"/>
                    <a:pt x="312557" y="193582"/>
                  </a:cubicBezTo>
                  <a:cubicBezTo>
                    <a:pt x="296309" y="191416"/>
                    <a:pt x="272861" y="188025"/>
                    <a:pt x="255407" y="186438"/>
                  </a:cubicBezTo>
                  <a:cubicBezTo>
                    <a:pt x="245100" y="185501"/>
                    <a:pt x="234749" y="185087"/>
                    <a:pt x="224451" y="184057"/>
                  </a:cubicBezTo>
                  <a:cubicBezTo>
                    <a:pt x="218866" y="183499"/>
                    <a:pt x="213346" y="182418"/>
                    <a:pt x="207782" y="181676"/>
                  </a:cubicBezTo>
                  <a:cubicBezTo>
                    <a:pt x="201439" y="180830"/>
                    <a:pt x="195044" y="180347"/>
                    <a:pt x="188732" y="179295"/>
                  </a:cubicBezTo>
                  <a:cubicBezTo>
                    <a:pt x="181542" y="178096"/>
                    <a:pt x="171261" y="174265"/>
                    <a:pt x="164920" y="172151"/>
                  </a:cubicBezTo>
                  <a:cubicBezTo>
                    <a:pt x="161968" y="171782"/>
                    <a:pt x="139424" y="169435"/>
                    <a:pt x="133964" y="167388"/>
                  </a:cubicBezTo>
                  <a:cubicBezTo>
                    <a:pt x="131284" y="166383"/>
                    <a:pt x="128608" y="164861"/>
                    <a:pt x="126820" y="162626"/>
                  </a:cubicBezTo>
                  <a:cubicBezTo>
                    <a:pt x="125252" y="160666"/>
                    <a:pt x="125233" y="157863"/>
                    <a:pt x="124439" y="155482"/>
                  </a:cubicBezTo>
                  <a:cubicBezTo>
                    <a:pt x="122058" y="152307"/>
                    <a:pt x="120101" y="148763"/>
                    <a:pt x="117295" y="145957"/>
                  </a:cubicBezTo>
                  <a:cubicBezTo>
                    <a:pt x="113701" y="142363"/>
                    <a:pt x="109214" y="139779"/>
                    <a:pt x="105389" y="136432"/>
                  </a:cubicBezTo>
                  <a:cubicBezTo>
                    <a:pt x="102855" y="134214"/>
                    <a:pt x="100626" y="131669"/>
                    <a:pt x="98245" y="129288"/>
                  </a:cubicBezTo>
                  <a:cubicBezTo>
                    <a:pt x="71715" y="116024"/>
                    <a:pt x="105143" y="131876"/>
                    <a:pt x="79195" y="122145"/>
                  </a:cubicBezTo>
                  <a:cubicBezTo>
                    <a:pt x="75871" y="120899"/>
                    <a:pt x="72933" y="118780"/>
                    <a:pt x="69670" y="117382"/>
                  </a:cubicBezTo>
                  <a:cubicBezTo>
                    <a:pt x="67363" y="116393"/>
                    <a:pt x="64907" y="115795"/>
                    <a:pt x="62526" y="115001"/>
                  </a:cubicBezTo>
                  <a:cubicBezTo>
                    <a:pt x="50620" y="114207"/>
                    <a:pt x="38577" y="114582"/>
                    <a:pt x="26807" y="112620"/>
                  </a:cubicBezTo>
                  <a:cubicBezTo>
                    <a:pt x="19524" y="111406"/>
                    <a:pt x="18861" y="106237"/>
                    <a:pt x="17282" y="100713"/>
                  </a:cubicBezTo>
                  <a:cubicBezTo>
                    <a:pt x="12958" y="85579"/>
                    <a:pt x="17539" y="96464"/>
                    <a:pt x="10139" y="81663"/>
                  </a:cubicBezTo>
                  <a:cubicBezTo>
                    <a:pt x="4012" y="69407"/>
                    <a:pt x="4079" y="54841"/>
                    <a:pt x="2995" y="41182"/>
                  </a:cubicBezTo>
                  <a:cubicBezTo>
                    <a:pt x="2098" y="29872"/>
                    <a:pt x="1340" y="19917"/>
                    <a:pt x="708" y="11011"/>
                  </a:cubicBezTo>
                  <a:close/>
                </a:path>
              </a:pathLst>
            </a:custGeom>
            <a:solidFill>
              <a:schemeClr val="bg1">
                <a:lumMod val="5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82" name="Freeform 81"/>
            <p:cNvSpPr/>
            <p:nvPr/>
          </p:nvSpPr>
          <p:spPr>
            <a:xfrm>
              <a:off x="8229259" y="3572774"/>
              <a:ext cx="2282940" cy="852488"/>
            </a:xfrm>
            <a:custGeom>
              <a:avLst/>
              <a:gdLst>
                <a:gd name="connsiteX0" fmla="*/ 1150144 w 2324100"/>
                <a:gd name="connsiteY0" fmla="*/ 147638 h 852488"/>
                <a:gd name="connsiteX1" fmla="*/ 1002506 w 2324100"/>
                <a:gd name="connsiteY1" fmla="*/ 152400 h 852488"/>
                <a:gd name="connsiteX2" fmla="*/ 985838 w 2324100"/>
                <a:gd name="connsiteY2" fmla="*/ 159544 h 852488"/>
                <a:gd name="connsiteX3" fmla="*/ 971550 w 2324100"/>
                <a:gd name="connsiteY3" fmla="*/ 164306 h 852488"/>
                <a:gd name="connsiteX4" fmla="*/ 897731 w 2324100"/>
                <a:gd name="connsiteY4" fmla="*/ 166688 h 852488"/>
                <a:gd name="connsiteX5" fmla="*/ 878681 w 2324100"/>
                <a:gd name="connsiteY5" fmla="*/ 164306 h 852488"/>
                <a:gd name="connsiteX6" fmla="*/ 871538 w 2324100"/>
                <a:gd name="connsiteY6" fmla="*/ 161925 h 852488"/>
                <a:gd name="connsiteX7" fmla="*/ 838200 w 2324100"/>
                <a:gd name="connsiteY7" fmla="*/ 169069 h 852488"/>
                <a:gd name="connsiteX8" fmla="*/ 804863 w 2324100"/>
                <a:gd name="connsiteY8" fmla="*/ 164306 h 852488"/>
                <a:gd name="connsiteX9" fmla="*/ 788194 w 2324100"/>
                <a:gd name="connsiteY9" fmla="*/ 152400 h 852488"/>
                <a:gd name="connsiteX10" fmla="*/ 783431 w 2324100"/>
                <a:gd name="connsiteY10" fmla="*/ 145256 h 852488"/>
                <a:gd name="connsiteX11" fmla="*/ 769144 w 2324100"/>
                <a:gd name="connsiteY11" fmla="*/ 135731 h 852488"/>
                <a:gd name="connsiteX12" fmla="*/ 759619 w 2324100"/>
                <a:gd name="connsiteY12" fmla="*/ 130969 h 852488"/>
                <a:gd name="connsiteX13" fmla="*/ 750094 w 2324100"/>
                <a:gd name="connsiteY13" fmla="*/ 123825 h 852488"/>
                <a:gd name="connsiteX14" fmla="*/ 742950 w 2324100"/>
                <a:gd name="connsiteY14" fmla="*/ 119063 h 852488"/>
                <a:gd name="connsiteX15" fmla="*/ 728663 w 2324100"/>
                <a:gd name="connsiteY15" fmla="*/ 107156 h 852488"/>
                <a:gd name="connsiteX16" fmla="*/ 700088 w 2324100"/>
                <a:gd name="connsiteY16" fmla="*/ 92869 h 852488"/>
                <a:gd name="connsiteX17" fmla="*/ 685800 w 2324100"/>
                <a:gd name="connsiteY17" fmla="*/ 85725 h 852488"/>
                <a:gd name="connsiteX18" fmla="*/ 666750 w 2324100"/>
                <a:gd name="connsiteY18" fmla="*/ 76200 h 852488"/>
                <a:gd name="connsiteX19" fmla="*/ 657225 w 2324100"/>
                <a:gd name="connsiteY19" fmla="*/ 69056 h 852488"/>
                <a:gd name="connsiteX20" fmla="*/ 640556 w 2324100"/>
                <a:gd name="connsiteY20" fmla="*/ 61913 h 852488"/>
                <a:gd name="connsiteX21" fmla="*/ 614363 w 2324100"/>
                <a:gd name="connsiteY21" fmla="*/ 45244 h 852488"/>
                <a:gd name="connsiteX22" fmla="*/ 602456 w 2324100"/>
                <a:gd name="connsiteY22" fmla="*/ 35719 h 852488"/>
                <a:gd name="connsiteX23" fmla="*/ 590550 w 2324100"/>
                <a:gd name="connsiteY23" fmla="*/ 23813 h 852488"/>
                <a:gd name="connsiteX24" fmla="*/ 576263 w 2324100"/>
                <a:gd name="connsiteY24" fmla="*/ 11906 h 852488"/>
                <a:gd name="connsiteX25" fmla="*/ 566738 w 2324100"/>
                <a:gd name="connsiteY25" fmla="*/ 4763 h 852488"/>
                <a:gd name="connsiteX26" fmla="*/ 552450 w 2324100"/>
                <a:gd name="connsiteY26" fmla="*/ 0 h 852488"/>
                <a:gd name="connsiteX27" fmla="*/ 504825 w 2324100"/>
                <a:gd name="connsiteY27" fmla="*/ 7144 h 852488"/>
                <a:gd name="connsiteX28" fmla="*/ 497681 w 2324100"/>
                <a:gd name="connsiteY28" fmla="*/ 11906 h 852488"/>
                <a:gd name="connsiteX29" fmla="*/ 492919 w 2324100"/>
                <a:gd name="connsiteY29" fmla="*/ 19050 h 852488"/>
                <a:gd name="connsiteX30" fmla="*/ 459581 w 2324100"/>
                <a:gd name="connsiteY30" fmla="*/ 21431 h 852488"/>
                <a:gd name="connsiteX31" fmla="*/ 452438 w 2324100"/>
                <a:gd name="connsiteY31" fmla="*/ 19050 h 852488"/>
                <a:gd name="connsiteX32" fmla="*/ 442913 w 2324100"/>
                <a:gd name="connsiteY32" fmla="*/ 14288 h 852488"/>
                <a:gd name="connsiteX33" fmla="*/ 426244 w 2324100"/>
                <a:gd name="connsiteY33" fmla="*/ 11906 h 852488"/>
                <a:gd name="connsiteX34" fmla="*/ 416719 w 2324100"/>
                <a:gd name="connsiteY34" fmla="*/ 7144 h 852488"/>
                <a:gd name="connsiteX35" fmla="*/ 400050 w 2324100"/>
                <a:gd name="connsiteY35" fmla="*/ 2381 h 852488"/>
                <a:gd name="connsiteX36" fmla="*/ 392906 w 2324100"/>
                <a:gd name="connsiteY36" fmla="*/ 0 h 852488"/>
                <a:gd name="connsiteX37" fmla="*/ 350044 w 2324100"/>
                <a:gd name="connsiteY37" fmla="*/ 4763 h 852488"/>
                <a:gd name="connsiteX38" fmla="*/ 345281 w 2324100"/>
                <a:gd name="connsiteY38" fmla="*/ 11906 h 852488"/>
                <a:gd name="connsiteX39" fmla="*/ 330994 w 2324100"/>
                <a:gd name="connsiteY39" fmla="*/ 23813 h 852488"/>
                <a:gd name="connsiteX40" fmla="*/ 326231 w 2324100"/>
                <a:gd name="connsiteY40" fmla="*/ 30956 h 852488"/>
                <a:gd name="connsiteX41" fmla="*/ 297656 w 2324100"/>
                <a:gd name="connsiteY41" fmla="*/ 57150 h 852488"/>
                <a:gd name="connsiteX42" fmla="*/ 290513 w 2324100"/>
                <a:gd name="connsiteY42" fmla="*/ 59531 h 852488"/>
                <a:gd name="connsiteX43" fmla="*/ 278606 w 2324100"/>
                <a:gd name="connsiteY43" fmla="*/ 69056 h 852488"/>
                <a:gd name="connsiteX44" fmla="*/ 271463 w 2324100"/>
                <a:gd name="connsiteY44" fmla="*/ 73819 h 852488"/>
                <a:gd name="connsiteX45" fmla="*/ 228600 w 2324100"/>
                <a:gd name="connsiteY45" fmla="*/ 78581 h 852488"/>
                <a:gd name="connsiteX46" fmla="*/ 190500 w 2324100"/>
                <a:gd name="connsiteY46" fmla="*/ 83344 h 852488"/>
                <a:gd name="connsiteX47" fmla="*/ 176213 w 2324100"/>
                <a:gd name="connsiteY47" fmla="*/ 88106 h 852488"/>
                <a:gd name="connsiteX48" fmla="*/ 161925 w 2324100"/>
                <a:gd name="connsiteY48" fmla="*/ 95250 h 852488"/>
                <a:gd name="connsiteX49" fmla="*/ 157163 w 2324100"/>
                <a:gd name="connsiteY49" fmla="*/ 104775 h 852488"/>
                <a:gd name="connsiteX50" fmla="*/ 150019 w 2324100"/>
                <a:gd name="connsiteY50" fmla="*/ 107156 h 852488"/>
                <a:gd name="connsiteX51" fmla="*/ 142875 w 2324100"/>
                <a:gd name="connsiteY51" fmla="*/ 111919 h 852488"/>
                <a:gd name="connsiteX52" fmla="*/ 135731 w 2324100"/>
                <a:gd name="connsiteY52" fmla="*/ 121444 h 852488"/>
                <a:gd name="connsiteX53" fmla="*/ 128588 w 2324100"/>
                <a:gd name="connsiteY53" fmla="*/ 128588 h 852488"/>
                <a:gd name="connsiteX54" fmla="*/ 119063 w 2324100"/>
                <a:gd name="connsiteY54" fmla="*/ 142875 h 852488"/>
                <a:gd name="connsiteX55" fmla="*/ 114300 w 2324100"/>
                <a:gd name="connsiteY55" fmla="*/ 150019 h 852488"/>
                <a:gd name="connsiteX56" fmla="*/ 109538 w 2324100"/>
                <a:gd name="connsiteY56" fmla="*/ 157163 h 852488"/>
                <a:gd name="connsiteX57" fmla="*/ 102394 w 2324100"/>
                <a:gd name="connsiteY57" fmla="*/ 171450 h 852488"/>
                <a:gd name="connsiteX58" fmla="*/ 100013 w 2324100"/>
                <a:gd name="connsiteY58" fmla="*/ 178594 h 852488"/>
                <a:gd name="connsiteX59" fmla="*/ 90488 w 2324100"/>
                <a:gd name="connsiteY59" fmla="*/ 192881 h 852488"/>
                <a:gd name="connsiteX60" fmla="*/ 85725 w 2324100"/>
                <a:gd name="connsiteY60" fmla="*/ 202406 h 852488"/>
                <a:gd name="connsiteX61" fmla="*/ 80963 w 2324100"/>
                <a:gd name="connsiteY61" fmla="*/ 223838 h 852488"/>
                <a:gd name="connsiteX62" fmla="*/ 78581 w 2324100"/>
                <a:gd name="connsiteY62" fmla="*/ 266700 h 852488"/>
                <a:gd name="connsiteX63" fmla="*/ 54769 w 2324100"/>
                <a:gd name="connsiteY63" fmla="*/ 264319 h 852488"/>
                <a:gd name="connsiteX64" fmla="*/ 45244 w 2324100"/>
                <a:gd name="connsiteY64" fmla="*/ 259556 h 852488"/>
                <a:gd name="connsiteX65" fmla="*/ 9525 w 2324100"/>
                <a:gd name="connsiteY65" fmla="*/ 228600 h 852488"/>
                <a:gd name="connsiteX66" fmla="*/ 0 w 2324100"/>
                <a:gd name="connsiteY66" fmla="*/ 216694 h 852488"/>
                <a:gd name="connsiteX67" fmla="*/ 4763 w 2324100"/>
                <a:gd name="connsiteY67" fmla="*/ 254794 h 852488"/>
                <a:gd name="connsiteX68" fmla="*/ 9525 w 2324100"/>
                <a:gd name="connsiteY68" fmla="*/ 273844 h 852488"/>
                <a:gd name="connsiteX69" fmla="*/ 14288 w 2324100"/>
                <a:gd name="connsiteY69" fmla="*/ 297656 h 852488"/>
                <a:gd name="connsiteX70" fmla="*/ 16669 w 2324100"/>
                <a:gd name="connsiteY70" fmla="*/ 304800 h 852488"/>
                <a:gd name="connsiteX71" fmla="*/ 26194 w 2324100"/>
                <a:gd name="connsiteY71" fmla="*/ 321469 h 852488"/>
                <a:gd name="connsiteX72" fmla="*/ 28575 w 2324100"/>
                <a:gd name="connsiteY72" fmla="*/ 330994 h 852488"/>
                <a:gd name="connsiteX73" fmla="*/ 42863 w 2324100"/>
                <a:gd name="connsiteY73" fmla="*/ 345281 h 852488"/>
                <a:gd name="connsiteX74" fmla="*/ 47625 w 2324100"/>
                <a:gd name="connsiteY74" fmla="*/ 366713 h 852488"/>
                <a:gd name="connsiteX75" fmla="*/ 52388 w 2324100"/>
                <a:gd name="connsiteY75" fmla="*/ 381000 h 852488"/>
                <a:gd name="connsiteX76" fmla="*/ 54769 w 2324100"/>
                <a:gd name="connsiteY76" fmla="*/ 402431 h 852488"/>
                <a:gd name="connsiteX77" fmla="*/ 59531 w 2324100"/>
                <a:gd name="connsiteY77" fmla="*/ 414338 h 852488"/>
                <a:gd name="connsiteX78" fmla="*/ 61913 w 2324100"/>
                <a:gd name="connsiteY78" fmla="*/ 450056 h 852488"/>
                <a:gd name="connsiteX79" fmla="*/ 64294 w 2324100"/>
                <a:gd name="connsiteY79" fmla="*/ 619125 h 852488"/>
                <a:gd name="connsiteX80" fmla="*/ 71438 w 2324100"/>
                <a:gd name="connsiteY80" fmla="*/ 659606 h 852488"/>
                <a:gd name="connsiteX81" fmla="*/ 78581 w 2324100"/>
                <a:gd name="connsiteY81" fmla="*/ 678656 h 852488"/>
                <a:gd name="connsiteX82" fmla="*/ 88106 w 2324100"/>
                <a:gd name="connsiteY82" fmla="*/ 690563 h 852488"/>
                <a:gd name="connsiteX83" fmla="*/ 123825 w 2324100"/>
                <a:gd name="connsiteY83" fmla="*/ 692944 h 852488"/>
                <a:gd name="connsiteX84" fmla="*/ 130969 w 2324100"/>
                <a:gd name="connsiteY84" fmla="*/ 695325 h 852488"/>
                <a:gd name="connsiteX85" fmla="*/ 140494 w 2324100"/>
                <a:gd name="connsiteY85" fmla="*/ 700088 h 852488"/>
                <a:gd name="connsiteX86" fmla="*/ 159544 w 2324100"/>
                <a:gd name="connsiteY86" fmla="*/ 707231 h 852488"/>
                <a:gd name="connsiteX87" fmla="*/ 166688 w 2324100"/>
                <a:gd name="connsiteY87" fmla="*/ 714375 h 852488"/>
                <a:gd name="connsiteX88" fmla="*/ 178594 w 2324100"/>
                <a:gd name="connsiteY88" fmla="*/ 723900 h 852488"/>
                <a:gd name="connsiteX89" fmla="*/ 185738 w 2324100"/>
                <a:gd name="connsiteY89" fmla="*/ 733425 h 852488"/>
                <a:gd name="connsiteX90" fmla="*/ 188119 w 2324100"/>
                <a:gd name="connsiteY90" fmla="*/ 740569 h 852488"/>
                <a:gd name="connsiteX91" fmla="*/ 195263 w 2324100"/>
                <a:gd name="connsiteY91" fmla="*/ 745331 h 852488"/>
                <a:gd name="connsiteX92" fmla="*/ 226219 w 2324100"/>
                <a:gd name="connsiteY92" fmla="*/ 750094 h 852488"/>
                <a:gd name="connsiteX93" fmla="*/ 250031 w 2324100"/>
                <a:gd name="connsiteY93" fmla="*/ 757238 h 852488"/>
                <a:gd name="connsiteX94" fmla="*/ 269081 w 2324100"/>
                <a:gd name="connsiteY94" fmla="*/ 759619 h 852488"/>
                <a:gd name="connsiteX95" fmla="*/ 285750 w 2324100"/>
                <a:gd name="connsiteY95" fmla="*/ 762000 h 852488"/>
                <a:gd name="connsiteX96" fmla="*/ 316706 w 2324100"/>
                <a:gd name="connsiteY96" fmla="*/ 764381 h 852488"/>
                <a:gd name="connsiteX97" fmla="*/ 373856 w 2324100"/>
                <a:gd name="connsiteY97" fmla="*/ 771525 h 852488"/>
                <a:gd name="connsiteX98" fmla="*/ 426244 w 2324100"/>
                <a:gd name="connsiteY98" fmla="*/ 769144 h 852488"/>
                <a:gd name="connsiteX99" fmla="*/ 435769 w 2324100"/>
                <a:gd name="connsiteY99" fmla="*/ 766763 h 852488"/>
                <a:gd name="connsiteX100" fmla="*/ 459581 w 2324100"/>
                <a:gd name="connsiteY100" fmla="*/ 750094 h 852488"/>
                <a:gd name="connsiteX101" fmla="*/ 483394 w 2324100"/>
                <a:gd name="connsiteY101" fmla="*/ 735806 h 852488"/>
                <a:gd name="connsiteX102" fmla="*/ 490538 w 2324100"/>
                <a:gd name="connsiteY102" fmla="*/ 733425 h 852488"/>
                <a:gd name="connsiteX103" fmla="*/ 504825 w 2324100"/>
                <a:gd name="connsiteY103" fmla="*/ 726281 h 852488"/>
                <a:gd name="connsiteX104" fmla="*/ 521494 w 2324100"/>
                <a:gd name="connsiteY104" fmla="*/ 719138 h 852488"/>
                <a:gd name="connsiteX105" fmla="*/ 528638 w 2324100"/>
                <a:gd name="connsiteY105" fmla="*/ 714375 h 852488"/>
                <a:gd name="connsiteX106" fmla="*/ 538163 w 2324100"/>
                <a:gd name="connsiteY106" fmla="*/ 711994 h 852488"/>
                <a:gd name="connsiteX107" fmla="*/ 566738 w 2324100"/>
                <a:gd name="connsiteY107" fmla="*/ 707231 h 852488"/>
                <a:gd name="connsiteX108" fmla="*/ 690563 w 2324100"/>
                <a:gd name="connsiteY108" fmla="*/ 704850 h 852488"/>
                <a:gd name="connsiteX109" fmla="*/ 700088 w 2324100"/>
                <a:gd name="connsiteY109" fmla="*/ 707231 h 852488"/>
                <a:gd name="connsiteX110" fmla="*/ 740569 w 2324100"/>
                <a:gd name="connsiteY110" fmla="*/ 709613 h 852488"/>
                <a:gd name="connsiteX111" fmla="*/ 773906 w 2324100"/>
                <a:gd name="connsiteY111" fmla="*/ 711994 h 852488"/>
                <a:gd name="connsiteX112" fmla="*/ 809625 w 2324100"/>
                <a:gd name="connsiteY112" fmla="*/ 716756 h 852488"/>
                <a:gd name="connsiteX113" fmla="*/ 823913 w 2324100"/>
                <a:gd name="connsiteY113" fmla="*/ 719138 h 852488"/>
                <a:gd name="connsiteX114" fmla="*/ 871538 w 2324100"/>
                <a:gd name="connsiteY114" fmla="*/ 728663 h 852488"/>
                <a:gd name="connsiteX115" fmla="*/ 883444 w 2324100"/>
                <a:gd name="connsiteY115" fmla="*/ 733425 h 852488"/>
                <a:gd name="connsiteX116" fmla="*/ 902494 w 2324100"/>
                <a:gd name="connsiteY116" fmla="*/ 738188 h 852488"/>
                <a:gd name="connsiteX117" fmla="*/ 916781 w 2324100"/>
                <a:gd name="connsiteY117" fmla="*/ 747713 h 852488"/>
                <a:gd name="connsiteX118" fmla="*/ 923925 w 2324100"/>
                <a:gd name="connsiteY118" fmla="*/ 750094 h 852488"/>
                <a:gd name="connsiteX119" fmla="*/ 940594 w 2324100"/>
                <a:gd name="connsiteY119" fmla="*/ 754856 h 852488"/>
                <a:gd name="connsiteX120" fmla="*/ 962025 w 2324100"/>
                <a:gd name="connsiteY120" fmla="*/ 766763 h 852488"/>
                <a:gd name="connsiteX121" fmla="*/ 988219 w 2324100"/>
                <a:gd name="connsiteY121" fmla="*/ 783431 h 852488"/>
                <a:gd name="connsiteX122" fmla="*/ 1009650 w 2324100"/>
                <a:gd name="connsiteY122" fmla="*/ 790575 h 852488"/>
                <a:gd name="connsiteX123" fmla="*/ 1016794 w 2324100"/>
                <a:gd name="connsiteY123" fmla="*/ 797719 h 852488"/>
                <a:gd name="connsiteX124" fmla="*/ 1035844 w 2324100"/>
                <a:gd name="connsiteY124" fmla="*/ 812006 h 852488"/>
                <a:gd name="connsiteX125" fmla="*/ 1042988 w 2324100"/>
                <a:gd name="connsiteY125" fmla="*/ 821531 h 852488"/>
                <a:gd name="connsiteX126" fmla="*/ 1052513 w 2324100"/>
                <a:gd name="connsiteY126" fmla="*/ 831056 h 852488"/>
                <a:gd name="connsiteX127" fmla="*/ 1069181 w 2324100"/>
                <a:gd name="connsiteY127" fmla="*/ 852488 h 852488"/>
                <a:gd name="connsiteX128" fmla="*/ 1140619 w 2324100"/>
                <a:gd name="connsiteY128" fmla="*/ 850106 h 852488"/>
                <a:gd name="connsiteX129" fmla="*/ 1154906 w 2324100"/>
                <a:gd name="connsiteY129" fmla="*/ 835819 h 852488"/>
                <a:gd name="connsiteX130" fmla="*/ 1162050 w 2324100"/>
                <a:gd name="connsiteY130" fmla="*/ 833438 h 852488"/>
                <a:gd name="connsiteX131" fmla="*/ 1166813 w 2324100"/>
                <a:gd name="connsiteY131" fmla="*/ 826294 h 852488"/>
                <a:gd name="connsiteX132" fmla="*/ 1178719 w 2324100"/>
                <a:gd name="connsiteY132" fmla="*/ 823913 h 852488"/>
                <a:gd name="connsiteX133" fmla="*/ 1185863 w 2324100"/>
                <a:gd name="connsiteY133" fmla="*/ 821531 h 852488"/>
                <a:gd name="connsiteX134" fmla="*/ 1259681 w 2324100"/>
                <a:gd name="connsiteY134" fmla="*/ 821531 h 852488"/>
                <a:gd name="connsiteX135" fmla="*/ 1269206 w 2324100"/>
                <a:gd name="connsiteY135" fmla="*/ 819150 h 852488"/>
                <a:gd name="connsiteX136" fmla="*/ 1273969 w 2324100"/>
                <a:gd name="connsiteY136" fmla="*/ 812006 h 852488"/>
                <a:gd name="connsiteX137" fmla="*/ 1281113 w 2324100"/>
                <a:gd name="connsiteY137" fmla="*/ 809625 h 852488"/>
                <a:gd name="connsiteX138" fmla="*/ 1288256 w 2324100"/>
                <a:gd name="connsiteY138" fmla="*/ 804863 h 852488"/>
                <a:gd name="connsiteX139" fmla="*/ 1290638 w 2324100"/>
                <a:gd name="connsiteY139" fmla="*/ 797719 h 852488"/>
                <a:gd name="connsiteX140" fmla="*/ 1304925 w 2324100"/>
                <a:gd name="connsiteY140" fmla="*/ 792956 h 852488"/>
                <a:gd name="connsiteX141" fmla="*/ 1307306 w 2324100"/>
                <a:gd name="connsiteY141" fmla="*/ 785813 h 852488"/>
                <a:gd name="connsiteX142" fmla="*/ 1314450 w 2324100"/>
                <a:gd name="connsiteY142" fmla="*/ 783431 h 852488"/>
                <a:gd name="connsiteX143" fmla="*/ 1323975 w 2324100"/>
                <a:gd name="connsiteY143" fmla="*/ 778669 h 852488"/>
                <a:gd name="connsiteX144" fmla="*/ 1333500 w 2324100"/>
                <a:gd name="connsiteY144" fmla="*/ 769144 h 852488"/>
                <a:gd name="connsiteX145" fmla="*/ 1340644 w 2324100"/>
                <a:gd name="connsiteY145" fmla="*/ 766763 h 852488"/>
                <a:gd name="connsiteX146" fmla="*/ 1362075 w 2324100"/>
                <a:gd name="connsiteY146" fmla="*/ 754856 h 852488"/>
                <a:gd name="connsiteX147" fmla="*/ 1378744 w 2324100"/>
                <a:gd name="connsiteY147" fmla="*/ 750094 h 852488"/>
                <a:gd name="connsiteX148" fmla="*/ 1385888 w 2324100"/>
                <a:gd name="connsiteY148" fmla="*/ 745331 h 852488"/>
                <a:gd name="connsiteX149" fmla="*/ 1393031 w 2324100"/>
                <a:gd name="connsiteY149" fmla="*/ 742950 h 852488"/>
                <a:gd name="connsiteX150" fmla="*/ 1426369 w 2324100"/>
                <a:gd name="connsiteY150" fmla="*/ 738188 h 852488"/>
                <a:gd name="connsiteX151" fmla="*/ 1435894 w 2324100"/>
                <a:gd name="connsiteY151" fmla="*/ 735806 h 852488"/>
                <a:gd name="connsiteX152" fmla="*/ 1462088 w 2324100"/>
                <a:gd name="connsiteY152" fmla="*/ 728663 h 852488"/>
                <a:gd name="connsiteX153" fmla="*/ 1500188 w 2324100"/>
                <a:gd name="connsiteY153" fmla="*/ 726281 h 852488"/>
                <a:gd name="connsiteX154" fmla="*/ 1526381 w 2324100"/>
                <a:gd name="connsiteY154" fmla="*/ 728663 h 852488"/>
                <a:gd name="connsiteX155" fmla="*/ 1533525 w 2324100"/>
                <a:gd name="connsiteY155" fmla="*/ 731044 h 852488"/>
                <a:gd name="connsiteX156" fmla="*/ 1571625 w 2324100"/>
                <a:gd name="connsiteY156" fmla="*/ 728663 h 852488"/>
                <a:gd name="connsiteX157" fmla="*/ 1590675 w 2324100"/>
                <a:gd name="connsiteY157" fmla="*/ 723900 h 852488"/>
                <a:gd name="connsiteX158" fmla="*/ 1600200 w 2324100"/>
                <a:gd name="connsiteY158" fmla="*/ 719138 h 852488"/>
                <a:gd name="connsiteX159" fmla="*/ 1609725 w 2324100"/>
                <a:gd name="connsiteY159" fmla="*/ 716756 h 852488"/>
                <a:gd name="connsiteX160" fmla="*/ 1616869 w 2324100"/>
                <a:gd name="connsiteY160" fmla="*/ 714375 h 852488"/>
                <a:gd name="connsiteX161" fmla="*/ 1638300 w 2324100"/>
                <a:gd name="connsiteY161" fmla="*/ 704850 h 852488"/>
                <a:gd name="connsiteX162" fmla="*/ 1652588 w 2324100"/>
                <a:gd name="connsiteY162" fmla="*/ 700088 h 852488"/>
                <a:gd name="connsiteX163" fmla="*/ 1659731 w 2324100"/>
                <a:gd name="connsiteY163" fmla="*/ 702469 h 852488"/>
                <a:gd name="connsiteX164" fmla="*/ 1671638 w 2324100"/>
                <a:gd name="connsiteY164" fmla="*/ 716756 h 852488"/>
                <a:gd name="connsiteX165" fmla="*/ 1678781 w 2324100"/>
                <a:gd name="connsiteY165" fmla="*/ 723900 h 852488"/>
                <a:gd name="connsiteX166" fmla="*/ 1693069 w 2324100"/>
                <a:gd name="connsiteY166" fmla="*/ 733425 h 852488"/>
                <a:gd name="connsiteX167" fmla="*/ 1700213 w 2324100"/>
                <a:gd name="connsiteY167" fmla="*/ 740569 h 852488"/>
                <a:gd name="connsiteX168" fmla="*/ 1721644 w 2324100"/>
                <a:gd name="connsiteY168" fmla="*/ 742950 h 852488"/>
                <a:gd name="connsiteX169" fmla="*/ 1731169 w 2324100"/>
                <a:gd name="connsiteY169" fmla="*/ 745331 h 852488"/>
                <a:gd name="connsiteX170" fmla="*/ 1738313 w 2324100"/>
                <a:gd name="connsiteY170" fmla="*/ 747713 h 852488"/>
                <a:gd name="connsiteX171" fmla="*/ 1752600 w 2324100"/>
                <a:gd name="connsiteY171" fmla="*/ 750094 h 852488"/>
                <a:gd name="connsiteX172" fmla="*/ 1771650 w 2324100"/>
                <a:gd name="connsiteY172" fmla="*/ 757238 h 852488"/>
                <a:gd name="connsiteX173" fmla="*/ 1783556 w 2324100"/>
                <a:gd name="connsiteY173" fmla="*/ 759619 h 852488"/>
                <a:gd name="connsiteX174" fmla="*/ 1826419 w 2324100"/>
                <a:gd name="connsiteY174" fmla="*/ 764381 h 852488"/>
                <a:gd name="connsiteX175" fmla="*/ 1838325 w 2324100"/>
                <a:gd name="connsiteY175" fmla="*/ 766763 h 852488"/>
                <a:gd name="connsiteX176" fmla="*/ 1859756 w 2324100"/>
                <a:gd name="connsiteY176" fmla="*/ 776288 h 852488"/>
                <a:gd name="connsiteX177" fmla="*/ 1878806 w 2324100"/>
                <a:gd name="connsiteY177" fmla="*/ 788194 h 852488"/>
                <a:gd name="connsiteX178" fmla="*/ 1888331 w 2324100"/>
                <a:gd name="connsiteY178" fmla="*/ 795338 h 852488"/>
                <a:gd name="connsiteX179" fmla="*/ 1900238 w 2324100"/>
                <a:gd name="connsiteY179" fmla="*/ 797719 h 852488"/>
                <a:gd name="connsiteX180" fmla="*/ 1914525 w 2324100"/>
                <a:gd name="connsiteY180" fmla="*/ 807244 h 852488"/>
                <a:gd name="connsiteX181" fmla="*/ 1926431 w 2324100"/>
                <a:gd name="connsiteY181" fmla="*/ 816769 h 852488"/>
                <a:gd name="connsiteX182" fmla="*/ 1935956 w 2324100"/>
                <a:gd name="connsiteY182" fmla="*/ 823913 h 852488"/>
                <a:gd name="connsiteX183" fmla="*/ 1940719 w 2324100"/>
                <a:gd name="connsiteY183" fmla="*/ 831056 h 852488"/>
                <a:gd name="connsiteX184" fmla="*/ 1997869 w 2324100"/>
                <a:gd name="connsiteY184" fmla="*/ 828675 h 852488"/>
                <a:gd name="connsiteX185" fmla="*/ 2009775 w 2324100"/>
                <a:gd name="connsiteY185" fmla="*/ 826294 h 852488"/>
                <a:gd name="connsiteX186" fmla="*/ 2016919 w 2324100"/>
                <a:gd name="connsiteY186" fmla="*/ 823913 h 852488"/>
                <a:gd name="connsiteX187" fmla="*/ 2035969 w 2324100"/>
                <a:gd name="connsiteY187" fmla="*/ 819150 h 852488"/>
                <a:gd name="connsiteX188" fmla="*/ 2045494 w 2324100"/>
                <a:gd name="connsiteY188" fmla="*/ 814388 h 852488"/>
                <a:gd name="connsiteX189" fmla="*/ 2052638 w 2324100"/>
                <a:gd name="connsiteY189" fmla="*/ 812006 h 852488"/>
                <a:gd name="connsiteX190" fmla="*/ 2059781 w 2324100"/>
                <a:gd name="connsiteY190" fmla="*/ 807244 h 852488"/>
                <a:gd name="connsiteX191" fmla="*/ 2076450 w 2324100"/>
                <a:gd name="connsiteY191" fmla="*/ 802481 h 852488"/>
                <a:gd name="connsiteX192" fmla="*/ 2107406 w 2324100"/>
                <a:gd name="connsiteY192" fmla="*/ 790575 h 852488"/>
                <a:gd name="connsiteX193" fmla="*/ 2116931 w 2324100"/>
                <a:gd name="connsiteY193" fmla="*/ 783431 h 852488"/>
                <a:gd name="connsiteX194" fmla="*/ 2135981 w 2324100"/>
                <a:gd name="connsiteY194" fmla="*/ 773906 h 852488"/>
                <a:gd name="connsiteX195" fmla="*/ 2152650 w 2324100"/>
                <a:gd name="connsiteY195" fmla="*/ 766763 h 852488"/>
                <a:gd name="connsiteX196" fmla="*/ 2166938 w 2324100"/>
                <a:gd name="connsiteY196" fmla="*/ 759619 h 852488"/>
                <a:gd name="connsiteX197" fmla="*/ 2183606 w 2324100"/>
                <a:gd name="connsiteY197" fmla="*/ 754856 h 852488"/>
                <a:gd name="connsiteX198" fmla="*/ 2212181 w 2324100"/>
                <a:gd name="connsiteY198" fmla="*/ 750094 h 852488"/>
                <a:gd name="connsiteX199" fmla="*/ 2221706 w 2324100"/>
                <a:gd name="connsiteY199" fmla="*/ 747713 h 852488"/>
                <a:gd name="connsiteX200" fmla="*/ 2235994 w 2324100"/>
                <a:gd name="connsiteY200" fmla="*/ 745331 h 852488"/>
                <a:gd name="connsiteX201" fmla="*/ 2266950 w 2324100"/>
                <a:gd name="connsiteY201" fmla="*/ 740569 h 852488"/>
                <a:gd name="connsiteX202" fmla="*/ 2281238 w 2324100"/>
                <a:gd name="connsiteY202" fmla="*/ 714375 h 852488"/>
                <a:gd name="connsiteX203" fmla="*/ 2297906 w 2324100"/>
                <a:gd name="connsiteY203" fmla="*/ 683419 h 852488"/>
                <a:gd name="connsiteX204" fmla="*/ 2305050 w 2324100"/>
                <a:gd name="connsiteY204" fmla="*/ 659606 h 852488"/>
                <a:gd name="connsiteX205" fmla="*/ 2309813 w 2324100"/>
                <a:gd name="connsiteY205" fmla="*/ 642938 h 852488"/>
                <a:gd name="connsiteX206" fmla="*/ 2312194 w 2324100"/>
                <a:gd name="connsiteY206" fmla="*/ 628650 h 852488"/>
                <a:gd name="connsiteX207" fmla="*/ 2314575 w 2324100"/>
                <a:gd name="connsiteY207" fmla="*/ 616744 h 852488"/>
                <a:gd name="connsiteX208" fmla="*/ 2319338 w 2324100"/>
                <a:gd name="connsiteY208" fmla="*/ 588169 h 852488"/>
                <a:gd name="connsiteX209" fmla="*/ 2321719 w 2324100"/>
                <a:gd name="connsiteY209" fmla="*/ 561975 h 852488"/>
                <a:gd name="connsiteX210" fmla="*/ 2324100 w 2324100"/>
                <a:gd name="connsiteY210" fmla="*/ 554831 h 852488"/>
                <a:gd name="connsiteX211" fmla="*/ 2321719 w 2324100"/>
                <a:gd name="connsiteY211" fmla="*/ 542925 h 852488"/>
                <a:gd name="connsiteX212" fmla="*/ 2312194 w 2324100"/>
                <a:gd name="connsiteY212" fmla="*/ 519113 h 852488"/>
                <a:gd name="connsiteX213" fmla="*/ 2309813 w 2324100"/>
                <a:gd name="connsiteY213" fmla="*/ 504825 h 852488"/>
                <a:gd name="connsiteX214" fmla="*/ 2305050 w 2324100"/>
                <a:gd name="connsiteY214" fmla="*/ 490538 h 852488"/>
                <a:gd name="connsiteX215" fmla="*/ 2302669 w 2324100"/>
                <a:gd name="connsiteY215" fmla="*/ 459581 h 852488"/>
                <a:gd name="connsiteX216" fmla="*/ 2300288 w 2324100"/>
                <a:gd name="connsiteY216" fmla="*/ 447675 h 852488"/>
                <a:gd name="connsiteX217" fmla="*/ 2297906 w 2324100"/>
                <a:gd name="connsiteY217" fmla="*/ 428625 h 852488"/>
                <a:gd name="connsiteX218" fmla="*/ 2278856 w 2324100"/>
                <a:gd name="connsiteY218" fmla="*/ 338138 h 852488"/>
                <a:gd name="connsiteX219" fmla="*/ 2271713 w 2324100"/>
                <a:gd name="connsiteY219" fmla="*/ 333375 h 852488"/>
                <a:gd name="connsiteX220" fmla="*/ 2259806 w 2324100"/>
                <a:gd name="connsiteY220" fmla="*/ 319088 h 852488"/>
                <a:gd name="connsiteX221" fmla="*/ 2245519 w 2324100"/>
                <a:gd name="connsiteY221" fmla="*/ 311944 h 852488"/>
                <a:gd name="connsiteX222" fmla="*/ 2226469 w 2324100"/>
                <a:gd name="connsiteY222" fmla="*/ 292894 h 852488"/>
                <a:gd name="connsiteX223" fmla="*/ 2214563 w 2324100"/>
                <a:gd name="connsiteY223" fmla="*/ 278606 h 852488"/>
                <a:gd name="connsiteX224" fmla="*/ 2207419 w 2324100"/>
                <a:gd name="connsiteY224" fmla="*/ 257175 h 852488"/>
                <a:gd name="connsiteX225" fmla="*/ 2202656 w 2324100"/>
                <a:gd name="connsiteY225" fmla="*/ 240506 h 852488"/>
                <a:gd name="connsiteX226" fmla="*/ 2193131 w 2324100"/>
                <a:gd name="connsiteY226" fmla="*/ 223838 h 852488"/>
                <a:gd name="connsiteX227" fmla="*/ 2185988 w 2324100"/>
                <a:gd name="connsiteY227" fmla="*/ 200025 h 852488"/>
                <a:gd name="connsiteX228" fmla="*/ 2183606 w 2324100"/>
                <a:gd name="connsiteY228" fmla="*/ 190500 h 852488"/>
                <a:gd name="connsiteX229" fmla="*/ 2176463 w 2324100"/>
                <a:gd name="connsiteY229" fmla="*/ 180975 h 852488"/>
                <a:gd name="connsiteX230" fmla="*/ 2174081 w 2324100"/>
                <a:gd name="connsiteY230" fmla="*/ 173831 h 852488"/>
                <a:gd name="connsiteX231" fmla="*/ 2155031 w 2324100"/>
                <a:gd name="connsiteY231" fmla="*/ 152400 h 852488"/>
                <a:gd name="connsiteX232" fmla="*/ 2135981 w 2324100"/>
                <a:gd name="connsiteY232" fmla="*/ 130969 h 852488"/>
                <a:gd name="connsiteX233" fmla="*/ 2140744 w 2324100"/>
                <a:gd name="connsiteY233" fmla="*/ 121444 h 852488"/>
                <a:gd name="connsiteX234" fmla="*/ 2171700 w 2324100"/>
                <a:gd name="connsiteY234" fmla="*/ 92869 h 852488"/>
                <a:gd name="connsiteX235" fmla="*/ 2176463 w 2324100"/>
                <a:gd name="connsiteY235" fmla="*/ 83344 h 852488"/>
                <a:gd name="connsiteX236" fmla="*/ 2171700 w 2324100"/>
                <a:gd name="connsiteY236" fmla="*/ 76200 h 852488"/>
                <a:gd name="connsiteX237" fmla="*/ 2164556 w 2324100"/>
                <a:gd name="connsiteY237" fmla="*/ 66675 h 852488"/>
                <a:gd name="connsiteX238" fmla="*/ 2138363 w 2324100"/>
                <a:gd name="connsiteY238" fmla="*/ 59531 h 852488"/>
                <a:gd name="connsiteX239" fmla="*/ 2131219 w 2324100"/>
                <a:gd name="connsiteY239" fmla="*/ 54769 h 852488"/>
                <a:gd name="connsiteX240" fmla="*/ 2121694 w 2324100"/>
                <a:gd name="connsiteY240" fmla="*/ 52388 h 852488"/>
                <a:gd name="connsiteX241" fmla="*/ 2059781 w 2324100"/>
                <a:gd name="connsiteY241" fmla="*/ 54769 h 852488"/>
                <a:gd name="connsiteX242" fmla="*/ 2050256 w 2324100"/>
                <a:gd name="connsiteY242" fmla="*/ 57150 h 852488"/>
                <a:gd name="connsiteX243" fmla="*/ 2031206 w 2324100"/>
                <a:gd name="connsiteY243" fmla="*/ 61913 h 852488"/>
                <a:gd name="connsiteX244" fmla="*/ 2019300 w 2324100"/>
                <a:gd name="connsiteY244" fmla="*/ 66675 h 852488"/>
                <a:gd name="connsiteX245" fmla="*/ 2012156 w 2324100"/>
                <a:gd name="connsiteY245" fmla="*/ 71438 h 852488"/>
                <a:gd name="connsiteX246" fmla="*/ 1993106 w 2324100"/>
                <a:gd name="connsiteY246" fmla="*/ 78581 h 852488"/>
                <a:gd name="connsiteX247" fmla="*/ 1976438 w 2324100"/>
                <a:gd name="connsiteY247" fmla="*/ 90488 h 852488"/>
                <a:gd name="connsiteX248" fmla="*/ 1964531 w 2324100"/>
                <a:gd name="connsiteY248" fmla="*/ 97631 h 852488"/>
                <a:gd name="connsiteX249" fmla="*/ 1955006 w 2324100"/>
                <a:gd name="connsiteY249" fmla="*/ 104775 h 852488"/>
                <a:gd name="connsiteX250" fmla="*/ 1940719 w 2324100"/>
                <a:gd name="connsiteY250" fmla="*/ 114300 h 852488"/>
                <a:gd name="connsiteX251" fmla="*/ 1926431 w 2324100"/>
                <a:gd name="connsiteY251" fmla="*/ 119063 h 852488"/>
                <a:gd name="connsiteX252" fmla="*/ 1919288 w 2324100"/>
                <a:gd name="connsiteY252" fmla="*/ 121444 h 852488"/>
                <a:gd name="connsiteX253" fmla="*/ 1905000 w 2324100"/>
                <a:gd name="connsiteY253" fmla="*/ 123825 h 852488"/>
                <a:gd name="connsiteX254" fmla="*/ 1895475 w 2324100"/>
                <a:gd name="connsiteY254" fmla="*/ 126206 h 852488"/>
                <a:gd name="connsiteX255" fmla="*/ 1869281 w 2324100"/>
                <a:gd name="connsiteY255" fmla="*/ 128588 h 852488"/>
                <a:gd name="connsiteX256" fmla="*/ 1828800 w 2324100"/>
                <a:gd name="connsiteY256" fmla="*/ 133350 h 852488"/>
                <a:gd name="connsiteX257" fmla="*/ 1816894 w 2324100"/>
                <a:gd name="connsiteY257" fmla="*/ 138113 h 852488"/>
                <a:gd name="connsiteX258" fmla="*/ 1785938 w 2324100"/>
                <a:gd name="connsiteY258" fmla="*/ 142875 h 852488"/>
                <a:gd name="connsiteX259" fmla="*/ 1745456 w 2324100"/>
                <a:gd name="connsiteY259" fmla="*/ 150019 h 852488"/>
                <a:gd name="connsiteX260" fmla="*/ 1490663 w 2324100"/>
                <a:gd name="connsiteY260" fmla="*/ 152400 h 852488"/>
                <a:gd name="connsiteX261" fmla="*/ 1483519 w 2324100"/>
                <a:gd name="connsiteY261" fmla="*/ 150019 h 852488"/>
                <a:gd name="connsiteX262" fmla="*/ 1471613 w 2324100"/>
                <a:gd name="connsiteY262" fmla="*/ 147638 h 852488"/>
                <a:gd name="connsiteX263" fmla="*/ 1385888 w 2324100"/>
                <a:gd name="connsiteY263" fmla="*/ 150019 h 852488"/>
                <a:gd name="connsiteX264" fmla="*/ 1378744 w 2324100"/>
                <a:gd name="connsiteY264" fmla="*/ 152400 h 852488"/>
                <a:gd name="connsiteX265" fmla="*/ 1364456 w 2324100"/>
                <a:gd name="connsiteY265" fmla="*/ 154781 h 852488"/>
                <a:gd name="connsiteX266" fmla="*/ 1352550 w 2324100"/>
                <a:gd name="connsiteY266" fmla="*/ 157163 h 852488"/>
                <a:gd name="connsiteX267" fmla="*/ 1302544 w 2324100"/>
                <a:gd name="connsiteY267" fmla="*/ 152400 h 852488"/>
                <a:gd name="connsiteX268" fmla="*/ 1281113 w 2324100"/>
                <a:gd name="connsiteY268" fmla="*/ 150019 h 852488"/>
                <a:gd name="connsiteX269" fmla="*/ 1269206 w 2324100"/>
                <a:gd name="connsiteY269" fmla="*/ 147638 h 852488"/>
                <a:gd name="connsiteX270" fmla="*/ 1204913 w 2324100"/>
                <a:gd name="connsiteY270" fmla="*/ 140494 h 852488"/>
                <a:gd name="connsiteX271" fmla="*/ 1150144 w 2324100"/>
                <a:gd name="connsiteY271" fmla="*/ 147638 h 852488"/>
                <a:gd name="connsiteX0" fmla="*/ 1145654 w 2319610"/>
                <a:gd name="connsiteY0" fmla="*/ 147638 h 852488"/>
                <a:gd name="connsiteX1" fmla="*/ 998016 w 2319610"/>
                <a:gd name="connsiteY1" fmla="*/ 152400 h 852488"/>
                <a:gd name="connsiteX2" fmla="*/ 981348 w 2319610"/>
                <a:gd name="connsiteY2" fmla="*/ 159544 h 852488"/>
                <a:gd name="connsiteX3" fmla="*/ 967060 w 2319610"/>
                <a:gd name="connsiteY3" fmla="*/ 164306 h 852488"/>
                <a:gd name="connsiteX4" fmla="*/ 893241 w 2319610"/>
                <a:gd name="connsiteY4" fmla="*/ 166688 h 852488"/>
                <a:gd name="connsiteX5" fmla="*/ 874191 w 2319610"/>
                <a:gd name="connsiteY5" fmla="*/ 164306 h 852488"/>
                <a:gd name="connsiteX6" fmla="*/ 867048 w 2319610"/>
                <a:gd name="connsiteY6" fmla="*/ 161925 h 852488"/>
                <a:gd name="connsiteX7" fmla="*/ 833710 w 2319610"/>
                <a:gd name="connsiteY7" fmla="*/ 169069 h 852488"/>
                <a:gd name="connsiteX8" fmla="*/ 800373 w 2319610"/>
                <a:gd name="connsiteY8" fmla="*/ 164306 h 852488"/>
                <a:gd name="connsiteX9" fmla="*/ 783704 w 2319610"/>
                <a:gd name="connsiteY9" fmla="*/ 152400 h 852488"/>
                <a:gd name="connsiteX10" fmla="*/ 778941 w 2319610"/>
                <a:gd name="connsiteY10" fmla="*/ 145256 h 852488"/>
                <a:gd name="connsiteX11" fmla="*/ 764654 w 2319610"/>
                <a:gd name="connsiteY11" fmla="*/ 135731 h 852488"/>
                <a:gd name="connsiteX12" fmla="*/ 755129 w 2319610"/>
                <a:gd name="connsiteY12" fmla="*/ 130969 h 852488"/>
                <a:gd name="connsiteX13" fmla="*/ 745604 w 2319610"/>
                <a:gd name="connsiteY13" fmla="*/ 123825 h 852488"/>
                <a:gd name="connsiteX14" fmla="*/ 738460 w 2319610"/>
                <a:gd name="connsiteY14" fmla="*/ 119063 h 852488"/>
                <a:gd name="connsiteX15" fmla="*/ 724173 w 2319610"/>
                <a:gd name="connsiteY15" fmla="*/ 107156 h 852488"/>
                <a:gd name="connsiteX16" fmla="*/ 695598 w 2319610"/>
                <a:gd name="connsiteY16" fmla="*/ 92869 h 852488"/>
                <a:gd name="connsiteX17" fmla="*/ 681310 w 2319610"/>
                <a:gd name="connsiteY17" fmla="*/ 85725 h 852488"/>
                <a:gd name="connsiteX18" fmla="*/ 662260 w 2319610"/>
                <a:gd name="connsiteY18" fmla="*/ 76200 h 852488"/>
                <a:gd name="connsiteX19" fmla="*/ 652735 w 2319610"/>
                <a:gd name="connsiteY19" fmla="*/ 69056 h 852488"/>
                <a:gd name="connsiteX20" fmla="*/ 636066 w 2319610"/>
                <a:gd name="connsiteY20" fmla="*/ 61913 h 852488"/>
                <a:gd name="connsiteX21" fmla="*/ 609873 w 2319610"/>
                <a:gd name="connsiteY21" fmla="*/ 45244 h 852488"/>
                <a:gd name="connsiteX22" fmla="*/ 597966 w 2319610"/>
                <a:gd name="connsiteY22" fmla="*/ 35719 h 852488"/>
                <a:gd name="connsiteX23" fmla="*/ 586060 w 2319610"/>
                <a:gd name="connsiteY23" fmla="*/ 23813 h 852488"/>
                <a:gd name="connsiteX24" fmla="*/ 571773 w 2319610"/>
                <a:gd name="connsiteY24" fmla="*/ 11906 h 852488"/>
                <a:gd name="connsiteX25" fmla="*/ 562248 w 2319610"/>
                <a:gd name="connsiteY25" fmla="*/ 4763 h 852488"/>
                <a:gd name="connsiteX26" fmla="*/ 547960 w 2319610"/>
                <a:gd name="connsiteY26" fmla="*/ 0 h 852488"/>
                <a:gd name="connsiteX27" fmla="*/ 500335 w 2319610"/>
                <a:gd name="connsiteY27" fmla="*/ 7144 h 852488"/>
                <a:gd name="connsiteX28" fmla="*/ 493191 w 2319610"/>
                <a:gd name="connsiteY28" fmla="*/ 11906 h 852488"/>
                <a:gd name="connsiteX29" fmla="*/ 488429 w 2319610"/>
                <a:gd name="connsiteY29" fmla="*/ 19050 h 852488"/>
                <a:gd name="connsiteX30" fmla="*/ 455091 w 2319610"/>
                <a:gd name="connsiteY30" fmla="*/ 21431 h 852488"/>
                <a:gd name="connsiteX31" fmla="*/ 447948 w 2319610"/>
                <a:gd name="connsiteY31" fmla="*/ 19050 h 852488"/>
                <a:gd name="connsiteX32" fmla="*/ 438423 w 2319610"/>
                <a:gd name="connsiteY32" fmla="*/ 14288 h 852488"/>
                <a:gd name="connsiteX33" fmla="*/ 421754 w 2319610"/>
                <a:gd name="connsiteY33" fmla="*/ 11906 h 852488"/>
                <a:gd name="connsiteX34" fmla="*/ 412229 w 2319610"/>
                <a:gd name="connsiteY34" fmla="*/ 7144 h 852488"/>
                <a:gd name="connsiteX35" fmla="*/ 395560 w 2319610"/>
                <a:gd name="connsiteY35" fmla="*/ 2381 h 852488"/>
                <a:gd name="connsiteX36" fmla="*/ 388416 w 2319610"/>
                <a:gd name="connsiteY36" fmla="*/ 0 h 852488"/>
                <a:gd name="connsiteX37" fmla="*/ 345554 w 2319610"/>
                <a:gd name="connsiteY37" fmla="*/ 4763 h 852488"/>
                <a:gd name="connsiteX38" fmla="*/ 340791 w 2319610"/>
                <a:gd name="connsiteY38" fmla="*/ 11906 h 852488"/>
                <a:gd name="connsiteX39" fmla="*/ 326504 w 2319610"/>
                <a:gd name="connsiteY39" fmla="*/ 23813 h 852488"/>
                <a:gd name="connsiteX40" fmla="*/ 321741 w 2319610"/>
                <a:gd name="connsiteY40" fmla="*/ 30956 h 852488"/>
                <a:gd name="connsiteX41" fmla="*/ 293166 w 2319610"/>
                <a:gd name="connsiteY41" fmla="*/ 57150 h 852488"/>
                <a:gd name="connsiteX42" fmla="*/ 286023 w 2319610"/>
                <a:gd name="connsiteY42" fmla="*/ 59531 h 852488"/>
                <a:gd name="connsiteX43" fmla="*/ 274116 w 2319610"/>
                <a:gd name="connsiteY43" fmla="*/ 69056 h 852488"/>
                <a:gd name="connsiteX44" fmla="*/ 266973 w 2319610"/>
                <a:gd name="connsiteY44" fmla="*/ 73819 h 852488"/>
                <a:gd name="connsiteX45" fmla="*/ 224110 w 2319610"/>
                <a:gd name="connsiteY45" fmla="*/ 78581 h 852488"/>
                <a:gd name="connsiteX46" fmla="*/ 186010 w 2319610"/>
                <a:gd name="connsiteY46" fmla="*/ 83344 h 852488"/>
                <a:gd name="connsiteX47" fmla="*/ 171723 w 2319610"/>
                <a:gd name="connsiteY47" fmla="*/ 88106 h 852488"/>
                <a:gd name="connsiteX48" fmla="*/ 157435 w 2319610"/>
                <a:gd name="connsiteY48" fmla="*/ 95250 h 852488"/>
                <a:gd name="connsiteX49" fmla="*/ 152673 w 2319610"/>
                <a:gd name="connsiteY49" fmla="*/ 104775 h 852488"/>
                <a:gd name="connsiteX50" fmla="*/ 145529 w 2319610"/>
                <a:gd name="connsiteY50" fmla="*/ 107156 h 852488"/>
                <a:gd name="connsiteX51" fmla="*/ 138385 w 2319610"/>
                <a:gd name="connsiteY51" fmla="*/ 111919 h 852488"/>
                <a:gd name="connsiteX52" fmla="*/ 131241 w 2319610"/>
                <a:gd name="connsiteY52" fmla="*/ 121444 h 852488"/>
                <a:gd name="connsiteX53" fmla="*/ 124098 w 2319610"/>
                <a:gd name="connsiteY53" fmla="*/ 128588 h 852488"/>
                <a:gd name="connsiteX54" fmla="*/ 114573 w 2319610"/>
                <a:gd name="connsiteY54" fmla="*/ 142875 h 852488"/>
                <a:gd name="connsiteX55" fmla="*/ 109810 w 2319610"/>
                <a:gd name="connsiteY55" fmla="*/ 150019 h 852488"/>
                <a:gd name="connsiteX56" fmla="*/ 105048 w 2319610"/>
                <a:gd name="connsiteY56" fmla="*/ 157163 h 852488"/>
                <a:gd name="connsiteX57" fmla="*/ 97904 w 2319610"/>
                <a:gd name="connsiteY57" fmla="*/ 171450 h 852488"/>
                <a:gd name="connsiteX58" fmla="*/ 95523 w 2319610"/>
                <a:gd name="connsiteY58" fmla="*/ 178594 h 852488"/>
                <a:gd name="connsiteX59" fmla="*/ 85998 w 2319610"/>
                <a:gd name="connsiteY59" fmla="*/ 192881 h 852488"/>
                <a:gd name="connsiteX60" fmla="*/ 81235 w 2319610"/>
                <a:gd name="connsiteY60" fmla="*/ 202406 h 852488"/>
                <a:gd name="connsiteX61" fmla="*/ 76473 w 2319610"/>
                <a:gd name="connsiteY61" fmla="*/ 223838 h 852488"/>
                <a:gd name="connsiteX62" fmla="*/ 74091 w 2319610"/>
                <a:gd name="connsiteY62" fmla="*/ 266700 h 852488"/>
                <a:gd name="connsiteX63" fmla="*/ 50279 w 2319610"/>
                <a:gd name="connsiteY63" fmla="*/ 264319 h 852488"/>
                <a:gd name="connsiteX64" fmla="*/ 40754 w 2319610"/>
                <a:gd name="connsiteY64" fmla="*/ 259556 h 852488"/>
                <a:gd name="connsiteX65" fmla="*/ 5035 w 2319610"/>
                <a:gd name="connsiteY65" fmla="*/ 228600 h 852488"/>
                <a:gd name="connsiteX66" fmla="*/ 273 w 2319610"/>
                <a:gd name="connsiteY66" fmla="*/ 254794 h 852488"/>
                <a:gd name="connsiteX67" fmla="*/ 5035 w 2319610"/>
                <a:gd name="connsiteY67" fmla="*/ 273844 h 852488"/>
                <a:gd name="connsiteX68" fmla="*/ 9798 w 2319610"/>
                <a:gd name="connsiteY68" fmla="*/ 297656 h 852488"/>
                <a:gd name="connsiteX69" fmla="*/ 12179 w 2319610"/>
                <a:gd name="connsiteY69" fmla="*/ 304800 h 852488"/>
                <a:gd name="connsiteX70" fmla="*/ 21704 w 2319610"/>
                <a:gd name="connsiteY70" fmla="*/ 321469 h 852488"/>
                <a:gd name="connsiteX71" fmla="*/ 24085 w 2319610"/>
                <a:gd name="connsiteY71" fmla="*/ 330994 h 852488"/>
                <a:gd name="connsiteX72" fmla="*/ 38373 w 2319610"/>
                <a:gd name="connsiteY72" fmla="*/ 345281 h 852488"/>
                <a:gd name="connsiteX73" fmla="*/ 43135 w 2319610"/>
                <a:gd name="connsiteY73" fmla="*/ 366713 h 852488"/>
                <a:gd name="connsiteX74" fmla="*/ 47898 w 2319610"/>
                <a:gd name="connsiteY74" fmla="*/ 381000 h 852488"/>
                <a:gd name="connsiteX75" fmla="*/ 50279 w 2319610"/>
                <a:gd name="connsiteY75" fmla="*/ 402431 h 852488"/>
                <a:gd name="connsiteX76" fmla="*/ 55041 w 2319610"/>
                <a:gd name="connsiteY76" fmla="*/ 414338 h 852488"/>
                <a:gd name="connsiteX77" fmla="*/ 57423 w 2319610"/>
                <a:gd name="connsiteY77" fmla="*/ 450056 h 852488"/>
                <a:gd name="connsiteX78" fmla="*/ 59804 w 2319610"/>
                <a:gd name="connsiteY78" fmla="*/ 619125 h 852488"/>
                <a:gd name="connsiteX79" fmla="*/ 66948 w 2319610"/>
                <a:gd name="connsiteY79" fmla="*/ 659606 h 852488"/>
                <a:gd name="connsiteX80" fmla="*/ 74091 w 2319610"/>
                <a:gd name="connsiteY80" fmla="*/ 678656 h 852488"/>
                <a:gd name="connsiteX81" fmla="*/ 83616 w 2319610"/>
                <a:gd name="connsiteY81" fmla="*/ 690563 h 852488"/>
                <a:gd name="connsiteX82" fmla="*/ 119335 w 2319610"/>
                <a:gd name="connsiteY82" fmla="*/ 692944 h 852488"/>
                <a:gd name="connsiteX83" fmla="*/ 126479 w 2319610"/>
                <a:gd name="connsiteY83" fmla="*/ 695325 h 852488"/>
                <a:gd name="connsiteX84" fmla="*/ 136004 w 2319610"/>
                <a:gd name="connsiteY84" fmla="*/ 700088 h 852488"/>
                <a:gd name="connsiteX85" fmla="*/ 155054 w 2319610"/>
                <a:gd name="connsiteY85" fmla="*/ 707231 h 852488"/>
                <a:gd name="connsiteX86" fmla="*/ 162198 w 2319610"/>
                <a:gd name="connsiteY86" fmla="*/ 714375 h 852488"/>
                <a:gd name="connsiteX87" fmla="*/ 174104 w 2319610"/>
                <a:gd name="connsiteY87" fmla="*/ 723900 h 852488"/>
                <a:gd name="connsiteX88" fmla="*/ 181248 w 2319610"/>
                <a:gd name="connsiteY88" fmla="*/ 733425 h 852488"/>
                <a:gd name="connsiteX89" fmla="*/ 183629 w 2319610"/>
                <a:gd name="connsiteY89" fmla="*/ 740569 h 852488"/>
                <a:gd name="connsiteX90" fmla="*/ 190773 w 2319610"/>
                <a:gd name="connsiteY90" fmla="*/ 745331 h 852488"/>
                <a:gd name="connsiteX91" fmla="*/ 221729 w 2319610"/>
                <a:gd name="connsiteY91" fmla="*/ 750094 h 852488"/>
                <a:gd name="connsiteX92" fmla="*/ 245541 w 2319610"/>
                <a:gd name="connsiteY92" fmla="*/ 757238 h 852488"/>
                <a:gd name="connsiteX93" fmla="*/ 264591 w 2319610"/>
                <a:gd name="connsiteY93" fmla="*/ 759619 h 852488"/>
                <a:gd name="connsiteX94" fmla="*/ 281260 w 2319610"/>
                <a:gd name="connsiteY94" fmla="*/ 762000 h 852488"/>
                <a:gd name="connsiteX95" fmla="*/ 312216 w 2319610"/>
                <a:gd name="connsiteY95" fmla="*/ 764381 h 852488"/>
                <a:gd name="connsiteX96" fmla="*/ 369366 w 2319610"/>
                <a:gd name="connsiteY96" fmla="*/ 771525 h 852488"/>
                <a:gd name="connsiteX97" fmla="*/ 421754 w 2319610"/>
                <a:gd name="connsiteY97" fmla="*/ 769144 h 852488"/>
                <a:gd name="connsiteX98" fmla="*/ 431279 w 2319610"/>
                <a:gd name="connsiteY98" fmla="*/ 766763 h 852488"/>
                <a:gd name="connsiteX99" fmla="*/ 455091 w 2319610"/>
                <a:gd name="connsiteY99" fmla="*/ 750094 h 852488"/>
                <a:gd name="connsiteX100" fmla="*/ 478904 w 2319610"/>
                <a:gd name="connsiteY100" fmla="*/ 735806 h 852488"/>
                <a:gd name="connsiteX101" fmla="*/ 486048 w 2319610"/>
                <a:gd name="connsiteY101" fmla="*/ 733425 h 852488"/>
                <a:gd name="connsiteX102" fmla="*/ 500335 w 2319610"/>
                <a:gd name="connsiteY102" fmla="*/ 726281 h 852488"/>
                <a:gd name="connsiteX103" fmla="*/ 517004 w 2319610"/>
                <a:gd name="connsiteY103" fmla="*/ 719138 h 852488"/>
                <a:gd name="connsiteX104" fmla="*/ 524148 w 2319610"/>
                <a:gd name="connsiteY104" fmla="*/ 714375 h 852488"/>
                <a:gd name="connsiteX105" fmla="*/ 533673 w 2319610"/>
                <a:gd name="connsiteY105" fmla="*/ 711994 h 852488"/>
                <a:gd name="connsiteX106" fmla="*/ 562248 w 2319610"/>
                <a:gd name="connsiteY106" fmla="*/ 707231 h 852488"/>
                <a:gd name="connsiteX107" fmla="*/ 686073 w 2319610"/>
                <a:gd name="connsiteY107" fmla="*/ 704850 h 852488"/>
                <a:gd name="connsiteX108" fmla="*/ 695598 w 2319610"/>
                <a:gd name="connsiteY108" fmla="*/ 707231 h 852488"/>
                <a:gd name="connsiteX109" fmla="*/ 736079 w 2319610"/>
                <a:gd name="connsiteY109" fmla="*/ 709613 h 852488"/>
                <a:gd name="connsiteX110" fmla="*/ 769416 w 2319610"/>
                <a:gd name="connsiteY110" fmla="*/ 711994 h 852488"/>
                <a:gd name="connsiteX111" fmla="*/ 805135 w 2319610"/>
                <a:gd name="connsiteY111" fmla="*/ 716756 h 852488"/>
                <a:gd name="connsiteX112" fmla="*/ 819423 w 2319610"/>
                <a:gd name="connsiteY112" fmla="*/ 719138 h 852488"/>
                <a:gd name="connsiteX113" fmla="*/ 867048 w 2319610"/>
                <a:gd name="connsiteY113" fmla="*/ 728663 h 852488"/>
                <a:gd name="connsiteX114" fmla="*/ 878954 w 2319610"/>
                <a:gd name="connsiteY114" fmla="*/ 733425 h 852488"/>
                <a:gd name="connsiteX115" fmla="*/ 898004 w 2319610"/>
                <a:gd name="connsiteY115" fmla="*/ 738188 h 852488"/>
                <a:gd name="connsiteX116" fmla="*/ 912291 w 2319610"/>
                <a:gd name="connsiteY116" fmla="*/ 747713 h 852488"/>
                <a:gd name="connsiteX117" fmla="*/ 919435 w 2319610"/>
                <a:gd name="connsiteY117" fmla="*/ 750094 h 852488"/>
                <a:gd name="connsiteX118" fmla="*/ 936104 w 2319610"/>
                <a:gd name="connsiteY118" fmla="*/ 754856 h 852488"/>
                <a:gd name="connsiteX119" fmla="*/ 957535 w 2319610"/>
                <a:gd name="connsiteY119" fmla="*/ 766763 h 852488"/>
                <a:gd name="connsiteX120" fmla="*/ 983729 w 2319610"/>
                <a:gd name="connsiteY120" fmla="*/ 783431 h 852488"/>
                <a:gd name="connsiteX121" fmla="*/ 1005160 w 2319610"/>
                <a:gd name="connsiteY121" fmla="*/ 790575 h 852488"/>
                <a:gd name="connsiteX122" fmla="*/ 1012304 w 2319610"/>
                <a:gd name="connsiteY122" fmla="*/ 797719 h 852488"/>
                <a:gd name="connsiteX123" fmla="*/ 1031354 w 2319610"/>
                <a:gd name="connsiteY123" fmla="*/ 812006 h 852488"/>
                <a:gd name="connsiteX124" fmla="*/ 1038498 w 2319610"/>
                <a:gd name="connsiteY124" fmla="*/ 821531 h 852488"/>
                <a:gd name="connsiteX125" fmla="*/ 1048023 w 2319610"/>
                <a:gd name="connsiteY125" fmla="*/ 831056 h 852488"/>
                <a:gd name="connsiteX126" fmla="*/ 1064691 w 2319610"/>
                <a:gd name="connsiteY126" fmla="*/ 852488 h 852488"/>
                <a:gd name="connsiteX127" fmla="*/ 1136129 w 2319610"/>
                <a:gd name="connsiteY127" fmla="*/ 850106 h 852488"/>
                <a:gd name="connsiteX128" fmla="*/ 1150416 w 2319610"/>
                <a:gd name="connsiteY128" fmla="*/ 835819 h 852488"/>
                <a:gd name="connsiteX129" fmla="*/ 1157560 w 2319610"/>
                <a:gd name="connsiteY129" fmla="*/ 833438 h 852488"/>
                <a:gd name="connsiteX130" fmla="*/ 1162323 w 2319610"/>
                <a:gd name="connsiteY130" fmla="*/ 826294 h 852488"/>
                <a:gd name="connsiteX131" fmla="*/ 1174229 w 2319610"/>
                <a:gd name="connsiteY131" fmla="*/ 823913 h 852488"/>
                <a:gd name="connsiteX132" fmla="*/ 1181373 w 2319610"/>
                <a:gd name="connsiteY132" fmla="*/ 821531 h 852488"/>
                <a:gd name="connsiteX133" fmla="*/ 1255191 w 2319610"/>
                <a:gd name="connsiteY133" fmla="*/ 821531 h 852488"/>
                <a:gd name="connsiteX134" fmla="*/ 1264716 w 2319610"/>
                <a:gd name="connsiteY134" fmla="*/ 819150 h 852488"/>
                <a:gd name="connsiteX135" fmla="*/ 1269479 w 2319610"/>
                <a:gd name="connsiteY135" fmla="*/ 812006 h 852488"/>
                <a:gd name="connsiteX136" fmla="*/ 1276623 w 2319610"/>
                <a:gd name="connsiteY136" fmla="*/ 809625 h 852488"/>
                <a:gd name="connsiteX137" fmla="*/ 1283766 w 2319610"/>
                <a:gd name="connsiteY137" fmla="*/ 804863 h 852488"/>
                <a:gd name="connsiteX138" fmla="*/ 1286148 w 2319610"/>
                <a:gd name="connsiteY138" fmla="*/ 797719 h 852488"/>
                <a:gd name="connsiteX139" fmla="*/ 1300435 w 2319610"/>
                <a:gd name="connsiteY139" fmla="*/ 792956 h 852488"/>
                <a:gd name="connsiteX140" fmla="*/ 1302816 w 2319610"/>
                <a:gd name="connsiteY140" fmla="*/ 785813 h 852488"/>
                <a:gd name="connsiteX141" fmla="*/ 1309960 w 2319610"/>
                <a:gd name="connsiteY141" fmla="*/ 783431 h 852488"/>
                <a:gd name="connsiteX142" fmla="*/ 1319485 w 2319610"/>
                <a:gd name="connsiteY142" fmla="*/ 778669 h 852488"/>
                <a:gd name="connsiteX143" fmla="*/ 1329010 w 2319610"/>
                <a:gd name="connsiteY143" fmla="*/ 769144 h 852488"/>
                <a:gd name="connsiteX144" fmla="*/ 1336154 w 2319610"/>
                <a:gd name="connsiteY144" fmla="*/ 766763 h 852488"/>
                <a:gd name="connsiteX145" fmla="*/ 1357585 w 2319610"/>
                <a:gd name="connsiteY145" fmla="*/ 754856 h 852488"/>
                <a:gd name="connsiteX146" fmla="*/ 1374254 w 2319610"/>
                <a:gd name="connsiteY146" fmla="*/ 750094 h 852488"/>
                <a:gd name="connsiteX147" fmla="*/ 1381398 w 2319610"/>
                <a:gd name="connsiteY147" fmla="*/ 745331 h 852488"/>
                <a:gd name="connsiteX148" fmla="*/ 1388541 w 2319610"/>
                <a:gd name="connsiteY148" fmla="*/ 742950 h 852488"/>
                <a:gd name="connsiteX149" fmla="*/ 1421879 w 2319610"/>
                <a:gd name="connsiteY149" fmla="*/ 738188 h 852488"/>
                <a:gd name="connsiteX150" fmla="*/ 1431404 w 2319610"/>
                <a:gd name="connsiteY150" fmla="*/ 735806 h 852488"/>
                <a:gd name="connsiteX151" fmla="*/ 1457598 w 2319610"/>
                <a:gd name="connsiteY151" fmla="*/ 728663 h 852488"/>
                <a:gd name="connsiteX152" fmla="*/ 1495698 w 2319610"/>
                <a:gd name="connsiteY152" fmla="*/ 726281 h 852488"/>
                <a:gd name="connsiteX153" fmla="*/ 1521891 w 2319610"/>
                <a:gd name="connsiteY153" fmla="*/ 728663 h 852488"/>
                <a:gd name="connsiteX154" fmla="*/ 1529035 w 2319610"/>
                <a:gd name="connsiteY154" fmla="*/ 731044 h 852488"/>
                <a:gd name="connsiteX155" fmla="*/ 1567135 w 2319610"/>
                <a:gd name="connsiteY155" fmla="*/ 728663 h 852488"/>
                <a:gd name="connsiteX156" fmla="*/ 1586185 w 2319610"/>
                <a:gd name="connsiteY156" fmla="*/ 723900 h 852488"/>
                <a:gd name="connsiteX157" fmla="*/ 1595710 w 2319610"/>
                <a:gd name="connsiteY157" fmla="*/ 719138 h 852488"/>
                <a:gd name="connsiteX158" fmla="*/ 1605235 w 2319610"/>
                <a:gd name="connsiteY158" fmla="*/ 716756 h 852488"/>
                <a:gd name="connsiteX159" fmla="*/ 1612379 w 2319610"/>
                <a:gd name="connsiteY159" fmla="*/ 714375 h 852488"/>
                <a:gd name="connsiteX160" fmla="*/ 1633810 w 2319610"/>
                <a:gd name="connsiteY160" fmla="*/ 704850 h 852488"/>
                <a:gd name="connsiteX161" fmla="*/ 1648098 w 2319610"/>
                <a:gd name="connsiteY161" fmla="*/ 700088 h 852488"/>
                <a:gd name="connsiteX162" fmla="*/ 1655241 w 2319610"/>
                <a:gd name="connsiteY162" fmla="*/ 702469 h 852488"/>
                <a:gd name="connsiteX163" fmla="*/ 1667148 w 2319610"/>
                <a:gd name="connsiteY163" fmla="*/ 716756 h 852488"/>
                <a:gd name="connsiteX164" fmla="*/ 1674291 w 2319610"/>
                <a:gd name="connsiteY164" fmla="*/ 723900 h 852488"/>
                <a:gd name="connsiteX165" fmla="*/ 1688579 w 2319610"/>
                <a:gd name="connsiteY165" fmla="*/ 733425 h 852488"/>
                <a:gd name="connsiteX166" fmla="*/ 1695723 w 2319610"/>
                <a:gd name="connsiteY166" fmla="*/ 740569 h 852488"/>
                <a:gd name="connsiteX167" fmla="*/ 1717154 w 2319610"/>
                <a:gd name="connsiteY167" fmla="*/ 742950 h 852488"/>
                <a:gd name="connsiteX168" fmla="*/ 1726679 w 2319610"/>
                <a:gd name="connsiteY168" fmla="*/ 745331 h 852488"/>
                <a:gd name="connsiteX169" fmla="*/ 1733823 w 2319610"/>
                <a:gd name="connsiteY169" fmla="*/ 747713 h 852488"/>
                <a:gd name="connsiteX170" fmla="*/ 1748110 w 2319610"/>
                <a:gd name="connsiteY170" fmla="*/ 750094 h 852488"/>
                <a:gd name="connsiteX171" fmla="*/ 1767160 w 2319610"/>
                <a:gd name="connsiteY171" fmla="*/ 757238 h 852488"/>
                <a:gd name="connsiteX172" fmla="*/ 1779066 w 2319610"/>
                <a:gd name="connsiteY172" fmla="*/ 759619 h 852488"/>
                <a:gd name="connsiteX173" fmla="*/ 1821929 w 2319610"/>
                <a:gd name="connsiteY173" fmla="*/ 764381 h 852488"/>
                <a:gd name="connsiteX174" fmla="*/ 1833835 w 2319610"/>
                <a:gd name="connsiteY174" fmla="*/ 766763 h 852488"/>
                <a:gd name="connsiteX175" fmla="*/ 1855266 w 2319610"/>
                <a:gd name="connsiteY175" fmla="*/ 776288 h 852488"/>
                <a:gd name="connsiteX176" fmla="*/ 1874316 w 2319610"/>
                <a:gd name="connsiteY176" fmla="*/ 788194 h 852488"/>
                <a:gd name="connsiteX177" fmla="*/ 1883841 w 2319610"/>
                <a:gd name="connsiteY177" fmla="*/ 795338 h 852488"/>
                <a:gd name="connsiteX178" fmla="*/ 1895748 w 2319610"/>
                <a:gd name="connsiteY178" fmla="*/ 797719 h 852488"/>
                <a:gd name="connsiteX179" fmla="*/ 1910035 w 2319610"/>
                <a:gd name="connsiteY179" fmla="*/ 807244 h 852488"/>
                <a:gd name="connsiteX180" fmla="*/ 1921941 w 2319610"/>
                <a:gd name="connsiteY180" fmla="*/ 816769 h 852488"/>
                <a:gd name="connsiteX181" fmla="*/ 1931466 w 2319610"/>
                <a:gd name="connsiteY181" fmla="*/ 823913 h 852488"/>
                <a:gd name="connsiteX182" fmla="*/ 1936229 w 2319610"/>
                <a:gd name="connsiteY182" fmla="*/ 831056 h 852488"/>
                <a:gd name="connsiteX183" fmla="*/ 1993379 w 2319610"/>
                <a:gd name="connsiteY183" fmla="*/ 828675 h 852488"/>
                <a:gd name="connsiteX184" fmla="*/ 2005285 w 2319610"/>
                <a:gd name="connsiteY184" fmla="*/ 826294 h 852488"/>
                <a:gd name="connsiteX185" fmla="*/ 2012429 w 2319610"/>
                <a:gd name="connsiteY185" fmla="*/ 823913 h 852488"/>
                <a:gd name="connsiteX186" fmla="*/ 2031479 w 2319610"/>
                <a:gd name="connsiteY186" fmla="*/ 819150 h 852488"/>
                <a:gd name="connsiteX187" fmla="*/ 2041004 w 2319610"/>
                <a:gd name="connsiteY187" fmla="*/ 814388 h 852488"/>
                <a:gd name="connsiteX188" fmla="*/ 2048148 w 2319610"/>
                <a:gd name="connsiteY188" fmla="*/ 812006 h 852488"/>
                <a:gd name="connsiteX189" fmla="*/ 2055291 w 2319610"/>
                <a:gd name="connsiteY189" fmla="*/ 807244 h 852488"/>
                <a:gd name="connsiteX190" fmla="*/ 2071960 w 2319610"/>
                <a:gd name="connsiteY190" fmla="*/ 802481 h 852488"/>
                <a:gd name="connsiteX191" fmla="*/ 2102916 w 2319610"/>
                <a:gd name="connsiteY191" fmla="*/ 790575 h 852488"/>
                <a:gd name="connsiteX192" fmla="*/ 2112441 w 2319610"/>
                <a:gd name="connsiteY192" fmla="*/ 783431 h 852488"/>
                <a:gd name="connsiteX193" fmla="*/ 2131491 w 2319610"/>
                <a:gd name="connsiteY193" fmla="*/ 773906 h 852488"/>
                <a:gd name="connsiteX194" fmla="*/ 2148160 w 2319610"/>
                <a:gd name="connsiteY194" fmla="*/ 766763 h 852488"/>
                <a:gd name="connsiteX195" fmla="*/ 2162448 w 2319610"/>
                <a:gd name="connsiteY195" fmla="*/ 759619 h 852488"/>
                <a:gd name="connsiteX196" fmla="*/ 2179116 w 2319610"/>
                <a:gd name="connsiteY196" fmla="*/ 754856 h 852488"/>
                <a:gd name="connsiteX197" fmla="*/ 2207691 w 2319610"/>
                <a:gd name="connsiteY197" fmla="*/ 750094 h 852488"/>
                <a:gd name="connsiteX198" fmla="*/ 2217216 w 2319610"/>
                <a:gd name="connsiteY198" fmla="*/ 747713 h 852488"/>
                <a:gd name="connsiteX199" fmla="*/ 2231504 w 2319610"/>
                <a:gd name="connsiteY199" fmla="*/ 745331 h 852488"/>
                <a:gd name="connsiteX200" fmla="*/ 2262460 w 2319610"/>
                <a:gd name="connsiteY200" fmla="*/ 740569 h 852488"/>
                <a:gd name="connsiteX201" fmla="*/ 2276748 w 2319610"/>
                <a:gd name="connsiteY201" fmla="*/ 714375 h 852488"/>
                <a:gd name="connsiteX202" fmla="*/ 2293416 w 2319610"/>
                <a:gd name="connsiteY202" fmla="*/ 683419 h 852488"/>
                <a:gd name="connsiteX203" fmla="*/ 2300560 w 2319610"/>
                <a:gd name="connsiteY203" fmla="*/ 659606 h 852488"/>
                <a:gd name="connsiteX204" fmla="*/ 2305323 w 2319610"/>
                <a:gd name="connsiteY204" fmla="*/ 642938 h 852488"/>
                <a:gd name="connsiteX205" fmla="*/ 2307704 w 2319610"/>
                <a:gd name="connsiteY205" fmla="*/ 628650 h 852488"/>
                <a:gd name="connsiteX206" fmla="*/ 2310085 w 2319610"/>
                <a:gd name="connsiteY206" fmla="*/ 616744 h 852488"/>
                <a:gd name="connsiteX207" fmla="*/ 2314848 w 2319610"/>
                <a:gd name="connsiteY207" fmla="*/ 588169 h 852488"/>
                <a:gd name="connsiteX208" fmla="*/ 2317229 w 2319610"/>
                <a:gd name="connsiteY208" fmla="*/ 561975 h 852488"/>
                <a:gd name="connsiteX209" fmla="*/ 2319610 w 2319610"/>
                <a:gd name="connsiteY209" fmla="*/ 554831 h 852488"/>
                <a:gd name="connsiteX210" fmla="*/ 2317229 w 2319610"/>
                <a:gd name="connsiteY210" fmla="*/ 542925 h 852488"/>
                <a:gd name="connsiteX211" fmla="*/ 2307704 w 2319610"/>
                <a:gd name="connsiteY211" fmla="*/ 519113 h 852488"/>
                <a:gd name="connsiteX212" fmla="*/ 2305323 w 2319610"/>
                <a:gd name="connsiteY212" fmla="*/ 504825 h 852488"/>
                <a:gd name="connsiteX213" fmla="*/ 2300560 w 2319610"/>
                <a:gd name="connsiteY213" fmla="*/ 490538 h 852488"/>
                <a:gd name="connsiteX214" fmla="*/ 2298179 w 2319610"/>
                <a:gd name="connsiteY214" fmla="*/ 459581 h 852488"/>
                <a:gd name="connsiteX215" fmla="*/ 2295798 w 2319610"/>
                <a:gd name="connsiteY215" fmla="*/ 447675 h 852488"/>
                <a:gd name="connsiteX216" fmla="*/ 2293416 w 2319610"/>
                <a:gd name="connsiteY216" fmla="*/ 428625 h 852488"/>
                <a:gd name="connsiteX217" fmla="*/ 2274366 w 2319610"/>
                <a:gd name="connsiteY217" fmla="*/ 338138 h 852488"/>
                <a:gd name="connsiteX218" fmla="*/ 2267223 w 2319610"/>
                <a:gd name="connsiteY218" fmla="*/ 333375 h 852488"/>
                <a:gd name="connsiteX219" fmla="*/ 2255316 w 2319610"/>
                <a:gd name="connsiteY219" fmla="*/ 319088 h 852488"/>
                <a:gd name="connsiteX220" fmla="*/ 2241029 w 2319610"/>
                <a:gd name="connsiteY220" fmla="*/ 311944 h 852488"/>
                <a:gd name="connsiteX221" fmla="*/ 2221979 w 2319610"/>
                <a:gd name="connsiteY221" fmla="*/ 292894 h 852488"/>
                <a:gd name="connsiteX222" fmla="*/ 2210073 w 2319610"/>
                <a:gd name="connsiteY222" fmla="*/ 278606 h 852488"/>
                <a:gd name="connsiteX223" fmla="*/ 2202929 w 2319610"/>
                <a:gd name="connsiteY223" fmla="*/ 257175 h 852488"/>
                <a:gd name="connsiteX224" fmla="*/ 2198166 w 2319610"/>
                <a:gd name="connsiteY224" fmla="*/ 240506 h 852488"/>
                <a:gd name="connsiteX225" fmla="*/ 2188641 w 2319610"/>
                <a:gd name="connsiteY225" fmla="*/ 223838 h 852488"/>
                <a:gd name="connsiteX226" fmla="*/ 2181498 w 2319610"/>
                <a:gd name="connsiteY226" fmla="*/ 200025 h 852488"/>
                <a:gd name="connsiteX227" fmla="*/ 2179116 w 2319610"/>
                <a:gd name="connsiteY227" fmla="*/ 190500 h 852488"/>
                <a:gd name="connsiteX228" fmla="*/ 2171973 w 2319610"/>
                <a:gd name="connsiteY228" fmla="*/ 180975 h 852488"/>
                <a:gd name="connsiteX229" fmla="*/ 2169591 w 2319610"/>
                <a:gd name="connsiteY229" fmla="*/ 173831 h 852488"/>
                <a:gd name="connsiteX230" fmla="*/ 2150541 w 2319610"/>
                <a:gd name="connsiteY230" fmla="*/ 152400 h 852488"/>
                <a:gd name="connsiteX231" fmla="*/ 2131491 w 2319610"/>
                <a:gd name="connsiteY231" fmla="*/ 130969 h 852488"/>
                <a:gd name="connsiteX232" fmla="*/ 2136254 w 2319610"/>
                <a:gd name="connsiteY232" fmla="*/ 121444 h 852488"/>
                <a:gd name="connsiteX233" fmla="*/ 2167210 w 2319610"/>
                <a:gd name="connsiteY233" fmla="*/ 92869 h 852488"/>
                <a:gd name="connsiteX234" fmla="*/ 2171973 w 2319610"/>
                <a:gd name="connsiteY234" fmla="*/ 83344 h 852488"/>
                <a:gd name="connsiteX235" fmla="*/ 2167210 w 2319610"/>
                <a:gd name="connsiteY235" fmla="*/ 76200 h 852488"/>
                <a:gd name="connsiteX236" fmla="*/ 2160066 w 2319610"/>
                <a:gd name="connsiteY236" fmla="*/ 66675 h 852488"/>
                <a:gd name="connsiteX237" fmla="*/ 2133873 w 2319610"/>
                <a:gd name="connsiteY237" fmla="*/ 59531 h 852488"/>
                <a:gd name="connsiteX238" fmla="*/ 2126729 w 2319610"/>
                <a:gd name="connsiteY238" fmla="*/ 54769 h 852488"/>
                <a:gd name="connsiteX239" fmla="*/ 2117204 w 2319610"/>
                <a:gd name="connsiteY239" fmla="*/ 52388 h 852488"/>
                <a:gd name="connsiteX240" fmla="*/ 2055291 w 2319610"/>
                <a:gd name="connsiteY240" fmla="*/ 54769 h 852488"/>
                <a:gd name="connsiteX241" fmla="*/ 2045766 w 2319610"/>
                <a:gd name="connsiteY241" fmla="*/ 57150 h 852488"/>
                <a:gd name="connsiteX242" fmla="*/ 2026716 w 2319610"/>
                <a:gd name="connsiteY242" fmla="*/ 61913 h 852488"/>
                <a:gd name="connsiteX243" fmla="*/ 2014810 w 2319610"/>
                <a:gd name="connsiteY243" fmla="*/ 66675 h 852488"/>
                <a:gd name="connsiteX244" fmla="*/ 2007666 w 2319610"/>
                <a:gd name="connsiteY244" fmla="*/ 71438 h 852488"/>
                <a:gd name="connsiteX245" fmla="*/ 1988616 w 2319610"/>
                <a:gd name="connsiteY245" fmla="*/ 78581 h 852488"/>
                <a:gd name="connsiteX246" fmla="*/ 1971948 w 2319610"/>
                <a:gd name="connsiteY246" fmla="*/ 90488 h 852488"/>
                <a:gd name="connsiteX247" fmla="*/ 1960041 w 2319610"/>
                <a:gd name="connsiteY247" fmla="*/ 97631 h 852488"/>
                <a:gd name="connsiteX248" fmla="*/ 1950516 w 2319610"/>
                <a:gd name="connsiteY248" fmla="*/ 104775 h 852488"/>
                <a:gd name="connsiteX249" fmla="*/ 1936229 w 2319610"/>
                <a:gd name="connsiteY249" fmla="*/ 114300 h 852488"/>
                <a:gd name="connsiteX250" fmla="*/ 1921941 w 2319610"/>
                <a:gd name="connsiteY250" fmla="*/ 119063 h 852488"/>
                <a:gd name="connsiteX251" fmla="*/ 1914798 w 2319610"/>
                <a:gd name="connsiteY251" fmla="*/ 121444 h 852488"/>
                <a:gd name="connsiteX252" fmla="*/ 1900510 w 2319610"/>
                <a:gd name="connsiteY252" fmla="*/ 123825 h 852488"/>
                <a:gd name="connsiteX253" fmla="*/ 1890985 w 2319610"/>
                <a:gd name="connsiteY253" fmla="*/ 126206 h 852488"/>
                <a:gd name="connsiteX254" fmla="*/ 1864791 w 2319610"/>
                <a:gd name="connsiteY254" fmla="*/ 128588 h 852488"/>
                <a:gd name="connsiteX255" fmla="*/ 1824310 w 2319610"/>
                <a:gd name="connsiteY255" fmla="*/ 133350 h 852488"/>
                <a:gd name="connsiteX256" fmla="*/ 1812404 w 2319610"/>
                <a:gd name="connsiteY256" fmla="*/ 138113 h 852488"/>
                <a:gd name="connsiteX257" fmla="*/ 1781448 w 2319610"/>
                <a:gd name="connsiteY257" fmla="*/ 142875 h 852488"/>
                <a:gd name="connsiteX258" fmla="*/ 1740966 w 2319610"/>
                <a:gd name="connsiteY258" fmla="*/ 150019 h 852488"/>
                <a:gd name="connsiteX259" fmla="*/ 1486173 w 2319610"/>
                <a:gd name="connsiteY259" fmla="*/ 152400 h 852488"/>
                <a:gd name="connsiteX260" fmla="*/ 1479029 w 2319610"/>
                <a:gd name="connsiteY260" fmla="*/ 150019 h 852488"/>
                <a:gd name="connsiteX261" fmla="*/ 1467123 w 2319610"/>
                <a:gd name="connsiteY261" fmla="*/ 147638 h 852488"/>
                <a:gd name="connsiteX262" fmla="*/ 1381398 w 2319610"/>
                <a:gd name="connsiteY262" fmla="*/ 150019 h 852488"/>
                <a:gd name="connsiteX263" fmla="*/ 1374254 w 2319610"/>
                <a:gd name="connsiteY263" fmla="*/ 152400 h 852488"/>
                <a:gd name="connsiteX264" fmla="*/ 1359966 w 2319610"/>
                <a:gd name="connsiteY264" fmla="*/ 154781 h 852488"/>
                <a:gd name="connsiteX265" fmla="*/ 1348060 w 2319610"/>
                <a:gd name="connsiteY265" fmla="*/ 157163 h 852488"/>
                <a:gd name="connsiteX266" fmla="*/ 1298054 w 2319610"/>
                <a:gd name="connsiteY266" fmla="*/ 152400 h 852488"/>
                <a:gd name="connsiteX267" fmla="*/ 1276623 w 2319610"/>
                <a:gd name="connsiteY267" fmla="*/ 150019 h 852488"/>
                <a:gd name="connsiteX268" fmla="*/ 1264716 w 2319610"/>
                <a:gd name="connsiteY268" fmla="*/ 147638 h 852488"/>
                <a:gd name="connsiteX269" fmla="*/ 1200423 w 2319610"/>
                <a:gd name="connsiteY269" fmla="*/ 140494 h 852488"/>
                <a:gd name="connsiteX270" fmla="*/ 1145654 w 2319610"/>
                <a:gd name="connsiteY270" fmla="*/ 147638 h 852488"/>
                <a:gd name="connsiteX0" fmla="*/ 1147308 w 2321264"/>
                <a:gd name="connsiteY0" fmla="*/ 147638 h 852488"/>
                <a:gd name="connsiteX1" fmla="*/ 999670 w 2321264"/>
                <a:gd name="connsiteY1" fmla="*/ 152400 h 852488"/>
                <a:gd name="connsiteX2" fmla="*/ 983002 w 2321264"/>
                <a:gd name="connsiteY2" fmla="*/ 159544 h 852488"/>
                <a:gd name="connsiteX3" fmla="*/ 968714 w 2321264"/>
                <a:gd name="connsiteY3" fmla="*/ 164306 h 852488"/>
                <a:gd name="connsiteX4" fmla="*/ 894895 w 2321264"/>
                <a:gd name="connsiteY4" fmla="*/ 166688 h 852488"/>
                <a:gd name="connsiteX5" fmla="*/ 875845 w 2321264"/>
                <a:gd name="connsiteY5" fmla="*/ 164306 h 852488"/>
                <a:gd name="connsiteX6" fmla="*/ 868702 w 2321264"/>
                <a:gd name="connsiteY6" fmla="*/ 161925 h 852488"/>
                <a:gd name="connsiteX7" fmla="*/ 835364 w 2321264"/>
                <a:gd name="connsiteY7" fmla="*/ 169069 h 852488"/>
                <a:gd name="connsiteX8" fmla="*/ 802027 w 2321264"/>
                <a:gd name="connsiteY8" fmla="*/ 164306 h 852488"/>
                <a:gd name="connsiteX9" fmla="*/ 785358 w 2321264"/>
                <a:gd name="connsiteY9" fmla="*/ 152400 h 852488"/>
                <a:gd name="connsiteX10" fmla="*/ 780595 w 2321264"/>
                <a:gd name="connsiteY10" fmla="*/ 145256 h 852488"/>
                <a:gd name="connsiteX11" fmla="*/ 766308 w 2321264"/>
                <a:gd name="connsiteY11" fmla="*/ 135731 h 852488"/>
                <a:gd name="connsiteX12" fmla="*/ 756783 w 2321264"/>
                <a:gd name="connsiteY12" fmla="*/ 130969 h 852488"/>
                <a:gd name="connsiteX13" fmla="*/ 747258 w 2321264"/>
                <a:gd name="connsiteY13" fmla="*/ 123825 h 852488"/>
                <a:gd name="connsiteX14" fmla="*/ 740114 w 2321264"/>
                <a:gd name="connsiteY14" fmla="*/ 119063 h 852488"/>
                <a:gd name="connsiteX15" fmla="*/ 725827 w 2321264"/>
                <a:gd name="connsiteY15" fmla="*/ 107156 h 852488"/>
                <a:gd name="connsiteX16" fmla="*/ 697252 w 2321264"/>
                <a:gd name="connsiteY16" fmla="*/ 92869 h 852488"/>
                <a:gd name="connsiteX17" fmla="*/ 682964 w 2321264"/>
                <a:gd name="connsiteY17" fmla="*/ 85725 h 852488"/>
                <a:gd name="connsiteX18" fmla="*/ 663914 w 2321264"/>
                <a:gd name="connsiteY18" fmla="*/ 76200 h 852488"/>
                <a:gd name="connsiteX19" fmla="*/ 654389 w 2321264"/>
                <a:gd name="connsiteY19" fmla="*/ 69056 h 852488"/>
                <a:gd name="connsiteX20" fmla="*/ 637720 w 2321264"/>
                <a:gd name="connsiteY20" fmla="*/ 61913 h 852488"/>
                <a:gd name="connsiteX21" fmla="*/ 611527 w 2321264"/>
                <a:gd name="connsiteY21" fmla="*/ 45244 h 852488"/>
                <a:gd name="connsiteX22" fmla="*/ 599620 w 2321264"/>
                <a:gd name="connsiteY22" fmla="*/ 35719 h 852488"/>
                <a:gd name="connsiteX23" fmla="*/ 587714 w 2321264"/>
                <a:gd name="connsiteY23" fmla="*/ 23813 h 852488"/>
                <a:gd name="connsiteX24" fmla="*/ 573427 w 2321264"/>
                <a:gd name="connsiteY24" fmla="*/ 11906 h 852488"/>
                <a:gd name="connsiteX25" fmla="*/ 563902 w 2321264"/>
                <a:gd name="connsiteY25" fmla="*/ 4763 h 852488"/>
                <a:gd name="connsiteX26" fmla="*/ 549614 w 2321264"/>
                <a:gd name="connsiteY26" fmla="*/ 0 h 852488"/>
                <a:gd name="connsiteX27" fmla="*/ 501989 w 2321264"/>
                <a:gd name="connsiteY27" fmla="*/ 7144 h 852488"/>
                <a:gd name="connsiteX28" fmla="*/ 494845 w 2321264"/>
                <a:gd name="connsiteY28" fmla="*/ 11906 h 852488"/>
                <a:gd name="connsiteX29" fmla="*/ 490083 w 2321264"/>
                <a:gd name="connsiteY29" fmla="*/ 19050 h 852488"/>
                <a:gd name="connsiteX30" fmla="*/ 456745 w 2321264"/>
                <a:gd name="connsiteY30" fmla="*/ 21431 h 852488"/>
                <a:gd name="connsiteX31" fmla="*/ 449602 w 2321264"/>
                <a:gd name="connsiteY31" fmla="*/ 19050 h 852488"/>
                <a:gd name="connsiteX32" fmla="*/ 440077 w 2321264"/>
                <a:gd name="connsiteY32" fmla="*/ 14288 h 852488"/>
                <a:gd name="connsiteX33" fmla="*/ 423408 w 2321264"/>
                <a:gd name="connsiteY33" fmla="*/ 11906 h 852488"/>
                <a:gd name="connsiteX34" fmla="*/ 413883 w 2321264"/>
                <a:gd name="connsiteY34" fmla="*/ 7144 h 852488"/>
                <a:gd name="connsiteX35" fmla="*/ 397214 w 2321264"/>
                <a:gd name="connsiteY35" fmla="*/ 2381 h 852488"/>
                <a:gd name="connsiteX36" fmla="*/ 390070 w 2321264"/>
                <a:gd name="connsiteY36" fmla="*/ 0 h 852488"/>
                <a:gd name="connsiteX37" fmla="*/ 347208 w 2321264"/>
                <a:gd name="connsiteY37" fmla="*/ 4763 h 852488"/>
                <a:gd name="connsiteX38" fmla="*/ 342445 w 2321264"/>
                <a:gd name="connsiteY38" fmla="*/ 11906 h 852488"/>
                <a:gd name="connsiteX39" fmla="*/ 328158 w 2321264"/>
                <a:gd name="connsiteY39" fmla="*/ 23813 h 852488"/>
                <a:gd name="connsiteX40" fmla="*/ 323395 w 2321264"/>
                <a:gd name="connsiteY40" fmla="*/ 30956 h 852488"/>
                <a:gd name="connsiteX41" fmla="*/ 294820 w 2321264"/>
                <a:gd name="connsiteY41" fmla="*/ 57150 h 852488"/>
                <a:gd name="connsiteX42" fmla="*/ 287677 w 2321264"/>
                <a:gd name="connsiteY42" fmla="*/ 59531 h 852488"/>
                <a:gd name="connsiteX43" fmla="*/ 275770 w 2321264"/>
                <a:gd name="connsiteY43" fmla="*/ 69056 h 852488"/>
                <a:gd name="connsiteX44" fmla="*/ 268627 w 2321264"/>
                <a:gd name="connsiteY44" fmla="*/ 73819 h 852488"/>
                <a:gd name="connsiteX45" fmla="*/ 225764 w 2321264"/>
                <a:gd name="connsiteY45" fmla="*/ 78581 h 852488"/>
                <a:gd name="connsiteX46" fmla="*/ 187664 w 2321264"/>
                <a:gd name="connsiteY46" fmla="*/ 83344 h 852488"/>
                <a:gd name="connsiteX47" fmla="*/ 173377 w 2321264"/>
                <a:gd name="connsiteY47" fmla="*/ 88106 h 852488"/>
                <a:gd name="connsiteX48" fmla="*/ 159089 w 2321264"/>
                <a:gd name="connsiteY48" fmla="*/ 95250 h 852488"/>
                <a:gd name="connsiteX49" fmla="*/ 154327 w 2321264"/>
                <a:gd name="connsiteY49" fmla="*/ 104775 h 852488"/>
                <a:gd name="connsiteX50" fmla="*/ 147183 w 2321264"/>
                <a:gd name="connsiteY50" fmla="*/ 107156 h 852488"/>
                <a:gd name="connsiteX51" fmla="*/ 140039 w 2321264"/>
                <a:gd name="connsiteY51" fmla="*/ 111919 h 852488"/>
                <a:gd name="connsiteX52" fmla="*/ 132895 w 2321264"/>
                <a:gd name="connsiteY52" fmla="*/ 121444 h 852488"/>
                <a:gd name="connsiteX53" fmla="*/ 125752 w 2321264"/>
                <a:gd name="connsiteY53" fmla="*/ 128588 h 852488"/>
                <a:gd name="connsiteX54" fmla="*/ 116227 w 2321264"/>
                <a:gd name="connsiteY54" fmla="*/ 142875 h 852488"/>
                <a:gd name="connsiteX55" fmla="*/ 111464 w 2321264"/>
                <a:gd name="connsiteY55" fmla="*/ 150019 h 852488"/>
                <a:gd name="connsiteX56" fmla="*/ 106702 w 2321264"/>
                <a:gd name="connsiteY56" fmla="*/ 157163 h 852488"/>
                <a:gd name="connsiteX57" fmla="*/ 99558 w 2321264"/>
                <a:gd name="connsiteY57" fmla="*/ 171450 h 852488"/>
                <a:gd name="connsiteX58" fmla="*/ 97177 w 2321264"/>
                <a:gd name="connsiteY58" fmla="*/ 178594 h 852488"/>
                <a:gd name="connsiteX59" fmla="*/ 87652 w 2321264"/>
                <a:gd name="connsiteY59" fmla="*/ 192881 h 852488"/>
                <a:gd name="connsiteX60" fmla="*/ 82889 w 2321264"/>
                <a:gd name="connsiteY60" fmla="*/ 202406 h 852488"/>
                <a:gd name="connsiteX61" fmla="*/ 78127 w 2321264"/>
                <a:gd name="connsiteY61" fmla="*/ 223838 h 852488"/>
                <a:gd name="connsiteX62" fmla="*/ 75745 w 2321264"/>
                <a:gd name="connsiteY62" fmla="*/ 266700 h 852488"/>
                <a:gd name="connsiteX63" fmla="*/ 51933 w 2321264"/>
                <a:gd name="connsiteY63" fmla="*/ 264319 h 852488"/>
                <a:gd name="connsiteX64" fmla="*/ 42408 w 2321264"/>
                <a:gd name="connsiteY64" fmla="*/ 259556 h 852488"/>
                <a:gd name="connsiteX65" fmla="*/ 1927 w 2321264"/>
                <a:gd name="connsiteY65" fmla="*/ 254794 h 852488"/>
                <a:gd name="connsiteX66" fmla="*/ 6689 w 2321264"/>
                <a:gd name="connsiteY66" fmla="*/ 273844 h 852488"/>
                <a:gd name="connsiteX67" fmla="*/ 11452 w 2321264"/>
                <a:gd name="connsiteY67" fmla="*/ 297656 h 852488"/>
                <a:gd name="connsiteX68" fmla="*/ 13833 w 2321264"/>
                <a:gd name="connsiteY68" fmla="*/ 304800 h 852488"/>
                <a:gd name="connsiteX69" fmla="*/ 23358 w 2321264"/>
                <a:gd name="connsiteY69" fmla="*/ 321469 h 852488"/>
                <a:gd name="connsiteX70" fmla="*/ 25739 w 2321264"/>
                <a:gd name="connsiteY70" fmla="*/ 330994 h 852488"/>
                <a:gd name="connsiteX71" fmla="*/ 40027 w 2321264"/>
                <a:gd name="connsiteY71" fmla="*/ 345281 h 852488"/>
                <a:gd name="connsiteX72" fmla="*/ 44789 w 2321264"/>
                <a:gd name="connsiteY72" fmla="*/ 366713 h 852488"/>
                <a:gd name="connsiteX73" fmla="*/ 49552 w 2321264"/>
                <a:gd name="connsiteY73" fmla="*/ 381000 h 852488"/>
                <a:gd name="connsiteX74" fmla="*/ 51933 w 2321264"/>
                <a:gd name="connsiteY74" fmla="*/ 402431 h 852488"/>
                <a:gd name="connsiteX75" fmla="*/ 56695 w 2321264"/>
                <a:gd name="connsiteY75" fmla="*/ 414338 h 852488"/>
                <a:gd name="connsiteX76" fmla="*/ 59077 w 2321264"/>
                <a:gd name="connsiteY76" fmla="*/ 450056 h 852488"/>
                <a:gd name="connsiteX77" fmla="*/ 61458 w 2321264"/>
                <a:gd name="connsiteY77" fmla="*/ 619125 h 852488"/>
                <a:gd name="connsiteX78" fmla="*/ 68602 w 2321264"/>
                <a:gd name="connsiteY78" fmla="*/ 659606 h 852488"/>
                <a:gd name="connsiteX79" fmla="*/ 75745 w 2321264"/>
                <a:gd name="connsiteY79" fmla="*/ 678656 h 852488"/>
                <a:gd name="connsiteX80" fmla="*/ 85270 w 2321264"/>
                <a:gd name="connsiteY80" fmla="*/ 690563 h 852488"/>
                <a:gd name="connsiteX81" fmla="*/ 120989 w 2321264"/>
                <a:gd name="connsiteY81" fmla="*/ 692944 h 852488"/>
                <a:gd name="connsiteX82" fmla="*/ 128133 w 2321264"/>
                <a:gd name="connsiteY82" fmla="*/ 695325 h 852488"/>
                <a:gd name="connsiteX83" fmla="*/ 137658 w 2321264"/>
                <a:gd name="connsiteY83" fmla="*/ 700088 h 852488"/>
                <a:gd name="connsiteX84" fmla="*/ 156708 w 2321264"/>
                <a:gd name="connsiteY84" fmla="*/ 707231 h 852488"/>
                <a:gd name="connsiteX85" fmla="*/ 163852 w 2321264"/>
                <a:gd name="connsiteY85" fmla="*/ 714375 h 852488"/>
                <a:gd name="connsiteX86" fmla="*/ 175758 w 2321264"/>
                <a:gd name="connsiteY86" fmla="*/ 723900 h 852488"/>
                <a:gd name="connsiteX87" fmla="*/ 182902 w 2321264"/>
                <a:gd name="connsiteY87" fmla="*/ 733425 h 852488"/>
                <a:gd name="connsiteX88" fmla="*/ 185283 w 2321264"/>
                <a:gd name="connsiteY88" fmla="*/ 740569 h 852488"/>
                <a:gd name="connsiteX89" fmla="*/ 192427 w 2321264"/>
                <a:gd name="connsiteY89" fmla="*/ 745331 h 852488"/>
                <a:gd name="connsiteX90" fmla="*/ 223383 w 2321264"/>
                <a:gd name="connsiteY90" fmla="*/ 750094 h 852488"/>
                <a:gd name="connsiteX91" fmla="*/ 247195 w 2321264"/>
                <a:gd name="connsiteY91" fmla="*/ 757238 h 852488"/>
                <a:gd name="connsiteX92" fmla="*/ 266245 w 2321264"/>
                <a:gd name="connsiteY92" fmla="*/ 759619 h 852488"/>
                <a:gd name="connsiteX93" fmla="*/ 282914 w 2321264"/>
                <a:gd name="connsiteY93" fmla="*/ 762000 h 852488"/>
                <a:gd name="connsiteX94" fmla="*/ 313870 w 2321264"/>
                <a:gd name="connsiteY94" fmla="*/ 764381 h 852488"/>
                <a:gd name="connsiteX95" fmla="*/ 371020 w 2321264"/>
                <a:gd name="connsiteY95" fmla="*/ 771525 h 852488"/>
                <a:gd name="connsiteX96" fmla="*/ 423408 w 2321264"/>
                <a:gd name="connsiteY96" fmla="*/ 769144 h 852488"/>
                <a:gd name="connsiteX97" fmla="*/ 432933 w 2321264"/>
                <a:gd name="connsiteY97" fmla="*/ 766763 h 852488"/>
                <a:gd name="connsiteX98" fmla="*/ 456745 w 2321264"/>
                <a:gd name="connsiteY98" fmla="*/ 750094 h 852488"/>
                <a:gd name="connsiteX99" fmla="*/ 480558 w 2321264"/>
                <a:gd name="connsiteY99" fmla="*/ 735806 h 852488"/>
                <a:gd name="connsiteX100" fmla="*/ 487702 w 2321264"/>
                <a:gd name="connsiteY100" fmla="*/ 733425 h 852488"/>
                <a:gd name="connsiteX101" fmla="*/ 501989 w 2321264"/>
                <a:gd name="connsiteY101" fmla="*/ 726281 h 852488"/>
                <a:gd name="connsiteX102" fmla="*/ 518658 w 2321264"/>
                <a:gd name="connsiteY102" fmla="*/ 719138 h 852488"/>
                <a:gd name="connsiteX103" fmla="*/ 525802 w 2321264"/>
                <a:gd name="connsiteY103" fmla="*/ 714375 h 852488"/>
                <a:gd name="connsiteX104" fmla="*/ 535327 w 2321264"/>
                <a:gd name="connsiteY104" fmla="*/ 711994 h 852488"/>
                <a:gd name="connsiteX105" fmla="*/ 563902 w 2321264"/>
                <a:gd name="connsiteY105" fmla="*/ 707231 h 852488"/>
                <a:gd name="connsiteX106" fmla="*/ 687727 w 2321264"/>
                <a:gd name="connsiteY106" fmla="*/ 704850 h 852488"/>
                <a:gd name="connsiteX107" fmla="*/ 697252 w 2321264"/>
                <a:gd name="connsiteY107" fmla="*/ 707231 h 852488"/>
                <a:gd name="connsiteX108" fmla="*/ 737733 w 2321264"/>
                <a:gd name="connsiteY108" fmla="*/ 709613 h 852488"/>
                <a:gd name="connsiteX109" fmla="*/ 771070 w 2321264"/>
                <a:gd name="connsiteY109" fmla="*/ 711994 h 852488"/>
                <a:gd name="connsiteX110" fmla="*/ 806789 w 2321264"/>
                <a:gd name="connsiteY110" fmla="*/ 716756 h 852488"/>
                <a:gd name="connsiteX111" fmla="*/ 821077 w 2321264"/>
                <a:gd name="connsiteY111" fmla="*/ 719138 h 852488"/>
                <a:gd name="connsiteX112" fmla="*/ 868702 w 2321264"/>
                <a:gd name="connsiteY112" fmla="*/ 728663 h 852488"/>
                <a:gd name="connsiteX113" fmla="*/ 880608 w 2321264"/>
                <a:gd name="connsiteY113" fmla="*/ 733425 h 852488"/>
                <a:gd name="connsiteX114" fmla="*/ 899658 w 2321264"/>
                <a:gd name="connsiteY114" fmla="*/ 738188 h 852488"/>
                <a:gd name="connsiteX115" fmla="*/ 913945 w 2321264"/>
                <a:gd name="connsiteY115" fmla="*/ 747713 h 852488"/>
                <a:gd name="connsiteX116" fmla="*/ 921089 w 2321264"/>
                <a:gd name="connsiteY116" fmla="*/ 750094 h 852488"/>
                <a:gd name="connsiteX117" fmla="*/ 937758 w 2321264"/>
                <a:gd name="connsiteY117" fmla="*/ 754856 h 852488"/>
                <a:gd name="connsiteX118" fmla="*/ 959189 w 2321264"/>
                <a:gd name="connsiteY118" fmla="*/ 766763 h 852488"/>
                <a:gd name="connsiteX119" fmla="*/ 985383 w 2321264"/>
                <a:gd name="connsiteY119" fmla="*/ 783431 h 852488"/>
                <a:gd name="connsiteX120" fmla="*/ 1006814 w 2321264"/>
                <a:gd name="connsiteY120" fmla="*/ 790575 h 852488"/>
                <a:gd name="connsiteX121" fmla="*/ 1013958 w 2321264"/>
                <a:gd name="connsiteY121" fmla="*/ 797719 h 852488"/>
                <a:gd name="connsiteX122" fmla="*/ 1033008 w 2321264"/>
                <a:gd name="connsiteY122" fmla="*/ 812006 h 852488"/>
                <a:gd name="connsiteX123" fmla="*/ 1040152 w 2321264"/>
                <a:gd name="connsiteY123" fmla="*/ 821531 h 852488"/>
                <a:gd name="connsiteX124" fmla="*/ 1049677 w 2321264"/>
                <a:gd name="connsiteY124" fmla="*/ 831056 h 852488"/>
                <a:gd name="connsiteX125" fmla="*/ 1066345 w 2321264"/>
                <a:gd name="connsiteY125" fmla="*/ 852488 h 852488"/>
                <a:gd name="connsiteX126" fmla="*/ 1137783 w 2321264"/>
                <a:gd name="connsiteY126" fmla="*/ 850106 h 852488"/>
                <a:gd name="connsiteX127" fmla="*/ 1152070 w 2321264"/>
                <a:gd name="connsiteY127" fmla="*/ 835819 h 852488"/>
                <a:gd name="connsiteX128" fmla="*/ 1159214 w 2321264"/>
                <a:gd name="connsiteY128" fmla="*/ 833438 h 852488"/>
                <a:gd name="connsiteX129" fmla="*/ 1163977 w 2321264"/>
                <a:gd name="connsiteY129" fmla="*/ 826294 h 852488"/>
                <a:gd name="connsiteX130" fmla="*/ 1175883 w 2321264"/>
                <a:gd name="connsiteY130" fmla="*/ 823913 h 852488"/>
                <a:gd name="connsiteX131" fmla="*/ 1183027 w 2321264"/>
                <a:gd name="connsiteY131" fmla="*/ 821531 h 852488"/>
                <a:gd name="connsiteX132" fmla="*/ 1256845 w 2321264"/>
                <a:gd name="connsiteY132" fmla="*/ 821531 h 852488"/>
                <a:gd name="connsiteX133" fmla="*/ 1266370 w 2321264"/>
                <a:gd name="connsiteY133" fmla="*/ 819150 h 852488"/>
                <a:gd name="connsiteX134" fmla="*/ 1271133 w 2321264"/>
                <a:gd name="connsiteY134" fmla="*/ 812006 h 852488"/>
                <a:gd name="connsiteX135" fmla="*/ 1278277 w 2321264"/>
                <a:gd name="connsiteY135" fmla="*/ 809625 h 852488"/>
                <a:gd name="connsiteX136" fmla="*/ 1285420 w 2321264"/>
                <a:gd name="connsiteY136" fmla="*/ 804863 h 852488"/>
                <a:gd name="connsiteX137" fmla="*/ 1287802 w 2321264"/>
                <a:gd name="connsiteY137" fmla="*/ 797719 h 852488"/>
                <a:gd name="connsiteX138" fmla="*/ 1302089 w 2321264"/>
                <a:gd name="connsiteY138" fmla="*/ 792956 h 852488"/>
                <a:gd name="connsiteX139" fmla="*/ 1304470 w 2321264"/>
                <a:gd name="connsiteY139" fmla="*/ 785813 h 852488"/>
                <a:gd name="connsiteX140" fmla="*/ 1311614 w 2321264"/>
                <a:gd name="connsiteY140" fmla="*/ 783431 h 852488"/>
                <a:gd name="connsiteX141" fmla="*/ 1321139 w 2321264"/>
                <a:gd name="connsiteY141" fmla="*/ 778669 h 852488"/>
                <a:gd name="connsiteX142" fmla="*/ 1330664 w 2321264"/>
                <a:gd name="connsiteY142" fmla="*/ 769144 h 852488"/>
                <a:gd name="connsiteX143" fmla="*/ 1337808 w 2321264"/>
                <a:gd name="connsiteY143" fmla="*/ 766763 h 852488"/>
                <a:gd name="connsiteX144" fmla="*/ 1359239 w 2321264"/>
                <a:gd name="connsiteY144" fmla="*/ 754856 h 852488"/>
                <a:gd name="connsiteX145" fmla="*/ 1375908 w 2321264"/>
                <a:gd name="connsiteY145" fmla="*/ 750094 h 852488"/>
                <a:gd name="connsiteX146" fmla="*/ 1383052 w 2321264"/>
                <a:gd name="connsiteY146" fmla="*/ 745331 h 852488"/>
                <a:gd name="connsiteX147" fmla="*/ 1390195 w 2321264"/>
                <a:gd name="connsiteY147" fmla="*/ 742950 h 852488"/>
                <a:gd name="connsiteX148" fmla="*/ 1423533 w 2321264"/>
                <a:gd name="connsiteY148" fmla="*/ 738188 h 852488"/>
                <a:gd name="connsiteX149" fmla="*/ 1433058 w 2321264"/>
                <a:gd name="connsiteY149" fmla="*/ 735806 h 852488"/>
                <a:gd name="connsiteX150" fmla="*/ 1459252 w 2321264"/>
                <a:gd name="connsiteY150" fmla="*/ 728663 h 852488"/>
                <a:gd name="connsiteX151" fmla="*/ 1497352 w 2321264"/>
                <a:gd name="connsiteY151" fmla="*/ 726281 h 852488"/>
                <a:gd name="connsiteX152" fmla="*/ 1523545 w 2321264"/>
                <a:gd name="connsiteY152" fmla="*/ 728663 h 852488"/>
                <a:gd name="connsiteX153" fmla="*/ 1530689 w 2321264"/>
                <a:gd name="connsiteY153" fmla="*/ 731044 h 852488"/>
                <a:gd name="connsiteX154" fmla="*/ 1568789 w 2321264"/>
                <a:gd name="connsiteY154" fmla="*/ 728663 h 852488"/>
                <a:gd name="connsiteX155" fmla="*/ 1587839 w 2321264"/>
                <a:gd name="connsiteY155" fmla="*/ 723900 h 852488"/>
                <a:gd name="connsiteX156" fmla="*/ 1597364 w 2321264"/>
                <a:gd name="connsiteY156" fmla="*/ 719138 h 852488"/>
                <a:gd name="connsiteX157" fmla="*/ 1606889 w 2321264"/>
                <a:gd name="connsiteY157" fmla="*/ 716756 h 852488"/>
                <a:gd name="connsiteX158" fmla="*/ 1614033 w 2321264"/>
                <a:gd name="connsiteY158" fmla="*/ 714375 h 852488"/>
                <a:gd name="connsiteX159" fmla="*/ 1635464 w 2321264"/>
                <a:gd name="connsiteY159" fmla="*/ 704850 h 852488"/>
                <a:gd name="connsiteX160" fmla="*/ 1649752 w 2321264"/>
                <a:gd name="connsiteY160" fmla="*/ 700088 h 852488"/>
                <a:gd name="connsiteX161" fmla="*/ 1656895 w 2321264"/>
                <a:gd name="connsiteY161" fmla="*/ 702469 h 852488"/>
                <a:gd name="connsiteX162" fmla="*/ 1668802 w 2321264"/>
                <a:gd name="connsiteY162" fmla="*/ 716756 h 852488"/>
                <a:gd name="connsiteX163" fmla="*/ 1675945 w 2321264"/>
                <a:gd name="connsiteY163" fmla="*/ 723900 h 852488"/>
                <a:gd name="connsiteX164" fmla="*/ 1690233 w 2321264"/>
                <a:gd name="connsiteY164" fmla="*/ 733425 h 852488"/>
                <a:gd name="connsiteX165" fmla="*/ 1697377 w 2321264"/>
                <a:gd name="connsiteY165" fmla="*/ 740569 h 852488"/>
                <a:gd name="connsiteX166" fmla="*/ 1718808 w 2321264"/>
                <a:gd name="connsiteY166" fmla="*/ 742950 h 852488"/>
                <a:gd name="connsiteX167" fmla="*/ 1728333 w 2321264"/>
                <a:gd name="connsiteY167" fmla="*/ 745331 h 852488"/>
                <a:gd name="connsiteX168" fmla="*/ 1735477 w 2321264"/>
                <a:gd name="connsiteY168" fmla="*/ 747713 h 852488"/>
                <a:gd name="connsiteX169" fmla="*/ 1749764 w 2321264"/>
                <a:gd name="connsiteY169" fmla="*/ 750094 h 852488"/>
                <a:gd name="connsiteX170" fmla="*/ 1768814 w 2321264"/>
                <a:gd name="connsiteY170" fmla="*/ 757238 h 852488"/>
                <a:gd name="connsiteX171" fmla="*/ 1780720 w 2321264"/>
                <a:gd name="connsiteY171" fmla="*/ 759619 h 852488"/>
                <a:gd name="connsiteX172" fmla="*/ 1823583 w 2321264"/>
                <a:gd name="connsiteY172" fmla="*/ 764381 h 852488"/>
                <a:gd name="connsiteX173" fmla="*/ 1835489 w 2321264"/>
                <a:gd name="connsiteY173" fmla="*/ 766763 h 852488"/>
                <a:gd name="connsiteX174" fmla="*/ 1856920 w 2321264"/>
                <a:gd name="connsiteY174" fmla="*/ 776288 h 852488"/>
                <a:gd name="connsiteX175" fmla="*/ 1875970 w 2321264"/>
                <a:gd name="connsiteY175" fmla="*/ 788194 h 852488"/>
                <a:gd name="connsiteX176" fmla="*/ 1885495 w 2321264"/>
                <a:gd name="connsiteY176" fmla="*/ 795338 h 852488"/>
                <a:gd name="connsiteX177" fmla="*/ 1897402 w 2321264"/>
                <a:gd name="connsiteY177" fmla="*/ 797719 h 852488"/>
                <a:gd name="connsiteX178" fmla="*/ 1911689 w 2321264"/>
                <a:gd name="connsiteY178" fmla="*/ 807244 h 852488"/>
                <a:gd name="connsiteX179" fmla="*/ 1923595 w 2321264"/>
                <a:gd name="connsiteY179" fmla="*/ 816769 h 852488"/>
                <a:gd name="connsiteX180" fmla="*/ 1933120 w 2321264"/>
                <a:gd name="connsiteY180" fmla="*/ 823913 h 852488"/>
                <a:gd name="connsiteX181" fmla="*/ 1937883 w 2321264"/>
                <a:gd name="connsiteY181" fmla="*/ 831056 h 852488"/>
                <a:gd name="connsiteX182" fmla="*/ 1995033 w 2321264"/>
                <a:gd name="connsiteY182" fmla="*/ 828675 h 852488"/>
                <a:gd name="connsiteX183" fmla="*/ 2006939 w 2321264"/>
                <a:gd name="connsiteY183" fmla="*/ 826294 h 852488"/>
                <a:gd name="connsiteX184" fmla="*/ 2014083 w 2321264"/>
                <a:gd name="connsiteY184" fmla="*/ 823913 h 852488"/>
                <a:gd name="connsiteX185" fmla="*/ 2033133 w 2321264"/>
                <a:gd name="connsiteY185" fmla="*/ 819150 h 852488"/>
                <a:gd name="connsiteX186" fmla="*/ 2042658 w 2321264"/>
                <a:gd name="connsiteY186" fmla="*/ 814388 h 852488"/>
                <a:gd name="connsiteX187" fmla="*/ 2049802 w 2321264"/>
                <a:gd name="connsiteY187" fmla="*/ 812006 h 852488"/>
                <a:gd name="connsiteX188" fmla="*/ 2056945 w 2321264"/>
                <a:gd name="connsiteY188" fmla="*/ 807244 h 852488"/>
                <a:gd name="connsiteX189" fmla="*/ 2073614 w 2321264"/>
                <a:gd name="connsiteY189" fmla="*/ 802481 h 852488"/>
                <a:gd name="connsiteX190" fmla="*/ 2104570 w 2321264"/>
                <a:gd name="connsiteY190" fmla="*/ 790575 h 852488"/>
                <a:gd name="connsiteX191" fmla="*/ 2114095 w 2321264"/>
                <a:gd name="connsiteY191" fmla="*/ 783431 h 852488"/>
                <a:gd name="connsiteX192" fmla="*/ 2133145 w 2321264"/>
                <a:gd name="connsiteY192" fmla="*/ 773906 h 852488"/>
                <a:gd name="connsiteX193" fmla="*/ 2149814 w 2321264"/>
                <a:gd name="connsiteY193" fmla="*/ 766763 h 852488"/>
                <a:gd name="connsiteX194" fmla="*/ 2164102 w 2321264"/>
                <a:gd name="connsiteY194" fmla="*/ 759619 h 852488"/>
                <a:gd name="connsiteX195" fmla="*/ 2180770 w 2321264"/>
                <a:gd name="connsiteY195" fmla="*/ 754856 h 852488"/>
                <a:gd name="connsiteX196" fmla="*/ 2209345 w 2321264"/>
                <a:gd name="connsiteY196" fmla="*/ 750094 h 852488"/>
                <a:gd name="connsiteX197" fmla="*/ 2218870 w 2321264"/>
                <a:gd name="connsiteY197" fmla="*/ 747713 h 852488"/>
                <a:gd name="connsiteX198" fmla="*/ 2233158 w 2321264"/>
                <a:gd name="connsiteY198" fmla="*/ 745331 h 852488"/>
                <a:gd name="connsiteX199" fmla="*/ 2264114 w 2321264"/>
                <a:gd name="connsiteY199" fmla="*/ 740569 h 852488"/>
                <a:gd name="connsiteX200" fmla="*/ 2278402 w 2321264"/>
                <a:gd name="connsiteY200" fmla="*/ 714375 h 852488"/>
                <a:gd name="connsiteX201" fmla="*/ 2295070 w 2321264"/>
                <a:gd name="connsiteY201" fmla="*/ 683419 h 852488"/>
                <a:gd name="connsiteX202" fmla="*/ 2302214 w 2321264"/>
                <a:gd name="connsiteY202" fmla="*/ 659606 h 852488"/>
                <a:gd name="connsiteX203" fmla="*/ 2306977 w 2321264"/>
                <a:gd name="connsiteY203" fmla="*/ 642938 h 852488"/>
                <a:gd name="connsiteX204" fmla="*/ 2309358 w 2321264"/>
                <a:gd name="connsiteY204" fmla="*/ 628650 h 852488"/>
                <a:gd name="connsiteX205" fmla="*/ 2311739 w 2321264"/>
                <a:gd name="connsiteY205" fmla="*/ 616744 h 852488"/>
                <a:gd name="connsiteX206" fmla="*/ 2316502 w 2321264"/>
                <a:gd name="connsiteY206" fmla="*/ 588169 h 852488"/>
                <a:gd name="connsiteX207" fmla="*/ 2318883 w 2321264"/>
                <a:gd name="connsiteY207" fmla="*/ 561975 h 852488"/>
                <a:gd name="connsiteX208" fmla="*/ 2321264 w 2321264"/>
                <a:gd name="connsiteY208" fmla="*/ 554831 h 852488"/>
                <a:gd name="connsiteX209" fmla="*/ 2318883 w 2321264"/>
                <a:gd name="connsiteY209" fmla="*/ 542925 h 852488"/>
                <a:gd name="connsiteX210" fmla="*/ 2309358 w 2321264"/>
                <a:gd name="connsiteY210" fmla="*/ 519113 h 852488"/>
                <a:gd name="connsiteX211" fmla="*/ 2306977 w 2321264"/>
                <a:gd name="connsiteY211" fmla="*/ 504825 h 852488"/>
                <a:gd name="connsiteX212" fmla="*/ 2302214 w 2321264"/>
                <a:gd name="connsiteY212" fmla="*/ 490538 h 852488"/>
                <a:gd name="connsiteX213" fmla="*/ 2299833 w 2321264"/>
                <a:gd name="connsiteY213" fmla="*/ 459581 h 852488"/>
                <a:gd name="connsiteX214" fmla="*/ 2297452 w 2321264"/>
                <a:gd name="connsiteY214" fmla="*/ 447675 h 852488"/>
                <a:gd name="connsiteX215" fmla="*/ 2295070 w 2321264"/>
                <a:gd name="connsiteY215" fmla="*/ 428625 h 852488"/>
                <a:gd name="connsiteX216" fmla="*/ 2276020 w 2321264"/>
                <a:gd name="connsiteY216" fmla="*/ 338138 h 852488"/>
                <a:gd name="connsiteX217" fmla="*/ 2268877 w 2321264"/>
                <a:gd name="connsiteY217" fmla="*/ 333375 h 852488"/>
                <a:gd name="connsiteX218" fmla="*/ 2256970 w 2321264"/>
                <a:gd name="connsiteY218" fmla="*/ 319088 h 852488"/>
                <a:gd name="connsiteX219" fmla="*/ 2242683 w 2321264"/>
                <a:gd name="connsiteY219" fmla="*/ 311944 h 852488"/>
                <a:gd name="connsiteX220" fmla="*/ 2223633 w 2321264"/>
                <a:gd name="connsiteY220" fmla="*/ 292894 h 852488"/>
                <a:gd name="connsiteX221" fmla="*/ 2211727 w 2321264"/>
                <a:gd name="connsiteY221" fmla="*/ 278606 h 852488"/>
                <a:gd name="connsiteX222" fmla="*/ 2204583 w 2321264"/>
                <a:gd name="connsiteY222" fmla="*/ 257175 h 852488"/>
                <a:gd name="connsiteX223" fmla="*/ 2199820 w 2321264"/>
                <a:gd name="connsiteY223" fmla="*/ 240506 h 852488"/>
                <a:gd name="connsiteX224" fmla="*/ 2190295 w 2321264"/>
                <a:gd name="connsiteY224" fmla="*/ 223838 h 852488"/>
                <a:gd name="connsiteX225" fmla="*/ 2183152 w 2321264"/>
                <a:gd name="connsiteY225" fmla="*/ 200025 h 852488"/>
                <a:gd name="connsiteX226" fmla="*/ 2180770 w 2321264"/>
                <a:gd name="connsiteY226" fmla="*/ 190500 h 852488"/>
                <a:gd name="connsiteX227" fmla="*/ 2173627 w 2321264"/>
                <a:gd name="connsiteY227" fmla="*/ 180975 h 852488"/>
                <a:gd name="connsiteX228" fmla="*/ 2171245 w 2321264"/>
                <a:gd name="connsiteY228" fmla="*/ 173831 h 852488"/>
                <a:gd name="connsiteX229" fmla="*/ 2152195 w 2321264"/>
                <a:gd name="connsiteY229" fmla="*/ 152400 h 852488"/>
                <a:gd name="connsiteX230" fmla="*/ 2133145 w 2321264"/>
                <a:gd name="connsiteY230" fmla="*/ 130969 h 852488"/>
                <a:gd name="connsiteX231" fmla="*/ 2137908 w 2321264"/>
                <a:gd name="connsiteY231" fmla="*/ 121444 h 852488"/>
                <a:gd name="connsiteX232" fmla="*/ 2168864 w 2321264"/>
                <a:gd name="connsiteY232" fmla="*/ 92869 h 852488"/>
                <a:gd name="connsiteX233" fmla="*/ 2173627 w 2321264"/>
                <a:gd name="connsiteY233" fmla="*/ 83344 h 852488"/>
                <a:gd name="connsiteX234" fmla="*/ 2168864 w 2321264"/>
                <a:gd name="connsiteY234" fmla="*/ 76200 h 852488"/>
                <a:gd name="connsiteX235" fmla="*/ 2161720 w 2321264"/>
                <a:gd name="connsiteY235" fmla="*/ 66675 h 852488"/>
                <a:gd name="connsiteX236" fmla="*/ 2135527 w 2321264"/>
                <a:gd name="connsiteY236" fmla="*/ 59531 h 852488"/>
                <a:gd name="connsiteX237" fmla="*/ 2128383 w 2321264"/>
                <a:gd name="connsiteY237" fmla="*/ 54769 h 852488"/>
                <a:gd name="connsiteX238" fmla="*/ 2118858 w 2321264"/>
                <a:gd name="connsiteY238" fmla="*/ 52388 h 852488"/>
                <a:gd name="connsiteX239" fmla="*/ 2056945 w 2321264"/>
                <a:gd name="connsiteY239" fmla="*/ 54769 h 852488"/>
                <a:gd name="connsiteX240" fmla="*/ 2047420 w 2321264"/>
                <a:gd name="connsiteY240" fmla="*/ 57150 h 852488"/>
                <a:gd name="connsiteX241" fmla="*/ 2028370 w 2321264"/>
                <a:gd name="connsiteY241" fmla="*/ 61913 h 852488"/>
                <a:gd name="connsiteX242" fmla="*/ 2016464 w 2321264"/>
                <a:gd name="connsiteY242" fmla="*/ 66675 h 852488"/>
                <a:gd name="connsiteX243" fmla="*/ 2009320 w 2321264"/>
                <a:gd name="connsiteY243" fmla="*/ 71438 h 852488"/>
                <a:gd name="connsiteX244" fmla="*/ 1990270 w 2321264"/>
                <a:gd name="connsiteY244" fmla="*/ 78581 h 852488"/>
                <a:gd name="connsiteX245" fmla="*/ 1973602 w 2321264"/>
                <a:gd name="connsiteY245" fmla="*/ 90488 h 852488"/>
                <a:gd name="connsiteX246" fmla="*/ 1961695 w 2321264"/>
                <a:gd name="connsiteY246" fmla="*/ 97631 h 852488"/>
                <a:gd name="connsiteX247" fmla="*/ 1952170 w 2321264"/>
                <a:gd name="connsiteY247" fmla="*/ 104775 h 852488"/>
                <a:gd name="connsiteX248" fmla="*/ 1937883 w 2321264"/>
                <a:gd name="connsiteY248" fmla="*/ 114300 h 852488"/>
                <a:gd name="connsiteX249" fmla="*/ 1923595 w 2321264"/>
                <a:gd name="connsiteY249" fmla="*/ 119063 h 852488"/>
                <a:gd name="connsiteX250" fmla="*/ 1916452 w 2321264"/>
                <a:gd name="connsiteY250" fmla="*/ 121444 h 852488"/>
                <a:gd name="connsiteX251" fmla="*/ 1902164 w 2321264"/>
                <a:gd name="connsiteY251" fmla="*/ 123825 h 852488"/>
                <a:gd name="connsiteX252" fmla="*/ 1892639 w 2321264"/>
                <a:gd name="connsiteY252" fmla="*/ 126206 h 852488"/>
                <a:gd name="connsiteX253" fmla="*/ 1866445 w 2321264"/>
                <a:gd name="connsiteY253" fmla="*/ 128588 h 852488"/>
                <a:gd name="connsiteX254" fmla="*/ 1825964 w 2321264"/>
                <a:gd name="connsiteY254" fmla="*/ 133350 h 852488"/>
                <a:gd name="connsiteX255" fmla="*/ 1814058 w 2321264"/>
                <a:gd name="connsiteY255" fmla="*/ 138113 h 852488"/>
                <a:gd name="connsiteX256" fmla="*/ 1783102 w 2321264"/>
                <a:gd name="connsiteY256" fmla="*/ 142875 h 852488"/>
                <a:gd name="connsiteX257" fmla="*/ 1742620 w 2321264"/>
                <a:gd name="connsiteY257" fmla="*/ 150019 h 852488"/>
                <a:gd name="connsiteX258" fmla="*/ 1487827 w 2321264"/>
                <a:gd name="connsiteY258" fmla="*/ 152400 h 852488"/>
                <a:gd name="connsiteX259" fmla="*/ 1480683 w 2321264"/>
                <a:gd name="connsiteY259" fmla="*/ 150019 h 852488"/>
                <a:gd name="connsiteX260" fmla="*/ 1468777 w 2321264"/>
                <a:gd name="connsiteY260" fmla="*/ 147638 h 852488"/>
                <a:gd name="connsiteX261" fmla="*/ 1383052 w 2321264"/>
                <a:gd name="connsiteY261" fmla="*/ 150019 h 852488"/>
                <a:gd name="connsiteX262" fmla="*/ 1375908 w 2321264"/>
                <a:gd name="connsiteY262" fmla="*/ 152400 h 852488"/>
                <a:gd name="connsiteX263" fmla="*/ 1361620 w 2321264"/>
                <a:gd name="connsiteY263" fmla="*/ 154781 h 852488"/>
                <a:gd name="connsiteX264" fmla="*/ 1349714 w 2321264"/>
                <a:gd name="connsiteY264" fmla="*/ 157163 h 852488"/>
                <a:gd name="connsiteX265" fmla="*/ 1299708 w 2321264"/>
                <a:gd name="connsiteY265" fmla="*/ 152400 h 852488"/>
                <a:gd name="connsiteX266" fmla="*/ 1278277 w 2321264"/>
                <a:gd name="connsiteY266" fmla="*/ 150019 h 852488"/>
                <a:gd name="connsiteX267" fmla="*/ 1266370 w 2321264"/>
                <a:gd name="connsiteY267" fmla="*/ 147638 h 852488"/>
                <a:gd name="connsiteX268" fmla="*/ 1202077 w 2321264"/>
                <a:gd name="connsiteY268" fmla="*/ 140494 h 852488"/>
                <a:gd name="connsiteX269" fmla="*/ 1147308 w 2321264"/>
                <a:gd name="connsiteY269" fmla="*/ 147638 h 852488"/>
                <a:gd name="connsiteX0" fmla="*/ 1142452 w 2316408"/>
                <a:gd name="connsiteY0" fmla="*/ 147638 h 852488"/>
                <a:gd name="connsiteX1" fmla="*/ 994814 w 2316408"/>
                <a:gd name="connsiteY1" fmla="*/ 152400 h 852488"/>
                <a:gd name="connsiteX2" fmla="*/ 978146 w 2316408"/>
                <a:gd name="connsiteY2" fmla="*/ 159544 h 852488"/>
                <a:gd name="connsiteX3" fmla="*/ 963858 w 2316408"/>
                <a:gd name="connsiteY3" fmla="*/ 164306 h 852488"/>
                <a:gd name="connsiteX4" fmla="*/ 890039 w 2316408"/>
                <a:gd name="connsiteY4" fmla="*/ 166688 h 852488"/>
                <a:gd name="connsiteX5" fmla="*/ 870989 w 2316408"/>
                <a:gd name="connsiteY5" fmla="*/ 164306 h 852488"/>
                <a:gd name="connsiteX6" fmla="*/ 863846 w 2316408"/>
                <a:gd name="connsiteY6" fmla="*/ 161925 h 852488"/>
                <a:gd name="connsiteX7" fmla="*/ 830508 w 2316408"/>
                <a:gd name="connsiteY7" fmla="*/ 169069 h 852488"/>
                <a:gd name="connsiteX8" fmla="*/ 797171 w 2316408"/>
                <a:gd name="connsiteY8" fmla="*/ 164306 h 852488"/>
                <a:gd name="connsiteX9" fmla="*/ 780502 w 2316408"/>
                <a:gd name="connsiteY9" fmla="*/ 152400 h 852488"/>
                <a:gd name="connsiteX10" fmla="*/ 775739 w 2316408"/>
                <a:gd name="connsiteY10" fmla="*/ 145256 h 852488"/>
                <a:gd name="connsiteX11" fmla="*/ 761452 w 2316408"/>
                <a:gd name="connsiteY11" fmla="*/ 135731 h 852488"/>
                <a:gd name="connsiteX12" fmla="*/ 751927 w 2316408"/>
                <a:gd name="connsiteY12" fmla="*/ 130969 h 852488"/>
                <a:gd name="connsiteX13" fmla="*/ 742402 w 2316408"/>
                <a:gd name="connsiteY13" fmla="*/ 123825 h 852488"/>
                <a:gd name="connsiteX14" fmla="*/ 735258 w 2316408"/>
                <a:gd name="connsiteY14" fmla="*/ 119063 h 852488"/>
                <a:gd name="connsiteX15" fmla="*/ 720971 w 2316408"/>
                <a:gd name="connsiteY15" fmla="*/ 107156 h 852488"/>
                <a:gd name="connsiteX16" fmla="*/ 692396 w 2316408"/>
                <a:gd name="connsiteY16" fmla="*/ 92869 h 852488"/>
                <a:gd name="connsiteX17" fmla="*/ 678108 w 2316408"/>
                <a:gd name="connsiteY17" fmla="*/ 85725 h 852488"/>
                <a:gd name="connsiteX18" fmla="*/ 659058 w 2316408"/>
                <a:gd name="connsiteY18" fmla="*/ 76200 h 852488"/>
                <a:gd name="connsiteX19" fmla="*/ 649533 w 2316408"/>
                <a:gd name="connsiteY19" fmla="*/ 69056 h 852488"/>
                <a:gd name="connsiteX20" fmla="*/ 632864 w 2316408"/>
                <a:gd name="connsiteY20" fmla="*/ 61913 h 852488"/>
                <a:gd name="connsiteX21" fmla="*/ 606671 w 2316408"/>
                <a:gd name="connsiteY21" fmla="*/ 45244 h 852488"/>
                <a:gd name="connsiteX22" fmla="*/ 594764 w 2316408"/>
                <a:gd name="connsiteY22" fmla="*/ 35719 h 852488"/>
                <a:gd name="connsiteX23" fmla="*/ 582858 w 2316408"/>
                <a:gd name="connsiteY23" fmla="*/ 23813 h 852488"/>
                <a:gd name="connsiteX24" fmla="*/ 568571 w 2316408"/>
                <a:gd name="connsiteY24" fmla="*/ 11906 h 852488"/>
                <a:gd name="connsiteX25" fmla="*/ 559046 w 2316408"/>
                <a:gd name="connsiteY25" fmla="*/ 4763 h 852488"/>
                <a:gd name="connsiteX26" fmla="*/ 544758 w 2316408"/>
                <a:gd name="connsiteY26" fmla="*/ 0 h 852488"/>
                <a:gd name="connsiteX27" fmla="*/ 497133 w 2316408"/>
                <a:gd name="connsiteY27" fmla="*/ 7144 h 852488"/>
                <a:gd name="connsiteX28" fmla="*/ 489989 w 2316408"/>
                <a:gd name="connsiteY28" fmla="*/ 11906 h 852488"/>
                <a:gd name="connsiteX29" fmla="*/ 485227 w 2316408"/>
                <a:gd name="connsiteY29" fmla="*/ 19050 h 852488"/>
                <a:gd name="connsiteX30" fmla="*/ 451889 w 2316408"/>
                <a:gd name="connsiteY30" fmla="*/ 21431 h 852488"/>
                <a:gd name="connsiteX31" fmla="*/ 444746 w 2316408"/>
                <a:gd name="connsiteY31" fmla="*/ 19050 h 852488"/>
                <a:gd name="connsiteX32" fmla="*/ 435221 w 2316408"/>
                <a:gd name="connsiteY32" fmla="*/ 14288 h 852488"/>
                <a:gd name="connsiteX33" fmla="*/ 418552 w 2316408"/>
                <a:gd name="connsiteY33" fmla="*/ 11906 h 852488"/>
                <a:gd name="connsiteX34" fmla="*/ 409027 w 2316408"/>
                <a:gd name="connsiteY34" fmla="*/ 7144 h 852488"/>
                <a:gd name="connsiteX35" fmla="*/ 392358 w 2316408"/>
                <a:gd name="connsiteY35" fmla="*/ 2381 h 852488"/>
                <a:gd name="connsiteX36" fmla="*/ 385214 w 2316408"/>
                <a:gd name="connsiteY36" fmla="*/ 0 h 852488"/>
                <a:gd name="connsiteX37" fmla="*/ 342352 w 2316408"/>
                <a:gd name="connsiteY37" fmla="*/ 4763 h 852488"/>
                <a:gd name="connsiteX38" fmla="*/ 337589 w 2316408"/>
                <a:gd name="connsiteY38" fmla="*/ 11906 h 852488"/>
                <a:gd name="connsiteX39" fmla="*/ 323302 w 2316408"/>
                <a:gd name="connsiteY39" fmla="*/ 23813 h 852488"/>
                <a:gd name="connsiteX40" fmla="*/ 318539 w 2316408"/>
                <a:gd name="connsiteY40" fmla="*/ 30956 h 852488"/>
                <a:gd name="connsiteX41" fmla="*/ 289964 w 2316408"/>
                <a:gd name="connsiteY41" fmla="*/ 57150 h 852488"/>
                <a:gd name="connsiteX42" fmla="*/ 282821 w 2316408"/>
                <a:gd name="connsiteY42" fmla="*/ 59531 h 852488"/>
                <a:gd name="connsiteX43" fmla="*/ 270914 w 2316408"/>
                <a:gd name="connsiteY43" fmla="*/ 69056 h 852488"/>
                <a:gd name="connsiteX44" fmla="*/ 263771 w 2316408"/>
                <a:gd name="connsiteY44" fmla="*/ 73819 h 852488"/>
                <a:gd name="connsiteX45" fmla="*/ 220908 w 2316408"/>
                <a:gd name="connsiteY45" fmla="*/ 78581 h 852488"/>
                <a:gd name="connsiteX46" fmla="*/ 182808 w 2316408"/>
                <a:gd name="connsiteY46" fmla="*/ 83344 h 852488"/>
                <a:gd name="connsiteX47" fmla="*/ 168521 w 2316408"/>
                <a:gd name="connsiteY47" fmla="*/ 88106 h 852488"/>
                <a:gd name="connsiteX48" fmla="*/ 154233 w 2316408"/>
                <a:gd name="connsiteY48" fmla="*/ 95250 h 852488"/>
                <a:gd name="connsiteX49" fmla="*/ 149471 w 2316408"/>
                <a:gd name="connsiteY49" fmla="*/ 104775 h 852488"/>
                <a:gd name="connsiteX50" fmla="*/ 142327 w 2316408"/>
                <a:gd name="connsiteY50" fmla="*/ 107156 h 852488"/>
                <a:gd name="connsiteX51" fmla="*/ 135183 w 2316408"/>
                <a:gd name="connsiteY51" fmla="*/ 111919 h 852488"/>
                <a:gd name="connsiteX52" fmla="*/ 128039 w 2316408"/>
                <a:gd name="connsiteY52" fmla="*/ 121444 h 852488"/>
                <a:gd name="connsiteX53" fmla="*/ 120896 w 2316408"/>
                <a:gd name="connsiteY53" fmla="*/ 128588 h 852488"/>
                <a:gd name="connsiteX54" fmla="*/ 111371 w 2316408"/>
                <a:gd name="connsiteY54" fmla="*/ 142875 h 852488"/>
                <a:gd name="connsiteX55" fmla="*/ 106608 w 2316408"/>
                <a:gd name="connsiteY55" fmla="*/ 150019 h 852488"/>
                <a:gd name="connsiteX56" fmla="*/ 101846 w 2316408"/>
                <a:gd name="connsiteY56" fmla="*/ 157163 h 852488"/>
                <a:gd name="connsiteX57" fmla="*/ 94702 w 2316408"/>
                <a:gd name="connsiteY57" fmla="*/ 171450 h 852488"/>
                <a:gd name="connsiteX58" fmla="*/ 92321 w 2316408"/>
                <a:gd name="connsiteY58" fmla="*/ 178594 h 852488"/>
                <a:gd name="connsiteX59" fmla="*/ 82796 w 2316408"/>
                <a:gd name="connsiteY59" fmla="*/ 192881 h 852488"/>
                <a:gd name="connsiteX60" fmla="*/ 78033 w 2316408"/>
                <a:gd name="connsiteY60" fmla="*/ 202406 h 852488"/>
                <a:gd name="connsiteX61" fmla="*/ 73271 w 2316408"/>
                <a:gd name="connsiteY61" fmla="*/ 223838 h 852488"/>
                <a:gd name="connsiteX62" fmla="*/ 70889 w 2316408"/>
                <a:gd name="connsiteY62" fmla="*/ 266700 h 852488"/>
                <a:gd name="connsiteX63" fmla="*/ 47077 w 2316408"/>
                <a:gd name="connsiteY63" fmla="*/ 264319 h 852488"/>
                <a:gd name="connsiteX64" fmla="*/ 37552 w 2316408"/>
                <a:gd name="connsiteY64" fmla="*/ 259556 h 852488"/>
                <a:gd name="connsiteX65" fmla="*/ 1833 w 2316408"/>
                <a:gd name="connsiteY65" fmla="*/ 273844 h 852488"/>
                <a:gd name="connsiteX66" fmla="*/ 6596 w 2316408"/>
                <a:gd name="connsiteY66" fmla="*/ 297656 h 852488"/>
                <a:gd name="connsiteX67" fmla="*/ 8977 w 2316408"/>
                <a:gd name="connsiteY67" fmla="*/ 304800 h 852488"/>
                <a:gd name="connsiteX68" fmla="*/ 18502 w 2316408"/>
                <a:gd name="connsiteY68" fmla="*/ 321469 h 852488"/>
                <a:gd name="connsiteX69" fmla="*/ 20883 w 2316408"/>
                <a:gd name="connsiteY69" fmla="*/ 330994 h 852488"/>
                <a:gd name="connsiteX70" fmla="*/ 35171 w 2316408"/>
                <a:gd name="connsiteY70" fmla="*/ 345281 h 852488"/>
                <a:gd name="connsiteX71" fmla="*/ 39933 w 2316408"/>
                <a:gd name="connsiteY71" fmla="*/ 366713 h 852488"/>
                <a:gd name="connsiteX72" fmla="*/ 44696 w 2316408"/>
                <a:gd name="connsiteY72" fmla="*/ 381000 h 852488"/>
                <a:gd name="connsiteX73" fmla="*/ 47077 w 2316408"/>
                <a:gd name="connsiteY73" fmla="*/ 402431 h 852488"/>
                <a:gd name="connsiteX74" fmla="*/ 51839 w 2316408"/>
                <a:gd name="connsiteY74" fmla="*/ 414338 h 852488"/>
                <a:gd name="connsiteX75" fmla="*/ 54221 w 2316408"/>
                <a:gd name="connsiteY75" fmla="*/ 450056 h 852488"/>
                <a:gd name="connsiteX76" fmla="*/ 56602 w 2316408"/>
                <a:gd name="connsiteY76" fmla="*/ 619125 h 852488"/>
                <a:gd name="connsiteX77" fmla="*/ 63746 w 2316408"/>
                <a:gd name="connsiteY77" fmla="*/ 659606 h 852488"/>
                <a:gd name="connsiteX78" fmla="*/ 70889 w 2316408"/>
                <a:gd name="connsiteY78" fmla="*/ 678656 h 852488"/>
                <a:gd name="connsiteX79" fmla="*/ 80414 w 2316408"/>
                <a:gd name="connsiteY79" fmla="*/ 690563 h 852488"/>
                <a:gd name="connsiteX80" fmla="*/ 116133 w 2316408"/>
                <a:gd name="connsiteY80" fmla="*/ 692944 h 852488"/>
                <a:gd name="connsiteX81" fmla="*/ 123277 w 2316408"/>
                <a:gd name="connsiteY81" fmla="*/ 695325 h 852488"/>
                <a:gd name="connsiteX82" fmla="*/ 132802 w 2316408"/>
                <a:gd name="connsiteY82" fmla="*/ 700088 h 852488"/>
                <a:gd name="connsiteX83" fmla="*/ 151852 w 2316408"/>
                <a:gd name="connsiteY83" fmla="*/ 707231 h 852488"/>
                <a:gd name="connsiteX84" fmla="*/ 158996 w 2316408"/>
                <a:gd name="connsiteY84" fmla="*/ 714375 h 852488"/>
                <a:gd name="connsiteX85" fmla="*/ 170902 w 2316408"/>
                <a:gd name="connsiteY85" fmla="*/ 723900 h 852488"/>
                <a:gd name="connsiteX86" fmla="*/ 178046 w 2316408"/>
                <a:gd name="connsiteY86" fmla="*/ 733425 h 852488"/>
                <a:gd name="connsiteX87" fmla="*/ 180427 w 2316408"/>
                <a:gd name="connsiteY87" fmla="*/ 740569 h 852488"/>
                <a:gd name="connsiteX88" fmla="*/ 187571 w 2316408"/>
                <a:gd name="connsiteY88" fmla="*/ 745331 h 852488"/>
                <a:gd name="connsiteX89" fmla="*/ 218527 w 2316408"/>
                <a:gd name="connsiteY89" fmla="*/ 750094 h 852488"/>
                <a:gd name="connsiteX90" fmla="*/ 242339 w 2316408"/>
                <a:gd name="connsiteY90" fmla="*/ 757238 h 852488"/>
                <a:gd name="connsiteX91" fmla="*/ 261389 w 2316408"/>
                <a:gd name="connsiteY91" fmla="*/ 759619 h 852488"/>
                <a:gd name="connsiteX92" fmla="*/ 278058 w 2316408"/>
                <a:gd name="connsiteY92" fmla="*/ 762000 h 852488"/>
                <a:gd name="connsiteX93" fmla="*/ 309014 w 2316408"/>
                <a:gd name="connsiteY93" fmla="*/ 764381 h 852488"/>
                <a:gd name="connsiteX94" fmla="*/ 366164 w 2316408"/>
                <a:gd name="connsiteY94" fmla="*/ 771525 h 852488"/>
                <a:gd name="connsiteX95" fmla="*/ 418552 w 2316408"/>
                <a:gd name="connsiteY95" fmla="*/ 769144 h 852488"/>
                <a:gd name="connsiteX96" fmla="*/ 428077 w 2316408"/>
                <a:gd name="connsiteY96" fmla="*/ 766763 h 852488"/>
                <a:gd name="connsiteX97" fmla="*/ 451889 w 2316408"/>
                <a:gd name="connsiteY97" fmla="*/ 750094 h 852488"/>
                <a:gd name="connsiteX98" fmla="*/ 475702 w 2316408"/>
                <a:gd name="connsiteY98" fmla="*/ 735806 h 852488"/>
                <a:gd name="connsiteX99" fmla="*/ 482846 w 2316408"/>
                <a:gd name="connsiteY99" fmla="*/ 733425 h 852488"/>
                <a:gd name="connsiteX100" fmla="*/ 497133 w 2316408"/>
                <a:gd name="connsiteY100" fmla="*/ 726281 h 852488"/>
                <a:gd name="connsiteX101" fmla="*/ 513802 w 2316408"/>
                <a:gd name="connsiteY101" fmla="*/ 719138 h 852488"/>
                <a:gd name="connsiteX102" fmla="*/ 520946 w 2316408"/>
                <a:gd name="connsiteY102" fmla="*/ 714375 h 852488"/>
                <a:gd name="connsiteX103" fmla="*/ 530471 w 2316408"/>
                <a:gd name="connsiteY103" fmla="*/ 711994 h 852488"/>
                <a:gd name="connsiteX104" fmla="*/ 559046 w 2316408"/>
                <a:gd name="connsiteY104" fmla="*/ 707231 h 852488"/>
                <a:gd name="connsiteX105" fmla="*/ 682871 w 2316408"/>
                <a:gd name="connsiteY105" fmla="*/ 704850 h 852488"/>
                <a:gd name="connsiteX106" fmla="*/ 692396 w 2316408"/>
                <a:gd name="connsiteY106" fmla="*/ 707231 h 852488"/>
                <a:gd name="connsiteX107" fmla="*/ 732877 w 2316408"/>
                <a:gd name="connsiteY107" fmla="*/ 709613 h 852488"/>
                <a:gd name="connsiteX108" fmla="*/ 766214 w 2316408"/>
                <a:gd name="connsiteY108" fmla="*/ 711994 h 852488"/>
                <a:gd name="connsiteX109" fmla="*/ 801933 w 2316408"/>
                <a:gd name="connsiteY109" fmla="*/ 716756 h 852488"/>
                <a:gd name="connsiteX110" fmla="*/ 816221 w 2316408"/>
                <a:gd name="connsiteY110" fmla="*/ 719138 h 852488"/>
                <a:gd name="connsiteX111" fmla="*/ 863846 w 2316408"/>
                <a:gd name="connsiteY111" fmla="*/ 728663 h 852488"/>
                <a:gd name="connsiteX112" fmla="*/ 875752 w 2316408"/>
                <a:gd name="connsiteY112" fmla="*/ 733425 h 852488"/>
                <a:gd name="connsiteX113" fmla="*/ 894802 w 2316408"/>
                <a:gd name="connsiteY113" fmla="*/ 738188 h 852488"/>
                <a:gd name="connsiteX114" fmla="*/ 909089 w 2316408"/>
                <a:gd name="connsiteY114" fmla="*/ 747713 h 852488"/>
                <a:gd name="connsiteX115" fmla="*/ 916233 w 2316408"/>
                <a:gd name="connsiteY115" fmla="*/ 750094 h 852488"/>
                <a:gd name="connsiteX116" fmla="*/ 932902 w 2316408"/>
                <a:gd name="connsiteY116" fmla="*/ 754856 h 852488"/>
                <a:gd name="connsiteX117" fmla="*/ 954333 w 2316408"/>
                <a:gd name="connsiteY117" fmla="*/ 766763 h 852488"/>
                <a:gd name="connsiteX118" fmla="*/ 980527 w 2316408"/>
                <a:gd name="connsiteY118" fmla="*/ 783431 h 852488"/>
                <a:gd name="connsiteX119" fmla="*/ 1001958 w 2316408"/>
                <a:gd name="connsiteY119" fmla="*/ 790575 h 852488"/>
                <a:gd name="connsiteX120" fmla="*/ 1009102 w 2316408"/>
                <a:gd name="connsiteY120" fmla="*/ 797719 h 852488"/>
                <a:gd name="connsiteX121" fmla="*/ 1028152 w 2316408"/>
                <a:gd name="connsiteY121" fmla="*/ 812006 h 852488"/>
                <a:gd name="connsiteX122" fmla="*/ 1035296 w 2316408"/>
                <a:gd name="connsiteY122" fmla="*/ 821531 h 852488"/>
                <a:gd name="connsiteX123" fmla="*/ 1044821 w 2316408"/>
                <a:gd name="connsiteY123" fmla="*/ 831056 h 852488"/>
                <a:gd name="connsiteX124" fmla="*/ 1061489 w 2316408"/>
                <a:gd name="connsiteY124" fmla="*/ 852488 h 852488"/>
                <a:gd name="connsiteX125" fmla="*/ 1132927 w 2316408"/>
                <a:gd name="connsiteY125" fmla="*/ 850106 h 852488"/>
                <a:gd name="connsiteX126" fmla="*/ 1147214 w 2316408"/>
                <a:gd name="connsiteY126" fmla="*/ 835819 h 852488"/>
                <a:gd name="connsiteX127" fmla="*/ 1154358 w 2316408"/>
                <a:gd name="connsiteY127" fmla="*/ 833438 h 852488"/>
                <a:gd name="connsiteX128" fmla="*/ 1159121 w 2316408"/>
                <a:gd name="connsiteY128" fmla="*/ 826294 h 852488"/>
                <a:gd name="connsiteX129" fmla="*/ 1171027 w 2316408"/>
                <a:gd name="connsiteY129" fmla="*/ 823913 h 852488"/>
                <a:gd name="connsiteX130" fmla="*/ 1178171 w 2316408"/>
                <a:gd name="connsiteY130" fmla="*/ 821531 h 852488"/>
                <a:gd name="connsiteX131" fmla="*/ 1251989 w 2316408"/>
                <a:gd name="connsiteY131" fmla="*/ 821531 h 852488"/>
                <a:gd name="connsiteX132" fmla="*/ 1261514 w 2316408"/>
                <a:gd name="connsiteY132" fmla="*/ 819150 h 852488"/>
                <a:gd name="connsiteX133" fmla="*/ 1266277 w 2316408"/>
                <a:gd name="connsiteY133" fmla="*/ 812006 h 852488"/>
                <a:gd name="connsiteX134" fmla="*/ 1273421 w 2316408"/>
                <a:gd name="connsiteY134" fmla="*/ 809625 h 852488"/>
                <a:gd name="connsiteX135" fmla="*/ 1280564 w 2316408"/>
                <a:gd name="connsiteY135" fmla="*/ 804863 h 852488"/>
                <a:gd name="connsiteX136" fmla="*/ 1282946 w 2316408"/>
                <a:gd name="connsiteY136" fmla="*/ 797719 h 852488"/>
                <a:gd name="connsiteX137" fmla="*/ 1297233 w 2316408"/>
                <a:gd name="connsiteY137" fmla="*/ 792956 h 852488"/>
                <a:gd name="connsiteX138" fmla="*/ 1299614 w 2316408"/>
                <a:gd name="connsiteY138" fmla="*/ 785813 h 852488"/>
                <a:gd name="connsiteX139" fmla="*/ 1306758 w 2316408"/>
                <a:gd name="connsiteY139" fmla="*/ 783431 h 852488"/>
                <a:gd name="connsiteX140" fmla="*/ 1316283 w 2316408"/>
                <a:gd name="connsiteY140" fmla="*/ 778669 h 852488"/>
                <a:gd name="connsiteX141" fmla="*/ 1325808 w 2316408"/>
                <a:gd name="connsiteY141" fmla="*/ 769144 h 852488"/>
                <a:gd name="connsiteX142" fmla="*/ 1332952 w 2316408"/>
                <a:gd name="connsiteY142" fmla="*/ 766763 h 852488"/>
                <a:gd name="connsiteX143" fmla="*/ 1354383 w 2316408"/>
                <a:gd name="connsiteY143" fmla="*/ 754856 h 852488"/>
                <a:gd name="connsiteX144" fmla="*/ 1371052 w 2316408"/>
                <a:gd name="connsiteY144" fmla="*/ 750094 h 852488"/>
                <a:gd name="connsiteX145" fmla="*/ 1378196 w 2316408"/>
                <a:gd name="connsiteY145" fmla="*/ 745331 h 852488"/>
                <a:gd name="connsiteX146" fmla="*/ 1385339 w 2316408"/>
                <a:gd name="connsiteY146" fmla="*/ 742950 h 852488"/>
                <a:gd name="connsiteX147" fmla="*/ 1418677 w 2316408"/>
                <a:gd name="connsiteY147" fmla="*/ 738188 h 852488"/>
                <a:gd name="connsiteX148" fmla="*/ 1428202 w 2316408"/>
                <a:gd name="connsiteY148" fmla="*/ 735806 h 852488"/>
                <a:gd name="connsiteX149" fmla="*/ 1454396 w 2316408"/>
                <a:gd name="connsiteY149" fmla="*/ 728663 h 852488"/>
                <a:gd name="connsiteX150" fmla="*/ 1492496 w 2316408"/>
                <a:gd name="connsiteY150" fmla="*/ 726281 h 852488"/>
                <a:gd name="connsiteX151" fmla="*/ 1518689 w 2316408"/>
                <a:gd name="connsiteY151" fmla="*/ 728663 h 852488"/>
                <a:gd name="connsiteX152" fmla="*/ 1525833 w 2316408"/>
                <a:gd name="connsiteY152" fmla="*/ 731044 h 852488"/>
                <a:gd name="connsiteX153" fmla="*/ 1563933 w 2316408"/>
                <a:gd name="connsiteY153" fmla="*/ 728663 h 852488"/>
                <a:gd name="connsiteX154" fmla="*/ 1582983 w 2316408"/>
                <a:gd name="connsiteY154" fmla="*/ 723900 h 852488"/>
                <a:gd name="connsiteX155" fmla="*/ 1592508 w 2316408"/>
                <a:gd name="connsiteY155" fmla="*/ 719138 h 852488"/>
                <a:gd name="connsiteX156" fmla="*/ 1602033 w 2316408"/>
                <a:gd name="connsiteY156" fmla="*/ 716756 h 852488"/>
                <a:gd name="connsiteX157" fmla="*/ 1609177 w 2316408"/>
                <a:gd name="connsiteY157" fmla="*/ 714375 h 852488"/>
                <a:gd name="connsiteX158" fmla="*/ 1630608 w 2316408"/>
                <a:gd name="connsiteY158" fmla="*/ 704850 h 852488"/>
                <a:gd name="connsiteX159" fmla="*/ 1644896 w 2316408"/>
                <a:gd name="connsiteY159" fmla="*/ 700088 h 852488"/>
                <a:gd name="connsiteX160" fmla="*/ 1652039 w 2316408"/>
                <a:gd name="connsiteY160" fmla="*/ 702469 h 852488"/>
                <a:gd name="connsiteX161" fmla="*/ 1663946 w 2316408"/>
                <a:gd name="connsiteY161" fmla="*/ 716756 h 852488"/>
                <a:gd name="connsiteX162" fmla="*/ 1671089 w 2316408"/>
                <a:gd name="connsiteY162" fmla="*/ 723900 h 852488"/>
                <a:gd name="connsiteX163" fmla="*/ 1685377 w 2316408"/>
                <a:gd name="connsiteY163" fmla="*/ 733425 h 852488"/>
                <a:gd name="connsiteX164" fmla="*/ 1692521 w 2316408"/>
                <a:gd name="connsiteY164" fmla="*/ 740569 h 852488"/>
                <a:gd name="connsiteX165" fmla="*/ 1713952 w 2316408"/>
                <a:gd name="connsiteY165" fmla="*/ 742950 h 852488"/>
                <a:gd name="connsiteX166" fmla="*/ 1723477 w 2316408"/>
                <a:gd name="connsiteY166" fmla="*/ 745331 h 852488"/>
                <a:gd name="connsiteX167" fmla="*/ 1730621 w 2316408"/>
                <a:gd name="connsiteY167" fmla="*/ 747713 h 852488"/>
                <a:gd name="connsiteX168" fmla="*/ 1744908 w 2316408"/>
                <a:gd name="connsiteY168" fmla="*/ 750094 h 852488"/>
                <a:gd name="connsiteX169" fmla="*/ 1763958 w 2316408"/>
                <a:gd name="connsiteY169" fmla="*/ 757238 h 852488"/>
                <a:gd name="connsiteX170" fmla="*/ 1775864 w 2316408"/>
                <a:gd name="connsiteY170" fmla="*/ 759619 h 852488"/>
                <a:gd name="connsiteX171" fmla="*/ 1818727 w 2316408"/>
                <a:gd name="connsiteY171" fmla="*/ 764381 h 852488"/>
                <a:gd name="connsiteX172" fmla="*/ 1830633 w 2316408"/>
                <a:gd name="connsiteY172" fmla="*/ 766763 h 852488"/>
                <a:gd name="connsiteX173" fmla="*/ 1852064 w 2316408"/>
                <a:gd name="connsiteY173" fmla="*/ 776288 h 852488"/>
                <a:gd name="connsiteX174" fmla="*/ 1871114 w 2316408"/>
                <a:gd name="connsiteY174" fmla="*/ 788194 h 852488"/>
                <a:gd name="connsiteX175" fmla="*/ 1880639 w 2316408"/>
                <a:gd name="connsiteY175" fmla="*/ 795338 h 852488"/>
                <a:gd name="connsiteX176" fmla="*/ 1892546 w 2316408"/>
                <a:gd name="connsiteY176" fmla="*/ 797719 h 852488"/>
                <a:gd name="connsiteX177" fmla="*/ 1906833 w 2316408"/>
                <a:gd name="connsiteY177" fmla="*/ 807244 h 852488"/>
                <a:gd name="connsiteX178" fmla="*/ 1918739 w 2316408"/>
                <a:gd name="connsiteY178" fmla="*/ 816769 h 852488"/>
                <a:gd name="connsiteX179" fmla="*/ 1928264 w 2316408"/>
                <a:gd name="connsiteY179" fmla="*/ 823913 h 852488"/>
                <a:gd name="connsiteX180" fmla="*/ 1933027 w 2316408"/>
                <a:gd name="connsiteY180" fmla="*/ 831056 h 852488"/>
                <a:gd name="connsiteX181" fmla="*/ 1990177 w 2316408"/>
                <a:gd name="connsiteY181" fmla="*/ 828675 h 852488"/>
                <a:gd name="connsiteX182" fmla="*/ 2002083 w 2316408"/>
                <a:gd name="connsiteY182" fmla="*/ 826294 h 852488"/>
                <a:gd name="connsiteX183" fmla="*/ 2009227 w 2316408"/>
                <a:gd name="connsiteY183" fmla="*/ 823913 h 852488"/>
                <a:gd name="connsiteX184" fmla="*/ 2028277 w 2316408"/>
                <a:gd name="connsiteY184" fmla="*/ 819150 h 852488"/>
                <a:gd name="connsiteX185" fmla="*/ 2037802 w 2316408"/>
                <a:gd name="connsiteY185" fmla="*/ 814388 h 852488"/>
                <a:gd name="connsiteX186" fmla="*/ 2044946 w 2316408"/>
                <a:gd name="connsiteY186" fmla="*/ 812006 h 852488"/>
                <a:gd name="connsiteX187" fmla="*/ 2052089 w 2316408"/>
                <a:gd name="connsiteY187" fmla="*/ 807244 h 852488"/>
                <a:gd name="connsiteX188" fmla="*/ 2068758 w 2316408"/>
                <a:gd name="connsiteY188" fmla="*/ 802481 h 852488"/>
                <a:gd name="connsiteX189" fmla="*/ 2099714 w 2316408"/>
                <a:gd name="connsiteY189" fmla="*/ 790575 h 852488"/>
                <a:gd name="connsiteX190" fmla="*/ 2109239 w 2316408"/>
                <a:gd name="connsiteY190" fmla="*/ 783431 h 852488"/>
                <a:gd name="connsiteX191" fmla="*/ 2128289 w 2316408"/>
                <a:gd name="connsiteY191" fmla="*/ 773906 h 852488"/>
                <a:gd name="connsiteX192" fmla="*/ 2144958 w 2316408"/>
                <a:gd name="connsiteY192" fmla="*/ 766763 h 852488"/>
                <a:gd name="connsiteX193" fmla="*/ 2159246 w 2316408"/>
                <a:gd name="connsiteY193" fmla="*/ 759619 h 852488"/>
                <a:gd name="connsiteX194" fmla="*/ 2175914 w 2316408"/>
                <a:gd name="connsiteY194" fmla="*/ 754856 h 852488"/>
                <a:gd name="connsiteX195" fmla="*/ 2204489 w 2316408"/>
                <a:gd name="connsiteY195" fmla="*/ 750094 h 852488"/>
                <a:gd name="connsiteX196" fmla="*/ 2214014 w 2316408"/>
                <a:gd name="connsiteY196" fmla="*/ 747713 h 852488"/>
                <a:gd name="connsiteX197" fmla="*/ 2228302 w 2316408"/>
                <a:gd name="connsiteY197" fmla="*/ 745331 h 852488"/>
                <a:gd name="connsiteX198" fmla="*/ 2259258 w 2316408"/>
                <a:gd name="connsiteY198" fmla="*/ 740569 h 852488"/>
                <a:gd name="connsiteX199" fmla="*/ 2273546 w 2316408"/>
                <a:gd name="connsiteY199" fmla="*/ 714375 h 852488"/>
                <a:gd name="connsiteX200" fmla="*/ 2290214 w 2316408"/>
                <a:gd name="connsiteY200" fmla="*/ 683419 h 852488"/>
                <a:gd name="connsiteX201" fmla="*/ 2297358 w 2316408"/>
                <a:gd name="connsiteY201" fmla="*/ 659606 h 852488"/>
                <a:gd name="connsiteX202" fmla="*/ 2302121 w 2316408"/>
                <a:gd name="connsiteY202" fmla="*/ 642938 h 852488"/>
                <a:gd name="connsiteX203" fmla="*/ 2304502 w 2316408"/>
                <a:gd name="connsiteY203" fmla="*/ 628650 h 852488"/>
                <a:gd name="connsiteX204" fmla="*/ 2306883 w 2316408"/>
                <a:gd name="connsiteY204" fmla="*/ 616744 h 852488"/>
                <a:gd name="connsiteX205" fmla="*/ 2311646 w 2316408"/>
                <a:gd name="connsiteY205" fmla="*/ 588169 h 852488"/>
                <a:gd name="connsiteX206" fmla="*/ 2314027 w 2316408"/>
                <a:gd name="connsiteY206" fmla="*/ 561975 h 852488"/>
                <a:gd name="connsiteX207" fmla="*/ 2316408 w 2316408"/>
                <a:gd name="connsiteY207" fmla="*/ 554831 h 852488"/>
                <a:gd name="connsiteX208" fmla="*/ 2314027 w 2316408"/>
                <a:gd name="connsiteY208" fmla="*/ 542925 h 852488"/>
                <a:gd name="connsiteX209" fmla="*/ 2304502 w 2316408"/>
                <a:gd name="connsiteY209" fmla="*/ 519113 h 852488"/>
                <a:gd name="connsiteX210" fmla="*/ 2302121 w 2316408"/>
                <a:gd name="connsiteY210" fmla="*/ 504825 h 852488"/>
                <a:gd name="connsiteX211" fmla="*/ 2297358 w 2316408"/>
                <a:gd name="connsiteY211" fmla="*/ 490538 h 852488"/>
                <a:gd name="connsiteX212" fmla="*/ 2294977 w 2316408"/>
                <a:gd name="connsiteY212" fmla="*/ 459581 h 852488"/>
                <a:gd name="connsiteX213" fmla="*/ 2292596 w 2316408"/>
                <a:gd name="connsiteY213" fmla="*/ 447675 h 852488"/>
                <a:gd name="connsiteX214" fmla="*/ 2290214 w 2316408"/>
                <a:gd name="connsiteY214" fmla="*/ 428625 h 852488"/>
                <a:gd name="connsiteX215" fmla="*/ 2271164 w 2316408"/>
                <a:gd name="connsiteY215" fmla="*/ 338138 h 852488"/>
                <a:gd name="connsiteX216" fmla="*/ 2264021 w 2316408"/>
                <a:gd name="connsiteY216" fmla="*/ 333375 h 852488"/>
                <a:gd name="connsiteX217" fmla="*/ 2252114 w 2316408"/>
                <a:gd name="connsiteY217" fmla="*/ 319088 h 852488"/>
                <a:gd name="connsiteX218" fmla="*/ 2237827 w 2316408"/>
                <a:gd name="connsiteY218" fmla="*/ 311944 h 852488"/>
                <a:gd name="connsiteX219" fmla="*/ 2218777 w 2316408"/>
                <a:gd name="connsiteY219" fmla="*/ 292894 h 852488"/>
                <a:gd name="connsiteX220" fmla="*/ 2206871 w 2316408"/>
                <a:gd name="connsiteY220" fmla="*/ 278606 h 852488"/>
                <a:gd name="connsiteX221" fmla="*/ 2199727 w 2316408"/>
                <a:gd name="connsiteY221" fmla="*/ 257175 h 852488"/>
                <a:gd name="connsiteX222" fmla="*/ 2194964 w 2316408"/>
                <a:gd name="connsiteY222" fmla="*/ 240506 h 852488"/>
                <a:gd name="connsiteX223" fmla="*/ 2185439 w 2316408"/>
                <a:gd name="connsiteY223" fmla="*/ 223838 h 852488"/>
                <a:gd name="connsiteX224" fmla="*/ 2178296 w 2316408"/>
                <a:gd name="connsiteY224" fmla="*/ 200025 h 852488"/>
                <a:gd name="connsiteX225" fmla="*/ 2175914 w 2316408"/>
                <a:gd name="connsiteY225" fmla="*/ 190500 h 852488"/>
                <a:gd name="connsiteX226" fmla="*/ 2168771 w 2316408"/>
                <a:gd name="connsiteY226" fmla="*/ 180975 h 852488"/>
                <a:gd name="connsiteX227" fmla="*/ 2166389 w 2316408"/>
                <a:gd name="connsiteY227" fmla="*/ 173831 h 852488"/>
                <a:gd name="connsiteX228" fmla="*/ 2147339 w 2316408"/>
                <a:gd name="connsiteY228" fmla="*/ 152400 h 852488"/>
                <a:gd name="connsiteX229" fmla="*/ 2128289 w 2316408"/>
                <a:gd name="connsiteY229" fmla="*/ 130969 h 852488"/>
                <a:gd name="connsiteX230" fmla="*/ 2133052 w 2316408"/>
                <a:gd name="connsiteY230" fmla="*/ 121444 h 852488"/>
                <a:gd name="connsiteX231" fmla="*/ 2164008 w 2316408"/>
                <a:gd name="connsiteY231" fmla="*/ 92869 h 852488"/>
                <a:gd name="connsiteX232" fmla="*/ 2168771 w 2316408"/>
                <a:gd name="connsiteY232" fmla="*/ 83344 h 852488"/>
                <a:gd name="connsiteX233" fmla="*/ 2164008 w 2316408"/>
                <a:gd name="connsiteY233" fmla="*/ 76200 h 852488"/>
                <a:gd name="connsiteX234" fmla="*/ 2156864 w 2316408"/>
                <a:gd name="connsiteY234" fmla="*/ 66675 h 852488"/>
                <a:gd name="connsiteX235" fmla="*/ 2130671 w 2316408"/>
                <a:gd name="connsiteY235" fmla="*/ 59531 h 852488"/>
                <a:gd name="connsiteX236" fmla="*/ 2123527 w 2316408"/>
                <a:gd name="connsiteY236" fmla="*/ 54769 h 852488"/>
                <a:gd name="connsiteX237" fmla="*/ 2114002 w 2316408"/>
                <a:gd name="connsiteY237" fmla="*/ 52388 h 852488"/>
                <a:gd name="connsiteX238" fmla="*/ 2052089 w 2316408"/>
                <a:gd name="connsiteY238" fmla="*/ 54769 h 852488"/>
                <a:gd name="connsiteX239" fmla="*/ 2042564 w 2316408"/>
                <a:gd name="connsiteY239" fmla="*/ 57150 h 852488"/>
                <a:gd name="connsiteX240" fmla="*/ 2023514 w 2316408"/>
                <a:gd name="connsiteY240" fmla="*/ 61913 h 852488"/>
                <a:gd name="connsiteX241" fmla="*/ 2011608 w 2316408"/>
                <a:gd name="connsiteY241" fmla="*/ 66675 h 852488"/>
                <a:gd name="connsiteX242" fmla="*/ 2004464 w 2316408"/>
                <a:gd name="connsiteY242" fmla="*/ 71438 h 852488"/>
                <a:gd name="connsiteX243" fmla="*/ 1985414 w 2316408"/>
                <a:gd name="connsiteY243" fmla="*/ 78581 h 852488"/>
                <a:gd name="connsiteX244" fmla="*/ 1968746 w 2316408"/>
                <a:gd name="connsiteY244" fmla="*/ 90488 h 852488"/>
                <a:gd name="connsiteX245" fmla="*/ 1956839 w 2316408"/>
                <a:gd name="connsiteY245" fmla="*/ 97631 h 852488"/>
                <a:gd name="connsiteX246" fmla="*/ 1947314 w 2316408"/>
                <a:gd name="connsiteY246" fmla="*/ 104775 h 852488"/>
                <a:gd name="connsiteX247" fmla="*/ 1933027 w 2316408"/>
                <a:gd name="connsiteY247" fmla="*/ 114300 h 852488"/>
                <a:gd name="connsiteX248" fmla="*/ 1918739 w 2316408"/>
                <a:gd name="connsiteY248" fmla="*/ 119063 h 852488"/>
                <a:gd name="connsiteX249" fmla="*/ 1911596 w 2316408"/>
                <a:gd name="connsiteY249" fmla="*/ 121444 h 852488"/>
                <a:gd name="connsiteX250" fmla="*/ 1897308 w 2316408"/>
                <a:gd name="connsiteY250" fmla="*/ 123825 h 852488"/>
                <a:gd name="connsiteX251" fmla="*/ 1887783 w 2316408"/>
                <a:gd name="connsiteY251" fmla="*/ 126206 h 852488"/>
                <a:gd name="connsiteX252" fmla="*/ 1861589 w 2316408"/>
                <a:gd name="connsiteY252" fmla="*/ 128588 h 852488"/>
                <a:gd name="connsiteX253" fmla="*/ 1821108 w 2316408"/>
                <a:gd name="connsiteY253" fmla="*/ 133350 h 852488"/>
                <a:gd name="connsiteX254" fmla="*/ 1809202 w 2316408"/>
                <a:gd name="connsiteY254" fmla="*/ 138113 h 852488"/>
                <a:gd name="connsiteX255" fmla="*/ 1778246 w 2316408"/>
                <a:gd name="connsiteY255" fmla="*/ 142875 h 852488"/>
                <a:gd name="connsiteX256" fmla="*/ 1737764 w 2316408"/>
                <a:gd name="connsiteY256" fmla="*/ 150019 h 852488"/>
                <a:gd name="connsiteX257" fmla="*/ 1482971 w 2316408"/>
                <a:gd name="connsiteY257" fmla="*/ 152400 h 852488"/>
                <a:gd name="connsiteX258" fmla="*/ 1475827 w 2316408"/>
                <a:gd name="connsiteY258" fmla="*/ 150019 h 852488"/>
                <a:gd name="connsiteX259" fmla="*/ 1463921 w 2316408"/>
                <a:gd name="connsiteY259" fmla="*/ 147638 h 852488"/>
                <a:gd name="connsiteX260" fmla="*/ 1378196 w 2316408"/>
                <a:gd name="connsiteY260" fmla="*/ 150019 h 852488"/>
                <a:gd name="connsiteX261" fmla="*/ 1371052 w 2316408"/>
                <a:gd name="connsiteY261" fmla="*/ 152400 h 852488"/>
                <a:gd name="connsiteX262" fmla="*/ 1356764 w 2316408"/>
                <a:gd name="connsiteY262" fmla="*/ 154781 h 852488"/>
                <a:gd name="connsiteX263" fmla="*/ 1344858 w 2316408"/>
                <a:gd name="connsiteY263" fmla="*/ 157163 h 852488"/>
                <a:gd name="connsiteX264" fmla="*/ 1294852 w 2316408"/>
                <a:gd name="connsiteY264" fmla="*/ 152400 h 852488"/>
                <a:gd name="connsiteX265" fmla="*/ 1273421 w 2316408"/>
                <a:gd name="connsiteY265" fmla="*/ 150019 h 852488"/>
                <a:gd name="connsiteX266" fmla="*/ 1261514 w 2316408"/>
                <a:gd name="connsiteY266" fmla="*/ 147638 h 852488"/>
                <a:gd name="connsiteX267" fmla="*/ 1197221 w 2316408"/>
                <a:gd name="connsiteY267" fmla="*/ 140494 h 852488"/>
                <a:gd name="connsiteX268" fmla="*/ 1142452 w 2316408"/>
                <a:gd name="connsiteY268" fmla="*/ 147638 h 852488"/>
                <a:gd name="connsiteX0" fmla="*/ 1137643 w 2311599"/>
                <a:gd name="connsiteY0" fmla="*/ 147638 h 852488"/>
                <a:gd name="connsiteX1" fmla="*/ 990005 w 2311599"/>
                <a:gd name="connsiteY1" fmla="*/ 152400 h 852488"/>
                <a:gd name="connsiteX2" fmla="*/ 973337 w 2311599"/>
                <a:gd name="connsiteY2" fmla="*/ 159544 h 852488"/>
                <a:gd name="connsiteX3" fmla="*/ 959049 w 2311599"/>
                <a:gd name="connsiteY3" fmla="*/ 164306 h 852488"/>
                <a:gd name="connsiteX4" fmla="*/ 885230 w 2311599"/>
                <a:gd name="connsiteY4" fmla="*/ 166688 h 852488"/>
                <a:gd name="connsiteX5" fmla="*/ 866180 w 2311599"/>
                <a:gd name="connsiteY5" fmla="*/ 164306 h 852488"/>
                <a:gd name="connsiteX6" fmla="*/ 859037 w 2311599"/>
                <a:gd name="connsiteY6" fmla="*/ 161925 h 852488"/>
                <a:gd name="connsiteX7" fmla="*/ 825699 w 2311599"/>
                <a:gd name="connsiteY7" fmla="*/ 169069 h 852488"/>
                <a:gd name="connsiteX8" fmla="*/ 792362 w 2311599"/>
                <a:gd name="connsiteY8" fmla="*/ 164306 h 852488"/>
                <a:gd name="connsiteX9" fmla="*/ 775693 w 2311599"/>
                <a:gd name="connsiteY9" fmla="*/ 152400 h 852488"/>
                <a:gd name="connsiteX10" fmla="*/ 770930 w 2311599"/>
                <a:gd name="connsiteY10" fmla="*/ 145256 h 852488"/>
                <a:gd name="connsiteX11" fmla="*/ 756643 w 2311599"/>
                <a:gd name="connsiteY11" fmla="*/ 135731 h 852488"/>
                <a:gd name="connsiteX12" fmla="*/ 747118 w 2311599"/>
                <a:gd name="connsiteY12" fmla="*/ 130969 h 852488"/>
                <a:gd name="connsiteX13" fmla="*/ 737593 w 2311599"/>
                <a:gd name="connsiteY13" fmla="*/ 123825 h 852488"/>
                <a:gd name="connsiteX14" fmla="*/ 730449 w 2311599"/>
                <a:gd name="connsiteY14" fmla="*/ 119063 h 852488"/>
                <a:gd name="connsiteX15" fmla="*/ 716162 w 2311599"/>
                <a:gd name="connsiteY15" fmla="*/ 107156 h 852488"/>
                <a:gd name="connsiteX16" fmla="*/ 687587 w 2311599"/>
                <a:gd name="connsiteY16" fmla="*/ 92869 h 852488"/>
                <a:gd name="connsiteX17" fmla="*/ 673299 w 2311599"/>
                <a:gd name="connsiteY17" fmla="*/ 85725 h 852488"/>
                <a:gd name="connsiteX18" fmla="*/ 654249 w 2311599"/>
                <a:gd name="connsiteY18" fmla="*/ 76200 h 852488"/>
                <a:gd name="connsiteX19" fmla="*/ 644724 w 2311599"/>
                <a:gd name="connsiteY19" fmla="*/ 69056 h 852488"/>
                <a:gd name="connsiteX20" fmla="*/ 628055 w 2311599"/>
                <a:gd name="connsiteY20" fmla="*/ 61913 h 852488"/>
                <a:gd name="connsiteX21" fmla="*/ 601862 w 2311599"/>
                <a:gd name="connsiteY21" fmla="*/ 45244 h 852488"/>
                <a:gd name="connsiteX22" fmla="*/ 589955 w 2311599"/>
                <a:gd name="connsiteY22" fmla="*/ 35719 h 852488"/>
                <a:gd name="connsiteX23" fmla="*/ 578049 w 2311599"/>
                <a:gd name="connsiteY23" fmla="*/ 23813 h 852488"/>
                <a:gd name="connsiteX24" fmla="*/ 563762 w 2311599"/>
                <a:gd name="connsiteY24" fmla="*/ 11906 h 852488"/>
                <a:gd name="connsiteX25" fmla="*/ 554237 w 2311599"/>
                <a:gd name="connsiteY25" fmla="*/ 4763 h 852488"/>
                <a:gd name="connsiteX26" fmla="*/ 539949 w 2311599"/>
                <a:gd name="connsiteY26" fmla="*/ 0 h 852488"/>
                <a:gd name="connsiteX27" fmla="*/ 492324 w 2311599"/>
                <a:gd name="connsiteY27" fmla="*/ 7144 h 852488"/>
                <a:gd name="connsiteX28" fmla="*/ 485180 w 2311599"/>
                <a:gd name="connsiteY28" fmla="*/ 11906 h 852488"/>
                <a:gd name="connsiteX29" fmla="*/ 480418 w 2311599"/>
                <a:gd name="connsiteY29" fmla="*/ 19050 h 852488"/>
                <a:gd name="connsiteX30" fmla="*/ 447080 w 2311599"/>
                <a:gd name="connsiteY30" fmla="*/ 21431 h 852488"/>
                <a:gd name="connsiteX31" fmla="*/ 439937 w 2311599"/>
                <a:gd name="connsiteY31" fmla="*/ 19050 h 852488"/>
                <a:gd name="connsiteX32" fmla="*/ 430412 w 2311599"/>
                <a:gd name="connsiteY32" fmla="*/ 14288 h 852488"/>
                <a:gd name="connsiteX33" fmla="*/ 413743 w 2311599"/>
                <a:gd name="connsiteY33" fmla="*/ 11906 h 852488"/>
                <a:gd name="connsiteX34" fmla="*/ 404218 w 2311599"/>
                <a:gd name="connsiteY34" fmla="*/ 7144 h 852488"/>
                <a:gd name="connsiteX35" fmla="*/ 387549 w 2311599"/>
                <a:gd name="connsiteY35" fmla="*/ 2381 h 852488"/>
                <a:gd name="connsiteX36" fmla="*/ 380405 w 2311599"/>
                <a:gd name="connsiteY36" fmla="*/ 0 h 852488"/>
                <a:gd name="connsiteX37" fmla="*/ 337543 w 2311599"/>
                <a:gd name="connsiteY37" fmla="*/ 4763 h 852488"/>
                <a:gd name="connsiteX38" fmla="*/ 332780 w 2311599"/>
                <a:gd name="connsiteY38" fmla="*/ 11906 h 852488"/>
                <a:gd name="connsiteX39" fmla="*/ 318493 w 2311599"/>
                <a:gd name="connsiteY39" fmla="*/ 23813 h 852488"/>
                <a:gd name="connsiteX40" fmla="*/ 313730 w 2311599"/>
                <a:gd name="connsiteY40" fmla="*/ 30956 h 852488"/>
                <a:gd name="connsiteX41" fmla="*/ 285155 w 2311599"/>
                <a:gd name="connsiteY41" fmla="*/ 57150 h 852488"/>
                <a:gd name="connsiteX42" fmla="*/ 278012 w 2311599"/>
                <a:gd name="connsiteY42" fmla="*/ 59531 h 852488"/>
                <a:gd name="connsiteX43" fmla="*/ 266105 w 2311599"/>
                <a:gd name="connsiteY43" fmla="*/ 69056 h 852488"/>
                <a:gd name="connsiteX44" fmla="*/ 258962 w 2311599"/>
                <a:gd name="connsiteY44" fmla="*/ 73819 h 852488"/>
                <a:gd name="connsiteX45" fmla="*/ 216099 w 2311599"/>
                <a:gd name="connsiteY45" fmla="*/ 78581 h 852488"/>
                <a:gd name="connsiteX46" fmla="*/ 177999 w 2311599"/>
                <a:gd name="connsiteY46" fmla="*/ 83344 h 852488"/>
                <a:gd name="connsiteX47" fmla="*/ 163712 w 2311599"/>
                <a:gd name="connsiteY47" fmla="*/ 88106 h 852488"/>
                <a:gd name="connsiteX48" fmla="*/ 149424 w 2311599"/>
                <a:gd name="connsiteY48" fmla="*/ 95250 h 852488"/>
                <a:gd name="connsiteX49" fmla="*/ 144662 w 2311599"/>
                <a:gd name="connsiteY49" fmla="*/ 104775 h 852488"/>
                <a:gd name="connsiteX50" fmla="*/ 137518 w 2311599"/>
                <a:gd name="connsiteY50" fmla="*/ 107156 h 852488"/>
                <a:gd name="connsiteX51" fmla="*/ 130374 w 2311599"/>
                <a:gd name="connsiteY51" fmla="*/ 111919 h 852488"/>
                <a:gd name="connsiteX52" fmla="*/ 123230 w 2311599"/>
                <a:gd name="connsiteY52" fmla="*/ 121444 h 852488"/>
                <a:gd name="connsiteX53" fmla="*/ 116087 w 2311599"/>
                <a:gd name="connsiteY53" fmla="*/ 128588 h 852488"/>
                <a:gd name="connsiteX54" fmla="*/ 106562 w 2311599"/>
                <a:gd name="connsiteY54" fmla="*/ 142875 h 852488"/>
                <a:gd name="connsiteX55" fmla="*/ 101799 w 2311599"/>
                <a:gd name="connsiteY55" fmla="*/ 150019 h 852488"/>
                <a:gd name="connsiteX56" fmla="*/ 97037 w 2311599"/>
                <a:gd name="connsiteY56" fmla="*/ 157163 h 852488"/>
                <a:gd name="connsiteX57" fmla="*/ 89893 w 2311599"/>
                <a:gd name="connsiteY57" fmla="*/ 171450 h 852488"/>
                <a:gd name="connsiteX58" fmla="*/ 87512 w 2311599"/>
                <a:gd name="connsiteY58" fmla="*/ 178594 h 852488"/>
                <a:gd name="connsiteX59" fmla="*/ 77987 w 2311599"/>
                <a:gd name="connsiteY59" fmla="*/ 192881 h 852488"/>
                <a:gd name="connsiteX60" fmla="*/ 73224 w 2311599"/>
                <a:gd name="connsiteY60" fmla="*/ 202406 h 852488"/>
                <a:gd name="connsiteX61" fmla="*/ 68462 w 2311599"/>
                <a:gd name="connsiteY61" fmla="*/ 223838 h 852488"/>
                <a:gd name="connsiteX62" fmla="*/ 66080 w 2311599"/>
                <a:gd name="connsiteY62" fmla="*/ 266700 h 852488"/>
                <a:gd name="connsiteX63" fmla="*/ 42268 w 2311599"/>
                <a:gd name="connsiteY63" fmla="*/ 264319 h 852488"/>
                <a:gd name="connsiteX64" fmla="*/ 32743 w 2311599"/>
                <a:gd name="connsiteY64" fmla="*/ 259556 h 852488"/>
                <a:gd name="connsiteX65" fmla="*/ 1787 w 2311599"/>
                <a:gd name="connsiteY65" fmla="*/ 297656 h 852488"/>
                <a:gd name="connsiteX66" fmla="*/ 4168 w 2311599"/>
                <a:gd name="connsiteY66" fmla="*/ 304800 h 852488"/>
                <a:gd name="connsiteX67" fmla="*/ 13693 w 2311599"/>
                <a:gd name="connsiteY67" fmla="*/ 321469 h 852488"/>
                <a:gd name="connsiteX68" fmla="*/ 16074 w 2311599"/>
                <a:gd name="connsiteY68" fmla="*/ 330994 h 852488"/>
                <a:gd name="connsiteX69" fmla="*/ 30362 w 2311599"/>
                <a:gd name="connsiteY69" fmla="*/ 345281 h 852488"/>
                <a:gd name="connsiteX70" fmla="*/ 35124 w 2311599"/>
                <a:gd name="connsiteY70" fmla="*/ 366713 h 852488"/>
                <a:gd name="connsiteX71" fmla="*/ 39887 w 2311599"/>
                <a:gd name="connsiteY71" fmla="*/ 381000 h 852488"/>
                <a:gd name="connsiteX72" fmla="*/ 42268 w 2311599"/>
                <a:gd name="connsiteY72" fmla="*/ 402431 h 852488"/>
                <a:gd name="connsiteX73" fmla="*/ 47030 w 2311599"/>
                <a:gd name="connsiteY73" fmla="*/ 414338 h 852488"/>
                <a:gd name="connsiteX74" fmla="*/ 49412 w 2311599"/>
                <a:gd name="connsiteY74" fmla="*/ 450056 h 852488"/>
                <a:gd name="connsiteX75" fmla="*/ 51793 w 2311599"/>
                <a:gd name="connsiteY75" fmla="*/ 619125 h 852488"/>
                <a:gd name="connsiteX76" fmla="*/ 58937 w 2311599"/>
                <a:gd name="connsiteY76" fmla="*/ 659606 h 852488"/>
                <a:gd name="connsiteX77" fmla="*/ 66080 w 2311599"/>
                <a:gd name="connsiteY77" fmla="*/ 678656 h 852488"/>
                <a:gd name="connsiteX78" fmla="*/ 75605 w 2311599"/>
                <a:gd name="connsiteY78" fmla="*/ 690563 h 852488"/>
                <a:gd name="connsiteX79" fmla="*/ 111324 w 2311599"/>
                <a:gd name="connsiteY79" fmla="*/ 692944 h 852488"/>
                <a:gd name="connsiteX80" fmla="*/ 118468 w 2311599"/>
                <a:gd name="connsiteY80" fmla="*/ 695325 h 852488"/>
                <a:gd name="connsiteX81" fmla="*/ 127993 w 2311599"/>
                <a:gd name="connsiteY81" fmla="*/ 700088 h 852488"/>
                <a:gd name="connsiteX82" fmla="*/ 147043 w 2311599"/>
                <a:gd name="connsiteY82" fmla="*/ 707231 h 852488"/>
                <a:gd name="connsiteX83" fmla="*/ 154187 w 2311599"/>
                <a:gd name="connsiteY83" fmla="*/ 714375 h 852488"/>
                <a:gd name="connsiteX84" fmla="*/ 166093 w 2311599"/>
                <a:gd name="connsiteY84" fmla="*/ 723900 h 852488"/>
                <a:gd name="connsiteX85" fmla="*/ 173237 w 2311599"/>
                <a:gd name="connsiteY85" fmla="*/ 733425 h 852488"/>
                <a:gd name="connsiteX86" fmla="*/ 175618 w 2311599"/>
                <a:gd name="connsiteY86" fmla="*/ 740569 h 852488"/>
                <a:gd name="connsiteX87" fmla="*/ 182762 w 2311599"/>
                <a:gd name="connsiteY87" fmla="*/ 745331 h 852488"/>
                <a:gd name="connsiteX88" fmla="*/ 213718 w 2311599"/>
                <a:gd name="connsiteY88" fmla="*/ 750094 h 852488"/>
                <a:gd name="connsiteX89" fmla="*/ 237530 w 2311599"/>
                <a:gd name="connsiteY89" fmla="*/ 757238 h 852488"/>
                <a:gd name="connsiteX90" fmla="*/ 256580 w 2311599"/>
                <a:gd name="connsiteY90" fmla="*/ 759619 h 852488"/>
                <a:gd name="connsiteX91" fmla="*/ 273249 w 2311599"/>
                <a:gd name="connsiteY91" fmla="*/ 762000 h 852488"/>
                <a:gd name="connsiteX92" fmla="*/ 304205 w 2311599"/>
                <a:gd name="connsiteY92" fmla="*/ 764381 h 852488"/>
                <a:gd name="connsiteX93" fmla="*/ 361355 w 2311599"/>
                <a:gd name="connsiteY93" fmla="*/ 771525 h 852488"/>
                <a:gd name="connsiteX94" fmla="*/ 413743 w 2311599"/>
                <a:gd name="connsiteY94" fmla="*/ 769144 h 852488"/>
                <a:gd name="connsiteX95" fmla="*/ 423268 w 2311599"/>
                <a:gd name="connsiteY95" fmla="*/ 766763 h 852488"/>
                <a:gd name="connsiteX96" fmla="*/ 447080 w 2311599"/>
                <a:gd name="connsiteY96" fmla="*/ 750094 h 852488"/>
                <a:gd name="connsiteX97" fmla="*/ 470893 w 2311599"/>
                <a:gd name="connsiteY97" fmla="*/ 735806 h 852488"/>
                <a:gd name="connsiteX98" fmla="*/ 478037 w 2311599"/>
                <a:gd name="connsiteY98" fmla="*/ 733425 h 852488"/>
                <a:gd name="connsiteX99" fmla="*/ 492324 w 2311599"/>
                <a:gd name="connsiteY99" fmla="*/ 726281 h 852488"/>
                <a:gd name="connsiteX100" fmla="*/ 508993 w 2311599"/>
                <a:gd name="connsiteY100" fmla="*/ 719138 h 852488"/>
                <a:gd name="connsiteX101" fmla="*/ 516137 w 2311599"/>
                <a:gd name="connsiteY101" fmla="*/ 714375 h 852488"/>
                <a:gd name="connsiteX102" fmla="*/ 525662 w 2311599"/>
                <a:gd name="connsiteY102" fmla="*/ 711994 h 852488"/>
                <a:gd name="connsiteX103" fmla="*/ 554237 w 2311599"/>
                <a:gd name="connsiteY103" fmla="*/ 707231 h 852488"/>
                <a:gd name="connsiteX104" fmla="*/ 678062 w 2311599"/>
                <a:gd name="connsiteY104" fmla="*/ 704850 h 852488"/>
                <a:gd name="connsiteX105" fmla="*/ 687587 w 2311599"/>
                <a:gd name="connsiteY105" fmla="*/ 707231 h 852488"/>
                <a:gd name="connsiteX106" fmla="*/ 728068 w 2311599"/>
                <a:gd name="connsiteY106" fmla="*/ 709613 h 852488"/>
                <a:gd name="connsiteX107" fmla="*/ 761405 w 2311599"/>
                <a:gd name="connsiteY107" fmla="*/ 711994 h 852488"/>
                <a:gd name="connsiteX108" fmla="*/ 797124 w 2311599"/>
                <a:gd name="connsiteY108" fmla="*/ 716756 h 852488"/>
                <a:gd name="connsiteX109" fmla="*/ 811412 w 2311599"/>
                <a:gd name="connsiteY109" fmla="*/ 719138 h 852488"/>
                <a:gd name="connsiteX110" fmla="*/ 859037 w 2311599"/>
                <a:gd name="connsiteY110" fmla="*/ 728663 h 852488"/>
                <a:gd name="connsiteX111" fmla="*/ 870943 w 2311599"/>
                <a:gd name="connsiteY111" fmla="*/ 733425 h 852488"/>
                <a:gd name="connsiteX112" fmla="*/ 889993 w 2311599"/>
                <a:gd name="connsiteY112" fmla="*/ 738188 h 852488"/>
                <a:gd name="connsiteX113" fmla="*/ 904280 w 2311599"/>
                <a:gd name="connsiteY113" fmla="*/ 747713 h 852488"/>
                <a:gd name="connsiteX114" fmla="*/ 911424 w 2311599"/>
                <a:gd name="connsiteY114" fmla="*/ 750094 h 852488"/>
                <a:gd name="connsiteX115" fmla="*/ 928093 w 2311599"/>
                <a:gd name="connsiteY115" fmla="*/ 754856 h 852488"/>
                <a:gd name="connsiteX116" fmla="*/ 949524 w 2311599"/>
                <a:gd name="connsiteY116" fmla="*/ 766763 h 852488"/>
                <a:gd name="connsiteX117" fmla="*/ 975718 w 2311599"/>
                <a:gd name="connsiteY117" fmla="*/ 783431 h 852488"/>
                <a:gd name="connsiteX118" fmla="*/ 997149 w 2311599"/>
                <a:gd name="connsiteY118" fmla="*/ 790575 h 852488"/>
                <a:gd name="connsiteX119" fmla="*/ 1004293 w 2311599"/>
                <a:gd name="connsiteY119" fmla="*/ 797719 h 852488"/>
                <a:gd name="connsiteX120" fmla="*/ 1023343 w 2311599"/>
                <a:gd name="connsiteY120" fmla="*/ 812006 h 852488"/>
                <a:gd name="connsiteX121" fmla="*/ 1030487 w 2311599"/>
                <a:gd name="connsiteY121" fmla="*/ 821531 h 852488"/>
                <a:gd name="connsiteX122" fmla="*/ 1040012 w 2311599"/>
                <a:gd name="connsiteY122" fmla="*/ 831056 h 852488"/>
                <a:gd name="connsiteX123" fmla="*/ 1056680 w 2311599"/>
                <a:gd name="connsiteY123" fmla="*/ 852488 h 852488"/>
                <a:gd name="connsiteX124" fmla="*/ 1128118 w 2311599"/>
                <a:gd name="connsiteY124" fmla="*/ 850106 h 852488"/>
                <a:gd name="connsiteX125" fmla="*/ 1142405 w 2311599"/>
                <a:gd name="connsiteY125" fmla="*/ 835819 h 852488"/>
                <a:gd name="connsiteX126" fmla="*/ 1149549 w 2311599"/>
                <a:gd name="connsiteY126" fmla="*/ 833438 h 852488"/>
                <a:gd name="connsiteX127" fmla="*/ 1154312 w 2311599"/>
                <a:gd name="connsiteY127" fmla="*/ 826294 h 852488"/>
                <a:gd name="connsiteX128" fmla="*/ 1166218 w 2311599"/>
                <a:gd name="connsiteY128" fmla="*/ 823913 h 852488"/>
                <a:gd name="connsiteX129" fmla="*/ 1173362 w 2311599"/>
                <a:gd name="connsiteY129" fmla="*/ 821531 h 852488"/>
                <a:gd name="connsiteX130" fmla="*/ 1247180 w 2311599"/>
                <a:gd name="connsiteY130" fmla="*/ 821531 h 852488"/>
                <a:gd name="connsiteX131" fmla="*/ 1256705 w 2311599"/>
                <a:gd name="connsiteY131" fmla="*/ 819150 h 852488"/>
                <a:gd name="connsiteX132" fmla="*/ 1261468 w 2311599"/>
                <a:gd name="connsiteY132" fmla="*/ 812006 h 852488"/>
                <a:gd name="connsiteX133" fmla="*/ 1268612 w 2311599"/>
                <a:gd name="connsiteY133" fmla="*/ 809625 h 852488"/>
                <a:gd name="connsiteX134" fmla="*/ 1275755 w 2311599"/>
                <a:gd name="connsiteY134" fmla="*/ 804863 h 852488"/>
                <a:gd name="connsiteX135" fmla="*/ 1278137 w 2311599"/>
                <a:gd name="connsiteY135" fmla="*/ 797719 h 852488"/>
                <a:gd name="connsiteX136" fmla="*/ 1292424 w 2311599"/>
                <a:gd name="connsiteY136" fmla="*/ 792956 h 852488"/>
                <a:gd name="connsiteX137" fmla="*/ 1294805 w 2311599"/>
                <a:gd name="connsiteY137" fmla="*/ 785813 h 852488"/>
                <a:gd name="connsiteX138" fmla="*/ 1301949 w 2311599"/>
                <a:gd name="connsiteY138" fmla="*/ 783431 h 852488"/>
                <a:gd name="connsiteX139" fmla="*/ 1311474 w 2311599"/>
                <a:gd name="connsiteY139" fmla="*/ 778669 h 852488"/>
                <a:gd name="connsiteX140" fmla="*/ 1320999 w 2311599"/>
                <a:gd name="connsiteY140" fmla="*/ 769144 h 852488"/>
                <a:gd name="connsiteX141" fmla="*/ 1328143 w 2311599"/>
                <a:gd name="connsiteY141" fmla="*/ 766763 h 852488"/>
                <a:gd name="connsiteX142" fmla="*/ 1349574 w 2311599"/>
                <a:gd name="connsiteY142" fmla="*/ 754856 h 852488"/>
                <a:gd name="connsiteX143" fmla="*/ 1366243 w 2311599"/>
                <a:gd name="connsiteY143" fmla="*/ 750094 h 852488"/>
                <a:gd name="connsiteX144" fmla="*/ 1373387 w 2311599"/>
                <a:gd name="connsiteY144" fmla="*/ 745331 h 852488"/>
                <a:gd name="connsiteX145" fmla="*/ 1380530 w 2311599"/>
                <a:gd name="connsiteY145" fmla="*/ 742950 h 852488"/>
                <a:gd name="connsiteX146" fmla="*/ 1413868 w 2311599"/>
                <a:gd name="connsiteY146" fmla="*/ 738188 h 852488"/>
                <a:gd name="connsiteX147" fmla="*/ 1423393 w 2311599"/>
                <a:gd name="connsiteY147" fmla="*/ 735806 h 852488"/>
                <a:gd name="connsiteX148" fmla="*/ 1449587 w 2311599"/>
                <a:gd name="connsiteY148" fmla="*/ 728663 h 852488"/>
                <a:gd name="connsiteX149" fmla="*/ 1487687 w 2311599"/>
                <a:gd name="connsiteY149" fmla="*/ 726281 h 852488"/>
                <a:gd name="connsiteX150" fmla="*/ 1513880 w 2311599"/>
                <a:gd name="connsiteY150" fmla="*/ 728663 h 852488"/>
                <a:gd name="connsiteX151" fmla="*/ 1521024 w 2311599"/>
                <a:gd name="connsiteY151" fmla="*/ 731044 h 852488"/>
                <a:gd name="connsiteX152" fmla="*/ 1559124 w 2311599"/>
                <a:gd name="connsiteY152" fmla="*/ 728663 h 852488"/>
                <a:gd name="connsiteX153" fmla="*/ 1578174 w 2311599"/>
                <a:gd name="connsiteY153" fmla="*/ 723900 h 852488"/>
                <a:gd name="connsiteX154" fmla="*/ 1587699 w 2311599"/>
                <a:gd name="connsiteY154" fmla="*/ 719138 h 852488"/>
                <a:gd name="connsiteX155" fmla="*/ 1597224 w 2311599"/>
                <a:gd name="connsiteY155" fmla="*/ 716756 h 852488"/>
                <a:gd name="connsiteX156" fmla="*/ 1604368 w 2311599"/>
                <a:gd name="connsiteY156" fmla="*/ 714375 h 852488"/>
                <a:gd name="connsiteX157" fmla="*/ 1625799 w 2311599"/>
                <a:gd name="connsiteY157" fmla="*/ 704850 h 852488"/>
                <a:gd name="connsiteX158" fmla="*/ 1640087 w 2311599"/>
                <a:gd name="connsiteY158" fmla="*/ 700088 h 852488"/>
                <a:gd name="connsiteX159" fmla="*/ 1647230 w 2311599"/>
                <a:gd name="connsiteY159" fmla="*/ 702469 h 852488"/>
                <a:gd name="connsiteX160" fmla="*/ 1659137 w 2311599"/>
                <a:gd name="connsiteY160" fmla="*/ 716756 h 852488"/>
                <a:gd name="connsiteX161" fmla="*/ 1666280 w 2311599"/>
                <a:gd name="connsiteY161" fmla="*/ 723900 h 852488"/>
                <a:gd name="connsiteX162" fmla="*/ 1680568 w 2311599"/>
                <a:gd name="connsiteY162" fmla="*/ 733425 h 852488"/>
                <a:gd name="connsiteX163" fmla="*/ 1687712 w 2311599"/>
                <a:gd name="connsiteY163" fmla="*/ 740569 h 852488"/>
                <a:gd name="connsiteX164" fmla="*/ 1709143 w 2311599"/>
                <a:gd name="connsiteY164" fmla="*/ 742950 h 852488"/>
                <a:gd name="connsiteX165" fmla="*/ 1718668 w 2311599"/>
                <a:gd name="connsiteY165" fmla="*/ 745331 h 852488"/>
                <a:gd name="connsiteX166" fmla="*/ 1725812 w 2311599"/>
                <a:gd name="connsiteY166" fmla="*/ 747713 h 852488"/>
                <a:gd name="connsiteX167" fmla="*/ 1740099 w 2311599"/>
                <a:gd name="connsiteY167" fmla="*/ 750094 h 852488"/>
                <a:gd name="connsiteX168" fmla="*/ 1759149 w 2311599"/>
                <a:gd name="connsiteY168" fmla="*/ 757238 h 852488"/>
                <a:gd name="connsiteX169" fmla="*/ 1771055 w 2311599"/>
                <a:gd name="connsiteY169" fmla="*/ 759619 h 852488"/>
                <a:gd name="connsiteX170" fmla="*/ 1813918 w 2311599"/>
                <a:gd name="connsiteY170" fmla="*/ 764381 h 852488"/>
                <a:gd name="connsiteX171" fmla="*/ 1825824 w 2311599"/>
                <a:gd name="connsiteY171" fmla="*/ 766763 h 852488"/>
                <a:gd name="connsiteX172" fmla="*/ 1847255 w 2311599"/>
                <a:gd name="connsiteY172" fmla="*/ 776288 h 852488"/>
                <a:gd name="connsiteX173" fmla="*/ 1866305 w 2311599"/>
                <a:gd name="connsiteY173" fmla="*/ 788194 h 852488"/>
                <a:gd name="connsiteX174" fmla="*/ 1875830 w 2311599"/>
                <a:gd name="connsiteY174" fmla="*/ 795338 h 852488"/>
                <a:gd name="connsiteX175" fmla="*/ 1887737 w 2311599"/>
                <a:gd name="connsiteY175" fmla="*/ 797719 h 852488"/>
                <a:gd name="connsiteX176" fmla="*/ 1902024 w 2311599"/>
                <a:gd name="connsiteY176" fmla="*/ 807244 h 852488"/>
                <a:gd name="connsiteX177" fmla="*/ 1913930 w 2311599"/>
                <a:gd name="connsiteY177" fmla="*/ 816769 h 852488"/>
                <a:gd name="connsiteX178" fmla="*/ 1923455 w 2311599"/>
                <a:gd name="connsiteY178" fmla="*/ 823913 h 852488"/>
                <a:gd name="connsiteX179" fmla="*/ 1928218 w 2311599"/>
                <a:gd name="connsiteY179" fmla="*/ 831056 h 852488"/>
                <a:gd name="connsiteX180" fmla="*/ 1985368 w 2311599"/>
                <a:gd name="connsiteY180" fmla="*/ 828675 h 852488"/>
                <a:gd name="connsiteX181" fmla="*/ 1997274 w 2311599"/>
                <a:gd name="connsiteY181" fmla="*/ 826294 h 852488"/>
                <a:gd name="connsiteX182" fmla="*/ 2004418 w 2311599"/>
                <a:gd name="connsiteY182" fmla="*/ 823913 h 852488"/>
                <a:gd name="connsiteX183" fmla="*/ 2023468 w 2311599"/>
                <a:gd name="connsiteY183" fmla="*/ 819150 h 852488"/>
                <a:gd name="connsiteX184" fmla="*/ 2032993 w 2311599"/>
                <a:gd name="connsiteY184" fmla="*/ 814388 h 852488"/>
                <a:gd name="connsiteX185" fmla="*/ 2040137 w 2311599"/>
                <a:gd name="connsiteY185" fmla="*/ 812006 h 852488"/>
                <a:gd name="connsiteX186" fmla="*/ 2047280 w 2311599"/>
                <a:gd name="connsiteY186" fmla="*/ 807244 h 852488"/>
                <a:gd name="connsiteX187" fmla="*/ 2063949 w 2311599"/>
                <a:gd name="connsiteY187" fmla="*/ 802481 h 852488"/>
                <a:gd name="connsiteX188" fmla="*/ 2094905 w 2311599"/>
                <a:gd name="connsiteY188" fmla="*/ 790575 h 852488"/>
                <a:gd name="connsiteX189" fmla="*/ 2104430 w 2311599"/>
                <a:gd name="connsiteY189" fmla="*/ 783431 h 852488"/>
                <a:gd name="connsiteX190" fmla="*/ 2123480 w 2311599"/>
                <a:gd name="connsiteY190" fmla="*/ 773906 h 852488"/>
                <a:gd name="connsiteX191" fmla="*/ 2140149 w 2311599"/>
                <a:gd name="connsiteY191" fmla="*/ 766763 h 852488"/>
                <a:gd name="connsiteX192" fmla="*/ 2154437 w 2311599"/>
                <a:gd name="connsiteY192" fmla="*/ 759619 h 852488"/>
                <a:gd name="connsiteX193" fmla="*/ 2171105 w 2311599"/>
                <a:gd name="connsiteY193" fmla="*/ 754856 h 852488"/>
                <a:gd name="connsiteX194" fmla="*/ 2199680 w 2311599"/>
                <a:gd name="connsiteY194" fmla="*/ 750094 h 852488"/>
                <a:gd name="connsiteX195" fmla="*/ 2209205 w 2311599"/>
                <a:gd name="connsiteY195" fmla="*/ 747713 h 852488"/>
                <a:gd name="connsiteX196" fmla="*/ 2223493 w 2311599"/>
                <a:gd name="connsiteY196" fmla="*/ 745331 h 852488"/>
                <a:gd name="connsiteX197" fmla="*/ 2254449 w 2311599"/>
                <a:gd name="connsiteY197" fmla="*/ 740569 h 852488"/>
                <a:gd name="connsiteX198" fmla="*/ 2268737 w 2311599"/>
                <a:gd name="connsiteY198" fmla="*/ 714375 h 852488"/>
                <a:gd name="connsiteX199" fmla="*/ 2285405 w 2311599"/>
                <a:gd name="connsiteY199" fmla="*/ 683419 h 852488"/>
                <a:gd name="connsiteX200" fmla="*/ 2292549 w 2311599"/>
                <a:gd name="connsiteY200" fmla="*/ 659606 h 852488"/>
                <a:gd name="connsiteX201" fmla="*/ 2297312 w 2311599"/>
                <a:gd name="connsiteY201" fmla="*/ 642938 h 852488"/>
                <a:gd name="connsiteX202" fmla="*/ 2299693 w 2311599"/>
                <a:gd name="connsiteY202" fmla="*/ 628650 h 852488"/>
                <a:gd name="connsiteX203" fmla="*/ 2302074 w 2311599"/>
                <a:gd name="connsiteY203" fmla="*/ 616744 h 852488"/>
                <a:gd name="connsiteX204" fmla="*/ 2306837 w 2311599"/>
                <a:gd name="connsiteY204" fmla="*/ 588169 h 852488"/>
                <a:gd name="connsiteX205" fmla="*/ 2309218 w 2311599"/>
                <a:gd name="connsiteY205" fmla="*/ 561975 h 852488"/>
                <a:gd name="connsiteX206" fmla="*/ 2311599 w 2311599"/>
                <a:gd name="connsiteY206" fmla="*/ 554831 h 852488"/>
                <a:gd name="connsiteX207" fmla="*/ 2309218 w 2311599"/>
                <a:gd name="connsiteY207" fmla="*/ 542925 h 852488"/>
                <a:gd name="connsiteX208" fmla="*/ 2299693 w 2311599"/>
                <a:gd name="connsiteY208" fmla="*/ 519113 h 852488"/>
                <a:gd name="connsiteX209" fmla="*/ 2297312 w 2311599"/>
                <a:gd name="connsiteY209" fmla="*/ 504825 h 852488"/>
                <a:gd name="connsiteX210" fmla="*/ 2292549 w 2311599"/>
                <a:gd name="connsiteY210" fmla="*/ 490538 h 852488"/>
                <a:gd name="connsiteX211" fmla="*/ 2290168 w 2311599"/>
                <a:gd name="connsiteY211" fmla="*/ 459581 h 852488"/>
                <a:gd name="connsiteX212" fmla="*/ 2287787 w 2311599"/>
                <a:gd name="connsiteY212" fmla="*/ 447675 h 852488"/>
                <a:gd name="connsiteX213" fmla="*/ 2285405 w 2311599"/>
                <a:gd name="connsiteY213" fmla="*/ 428625 h 852488"/>
                <a:gd name="connsiteX214" fmla="*/ 2266355 w 2311599"/>
                <a:gd name="connsiteY214" fmla="*/ 338138 h 852488"/>
                <a:gd name="connsiteX215" fmla="*/ 2259212 w 2311599"/>
                <a:gd name="connsiteY215" fmla="*/ 333375 h 852488"/>
                <a:gd name="connsiteX216" fmla="*/ 2247305 w 2311599"/>
                <a:gd name="connsiteY216" fmla="*/ 319088 h 852488"/>
                <a:gd name="connsiteX217" fmla="*/ 2233018 w 2311599"/>
                <a:gd name="connsiteY217" fmla="*/ 311944 h 852488"/>
                <a:gd name="connsiteX218" fmla="*/ 2213968 w 2311599"/>
                <a:gd name="connsiteY218" fmla="*/ 292894 h 852488"/>
                <a:gd name="connsiteX219" fmla="*/ 2202062 w 2311599"/>
                <a:gd name="connsiteY219" fmla="*/ 278606 h 852488"/>
                <a:gd name="connsiteX220" fmla="*/ 2194918 w 2311599"/>
                <a:gd name="connsiteY220" fmla="*/ 257175 h 852488"/>
                <a:gd name="connsiteX221" fmla="*/ 2190155 w 2311599"/>
                <a:gd name="connsiteY221" fmla="*/ 240506 h 852488"/>
                <a:gd name="connsiteX222" fmla="*/ 2180630 w 2311599"/>
                <a:gd name="connsiteY222" fmla="*/ 223838 h 852488"/>
                <a:gd name="connsiteX223" fmla="*/ 2173487 w 2311599"/>
                <a:gd name="connsiteY223" fmla="*/ 200025 h 852488"/>
                <a:gd name="connsiteX224" fmla="*/ 2171105 w 2311599"/>
                <a:gd name="connsiteY224" fmla="*/ 190500 h 852488"/>
                <a:gd name="connsiteX225" fmla="*/ 2163962 w 2311599"/>
                <a:gd name="connsiteY225" fmla="*/ 180975 h 852488"/>
                <a:gd name="connsiteX226" fmla="*/ 2161580 w 2311599"/>
                <a:gd name="connsiteY226" fmla="*/ 173831 h 852488"/>
                <a:gd name="connsiteX227" fmla="*/ 2142530 w 2311599"/>
                <a:gd name="connsiteY227" fmla="*/ 152400 h 852488"/>
                <a:gd name="connsiteX228" fmla="*/ 2123480 w 2311599"/>
                <a:gd name="connsiteY228" fmla="*/ 130969 h 852488"/>
                <a:gd name="connsiteX229" fmla="*/ 2128243 w 2311599"/>
                <a:gd name="connsiteY229" fmla="*/ 121444 h 852488"/>
                <a:gd name="connsiteX230" fmla="*/ 2159199 w 2311599"/>
                <a:gd name="connsiteY230" fmla="*/ 92869 h 852488"/>
                <a:gd name="connsiteX231" fmla="*/ 2163962 w 2311599"/>
                <a:gd name="connsiteY231" fmla="*/ 83344 h 852488"/>
                <a:gd name="connsiteX232" fmla="*/ 2159199 w 2311599"/>
                <a:gd name="connsiteY232" fmla="*/ 76200 h 852488"/>
                <a:gd name="connsiteX233" fmla="*/ 2152055 w 2311599"/>
                <a:gd name="connsiteY233" fmla="*/ 66675 h 852488"/>
                <a:gd name="connsiteX234" fmla="*/ 2125862 w 2311599"/>
                <a:gd name="connsiteY234" fmla="*/ 59531 h 852488"/>
                <a:gd name="connsiteX235" fmla="*/ 2118718 w 2311599"/>
                <a:gd name="connsiteY235" fmla="*/ 54769 h 852488"/>
                <a:gd name="connsiteX236" fmla="*/ 2109193 w 2311599"/>
                <a:gd name="connsiteY236" fmla="*/ 52388 h 852488"/>
                <a:gd name="connsiteX237" fmla="*/ 2047280 w 2311599"/>
                <a:gd name="connsiteY237" fmla="*/ 54769 h 852488"/>
                <a:gd name="connsiteX238" fmla="*/ 2037755 w 2311599"/>
                <a:gd name="connsiteY238" fmla="*/ 57150 h 852488"/>
                <a:gd name="connsiteX239" fmla="*/ 2018705 w 2311599"/>
                <a:gd name="connsiteY239" fmla="*/ 61913 h 852488"/>
                <a:gd name="connsiteX240" fmla="*/ 2006799 w 2311599"/>
                <a:gd name="connsiteY240" fmla="*/ 66675 h 852488"/>
                <a:gd name="connsiteX241" fmla="*/ 1999655 w 2311599"/>
                <a:gd name="connsiteY241" fmla="*/ 71438 h 852488"/>
                <a:gd name="connsiteX242" fmla="*/ 1980605 w 2311599"/>
                <a:gd name="connsiteY242" fmla="*/ 78581 h 852488"/>
                <a:gd name="connsiteX243" fmla="*/ 1963937 w 2311599"/>
                <a:gd name="connsiteY243" fmla="*/ 90488 h 852488"/>
                <a:gd name="connsiteX244" fmla="*/ 1952030 w 2311599"/>
                <a:gd name="connsiteY244" fmla="*/ 97631 h 852488"/>
                <a:gd name="connsiteX245" fmla="*/ 1942505 w 2311599"/>
                <a:gd name="connsiteY245" fmla="*/ 104775 h 852488"/>
                <a:gd name="connsiteX246" fmla="*/ 1928218 w 2311599"/>
                <a:gd name="connsiteY246" fmla="*/ 114300 h 852488"/>
                <a:gd name="connsiteX247" fmla="*/ 1913930 w 2311599"/>
                <a:gd name="connsiteY247" fmla="*/ 119063 h 852488"/>
                <a:gd name="connsiteX248" fmla="*/ 1906787 w 2311599"/>
                <a:gd name="connsiteY248" fmla="*/ 121444 h 852488"/>
                <a:gd name="connsiteX249" fmla="*/ 1892499 w 2311599"/>
                <a:gd name="connsiteY249" fmla="*/ 123825 h 852488"/>
                <a:gd name="connsiteX250" fmla="*/ 1882974 w 2311599"/>
                <a:gd name="connsiteY250" fmla="*/ 126206 h 852488"/>
                <a:gd name="connsiteX251" fmla="*/ 1856780 w 2311599"/>
                <a:gd name="connsiteY251" fmla="*/ 128588 h 852488"/>
                <a:gd name="connsiteX252" fmla="*/ 1816299 w 2311599"/>
                <a:gd name="connsiteY252" fmla="*/ 133350 h 852488"/>
                <a:gd name="connsiteX253" fmla="*/ 1804393 w 2311599"/>
                <a:gd name="connsiteY253" fmla="*/ 138113 h 852488"/>
                <a:gd name="connsiteX254" fmla="*/ 1773437 w 2311599"/>
                <a:gd name="connsiteY254" fmla="*/ 142875 h 852488"/>
                <a:gd name="connsiteX255" fmla="*/ 1732955 w 2311599"/>
                <a:gd name="connsiteY255" fmla="*/ 150019 h 852488"/>
                <a:gd name="connsiteX256" fmla="*/ 1478162 w 2311599"/>
                <a:gd name="connsiteY256" fmla="*/ 152400 h 852488"/>
                <a:gd name="connsiteX257" fmla="*/ 1471018 w 2311599"/>
                <a:gd name="connsiteY257" fmla="*/ 150019 h 852488"/>
                <a:gd name="connsiteX258" fmla="*/ 1459112 w 2311599"/>
                <a:gd name="connsiteY258" fmla="*/ 147638 h 852488"/>
                <a:gd name="connsiteX259" fmla="*/ 1373387 w 2311599"/>
                <a:gd name="connsiteY259" fmla="*/ 150019 h 852488"/>
                <a:gd name="connsiteX260" fmla="*/ 1366243 w 2311599"/>
                <a:gd name="connsiteY260" fmla="*/ 152400 h 852488"/>
                <a:gd name="connsiteX261" fmla="*/ 1351955 w 2311599"/>
                <a:gd name="connsiteY261" fmla="*/ 154781 h 852488"/>
                <a:gd name="connsiteX262" fmla="*/ 1340049 w 2311599"/>
                <a:gd name="connsiteY262" fmla="*/ 157163 h 852488"/>
                <a:gd name="connsiteX263" fmla="*/ 1290043 w 2311599"/>
                <a:gd name="connsiteY263" fmla="*/ 152400 h 852488"/>
                <a:gd name="connsiteX264" fmla="*/ 1268612 w 2311599"/>
                <a:gd name="connsiteY264" fmla="*/ 150019 h 852488"/>
                <a:gd name="connsiteX265" fmla="*/ 1256705 w 2311599"/>
                <a:gd name="connsiteY265" fmla="*/ 147638 h 852488"/>
                <a:gd name="connsiteX266" fmla="*/ 1192412 w 2311599"/>
                <a:gd name="connsiteY266" fmla="*/ 140494 h 852488"/>
                <a:gd name="connsiteX267" fmla="*/ 1137643 w 2311599"/>
                <a:gd name="connsiteY267" fmla="*/ 147638 h 852488"/>
                <a:gd name="connsiteX0" fmla="*/ 1138333 w 2312289"/>
                <a:gd name="connsiteY0" fmla="*/ 147638 h 852488"/>
                <a:gd name="connsiteX1" fmla="*/ 990695 w 2312289"/>
                <a:gd name="connsiteY1" fmla="*/ 152400 h 852488"/>
                <a:gd name="connsiteX2" fmla="*/ 974027 w 2312289"/>
                <a:gd name="connsiteY2" fmla="*/ 159544 h 852488"/>
                <a:gd name="connsiteX3" fmla="*/ 959739 w 2312289"/>
                <a:gd name="connsiteY3" fmla="*/ 164306 h 852488"/>
                <a:gd name="connsiteX4" fmla="*/ 885920 w 2312289"/>
                <a:gd name="connsiteY4" fmla="*/ 166688 h 852488"/>
                <a:gd name="connsiteX5" fmla="*/ 866870 w 2312289"/>
                <a:gd name="connsiteY5" fmla="*/ 164306 h 852488"/>
                <a:gd name="connsiteX6" fmla="*/ 859727 w 2312289"/>
                <a:gd name="connsiteY6" fmla="*/ 161925 h 852488"/>
                <a:gd name="connsiteX7" fmla="*/ 826389 w 2312289"/>
                <a:gd name="connsiteY7" fmla="*/ 169069 h 852488"/>
                <a:gd name="connsiteX8" fmla="*/ 793052 w 2312289"/>
                <a:gd name="connsiteY8" fmla="*/ 164306 h 852488"/>
                <a:gd name="connsiteX9" fmla="*/ 776383 w 2312289"/>
                <a:gd name="connsiteY9" fmla="*/ 152400 h 852488"/>
                <a:gd name="connsiteX10" fmla="*/ 771620 w 2312289"/>
                <a:gd name="connsiteY10" fmla="*/ 145256 h 852488"/>
                <a:gd name="connsiteX11" fmla="*/ 757333 w 2312289"/>
                <a:gd name="connsiteY11" fmla="*/ 135731 h 852488"/>
                <a:gd name="connsiteX12" fmla="*/ 747808 w 2312289"/>
                <a:gd name="connsiteY12" fmla="*/ 130969 h 852488"/>
                <a:gd name="connsiteX13" fmla="*/ 738283 w 2312289"/>
                <a:gd name="connsiteY13" fmla="*/ 123825 h 852488"/>
                <a:gd name="connsiteX14" fmla="*/ 731139 w 2312289"/>
                <a:gd name="connsiteY14" fmla="*/ 119063 h 852488"/>
                <a:gd name="connsiteX15" fmla="*/ 716852 w 2312289"/>
                <a:gd name="connsiteY15" fmla="*/ 107156 h 852488"/>
                <a:gd name="connsiteX16" fmla="*/ 688277 w 2312289"/>
                <a:gd name="connsiteY16" fmla="*/ 92869 h 852488"/>
                <a:gd name="connsiteX17" fmla="*/ 673989 w 2312289"/>
                <a:gd name="connsiteY17" fmla="*/ 85725 h 852488"/>
                <a:gd name="connsiteX18" fmla="*/ 654939 w 2312289"/>
                <a:gd name="connsiteY18" fmla="*/ 76200 h 852488"/>
                <a:gd name="connsiteX19" fmla="*/ 645414 w 2312289"/>
                <a:gd name="connsiteY19" fmla="*/ 69056 h 852488"/>
                <a:gd name="connsiteX20" fmla="*/ 628745 w 2312289"/>
                <a:gd name="connsiteY20" fmla="*/ 61913 h 852488"/>
                <a:gd name="connsiteX21" fmla="*/ 602552 w 2312289"/>
                <a:gd name="connsiteY21" fmla="*/ 45244 h 852488"/>
                <a:gd name="connsiteX22" fmla="*/ 590645 w 2312289"/>
                <a:gd name="connsiteY22" fmla="*/ 35719 h 852488"/>
                <a:gd name="connsiteX23" fmla="*/ 578739 w 2312289"/>
                <a:gd name="connsiteY23" fmla="*/ 23813 h 852488"/>
                <a:gd name="connsiteX24" fmla="*/ 564452 w 2312289"/>
                <a:gd name="connsiteY24" fmla="*/ 11906 h 852488"/>
                <a:gd name="connsiteX25" fmla="*/ 554927 w 2312289"/>
                <a:gd name="connsiteY25" fmla="*/ 4763 h 852488"/>
                <a:gd name="connsiteX26" fmla="*/ 540639 w 2312289"/>
                <a:gd name="connsiteY26" fmla="*/ 0 h 852488"/>
                <a:gd name="connsiteX27" fmla="*/ 493014 w 2312289"/>
                <a:gd name="connsiteY27" fmla="*/ 7144 h 852488"/>
                <a:gd name="connsiteX28" fmla="*/ 485870 w 2312289"/>
                <a:gd name="connsiteY28" fmla="*/ 11906 h 852488"/>
                <a:gd name="connsiteX29" fmla="*/ 481108 w 2312289"/>
                <a:gd name="connsiteY29" fmla="*/ 19050 h 852488"/>
                <a:gd name="connsiteX30" fmla="*/ 447770 w 2312289"/>
                <a:gd name="connsiteY30" fmla="*/ 21431 h 852488"/>
                <a:gd name="connsiteX31" fmla="*/ 440627 w 2312289"/>
                <a:gd name="connsiteY31" fmla="*/ 19050 h 852488"/>
                <a:gd name="connsiteX32" fmla="*/ 431102 w 2312289"/>
                <a:gd name="connsiteY32" fmla="*/ 14288 h 852488"/>
                <a:gd name="connsiteX33" fmla="*/ 414433 w 2312289"/>
                <a:gd name="connsiteY33" fmla="*/ 11906 h 852488"/>
                <a:gd name="connsiteX34" fmla="*/ 404908 w 2312289"/>
                <a:gd name="connsiteY34" fmla="*/ 7144 h 852488"/>
                <a:gd name="connsiteX35" fmla="*/ 388239 w 2312289"/>
                <a:gd name="connsiteY35" fmla="*/ 2381 h 852488"/>
                <a:gd name="connsiteX36" fmla="*/ 381095 w 2312289"/>
                <a:gd name="connsiteY36" fmla="*/ 0 h 852488"/>
                <a:gd name="connsiteX37" fmla="*/ 338233 w 2312289"/>
                <a:gd name="connsiteY37" fmla="*/ 4763 h 852488"/>
                <a:gd name="connsiteX38" fmla="*/ 333470 w 2312289"/>
                <a:gd name="connsiteY38" fmla="*/ 11906 h 852488"/>
                <a:gd name="connsiteX39" fmla="*/ 319183 w 2312289"/>
                <a:gd name="connsiteY39" fmla="*/ 23813 h 852488"/>
                <a:gd name="connsiteX40" fmla="*/ 314420 w 2312289"/>
                <a:gd name="connsiteY40" fmla="*/ 30956 h 852488"/>
                <a:gd name="connsiteX41" fmla="*/ 285845 w 2312289"/>
                <a:gd name="connsiteY41" fmla="*/ 57150 h 852488"/>
                <a:gd name="connsiteX42" fmla="*/ 278702 w 2312289"/>
                <a:gd name="connsiteY42" fmla="*/ 59531 h 852488"/>
                <a:gd name="connsiteX43" fmla="*/ 266795 w 2312289"/>
                <a:gd name="connsiteY43" fmla="*/ 69056 h 852488"/>
                <a:gd name="connsiteX44" fmla="*/ 259652 w 2312289"/>
                <a:gd name="connsiteY44" fmla="*/ 73819 h 852488"/>
                <a:gd name="connsiteX45" fmla="*/ 216789 w 2312289"/>
                <a:gd name="connsiteY45" fmla="*/ 78581 h 852488"/>
                <a:gd name="connsiteX46" fmla="*/ 178689 w 2312289"/>
                <a:gd name="connsiteY46" fmla="*/ 83344 h 852488"/>
                <a:gd name="connsiteX47" fmla="*/ 164402 w 2312289"/>
                <a:gd name="connsiteY47" fmla="*/ 88106 h 852488"/>
                <a:gd name="connsiteX48" fmla="*/ 150114 w 2312289"/>
                <a:gd name="connsiteY48" fmla="*/ 95250 h 852488"/>
                <a:gd name="connsiteX49" fmla="*/ 145352 w 2312289"/>
                <a:gd name="connsiteY49" fmla="*/ 104775 h 852488"/>
                <a:gd name="connsiteX50" fmla="*/ 138208 w 2312289"/>
                <a:gd name="connsiteY50" fmla="*/ 107156 h 852488"/>
                <a:gd name="connsiteX51" fmla="*/ 131064 w 2312289"/>
                <a:gd name="connsiteY51" fmla="*/ 111919 h 852488"/>
                <a:gd name="connsiteX52" fmla="*/ 123920 w 2312289"/>
                <a:gd name="connsiteY52" fmla="*/ 121444 h 852488"/>
                <a:gd name="connsiteX53" fmla="*/ 116777 w 2312289"/>
                <a:gd name="connsiteY53" fmla="*/ 128588 h 852488"/>
                <a:gd name="connsiteX54" fmla="*/ 107252 w 2312289"/>
                <a:gd name="connsiteY54" fmla="*/ 142875 h 852488"/>
                <a:gd name="connsiteX55" fmla="*/ 102489 w 2312289"/>
                <a:gd name="connsiteY55" fmla="*/ 150019 h 852488"/>
                <a:gd name="connsiteX56" fmla="*/ 97727 w 2312289"/>
                <a:gd name="connsiteY56" fmla="*/ 157163 h 852488"/>
                <a:gd name="connsiteX57" fmla="*/ 90583 w 2312289"/>
                <a:gd name="connsiteY57" fmla="*/ 171450 h 852488"/>
                <a:gd name="connsiteX58" fmla="*/ 88202 w 2312289"/>
                <a:gd name="connsiteY58" fmla="*/ 178594 h 852488"/>
                <a:gd name="connsiteX59" fmla="*/ 78677 w 2312289"/>
                <a:gd name="connsiteY59" fmla="*/ 192881 h 852488"/>
                <a:gd name="connsiteX60" fmla="*/ 73914 w 2312289"/>
                <a:gd name="connsiteY60" fmla="*/ 202406 h 852488"/>
                <a:gd name="connsiteX61" fmla="*/ 69152 w 2312289"/>
                <a:gd name="connsiteY61" fmla="*/ 223838 h 852488"/>
                <a:gd name="connsiteX62" fmla="*/ 66770 w 2312289"/>
                <a:gd name="connsiteY62" fmla="*/ 266700 h 852488"/>
                <a:gd name="connsiteX63" fmla="*/ 42958 w 2312289"/>
                <a:gd name="connsiteY63" fmla="*/ 264319 h 852488"/>
                <a:gd name="connsiteX64" fmla="*/ 2477 w 2312289"/>
                <a:gd name="connsiteY64" fmla="*/ 297656 h 852488"/>
                <a:gd name="connsiteX65" fmla="*/ 4858 w 2312289"/>
                <a:gd name="connsiteY65" fmla="*/ 304800 h 852488"/>
                <a:gd name="connsiteX66" fmla="*/ 14383 w 2312289"/>
                <a:gd name="connsiteY66" fmla="*/ 321469 h 852488"/>
                <a:gd name="connsiteX67" fmla="*/ 16764 w 2312289"/>
                <a:gd name="connsiteY67" fmla="*/ 330994 h 852488"/>
                <a:gd name="connsiteX68" fmla="*/ 31052 w 2312289"/>
                <a:gd name="connsiteY68" fmla="*/ 345281 h 852488"/>
                <a:gd name="connsiteX69" fmla="*/ 35814 w 2312289"/>
                <a:gd name="connsiteY69" fmla="*/ 366713 h 852488"/>
                <a:gd name="connsiteX70" fmla="*/ 40577 w 2312289"/>
                <a:gd name="connsiteY70" fmla="*/ 381000 h 852488"/>
                <a:gd name="connsiteX71" fmla="*/ 42958 w 2312289"/>
                <a:gd name="connsiteY71" fmla="*/ 402431 h 852488"/>
                <a:gd name="connsiteX72" fmla="*/ 47720 w 2312289"/>
                <a:gd name="connsiteY72" fmla="*/ 414338 h 852488"/>
                <a:gd name="connsiteX73" fmla="*/ 50102 w 2312289"/>
                <a:gd name="connsiteY73" fmla="*/ 450056 h 852488"/>
                <a:gd name="connsiteX74" fmla="*/ 52483 w 2312289"/>
                <a:gd name="connsiteY74" fmla="*/ 619125 h 852488"/>
                <a:gd name="connsiteX75" fmla="*/ 59627 w 2312289"/>
                <a:gd name="connsiteY75" fmla="*/ 659606 h 852488"/>
                <a:gd name="connsiteX76" fmla="*/ 66770 w 2312289"/>
                <a:gd name="connsiteY76" fmla="*/ 678656 h 852488"/>
                <a:gd name="connsiteX77" fmla="*/ 76295 w 2312289"/>
                <a:gd name="connsiteY77" fmla="*/ 690563 h 852488"/>
                <a:gd name="connsiteX78" fmla="*/ 112014 w 2312289"/>
                <a:gd name="connsiteY78" fmla="*/ 692944 h 852488"/>
                <a:gd name="connsiteX79" fmla="*/ 119158 w 2312289"/>
                <a:gd name="connsiteY79" fmla="*/ 695325 h 852488"/>
                <a:gd name="connsiteX80" fmla="*/ 128683 w 2312289"/>
                <a:gd name="connsiteY80" fmla="*/ 700088 h 852488"/>
                <a:gd name="connsiteX81" fmla="*/ 147733 w 2312289"/>
                <a:gd name="connsiteY81" fmla="*/ 707231 h 852488"/>
                <a:gd name="connsiteX82" fmla="*/ 154877 w 2312289"/>
                <a:gd name="connsiteY82" fmla="*/ 714375 h 852488"/>
                <a:gd name="connsiteX83" fmla="*/ 166783 w 2312289"/>
                <a:gd name="connsiteY83" fmla="*/ 723900 h 852488"/>
                <a:gd name="connsiteX84" fmla="*/ 173927 w 2312289"/>
                <a:gd name="connsiteY84" fmla="*/ 733425 h 852488"/>
                <a:gd name="connsiteX85" fmla="*/ 176308 w 2312289"/>
                <a:gd name="connsiteY85" fmla="*/ 740569 h 852488"/>
                <a:gd name="connsiteX86" fmla="*/ 183452 w 2312289"/>
                <a:gd name="connsiteY86" fmla="*/ 745331 h 852488"/>
                <a:gd name="connsiteX87" fmla="*/ 214408 w 2312289"/>
                <a:gd name="connsiteY87" fmla="*/ 750094 h 852488"/>
                <a:gd name="connsiteX88" fmla="*/ 238220 w 2312289"/>
                <a:gd name="connsiteY88" fmla="*/ 757238 h 852488"/>
                <a:gd name="connsiteX89" fmla="*/ 257270 w 2312289"/>
                <a:gd name="connsiteY89" fmla="*/ 759619 h 852488"/>
                <a:gd name="connsiteX90" fmla="*/ 273939 w 2312289"/>
                <a:gd name="connsiteY90" fmla="*/ 762000 h 852488"/>
                <a:gd name="connsiteX91" fmla="*/ 304895 w 2312289"/>
                <a:gd name="connsiteY91" fmla="*/ 764381 h 852488"/>
                <a:gd name="connsiteX92" fmla="*/ 362045 w 2312289"/>
                <a:gd name="connsiteY92" fmla="*/ 771525 h 852488"/>
                <a:gd name="connsiteX93" fmla="*/ 414433 w 2312289"/>
                <a:gd name="connsiteY93" fmla="*/ 769144 h 852488"/>
                <a:gd name="connsiteX94" fmla="*/ 423958 w 2312289"/>
                <a:gd name="connsiteY94" fmla="*/ 766763 h 852488"/>
                <a:gd name="connsiteX95" fmla="*/ 447770 w 2312289"/>
                <a:gd name="connsiteY95" fmla="*/ 750094 h 852488"/>
                <a:gd name="connsiteX96" fmla="*/ 471583 w 2312289"/>
                <a:gd name="connsiteY96" fmla="*/ 735806 h 852488"/>
                <a:gd name="connsiteX97" fmla="*/ 478727 w 2312289"/>
                <a:gd name="connsiteY97" fmla="*/ 733425 h 852488"/>
                <a:gd name="connsiteX98" fmla="*/ 493014 w 2312289"/>
                <a:gd name="connsiteY98" fmla="*/ 726281 h 852488"/>
                <a:gd name="connsiteX99" fmla="*/ 509683 w 2312289"/>
                <a:gd name="connsiteY99" fmla="*/ 719138 h 852488"/>
                <a:gd name="connsiteX100" fmla="*/ 516827 w 2312289"/>
                <a:gd name="connsiteY100" fmla="*/ 714375 h 852488"/>
                <a:gd name="connsiteX101" fmla="*/ 526352 w 2312289"/>
                <a:gd name="connsiteY101" fmla="*/ 711994 h 852488"/>
                <a:gd name="connsiteX102" fmla="*/ 554927 w 2312289"/>
                <a:gd name="connsiteY102" fmla="*/ 707231 h 852488"/>
                <a:gd name="connsiteX103" fmla="*/ 678752 w 2312289"/>
                <a:gd name="connsiteY103" fmla="*/ 704850 h 852488"/>
                <a:gd name="connsiteX104" fmla="*/ 688277 w 2312289"/>
                <a:gd name="connsiteY104" fmla="*/ 707231 h 852488"/>
                <a:gd name="connsiteX105" fmla="*/ 728758 w 2312289"/>
                <a:gd name="connsiteY105" fmla="*/ 709613 h 852488"/>
                <a:gd name="connsiteX106" fmla="*/ 762095 w 2312289"/>
                <a:gd name="connsiteY106" fmla="*/ 711994 h 852488"/>
                <a:gd name="connsiteX107" fmla="*/ 797814 w 2312289"/>
                <a:gd name="connsiteY107" fmla="*/ 716756 h 852488"/>
                <a:gd name="connsiteX108" fmla="*/ 812102 w 2312289"/>
                <a:gd name="connsiteY108" fmla="*/ 719138 h 852488"/>
                <a:gd name="connsiteX109" fmla="*/ 859727 w 2312289"/>
                <a:gd name="connsiteY109" fmla="*/ 728663 h 852488"/>
                <a:gd name="connsiteX110" fmla="*/ 871633 w 2312289"/>
                <a:gd name="connsiteY110" fmla="*/ 733425 h 852488"/>
                <a:gd name="connsiteX111" fmla="*/ 890683 w 2312289"/>
                <a:gd name="connsiteY111" fmla="*/ 738188 h 852488"/>
                <a:gd name="connsiteX112" fmla="*/ 904970 w 2312289"/>
                <a:gd name="connsiteY112" fmla="*/ 747713 h 852488"/>
                <a:gd name="connsiteX113" fmla="*/ 912114 w 2312289"/>
                <a:gd name="connsiteY113" fmla="*/ 750094 h 852488"/>
                <a:gd name="connsiteX114" fmla="*/ 928783 w 2312289"/>
                <a:gd name="connsiteY114" fmla="*/ 754856 h 852488"/>
                <a:gd name="connsiteX115" fmla="*/ 950214 w 2312289"/>
                <a:gd name="connsiteY115" fmla="*/ 766763 h 852488"/>
                <a:gd name="connsiteX116" fmla="*/ 976408 w 2312289"/>
                <a:gd name="connsiteY116" fmla="*/ 783431 h 852488"/>
                <a:gd name="connsiteX117" fmla="*/ 997839 w 2312289"/>
                <a:gd name="connsiteY117" fmla="*/ 790575 h 852488"/>
                <a:gd name="connsiteX118" fmla="*/ 1004983 w 2312289"/>
                <a:gd name="connsiteY118" fmla="*/ 797719 h 852488"/>
                <a:gd name="connsiteX119" fmla="*/ 1024033 w 2312289"/>
                <a:gd name="connsiteY119" fmla="*/ 812006 h 852488"/>
                <a:gd name="connsiteX120" fmla="*/ 1031177 w 2312289"/>
                <a:gd name="connsiteY120" fmla="*/ 821531 h 852488"/>
                <a:gd name="connsiteX121" fmla="*/ 1040702 w 2312289"/>
                <a:gd name="connsiteY121" fmla="*/ 831056 h 852488"/>
                <a:gd name="connsiteX122" fmla="*/ 1057370 w 2312289"/>
                <a:gd name="connsiteY122" fmla="*/ 852488 h 852488"/>
                <a:gd name="connsiteX123" fmla="*/ 1128808 w 2312289"/>
                <a:gd name="connsiteY123" fmla="*/ 850106 h 852488"/>
                <a:gd name="connsiteX124" fmla="*/ 1143095 w 2312289"/>
                <a:gd name="connsiteY124" fmla="*/ 835819 h 852488"/>
                <a:gd name="connsiteX125" fmla="*/ 1150239 w 2312289"/>
                <a:gd name="connsiteY125" fmla="*/ 833438 h 852488"/>
                <a:gd name="connsiteX126" fmla="*/ 1155002 w 2312289"/>
                <a:gd name="connsiteY126" fmla="*/ 826294 h 852488"/>
                <a:gd name="connsiteX127" fmla="*/ 1166908 w 2312289"/>
                <a:gd name="connsiteY127" fmla="*/ 823913 h 852488"/>
                <a:gd name="connsiteX128" fmla="*/ 1174052 w 2312289"/>
                <a:gd name="connsiteY128" fmla="*/ 821531 h 852488"/>
                <a:gd name="connsiteX129" fmla="*/ 1247870 w 2312289"/>
                <a:gd name="connsiteY129" fmla="*/ 821531 h 852488"/>
                <a:gd name="connsiteX130" fmla="*/ 1257395 w 2312289"/>
                <a:gd name="connsiteY130" fmla="*/ 819150 h 852488"/>
                <a:gd name="connsiteX131" fmla="*/ 1262158 w 2312289"/>
                <a:gd name="connsiteY131" fmla="*/ 812006 h 852488"/>
                <a:gd name="connsiteX132" fmla="*/ 1269302 w 2312289"/>
                <a:gd name="connsiteY132" fmla="*/ 809625 h 852488"/>
                <a:gd name="connsiteX133" fmla="*/ 1276445 w 2312289"/>
                <a:gd name="connsiteY133" fmla="*/ 804863 h 852488"/>
                <a:gd name="connsiteX134" fmla="*/ 1278827 w 2312289"/>
                <a:gd name="connsiteY134" fmla="*/ 797719 h 852488"/>
                <a:gd name="connsiteX135" fmla="*/ 1293114 w 2312289"/>
                <a:gd name="connsiteY135" fmla="*/ 792956 h 852488"/>
                <a:gd name="connsiteX136" fmla="*/ 1295495 w 2312289"/>
                <a:gd name="connsiteY136" fmla="*/ 785813 h 852488"/>
                <a:gd name="connsiteX137" fmla="*/ 1302639 w 2312289"/>
                <a:gd name="connsiteY137" fmla="*/ 783431 h 852488"/>
                <a:gd name="connsiteX138" fmla="*/ 1312164 w 2312289"/>
                <a:gd name="connsiteY138" fmla="*/ 778669 h 852488"/>
                <a:gd name="connsiteX139" fmla="*/ 1321689 w 2312289"/>
                <a:gd name="connsiteY139" fmla="*/ 769144 h 852488"/>
                <a:gd name="connsiteX140" fmla="*/ 1328833 w 2312289"/>
                <a:gd name="connsiteY140" fmla="*/ 766763 h 852488"/>
                <a:gd name="connsiteX141" fmla="*/ 1350264 w 2312289"/>
                <a:gd name="connsiteY141" fmla="*/ 754856 h 852488"/>
                <a:gd name="connsiteX142" fmla="*/ 1366933 w 2312289"/>
                <a:gd name="connsiteY142" fmla="*/ 750094 h 852488"/>
                <a:gd name="connsiteX143" fmla="*/ 1374077 w 2312289"/>
                <a:gd name="connsiteY143" fmla="*/ 745331 h 852488"/>
                <a:gd name="connsiteX144" fmla="*/ 1381220 w 2312289"/>
                <a:gd name="connsiteY144" fmla="*/ 742950 h 852488"/>
                <a:gd name="connsiteX145" fmla="*/ 1414558 w 2312289"/>
                <a:gd name="connsiteY145" fmla="*/ 738188 h 852488"/>
                <a:gd name="connsiteX146" fmla="*/ 1424083 w 2312289"/>
                <a:gd name="connsiteY146" fmla="*/ 735806 h 852488"/>
                <a:gd name="connsiteX147" fmla="*/ 1450277 w 2312289"/>
                <a:gd name="connsiteY147" fmla="*/ 728663 h 852488"/>
                <a:gd name="connsiteX148" fmla="*/ 1488377 w 2312289"/>
                <a:gd name="connsiteY148" fmla="*/ 726281 h 852488"/>
                <a:gd name="connsiteX149" fmla="*/ 1514570 w 2312289"/>
                <a:gd name="connsiteY149" fmla="*/ 728663 h 852488"/>
                <a:gd name="connsiteX150" fmla="*/ 1521714 w 2312289"/>
                <a:gd name="connsiteY150" fmla="*/ 731044 h 852488"/>
                <a:gd name="connsiteX151" fmla="*/ 1559814 w 2312289"/>
                <a:gd name="connsiteY151" fmla="*/ 728663 h 852488"/>
                <a:gd name="connsiteX152" fmla="*/ 1578864 w 2312289"/>
                <a:gd name="connsiteY152" fmla="*/ 723900 h 852488"/>
                <a:gd name="connsiteX153" fmla="*/ 1588389 w 2312289"/>
                <a:gd name="connsiteY153" fmla="*/ 719138 h 852488"/>
                <a:gd name="connsiteX154" fmla="*/ 1597914 w 2312289"/>
                <a:gd name="connsiteY154" fmla="*/ 716756 h 852488"/>
                <a:gd name="connsiteX155" fmla="*/ 1605058 w 2312289"/>
                <a:gd name="connsiteY155" fmla="*/ 714375 h 852488"/>
                <a:gd name="connsiteX156" fmla="*/ 1626489 w 2312289"/>
                <a:gd name="connsiteY156" fmla="*/ 704850 h 852488"/>
                <a:gd name="connsiteX157" fmla="*/ 1640777 w 2312289"/>
                <a:gd name="connsiteY157" fmla="*/ 700088 h 852488"/>
                <a:gd name="connsiteX158" fmla="*/ 1647920 w 2312289"/>
                <a:gd name="connsiteY158" fmla="*/ 702469 h 852488"/>
                <a:gd name="connsiteX159" fmla="*/ 1659827 w 2312289"/>
                <a:gd name="connsiteY159" fmla="*/ 716756 h 852488"/>
                <a:gd name="connsiteX160" fmla="*/ 1666970 w 2312289"/>
                <a:gd name="connsiteY160" fmla="*/ 723900 h 852488"/>
                <a:gd name="connsiteX161" fmla="*/ 1681258 w 2312289"/>
                <a:gd name="connsiteY161" fmla="*/ 733425 h 852488"/>
                <a:gd name="connsiteX162" fmla="*/ 1688402 w 2312289"/>
                <a:gd name="connsiteY162" fmla="*/ 740569 h 852488"/>
                <a:gd name="connsiteX163" fmla="*/ 1709833 w 2312289"/>
                <a:gd name="connsiteY163" fmla="*/ 742950 h 852488"/>
                <a:gd name="connsiteX164" fmla="*/ 1719358 w 2312289"/>
                <a:gd name="connsiteY164" fmla="*/ 745331 h 852488"/>
                <a:gd name="connsiteX165" fmla="*/ 1726502 w 2312289"/>
                <a:gd name="connsiteY165" fmla="*/ 747713 h 852488"/>
                <a:gd name="connsiteX166" fmla="*/ 1740789 w 2312289"/>
                <a:gd name="connsiteY166" fmla="*/ 750094 h 852488"/>
                <a:gd name="connsiteX167" fmla="*/ 1759839 w 2312289"/>
                <a:gd name="connsiteY167" fmla="*/ 757238 h 852488"/>
                <a:gd name="connsiteX168" fmla="*/ 1771745 w 2312289"/>
                <a:gd name="connsiteY168" fmla="*/ 759619 h 852488"/>
                <a:gd name="connsiteX169" fmla="*/ 1814608 w 2312289"/>
                <a:gd name="connsiteY169" fmla="*/ 764381 h 852488"/>
                <a:gd name="connsiteX170" fmla="*/ 1826514 w 2312289"/>
                <a:gd name="connsiteY170" fmla="*/ 766763 h 852488"/>
                <a:gd name="connsiteX171" fmla="*/ 1847945 w 2312289"/>
                <a:gd name="connsiteY171" fmla="*/ 776288 h 852488"/>
                <a:gd name="connsiteX172" fmla="*/ 1866995 w 2312289"/>
                <a:gd name="connsiteY172" fmla="*/ 788194 h 852488"/>
                <a:gd name="connsiteX173" fmla="*/ 1876520 w 2312289"/>
                <a:gd name="connsiteY173" fmla="*/ 795338 h 852488"/>
                <a:gd name="connsiteX174" fmla="*/ 1888427 w 2312289"/>
                <a:gd name="connsiteY174" fmla="*/ 797719 h 852488"/>
                <a:gd name="connsiteX175" fmla="*/ 1902714 w 2312289"/>
                <a:gd name="connsiteY175" fmla="*/ 807244 h 852488"/>
                <a:gd name="connsiteX176" fmla="*/ 1914620 w 2312289"/>
                <a:gd name="connsiteY176" fmla="*/ 816769 h 852488"/>
                <a:gd name="connsiteX177" fmla="*/ 1924145 w 2312289"/>
                <a:gd name="connsiteY177" fmla="*/ 823913 h 852488"/>
                <a:gd name="connsiteX178" fmla="*/ 1928908 w 2312289"/>
                <a:gd name="connsiteY178" fmla="*/ 831056 h 852488"/>
                <a:gd name="connsiteX179" fmla="*/ 1986058 w 2312289"/>
                <a:gd name="connsiteY179" fmla="*/ 828675 h 852488"/>
                <a:gd name="connsiteX180" fmla="*/ 1997964 w 2312289"/>
                <a:gd name="connsiteY180" fmla="*/ 826294 h 852488"/>
                <a:gd name="connsiteX181" fmla="*/ 2005108 w 2312289"/>
                <a:gd name="connsiteY181" fmla="*/ 823913 h 852488"/>
                <a:gd name="connsiteX182" fmla="*/ 2024158 w 2312289"/>
                <a:gd name="connsiteY182" fmla="*/ 819150 h 852488"/>
                <a:gd name="connsiteX183" fmla="*/ 2033683 w 2312289"/>
                <a:gd name="connsiteY183" fmla="*/ 814388 h 852488"/>
                <a:gd name="connsiteX184" fmla="*/ 2040827 w 2312289"/>
                <a:gd name="connsiteY184" fmla="*/ 812006 h 852488"/>
                <a:gd name="connsiteX185" fmla="*/ 2047970 w 2312289"/>
                <a:gd name="connsiteY185" fmla="*/ 807244 h 852488"/>
                <a:gd name="connsiteX186" fmla="*/ 2064639 w 2312289"/>
                <a:gd name="connsiteY186" fmla="*/ 802481 h 852488"/>
                <a:gd name="connsiteX187" fmla="*/ 2095595 w 2312289"/>
                <a:gd name="connsiteY187" fmla="*/ 790575 h 852488"/>
                <a:gd name="connsiteX188" fmla="*/ 2105120 w 2312289"/>
                <a:gd name="connsiteY188" fmla="*/ 783431 h 852488"/>
                <a:gd name="connsiteX189" fmla="*/ 2124170 w 2312289"/>
                <a:gd name="connsiteY189" fmla="*/ 773906 h 852488"/>
                <a:gd name="connsiteX190" fmla="*/ 2140839 w 2312289"/>
                <a:gd name="connsiteY190" fmla="*/ 766763 h 852488"/>
                <a:gd name="connsiteX191" fmla="*/ 2155127 w 2312289"/>
                <a:gd name="connsiteY191" fmla="*/ 759619 h 852488"/>
                <a:gd name="connsiteX192" fmla="*/ 2171795 w 2312289"/>
                <a:gd name="connsiteY192" fmla="*/ 754856 h 852488"/>
                <a:gd name="connsiteX193" fmla="*/ 2200370 w 2312289"/>
                <a:gd name="connsiteY193" fmla="*/ 750094 h 852488"/>
                <a:gd name="connsiteX194" fmla="*/ 2209895 w 2312289"/>
                <a:gd name="connsiteY194" fmla="*/ 747713 h 852488"/>
                <a:gd name="connsiteX195" fmla="*/ 2224183 w 2312289"/>
                <a:gd name="connsiteY195" fmla="*/ 745331 h 852488"/>
                <a:gd name="connsiteX196" fmla="*/ 2255139 w 2312289"/>
                <a:gd name="connsiteY196" fmla="*/ 740569 h 852488"/>
                <a:gd name="connsiteX197" fmla="*/ 2269427 w 2312289"/>
                <a:gd name="connsiteY197" fmla="*/ 714375 h 852488"/>
                <a:gd name="connsiteX198" fmla="*/ 2286095 w 2312289"/>
                <a:gd name="connsiteY198" fmla="*/ 683419 h 852488"/>
                <a:gd name="connsiteX199" fmla="*/ 2293239 w 2312289"/>
                <a:gd name="connsiteY199" fmla="*/ 659606 h 852488"/>
                <a:gd name="connsiteX200" fmla="*/ 2298002 w 2312289"/>
                <a:gd name="connsiteY200" fmla="*/ 642938 h 852488"/>
                <a:gd name="connsiteX201" fmla="*/ 2300383 w 2312289"/>
                <a:gd name="connsiteY201" fmla="*/ 628650 h 852488"/>
                <a:gd name="connsiteX202" fmla="*/ 2302764 w 2312289"/>
                <a:gd name="connsiteY202" fmla="*/ 616744 h 852488"/>
                <a:gd name="connsiteX203" fmla="*/ 2307527 w 2312289"/>
                <a:gd name="connsiteY203" fmla="*/ 588169 h 852488"/>
                <a:gd name="connsiteX204" fmla="*/ 2309908 w 2312289"/>
                <a:gd name="connsiteY204" fmla="*/ 561975 h 852488"/>
                <a:gd name="connsiteX205" fmla="*/ 2312289 w 2312289"/>
                <a:gd name="connsiteY205" fmla="*/ 554831 h 852488"/>
                <a:gd name="connsiteX206" fmla="*/ 2309908 w 2312289"/>
                <a:gd name="connsiteY206" fmla="*/ 542925 h 852488"/>
                <a:gd name="connsiteX207" fmla="*/ 2300383 w 2312289"/>
                <a:gd name="connsiteY207" fmla="*/ 519113 h 852488"/>
                <a:gd name="connsiteX208" fmla="*/ 2298002 w 2312289"/>
                <a:gd name="connsiteY208" fmla="*/ 504825 h 852488"/>
                <a:gd name="connsiteX209" fmla="*/ 2293239 w 2312289"/>
                <a:gd name="connsiteY209" fmla="*/ 490538 h 852488"/>
                <a:gd name="connsiteX210" fmla="*/ 2290858 w 2312289"/>
                <a:gd name="connsiteY210" fmla="*/ 459581 h 852488"/>
                <a:gd name="connsiteX211" fmla="*/ 2288477 w 2312289"/>
                <a:gd name="connsiteY211" fmla="*/ 447675 h 852488"/>
                <a:gd name="connsiteX212" fmla="*/ 2286095 w 2312289"/>
                <a:gd name="connsiteY212" fmla="*/ 428625 h 852488"/>
                <a:gd name="connsiteX213" fmla="*/ 2267045 w 2312289"/>
                <a:gd name="connsiteY213" fmla="*/ 338138 h 852488"/>
                <a:gd name="connsiteX214" fmla="*/ 2259902 w 2312289"/>
                <a:gd name="connsiteY214" fmla="*/ 333375 h 852488"/>
                <a:gd name="connsiteX215" fmla="*/ 2247995 w 2312289"/>
                <a:gd name="connsiteY215" fmla="*/ 319088 h 852488"/>
                <a:gd name="connsiteX216" fmla="*/ 2233708 w 2312289"/>
                <a:gd name="connsiteY216" fmla="*/ 311944 h 852488"/>
                <a:gd name="connsiteX217" fmla="*/ 2214658 w 2312289"/>
                <a:gd name="connsiteY217" fmla="*/ 292894 h 852488"/>
                <a:gd name="connsiteX218" fmla="*/ 2202752 w 2312289"/>
                <a:gd name="connsiteY218" fmla="*/ 278606 h 852488"/>
                <a:gd name="connsiteX219" fmla="*/ 2195608 w 2312289"/>
                <a:gd name="connsiteY219" fmla="*/ 257175 h 852488"/>
                <a:gd name="connsiteX220" fmla="*/ 2190845 w 2312289"/>
                <a:gd name="connsiteY220" fmla="*/ 240506 h 852488"/>
                <a:gd name="connsiteX221" fmla="*/ 2181320 w 2312289"/>
                <a:gd name="connsiteY221" fmla="*/ 223838 h 852488"/>
                <a:gd name="connsiteX222" fmla="*/ 2174177 w 2312289"/>
                <a:gd name="connsiteY222" fmla="*/ 200025 h 852488"/>
                <a:gd name="connsiteX223" fmla="*/ 2171795 w 2312289"/>
                <a:gd name="connsiteY223" fmla="*/ 190500 h 852488"/>
                <a:gd name="connsiteX224" fmla="*/ 2164652 w 2312289"/>
                <a:gd name="connsiteY224" fmla="*/ 180975 h 852488"/>
                <a:gd name="connsiteX225" fmla="*/ 2162270 w 2312289"/>
                <a:gd name="connsiteY225" fmla="*/ 173831 h 852488"/>
                <a:gd name="connsiteX226" fmla="*/ 2143220 w 2312289"/>
                <a:gd name="connsiteY226" fmla="*/ 152400 h 852488"/>
                <a:gd name="connsiteX227" fmla="*/ 2124170 w 2312289"/>
                <a:gd name="connsiteY227" fmla="*/ 130969 h 852488"/>
                <a:gd name="connsiteX228" fmla="*/ 2128933 w 2312289"/>
                <a:gd name="connsiteY228" fmla="*/ 121444 h 852488"/>
                <a:gd name="connsiteX229" fmla="*/ 2159889 w 2312289"/>
                <a:gd name="connsiteY229" fmla="*/ 92869 h 852488"/>
                <a:gd name="connsiteX230" fmla="*/ 2164652 w 2312289"/>
                <a:gd name="connsiteY230" fmla="*/ 83344 h 852488"/>
                <a:gd name="connsiteX231" fmla="*/ 2159889 w 2312289"/>
                <a:gd name="connsiteY231" fmla="*/ 76200 h 852488"/>
                <a:gd name="connsiteX232" fmla="*/ 2152745 w 2312289"/>
                <a:gd name="connsiteY232" fmla="*/ 66675 h 852488"/>
                <a:gd name="connsiteX233" fmla="*/ 2126552 w 2312289"/>
                <a:gd name="connsiteY233" fmla="*/ 59531 h 852488"/>
                <a:gd name="connsiteX234" fmla="*/ 2119408 w 2312289"/>
                <a:gd name="connsiteY234" fmla="*/ 54769 h 852488"/>
                <a:gd name="connsiteX235" fmla="*/ 2109883 w 2312289"/>
                <a:gd name="connsiteY235" fmla="*/ 52388 h 852488"/>
                <a:gd name="connsiteX236" fmla="*/ 2047970 w 2312289"/>
                <a:gd name="connsiteY236" fmla="*/ 54769 h 852488"/>
                <a:gd name="connsiteX237" fmla="*/ 2038445 w 2312289"/>
                <a:gd name="connsiteY237" fmla="*/ 57150 h 852488"/>
                <a:gd name="connsiteX238" fmla="*/ 2019395 w 2312289"/>
                <a:gd name="connsiteY238" fmla="*/ 61913 h 852488"/>
                <a:gd name="connsiteX239" fmla="*/ 2007489 w 2312289"/>
                <a:gd name="connsiteY239" fmla="*/ 66675 h 852488"/>
                <a:gd name="connsiteX240" fmla="*/ 2000345 w 2312289"/>
                <a:gd name="connsiteY240" fmla="*/ 71438 h 852488"/>
                <a:gd name="connsiteX241" fmla="*/ 1981295 w 2312289"/>
                <a:gd name="connsiteY241" fmla="*/ 78581 h 852488"/>
                <a:gd name="connsiteX242" fmla="*/ 1964627 w 2312289"/>
                <a:gd name="connsiteY242" fmla="*/ 90488 h 852488"/>
                <a:gd name="connsiteX243" fmla="*/ 1952720 w 2312289"/>
                <a:gd name="connsiteY243" fmla="*/ 97631 h 852488"/>
                <a:gd name="connsiteX244" fmla="*/ 1943195 w 2312289"/>
                <a:gd name="connsiteY244" fmla="*/ 104775 h 852488"/>
                <a:gd name="connsiteX245" fmla="*/ 1928908 w 2312289"/>
                <a:gd name="connsiteY245" fmla="*/ 114300 h 852488"/>
                <a:gd name="connsiteX246" fmla="*/ 1914620 w 2312289"/>
                <a:gd name="connsiteY246" fmla="*/ 119063 h 852488"/>
                <a:gd name="connsiteX247" fmla="*/ 1907477 w 2312289"/>
                <a:gd name="connsiteY247" fmla="*/ 121444 h 852488"/>
                <a:gd name="connsiteX248" fmla="*/ 1893189 w 2312289"/>
                <a:gd name="connsiteY248" fmla="*/ 123825 h 852488"/>
                <a:gd name="connsiteX249" fmla="*/ 1883664 w 2312289"/>
                <a:gd name="connsiteY249" fmla="*/ 126206 h 852488"/>
                <a:gd name="connsiteX250" fmla="*/ 1857470 w 2312289"/>
                <a:gd name="connsiteY250" fmla="*/ 128588 h 852488"/>
                <a:gd name="connsiteX251" fmla="*/ 1816989 w 2312289"/>
                <a:gd name="connsiteY251" fmla="*/ 133350 h 852488"/>
                <a:gd name="connsiteX252" fmla="*/ 1805083 w 2312289"/>
                <a:gd name="connsiteY252" fmla="*/ 138113 h 852488"/>
                <a:gd name="connsiteX253" fmla="*/ 1774127 w 2312289"/>
                <a:gd name="connsiteY253" fmla="*/ 142875 h 852488"/>
                <a:gd name="connsiteX254" fmla="*/ 1733645 w 2312289"/>
                <a:gd name="connsiteY254" fmla="*/ 150019 h 852488"/>
                <a:gd name="connsiteX255" fmla="*/ 1478852 w 2312289"/>
                <a:gd name="connsiteY255" fmla="*/ 152400 h 852488"/>
                <a:gd name="connsiteX256" fmla="*/ 1471708 w 2312289"/>
                <a:gd name="connsiteY256" fmla="*/ 150019 h 852488"/>
                <a:gd name="connsiteX257" fmla="*/ 1459802 w 2312289"/>
                <a:gd name="connsiteY257" fmla="*/ 147638 h 852488"/>
                <a:gd name="connsiteX258" fmla="*/ 1374077 w 2312289"/>
                <a:gd name="connsiteY258" fmla="*/ 150019 h 852488"/>
                <a:gd name="connsiteX259" fmla="*/ 1366933 w 2312289"/>
                <a:gd name="connsiteY259" fmla="*/ 152400 h 852488"/>
                <a:gd name="connsiteX260" fmla="*/ 1352645 w 2312289"/>
                <a:gd name="connsiteY260" fmla="*/ 154781 h 852488"/>
                <a:gd name="connsiteX261" fmla="*/ 1340739 w 2312289"/>
                <a:gd name="connsiteY261" fmla="*/ 157163 h 852488"/>
                <a:gd name="connsiteX262" fmla="*/ 1290733 w 2312289"/>
                <a:gd name="connsiteY262" fmla="*/ 152400 h 852488"/>
                <a:gd name="connsiteX263" fmla="*/ 1269302 w 2312289"/>
                <a:gd name="connsiteY263" fmla="*/ 150019 h 852488"/>
                <a:gd name="connsiteX264" fmla="*/ 1257395 w 2312289"/>
                <a:gd name="connsiteY264" fmla="*/ 147638 h 852488"/>
                <a:gd name="connsiteX265" fmla="*/ 1193102 w 2312289"/>
                <a:gd name="connsiteY265" fmla="*/ 140494 h 852488"/>
                <a:gd name="connsiteX266" fmla="*/ 1138333 w 2312289"/>
                <a:gd name="connsiteY266" fmla="*/ 147638 h 852488"/>
                <a:gd name="connsiteX0" fmla="*/ 1140079 w 2314035"/>
                <a:gd name="connsiteY0" fmla="*/ 147638 h 852488"/>
                <a:gd name="connsiteX1" fmla="*/ 992441 w 2314035"/>
                <a:gd name="connsiteY1" fmla="*/ 152400 h 852488"/>
                <a:gd name="connsiteX2" fmla="*/ 975773 w 2314035"/>
                <a:gd name="connsiteY2" fmla="*/ 159544 h 852488"/>
                <a:gd name="connsiteX3" fmla="*/ 961485 w 2314035"/>
                <a:gd name="connsiteY3" fmla="*/ 164306 h 852488"/>
                <a:gd name="connsiteX4" fmla="*/ 887666 w 2314035"/>
                <a:gd name="connsiteY4" fmla="*/ 166688 h 852488"/>
                <a:gd name="connsiteX5" fmla="*/ 868616 w 2314035"/>
                <a:gd name="connsiteY5" fmla="*/ 164306 h 852488"/>
                <a:gd name="connsiteX6" fmla="*/ 861473 w 2314035"/>
                <a:gd name="connsiteY6" fmla="*/ 161925 h 852488"/>
                <a:gd name="connsiteX7" fmla="*/ 828135 w 2314035"/>
                <a:gd name="connsiteY7" fmla="*/ 169069 h 852488"/>
                <a:gd name="connsiteX8" fmla="*/ 794798 w 2314035"/>
                <a:gd name="connsiteY8" fmla="*/ 164306 h 852488"/>
                <a:gd name="connsiteX9" fmla="*/ 778129 w 2314035"/>
                <a:gd name="connsiteY9" fmla="*/ 152400 h 852488"/>
                <a:gd name="connsiteX10" fmla="*/ 773366 w 2314035"/>
                <a:gd name="connsiteY10" fmla="*/ 145256 h 852488"/>
                <a:gd name="connsiteX11" fmla="*/ 759079 w 2314035"/>
                <a:gd name="connsiteY11" fmla="*/ 135731 h 852488"/>
                <a:gd name="connsiteX12" fmla="*/ 749554 w 2314035"/>
                <a:gd name="connsiteY12" fmla="*/ 130969 h 852488"/>
                <a:gd name="connsiteX13" fmla="*/ 740029 w 2314035"/>
                <a:gd name="connsiteY13" fmla="*/ 123825 h 852488"/>
                <a:gd name="connsiteX14" fmla="*/ 732885 w 2314035"/>
                <a:gd name="connsiteY14" fmla="*/ 119063 h 852488"/>
                <a:gd name="connsiteX15" fmla="*/ 718598 w 2314035"/>
                <a:gd name="connsiteY15" fmla="*/ 107156 h 852488"/>
                <a:gd name="connsiteX16" fmla="*/ 690023 w 2314035"/>
                <a:gd name="connsiteY16" fmla="*/ 92869 h 852488"/>
                <a:gd name="connsiteX17" fmla="*/ 675735 w 2314035"/>
                <a:gd name="connsiteY17" fmla="*/ 85725 h 852488"/>
                <a:gd name="connsiteX18" fmla="*/ 656685 w 2314035"/>
                <a:gd name="connsiteY18" fmla="*/ 76200 h 852488"/>
                <a:gd name="connsiteX19" fmla="*/ 647160 w 2314035"/>
                <a:gd name="connsiteY19" fmla="*/ 69056 h 852488"/>
                <a:gd name="connsiteX20" fmla="*/ 630491 w 2314035"/>
                <a:gd name="connsiteY20" fmla="*/ 61913 h 852488"/>
                <a:gd name="connsiteX21" fmla="*/ 604298 w 2314035"/>
                <a:gd name="connsiteY21" fmla="*/ 45244 h 852488"/>
                <a:gd name="connsiteX22" fmla="*/ 592391 w 2314035"/>
                <a:gd name="connsiteY22" fmla="*/ 35719 h 852488"/>
                <a:gd name="connsiteX23" fmla="*/ 580485 w 2314035"/>
                <a:gd name="connsiteY23" fmla="*/ 23813 h 852488"/>
                <a:gd name="connsiteX24" fmla="*/ 566198 w 2314035"/>
                <a:gd name="connsiteY24" fmla="*/ 11906 h 852488"/>
                <a:gd name="connsiteX25" fmla="*/ 556673 w 2314035"/>
                <a:gd name="connsiteY25" fmla="*/ 4763 h 852488"/>
                <a:gd name="connsiteX26" fmla="*/ 542385 w 2314035"/>
                <a:gd name="connsiteY26" fmla="*/ 0 h 852488"/>
                <a:gd name="connsiteX27" fmla="*/ 494760 w 2314035"/>
                <a:gd name="connsiteY27" fmla="*/ 7144 h 852488"/>
                <a:gd name="connsiteX28" fmla="*/ 487616 w 2314035"/>
                <a:gd name="connsiteY28" fmla="*/ 11906 h 852488"/>
                <a:gd name="connsiteX29" fmla="*/ 482854 w 2314035"/>
                <a:gd name="connsiteY29" fmla="*/ 19050 h 852488"/>
                <a:gd name="connsiteX30" fmla="*/ 449516 w 2314035"/>
                <a:gd name="connsiteY30" fmla="*/ 21431 h 852488"/>
                <a:gd name="connsiteX31" fmla="*/ 442373 w 2314035"/>
                <a:gd name="connsiteY31" fmla="*/ 19050 h 852488"/>
                <a:gd name="connsiteX32" fmla="*/ 432848 w 2314035"/>
                <a:gd name="connsiteY32" fmla="*/ 14288 h 852488"/>
                <a:gd name="connsiteX33" fmla="*/ 416179 w 2314035"/>
                <a:gd name="connsiteY33" fmla="*/ 11906 h 852488"/>
                <a:gd name="connsiteX34" fmla="*/ 406654 w 2314035"/>
                <a:gd name="connsiteY34" fmla="*/ 7144 h 852488"/>
                <a:gd name="connsiteX35" fmla="*/ 389985 w 2314035"/>
                <a:gd name="connsiteY35" fmla="*/ 2381 h 852488"/>
                <a:gd name="connsiteX36" fmla="*/ 382841 w 2314035"/>
                <a:gd name="connsiteY36" fmla="*/ 0 h 852488"/>
                <a:gd name="connsiteX37" fmla="*/ 339979 w 2314035"/>
                <a:gd name="connsiteY37" fmla="*/ 4763 h 852488"/>
                <a:gd name="connsiteX38" fmla="*/ 335216 w 2314035"/>
                <a:gd name="connsiteY38" fmla="*/ 11906 h 852488"/>
                <a:gd name="connsiteX39" fmla="*/ 320929 w 2314035"/>
                <a:gd name="connsiteY39" fmla="*/ 23813 h 852488"/>
                <a:gd name="connsiteX40" fmla="*/ 316166 w 2314035"/>
                <a:gd name="connsiteY40" fmla="*/ 30956 h 852488"/>
                <a:gd name="connsiteX41" fmla="*/ 287591 w 2314035"/>
                <a:gd name="connsiteY41" fmla="*/ 57150 h 852488"/>
                <a:gd name="connsiteX42" fmla="*/ 280448 w 2314035"/>
                <a:gd name="connsiteY42" fmla="*/ 59531 h 852488"/>
                <a:gd name="connsiteX43" fmla="*/ 268541 w 2314035"/>
                <a:gd name="connsiteY43" fmla="*/ 69056 h 852488"/>
                <a:gd name="connsiteX44" fmla="*/ 261398 w 2314035"/>
                <a:gd name="connsiteY44" fmla="*/ 73819 h 852488"/>
                <a:gd name="connsiteX45" fmla="*/ 218535 w 2314035"/>
                <a:gd name="connsiteY45" fmla="*/ 78581 h 852488"/>
                <a:gd name="connsiteX46" fmla="*/ 180435 w 2314035"/>
                <a:gd name="connsiteY46" fmla="*/ 83344 h 852488"/>
                <a:gd name="connsiteX47" fmla="*/ 166148 w 2314035"/>
                <a:gd name="connsiteY47" fmla="*/ 88106 h 852488"/>
                <a:gd name="connsiteX48" fmla="*/ 151860 w 2314035"/>
                <a:gd name="connsiteY48" fmla="*/ 95250 h 852488"/>
                <a:gd name="connsiteX49" fmla="*/ 147098 w 2314035"/>
                <a:gd name="connsiteY49" fmla="*/ 104775 h 852488"/>
                <a:gd name="connsiteX50" fmla="*/ 139954 w 2314035"/>
                <a:gd name="connsiteY50" fmla="*/ 107156 h 852488"/>
                <a:gd name="connsiteX51" fmla="*/ 132810 w 2314035"/>
                <a:gd name="connsiteY51" fmla="*/ 111919 h 852488"/>
                <a:gd name="connsiteX52" fmla="*/ 125666 w 2314035"/>
                <a:gd name="connsiteY52" fmla="*/ 121444 h 852488"/>
                <a:gd name="connsiteX53" fmla="*/ 118523 w 2314035"/>
                <a:gd name="connsiteY53" fmla="*/ 128588 h 852488"/>
                <a:gd name="connsiteX54" fmla="*/ 108998 w 2314035"/>
                <a:gd name="connsiteY54" fmla="*/ 142875 h 852488"/>
                <a:gd name="connsiteX55" fmla="*/ 104235 w 2314035"/>
                <a:gd name="connsiteY55" fmla="*/ 150019 h 852488"/>
                <a:gd name="connsiteX56" fmla="*/ 99473 w 2314035"/>
                <a:gd name="connsiteY56" fmla="*/ 157163 h 852488"/>
                <a:gd name="connsiteX57" fmla="*/ 92329 w 2314035"/>
                <a:gd name="connsiteY57" fmla="*/ 171450 h 852488"/>
                <a:gd name="connsiteX58" fmla="*/ 89948 w 2314035"/>
                <a:gd name="connsiteY58" fmla="*/ 178594 h 852488"/>
                <a:gd name="connsiteX59" fmla="*/ 80423 w 2314035"/>
                <a:gd name="connsiteY59" fmla="*/ 192881 h 852488"/>
                <a:gd name="connsiteX60" fmla="*/ 75660 w 2314035"/>
                <a:gd name="connsiteY60" fmla="*/ 202406 h 852488"/>
                <a:gd name="connsiteX61" fmla="*/ 70898 w 2314035"/>
                <a:gd name="connsiteY61" fmla="*/ 223838 h 852488"/>
                <a:gd name="connsiteX62" fmla="*/ 68516 w 2314035"/>
                <a:gd name="connsiteY62" fmla="*/ 266700 h 852488"/>
                <a:gd name="connsiteX63" fmla="*/ 4223 w 2314035"/>
                <a:gd name="connsiteY63" fmla="*/ 297656 h 852488"/>
                <a:gd name="connsiteX64" fmla="*/ 6604 w 2314035"/>
                <a:gd name="connsiteY64" fmla="*/ 304800 h 852488"/>
                <a:gd name="connsiteX65" fmla="*/ 16129 w 2314035"/>
                <a:gd name="connsiteY65" fmla="*/ 321469 h 852488"/>
                <a:gd name="connsiteX66" fmla="*/ 18510 w 2314035"/>
                <a:gd name="connsiteY66" fmla="*/ 330994 h 852488"/>
                <a:gd name="connsiteX67" fmla="*/ 32798 w 2314035"/>
                <a:gd name="connsiteY67" fmla="*/ 345281 h 852488"/>
                <a:gd name="connsiteX68" fmla="*/ 37560 w 2314035"/>
                <a:gd name="connsiteY68" fmla="*/ 366713 h 852488"/>
                <a:gd name="connsiteX69" fmla="*/ 42323 w 2314035"/>
                <a:gd name="connsiteY69" fmla="*/ 381000 h 852488"/>
                <a:gd name="connsiteX70" fmla="*/ 44704 w 2314035"/>
                <a:gd name="connsiteY70" fmla="*/ 402431 h 852488"/>
                <a:gd name="connsiteX71" fmla="*/ 49466 w 2314035"/>
                <a:gd name="connsiteY71" fmla="*/ 414338 h 852488"/>
                <a:gd name="connsiteX72" fmla="*/ 51848 w 2314035"/>
                <a:gd name="connsiteY72" fmla="*/ 450056 h 852488"/>
                <a:gd name="connsiteX73" fmla="*/ 54229 w 2314035"/>
                <a:gd name="connsiteY73" fmla="*/ 619125 h 852488"/>
                <a:gd name="connsiteX74" fmla="*/ 61373 w 2314035"/>
                <a:gd name="connsiteY74" fmla="*/ 659606 h 852488"/>
                <a:gd name="connsiteX75" fmla="*/ 68516 w 2314035"/>
                <a:gd name="connsiteY75" fmla="*/ 678656 h 852488"/>
                <a:gd name="connsiteX76" fmla="*/ 78041 w 2314035"/>
                <a:gd name="connsiteY76" fmla="*/ 690563 h 852488"/>
                <a:gd name="connsiteX77" fmla="*/ 113760 w 2314035"/>
                <a:gd name="connsiteY77" fmla="*/ 692944 h 852488"/>
                <a:gd name="connsiteX78" fmla="*/ 120904 w 2314035"/>
                <a:gd name="connsiteY78" fmla="*/ 695325 h 852488"/>
                <a:gd name="connsiteX79" fmla="*/ 130429 w 2314035"/>
                <a:gd name="connsiteY79" fmla="*/ 700088 h 852488"/>
                <a:gd name="connsiteX80" fmla="*/ 149479 w 2314035"/>
                <a:gd name="connsiteY80" fmla="*/ 707231 h 852488"/>
                <a:gd name="connsiteX81" fmla="*/ 156623 w 2314035"/>
                <a:gd name="connsiteY81" fmla="*/ 714375 h 852488"/>
                <a:gd name="connsiteX82" fmla="*/ 168529 w 2314035"/>
                <a:gd name="connsiteY82" fmla="*/ 723900 h 852488"/>
                <a:gd name="connsiteX83" fmla="*/ 175673 w 2314035"/>
                <a:gd name="connsiteY83" fmla="*/ 733425 h 852488"/>
                <a:gd name="connsiteX84" fmla="*/ 178054 w 2314035"/>
                <a:gd name="connsiteY84" fmla="*/ 740569 h 852488"/>
                <a:gd name="connsiteX85" fmla="*/ 185198 w 2314035"/>
                <a:gd name="connsiteY85" fmla="*/ 745331 h 852488"/>
                <a:gd name="connsiteX86" fmla="*/ 216154 w 2314035"/>
                <a:gd name="connsiteY86" fmla="*/ 750094 h 852488"/>
                <a:gd name="connsiteX87" fmla="*/ 239966 w 2314035"/>
                <a:gd name="connsiteY87" fmla="*/ 757238 h 852488"/>
                <a:gd name="connsiteX88" fmla="*/ 259016 w 2314035"/>
                <a:gd name="connsiteY88" fmla="*/ 759619 h 852488"/>
                <a:gd name="connsiteX89" fmla="*/ 275685 w 2314035"/>
                <a:gd name="connsiteY89" fmla="*/ 762000 h 852488"/>
                <a:gd name="connsiteX90" fmla="*/ 306641 w 2314035"/>
                <a:gd name="connsiteY90" fmla="*/ 764381 h 852488"/>
                <a:gd name="connsiteX91" fmla="*/ 363791 w 2314035"/>
                <a:gd name="connsiteY91" fmla="*/ 771525 h 852488"/>
                <a:gd name="connsiteX92" fmla="*/ 416179 w 2314035"/>
                <a:gd name="connsiteY92" fmla="*/ 769144 h 852488"/>
                <a:gd name="connsiteX93" fmla="*/ 425704 w 2314035"/>
                <a:gd name="connsiteY93" fmla="*/ 766763 h 852488"/>
                <a:gd name="connsiteX94" fmla="*/ 449516 w 2314035"/>
                <a:gd name="connsiteY94" fmla="*/ 750094 h 852488"/>
                <a:gd name="connsiteX95" fmla="*/ 473329 w 2314035"/>
                <a:gd name="connsiteY95" fmla="*/ 735806 h 852488"/>
                <a:gd name="connsiteX96" fmla="*/ 480473 w 2314035"/>
                <a:gd name="connsiteY96" fmla="*/ 733425 h 852488"/>
                <a:gd name="connsiteX97" fmla="*/ 494760 w 2314035"/>
                <a:gd name="connsiteY97" fmla="*/ 726281 h 852488"/>
                <a:gd name="connsiteX98" fmla="*/ 511429 w 2314035"/>
                <a:gd name="connsiteY98" fmla="*/ 719138 h 852488"/>
                <a:gd name="connsiteX99" fmla="*/ 518573 w 2314035"/>
                <a:gd name="connsiteY99" fmla="*/ 714375 h 852488"/>
                <a:gd name="connsiteX100" fmla="*/ 528098 w 2314035"/>
                <a:gd name="connsiteY100" fmla="*/ 711994 h 852488"/>
                <a:gd name="connsiteX101" fmla="*/ 556673 w 2314035"/>
                <a:gd name="connsiteY101" fmla="*/ 707231 h 852488"/>
                <a:gd name="connsiteX102" fmla="*/ 680498 w 2314035"/>
                <a:gd name="connsiteY102" fmla="*/ 704850 h 852488"/>
                <a:gd name="connsiteX103" fmla="*/ 690023 w 2314035"/>
                <a:gd name="connsiteY103" fmla="*/ 707231 h 852488"/>
                <a:gd name="connsiteX104" fmla="*/ 730504 w 2314035"/>
                <a:gd name="connsiteY104" fmla="*/ 709613 h 852488"/>
                <a:gd name="connsiteX105" fmla="*/ 763841 w 2314035"/>
                <a:gd name="connsiteY105" fmla="*/ 711994 h 852488"/>
                <a:gd name="connsiteX106" fmla="*/ 799560 w 2314035"/>
                <a:gd name="connsiteY106" fmla="*/ 716756 h 852488"/>
                <a:gd name="connsiteX107" fmla="*/ 813848 w 2314035"/>
                <a:gd name="connsiteY107" fmla="*/ 719138 h 852488"/>
                <a:gd name="connsiteX108" fmla="*/ 861473 w 2314035"/>
                <a:gd name="connsiteY108" fmla="*/ 728663 h 852488"/>
                <a:gd name="connsiteX109" fmla="*/ 873379 w 2314035"/>
                <a:gd name="connsiteY109" fmla="*/ 733425 h 852488"/>
                <a:gd name="connsiteX110" fmla="*/ 892429 w 2314035"/>
                <a:gd name="connsiteY110" fmla="*/ 738188 h 852488"/>
                <a:gd name="connsiteX111" fmla="*/ 906716 w 2314035"/>
                <a:gd name="connsiteY111" fmla="*/ 747713 h 852488"/>
                <a:gd name="connsiteX112" fmla="*/ 913860 w 2314035"/>
                <a:gd name="connsiteY112" fmla="*/ 750094 h 852488"/>
                <a:gd name="connsiteX113" fmla="*/ 930529 w 2314035"/>
                <a:gd name="connsiteY113" fmla="*/ 754856 h 852488"/>
                <a:gd name="connsiteX114" fmla="*/ 951960 w 2314035"/>
                <a:gd name="connsiteY114" fmla="*/ 766763 h 852488"/>
                <a:gd name="connsiteX115" fmla="*/ 978154 w 2314035"/>
                <a:gd name="connsiteY115" fmla="*/ 783431 h 852488"/>
                <a:gd name="connsiteX116" fmla="*/ 999585 w 2314035"/>
                <a:gd name="connsiteY116" fmla="*/ 790575 h 852488"/>
                <a:gd name="connsiteX117" fmla="*/ 1006729 w 2314035"/>
                <a:gd name="connsiteY117" fmla="*/ 797719 h 852488"/>
                <a:gd name="connsiteX118" fmla="*/ 1025779 w 2314035"/>
                <a:gd name="connsiteY118" fmla="*/ 812006 h 852488"/>
                <a:gd name="connsiteX119" fmla="*/ 1032923 w 2314035"/>
                <a:gd name="connsiteY119" fmla="*/ 821531 h 852488"/>
                <a:gd name="connsiteX120" fmla="*/ 1042448 w 2314035"/>
                <a:gd name="connsiteY120" fmla="*/ 831056 h 852488"/>
                <a:gd name="connsiteX121" fmla="*/ 1059116 w 2314035"/>
                <a:gd name="connsiteY121" fmla="*/ 852488 h 852488"/>
                <a:gd name="connsiteX122" fmla="*/ 1130554 w 2314035"/>
                <a:gd name="connsiteY122" fmla="*/ 850106 h 852488"/>
                <a:gd name="connsiteX123" fmla="*/ 1144841 w 2314035"/>
                <a:gd name="connsiteY123" fmla="*/ 835819 h 852488"/>
                <a:gd name="connsiteX124" fmla="*/ 1151985 w 2314035"/>
                <a:gd name="connsiteY124" fmla="*/ 833438 h 852488"/>
                <a:gd name="connsiteX125" fmla="*/ 1156748 w 2314035"/>
                <a:gd name="connsiteY125" fmla="*/ 826294 h 852488"/>
                <a:gd name="connsiteX126" fmla="*/ 1168654 w 2314035"/>
                <a:gd name="connsiteY126" fmla="*/ 823913 h 852488"/>
                <a:gd name="connsiteX127" fmla="*/ 1175798 w 2314035"/>
                <a:gd name="connsiteY127" fmla="*/ 821531 h 852488"/>
                <a:gd name="connsiteX128" fmla="*/ 1249616 w 2314035"/>
                <a:gd name="connsiteY128" fmla="*/ 821531 h 852488"/>
                <a:gd name="connsiteX129" fmla="*/ 1259141 w 2314035"/>
                <a:gd name="connsiteY129" fmla="*/ 819150 h 852488"/>
                <a:gd name="connsiteX130" fmla="*/ 1263904 w 2314035"/>
                <a:gd name="connsiteY130" fmla="*/ 812006 h 852488"/>
                <a:gd name="connsiteX131" fmla="*/ 1271048 w 2314035"/>
                <a:gd name="connsiteY131" fmla="*/ 809625 h 852488"/>
                <a:gd name="connsiteX132" fmla="*/ 1278191 w 2314035"/>
                <a:gd name="connsiteY132" fmla="*/ 804863 h 852488"/>
                <a:gd name="connsiteX133" fmla="*/ 1280573 w 2314035"/>
                <a:gd name="connsiteY133" fmla="*/ 797719 h 852488"/>
                <a:gd name="connsiteX134" fmla="*/ 1294860 w 2314035"/>
                <a:gd name="connsiteY134" fmla="*/ 792956 h 852488"/>
                <a:gd name="connsiteX135" fmla="*/ 1297241 w 2314035"/>
                <a:gd name="connsiteY135" fmla="*/ 785813 h 852488"/>
                <a:gd name="connsiteX136" fmla="*/ 1304385 w 2314035"/>
                <a:gd name="connsiteY136" fmla="*/ 783431 h 852488"/>
                <a:gd name="connsiteX137" fmla="*/ 1313910 w 2314035"/>
                <a:gd name="connsiteY137" fmla="*/ 778669 h 852488"/>
                <a:gd name="connsiteX138" fmla="*/ 1323435 w 2314035"/>
                <a:gd name="connsiteY138" fmla="*/ 769144 h 852488"/>
                <a:gd name="connsiteX139" fmla="*/ 1330579 w 2314035"/>
                <a:gd name="connsiteY139" fmla="*/ 766763 h 852488"/>
                <a:gd name="connsiteX140" fmla="*/ 1352010 w 2314035"/>
                <a:gd name="connsiteY140" fmla="*/ 754856 h 852488"/>
                <a:gd name="connsiteX141" fmla="*/ 1368679 w 2314035"/>
                <a:gd name="connsiteY141" fmla="*/ 750094 h 852488"/>
                <a:gd name="connsiteX142" fmla="*/ 1375823 w 2314035"/>
                <a:gd name="connsiteY142" fmla="*/ 745331 h 852488"/>
                <a:gd name="connsiteX143" fmla="*/ 1382966 w 2314035"/>
                <a:gd name="connsiteY143" fmla="*/ 742950 h 852488"/>
                <a:gd name="connsiteX144" fmla="*/ 1416304 w 2314035"/>
                <a:gd name="connsiteY144" fmla="*/ 738188 h 852488"/>
                <a:gd name="connsiteX145" fmla="*/ 1425829 w 2314035"/>
                <a:gd name="connsiteY145" fmla="*/ 735806 h 852488"/>
                <a:gd name="connsiteX146" fmla="*/ 1452023 w 2314035"/>
                <a:gd name="connsiteY146" fmla="*/ 728663 h 852488"/>
                <a:gd name="connsiteX147" fmla="*/ 1490123 w 2314035"/>
                <a:gd name="connsiteY147" fmla="*/ 726281 h 852488"/>
                <a:gd name="connsiteX148" fmla="*/ 1516316 w 2314035"/>
                <a:gd name="connsiteY148" fmla="*/ 728663 h 852488"/>
                <a:gd name="connsiteX149" fmla="*/ 1523460 w 2314035"/>
                <a:gd name="connsiteY149" fmla="*/ 731044 h 852488"/>
                <a:gd name="connsiteX150" fmla="*/ 1561560 w 2314035"/>
                <a:gd name="connsiteY150" fmla="*/ 728663 h 852488"/>
                <a:gd name="connsiteX151" fmla="*/ 1580610 w 2314035"/>
                <a:gd name="connsiteY151" fmla="*/ 723900 h 852488"/>
                <a:gd name="connsiteX152" fmla="*/ 1590135 w 2314035"/>
                <a:gd name="connsiteY152" fmla="*/ 719138 h 852488"/>
                <a:gd name="connsiteX153" fmla="*/ 1599660 w 2314035"/>
                <a:gd name="connsiteY153" fmla="*/ 716756 h 852488"/>
                <a:gd name="connsiteX154" fmla="*/ 1606804 w 2314035"/>
                <a:gd name="connsiteY154" fmla="*/ 714375 h 852488"/>
                <a:gd name="connsiteX155" fmla="*/ 1628235 w 2314035"/>
                <a:gd name="connsiteY155" fmla="*/ 704850 h 852488"/>
                <a:gd name="connsiteX156" fmla="*/ 1642523 w 2314035"/>
                <a:gd name="connsiteY156" fmla="*/ 700088 h 852488"/>
                <a:gd name="connsiteX157" fmla="*/ 1649666 w 2314035"/>
                <a:gd name="connsiteY157" fmla="*/ 702469 h 852488"/>
                <a:gd name="connsiteX158" fmla="*/ 1661573 w 2314035"/>
                <a:gd name="connsiteY158" fmla="*/ 716756 h 852488"/>
                <a:gd name="connsiteX159" fmla="*/ 1668716 w 2314035"/>
                <a:gd name="connsiteY159" fmla="*/ 723900 h 852488"/>
                <a:gd name="connsiteX160" fmla="*/ 1683004 w 2314035"/>
                <a:gd name="connsiteY160" fmla="*/ 733425 h 852488"/>
                <a:gd name="connsiteX161" fmla="*/ 1690148 w 2314035"/>
                <a:gd name="connsiteY161" fmla="*/ 740569 h 852488"/>
                <a:gd name="connsiteX162" fmla="*/ 1711579 w 2314035"/>
                <a:gd name="connsiteY162" fmla="*/ 742950 h 852488"/>
                <a:gd name="connsiteX163" fmla="*/ 1721104 w 2314035"/>
                <a:gd name="connsiteY163" fmla="*/ 745331 h 852488"/>
                <a:gd name="connsiteX164" fmla="*/ 1728248 w 2314035"/>
                <a:gd name="connsiteY164" fmla="*/ 747713 h 852488"/>
                <a:gd name="connsiteX165" fmla="*/ 1742535 w 2314035"/>
                <a:gd name="connsiteY165" fmla="*/ 750094 h 852488"/>
                <a:gd name="connsiteX166" fmla="*/ 1761585 w 2314035"/>
                <a:gd name="connsiteY166" fmla="*/ 757238 h 852488"/>
                <a:gd name="connsiteX167" fmla="*/ 1773491 w 2314035"/>
                <a:gd name="connsiteY167" fmla="*/ 759619 h 852488"/>
                <a:gd name="connsiteX168" fmla="*/ 1816354 w 2314035"/>
                <a:gd name="connsiteY168" fmla="*/ 764381 h 852488"/>
                <a:gd name="connsiteX169" fmla="*/ 1828260 w 2314035"/>
                <a:gd name="connsiteY169" fmla="*/ 766763 h 852488"/>
                <a:gd name="connsiteX170" fmla="*/ 1849691 w 2314035"/>
                <a:gd name="connsiteY170" fmla="*/ 776288 h 852488"/>
                <a:gd name="connsiteX171" fmla="*/ 1868741 w 2314035"/>
                <a:gd name="connsiteY171" fmla="*/ 788194 h 852488"/>
                <a:gd name="connsiteX172" fmla="*/ 1878266 w 2314035"/>
                <a:gd name="connsiteY172" fmla="*/ 795338 h 852488"/>
                <a:gd name="connsiteX173" fmla="*/ 1890173 w 2314035"/>
                <a:gd name="connsiteY173" fmla="*/ 797719 h 852488"/>
                <a:gd name="connsiteX174" fmla="*/ 1904460 w 2314035"/>
                <a:gd name="connsiteY174" fmla="*/ 807244 h 852488"/>
                <a:gd name="connsiteX175" fmla="*/ 1916366 w 2314035"/>
                <a:gd name="connsiteY175" fmla="*/ 816769 h 852488"/>
                <a:gd name="connsiteX176" fmla="*/ 1925891 w 2314035"/>
                <a:gd name="connsiteY176" fmla="*/ 823913 h 852488"/>
                <a:gd name="connsiteX177" fmla="*/ 1930654 w 2314035"/>
                <a:gd name="connsiteY177" fmla="*/ 831056 h 852488"/>
                <a:gd name="connsiteX178" fmla="*/ 1987804 w 2314035"/>
                <a:gd name="connsiteY178" fmla="*/ 828675 h 852488"/>
                <a:gd name="connsiteX179" fmla="*/ 1999710 w 2314035"/>
                <a:gd name="connsiteY179" fmla="*/ 826294 h 852488"/>
                <a:gd name="connsiteX180" fmla="*/ 2006854 w 2314035"/>
                <a:gd name="connsiteY180" fmla="*/ 823913 h 852488"/>
                <a:gd name="connsiteX181" fmla="*/ 2025904 w 2314035"/>
                <a:gd name="connsiteY181" fmla="*/ 819150 h 852488"/>
                <a:gd name="connsiteX182" fmla="*/ 2035429 w 2314035"/>
                <a:gd name="connsiteY182" fmla="*/ 814388 h 852488"/>
                <a:gd name="connsiteX183" fmla="*/ 2042573 w 2314035"/>
                <a:gd name="connsiteY183" fmla="*/ 812006 h 852488"/>
                <a:gd name="connsiteX184" fmla="*/ 2049716 w 2314035"/>
                <a:gd name="connsiteY184" fmla="*/ 807244 h 852488"/>
                <a:gd name="connsiteX185" fmla="*/ 2066385 w 2314035"/>
                <a:gd name="connsiteY185" fmla="*/ 802481 h 852488"/>
                <a:gd name="connsiteX186" fmla="*/ 2097341 w 2314035"/>
                <a:gd name="connsiteY186" fmla="*/ 790575 h 852488"/>
                <a:gd name="connsiteX187" fmla="*/ 2106866 w 2314035"/>
                <a:gd name="connsiteY187" fmla="*/ 783431 h 852488"/>
                <a:gd name="connsiteX188" fmla="*/ 2125916 w 2314035"/>
                <a:gd name="connsiteY188" fmla="*/ 773906 h 852488"/>
                <a:gd name="connsiteX189" fmla="*/ 2142585 w 2314035"/>
                <a:gd name="connsiteY189" fmla="*/ 766763 h 852488"/>
                <a:gd name="connsiteX190" fmla="*/ 2156873 w 2314035"/>
                <a:gd name="connsiteY190" fmla="*/ 759619 h 852488"/>
                <a:gd name="connsiteX191" fmla="*/ 2173541 w 2314035"/>
                <a:gd name="connsiteY191" fmla="*/ 754856 h 852488"/>
                <a:gd name="connsiteX192" fmla="*/ 2202116 w 2314035"/>
                <a:gd name="connsiteY192" fmla="*/ 750094 h 852488"/>
                <a:gd name="connsiteX193" fmla="*/ 2211641 w 2314035"/>
                <a:gd name="connsiteY193" fmla="*/ 747713 h 852488"/>
                <a:gd name="connsiteX194" fmla="*/ 2225929 w 2314035"/>
                <a:gd name="connsiteY194" fmla="*/ 745331 h 852488"/>
                <a:gd name="connsiteX195" fmla="*/ 2256885 w 2314035"/>
                <a:gd name="connsiteY195" fmla="*/ 740569 h 852488"/>
                <a:gd name="connsiteX196" fmla="*/ 2271173 w 2314035"/>
                <a:gd name="connsiteY196" fmla="*/ 714375 h 852488"/>
                <a:gd name="connsiteX197" fmla="*/ 2287841 w 2314035"/>
                <a:gd name="connsiteY197" fmla="*/ 683419 h 852488"/>
                <a:gd name="connsiteX198" fmla="*/ 2294985 w 2314035"/>
                <a:gd name="connsiteY198" fmla="*/ 659606 h 852488"/>
                <a:gd name="connsiteX199" fmla="*/ 2299748 w 2314035"/>
                <a:gd name="connsiteY199" fmla="*/ 642938 h 852488"/>
                <a:gd name="connsiteX200" fmla="*/ 2302129 w 2314035"/>
                <a:gd name="connsiteY200" fmla="*/ 628650 h 852488"/>
                <a:gd name="connsiteX201" fmla="*/ 2304510 w 2314035"/>
                <a:gd name="connsiteY201" fmla="*/ 616744 h 852488"/>
                <a:gd name="connsiteX202" fmla="*/ 2309273 w 2314035"/>
                <a:gd name="connsiteY202" fmla="*/ 588169 h 852488"/>
                <a:gd name="connsiteX203" fmla="*/ 2311654 w 2314035"/>
                <a:gd name="connsiteY203" fmla="*/ 561975 h 852488"/>
                <a:gd name="connsiteX204" fmla="*/ 2314035 w 2314035"/>
                <a:gd name="connsiteY204" fmla="*/ 554831 h 852488"/>
                <a:gd name="connsiteX205" fmla="*/ 2311654 w 2314035"/>
                <a:gd name="connsiteY205" fmla="*/ 542925 h 852488"/>
                <a:gd name="connsiteX206" fmla="*/ 2302129 w 2314035"/>
                <a:gd name="connsiteY206" fmla="*/ 519113 h 852488"/>
                <a:gd name="connsiteX207" fmla="*/ 2299748 w 2314035"/>
                <a:gd name="connsiteY207" fmla="*/ 504825 h 852488"/>
                <a:gd name="connsiteX208" fmla="*/ 2294985 w 2314035"/>
                <a:gd name="connsiteY208" fmla="*/ 490538 h 852488"/>
                <a:gd name="connsiteX209" fmla="*/ 2292604 w 2314035"/>
                <a:gd name="connsiteY209" fmla="*/ 459581 h 852488"/>
                <a:gd name="connsiteX210" fmla="*/ 2290223 w 2314035"/>
                <a:gd name="connsiteY210" fmla="*/ 447675 h 852488"/>
                <a:gd name="connsiteX211" fmla="*/ 2287841 w 2314035"/>
                <a:gd name="connsiteY211" fmla="*/ 428625 h 852488"/>
                <a:gd name="connsiteX212" fmla="*/ 2268791 w 2314035"/>
                <a:gd name="connsiteY212" fmla="*/ 338138 h 852488"/>
                <a:gd name="connsiteX213" fmla="*/ 2261648 w 2314035"/>
                <a:gd name="connsiteY213" fmla="*/ 333375 h 852488"/>
                <a:gd name="connsiteX214" fmla="*/ 2249741 w 2314035"/>
                <a:gd name="connsiteY214" fmla="*/ 319088 h 852488"/>
                <a:gd name="connsiteX215" fmla="*/ 2235454 w 2314035"/>
                <a:gd name="connsiteY215" fmla="*/ 311944 h 852488"/>
                <a:gd name="connsiteX216" fmla="*/ 2216404 w 2314035"/>
                <a:gd name="connsiteY216" fmla="*/ 292894 h 852488"/>
                <a:gd name="connsiteX217" fmla="*/ 2204498 w 2314035"/>
                <a:gd name="connsiteY217" fmla="*/ 278606 h 852488"/>
                <a:gd name="connsiteX218" fmla="*/ 2197354 w 2314035"/>
                <a:gd name="connsiteY218" fmla="*/ 257175 h 852488"/>
                <a:gd name="connsiteX219" fmla="*/ 2192591 w 2314035"/>
                <a:gd name="connsiteY219" fmla="*/ 240506 h 852488"/>
                <a:gd name="connsiteX220" fmla="*/ 2183066 w 2314035"/>
                <a:gd name="connsiteY220" fmla="*/ 223838 h 852488"/>
                <a:gd name="connsiteX221" fmla="*/ 2175923 w 2314035"/>
                <a:gd name="connsiteY221" fmla="*/ 200025 h 852488"/>
                <a:gd name="connsiteX222" fmla="*/ 2173541 w 2314035"/>
                <a:gd name="connsiteY222" fmla="*/ 190500 h 852488"/>
                <a:gd name="connsiteX223" fmla="*/ 2166398 w 2314035"/>
                <a:gd name="connsiteY223" fmla="*/ 180975 h 852488"/>
                <a:gd name="connsiteX224" fmla="*/ 2164016 w 2314035"/>
                <a:gd name="connsiteY224" fmla="*/ 173831 h 852488"/>
                <a:gd name="connsiteX225" fmla="*/ 2144966 w 2314035"/>
                <a:gd name="connsiteY225" fmla="*/ 152400 h 852488"/>
                <a:gd name="connsiteX226" fmla="*/ 2125916 w 2314035"/>
                <a:gd name="connsiteY226" fmla="*/ 130969 h 852488"/>
                <a:gd name="connsiteX227" fmla="*/ 2130679 w 2314035"/>
                <a:gd name="connsiteY227" fmla="*/ 121444 h 852488"/>
                <a:gd name="connsiteX228" fmla="*/ 2161635 w 2314035"/>
                <a:gd name="connsiteY228" fmla="*/ 92869 h 852488"/>
                <a:gd name="connsiteX229" fmla="*/ 2166398 w 2314035"/>
                <a:gd name="connsiteY229" fmla="*/ 83344 h 852488"/>
                <a:gd name="connsiteX230" fmla="*/ 2161635 w 2314035"/>
                <a:gd name="connsiteY230" fmla="*/ 76200 h 852488"/>
                <a:gd name="connsiteX231" fmla="*/ 2154491 w 2314035"/>
                <a:gd name="connsiteY231" fmla="*/ 66675 h 852488"/>
                <a:gd name="connsiteX232" fmla="*/ 2128298 w 2314035"/>
                <a:gd name="connsiteY232" fmla="*/ 59531 h 852488"/>
                <a:gd name="connsiteX233" fmla="*/ 2121154 w 2314035"/>
                <a:gd name="connsiteY233" fmla="*/ 54769 h 852488"/>
                <a:gd name="connsiteX234" fmla="*/ 2111629 w 2314035"/>
                <a:gd name="connsiteY234" fmla="*/ 52388 h 852488"/>
                <a:gd name="connsiteX235" fmla="*/ 2049716 w 2314035"/>
                <a:gd name="connsiteY235" fmla="*/ 54769 h 852488"/>
                <a:gd name="connsiteX236" fmla="*/ 2040191 w 2314035"/>
                <a:gd name="connsiteY236" fmla="*/ 57150 h 852488"/>
                <a:gd name="connsiteX237" fmla="*/ 2021141 w 2314035"/>
                <a:gd name="connsiteY237" fmla="*/ 61913 h 852488"/>
                <a:gd name="connsiteX238" fmla="*/ 2009235 w 2314035"/>
                <a:gd name="connsiteY238" fmla="*/ 66675 h 852488"/>
                <a:gd name="connsiteX239" fmla="*/ 2002091 w 2314035"/>
                <a:gd name="connsiteY239" fmla="*/ 71438 h 852488"/>
                <a:gd name="connsiteX240" fmla="*/ 1983041 w 2314035"/>
                <a:gd name="connsiteY240" fmla="*/ 78581 h 852488"/>
                <a:gd name="connsiteX241" fmla="*/ 1966373 w 2314035"/>
                <a:gd name="connsiteY241" fmla="*/ 90488 h 852488"/>
                <a:gd name="connsiteX242" fmla="*/ 1954466 w 2314035"/>
                <a:gd name="connsiteY242" fmla="*/ 97631 h 852488"/>
                <a:gd name="connsiteX243" fmla="*/ 1944941 w 2314035"/>
                <a:gd name="connsiteY243" fmla="*/ 104775 h 852488"/>
                <a:gd name="connsiteX244" fmla="*/ 1930654 w 2314035"/>
                <a:gd name="connsiteY244" fmla="*/ 114300 h 852488"/>
                <a:gd name="connsiteX245" fmla="*/ 1916366 w 2314035"/>
                <a:gd name="connsiteY245" fmla="*/ 119063 h 852488"/>
                <a:gd name="connsiteX246" fmla="*/ 1909223 w 2314035"/>
                <a:gd name="connsiteY246" fmla="*/ 121444 h 852488"/>
                <a:gd name="connsiteX247" fmla="*/ 1894935 w 2314035"/>
                <a:gd name="connsiteY247" fmla="*/ 123825 h 852488"/>
                <a:gd name="connsiteX248" fmla="*/ 1885410 w 2314035"/>
                <a:gd name="connsiteY248" fmla="*/ 126206 h 852488"/>
                <a:gd name="connsiteX249" fmla="*/ 1859216 w 2314035"/>
                <a:gd name="connsiteY249" fmla="*/ 128588 h 852488"/>
                <a:gd name="connsiteX250" fmla="*/ 1818735 w 2314035"/>
                <a:gd name="connsiteY250" fmla="*/ 133350 h 852488"/>
                <a:gd name="connsiteX251" fmla="*/ 1806829 w 2314035"/>
                <a:gd name="connsiteY251" fmla="*/ 138113 h 852488"/>
                <a:gd name="connsiteX252" fmla="*/ 1775873 w 2314035"/>
                <a:gd name="connsiteY252" fmla="*/ 142875 h 852488"/>
                <a:gd name="connsiteX253" fmla="*/ 1735391 w 2314035"/>
                <a:gd name="connsiteY253" fmla="*/ 150019 h 852488"/>
                <a:gd name="connsiteX254" fmla="*/ 1480598 w 2314035"/>
                <a:gd name="connsiteY254" fmla="*/ 152400 h 852488"/>
                <a:gd name="connsiteX255" fmla="*/ 1473454 w 2314035"/>
                <a:gd name="connsiteY255" fmla="*/ 150019 h 852488"/>
                <a:gd name="connsiteX256" fmla="*/ 1461548 w 2314035"/>
                <a:gd name="connsiteY256" fmla="*/ 147638 h 852488"/>
                <a:gd name="connsiteX257" fmla="*/ 1375823 w 2314035"/>
                <a:gd name="connsiteY257" fmla="*/ 150019 h 852488"/>
                <a:gd name="connsiteX258" fmla="*/ 1368679 w 2314035"/>
                <a:gd name="connsiteY258" fmla="*/ 152400 h 852488"/>
                <a:gd name="connsiteX259" fmla="*/ 1354391 w 2314035"/>
                <a:gd name="connsiteY259" fmla="*/ 154781 h 852488"/>
                <a:gd name="connsiteX260" fmla="*/ 1342485 w 2314035"/>
                <a:gd name="connsiteY260" fmla="*/ 157163 h 852488"/>
                <a:gd name="connsiteX261" fmla="*/ 1292479 w 2314035"/>
                <a:gd name="connsiteY261" fmla="*/ 152400 h 852488"/>
                <a:gd name="connsiteX262" fmla="*/ 1271048 w 2314035"/>
                <a:gd name="connsiteY262" fmla="*/ 150019 h 852488"/>
                <a:gd name="connsiteX263" fmla="*/ 1259141 w 2314035"/>
                <a:gd name="connsiteY263" fmla="*/ 147638 h 852488"/>
                <a:gd name="connsiteX264" fmla="*/ 1194848 w 2314035"/>
                <a:gd name="connsiteY264" fmla="*/ 140494 h 852488"/>
                <a:gd name="connsiteX265" fmla="*/ 1140079 w 2314035"/>
                <a:gd name="connsiteY265" fmla="*/ 147638 h 852488"/>
                <a:gd name="connsiteX0" fmla="*/ 1138204 w 2312160"/>
                <a:gd name="connsiteY0" fmla="*/ 147638 h 852488"/>
                <a:gd name="connsiteX1" fmla="*/ 990566 w 2312160"/>
                <a:gd name="connsiteY1" fmla="*/ 152400 h 852488"/>
                <a:gd name="connsiteX2" fmla="*/ 973898 w 2312160"/>
                <a:gd name="connsiteY2" fmla="*/ 159544 h 852488"/>
                <a:gd name="connsiteX3" fmla="*/ 959610 w 2312160"/>
                <a:gd name="connsiteY3" fmla="*/ 164306 h 852488"/>
                <a:gd name="connsiteX4" fmla="*/ 885791 w 2312160"/>
                <a:gd name="connsiteY4" fmla="*/ 166688 h 852488"/>
                <a:gd name="connsiteX5" fmla="*/ 866741 w 2312160"/>
                <a:gd name="connsiteY5" fmla="*/ 164306 h 852488"/>
                <a:gd name="connsiteX6" fmla="*/ 859598 w 2312160"/>
                <a:gd name="connsiteY6" fmla="*/ 161925 h 852488"/>
                <a:gd name="connsiteX7" fmla="*/ 826260 w 2312160"/>
                <a:gd name="connsiteY7" fmla="*/ 169069 h 852488"/>
                <a:gd name="connsiteX8" fmla="*/ 792923 w 2312160"/>
                <a:gd name="connsiteY8" fmla="*/ 164306 h 852488"/>
                <a:gd name="connsiteX9" fmla="*/ 776254 w 2312160"/>
                <a:gd name="connsiteY9" fmla="*/ 152400 h 852488"/>
                <a:gd name="connsiteX10" fmla="*/ 771491 w 2312160"/>
                <a:gd name="connsiteY10" fmla="*/ 145256 h 852488"/>
                <a:gd name="connsiteX11" fmla="*/ 757204 w 2312160"/>
                <a:gd name="connsiteY11" fmla="*/ 135731 h 852488"/>
                <a:gd name="connsiteX12" fmla="*/ 747679 w 2312160"/>
                <a:gd name="connsiteY12" fmla="*/ 130969 h 852488"/>
                <a:gd name="connsiteX13" fmla="*/ 738154 w 2312160"/>
                <a:gd name="connsiteY13" fmla="*/ 123825 h 852488"/>
                <a:gd name="connsiteX14" fmla="*/ 731010 w 2312160"/>
                <a:gd name="connsiteY14" fmla="*/ 119063 h 852488"/>
                <a:gd name="connsiteX15" fmla="*/ 716723 w 2312160"/>
                <a:gd name="connsiteY15" fmla="*/ 107156 h 852488"/>
                <a:gd name="connsiteX16" fmla="*/ 688148 w 2312160"/>
                <a:gd name="connsiteY16" fmla="*/ 92869 h 852488"/>
                <a:gd name="connsiteX17" fmla="*/ 673860 w 2312160"/>
                <a:gd name="connsiteY17" fmla="*/ 85725 h 852488"/>
                <a:gd name="connsiteX18" fmla="*/ 654810 w 2312160"/>
                <a:gd name="connsiteY18" fmla="*/ 76200 h 852488"/>
                <a:gd name="connsiteX19" fmla="*/ 645285 w 2312160"/>
                <a:gd name="connsiteY19" fmla="*/ 69056 h 852488"/>
                <a:gd name="connsiteX20" fmla="*/ 628616 w 2312160"/>
                <a:gd name="connsiteY20" fmla="*/ 61913 h 852488"/>
                <a:gd name="connsiteX21" fmla="*/ 602423 w 2312160"/>
                <a:gd name="connsiteY21" fmla="*/ 45244 h 852488"/>
                <a:gd name="connsiteX22" fmla="*/ 590516 w 2312160"/>
                <a:gd name="connsiteY22" fmla="*/ 35719 h 852488"/>
                <a:gd name="connsiteX23" fmla="*/ 578610 w 2312160"/>
                <a:gd name="connsiteY23" fmla="*/ 23813 h 852488"/>
                <a:gd name="connsiteX24" fmla="*/ 564323 w 2312160"/>
                <a:gd name="connsiteY24" fmla="*/ 11906 h 852488"/>
                <a:gd name="connsiteX25" fmla="*/ 554798 w 2312160"/>
                <a:gd name="connsiteY25" fmla="*/ 4763 h 852488"/>
                <a:gd name="connsiteX26" fmla="*/ 540510 w 2312160"/>
                <a:gd name="connsiteY26" fmla="*/ 0 h 852488"/>
                <a:gd name="connsiteX27" fmla="*/ 492885 w 2312160"/>
                <a:gd name="connsiteY27" fmla="*/ 7144 h 852488"/>
                <a:gd name="connsiteX28" fmla="*/ 485741 w 2312160"/>
                <a:gd name="connsiteY28" fmla="*/ 11906 h 852488"/>
                <a:gd name="connsiteX29" fmla="*/ 480979 w 2312160"/>
                <a:gd name="connsiteY29" fmla="*/ 19050 h 852488"/>
                <a:gd name="connsiteX30" fmla="*/ 447641 w 2312160"/>
                <a:gd name="connsiteY30" fmla="*/ 21431 h 852488"/>
                <a:gd name="connsiteX31" fmla="*/ 440498 w 2312160"/>
                <a:gd name="connsiteY31" fmla="*/ 19050 h 852488"/>
                <a:gd name="connsiteX32" fmla="*/ 430973 w 2312160"/>
                <a:gd name="connsiteY32" fmla="*/ 14288 h 852488"/>
                <a:gd name="connsiteX33" fmla="*/ 414304 w 2312160"/>
                <a:gd name="connsiteY33" fmla="*/ 11906 h 852488"/>
                <a:gd name="connsiteX34" fmla="*/ 404779 w 2312160"/>
                <a:gd name="connsiteY34" fmla="*/ 7144 h 852488"/>
                <a:gd name="connsiteX35" fmla="*/ 388110 w 2312160"/>
                <a:gd name="connsiteY35" fmla="*/ 2381 h 852488"/>
                <a:gd name="connsiteX36" fmla="*/ 380966 w 2312160"/>
                <a:gd name="connsiteY36" fmla="*/ 0 h 852488"/>
                <a:gd name="connsiteX37" fmla="*/ 338104 w 2312160"/>
                <a:gd name="connsiteY37" fmla="*/ 4763 h 852488"/>
                <a:gd name="connsiteX38" fmla="*/ 333341 w 2312160"/>
                <a:gd name="connsiteY38" fmla="*/ 11906 h 852488"/>
                <a:gd name="connsiteX39" fmla="*/ 319054 w 2312160"/>
                <a:gd name="connsiteY39" fmla="*/ 23813 h 852488"/>
                <a:gd name="connsiteX40" fmla="*/ 314291 w 2312160"/>
                <a:gd name="connsiteY40" fmla="*/ 30956 h 852488"/>
                <a:gd name="connsiteX41" fmla="*/ 285716 w 2312160"/>
                <a:gd name="connsiteY41" fmla="*/ 57150 h 852488"/>
                <a:gd name="connsiteX42" fmla="*/ 278573 w 2312160"/>
                <a:gd name="connsiteY42" fmla="*/ 59531 h 852488"/>
                <a:gd name="connsiteX43" fmla="*/ 266666 w 2312160"/>
                <a:gd name="connsiteY43" fmla="*/ 69056 h 852488"/>
                <a:gd name="connsiteX44" fmla="*/ 259523 w 2312160"/>
                <a:gd name="connsiteY44" fmla="*/ 73819 h 852488"/>
                <a:gd name="connsiteX45" fmla="*/ 216660 w 2312160"/>
                <a:gd name="connsiteY45" fmla="*/ 78581 h 852488"/>
                <a:gd name="connsiteX46" fmla="*/ 178560 w 2312160"/>
                <a:gd name="connsiteY46" fmla="*/ 83344 h 852488"/>
                <a:gd name="connsiteX47" fmla="*/ 164273 w 2312160"/>
                <a:gd name="connsiteY47" fmla="*/ 88106 h 852488"/>
                <a:gd name="connsiteX48" fmla="*/ 149985 w 2312160"/>
                <a:gd name="connsiteY48" fmla="*/ 95250 h 852488"/>
                <a:gd name="connsiteX49" fmla="*/ 145223 w 2312160"/>
                <a:gd name="connsiteY49" fmla="*/ 104775 h 852488"/>
                <a:gd name="connsiteX50" fmla="*/ 138079 w 2312160"/>
                <a:gd name="connsiteY50" fmla="*/ 107156 h 852488"/>
                <a:gd name="connsiteX51" fmla="*/ 130935 w 2312160"/>
                <a:gd name="connsiteY51" fmla="*/ 111919 h 852488"/>
                <a:gd name="connsiteX52" fmla="*/ 123791 w 2312160"/>
                <a:gd name="connsiteY52" fmla="*/ 121444 h 852488"/>
                <a:gd name="connsiteX53" fmla="*/ 116648 w 2312160"/>
                <a:gd name="connsiteY53" fmla="*/ 128588 h 852488"/>
                <a:gd name="connsiteX54" fmla="*/ 107123 w 2312160"/>
                <a:gd name="connsiteY54" fmla="*/ 142875 h 852488"/>
                <a:gd name="connsiteX55" fmla="*/ 102360 w 2312160"/>
                <a:gd name="connsiteY55" fmla="*/ 150019 h 852488"/>
                <a:gd name="connsiteX56" fmla="*/ 97598 w 2312160"/>
                <a:gd name="connsiteY56" fmla="*/ 157163 h 852488"/>
                <a:gd name="connsiteX57" fmla="*/ 90454 w 2312160"/>
                <a:gd name="connsiteY57" fmla="*/ 171450 h 852488"/>
                <a:gd name="connsiteX58" fmla="*/ 88073 w 2312160"/>
                <a:gd name="connsiteY58" fmla="*/ 178594 h 852488"/>
                <a:gd name="connsiteX59" fmla="*/ 78548 w 2312160"/>
                <a:gd name="connsiteY59" fmla="*/ 192881 h 852488"/>
                <a:gd name="connsiteX60" fmla="*/ 73785 w 2312160"/>
                <a:gd name="connsiteY60" fmla="*/ 202406 h 852488"/>
                <a:gd name="connsiteX61" fmla="*/ 69023 w 2312160"/>
                <a:gd name="connsiteY61" fmla="*/ 223838 h 852488"/>
                <a:gd name="connsiteX62" fmla="*/ 66641 w 2312160"/>
                <a:gd name="connsiteY62" fmla="*/ 266700 h 852488"/>
                <a:gd name="connsiteX63" fmla="*/ 2348 w 2312160"/>
                <a:gd name="connsiteY63" fmla="*/ 297656 h 852488"/>
                <a:gd name="connsiteX64" fmla="*/ 14254 w 2312160"/>
                <a:gd name="connsiteY64" fmla="*/ 321469 h 852488"/>
                <a:gd name="connsiteX65" fmla="*/ 16635 w 2312160"/>
                <a:gd name="connsiteY65" fmla="*/ 330994 h 852488"/>
                <a:gd name="connsiteX66" fmla="*/ 30923 w 2312160"/>
                <a:gd name="connsiteY66" fmla="*/ 345281 h 852488"/>
                <a:gd name="connsiteX67" fmla="*/ 35685 w 2312160"/>
                <a:gd name="connsiteY67" fmla="*/ 366713 h 852488"/>
                <a:gd name="connsiteX68" fmla="*/ 40448 w 2312160"/>
                <a:gd name="connsiteY68" fmla="*/ 381000 h 852488"/>
                <a:gd name="connsiteX69" fmla="*/ 42829 w 2312160"/>
                <a:gd name="connsiteY69" fmla="*/ 402431 h 852488"/>
                <a:gd name="connsiteX70" fmla="*/ 47591 w 2312160"/>
                <a:gd name="connsiteY70" fmla="*/ 414338 h 852488"/>
                <a:gd name="connsiteX71" fmla="*/ 49973 w 2312160"/>
                <a:gd name="connsiteY71" fmla="*/ 450056 h 852488"/>
                <a:gd name="connsiteX72" fmla="*/ 52354 w 2312160"/>
                <a:gd name="connsiteY72" fmla="*/ 619125 h 852488"/>
                <a:gd name="connsiteX73" fmla="*/ 59498 w 2312160"/>
                <a:gd name="connsiteY73" fmla="*/ 659606 h 852488"/>
                <a:gd name="connsiteX74" fmla="*/ 66641 w 2312160"/>
                <a:gd name="connsiteY74" fmla="*/ 678656 h 852488"/>
                <a:gd name="connsiteX75" fmla="*/ 76166 w 2312160"/>
                <a:gd name="connsiteY75" fmla="*/ 690563 h 852488"/>
                <a:gd name="connsiteX76" fmla="*/ 111885 w 2312160"/>
                <a:gd name="connsiteY76" fmla="*/ 692944 h 852488"/>
                <a:gd name="connsiteX77" fmla="*/ 119029 w 2312160"/>
                <a:gd name="connsiteY77" fmla="*/ 695325 h 852488"/>
                <a:gd name="connsiteX78" fmla="*/ 128554 w 2312160"/>
                <a:gd name="connsiteY78" fmla="*/ 700088 h 852488"/>
                <a:gd name="connsiteX79" fmla="*/ 147604 w 2312160"/>
                <a:gd name="connsiteY79" fmla="*/ 707231 h 852488"/>
                <a:gd name="connsiteX80" fmla="*/ 154748 w 2312160"/>
                <a:gd name="connsiteY80" fmla="*/ 714375 h 852488"/>
                <a:gd name="connsiteX81" fmla="*/ 166654 w 2312160"/>
                <a:gd name="connsiteY81" fmla="*/ 723900 h 852488"/>
                <a:gd name="connsiteX82" fmla="*/ 173798 w 2312160"/>
                <a:gd name="connsiteY82" fmla="*/ 733425 h 852488"/>
                <a:gd name="connsiteX83" fmla="*/ 176179 w 2312160"/>
                <a:gd name="connsiteY83" fmla="*/ 740569 h 852488"/>
                <a:gd name="connsiteX84" fmla="*/ 183323 w 2312160"/>
                <a:gd name="connsiteY84" fmla="*/ 745331 h 852488"/>
                <a:gd name="connsiteX85" fmla="*/ 214279 w 2312160"/>
                <a:gd name="connsiteY85" fmla="*/ 750094 h 852488"/>
                <a:gd name="connsiteX86" fmla="*/ 238091 w 2312160"/>
                <a:gd name="connsiteY86" fmla="*/ 757238 h 852488"/>
                <a:gd name="connsiteX87" fmla="*/ 257141 w 2312160"/>
                <a:gd name="connsiteY87" fmla="*/ 759619 h 852488"/>
                <a:gd name="connsiteX88" fmla="*/ 273810 w 2312160"/>
                <a:gd name="connsiteY88" fmla="*/ 762000 h 852488"/>
                <a:gd name="connsiteX89" fmla="*/ 304766 w 2312160"/>
                <a:gd name="connsiteY89" fmla="*/ 764381 h 852488"/>
                <a:gd name="connsiteX90" fmla="*/ 361916 w 2312160"/>
                <a:gd name="connsiteY90" fmla="*/ 771525 h 852488"/>
                <a:gd name="connsiteX91" fmla="*/ 414304 w 2312160"/>
                <a:gd name="connsiteY91" fmla="*/ 769144 h 852488"/>
                <a:gd name="connsiteX92" fmla="*/ 423829 w 2312160"/>
                <a:gd name="connsiteY92" fmla="*/ 766763 h 852488"/>
                <a:gd name="connsiteX93" fmla="*/ 447641 w 2312160"/>
                <a:gd name="connsiteY93" fmla="*/ 750094 h 852488"/>
                <a:gd name="connsiteX94" fmla="*/ 471454 w 2312160"/>
                <a:gd name="connsiteY94" fmla="*/ 735806 h 852488"/>
                <a:gd name="connsiteX95" fmla="*/ 478598 w 2312160"/>
                <a:gd name="connsiteY95" fmla="*/ 733425 h 852488"/>
                <a:gd name="connsiteX96" fmla="*/ 492885 w 2312160"/>
                <a:gd name="connsiteY96" fmla="*/ 726281 h 852488"/>
                <a:gd name="connsiteX97" fmla="*/ 509554 w 2312160"/>
                <a:gd name="connsiteY97" fmla="*/ 719138 h 852488"/>
                <a:gd name="connsiteX98" fmla="*/ 516698 w 2312160"/>
                <a:gd name="connsiteY98" fmla="*/ 714375 h 852488"/>
                <a:gd name="connsiteX99" fmla="*/ 526223 w 2312160"/>
                <a:gd name="connsiteY99" fmla="*/ 711994 h 852488"/>
                <a:gd name="connsiteX100" fmla="*/ 554798 w 2312160"/>
                <a:gd name="connsiteY100" fmla="*/ 707231 h 852488"/>
                <a:gd name="connsiteX101" fmla="*/ 678623 w 2312160"/>
                <a:gd name="connsiteY101" fmla="*/ 704850 h 852488"/>
                <a:gd name="connsiteX102" fmla="*/ 688148 w 2312160"/>
                <a:gd name="connsiteY102" fmla="*/ 707231 h 852488"/>
                <a:gd name="connsiteX103" fmla="*/ 728629 w 2312160"/>
                <a:gd name="connsiteY103" fmla="*/ 709613 h 852488"/>
                <a:gd name="connsiteX104" fmla="*/ 761966 w 2312160"/>
                <a:gd name="connsiteY104" fmla="*/ 711994 h 852488"/>
                <a:gd name="connsiteX105" fmla="*/ 797685 w 2312160"/>
                <a:gd name="connsiteY105" fmla="*/ 716756 h 852488"/>
                <a:gd name="connsiteX106" fmla="*/ 811973 w 2312160"/>
                <a:gd name="connsiteY106" fmla="*/ 719138 h 852488"/>
                <a:gd name="connsiteX107" fmla="*/ 859598 w 2312160"/>
                <a:gd name="connsiteY107" fmla="*/ 728663 h 852488"/>
                <a:gd name="connsiteX108" fmla="*/ 871504 w 2312160"/>
                <a:gd name="connsiteY108" fmla="*/ 733425 h 852488"/>
                <a:gd name="connsiteX109" fmla="*/ 890554 w 2312160"/>
                <a:gd name="connsiteY109" fmla="*/ 738188 h 852488"/>
                <a:gd name="connsiteX110" fmla="*/ 904841 w 2312160"/>
                <a:gd name="connsiteY110" fmla="*/ 747713 h 852488"/>
                <a:gd name="connsiteX111" fmla="*/ 911985 w 2312160"/>
                <a:gd name="connsiteY111" fmla="*/ 750094 h 852488"/>
                <a:gd name="connsiteX112" fmla="*/ 928654 w 2312160"/>
                <a:gd name="connsiteY112" fmla="*/ 754856 h 852488"/>
                <a:gd name="connsiteX113" fmla="*/ 950085 w 2312160"/>
                <a:gd name="connsiteY113" fmla="*/ 766763 h 852488"/>
                <a:gd name="connsiteX114" fmla="*/ 976279 w 2312160"/>
                <a:gd name="connsiteY114" fmla="*/ 783431 h 852488"/>
                <a:gd name="connsiteX115" fmla="*/ 997710 w 2312160"/>
                <a:gd name="connsiteY115" fmla="*/ 790575 h 852488"/>
                <a:gd name="connsiteX116" fmla="*/ 1004854 w 2312160"/>
                <a:gd name="connsiteY116" fmla="*/ 797719 h 852488"/>
                <a:gd name="connsiteX117" fmla="*/ 1023904 w 2312160"/>
                <a:gd name="connsiteY117" fmla="*/ 812006 h 852488"/>
                <a:gd name="connsiteX118" fmla="*/ 1031048 w 2312160"/>
                <a:gd name="connsiteY118" fmla="*/ 821531 h 852488"/>
                <a:gd name="connsiteX119" fmla="*/ 1040573 w 2312160"/>
                <a:gd name="connsiteY119" fmla="*/ 831056 h 852488"/>
                <a:gd name="connsiteX120" fmla="*/ 1057241 w 2312160"/>
                <a:gd name="connsiteY120" fmla="*/ 852488 h 852488"/>
                <a:gd name="connsiteX121" fmla="*/ 1128679 w 2312160"/>
                <a:gd name="connsiteY121" fmla="*/ 850106 h 852488"/>
                <a:gd name="connsiteX122" fmla="*/ 1142966 w 2312160"/>
                <a:gd name="connsiteY122" fmla="*/ 835819 h 852488"/>
                <a:gd name="connsiteX123" fmla="*/ 1150110 w 2312160"/>
                <a:gd name="connsiteY123" fmla="*/ 833438 h 852488"/>
                <a:gd name="connsiteX124" fmla="*/ 1154873 w 2312160"/>
                <a:gd name="connsiteY124" fmla="*/ 826294 h 852488"/>
                <a:gd name="connsiteX125" fmla="*/ 1166779 w 2312160"/>
                <a:gd name="connsiteY125" fmla="*/ 823913 h 852488"/>
                <a:gd name="connsiteX126" fmla="*/ 1173923 w 2312160"/>
                <a:gd name="connsiteY126" fmla="*/ 821531 h 852488"/>
                <a:gd name="connsiteX127" fmla="*/ 1247741 w 2312160"/>
                <a:gd name="connsiteY127" fmla="*/ 821531 h 852488"/>
                <a:gd name="connsiteX128" fmla="*/ 1257266 w 2312160"/>
                <a:gd name="connsiteY128" fmla="*/ 819150 h 852488"/>
                <a:gd name="connsiteX129" fmla="*/ 1262029 w 2312160"/>
                <a:gd name="connsiteY129" fmla="*/ 812006 h 852488"/>
                <a:gd name="connsiteX130" fmla="*/ 1269173 w 2312160"/>
                <a:gd name="connsiteY130" fmla="*/ 809625 h 852488"/>
                <a:gd name="connsiteX131" fmla="*/ 1276316 w 2312160"/>
                <a:gd name="connsiteY131" fmla="*/ 804863 h 852488"/>
                <a:gd name="connsiteX132" fmla="*/ 1278698 w 2312160"/>
                <a:gd name="connsiteY132" fmla="*/ 797719 h 852488"/>
                <a:gd name="connsiteX133" fmla="*/ 1292985 w 2312160"/>
                <a:gd name="connsiteY133" fmla="*/ 792956 h 852488"/>
                <a:gd name="connsiteX134" fmla="*/ 1295366 w 2312160"/>
                <a:gd name="connsiteY134" fmla="*/ 785813 h 852488"/>
                <a:gd name="connsiteX135" fmla="*/ 1302510 w 2312160"/>
                <a:gd name="connsiteY135" fmla="*/ 783431 h 852488"/>
                <a:gd name="connsiteX136" fmla="*/ 1312035 w 2312160"/>
                <a:gd name="connsiteY136" fmla="*/ 778669 h 852488"/>
                <a:gd name="connsiteX137" fmla="*/ 1321560 w 2312160"/>
                <a:gd name="connsiteY137" fmla="*/ 769144 h 852488"/>
                <a:gd name="connsiteX138" fmla="*/ 1328704 w 2312160"/>
                <a:gd name="connsiteY138" fmla="*/ 766763 h 852488"/>
                <a:gd name="connsiteX139" fmla="*/ 1350135 w 2312160"/>
                <a:gd name="connsiteY139" fmla="*/ 754856 h 852488"/>
                <a:gd name="connsiteX140" fmla="*/ 1366804 w 2312160"/>
                <a:gd name="connsiteY140" fmla="*/ 750094 h 852488"/>
                <a:gd name="connsiteX141" fmla="*/ 1373948 w 2312160"/>
                <a:gd name="connsiteY141" fmla="*/ 745331 h 852488"/>
                <a:gd name="connsiteX142" fmla="*/ 1381091 w 2312160"/>
                <a:gd name="connsiteY142" fmla="*/ 742950 h 852488"/>
                <a:gd name="connsiteX143" fmla="*/ 1414429 w 2312160"/>
                <a:gd name="connsiteY143" fmla="*/ 738188 h 852488"/>
                <a:gd name="connsiteX144" fmla="*/ 1423954 w 2312160"/>
                <a:gd name="connsiteY144" fmla="*/ 735806 h 852488"/>
                <a:gd name="connsiteX145" fmla="*/ 1450148 w 2312160"/>
                <a:gd name="connsiteY145" fmla="*/ 728663 h 852488"/>
                <a:gd name="connsiteX146" fmla="*/ 1488248 w 2312160"/>
                <a:gd name="connsiteY146" fmla="*/ 726281 h 852488"/>
                <a:gd name="connsiteX147" fmla="*/ 1514441 w 2312160"/>
                <a:gd name="connsiteY147" fmla="*/ 728663 h 852488"/>
                <a:gd name="connsiteX148" fmla="*/ 1521585 w 2312160"/>
                <a:gd name="connsiteY148" fmla="*/ 731044 h 852488"/>
                <a:gd name="connsiteX149" fmla="*/ 1559685 w 2312160"/>
                <a:gd name="connsiteY149" fmla="*/ 728663 h 852488"/>
                <a:gd name="connsiteX150" fmla="*/ 1578735 w 2312160"/>
                <a:gd name="connsiteY150" fmla="*/ 723900 h 852488"/>
                <a:gd name="connsiteX151" fmla="*/ 1588260 w 2312160"/>
                <a:gd name="connsiteY151" fmla="*/ 719138 h 852488"/>
                <a:gd name="connsiteX152" fmla="*/ 1597785 w 2312160"/>
                <a:gd name="connsiteY152" fmla="*/ 716756 h 852488"/>
                <a:gd name="connsiteX153" fmla="*/ 1604929 w 2312160"/>
                <a:gd name="connsiteY153" fmla="*/ 714375 h 852488"/>
                <a:gd name="connsiteX154" fmla="*/ 1626360 w 2312160"/>
                <a:gd name="connsiteY154" fmla="*/ 704850 h 852488"/>
                <a:gd name="connsiteX155" fmla="*/ 1640648 w 2312160"/>
                <a:gd name="connsiteY155" fmla="*/ 700088 h 852488"/>
                <a:gd name="connsiteX156" fmla="*/ 1647791 w 2312160"/>
                <a:gd name="connsiteY156" fmla="*/ 702469 h 852488"/>
                <a:gd name="connsiteX157" fmla="*/ 1659698 w 2312160"/>
                <a:gd name="connsiteY157" fmla="*/ 716756 h 852488"/>
                <a:gd name="connsiteX158" fmla="*/ 1666841 w 2312160"/>
                <a:gd name="connsiteY158" fmla="*/ 723900 h 852488"/>
                <a:gd name="connsiteX159" fmla="*/ 1681129 w 2312160"/>
                <a:gd name="connsiteY159" fmla="*/ 733425 h 852488"/>
                <a:gd name="connsiteX160" fmla="*/ 1688273 w 2312160"/>
                <a:gd name="connsiteY160" fmla="*/ 740569 h 852488"/>
                <a:gd name="connsiteX161" fmla="*/ 1709704 w 2312160"/>
                <a:gd name="connsiteY161" fmla="*/ 742950 h 852488"/>
                <a:gd name="connsiteX162" fmla="*/ 1719229 w 2312160"/>
                <a:gd name="connsiteY162" fmla="*/ 745331 h 852488"/>
                <a:gd name="connsiteX163" fmla="*/ 1726373 w 2312160"/>
                <a:gd name="connsiteY163" fmla="*/ 747713 h 852488"/>
                <a:gd name="connsiteX164" fmla="*/ 1740660 w 2312160"/>
                <a:gd name="connsiteY164" fmla="*/ 750094 h 852488"/>
                <a:gd name="connsiteX165" fmla="*/ 1759710 w 2312160"/>
                <a:gd name="connsiteY165" fmla="*/ 757238 h 852488"/>
                <a:gd name="connsiteX166" fmla="*/ 1771616 w 2312160"/>
                <a:gd name="connsiteY166" fmla="*/ 759619 h 852488"/>
                <a:gd name="connsiteX167" fmla="*/ 1814479 w 2312160"/>
                <a:gd name="connsiteY167" fmla="*/ 764381 h 852488"/>
                <a:gd name="connsiteX168" fmla="*/ 1826385 w 2312160"/>
                <a:gd name="connsiteY168" fmla="*/ 766763 h 852488"/>
                <a:gd name="connsiteX169" fmla="*/ 1847816 w 2312160"/>
                <a:gd name="connsiteY169" fmla="*/ 776288 h 852488"/>
                <a:gd name="connsiteX170" fmla="*/ 1866866 w 2312160"/>
                <a:gd name="connsiteY170" fmla="*/ 788194 h 852488"/>
                <a:gd name="connsiteX171" fmla="*/ 1876391 w 2312160"/>
                <a:gd name="connsiteY171" fmla="*/ 795338 h 852488"/>
                <a:gd name="connsiteX172" fmla="*/ 1888298 w 2312160"/>
                <a:gd name="connsiteY172" fmla="*/ 797719 h 852488"/>
                <a:gd name="connsiteX173" fmla="*/ 1902585 w 2312160"/>
                <a:gd name="connsiteY173" fmla="*/ 807244 h 852488"/>
                <a:gd name="connsiteX174" fmla="*/ 1914491 w 2312160"/>
                <a:gd name="connsiteY174" fmla="*/ 816769 h 852488"/>
                <a:gd name="connsiteX175" fmla="*/ 1924016 w 2312160"/>
                <a:gd name="connsiteY175" fmla="*/ 823913 h 852488"/>
                <a:gd name="connsiteX176" fmla="*/ 1928779 w 2312160"/>
                <a:gd name="connsiteY176" fmla="*/ 831056 h 852488"/>
                <a:gd name="connsiteX177" fmla="*/ 1985929 w 2312160"/>
                <a:gd name="connsiteY177" fmla="*/ 828675 h 852488"/>
                <a:gd name="connsiteX178" fmla="*/ 1997835 w 2312160"/>
                <a:gd name="connsiteY178" fmla="*/ 826294 h 852488"/>
                <a:gd name="connsiteX179" fmla="*/ 2004979 w 2312160"/>
                <a:gd name="connsiteY179" fmla="*/ 823913 h 852488"/>
                <a:gd name="connsiteX180" fmla="*/ 2024029 w 2312160"/>
                <a:gd name="connsiteY180" fmla="*/ 819150 h 852488"/>
                <a:gd name="connsiteX181" fmla="*/ 2033554 w 2312160"/>
                <a:gd name="connsiteY181" fmla="*/ 814388 h 852488"/>
                <a:gd name="connsiteX182" fmla="*/ 2040698 w 2312160"/>
                <a:gd name="connsiteY182" fmla="*/ 812006 h 852488"/>
                <a:gd name="connsiteX183" fmla="*/ 2047841 w 2312160"/>
                <a:gd name="connsiteY183" fmla="*/ 807244 h 852488"/>
                <a:gd name="connsiteX184" fmla="*/ 2064510 w 2312160"/>
                <a:gd name="connsiteY184" fmla="*/ 802481 h 852488"/>
                <a:gd name="connsiteX185" fmla="*/ 2095466 w 2312160"/>
                <a:gd name="connsiteY185" fmla="*/ 790575 h 852488"/>
                <a:gd name="connsiteX186" fmla="*/ 2104991 w 2312160"/>
                <a:gd name="connsiteY186" fmla="*/ 783431 h 852488"/>
                <a:gd name="connsiteX187" fmla="*/ 2124041 w 2312160"/>
                <a:gd name="connsiteY187" fmla="*/ 773906 h 852488"/>
                <a:gd name="connsiteX188" fmla="*/ 2140710 w 2312160"/>
                <a:gd name="connsiteY188" fmla="*/ 766763 h 852488"/>
                <a:gd name="connsiteX189" fmla="*/ 2154998 w 2312160"/>
                <a:gd name="connsiteY189" fmla="*/ 759619 h 852488"/>
                <a:gd name="connsiteX190" fmla="*/ 2171666 w 2312160"/>
                <a:gd name="connsiteY190" fmla="*/ 754856 h 852488"/>
                <a:gd name="connsiteX191" fmla="*/ 2200241 w 2312160"/>
                <a:gd name="connsiteY191" fmla="*/ 750094 h 852488"/>
                <a:gd name="connsiteX192" fmla="*/ 2209766 w 2312160"/>
                <a:gd name="connsiteY192" fmla="*/ 747713 h 852488"/>
                <a:gd name="connsiteX193" fmla="*/ 2224054 w 2312160"/>
                <a:gd name="connsiteY193" fmla="*/ 745331 h 852488"/>
                <a:gd name="connsiteX194" fmla="*/ 2255010 w 2312160"/>
                <a:gd name="connsiteY194" fmla="*/ 740569 h 852488"/>
                <a:gd name="connsiteX195" fmla="*/ 2269298 w 2312160"/>
                <a:gd name="connsiteY195" fmla="*/ 714375 h 852488"/>
                <a:gd name="connsiteX196" fmla="*/ 2285966 w 2312160"/>
                <a:gd name="connsiteY196" fmla="*/ 683419 h 852488"/>
                <a:gd name="connsiteX197" fmla="*/ 2293110 w 2312160"/>
                <a:gd name="connsiteY197" fmla="*/ 659606 h 852488"/>
                <a:gd name="connsiteX198" fmla="*/ 2297873 w 2312160"/>
                <a:gd name="connsiteY198" fmla="*/ 642938 h 852488"/>
                <a:gd name="connsiteX199" fmla="*/ 2300254 w 2312160"/>
                <a:gd name="connsiteY199" fmla="*/ 628650 h 852488"/>
                <a:gd name="connsiteX200" fmla="*/ 2302635 w 2312160"/>
                <a:gd name="connsiteY200" fmla="*/ 616744 h 852488"/>
                <a:gd name="connsiteX201" fmla="*/ 2307398 w 2312160"/>
                <a:gd name="connsiteY201" fmla="*/ 588169 h 852488"/>
                <a:gd name="connsiteX202" fmla="*/ 2309779 w 2312160"/>
                <a:gd name="connsiteY202" fmla="*/ 561975 h 852488"/>
                <a:gd name="connsiteX203" fmla="*/ 2312160 w 2312160"/>
                <a:gd name="connsiteY203" fmla="*/ 554831 h 852488"/>
                <a:gd name="connsiteX204" fmla="*/ 2309779 w 2312160"/>
                <a:gd name="connsiteY204" fmla="*/ 542925 h 852488"/>
                <a:gd name="connsiteX205" fmla="*/ 2300254 w 2312160"/>
                <a:gd name="connsiteY205" fmla="*/ 519113 h 852488"/>
                <a:gd name="connsiteX206" fmla="*/ 2297873 w 2312160"/>
                <a:gd name="connsiteY206" fmla="*/ 504825 h 852488"/>
                <a:gd name="connsiteX207" fmla="*/ 2293110 w 2312160"/>
                <a:gd name="connsiteY207" fmla="*/ 490538 h 852488"/>
                <a:gd name="connsiteX208" fmla="*/ 2290729 w 2312160"/>
                <a:gd name="connsiteY208" fmla="*/ 459581 h 852488"/>
                <a:gd name="connsiteX209" fmla="*/ 2288348 w 2312160"/>
                <a:gd name="connsiteY209" fmla="*/ 447675 h 852488"/>
                <a:gd name="connsiteX210" fmla="*/ 2285966 w 2312160"/>
                <a:gd name="connsiteY210" fmla="*/ 428625 h 852488"/>
                <a:gd name="connsiteX211" fmla="*/ 2266916 w 2312160"/>
                <a:gd name="connsiteY211" fmla="*/ 338138 h 852488"/>
                <a:gd name="connsiteX212" fmla="*/ 2259773 w 2312160"/>
                <a:gd name="connsiteY212" fmla="*/ 333375 h 852488"/>
                <a:gd name="connsiteX213" fmla="*/ 2247866 w 2312160"/>
                <a:gd name="connsiteY213" fmla="*/ 319088 h 852488"/>
                <a:gd name="connsiteX214" fmla="*/ 2233579 w 2312160"/>
                <a:gd name="connsiteY214" fmla="*/ 311944 h 852488"/>
                <a:gd name="connsiteX215" fmla="*/ 2214529 w 2312160"/>
                <a:gd name="connsiteY215" fmla="*/ 292894 h 852488"/>
                <a:gd name="connsiteX216" fmla="*/ 2202623 w 2312160"/>
                <a:gd name="connsiteY216" fmla="*/ 278606 h 852488"/>
                <a:gd name="connsiteX217" fmla="*/ 2195479 w 2312160"/>
                <a:gd name="connsiteY217" fmla="*/ 257175 h 852488"/>
                <a:gd name="connsiteX218" fmla="*/ 2190716 w 2312160"/>
                <a:gd name="connsiteY218" fmla="*/ 240506 h 852488"/>
                <a:gd name="connsiteX219" fmla="*/ 2181191 w 2312160"/>
                <a:gd name="connsiteY219" fmla="*/ 223838 h 852488"/>
                <a:gd name="connsiteX220" fmla="*/ 2174048 w 2312160"/>
                <a:gd name="connsiteY220" fmla="*/ 200025 h 852488"/>
                <a:gd name="connsiteX221" fmla="*/ 2171666 w 2312160"/>
                <a:gd name="connsiteY221" fmla="*/ 190500 h 852488"/>
                <a:gd name="connsiteX222" fmla="*/ 2164523 w 2312160"/>
                <a:gd name="connsiteY222" fmla="*/ 180975 h 852488"/>
                <a:gd name="connsiteX223" fmla="*/ 2162141 w 2312160"/>
                <a:gd name="connsiteY223" fmla="*/ 173831 h 852488"/>
                <a:gd name="connsiteX224" fmla="*/ 2143091 w 2312160"/>
                <a:gd name="connsiteY224" fmla="*/ 152400 h 852488"/>
                <a:gd name="connsiteX225" fmla="*/ 2124041 w 2312160"/>
                <a:gd name="connsiteY225" fmla="*/ 130969 h 852488"/>
                <a:gd name="connsiteX226" fmla="*/ 2128804 w 2312160"/>
                <a:gd name="connsiteY226" fmla="*/ 121444 h 852488"/>
                <a:gd name="connsiteX227" fmla="*/ 2159760 w 2312160"/>
                <a:gd name="connsiteY227" fmla="*/ 92869 h 852488"/>
                <a:gd name="connsiteX228" fmla="*/ 2164523 w 2312160"/>
                <a:gd name="connsiteY228" fmla="*/ 83344 h 852488"/>
                <a:gd name="connsiteX229" fmla="*/ 2159760 w 2312160"/>
                <a:gd name="connsiteY229" fmla="*/ 76200 h 852488"/>
                <a:gd name="connsiteX230" fmla="*/ 2152616 w 2312160"/>
                <a:gd name="connsiteY230" fmla="*/ 66675 h 852488"/>
                <a:gd name="connsiteX231" fmla="*/ 2126423 w 2312160"/>
                <a:gd name="connsiteY231" fmla="*/ 59531 h 852488"/>
                <a:gd name="connsiteX232" fmla="*/ 2119279 w 2312160"/>
                <a:gd name="connsiteY232" fmla="*/ 54769 h 852488"/>
                <a:gd name="connsiteX233" fmla="*/ 2109754 w 2312160"/>
                <a:gd name="connsiteY233" fmla="*/ 52388 h 852488"/>
                <a:gd name="connsiteX234" fmla="*/ 2047841 w 2312160"/>
                <a:gd name="connsiteY234" fmla="*/ 54769 h 852488"/>
                <a:gd name="connsiteX235" fmla="*/ 2038316 w 2312160"/>
                <a:gd name="connsiteY235" fmla="*/ 57150 h 852488"/>
                <a:gd name="connsiteX236" fmla="*/ 2019266 w 2312160"/>
                <a:gd name="connsiteY236" fmla="*/ 61913 h 852488"/>
                <a:gd name="connsiteX237" fmla="*/ 2007360 w 2312160"/>
                <a:gd name="connsiteY237" fmla="*/ 66675 h 852488"/>
                <a:gd name="connsiteX238" fmla="*/ 2000216 w 2312160"/>
                <a:gd name="connsiteY238" fmla="*/ 71438 h 852488"/>
                <a:gd name="connsiteX239" fmla="*/ 1981166 w 2312160"/>
                <a:gd name="connsiteY239" fmla="*/ 78581 h 852488"/>
                <a:gd name="connsiteX240" fmla="*/ 1964498 w 2312160"/>
                <a:gd name="connsiteY240" fmla="*/ 90488 h 852488"/>
                <a:gd name="connsiteX241" fmla="*/ 1952591 w 2312160"/>
                <a:gd name="connsiteY241" fmla="*/ 97631 h 852488"/>
                <a:gd name="connsiteX242" fmla="*/ 1943066 w 2312160"/>
                <a:gd name="connsiteY242" fmla="*/ 104775 h 852488"/>
                <a:gd name="connsiteX243" fmla="*/ 1928779 w 2312160"/>
                <a:gd name="connsiteY243" fmla="*/ 114300 h 852488"/>
                <a:gd name="connsiteX244" fmla="*/ 1914491 w 2312160"/>
                <a:gd name="connsiteY244" fmla="*/ 119063 h 852488"/>
                <a:gd name="connsiteX245" fmla="*/ 1907348 w 2312160"/>
                <a:gd name="connsiteY245" fmla="*/ 121444 h 852488"/>
                <a:gd name="connsiteX246" fmla="*/ 1893060 w 2312160"/>
                <a:gd name="connsiteY246" fmla="*/ 123825 h 852488"/>
                <a:gd name="connsiteX247" fmla="*/ 1883535 w 2312160"/>
                <a:gd name="connsiteY247" fmla="*/ 126206 h 852488"/>
                <a:gd name="connsiteX248" fmla="*/ 1857341 w 2312160"/>
                <a:gd name="connsiteY248" fmla="*/ 128588 h 852488"/>
                <a:gd name="connsiteX249" fmla="*/ 1816860 w 2312160"/>
                <a:gd name="connsiteY249" fmla="*/ 133350 h 852488"/>
                <a:gd name="connsiteX250" fmla="*/ 1804954 w 2312160"/>
                <a:gd name="connsiteY250" fmla="*/ 138113 h 852488"/>
                <a:gd name="connsiteX251" fmla="*/ 1773998 w 2312160"/>
                <a:gd name="connsiteY251" fmla="*/ 142875 h 852488"/>
                <a:gd name="connsiteX252" fmla="*/ 1733516 w 2312160"/>
                <a:gd name="connsiteY252" fmla="*/ 150019 h 852488"/>
                <a:gd name="connsiteX253" fmla="*/ 1478723 w 2312160"/>
                <a:gd name="connsiteY253" fmla="*/ 152400 h 852488"/>
                <a:gd name="connsiteX254" fmla="*/ 1471579 w 2312160"/>
                <a:gd name="connsiteY254" fmla="*/ 150019 h 852488"/>
                <a:gd name="connsiteX255" fmla="*/ 1459673 w 2312160"/>
                <a:gd name="connsiteY255" fmla="*/ 147638 h 852488"/>
                <a:gd name="connsiteX256" fmla="*/ 1373948 w 2312160"/>
                <a:gd name="connsiteY256" fmla="*/ 150019 h 852488"/>
                <a:gd name="connsiteX257" fmla="*/ 1366804 w 2312160"/>
                <a:gd name="connsiteY257" fmla="*/ 152400 h 852488"/>
                <a:gd name="connsiteX258" fmla="*/ 1352516 w 2312160"/>
                <a:gd name="connsiteY258" fmla="*/ 154781 h 852488"/>
                <a:gd name="connsiteX259" fmla="*/ 1340610 w 2312160"/>
                <a:gd name="connsiteY259" fmla="*/ 157163 h 852488"/>
                <a:gd name="connsiteX260" fmla="*/ 1290604 w 2312160"/>
                <a:gd name="connsiteY260" fmla="*/ 152400 h 852488"/>
                <a:gd name="connsiteX261" fmla="*/ 1269173 w 2312160"/>
                <a:gd name="connsiteY261" fmla="*/ 150019 h 852488"/>
                <a:gd name="connsiteX262" fmla="*/ 1257266 w 2312160"/>
                <a:gd name="connsiteY262" fmla="*/ 147638 h 852488"/>
                <a:gd name="connsiteX263" fmla="*/ 1192973 w 2312160"/>
                <a:gd name="connsiteY263" fmla="*/ 140494 h 852488"/>
                <a:gd name="connsiteX264" fmla="*/ 1138204 w 2312160"/>
                <a:gd name="connsiteY264" fmla="*/ 147638 h 852488"/>
                <a:gd name="connsiteX0" fmla="*/ 1123950 w 2297906"/>
                <a:gd name="connsiteY0" fmla="*/ 147638 h 852488"/>
                <a:gd name="connsiteX1" fmla="*/ 976312 w 2297906"/>
                <a:gd name="connsiteY1" fmla="*/ 152400 h 852488"/>
                <a:gd name="connsiteX2" fmla="*/ 959644 w 2297906"/>
                <a:gd name="connsiteY2" fmla="*/ 159544 h 852488"/>
                <a:gd name="connsiteX3" fmla="*/ 945356 w 2297906"/>
                <a:gd name="connsiteY3" fmla="*/ 164306 h 852488"/>
                <a:gd name="connsiteX4" fmla="*/ 871537 w 2297906"/>
                <a:gd name="connsiteY4" fmla="*/ 166688 h 852488"/>
                <a:gd name="connsiteX5" fmla="*/ 852487 w 2297906"/>
                <a:gd name="connsiteY5" fmla="*/ 164306 h 852488"/>
                <a:gd name="connsiteX6" fmla="*/ 845344 w 2297906"/>
                <a:gd name="connsiteY6" fmla="*/ 161925 h 852488"/>
                <a:gd name="connsiteX7" fmla="*/ 812006 w 2297906"/>
                <a:gd name="connsiteY7" fmla="*/ 169069 h 852488"/>
                <a:gd name="connsiteX8" fmla="*/ 778669 w 2297906"/>
                <a:gd name="connsiteY8" fmla="*/ 164306 h 852488"/>
                <a:gd name="connsiteX9" fmla="*/ 762000 w 2297906"/>
                <a:gd name="connsiteY9" fmla="*/ 152400 h 852488"/>
                <a:gd name="connsiteX10" fmla="*/ 757237 w 2297906"/>
                <a:gd name="connsiteY10" fmla="*/ 145256 h 852488"/>
                <a:gd name="connsiteX11" fmla="*/ 742950 w 2297906"/>
                <a:gd name="connsiteY11" fmla="*/ 135731 h 852488"/>
                <a:gd name="connsiteX12" fmla="*/ 733425 w 2297906"/>
                <a:gd name="connsiteY12" fmla="*/ 130969 h 852488"/>
                <a:gd name="connsiteX13" fmla="*/ 723900 w 2297906"/>
                <a:gd name="connsiteY13" fmla="*/ 123825 h 852488"/>
                <a:gd name="connsiteX14" fmla="*/ 716756 w 2297906"/>
                <a:gd name="connsiteY14" fmla="*/ 119063 h 852488"/>
                <a:gd name="connsiteX15" fmla="*/ 702469 w 2297906"/>
                <a:gd name="connsiteY15" fmla="*/ 107156 h 852488"/>
                <a:gd name="connsiteX16" fmla="*/ 673894 w 2297906"/>
                <a:gd name="connsiteY16" fmla="*/ 92869 h 852488"/>
                <a:gd name="connsiteX17" fmla="*/ 659606 w 2297906"/>
                <a:gd name="connsiteY17" fmla="*/ 85725 h 852488"/>
                <a:gd name="connsiteX18" fmla="*/ 640556 w 2297906"/>
                <a:gd name="connsiteY18" fmla="*/ 76200 h 852488"/>
                <a:gd name="connsiteX19" fmla="*/ 631031 w 2297906"/>
                <a:gd name="connsiteY19" fmla="*/ 69056 h 852488"/>
                <a:gd name="connsiteX20" fmla="*/ 614362 w 2297906"/>
                <a:gd name="connsiteY20" fmla="*/ 61913 h 852488"/>
                <a:gd name="connsiteX21" fmla="*/ 588169 w 2297906"/>
                <a:gd name="connsiteY21" fmla="*/ 45244 h 852488"/>
                <a:gd name="connsiteX22" fmla="*/ 576262 w 2297906"/>
                <a:gd name="connsiteY22" fmla="*/ 35719 h 852488"/>
                <a:gd name="connsiteX23" fmla="*/ 564356 w 2297906"/>
                <a:gd name="connsiteY23" fmla="*/ 23813 h 852488"/>
                <a:gd name="connsiteX24" fmla="*/ 550069 w 2297906"/>
                <a:gd name="connsiteY24" fmla="*/ 11906 h 852488"/>
                <a:gd name="connsiteX25" fmla="*/ 540544 w 2297906"/>
                <a:gd name="connsiteY25" fmla="*/ 4763 h 852488"/>
                <a:gd name="connsiteX26" fmla="*/ 526256 w 2297906"/>
                <a:gd name="connsiteY26" fmla="*/ 0 h 852488"/>
                <a:gd name="connsiteX27" fmla="*/ 478631 w 2297906"/>
                <a:gd name="connsiteY27" fmla="*/ 7144 h 852488"/>
                <a:gd name="connsiteX28" fmla="*/ 471487 w 2297906"/>
                <a:gd name="connsiteY28" fmla="*/ 11906 h 852488"/>
                <a:gd name="connsiteX29" fmla="*/ 466725 w 2297906"/>
                <a:gd name="connsiteY29" fmla="*/ 19050 h 852488"/>
                <a:gd name="connsiteX30" fmla="*/ 433387 w 2297906"/>
                <a:gd name="connsiteY30" fmla="*/ 21431 h 852488"/>
                <a:gd name="connsiteX31" fmla="*/ 426244 w 2297906"/>
                <a:gd name="connsiteY31" fmla="*/ 19050 h 852488"/>
                <a:gd name="connsiteX32" fmla="*/ 416719 w 2297906"/>
                <a:gd name="connsiteY32" fmla="*/ 14288 h 852488"/>
                <a:gd name="connsiteX33" fmla="*/ 400050 w 2297906"/>
                <a:gd name="connsiteY33" fmla="*/ 11906 h 852488"/>
                <a:gd name="connsiteX34" fmla="*/ 390525 w 2297906"/>
                <a:gd name="connsiteY34" fmla="*/ 7144 h 852488"/>
                <a:gd name="connsiteX35" fmla="*/ 373856 w 2297906"/>
                <a:gd name="connsiteY35" fmla="*/ 2381 h 852488"/>
                <a:gd name="connsiteX36" fmla="*/ 366712 w 2297906"/>
                <a:gd name="connsiteY36" fmla="*/ 0 h 852488"/>
                <a:gd name="connsiteX37" fmla="*/ 323850 w 2297906"/>
                <a:gd name="connsiteY37" fmla="*/ 4763 h 852488"/>
                <a:gd name="connsiteX38" fmla="*/ 319087 w 2297906"/>
                <a:gd name="connsiteY38" fmla="*/ 11906 h 852488"/>
                <a:gd name="connsiteX39" fmla="*/ 304800 w 2297906"/>
                <a:gd name="connsiteY39" fmla="*/ 23813 h 852488"/>
                <a:gd name="connsiteX40" fmla="*/ 300037 w 2297906"/>
                <a:gd name="connsiteY40" fmla="*/ 30956 h 852488"/>
                <a:gd name="connsiteX41" fmla="*/ 271462 w 2297906"/>
                <a:gd name="connsiteY41" fmla="*/ 57150 h 852488"/>
                <a:gd name="connsiteX42" fmla="*/ 264319 w 2297906"/>
                <a:gd name="connsiteY42" fmla="*/ 59531 h 852488"/>
                <a:gd name="connsiteX43" fmla="*/ 252412 w 2297906"/>
                <a:gd name="connsiteY43" fmla="*/ 69056 h 852488"/>
                <a:gd name="connsiteX44" fmla="*/ 245269 w 2297906"/>
                <a:gd name="connsiteY44" fmla="*/ 73819 h 852488"/>
                <a:gd name="connsiteX45" fmla="*/ 202406 w 2297906"/>
                <a:gd name="connsiteY45" fmla="*/ 78581 h 852488"/>
                <a:gd name="connsiteX46" fmla="*/ 164306 w 2297906"/>
                <a:gd name="connsiteY46" fmla="*/ 83344 h 852488"/>
                <a:gd name="connsiteX47" fmla="*/ 150019 w 2297906"/>
                <a:gd name="connsiteY47" fmla="*/ 88106 h 852488"/>
                <a:gd name="connsiteX48" fmla="*/ 135731 w 2297906"/>
                <a:gd name="connsiteY48" fmla="*/ 95250 h 852488"/>
                <a:gd name="connsiteX49" fmla="*/ 130969 w 2297906"/>
                <a:gd name="connsiteY49" fmla="*/ 104775 h 852488"/>
                <a:gd name="connsiteX50" fmla="*/ 123825 w 2297906"/>
                <a:gd name="connsiteY50" fmla="*/ 107156 h 852488"/>
                <a:gd name="connsiteX51" fmla="*/ 116681 w 2297906"/>
                <a:gd name="connsiteY51" fmla="*/ 111919 h 852488"/>
                <a:gd name="connsiteX52" fmla="*/ 109537 w 2297906"/>
                <a:gd name="connsiteY52" fmla="*/ 121444 h 852488"/>
                <a:gd name="connsiteX53" fmla="*/ 102394 w 2297906"/>
                <a:gd name="connsiteY53" fmla="*/ 128588 h 852488"/>
                <a:gd name="connsiteX54" fmla="*/ 92869 w 2297906"/>
                <a:gd name="connsiteY54" fmla="*/ 142875 h 852488"/>
                <a:gd name="connsiteX55" fmla="*/ 88106 w 2297906"/>
                <a:gd name="connsiteY55" fmla="*/ 150019 h 852488"/>
                <a:gd name="connsiteX56" fmla="*/ 83344 w 2297906"/>
                <a:gd name="connsiteY56" fmla="*/ 157163 h 852488"/>
                <a:gd name="connsiteX57" fmla="*/ 76200 w 2297906"/>
                <a:gd name="connsiteY57" fmla="*/ 171450 h 852488"/>
                <a:gd name="connsiteX58" fmla="*/ 73819 w 2297906"/>
                <a:gd name="connsiteY58" fmla="*/ 178594 h 852488"/>
                <a:gd name="connsiteX59" fmla="*/ 64294 w 2297906"/>
                <a:gd name="connsiteY59" fmla="*/ 192881 h 852488"/>
                <a:gd name="connsiteX60" fmla="*/ 59531 w 2297906"/>
                <a:gd name="connsiteY60" fmla="*/ 202406 h 852488"/>
                <a:gd name="connsiteX61" fmla="*/ 54769 w 2297906"/>
                <a:gd name="connsiteY61" fmla="*/ 223838 h 852488"/>
                <a:gd name="connsiteX62" fmla="*/ 52387 w 2297906"/>
                <a:gd name="connsiteY62" fmla="*/ 266700 h 852488"/>
                <a:gd name="connsiteX63" fmla="*/ 0 w 2297906"/>
                <a:gd name="connsiteY63" fmla="*/ 321469 h 852488"/>
                <a:gd name="connsiteX64" fmla="*/ 2381 w 2297906"/>
                <a:gd name="connsiteY64" fmla="*/ 330994 h 852488"/>
                <a:gd name="connsiteX65" fmla="*/ 16669 w 2297906"/>
                <a:gd name="connsiteY65" fmla="*/ 345281 h 852488"/>
                <a:gd name="connsiteX66" fmla="*/ 21431 w 2297906"/>
                <a:gd name="connsiteY66" fmla="*/ 366713 h 852488"/>
                <a:gd name="connsiteX67" fmla="*/ 26194 w 2297906"/>
                <a:gd name="connsiteY67" fmla="*/ 381000 h 852488"/>
                <a:gd name="connsiteX68" fmla="*/ 28575 w 2297906"/>
                <a:gd name="connsiteY68" fmla="*/ 402431 h 852488"/>
                <a:gd name="connsiteX69" fmla="*/ 33337 w 2297906"/>
                <a:gd name="connsiteY69" fmla="*/ 414338 h 852488"/>
                <a:gd name="connsiteX70" fmla="*/ 35719 w 2297906"/>
                <a:gd name="connsiteY70" fmla="*/ 450056 h 852488"/>
                <a:gd name="connsiteX71" fmla="*/ 38100 w 2297906"/>
                <a:gd name="connsiteY71" fmla="*/ 619125 h 852488"/>
                <a:gd name="connsiteX72" fmla="*/ 45244 w 2297906"/>
                <a:gd name="connsiteY72" fmla="*/ 659606 h 852488"/>
                <a:gd name="connsiteX73" fmla="*/ 52387 w 2297906"/>
                <a:gd name="connsiteY73" fmla="*/ 678656 h 852488"/>
                <a:gd name="connsiteX74" fmla="*/ 61912 w 2297906"/>
                <a:gd name="connsiteY74" fmla="*/ 690563 h 852488"/>
                <a:gd name="connsiteX75" fmla="*/ 97631 w 2297906"/>
                <a:gd name="connsiteY75" fmla="*/ 692944 h 852488"/>
                <a:gd name="connsiteX76" fmla="*/ 104775 w 2297906"/>
                <a:gd name="connsiteY76" fmla="*/ 695325 h 852488"/>
                <a:gd name="connsiteX77" fmla="*/ 114300 w 2297906"/>
                <a:gd name="connsiteY77" fmla="*/ 700088 h 852488"/>
                <a:gd name="connsiteX78" fmla="*/ 133350 w 2297906"/>
                <a:gd name="connsiteY78" fmla="*/ 707231 h 852488"/>
                <a:gd name="connsiteX79" fmla="*/ 140494 w 2297906"/>
                <a:gd name="connsiteY79" fmla="*/ 714375 h 852488"/>
                <a:gd name="connsiteX80" fmla="*/ 152400 w 2297906"/>
                <a:gd name="connsiteY80" fmla="*/ 723900 h 852488"/>
                <a:gd name="connsiteX81" fmla="*/ 159544 w 2297906"/>
                <a:gd name="connsiteY81" fmla="*/ 733425 h 852488"/>
                <a:gd name="connsiteX82" fmla="*/ 161925 w 2297906"/>
                <a:gd name="connsiteY82" fmla="*/ 740569 h 852488"/>
                <a:gd name="connsiteX83" fmla="*/ 169069 w 2297906"/>
                <a:gd name="connsiteY83" fmla="*/ 745331 h 852488"/>
                <a:gd name="connsiteX84" fmla="*/ 200025 w 2297906"/>
                <a:gd name="connsiteY84" fmla="*/ 750094 h 852488"/>
                <a:gd name="connsiteX85" fmla="*/ 223837 w 2297906"/>
                <a:gd name="connsiteY85" fmla="*/ 757238 h 852488"/>
                <a:gd name="connsiteX86" fmla="*/ 242887 w 2297906"/>
                <a:gd name="connsiteY86" fmla="*/ 759619 h 852488"/>
                <a:gd name="connsiteX87" fmla="*/ 259556 w 2297906"/>
                <a:gd name="connsiteY87" fmla="*/ 762000 h 852488"/>
                <a:gd name="connsiteX88" fmla="*/ 290512 w 2297906"/>
                <a:gd name="connsiteY88" fmla="*/ 764381 h 852488"/>
                <a:gd name="connsiteX89" fmla="*/ 347662 w 2297906"/>
                <a:gd name="connsiteY89" fmla="*/ 771525 h 852488"/>
                <a:gd name="connsiteX90" fmla="*/ 400050 w 2297906"/>
                <a:gd name="connsiteY90" fmla="*/ 769144 h 852488"/>
                <a:gd name="connsiteX91" fmla="*/ 409575 w 2297906"/>
                <a:gd name="connsiteY91" fmla="*/ 766763 h 852488"/>
                <a:gd name="connsiteX92" fmla="*/ 433387 w 2297906"/>
                <a:gd name="connsiteY92" fmla="*/ 750094 h 852488"/>
                <a:gd name="connsiteX93" fmla="*/ 457200 w 2297906"/>
                <a:gd name="connsiteY93" fmla="*/ 735806 h 852488"/>
                <a:gd name="connsiteX94" fmla="*/ 464344 w 2297906"/>
                <a:gd name="connsiteY94" fmla="*/ 733425 h 852488"/>
                <a:gd name="connsiteX95" fmla="*/ 478631 w 2297906"/>
                <a:gd name="connsiteY95" fmla="*/ 726281 h 852488"/>
                <a:gd name="connsiteX96" fmla="*/ 495300 w 2297906"/>
                <a:gd name="connsiteY96" fmla="*/ 719138 h 852488"/>
                <a:gd name="connsiteX97" fmla="*/ 502444 w 2297906"/>
                <a:gd name="connsiteY97" fmla="*/ 714375 h 852488"/>
                <a:gd name="connsiteX98" fmla="*/ 511969 w 2297906"/>
                <a:gd name="connsiteY98" fmla="*/ 711994 h 852488"/>
                <a:gd name="connsiteX99" fmla="*/ 540544 w 2297906"/>
                <a:gd name="connsiteY99" fmla="*/ 707231 h 852488"/>
                <a:gd name="connsiteX100" fmla="*/ 664369 w 2297906"/>
                <a:gd name="connsiteY100" fmla="*/ 704850 h 852488"/>
                <a:gd name="connsiteX101" fmla="*/ 673894 w 2297906"/>
                <a:gd name="connsiteY101" fmla="*/ 707231 h 852488"/>
                <a:gd name="connsiteX102" fmla="*/ 714375 w 2297906"/>
                <a:gd name="connsiteY102" fmla="*/ 709613 h 852488"/>
                <a:gd name="connsiteX103" fmla="*/ 747712 w 2297906"/>
                <a:gd name="connsiteY103" fmla="*/ 711994 h 852488"/>
                <a:gd name="connsiteX104" fmla="*/ 783431 w 2297906"/>
                <a:gd name="connsiteY104" fmla="*/ 716756 h 852488"/>
                <a:gd name="connsiteX105" fmla="*/ 797719 w 2297906"/>
                <a:gd name="connsiteY105" fmla="*/ 719138 h 852488"/>
                <a:gd name="connsiteX106" fmla="*/ 845344 w 2297906"/>
                <a:gd name="connsiteY106" fmla="*/ 728663 h 852488"/>
                <a:gd name="connsiteX107" fmla="*/ 857250 w 2297906"/>
                <a:gd name="connsiteY107" fmla="*/ 733425 h 852488"/>
                <a:gd name="connsiteX108" fmla="*/ 876300 w 2297906"/>
                <a:gd name="connsiteY108" fmla="*/ 738188 h 852488"/>
                <a:gd name="connsiteX109" fmla="*/ 890587 w 2297906"/>
                <a:gd name="connsiteY109" fmla="*/ 747713 h 852488"/>
                <a:gd name="connsiteX110" fmla="*/ 897731 w 2297906"/>
                <a:gd name="connsiteY110" fmla="*/ 750094 h 852488"/>
                <a:gd name="connsiteX111" fmla="*/ 914400 w 2297906"/>
                <a:gd name="connsiteY111" fmla="*/ 754856 h 852488"/>
                <a:gd name="connsiteX112" fmla="*/ 935831 w 2297906"/>
                <a:gd name="connsiteY112" fmla="*/ 766763 h 852488"/>
                <a:gd name="connsiteX113" fmla="*/ 962025 w 2297906"/>
                <a:gd name="connsiteY113" fmla="*/ 783431 h 852488"/>
                <a:gd name="connsiteX114" fmla="*/ 983456 w 2297906"/>
                <a:gd name="connsiteY114" fmla="*/ 790575 h 852488"/>
                <a:gd name="connsiteX115" fmla="*/ 990600 w 2297906"/>
                <a:gd name="connsiteY115" fmla="*/ 797719 h 852488"/>
                <a:gd name="connsiteX116" fmla="*/ 1009650 w 2297906"/>
                <a:gd name="connsiteY116" fmla="*/ 812006 h 852488"/>
                <a:gd name="connsiteX117" fmla="*/ 1016794 w 2297906"/>
                <a:gd name="connsiteY117" fmla="*/ 821531 h 852488"/>
                <a:gd name="connsiteX118" fmla="*/ 1026319 w 2297906"/>
                <a:gd name="connsiteY118" fmla="*/ 831056 h 852488"/>
                <a:gd name="connsiteX119" fmla="*/ 1042987 w 2297906"/>
                <a:gd name="connsiteY119" fmla="*/ 852488 h 852488"/>
                <a:gd name="connsiteX120" fmla="*/ 1114425 w 2297906"/>
                <a:gd name="connsiteY120" fmla="*/ 850106 h 852488"/>
                <a:gd name="connsiteX121" fmla="*/ 1128712 w 2297906"/>
                <a:gd name="connsiteY121" fmla="*/ 835819 h 852488"/>
                <a:gd name="connsiteX122" fmla="*/ 1135856 w 2297906"/>
                <a:gd name="connsiteY122" fmla="*/ 833438 h 852488"/>
                <a:gd name="connsiteX123" fmla="*/ 1140619 w 2297906"/>
                <a:gd name="connsiteY123" fmla="*/ 826294 h 852488"/>
                <a:gd name="connsiteX124" fmla="*/ 1152525 w 2297906"/>
                <a:gd name="connsiteY124" fmla="*/ 823913 h 852488"/>
                <a:gd name="connsiteX125" fmla="*/ 1159669 w 2297906"/>
                <a:gd name="connsiteY125" fmla="*/ 821531 h 852488"/>
                <a:gd name="connsiteX126" fmla="*/ 1233487 w 2297906"/>
                <a:gd name="connsiteY126" fmla="*/ 821531 h 852488"/>
                <a:gd name="connsiteX127" fmla="*/ 1243012 w 2297906"/>
                <a:gd name="connsiteY127" fmla="*/ 819150 h 852488"/>
                <a:gd name="connsiteX128" fmla="*/ 1247775 w 2297906"/>
                <a:gd name="connsiteY128" fmla="*/ 812006 h 852488"/>
                <a:gd name="connsiteX129" fmla="*/ 1254919 w 2297906"/>
                <a:gd name="connsiteY129" fmla="*/ 809625 h 852488"/>
                <a:gd name="connsiteX130" fmla="*/ 1262062 w 2297906"/>
                <a:gd name="connsiteY130" fmla="*/ 804863 h 852488"/>
                <a:gd name="connsiteX131" fmla="*/ 1264444 w 2297906"/>
                <a:gd name="connsiteY131" fmla="*/ 797719 h 852488"/>
                <a:gd name="connsiteX132" fmla="*/ 1278731 w 2297906"/>
                <a:gd name="connsiteY132" fmla="*/ 792956 h 852488"/>
                <a:gd name="connsiteX133" fmla="*/ 1281112 w 2297906"/>
                <a:gd name="connsiteY133" fmla="*/ 785813 h 852488"/>
                <a:gd name="connsiteX134" fmla="*/ 1288256 w 2297906"/>
                <a:gd name="connsiteY134" fmla="*/ 783431 h 852488"/>
                <a:gd name="connsiteX135" fmla="*/ 1297781 w 2297906"/>
                <a:gd name="connsiteY135" fmla="*/ 778669 h 852488"/>
                <a:gd name="connsiteX136" fmla="*/ 1307306 w 2297906"/>
                <a:gd name="connsiteY136" fmla="*/ 769144 h 852488"/>
                <a:gd name="connsiteX137" fmla="*/ 1314450 w 2297906"/>
                <a:gd name="connsiteY137" fmla="*/ 766763 h 852488"/>
                <a:gd name="connsiteX138" fmla="*/ 1335881 w 2297906"/>
                <a:gd name="connsiteY138" fmla="*/ 754856 h 852488"/>
                <a:gd name="connsiteX139" fmla="*/ 1352550 w 2297906"/>
                <a:gd name="connsiteY139" fmla="*/ 750094 h 852488"/>
                <a:gd name="connsiteX140" fmla="*/ 1359694 w 2297906"/>
                <a:gd name="connsiteY140" fmla="*/ 745331 h 852488"/>
                <a:gd name="connsiteX141" fmla="*/ 1366837 w 2297906"/>
                <a:gd name="connsiteY141" fmla="*/ 742950 h 852488"/>
                <a:gd name="connsiteX142" fmla="*/ 1400175 w 2297906"/>
                <a:gd name="connsiteY142" fmla="*/ 738188 h 852488"/>
                <a:gd name="connsiteX143" fmla="*/ 1409700 w 2297906"/>
                <a:gd name="connsiteY143" fmla="*/ 735806 h 852488"/>
                <a:gd name="connsiteX144" fmla="*/ 1435894 w 2297906"/>
                <a:gd name="connsiteY144" fmla="*/ 728663 h 852488"/>
                <a:gd name="connsiteX145" fmla="*/ 1473994 w 2297906"/>
                <a:gd name="connsiteY145" fmla="*/ 726281 h 852488"/>
                <a:gd name="connsiteX146" fmla="*/ 1500187 w 2297906"/>
                <a:gd name="connsiteY146" fmla="*/ 728663 h 852488"/>
                <a:gd name="connsiteX147" fmla="*/ 1507331 w 2297906"/>
                <a:gd name="connsiteY147" fmla="*/ 731044 h 852488"/>
                <a:gd name="connsiteX148" fmla="*/ 1545431 w 2297906"/>
                <a:gd name="connsiteY148" fmla="*/ 728663 h 852488"/>
                <a:gd name="connsiteX149" fmla="*/ 1564481 w 2297906"/>
                <a:gd name="connsiteY149" fmla="*/ 723900 h 852488"/>
                <a:gd name="connsiteX150" fmla="*/ 1574006 w 2297906"/>
                <a:gd name="connsiteY150" fmla="*/ 719138 h 852488"/>
                <a:gd name="connsiteX151" fmla="*/ 1583531 w 2297906"/>
                <a:gd name="connsiteY151" fmla="*/ 716756 h 852488"/>
                <a:gd name="connsiteX152" fmla="*/ 1590675 w 2297906"/>
                <a:gd name="connsiteY152" fmla="*/ 714375 h 852488"/>
                <a:gd name="connsiteX153" fmla="*/ 1612106 w 2297906"/>
                <a:gd name="connsiteY153" fmla="*/ 704850 h 852488"/>
                <a:gd name="connsiteX154" fmla="*/ 1626394 w 2297906"/>
                <a:gd name="connsiteY154" fmla="*/ 700088 h 852488"/>
                <a:gd name="connsiteX155" fmla="*/ 1633537 w 2297906"/>
                <a:gd name="connsiteY155" fmla="*/ 702469 h 852488"/>
                <a:gd name="connsiteX156" fmla="*/ 1645444 w 2297906"/>
                <a:gd name="connsiteY156" fmla="*/ 716756 h 852488"/>
                <a:gd name="connsiteX157" fmla="*/ 1652587 w 2297906"/>
                <a:gd name="connsiteY157" fmla="*/ 723900 h 852488"/>
                <a:gd name="connsiteX158" fmla="*/ 1666875 w 2297906"/>
                <a:gd name="connsiteY158" fmla="*/ 733425 h 852488"/>
                <a:gd name="connsiteX159" fmla="*/ 1674019 w 2297906"/>
                <a:gd name="connsiteY159" fmla="*/ 740569 h 852488"/>
                <a:gd name="connsiteX160" fmla="*/ 1695450 w 2297906"/>
                <a:gd name="connsiteY160" fmla="*/ 742950 h 852488"/>
                <a:gd name="connsiteX161" fmla="*/ 1704975 w 2297906"/>
                <a:gd name="connsiteY161" fmla="*/ 745331 h 852488"/>
                <a:gd name="connsiteX162" fmla="*/ 1712119 w 2297906"/>
                <a:gd name="connsiteY162" fmla="*/ 747713 h 852488"/>
                <a:gd name="connsiteX163" fmla="*/ 1726406 w 2297906"/>
                <a:gd name="connsiteY163" fmla="*/ 750094 h 852488"/>
                <a:gd name="connsiteX164" fmla="*/ 1745456 w 2297906"/>
                <a:gd name="connsiteY164" fmla="*/ 757238 h 852488"/>
                <a:gd name="connsiteX165" fmla="*/ 1757362 w 2297906"/>
                <a:gd name="connsiteY165" fmla="*/ 759619 h 852488"/>
                <a:gd name="connsiteX166" fmla="*/ 1800225 w 2297906"/>
                <a:gd name="connsiteY166" fmla="*/ 764381 h 852488"/>
                <a:gd name="connsiteX167" fmla="*/ 1812131 w 2297906"/>
                <a:gd name="connsiteY167" fmla="*/ 766763 h 852488"/>
                <a:gd name="connsiteX168" fmla="*/ 1833562 w 2297906"/>
                <a:gd name="connsiteY168" fmla="*/ 776288 h 852488"/>
                <a:gd name="connsiteX169" fmla="*/ 1852612 w 2297906"/>
                <a:gd name="connsiteY169" fmla="*/ 788194 h 852488"/>
                <a:gd name="connsiteX170" fmla="*/ 1862137 w 2297906"/>
                <a:gd name="connsiteY170" fmla="*/ 795338 h 852488"/>
                <a:gd name="connsiteX171" fmla="*/ 1874044 w 2297906"/>
                <a:gd name="connsiteY171" fmla="*/ 797719 h 852488"/>
                <a:gd name="connsiteX172" fmla="*/ 1888331 w 2297906"/>
                <a:gd name="connsiteY172" fmla="*/ 807244 h 852488"/>
                <a:gd name="connsiteX173" fmla="*/ 1900237 w 2297906"/>
                <a:gd name="connsiteY173" fmla="*/ 816769 h 852488"/>
                <a:gd name="connsiteX174" fmla="*/ 1909762 w 2297906"/>
                <a:gd name="connsiteY174" fmla="*/ 823913 h 852488"/>
                <a:gd name="connsiteX175" fmla="*/ 1914525 w 2297906"/>
                <a:gd name="connsiteY175" fmla="*/ 831056 h 852488"/>
                <a:gd name="connsiteX176" fmla="*/ 1971675 w 2297906"/>
                <a:gd name="connsiteY176" fmla="*/ 828675 h 852488"/>
                <a:gd name="connsiteX177" fmla="*/ 1983581 w 2297906"/>
                <a:gd name="connsiteY177" fmla="*/ 826294 h 852488"/>
                <a:gd name="connsiteX178" fmla="*/ 1990725 w 2297906"/>
                <a:gd name="connsiteY178" fmla="*/ 823913 h 852488"/>
                <a:gd name="connsiteX179" fmla="*/ 2009775 w 2297906"/>
                <a:gd name="connsiteY179" fmla="*/ 819150 h 852488"/>
                <a:gd name="connsiteX180" fmla="*/ 2019300 w 2297906"/>
                <a:gd name="connsiteY180" fmla="*/ 814388 h 852488"/>
                <a:gd name="connsiteX181" fmla="*/ 2026444 w 2297906"/>
                <a:gd name="connsiteY181" fmla="*/ 812006 h 852488"/>
                <a:gd name="connsiteX182" fmla="*/ 2033587 w 2297906"/>
                <a:gd name="connsiteY182" fmla="*/ 807244 h 852488"/>
                <a:gd name="connsiteX183" fmla="*/ 2050256 w 2297906"/>
                <a:gd name="connsiteY183" fmla="*/ 802481 h 852488"/>
                <a:gd name="connsiteX184" fmla="*/ 2081212 w 2297906"/>
                <a:gd name="connsiteY184" fmla="*/ 790575 h 852488"/>
                <a:gd name="connsiteX185" fmla="*/ 2090737 w 2297906"/>
                <a:gd name="connsiteY185" fmla="*/ 783431 h 852488"/>
                <a:gd name="connsiteX186" fmla="*/ 2109787 w 2297906"/>
                <a:gd name="connsiteY186" fmla="*/ 773906 h 852488"/>
                <a:gd name="connsiteX187" fmla="*/ 2126456 w 2297906"/>
                <a:gd name="connsiteY187" fmla="*/ 766763 h 852488"/>
                <a:gd name="connsiteX188" fmla="*/ 2140744 w 2297906"/>
                <a:gd name="connsiteY188" fmla="*/ 759619 h 852488"/>
                <a:gd name="connsiteX189" fmla="*/ 2157412 w 2297906"/>
                <a:gd name="connsiteY189" fmla="*/ 754856 h 852488"/>
                <a:gd name="connsiteX190" fmla="*/ 2185987 w 2297906"/>
                <a:gd name="connsiteY190" fmla="*/ 750094 h 852488"/>
                <a:gd name="connsiteX191" fmla="*/ 2195512 w 2297906"/>
                <a:gd name="connsiteY191" fmla="*/ 747713 h 852488"/>
                <a:gd name="connsiteX192" fmla="*/ 2209800 w 2297906"/>
                <a:gd name="connsiteY192" fmla="*/ 745331 h 852488"/>
                <a:gd name="connsiteX193" fmla="*/ 2240756 w 2297906"/>
                <a:gd name="connsiteY193" fmla="*/ 740569 h 852488"/>
                <a:gd name="connsiteX194" fmla="*/ 2255044 w 2297906"/>
                <a:gd name="connsiteY194" fmla="*/ 714375 h 852488"/>
                <a:gd name="connsiteX195" fmla="*/ 2271712 w 2297906"/>
                <a:gd name="connsiteY195" fmla="*/ 683419 h 852488"/>
                <a:gd name="connsiteX196" fmla="*/ 2278856 w 2297906"/>
                <a:gd name="connsiteY196" fmla="*/ 659606 h 852488"/>
                <a:gd name="connsiteX197" fmla="*/ 2283619 w 2297906"/>
                <a:gd name="connsiteY197" fmla="*/ 642938 h 852488"/>
                <a:gd name="connsiteX198" fmla="*/ 2286000 w 2297906"/>
                <a:gd name="connsiteY198" fmla="*/ 628650 h 852488"/>
                <a:gd name="connsiteX199" fmla="*/ 2288381 w 2297906"/>
                <a:gd name="connsiteY199" fmla="*/ 616744 h 852488"/>
                <a:gd name="connsiteX200" fmla="*/ 2293144 w 2297906"/>
                <a:gd name="connsiteY200" fmla="*/ 588169 h 852488"/>
                <a:gd name="connsiteX201" fmla="*/ 2295525 w 2297906"/>
                <a:gd name="connsiteY201" fmla="*/ 561975 h 852488"/>
                <a:gd name="connsiteX202" fmla="*/ 2297906 w 2297906"/>
                <a:gd name="connsiteY202" fmla="*/ 554831 h 852488"/>
                <a:gd name="connsiteX203" fmla="*/ 2295525 w 2297906"/>
                <a:gd name="connsiteY203" fmla="*/ 542925 h 852488"/>
                <a:gd name="connsiteX204" fmla="*/ 2286000 w 2297906"/>
                <a:gd name="connsiteY204" fmla="*/ 519113 h 852488"/>
                <a:gd name="connsiteX205" fmla="*/ 2283619 w 2297906"/>
                <a:gd name="connsiteY205" fmla="*/ 504825 h 852488"/>
                <a:gd name="connsiteX206" fmla="*/ 2278856 w 2297906"/>
                <a:gd name="connsiteY206" fmla="*/ 490538 h 852488"/>
                <a:gd name="connsiteX207" fmla="*/ 2276475 w 2297906"/>
                <a:gd name="connsiteY207" fmla="*/ 459581 h 852488"/>
                <a:gd name="connsiteX208" fmla="*/ 2274094 w 2297906"/>
                <a:gd name="connsiteY208" fmla="*/ 447675 h 852488"/>
                <a:gd name="connsiteX209" fmla="*/ 2271712 w 2297906"/>
                <a:gd name="connsiteY209" fmla="*/ 428625 h 852488"/>
                <a:gd name="connsiteX210" fmla="*/ 2252662 w 2297906"/>
                <a:gd name="connsiteY210" fmla="*/ 338138 h 852488"/>
                <a:gd name="connsiteX211" fmla="*/ 2245519 w 2297906"/>
                <a:gd name="connsiteY211" fmla="*/ 333375 h 852488"/>
                <a:gd name="connsiteX212" fmla="*/ 2233612 w 2297906"/>
                <a:gd name="connsiteY212" fmla="*/ 319088 h 852488"/>
                <a:gd name="connsiteX213" fmla="*/ 2219325 w 2297906"/>
                <a:gd name="connsiteY213" fmla="*/ 311944 h 852488"/>
                <a:gd name="connsiteX214" fmla="*/ 2200275 w 2297906"/>
                <a:gd name="connsiteY214" fmla="*/ 292894 h 852488"/>
                <a:gd name="connsiteX215" fmla="*/ 2188369 w 2297906"/>
                <a:gd name="connsiteY215" fmla="*/ 278606 h 852488"/>
                <a:gd name="connsiteX216" fmla="*/ 2181225 w 2297906"/>
                <a:gd name="connsiteY216" fmla="*/ 257175 h 852488"/>
                <a:gd name="connsiteX217" fmla="*/ 2176462 w 2297906"/>
                <a:gd name="connsiteY217" fmla="*/ 240506 h 852488"/>
                <a:gd name="connsiteX218" fmla="*/ 2166937 w 2297906"/>
                <a:gd name="connsiteY218" fmla="*/ 223838 h 852488"/>
                <a:gd name="connsiteX219" fmla="*/ 2159794 w 2297906"/>
                <a:gd name="connsiteY219" fmla="*/ 200025 h 852488"/>
                <a:gd name="connsiteX220" fmla="*/ 2157412 w 2297906"/>
                <a:gd name="connsiteY220" fmla="*/ 190500 h 852488"/>
                <a:gd name="connsiteX221" fmla="*/ 2150269 w 2297906"/>
                <a:gd name="connsiteY221" fmla="*/ 180975 h 852488"/>
                <a:gd name="connsiteX222" fmla="*/ 2147887 w 2297906"/>
                <a:gd name="connsiteY222" fmla="*/ 173831 h 852488"/>
                <a:gd name="connsiteX223" fmla="*/ 2128837 w 2297906"/>
                <a:gd name="connsiteY223" fmla="*/ 152400 h 852488"/>
                <a:gd name="connsiteX224" fmla="*/ 2109787 w 2297906"/>
                <a:gd name="connsiteY224" fmla="*/ 130969 h 852488"/>
                <a:gd name="connsiteX225" fmla="*/ 2114550 w 2297906"/>
                <a:gd name="connsiteY225" fmla="*/ 121444 h 852488"/>
                <a:gd name="connsiteX226" fmla="*/ 2145506 w 2297906"/>
                <a:gd name="connsiteY226" fmla="*/ 92869 h 852488"/>
                <a:gd name="connsiteX227" fmla="*/ 2150269 w 2297906"/>
                <a:gd name="connsiteY227" fmla="*/ 83344 h 852488"/>
                <a:gd name="connsiteX228" fmla="*/ 2145506 w 2297906"/>
                <a:gd name="connsiteY228" fmla="*/ 76200 h 852488"/>
                <a:gd name="connsiteX229" fmla="*/ 2138362 w 2297906"/>
                <a:gd name="connsiteY229" fmla="*/ 66675 h 852488"/>
                <a:gd name="connsiteX230" fmla="*/ 2112169 w 2297906"/>
                <a:gd name="connsiteY230" fmla="*/ 59531 h 852488"/>
                <a:gd name="connsiteX231" fmla="*/ 2105025 w 2297906"/>
                <a:gd name="connsiteY231" fmla="*/ 54769 h 852488"/>
                <a:gd name="connsiteX232" fmla="*/ 2095500 w 2297906"/>
                <a:gd name="connsiteY232" fmla="*/ 52388 h 852488"/>
                <a:gd name="connsiteX233" fmla="*/ 2033587 w 2297906"/>
                <a:gd name="connsiteY233" fmla="*/ 54769 h 852488"/>
                <a:gd name="connsiteX234" fmla="*/ 2024062 w 2297906"/>
                <a:gd name="connsiteY234" fmla="*/ 57150 h 852488"/>
                <a:gd name="connsiteX235" fmla="*/ 2005012 w 2297906"/>
                <a:gd name="connsiteY235" fmla="*/ 61913 h 852488"/>
                <a:gd name="connsiteX236" fmla="*/ 1993106 w 2297906"/>
                <a:gd name="connsiteY236" fmla="*/ 66675 h 852488"/>
                <a:gd name="connsiteX237" fmla="*/ 1985962 w 2297906"/>
                <a:gd name="connsiteY237" fmla="*/ 71438 h 852488"/>
                <a:gd name="connsiteX238" fmla="*/ 1966912 w 2297906"/>
                <a:gd name="connsiteY238" fmla="*/ 78581 h 852488"/>
                <a:gd name="connsiteX239" fmla="*/ 1950244 w 2297906"/>
                <a:gd name="connsiteY239" fmla="*/ 90488 h 852488"/>
                <a:gd name="connsiteX240" fmla="*/ 1938337 w 2297906"/>
                <a:gd name="connsiteY240" fmla="*/ 97631 h 852488"/>
                <a:gd name="connsiteX241" fmla="*/ 1928812 w 2297906"/>
                <a:gd name="connsiteY241" fmla="*/ 104775 h 852488"/>
                <a:gd name="connsiteX242" fmla="*/ 1914525 w 2297906"/>
                <a:gd name="connsiteY242" fmla="*/ 114300 h 852488"/>
                <a:gd name="connsiteX243" fmla="*/ 1900237 w 2297906"/>
                <a:gd name="connsiteY243" fmla="*/ 119063 h 852488"/>
                <a:gd name="connsiteX244" fmla="*/ 1893094 w 2297906"/>
                <a:gd name="connsiteY244" fmla="*/ 121444 h 852488"/>
                <a:gd name="connsiteX245" fmla="*/ 1878806 w 2297906"/>
                <a:gd name="connsiteY245" fmla="*/ 123825 h 852488"/>
                <a:gd name="connsiteX246" fmla="*/ 1869281 w 2297906"/>
                <a:gd name="connsiteY246" fmla="*/ 126206 h 852488"/>
                <a:gd name="connsiteX247" fmla="*/ 1843087 w 2297906"/>
                <a:gd name="connsiteY247" fmla="*/ 128588 h 852488"/>
                <a:gd name="connsiteX248" fmla="*/ 1802606 w 2297906"/>
                <a:gd name="connsiteY248" fmla="*/ 133350 h 852488"/>
                <a:gd name="connsiteX249" fmla="*/ 1790700 w 2297906"/>
                <a:gd name="connsiteY249" fmla="*/ 138113 h 852488"/>
                <a:gd name="connsiteX250" fmla="*/ 1759744 w 2297906"/>
                <a:gd name="connsiteY250" fmla="*/ 142875 h 852488"/>
                <a:gd name="connsiteX251" fmla="*/ 1719262 w 2297906"/>
                <a:gd name="connsiteY251" fmla="*/ 150019 h 852488"/>
                <a:gd name="connsiteX252" fmla="*/ 1464469 w 2297906"/>
                <a:gd name="connsiteY252" fmla="*/ 152400 h 852488"/>
                <a:gd name="connsiteX253" fmla="*/ 1457325 w 2297906"/>
                <a:gd name="connsiteY253" fmla="*/ 150019 h 852488"/>
                <a:gd name="connsiteX254" fmla="*/ 1445419 w 2297906"/>
                <a:gd name="connsiteY254" fmla="*/ 147638 h 852488"/>
                <a:gd name="connsiteX255" fmla="*/ 1359694 w 2297906"/>
                <a:gd name="connsiteY255" fmla="*/ 150019 h 852488"/>
                <a:gd name="connsiteX256" fmla="*/ 1352550 w 2297906"/>
                <a:gd name="connsiteY256" fmla="*/ 152400 h 852488"/>
                <a:gd name="connsiteX257" fmla="*/ 1338262 w 2297906"/>
                <a:gd name="connsiteY257" fmla="*/ 154781 h 852488"/>
                <a:gd name="connsiteX258" fmla="*/ 1326356 w 2297906"/>
                <a:gd name="connsiteY258" fmla="*/ 157163 h 852488"/>
                <a:gd name="connsiteX259" fmla="*/ 1276350 w 2297906"/>
                <a:gd name="connsiteY259" fmla="*/ 152400 h 852488"/>
                <a:gd name="connsiteX260" fmla="*/ 1254919 w 2297906"/>
                <a:gd name="connsiteY260" fmla="*/ 150019 h 852488"/>
                <a:gd name="connsiteX261" fmla="*/ 1243012 w 2297906"/>
                <a:gd name="connsiteY261" fmla="*/ 147638 h 852488"/>
                <a:gd name="connsiteX262" fmla="*/ 1178719 w 2297906"/>
                <a:gd name="connsiteY262" fmla="*/ 140494 h 852488"/>
                <a:gd name="connsiteX263" fmla="*/ 1123950 w 2297906"/>
                <a:gd name="connsiteY263" fmla="*/ 147638 h 852488"/>
                <a:gd name="connsiteX0" fmla="*/ 1123950 w 2297906"/>
                <a:gd name="connsiteY0" fmla="*/ 147638 h 852488"/>
                <a:gd name="connsiteX1" fmla="*/ 976312 w 2297906"/>
                <a:gd name="connsiteY1" fmla="*/ 152400 h 852488"/>
                <a:gd name="connsiteX2" fmla="*/ 959644 w 2297906"/>
                <a:gd name="connsiteY2" fmla="*/ 159544 h 852488"/>
                <a:gd name="connsiteX3" fmla="*/ 945356 w 2297906"/>
                <a:gd name="connsiteY3" fmla="*/ 164306 h 852488"/>
                <a:gd name="connsiteX4" fmla="*/ 871537 w 2297906"/>
                <a:gd name="connsiteY4" fmla="*/ 166688 h 852488"/>
                <a:gd name="connsiteX5" fmla="*/ 852487 w 2297906"/>
                <a:gd name="connsiteY5" fmla="*/ 164306 h 852488"/>
                <a:gd name="connsiteX6" fmla="*/ 845344 w 2297906"/>
                <a:gd name="connsiteY6" fmla="*/ 161925 h 852488"/>
                <a:gd name="connsiteX7" fmla="*/ 812006 w 2297906"/>
                <a:gd name="connsiteY7" fmla="*/ 169069 h 852488"/>
                <a:gd name="connsiteX8" fmla="*/ 778669 w 2297906"/>
                <a:gd name="connsiteY8" fmla="*/ 164306 h 852488"/>
                <a:gd name="connsiteX9" fmla="*/ 762000 w 2297906"/>
                <a:gd name="connsiteY9" fmla="*/ 152400 h 852488"/>
                <a:gd name="connsiteX10" fmla="*/ 757237 w 2297906"/>
                <a:gd name="connsiteY10" fmla="*/ 145256 h 852488"/>
                <a:gd name="connsiteX11" fmla="*/ 742950 w 2297906"/>
                <a:gd name="connsiteY11" fmla="*/ 135731 h 852488"/>
                <a:gd name="connsiteX12" fmla="*/ 733425 w 2297906"/>
                <a:gd name="connsiteY12" fmla="*/ 130969 h 852488"/>
                <a:gd name="connsiteX13" fmla="*/ 723900 w 2297906"/>
                <a:gd name="connsiteY13" fmla="*/ 123825 h 852488"/>
                <a:gd name="connsiteX14" fmla="*/ 716756 w 2297906"/>
                <a:gd name="connsiteY14" fmla="*/ 119063 h 852488"/>
                <a:gd name="connsiteX15" fmla="*/ 702469 w 2297906"/>
                <a:gd name="connsiteY15" fmla="*/ 107156 h 852488"/>
                <a:gd name="connsiteX16" fmla="*/ 673894 w 2297906"/>
                <a:gd name="connsiteY16" fmla="*/ 92869 h 852488"/>
                <a:gd name="connsiteX17" fmla="*/ 659606 w 2297906"/>
                <a:gd name="connsiteY17" fmla="*/ 85725 h 852488"/>
                <a:gd name="connsiteX18" fmla="*/ 640556 w 2297906"/>
                <a:gd name="connsiteY18" fmla="*/ 76200 h 852488"/>
                <a:gd name="connsiteX19" fmla="*/ 631031 w 2297906"/>
                <a:gd name="connsiteY19" fmla="*/ 69056 h 852488"/>
                <a:gd name="connsiteX20" fmla="*/ 614362 w 2297906"/>
                <a:gd name="connsiteY20" fmla="*/ 61913 h 852488"/>
                <a:gd name="connsiteX21" fmla="*/ 588169 w 2297906"/>
                <a:gd name="connsiteY21" fmla="*/ 45244 h 852488"/>
                <a:gd name="connsiteX22" fmla="*/ 576262 w 2297906"/>
                <a:gd name="connsiteY22" fmla="*/ 35719 h 852488"/>
                <a:gd name="connsiteX23" fmla="*/ 564356 w 2297906"/>
                <a:gd name="connsiteY23" fmla="*/ 23813 h 852488"/>
                <a:gd name="connsiteX24" fmla="*/ 550069 w 2297906"/>
                <a:gd name="connsiteY24" fmla="*/ 11906 h 852488"/>
                <a:gd name="connsiteX25" fmla="*/ 540544 w 2297906"/>
                <a:gd name="connsiteY25" fmla="*/ 4763 h 852488"/>
                <a:gd name="connsiteX26" fmla="*/ 526256 w 2297906"/>
                <a:gd name="connsiteY26" fmla="*/ 0 h 852488"/>
                <a:gd name="connsiteX27" fmla="*/ 478631 w 2297906"/>
                <a:gd name="connsiteY27" fmla="*/ 7144 h 852488"/>
                <a:gd name="connsiteX28" fmla="*/ 471487 w 2297906"/>
                <a:gd name="connsiteY28" fmla="*/ 11906 h 852488"/>
                <a:gd name="connsiteX29" fmla="*/ 466725 w 2297906"/>
                <a:gd name="connsiteY29" fmla="*/ 19050 h 852488"/>
                <a:gd name="connsiteX30" fmla="*/ 433387 w 2297906"/>
                <a:gd name="connsiteY30" fmla="*/ 21431 h 852488"/>
                <a:gd name="connsiteX31" fmla="*/ 426244 w 2297906"/>
                <a:gd name="connsiteY31" fmla="*/ 19050 h 852488"/>
                <a:gd name="connsiteX32" fmla="*/ 416719 w 2297906"/>
                <a:gd name="connsiteY32" fmla="*/ 14288 h 852488"/>
                <a:gd name="connsiteX33" fmla="*/ 400050 w 2297906"/>
                <a:gd name="connsiteY33" fmla="*/ 11906 h 852488"/>
                <a:gd name="connsiteX34" fmla="*/ 390525 w 2297906"/>
                <a:gd name="connsiteY34" fmla="*/ 7144 h 852488"/>
                <a:gd name="connsiteX35" fmla="*/ 373856 w 2297906"/>
                <a:gd name="connsiteY35" fmla="*/ 2381 h 852488"/>
                <a:gd name="connsiteX36" fmla="*/ 366712 w 2297906"/>
                <a:gd name="connsiteY36" fmla="*/ 0 h 852488"/>
                <a:gd name="connsiteX37" fmla="*/ 323850 w 2297906"/>
                <a:gd name="connsiteY37" fmla="*/ 4763 h 852488"/>
                <a:gd name="connsiteX38" fmla="*/ 319087 w 2297906"/>
                <a:gd name="connsiteY38" fmla="*/ 11906 h 852488"/>
                <a:gd name="connsiteX39" fmla="*/ 304800 w 2297906"/>
                <a:gd name="connsiteY39" fmla="*/ 23813 h 852488"/>
                <a:gd name="connsiteX40" fmla="*/ 300037 w 2297906"/>
                <a:gd name="connsiteY40" fmla="*/ 30956 h 852488"/>
                <a:gd name="connsiteX41" fmla="*/ 271462 w 2297906"/>
                <a:gd name="connsiteY41" fmla="*/ 57150 h 852488"/>
                <a:gd name="connsiteX42" fmla="*/ 264319 w 2297906"/>
                <a:gd name="connsiteY42" fmla="*/ 59531 h 852488"/>
                <a:gd name="connsiteX43" fmla="*/ 252412 w 2297906"/>
                <a:gd name="connsiteY43" fmla="*/ 69056 h 852488"/>
                <a:gd name="connsiteX44" fmla="*/ 245269 w 2297906"/>
                <a:gd name="connsiteY44" fmla="*/ 73819 h 852488"/>
                <a:gd name="connsiteX45" fmla="*/ 202406 w 2297906"/>
                <a:gd name="connsiteY45" fmla="*/ 78581 h 852488"/>
                <a:gd name="connsiteX46" fmla="*/ 164306 w 2297906"/>
                <a:gd name="connsiteY46" fmla="*/ 83344 h 852488"/>
                <a:gd name="connsiteX47" fmla="*/ 150019 w 2297906"/>
                <a:gd name="connsiteY47" fmla="*/ 88106 h 852488"/>
                <a:gd name="connsiteX48" fmla="*/ 135731 w 2297906"/>
                <a:gd name="connsiteY48" fmla="*/ 95250 h 852488"/>
                <a:gd name="connsiteX49" fmla="*/ 130969 w 2297906"/>
                <a:gd name="connsiteY49" fmla="*/ 104775 h 852488"/>
                <a:gd name="connsiteX50" fmla="*/ 123825 w 2297906"/>
                <a:gd name="connsiteY50" fmla="*/ 107156 h 852488"/>
                <a:gd name="connsiteX51" fmla="*/ 116681 w 2297906"/>
                <a:gd name="connsiteY51" fmla="*/ 111919 h 852488"/>
                <a:gd name="connsiteX52" fmla="*/ 109537 w 2297906"/>
                <a:gd name="connsiteY52" fmla="*/ 121444 h 852488"/>
                <a:gd name="connsiteX53" fmla="*/ 102394 w 2297906"/>
                <a:gd name="connsiteY53" fmla="*/ 128588 h 852488"/>
                <a:gd name="connsiteX54" fmla="*/ 92869 w 2297906"/>
                <a:gd name="connsiteY54" fmla="*/ 142875 h 852488"/>
                <a:gd name="connsiteX55" fmla="*/ 88106 w 2297906"/>
                <a:gd name="connsiteY55" fmla="*/ 150019 h 852488"/>
                <a:gd name="connsiteX56" fmla="*/ 83344 w 2297906"/>
                <a:gd name="connsiteY56" fmla="*/ 157163 h 852488"/>
                <a:gd name="connsiteX57" fmla="*/ 76200 w 2297906"/>
                <a:gd name="connsiteY57" fmla="*/ 171450 h 852488"/>
                <a:gd name="connsiteX58" fmla="*/ 73819 w 2297906"/>
                <a:gd name="connsiteY58" fmla="*/ 178594 h 852488"/>
                <a:gd name="connsiteX59" fmla="*/ 64294 w 2297906"/>
                <a:gd name="connsiteY59" fmla="*/ 192881 h 852488"/>
                <a:gd name="connsiteX60" fmla="*/ 59531 w 2297906"/>
                <a:gd name="connsiteY60" fmla="*/ 202406 h 852488"/>
                <a:gd name="connsiteX61" fmla="*/ 54769 w 2297906"/>
                <a:gd name="connsiteY61" fmla="*/ 223838 h 852488"/>
                <a:gd name="connsiteX62" fmla="*/ 52387 w 2297906"/>
                <a:gd name="connsiteY62" fmla="*/ 266700 h 852488"/>
                <a:gd name="connsiteX63" fmla="*/ 0 w 2297906"/>
                <a:gd name="connsiteY63" fmla="*/ 321469 h 852488"/>
                <a:gd name="connsiteX64" fmla="*/ 19050 w 2297906"/>
                <a:gd name="connsiteY64" fmla="*/ 321469 h 852488"/>
                <a:gd name="connsiteX65" fmla="*/ 16669 w 2297906"/>
                <a:gd name="connsiteY65" fmla="*/ 345281 h 852488"/>
                <a:gd name="connsiteX66" fmla="*/ 21431 w 2297906"/>
                <a:gd name="connsiteY66" fmla="*/ 366713 h 852488"/>
                <a:gd name="connsiteX67" fmla="*/ 26194 w 2297906"/>
                <a:gd name="connsiteY67" fmla="*/ 381000 h 852488"/>
                <a:gd name="connsiteX68" fmla="*/ 28575 w 2297906"/>
                <a:gd name="connsiteY68" fmla="*/ 402431 h 852488"/>
                <a:gd name="connsiteX69" fmla="*/ 33337 w 2297906"/>
                <a:gd name="connsiteY69" fmla="*/ 414338 h 852488"/>
                <a:gd name="connsiteX70" fmla="*/ 35719 w 2297906"/>
                <a:gd name="connsiteY70" fmla="*/ 450056 h 852488"/>
                <a:gd name="connsiteX71" fmla="*/ 38100 w 2297906"/>
                <a:gd name="connsiteY71" fmla="*/ 619125 h 852488"/>
                <a:gd name="connsiteX72" fmla="*/ 45244 w 2297906"/>
                <a:gd name="connsiteY72" fmla="*/ 659606 h 852488"/>
                <a:gd name="connsiteX73" fmla="*/ 52387 w 2297906"/>
                <a:gd name="connsiteY73" fmla="*/ 678656 h 852488"/>
                <a:gd name="connsiteX74" fmla="*/ 61912 w 2297906"/>
                <a:gd name="connsiteY74" fmla="*/ 690563 h 852488"/>
                <a:gd name="connsiteX75" fmla="*/ 97631 w 2297906"/>
                <a:gd name="connsiteY75" fmla="*/ 692944 h 852488"/>
                <a:gd name="connsiteX76" fmla="*/ 104775 w 2297906"/>
                <a:gd name="connsiteY76" fmla="*/ 695325 h 852488"/>
                <a:gd name="connsiteX77" fmla="*/ 114300 w 2297906"/>
                <a:gd name="connsiteY77" fmla="*/ 700088 h 852488"/>
                <a:gd name="connsiteX78" fmla="*/ 133350 w 2297906"/>
                <a:gd name="connsiteY78" fmla="*/ 707231 h 852488"/>
                <a:gd name="connsiteX79" fmla="*/ 140494 w 2297906"/>
                <a:gd name="connsiteY79" fmla="*/ 714375 h 852488"/>
                <a:gd name="connsiteX80" fmla="*/ 152400 w 2297906"/>
                <a:gd name="connsiteY80" fmla="*/ 723900 h 852488"/>
                <a:gd name="connsiteX81" fmla="*/ 159544 w 2297906"/>
                <a:gd name="connsiteY81" fmla="*/ 733425 h 852488"/>
                <a:gd name="connsiteX82" fmla="*/ 161925 w 2297906"/>
                <a:gd name="connsiteY82" fmla="*/ 740569 h 852488"/>
                <a:gd name="connsiteX83" fmla="*/ 169069 w 2297906"/>
                <a:gd name="connsiteY83" fmla="*/ 745331 h 852488"/>
                <a:gd name="connsiteX84" fmla="*/ 200025 w 2297906"/>
                <a:gd name="connsiteY84" fmla="*/ 750094 h 852488"/>
                <a:gd name="connsiteX85" fmla="*/ 223837 w 2297906"/>
                <a:gd name="connsiteY85" fmla="*/ 757238 h 852488"/>
                <a:gd name="connsiteX86" fmla="*/ 242887 w 2297906"/>
                <a:gd name="connsiteY86" fmla="*/ 759619 h 852488"/>
                <a:gd name="connsiteX87" fmla="*/ 259556 w 2297906"/>
                <a:gd name="connsiteY87" fmla="*/ 762000 h 852488"/>
                <a:gd name="connsiteX88" fmla="*/ 290512 w 2297906"/>
                <a:gd name="connsiteY88" fmla="*/ 764381 h 852488"/>
                <a:gd name="connsiteX89" fmla="*/ 347662 w 2297906"/>
                <a:gd name="connsiteY89" fmla="*/ 771525 h 852488"/>
                <a:gd name="connsiteX90" fmla="*/ 400050 w 2297906"/>
                <a:gd name="connsiteY90" fmla="*/ 769144 h 852488"/>
                <a:gd name="connsiteX91" fmla="*/ 409575 w 2297906"/>
                <a:gd name="connsiteY91" fmla="*/ 766763 h 852488"/>
                <a:gd name="connsiteX92" fmla="*/ 433387 w 2297906"/>
                <a:gd name="connsiteY92" fmla="*/ 750094 h 852488"/>
                <a:gd name="connsiteX93" fmla="*/ 457200 w 2297906"/>
                <a:gd name="connsiteY93" fmla="*/ 735806 h 852488"/>
                <a:gd name="connsiteX94" fmla="*/ 464344 w 2297906"/>
                <a:gd name="connsiteY94" fmla="*/ 733425 h 852488"/>
                <a:gd name="connsiteX95" fmla="*/ 478631 w 2297906"/>
                <a:gd name="connsiteY95" fmla="*/ 726281 h 852488"/>
                <a:gd name="connsiteX96" fmla="*/ 495300 w 2297906"/>
                <a:gd name="connsiteY96" fmla="*/ 719138 h 852488"/>
                <a:gd name="connsiteX97" fmla="*/ 502444 w 2297906"/>
                <a:gd name="connsiteY97" fmla="*/ 714375 h 852488"/>
                <a:gd name="connsiteX98" fmla="*/ 511969 w 2297906"/>
                <a:gd name="connsiteY98" fmla="*/ 711994 h 852488"/>
                <a:gd name="connsiteX99" fmla="*/ 540544 w 2297906"/>
                <a:gd name="connsiteY99" fmla="*/ 707231 h 852488"/>
                <a:gd name="connsiteX100" fmla="*/ 664369 w 2297906"/>
                <a:gd name="connsiteY100" fmla="*/ 704850 h 852488"/>
                <a:gd name="connsiteX101" fmla="*/ 673894 w 2297906"/>
                <a:gd name="connsiteY101" fmla="*/ 707231 h 852488"/>
                <a:gd name="connsiteX102" fmla="*/ 714375 w 2297906"/>
                <a:gd name="connsiteY102" fmla="*/ 709613 h 852488"/>
                <a:gd name="connsiteX103" fmla="*/ 747712 w 2297906"/>
                <a:gd name="connsiteY103" fmla="*/ 711994 h 852488"/>
                <a:gd name="connsiteX104" fmla="*/ 783431 w 2297906"/>
                <a:gd name="connsiteY104" fmla="*/ 716756 h 852488"/>
                <a:gd name="connsiteX105" fmla="*/ 797719 w 2297906"/>
                <a:gd name="connsiteY105" fmla="*/ 719138 h 852488"/>
                <a:gd name="connsiteX106" fmla="*/ 845344 w 2297906"/>
                <a:gd name="connsiteY106" fmla="*/ 728663 h 852488"/>
                <a:gd name="connsiteX107" fmla="*/ 857250 w 2297906"/>
                <a:gd name="connsiteY107" fmla="*/ 733425 h 852488"/>
                <a:gd name="connsiteX108" fmla="*/ 876300 w 2297906"/>
                <a:gd name="connsiteY108" fmla="*/ 738188 h 852488"/>
                <a:gd name="connsiteX109" fmla="*/ 890587 w 2297906"/>
                <a:gd name="connsiteY109" fmla="*/ 747713 h 852488"/>
                <a:gd name="connsiteX110" fmla="*/ 897731 w 2297906"/>
                <a:gd name="connsiteY110" fmla="*/ 750094 h 852488"/>
                <a:gd name="connsiteX111" fmla="*/ 914400 w 2297906"/>
                <a:gd name="connsiteY111" fmla="*/ 754856 h 852488"/>
                <a:gd name="connsiteX112" fmla="*/ 935831 w 2297906"/>
                <a:gd name="connsiteY112" fmla="*/ 766763 h 852488"/>
                <a:gd name="connsiteX113" fmla="*/ 962025 w 2297906"/>
                <a:gd name="connsiteY113" fmla="*/ 783431 h 852488"/>
                <a:gd name="connsiteX114" fmla="*/ 983456 w 2297906"/>
                <a:gd name="connsiteY114" fmla="*/ 790575 h 852488"/>
                <a:gd name="connsiteX115" fmla="*/ 990600 w 2297906"/>
                <a:gd name="connsiteY115" fmla="*/ 797719 h 852488"/>
                <a:gd name="connsiteX116" fmla="*/ 1009650 w 2297906"/>
                <a:gd name="connsiteY116" fmla="*/ 812006 h 852488"/>
                <a:gd name="connsiteX117" fmla="*/ 1016794 w 2297906"/>
                <a:gd name="connsiteY117" fmla="*/ 821531 h 852488"/>
                <a:gd name="connsiteX118" fmla="*/ 1026319 w 2297906"/>
                <a:gd name="connsiteY118" fmla="*/ 831056 h 852488"/>
                <a:gd name="connsiteX119" fmla="*/ 1042987 w 2297906"/>
                <a:gd name="connsiteY119" fmla="*/ 852488 h 852488"/>
                <a:gd name="connsiteX120" fmla="*/ 1114425 w 2297906"/>
                <a:gd name="connsiteY120" fmla="*/ 850106 h 852488"/>
                <a:gd name="connsiteX121" fmla="*/ 1128712 w 2297906"/>
                <a:gd name="connsiteY121" fmla="*/ 835819 h 852488"/>
                <a:gd name="connsiteX122" fmla="*/ 1135856 w 2297906"/>
                <a:gd name="connsiteY122" fmla="*/ 833438 h 852488"/>
                <a:gd name="connsiteX123" fmla="*/ 1140619 w 2297906"/>
                <a:gd name="connsiteY123" fmla="*/ 826294 h 852488"/>
                <a:gd name="connsiteX124" fmla="*/ 1152525 w 2297906"/>
                <a:gd name="connsiteY124" fmla="*/ 823913 h 852488"/>
                <a:gd name="connsiteX125" fmla="*/ 1159669 w 2297906"/>
                <a:gd name="connsiteY125" fmla="*/ 821531 h 852488"/>
                <a:gd name="connsiteX126" fmla="*/ 1233487 w 2297906"/>
                <a:gd name="connsiteY126" fmla="*/ 821531 h 852488"/>
                <a:gd name="connsiteX127" fmla="*/ 1243012 w 2297906"/>
                <a:gd name="connsiteY127" fmla="*/ 819150 h 852488"/>
                <a:gd name="connsiteX128" fmla="*/ 1247775 w 2297906"/>
                <a:gd name="connsiteY128" fmla="*/ 812006 h 852488"/>
                <a:gd name="connsiteX129" fmla="*/ 1254919 w 2297906"/>
                <a:gd name="connsiteY129" fmla="*/ 809625 h 852488"/>
                <a:gd name="connsiteX130" fmla="*/ 1262062 w 2297906"/>
                <a:gd name="connsiteY130" fmla="*/ 804863 h 852488"/>
                <a:gd name="connsiteX131" fmla="*/ 1264444 w 2297906"/>
                <a:gd name="connsiteY131" fmla="*/ 797719 h 852488"/>
                <a:gd name="connsiteX132" fmla="*/ 1278731 w 2297906"/>
                <a:gd name="connsiteY132" fmla="*/ 792956 h 852488"/>
                <a:gd name="connsiteX133" fmla="*/ 1281112 w 2297906"/>
                <a:gd name="connsiteY133" fmla="*/ 785813 h 852488"/>
                <a:gd name="connsiteX134" fmla="*/ 1288256 w 2297906"/>
                <a:gd name="connsiteY134" fmla="*/ 783431 h 852488"/>
                <a:gd name="connsiteX135" fmla="*/ 1297781 w 2297906"/>
                <a:gd name="connsiteY135" fmla="*/ 778669 h 852488"/>
                <a:gd name="connsiteX136" fmla="*/ 1307306 w 2297906"/>
                <a:gd name="connsiteY136" fmla="*/ 769144 h 852488"/>
                <a:gd name="connsiteX137" fmla="*/ 1314450 w 2297906"/>
                <a:gd name="connsiteY137" fmla="*/ 766763 h 852488"/>
                <a:gd name="connsiteX138" fmla="*/ 1335881 w 2297906"/>
                <a:gd name="connsiteY138" fmla="*/ 754856 h 852488"/>
                <a:gd name="connsiteX139" fmla="*/ 1352550 w 2297906"/>
                <a:gd name="connsiteY139" fmla="*/ 750094 h 852488"/>
                <a:gd name="connsiteX140" fmla="*/ 1359694 w 2297906"/>
                <a:gd name="connsiteY140" fmla="*/ 745331 h 852488"/>
                <a:gd name="connsiteX141" fmla="*/ 1366837 w 2297906"/>
                <a:gd name="connsiteY141" fmla="*/ 742950 h 852488"/>
                <a:gd name="connsiteX142" fmla="*/ 1400175 w 2297906"/>
                <a:gd name="connsiteY142" fmla="*/ 738188 h 852488"/>
                <a:gd name="connsiteX143" fmla="*/ 1409700 w 2297906"/>
                <a:gd name="connsiteY143" fmla="*/ 735806 h 852488"/>
                <a:gd name="connsiteX144" fmla="*/ 1435894 w 2297906"/>
                <a:gd name="connsiteY144" fmla="*/ 728663 h 852488"/>
                <a:gd name="connsiteX145" fmla="*/ 1473994 w 2297906"/>
                <a:gd name="connsiteY145" fmla="*/ 726281 h 852488"/>
                <a:gd name="connsiteX146" fmla="*/ 1500187 w 2297906"/>
                <a:gd name="connsiteY146" fmla="*/ 728663 h 852488"/>
                <a:gd name="connsiteX147" fmla="*/ 1507331 w 2297906"/>
                <a:gd name="connsiteY147" fmla="*/ 731044 h 852488"/>
                <a:gd name="connsiteX148" fmla="*/ 1545431 w 2297906"/>
                <a:gd name="connsiteY148" fmla="*/ 728663 h 852488"/>
                <a:gd name="connsiteX149" fmla="*/ 1564481 w 2297906"/>
                <a:gd name="connsiteY149" fmla="*/ 723900 h 852488"/>
                <a:gd name="connsiteX150" fmla="*/ 1574006 w 2297906"/>
                <a:gd name="connsiteY150" fmla="*/ 719138 h 852488"/>
                <a:gd name="connsiteX151" fmla="*/ 1583531 w 2297906"/>
                <a:gd name="connsiteY151" fmla="*/ 716756 h 852488"/>
                <a:gd name="connsiteX152" fmla="*/ 1590675 w 2297906"/>
                <a:gd name="connsiteY152" fmla="*/ 714375 h 852488"/>
                <a:gd name="connsiteX153" fmla="*/ 1612106 w 2297906"/>
                <a:gd name="connsiteY153" fmla="*/ 704850 h 852488"/>
                <a:gd name="connsiteX154" fmla="*/ 1626394 w 2297906"/>
                <a:gd name="connsiteY154" fmla="*/ 700088 h 852488"/>
                <a:gd name="connsiteX155" fmla="*/ 1633537 w 2297906"/>
                <a:gd name="connsiteY155" fmla="*/ 702469 h 852488"/>
                <a:gd name="connsiteX156" fmla="*/ 1645444 w 2297906"/>
                <a:gd name="connsiteY156" fmla="*/ 716756 h 852488"/>
                <a:gd name="connsiteX157" fmla="*/ 1652587 w 2297906"/>
                <a:gd name="connsiteY157" fmla="*/ 723900 h 852488"/>
                <a:gd name="connsiteX158" fmla="*/ 1666875 w 2297906"/>
                <a:gd name="connsiteY158" fmla="*/ 733425 h 852488"/>
                <a:gd name="connsiteX159" fmla="*/ 1674019 w 2297906"/>
                <a:gd name="connsiteY159" fmla="*/ 740569 h 852488"/>
                <a:gd name="connsiteX160" fmla="*/ 1695450 w 2297906"/>
                <a:gd name="connsiteY160" fmla="*/ 742950 h 852488"/>
                <a:gd name="connsiteX161" fmla="*/ 1704975 w 2297906"/>
                <a:gd name="connsiteY161" fmla="*/ 745331 h 852488"/>
                <a:gd name="connsiteX162" fmla="*/ 1712119 w 2297906"/>
                <a:gd name="connsiteY162" fmla="*/ 747713 h 852488"/>
                <a:gd name="connsiteX163" fmla="*/ 1726406 w 2297906"/>
                <a:gd name="connsiteY163" fmla="*/ 750094 h 852488"/>
                <a:gd name="connsiteX164" fmla="*/ 1745456 w 2297906"/>
                <a:gd name="connsiteY164" fmla="*/ 757238 h 852488"/>
                <a:gd name="connsiteX165" fmla="*/ 1757362 w 2297906"/>
                <a:gd name="connsiteY165" fmla="*/ 759619 h 852488"/>
                <a:gd name="connsiteX166" fmla="*/ 1800225 w 2297906"/>
                <a:gd name="connsiteY166" fmla="*/ 764381 h 852488"/>
                <a:gd name="connsiteX167" fmla="*/ 1812131 w 2297906"/>
                <a:gd name="connsiteY167" fmla="*/ 766763 h 852488"/>
                <a:gd name="connsiteX168" fmla="*/ 1833562 w 2297906"/>
                <a:gd name="connsiteY168" fmla="*/ 776288 h 852488"/>
                <a:gd name="connsiteX169" fmla="*/ 1852612 w 2297906"/>
                <a:gd name="connsiteY169" fmla="*/ 788194 h 852488"/>
                <a:gd name="connsiteX170" fmla="*/ 1862137 w 2297906"/>
                <a:gd name="connsiteY170" fmla="*/ 795338 h 852488"/>
                <a:gd name="connsiteX171" fmla="*/ 1874044 w 2297906"/>
                <a:gd name="connsiteY171" fmla="*/ 797719 h 852488"/>
                <a:gd name="connsiteX172" fmla="*/ 1888331 w 2297906"/>
                <a:gd name="connsiteY172" fmla="*/ 807244 h 852488"/>
                <a:gd name="connsiteX173" fmla="*/ 1900237 w 2297906"/>
                <a:gd name="connsiteY173" fmla="*/ 816769 h 852488"/>
                <a:gd name="connsiteX174" fmla="*/ 1909762 w 2297906"/>
                <a:gd name="connsiteY174" fmla="*/ 823913 h 852488"/>
                <a:gd name="connsiteX175" fmla="*/ 1914525 w 2297906"/>
                <a:gd name="connsiteY175" fmla="*/ 831056 h 852488"/>
                <a:gd name="connsiteX176" fmla="*/ 1971675 w 2297906"/>
                <a:gd name="connsiteY176" fmla="*/ 828675 h 852488"/>
                <a:gd name="connsiteX177" fmla="*/ 1983581 w 2297906"/>
                <a:gd name="connsiteY177" fmla="*/ 826294 h 852488"/>
                <a:gd name="connsiteX178" fmla="*/ 1990725 w 2297906"/>
                <a:gd name="connsiteY178" fmla="*/ 823913 h 852488"/>
                <a:gd name="connsiteX179" fmla="*/ 2009775 w 2297906"/>
                <a:gd name="connsiteY179" fmla="*/ 819150 h 852488"/>
                <a:gd name="connsiteX180" fmla="*/ 2019300 w 2297906"/>
                <a:gd name="connsiteY180" fmla="*/ 814388 h 852488"/>
                <a:gd name="connsiteX181" fmla="*/ 2026444 w 2297906"/>
                <a:gd name="connsiteY181" fmla="*/ 812006 h 852488"/>
                <a:gd name="connsiteX182" fmla="*/ 2033587 w 2297906"/>
                <a:gd name="connsiteY182" fmla="*/ 807244 h 852488"/>
                <a:gd name="connsiteX183" fmla="*/ 2050256 w 2297906"/>
                <a:gd name="connsiteY183" fmla="*/ 802481 h 852488"/>
                <a:gd name="connsiteX184" fmla="*/ 2081212 w 2297906"/>
                <a:gd name="connsiteY184" fmla="*/ 790575 h 852488"/>
                <a:gd name="connsiteX185" fmla="*/ 2090737 w 2297906"/>
                <a:gd name="connsiteY185" fmla="*/ 783431 h 852488"/>
                <a:gd name="connsiteX186" fmla="*/ 2109787 w 2297906"/>
                <a:gd name="connsiteY186" fmla="*/ 773906 h 852488"/>
                <a:gd name="connsiteX187" fmla="*/ 2126456 w 2297906"/>
                <a:gd name="connsiteY187" fmla="*/ 766763 h 852488"/>
                <a:gd name="connsiteX188" fmla="*/ 2140744 w 2297906"/>
                <a:gd name="connsiteY188" fmla="*/ 759619 h 852488"/>
                <a:gd name="connsiteX189" fmla="*/ 2157412 w 2297906"/>
                <a:gd name="connsiteY189" fmla="*/ 754856 h 852488"/>
                <a:gd name="connsiteX190" fmla="*/ 2185987 w 2297906"/>
                <a:gd name="connsiteY190" fmla="*/ 750094 h 852488"/>
                <a:gd name="connsiteX191" fmla="*/ 2195512 w 2297906"/>
                <a:gd name="connsiteY191" fmla="*/ 747713 h 852488"/>
                <a:gd name="connsiteX192" fmla="*/ 2209800 w 2297906"/>
                <a:gd name="connsiteY192" fmla="*/ 745331 h 852488"/>
                <a:gd name="connsiteX193" fmla="*/ 2240756 w 2297906"/>
                <a:gd name="connsiteY193" fmla="*/ 740569 h 852488"/>
                <a:gd name="connsiteX194" fmla="*/ 2255044 w 2297906"/>
                <a:gd name="connsiteY194" fmla="*/ 714375 h 852488"/>
                <a:gd name="connsiteX195" fmla="*/ 2271712 w 2297906"/>
                <a:gd name="connsiteY195" fmla="*/ 683419 h 852488"/>
                <a:gd name="connsiteX196" fmla="*/ 2278856 w 2297906"/>
                <a:gd name="connsiteY196" fmla="*/ 659606 h 852488"/>
                <a:gd name="connsiteX197" fmla="*/ 2283619 w 2297906"/>
                <a:gd name="connsiteY197" fmla="*/ 642938 h 852488"/>
                <a:gd name="connsiteX198" fmla="*/ 2286000 w 2297906"/>
                <a:gd name="connsiteY198" fmla="*/ 628650 h 852488"/>
                <a:gd name="connsiteX199" fmla="*/ 2288381 w 2297906"/>
                <a:gd name="connsiteY199" fmla="*/ 616744 h 852488"/>
                <a:gd name="connsiteX200" fmla="*/ 2293144 w 2297906"/>
                <a:gd name="connsiteY200" fmla="*/ 588169 h 852488"/>
                <a:gd name="connsiteX201" fmla="*/ 2295525 w 2297906"/>
                <a:gd name="connsiteY201" fmla="*/ 561975 h 852488"/>
                <a:gd name="connsiteX202" fmla="*/ 2297906 w 2297906"/>
                <a:gd name="connsiteY202" fmla="*/ 554831 h 852488"/>
                <a:gd name="connsiteX203" fmla="*/ 2295525 w 2297906"/>
                <a:gd name="connsiteY203" fmla="*/ 542925 h 852488"/>
                <a:gd name="connsiteX204" fmla="*/ 2286000 w 2297906"/>
                <a:gd name="connsiteY204" fmla="*/ 519113 h 852488"/>
                <a:gd name="connsiteX205" fmla="*/ 2283619 w 2297906"/>
                <a:gd name="connsiteY205" fmla="*/ 504825 h 852488"/>
                <a:gd name="connsiteX206" fmla="*/ 2278856 w 2297906"/>
                <a:gd name="connsiteY206" fmla="*/ 490538 h 852488"/>
                <a:gd name="connsiteX207" fmla="*/ 2276475 w 2297906"/>
                <a:gd name="connsiteY207" fmla="*/ 459581 h 852488"/>
                <a:gd name="connsiteX208" fmla="*/ 2274094 w 2297906"/>
                <a:gd name="connsiteY208" fmla="*/ 447675 h 852488"/>
                <a:gd name="connsiteX209" fmla="*/ 2271712 w 2297906"/>
                <a:gd name="connsiteY209" fmla="*/ 428625 h 852488"/>
                <a:gd name="connsiteX210" fmla="*/ 2252662 w 2297906"/>
                <a:gd name="connsiteY210" fmla="*/ 338138 h 852488"/>
                <a:gd name="connsiteX211" fmla="*/ 2245519 w 2297906"/>
                <a:gd name="connsiteY211" fmla="*/ 333375 h 852488"/>
                <a:gd name="connsiteX212" fmla="*/ 2233612 w 2297906"/>
                <a:gd name="connsiteY212" fmla="*/ 319088 h 852488"/>
                <a:gd name="connsiteX213" fmla="*/ 2219325 w 2297906"/>
                <a:gd name="connsiteY213" fmla="*/ 311944 h 852488"/>
                <a:gd name="connsiteX214" fmla="*/ 2200275 w 2297906"/>
                <a:gd name="connsiteY214" fmla="*/ 292894 h 852488"/>
                <a:gd name="connsiteX215" fmla="*/ 2188369 w 2297906"/>
                <a:gd name="connsiteY215" fmla="*/ 278606 h 852488"/>
                <a:gd name="connsiteX216" fmla="*/ 2181225 w 2297906"/>
                <a:gd name="connsiteY216" fmla="*/ 257175 h 852488"/>
                <a:gd name="connsiteX217" fmla="*/ 2176462 w 2297906"/>
                <a:gd name="connsiteY217" fmla="*/ 240506 h 852488"/>
                <a:gd name="connsiteX218" fmla="*/ 2166937 w 2297906"/>
                <a:gd name="connsiteY218" fmla="*/ 223838 h 852488"/>
                <a:gd name="connsiteX219" fmla="*/ 2159794 w 2297906"/>
                <a:gd name="connsiteY219" fmla="*/ 200025 h 852488"/>
                <a:gd name="connsiteX220" fmla="*/ 2157412 w 2297906"/>
                <a:gd name="connsiteY220" fmla="*/ 190500 h 852488"/>
                <a:gd name="connsiteX221" fmla="*/ 2150269 w 2297906"/>
                <a:gd name="connsiteY221" fmla="*/ 180975 h 852488"/>
                <a:gd name="connsiteX222" fmla="*/ 2147887 w 2297906"/>
                <a:gd name="connsiteY222" fmla="*/ 173831 h 852488"/>
                <a:gd name="connsiteX223" fmla="*/ 2128837 w 2297906"/>
                <a:gd name="connsiteY223" fmla="*/ 152400 h 852488"/>
                <a:gd name="connsiteX224" fmla="*/ 2109787 w 2297906"/>
                <a:gd name="connsiteY224" fmla="*/ 130969 h 852488"/>
                <a:gd name="connsiteX225" fmla="*/ 2114550 w 2297906"/>
                <a:gd name="connsiteY225" fmla="*/ 121444 h 852488"/>
                <a:gd name="connsiteX226" fmla="*/ 2145506 w 2297906"/>
                <a:gd name="connsiteY226" fmla="*/ 92869 h 852488"/>
                <a:gd name="connsiteX227" fmla="*/ 2150269 w 2297906"/>
                <a:gd name="connsiteY227" fmla="*/ 83344 h 852488"/>
                <a:gd name="connsiteX228" fmla="*/ 2145506 w 2297906"/>
                <a:gd name="connsiteY228" fmla="*/ 76200 h 852488"/>
                <a:gd name="connsiteX229" fmla="*/ 2138362 w 2297906"/>
                <a:gd name="connsiteY229" fmla="*/ 66675 h 852488"/>
                <a:gd name="connsiteX230" fmla="*/ 2112169 w 2297906"/>
                <a:gd name="connsiteY230" fmla="*/ 59531 h 852488"/>
                <a:gd name="connsiteX231" fmla="*/ 2105025 w 2297906"/>
                <a:gd name="connsiteY231" fmla="*/ 54769 h 852488"/>
                <a:gd name="connsiteX232" fmla="*/ 2095500 w 2297906"/>
                <a:gd name="connsiteY232" fmla="*/ 52388 h 852488"/>
                <a:gd name="connsiteX233" fmla="*/ 2033587 w 2297906"/>
                <a:gd name="connsiteY233" fmla="*/ 54769 h 852488"/>
                <a:gd name="connsiteX234" fmla="*/ 2024062 w 2297906"/>
                <a:gd name="connsiteY234" fmla="*/ 57150 h 852488"/>
                <a:gd name="connsiteX235" fmla="*/ 2005012 w 2297906"/>
                <a:gd name="connsiteY235" fmla="*/ 61913 h 852488"/>
                <a:gd name="connsiteX236" fmla="*/ 1993106 w 2297906"/>
                <a:gd name="connsiteY236" fmla="*/ 66675 h 852488"/>
                <a:gd name="connsiteX237" fmla="*/ 1985962 w 2297906"/>
                <a:gd name="connsiteY237" fmla="*/ 71438 h 852488"/>
                <a:gd name="connsiteX238" fmla="*/ 1966912 w 2297906"/>
                <a:gd name="connsiteY238" fmla="*/ 78581 h 852488"/>
                <a:gd name="connsiteX239" fmla="*/ 1950244 w 2297906"/>
                <a:gd name="connsiteY239" fmla="*/ 90488 h 852488"/>
                <a:gd name="connsiteX240" fmla="*/ 1938337 w 2297906"/>
                <a:gd name="connsiteY240" fmla="*/ 97631 h 852488"/>
                <a:gd name="connsiteX241" fmla="*/ 1928812 w 2297906"/>
                <a:gd name="connsiteY241" fmla="*/ 104775 h 852488"/>
                <a:gd name="connsiteX242" fmla="*/ 1914525 w 2297906"/>
                <a:gd name="connsiteY242" fmla="*/ 114300 h 852488"/>
                <a:gd name="connsiteX243" fmla="*/ 1900237 w 2297906"/>
                <a:gd name="connsiteY243" fmla="*/ 119063 h 852488"/>
                <a:gd name="connsiteX244" fmla="*/ 1893094 w 2297906"/>
                <a:gd name="connsiteY244" fmla="*/ 121444 h 852488"/>
                <a:gd name="connsiteX245" fmla="*/ 1878806 w 2297906"/>
                <a:gd name="connsiteY245" fmla="*/ 123825 h 852488"/>
                <a:gd name="connsiteX246" fmla="*/ 1869281 w 2297906"/>
                <a:gd name="connsiteY246" fmla="*/ 126206 h 852488"/>
                <a:gd name="connsiteX247" fmla="*/ 1843087 w 2297906"/>
                <a:gd name="connsiteY247" fmla="*/ 128588 h 852488"/>
                <a:gd name="connsiteX248" fmla="*/ 1802606 w 2297906"/>
                <a:gd name="connsiteY248" fmla="*/ 133350 h 852488"/>
                <a:gd name="connsiteX249" fmla="*/ 1790700 w 2297906"/>
                <a:gd name="connsiteY249" fmla="*/ 138113 h 852488"/>
                <a:gd name="connsiteX250" fmla="*/ 1759744 w 2297906"/>
                <a:gd name="connsiteY250" fmla="*/ 142875 h 852488"/>
                <a:gd name="connsiteX251" fmla="*/ 1719262 w 2297906"/>
                <a:gd name="connsiteY251" fmla="*/ 150019 h 852488"/>
                <a:gd name="connsiteX252" fmla="*/ 1464469 w 2297906"/>
                <a:gd name="connsiteY252" fmla="*/ 152400 h 852488"/>
                <a:gd name="connsiteX253" fmla="*/ 1457325 w 2297906"/>
                <a:gd name="connsiteY253" fmla="*/ 150019 h 852488"/>
                <a:gd name="connsiteX254" fmla="*/ 1445419 w 2297906"/>
                <a:gd name="connsiteY254" fmla="*/ 147638 h 852488"/>
                <a:gd name="connsiteX255" fmla="*/ 1359694 w 2297906"/>
                <a:gd name="connsiteY255" fmla="*/ 150019 h 852488"/>
                <a:gd name="connsiteX256" fmla="*/ 1352550 w 2297906"/>
                <a:gd name="connsiteY256" fmla="*/ 152400 h 852488"/>
                <a:gd name="connsiteX257" fmla="*/ 1338262 w 2297906"/>
                <a:gd name="connsiteY257" fmla="*/ 154781 h 852488"/>
                <a:gd name="connsiteX258" fmla="*/ 1326356 w 2297906"/>
                <a:gd name="connsiteY258" fmla="*/ 157163 h 852488"/>
                <a:gd name="connsiteX259" fmla="*/ 1276350 w 2297906"/>
                <a:gd name="connsiteY259" fmla="*/ 152400 h 852488"/>
                <a:gd name="connsiteX260" fmla="*/ 1254919 w 2297906"/>
                <a:gd name="connsiteY260" fmla="*/ 150019 h 852488"/>
                <a:gd name="connsiteX261" fmla="*/ 1243012 w 2297906"/>
                <a:gd name="connsiteY261" fmla="*/ 147638 h 852488"/>
                <a:gd name="connsiteX262" fmla="*/ 1178719 w 2297906"/>
                <a:gd name="connsiteY262" fmla="*/ 140494 h 852488"/>
                <a:gd name="connsiteX263" fmla="*/ 1123950 w 2297906"/>
                <a:gd name="connsiteY263" fmla="*/ 147638 h 852488"/>
                <a:gd name="connsiteX0" fmla="*/ 1125093 w 2299049"/>
                <a:gd name="connsiteY0" fmla="*/ 147638 h 852488"/>
                <a:gd name="connsiteX1" fmla="*/ 977455 w 2299049"/>
                <a:gd name="connsiteY1" fmla="*/ 152400 h 852488"/>
                <a:gd name="connsiteX2" fmla="*/ 960787 w 2299049"/>
                <a:gd name="connsiteY2" fmla="*/ 159544 h 852488"/>
                <a:gd name="connsiteX3" fmla="*/ 946499 w 2299049"/>
                <a:gd name="connsiteY3" fmla="*/ 164306 h 852488"/>
                <a:gd name="connsiteX4" fmla="*/ 872680 w 2299049"/>
                <a:gd name="connsiteY4" fmla="*/ 166688 h 852488"/>
                <a:gd name="connsiteX5" fmla="*/ 853630 w 2299049"/>
                <a:gd name="connsiteY5" fmla="*/ 164306 h 852488"/>
                <a:gd name="connsiteX6" fmla="*/ 846487 w 2299049"/>
                <a:gd name="connsiteY6" fmla="*/ 161925 h 852488"/>
                <a:gd name="connsiteX7" fmla="*/ 813149 w 2299049"/>
                <a:gd name="connsiteY7" fmla="*/ 169069 h 852488"/>
                <a:gd name="connsiteX8" fmla="*/ 779812 w 2299049"/>
                <a:gd name="connsiteY8" fmla="*/ 164306 h 852488"/>
                <a:gd name="connsiteX9" fmla="*/ 763143 w 2299049"/>
                <a:gd name="connsiteY9" fmla="*/ 152400 h 852488"/>
                <a:gd name="connsiteX10" fmla="*/ 758380 w 2299049"/>
                <a:gd name="connsiteY10" fmla="*/ 145256 h 852488"/>
                <a:gd name="connsiteX11" fmla="*/ 744093 w 2299049"/>
                <a:gd name="connsiteY11" fmla="*/ 135731 h 852488"/>
                <a:gd name="connsiteX12" fmla="*/ 734568 w 2299049"/>
                <a:gd name="connsiteY12" fmla="*/ 130969 h 852488"/>
                <a:gd name="connsiteX13" fmla="*/ 725043 w 2299049"/>
                <a:gd name="connsiteY13" fmla="*/ 123825 h 852488"/>
                <a:gd name="connsiteX14" fmla="*/ 717899 w 2299049"/>
                <a:gd name="connsiteY14" fmla="*/ 119063 h 852488"/>
                <a:gd name="connsiteX15" fmla="*/ 703612 w 2299049"/>
                <a:gd name="connsiteY15" fmla="*/ 107156 h 852488"/>
                <a:gd name="connsiteX16" fmla="*/ 675037 w 2299049"/>
                <a:gd name="connsiteY16" fmla="*/ 92869 h 852488"/>
                <a:gd name="connsiteX17" fmla="*/ 660749 w 2299049"/>
                <a:gd name="connsiteY17" fmla="*/ 85725 h 852488"/>
                <a:gd name="connsiteX18" fmla="*/ 641699 w 2299049"/>
                <a:gd name="connsiteY18" fmla="*/ 76200 h 852488"/>
                <a:gd name="connsiteX19" fmla="*/ 632174 w 2299049"/>
                <a:gd name="connsiteY19" fmla="*/ 69056 h 852488"/>
                <a:gd name="connsiteX20" fmla="*/ 615505 w 2299049"/>
                <a:gd name="connsiteY20" fmla="*/ 61913 h 852488"/>
                <a:gd name="connsiteX21" fmla="*/ 589312 w 2299049"/>
                <a:gd name="connsiteY21" fmla="*/ 45244 h 852488"/>
                <a:gd name="connsiteX22" fmla="*/ 577405 w 2299049"/>
                <a:gd name="connsiteY22" fmla="*/ 35719 h 852488"/>
                <a:gd name="connsiteX23" fmla="*/ 565499 w 2299049"/>
                <a:gd name="connsiteY23" fmla="*/ 23813 h 852488"/>
                <a:gd name="connsiteX24" fmla="*/ 551212 w 2299049"/>
                <a:gd name="connsiteY24" fmla="*/ 11906 h 852488"/>
                <a:gd name="connsiteX25" fmla="*/ 541687 w 2299049"/>
                <a:gd name="connsiteY25" fmla="*/ 4763 h 852488"/>
                <a:gd name="connsiteX26" fmla="*/ 527399 w 2299049"/>
                <a:gd name="connsiteY26" fmla="*/ 0 h 852488"/>
                <a:gd name="connsiteX27" fmla="*/ 479774 w 2299049"/>
                <a:gd name="connsiteY27" fmla="*/ 7144 h 852488"/>
                <a:gd name="connsiteX28" fmla="*/ 472630 w 2299049"/>
                <a:gd name="connsiteY28" fmla="*/ 11906 h 852488"/>
                <a:gd name="connsiteX29" fmla="*/ 467868 w 2299049"/>
                <a:gd name="connsiteY29" fmla="*/ 19050 h 852488"/>
                <a:gd name="connsiteX30" fmla="*/ 434530 w 2299049"/>
                <a:gd name="connsiteY30" fmla="*/ 21431 h 852488"/>
                <a:gd name="connsiteX31" fmla="*/ 427387 w 2299049"/>
                <a:gd name="connsiteY31" fmla="*/ 19050 h 852488"/>
                <a:gd name="connsiteX32" fmla="*/ 417862 w 2299049"/>
                <a:gd name="connsiteY32" fmla="*/ 14288 h 852488"/>
                <a:gd name="connsiteX33" fmla="*/ 401193 w 2299049"/>
                <a:gd name="connsiteY33" fmla="*/ 11906 h 852488"/>
                <a:gd name="connsiteX34" fmla="*/ 391668 w 2299049"/>
                <a:gd name="connsiteY34" fmla="*/ 7144 h 852488"/>
                <a:gd name="connsiteX35" fmla="*/ 374999 w 2299049"/>
                <a:gd name="connsiteY35" fmla="*/ 2381 h 852488"/>
                <a:gd name="connsiteX36" fmla="*/ 367855 w 2299049"/>
                <a:gd name="connsiteY36" fmla="*/ 0 h 852488"/>
                <a:gd name="connsiteX37" fmla="*/ 324993 w 2299049"/>
                <a:gd name="connsiteY37" fmla="*/ 4763 h 852488"/>
                <a:gd name="connsiteX38" fmla="*/ 320230 w 2299049"/>
                <a:gd name="connsiteY38" fmla="*/ 11906 h 852488"/>
                <a:gd name="connsiteX39" fmla="*/ 305943 w 2299049"/>
                <a:gd name="connsiteY39" fmla="*/ 23813 h 852488"/>
                <a:gd name="connsiteX40" fmla="*/ 301180 w 2299049"/>
                <a:gd name="connsiteY40" fmla="*/ 30956 h 852488"/>
                <a:gd name="connsiteX41" fmla="*/ 272605 w 2299049"/>
                <a:gd name="connsiteY41" fmla="*/ 57150 h 852488"/>
                <a:gd name="connsiteX42" fmla="*/ 265462 w 2299049"/>
                <a:gd name="connsiteY42" fmla="*/ 59531 h 852488"/>
                <a:gd name="connsiteX43" fmla="*/ 253555 w 2299049"/>
                <a:gd name="connsiteY43" fmla="*/ 69056 h 852488"/>
                <a:gd name="connsiteX44" fmla="*/ 246412 w 2299049"/>
                <a:gd name="connsiteY44" fmla="*/ 73819 h 852488"/>
                <a:gd name="connsiteX45" fmla="*/ 203549 w 2299049"/>
                <a:gd name="connsiteY45" fmla="*/ 78581 h 852488"/>
                <a:gd name="connsiteX46" fmla="*/ 165449 w 2299049"/>
                <a:gd name="connsiteY46" fmla="*/ 83344 h 852488"/>
                <a:gd name="connsiteX47" fmla="*/ 151162 w 2299049"/>
                <a:gd name="connsiteY47" fmla="*/ 88106 h 852488"/>
                <a:gd name="connsiteX48" fmla="*/ 136874 w 2299049"/>
                <a:gd name="connsiteY48" fmla="*/ 95250 h 852488"/>
                <a:gd name="connsiteX49" fmla="*/ 132112 w 2299049"/>
                <a:gd name="connsiteY49" fmla="*/ 104775 h 852488"/>
                <a:gd name="connsiteX50" fmla="*/ 124968 w 2299049"/>
                <a:gd name="connsiteY50" fmla="*/ 107156 h 852488"/>
                <a:gd name="connsiteX51" fmla="*/ 117824 w 2299049"/>
                <a:gd name="connsiteY51" fmla="*/ 111919 h 852488"/>
                <a:gd name="connsiteX52" fmla="*/ 110680 w 2299049"/>
                <a:gd name="connsiteY52" fmla="*/ 121444 h 852488"/>
                <a:gd name="connsiteX53" fmla="*/ 103537 w 2299049"/>
                <a:gd name="connsiteY53" fmla="*/ 128588 h 852488"/>
                <a:gd name="connsiteX54" fmla="*/ 94012 w 2299049"/>
                <a:gd name="connsiteY54" fmla="*/ 142875 h 852488"/>
                <a:gd name="connsiteX55" fmla="*/ 89249 w 2299049"/>
                <a:gd name="connsiteY55" fmla="*/ 150019 h 852488"/>
                <a:gd name="connsiteX56" fmla="*/ 84487 w 2299049"/>
                <a:gd name="connsiteY56" fmla="*/ 157163 h 852488"/>
                <a:gd name="connsiteX57" fmla="*/ 77343 w 2299049"/>
                <a:gd name="connsiteY57" fmla="*/ 171450 h 852488"/>
                <a:gd name="connsiteX58" fmla="*/ 74962 w 2299049"/>
                <a:gd name="connsiteY58" fmla="*/ 178594 h 852488"/>
                <a:gd name="connsiteX59" fmla="*/ 65437 w 2299049"/>
                <a:gd name="connsiteY59" fmla="*/ 192881 h 852488"/>
                <a:gd name="connsiteX60" fmla="*/ 60674 w 2299049"/>
                <a:gd name="connsiteY60" fmla="*/ 202406 h 852488"/>
                <a:gd name="connsiteX61" fmla="*/ 55912 w 2299049"/>
                <a:gd name="connsiteY61" fmla="*/ 223838 h 852488"/>
                <a:gd name="connsiteX62" fmla="*/ 53530 w 2299049"/>
                <a:gd name="connsiteY62" fmla="*/ 266700 h 852488"/>
                <a:gd name="connsiteX63" fmla="*/ 1143 w 2299049"/>
                <a:gd name="connsiteY63" fmla="*/ 321469 h 852488"/>
                <a:gd name="connsiteX64" fmla="*/ 17812 w 2299049"/>
                <a:gd name="connsiteY64" fmla="*/ 345281 h 852488"/>
                <a:gd name="connsiteX65" fmla="*/ 22574 w 2299049"/>
                <a:gd name="connsiteY65" fmla="*/ 366713 h 852488"/>
                <a:gd name="connsiteX66" fmla="*/ 27337 w 2299049"/>
                <a:gd name="connsiteY66" fmla="*/ 381000 h 852488"/>
                <a:gd name="connsiteX67" fmla="*/ 29718 w 2299049"/>
                <a:gd name="connsiteY67" fmla="*/ 402431 h 852488"/>
                <a:gd name="connsiteX68" fmla="*/ 34480 w 2299049"/>
                <a:gd name="connsiteY68" fmla="*/ 414338 h 852488"/>
                <a:gd name="connsiteX69" fmla="*/ 36862 w 2299049"/>
                <a:gd name="connsiteY69" fmla="*/ 450056 h 852488"/>
                <a:gd name="connsiteX70" fmla="*/ 39243 w 2299049"/>
                <a:gd name="connsiteY70" fmla="*/ 619125 h 852488"/>
                <a:gd name="connsiteX71" fmla="*/ 46387 w 2299049"/>
                <a:gd name="connsiteY71" fmla="*/ 659606 h 852488"/>
                <a:gd name="connsiteX72" fmla="*/ 53530 w 2299049"/>
                <a:gd name="connsiteY72" fmla="*/ 678656 h 852488"/>
                <a:gd name="connsiteX73" fmla="*/ 63055 w 2299049"/>
                <a:gd name="connsiteY73" fmla="*/ 690563 h 852488"/>
                <a:gd name="connsiteX74" fmla="*/ 98774 w 2299049"/>
                <a:gd name="connsiteY74" fmla="*/ 692944 h 852488"/>
                <a:gd name="connsiteX75" fmla="*/ 105918 w 2299049"/>
                <a:gd name="connsiteY75" fmla="*/ 695325 h 852488"/>
                <a:gd name="connsiteX76" fmla="*/ 115443 w 2299049"/>
                <a:gd name="connsiteY76" fmla="*/ 700088 h 852488"/>
                <a:gd name="connsiteX77" fmla="*/ 134493 w 2299049"/>
                <a:gd name="connsiteY77" fmla="*/ 707231 h 852488"/>
                <a:gd name="connsiteX78" fmla="*/ 141637 w 2299049"/>
                <a:gd name="connsiteY78" fmla="*/ 714375 h 852488"/>
                <a:gd name="connsiteX79" fmla="*/ 153543 w 2299049"/>
                <a:gd name="connsiteY79" fmla="*/ 723900 h 852488"/>
                <a:gd name="connsiteX80" fmla="*/ 160687 w 2299049"/>
                <a:gd name="connsiteY80" fmla="*/ 733425 h 852488"/>
                <a:gd name="connsiteX81" fmla="*/ 163068 w 2299049"/>
                <a:gd name="connsiteY81" fmla="*/ 740569 h 852488"/>
                <a:gd name="connsiteX82" fmla="*/ 170212 w 2299049"/>
                <a:gd name="connsiteY82" fmla="*/ 745331 h 852488"/>
                <a:gd name="connsiteX83" fmla="*/ 201168 w 2299049"/>
                <a:gd name="connsiteY83" fmla="*/ 750094 h 852488"/>
                <a:gd name="connsiteX84" fmla="*/ 224980 w 2299049"/>
                <a:gd name="connsiteY84" fmla="*/ 757238 h 852488"/>
                <a:gd name="connsiteX85" fmla="*/ 244030 w 2299049"/>
                <a:gd name="connsiteY85" fmla="*/ 759619 h 852488"/>
                <a:gd name="connsiteX86" fmla="*/ 260699 w 2299049"/>
                <a:gd name="connsiteY86" fmla="*/ 762000 h 852488"/>
                <a:gd name="connsiteX87" fmla="*/ 291655 w 2299049"/>
                <a:gd name="connsiteY87" fmla="*/ 764381 h 852488"/>
                <a:gd name="connsiteX88" fmla="*/ 348805 w 2299049"/>
                <a:gd name="connsiteY88" fmla="*/ 771525 h 852488"/>
                <a:gd name="connsiteX89" fmla="*/ 401193 w 2299049"/>
                <a:gd name="connsiteY89" fmla="*/ 769144 h 852488"/>
                <a:gd name="connsiteX90" fmla="*/ 410718 w 2299049"/>
                <a:gd name="connsiteY90" fmla="*/ 766763 h 852488"/>
                <a:gd name="connsiteX91" fmla="*/ 434530 w 2299049"/>
                <a:gd name="connsiteY91" fmla="*/ 750094 h 852488"/>
                <a:gd name="connsiteX92" fmla="*/ 458343 w 2299049"/>
                <a:gd name="connsiteY92" fmla="*/ 735806 h 852488"/>
                <a:gd name="connsiteX93" fmla="*/ 465487 w 2299049"/>
                <a:gd name="connsiteY93" fmla="*/ 733425 h 852488"/>
                <a:gd name="connsiteX94" fmla="*/ 479774 w 2299049"/>
                <a:gd name="connsiteY94" fmla="*/ 726281 h 852488"/>
                <a:gd name="connsiteX95" fmla="*/ 496443 w 2299049"/>
                <a:gd name="connsiteY95" fmla="*/ 719138 h 852488"/>
                <a:gd name="connsiteX96" fmla="*/ 503587 w 2299049"/>
                <a:gd name="connsiteY96" fmla="*/ 714375 h 852488"/>
                <a:gd name="connsiteX97" fmla="*/ 513112 w 2299049"/>
                <a:gd name="connsiteY97" fmla="*/ 711994 h 852488"/>
                <a:gd name="connsiteX98" fmla="*/ 541687 w 2299049"/>
                <a:gd name="connsiteY98" fmla="*/ 707231 h 852488"/>
                <a:gd name="connsiteX99" fmla="*/ 665512 w 2299049"/>
                <a:gd name="connsiteY99" fmla="*/ 704850 h 852488"/>
                <a:gd name="connsiteX100" fmla="*/ 675037 w 2299049"/>
                <a:gd name="connsiteY100" fmla="*/ 707231 h 852488"/>
                <a:gd name="connsiteX101" fmla="*/ 715518 w 2299049"/>
                <a:gd name="connsiteY101" fmla="*/ 709613 h 852488"/>
                <a:gd name="connsiteX102" fmla="*/ 748855 w 2299049"/>
                <a:gd name="connsiteY102" fmla="*/ 711994 h 852488"/>
                <a:gd name="connsiteX103" fmla="*/ 784574 w 2299049"/>
                <a:gd name="connsiteY103" fmla="*/ 716756 h 852488"/>
                <a:gd name="connsiteX104" fmla="*/ 798862 w 2299049"/>
                <a:gd name="connsiteY104" fmla="*/ 719138 h 852488"/>
                <a:gd name="connsiteX105" fmla="*/ 846487 w 2299049"/>
                <a:gd name="connsiteY105" fmla="*/ 728663 h 852488"/>
                <a:gd name="connsiteX106" fmla="*/ 858393 w 2299049"/>
                <a:gd name="connsiteY106" fmla="*/ 733425 h 852488"/>
                <a:gd name="connsiteX107" fmla="*/ 877443 w 2299049"/>
                <a:gd name="connsiteY107" fmla="*/ 738188 h 852488"/>
                <a:gd name="connsiteX108" fmla="*/ 891730 w 2299049"/>
                <a:gd name="connsiteY108" fmla="*/ 747713 h 852488"/>
                <a:gd name="connsiteX109" fmla="*/ 898874 w 2299049"/>
                <a:gd name="connsiteY109" fmla="*/ 750094 h 852488"/>
                <a:gd name="connsiteX110" fmla="*/ 915543 w 2299049"/>
                <a:gd name="connsiteY110" fmla="*/ 754856 h 852488"/>
                <a:gd name="connsiteX111" fmla="*/ 936974 w 2299049"/>
                <a:gd name="connsiteY111" fmla="*/ 766763 h 852488"/>
                <a:gd name="connsiteX112" fmla="*/ 963168 w 2299049"/>
                <a:gd name="connsiteY112" fmla="*/ 783431 h 852488"/>
                <a:gd name="connsiteX113" fmla="*/ 984599 w 2299049"/>
                <a:gd name="connsiteY113" fmla="*/ 790575 h 852488"/>
                <a:gd name="connsiteX114" fmla="*/ 991743 w 2299049"/>
                <a:gd name="connsiteY114" fmla="*/ 797719 h 852488"/>
                <a:gd name="connsiteX115" fmla="*/ 1010793 w 2299049"/>
                <a:gd name="connsiteY115" fmla="*/ 812006 h 852488"/>
                <a:gd name="connsiteX116" fmla="*/ 1017937 w 2299049"/>
                <a:gd name="connsiteY116" fmla="*/ 821531 h 852488"/>
                <a:gd name="connsiteX117" fmla="*/ 1027462 w 2299049"/>
                <a:gd name="connsiteY117" fmla="*/ 831056 h 852488"/>
                <a:gd name="connsiteX118" fmla="*/ 1044130 w 2299049"/>
                <a:gd name="connsiteY118" fmla="*/ 852488 h 852488"/>
                <a:gd name="connsiteX119" fmla="*/ 1115568 w 2299049"/>
                <a:gd name="connsiteY119" fmla="*/ 850106 h 852488"/>
                <a:gd name="connsiteX120" fmla="*/ 1129855 w 2299049"/>
                <a:gd name="connsiteY120" fmla="*/ 835819 h 852488"/>
                <a:gd name="connsiteX121" fmla="*/ 1136999 w 2299049"/>
                <a:gd name="connsiteY121" fmla="*/ 833438 h 852488"/>
                <a:gd name="connsiteX122" fmla="*/ 1141762 w 2299049"/>
                <a:gd name="connsiteY122" fmla="*/ 826294 h 852488"/>
                <a:gd name="connsiteX123" fmla="*/ 1153668 w 2299049"/>
                <a:gd name="connsiteY123" fmla="*/ 823913 h 852488"/>
                <a:gd name="connsiteX124" fmla="*/ 1160812 w 2299049"/>
                <a:gd name="connsiteY124" fmla="*/ 821531 h 852488"/>
                <a:gd name="connsiteX125" fmla="*/ 1234630 w 2299049"/>
                <a:gd name="connsiteY125" fmla="*/ 821531 h 852488"/>
                <a:gd name="connsiteX126" fmla="*/ 1244155 w 2299049"/>
                <a:gd name="connsiteY126" fmla="*/ 819150 h 852488"/>
                <a:gd name="connsiteX127" fmla="*/ 1248918 w 2299049"/>
                <a:gd name="connsiteY127" fmla="*/ 812006 h 852488"/>
                <a:gd name="connsiteX128" fmla="*/ 1256062 w 2299049"/>
                <a:gd name="connsiteY128" fmla="*/ 809625 h 852488"/>
                <a:gd name="connsiteX129" fmla="*/ 1263205 w 2299049"/>
                <a:gd name="connsiteY129" fmla="*/ 804863 h 852488"/>
                <a:gd name="connsiteX130" fmla="*/ 1265587 w 2299049"/>
                <a:gd name="connsiteY130" fmla="*/ 797719 h 852488"/>
                <a:gd name="connsiteX131" fmla="*/ 1279874 w 2299049"/>
                <a:gd name="connsiteY131" fmla="*/ 792956 h 852488"/>
                <a:gd name="connsiteX132" fmla="*/ 1282255 w 2299049"/>
                <a:gd name="connsiteY132" fmla="*/ 785813 h 852488"/>
                <a:gd name="connsiteX133" fmla="*/ 1289399 w 2299049"/>
                <a:gd name="connsiteY133" fmla="*/ 783431 h 852488"/>
                <a:gd name="connsiteX134" fmla="*/ 1298924 w 2299049"/>
                <a:gd name="connsiteY134" fmla="*/ 778669 h 852488"/>
                <a:gd name="connsiteX135" fmla="*/ 1308449 w 2299049"/>
                <a:gd name="connsiteY135" fmla="*/ 769144 h 852488"/>
                <a:gd name="connsiteX136" fmla="*/ 1315593 w 2299049"/>
                <a:gd name="connsiteY136" fmla="*/ 766763 h 852488"/>
                <a:gd name="connsiteX137" fmla="*/ 1337024 w 2299049"/>
                <a:gd name="connsiteY137" fmla="*/ 754856 h 852488"/>
                <a:gd name="connsiteX138" fmla="*/ 1353693 w 2299049"/>
                <a:gd name="connsiteY138" fmla="*/ 750094 h 852488"/>
                <a:gd name="connsiteX139" fmla="*/ 1360837 w 2299049"/>
                <a:gd name="connsiteY139" fmla="*/ 745331 h 852488"/>
                <a:gd name="connsiteX140" fmla="*/ 1367980 w 2299049"/>
                <a:gd name="connsiteY140" fmla="*/ 742950 h 852488"/>
                <a:gd name="connsiteX141" fmla="*/ 1401318 w 2299049"/>
                <a:gd name="connsiteY141" fmla="*/ 738188 h 852488"/>
                <a:gd name="connsiteX142" fmla="*/ 1410843 w 2299049"/>
                <a:gd name="connsiteY142" fmla="*/ 735806 h 852488"/>
                <a:gd name="connsiteX143" fmla="*/ 1437037 w 2299049"/>
                <a:gd name="connsiteY143" fmla="*/ 728663 h 852488"/>
                <a:gd name="connsiteX144" fmla="*/ 1475137 w 2299049"/>
                <a:gd name="connsiteY144" fmla="*/ 726281 h 852488"/>
                <a:gd name="connsiteX145" fmla="*/ 1501330 w 2299049"/>
                <a:gd name="connsiteY145" fmla="*/ 728663 h 852488"/>
                <a:gd name="connsiteX146" fmla="*/ 1508474 w 2299049"/>
                <a:gd name="connsiteY146" fmla="*/ 731044 h 852488"/>
                <a:gd name="connsiteX147" fmla="*/ 1546574 w 2299049"/>
                <a:gd name="connsiteY147" fmla="*/ 728663 h 852488"/>
                <a:gd name="connsiteX148" fmla="*/ 1565624 w 2299049"/>
                <a:gd name="connsiteY148" fmla="*/ 723900 h 852488"/>
                <a:gd name="connsiteX149" fmla="*/ 1575149 w 2299049"/>
                <a:gd name="connsiteY149" fmla="*/ 719138 h 852488"/>
                <a:gd name="connsiteX150" fmla="*/ 1584674 w 2299049"/>
                <a:gd name="connsiteY150" fmla="*/ 716756 h 852488"/>
                <a:gd name="connsiteX151" fmla="*/ 1591818 w 2299049"/>
                <a:gd name="connsiteY151" fmla="*/ 714375 h 852488"/>
                <a:gd name="connsiteX152" fmla="*/ 1613249 w 2299049"/>
                <a:gd name="connsiteY152" fmla="*/ 704850 h 852488"/>
                <a:gd name="connsiteX153" fmla="*/ 1627537 w 2299049"/>
                <a:gd name="connsiteY153" fmla="*/ 700088 h 852488"/>
                <a:gd name="connsiteX154" fmla="*/ 1634680 w 2299049"/>
                <a:gd name="connsiteY154" fmla="*/ 702469 h 852488"/>
                <a:gd name="connsiteX155" fmla="*/ 1646587 w 2299049"/>
                <a:gd name="connsiteY155" fmla="*/ 716756 h 852488"/>
                <a:gd name="connsiteX156" fmla="*/ 1653730 w 2299049"/>
                <a:gd name="connsiteY156" fmla="*/ 723900 h 852488"/>
                <a:gd name="connsiteX157" fmla="*/ 1668018 w 2299049"/>
                <a:gd name="connsiteY157" fmla="*/ 733425 h 852488"/>
                <a:gd name="connsiteX158" fmla="*/ 1675162 w 2299049"/>
                <a:gd name="connsiteY158" fmla="*/ 740569 h 852488"/>
                <a:gd name="connsiteX159" fmla="*/ 1696593 w 2299049"/>
                <a:gd name="connsiteY159" fmla="*/ 742950 h 852488"/>
                <a:gd name="connsiteX160" fmla="*/ 1706118 w 2299049"/>
                <a:gd name="connsiteY160" fmla="*/ 745331 h 852488"/>
                <a:gd name="connsiteX161" fmla="*/ 1713262 w 2299049"/>
                <a:gd name="connsiteY161" fmla="*/ 747713 h 852488"/>
                <a:gd name="connsiteX162" fmla="*/ 1727549 w 2299049"/>
                <a:gd name="connsiteY162" fmla="*/ 750094 h 852488"/>
                <a:gd name="connsiteX163" fmla="*/ 1746599 w 2299049"/>
                <a:gd name="connsiteY163" fmla="*/ 757238 h 852488"/>
                <a:gd name="connsiteX164" fmla="*/ 1758505 w 2299049"/>
                <a:gd name="connsiteY164" fmla="*/ 759619 h 852488"/>
                <a:gd name="connsiteX165" fmla="*/ 1801368 w 2299049"/>
                <a:gd name="connsiteY165" fmla="*/ 764381 h 852488"/>
                <a:gd name="connsiteX166" fmla="*/ 1813274 w 2299049"/>
                <a:gd name="connsiteY166" fmla="*/ 766763 h 852488"/>
                <a:gd name="connsiteX167" fmla="*/ 1834705 w 2299049"/>
                <a:gd name="connsiteY167" fmla="*/ 776288 h 852488"/>
                <a:gd name="connsiteX168" fmla="*/ 1853755 w 2299049"/>
                <a:gd name="connsiteY168" fmla="*/ 788194 h 852488"/>
                <a:gd name="connsiteX169" fmla="*/ 1863280 w 2299049"/>
                <a:gd name="connsiteY169" fmla="*/ 795338 h 852488"/>
                <a:gd name="connsiteX170" fmla="*/ 1875187 w 2299049"/>
                <a:gd name="connsiteY170" fmla="*/ 797719 h 852488"/>
                <a:gd name="connsiteX171" fmla="*/ 1889474 w 2299049"/>
                <a:gd name="connsiteY171" fmla="*/ 807244 h 852488"/>
                <a:gd name="connsiteX172" fmla="*/ 1901380 w 2299049"/>
                <a:gd name="connsiteY172" fmla="*/ 816769 h 852488"/>
                <a:gd name="connsiteX173" fmla="*/ 1910905 w 2299049"/>
                <a:gd name="connsiteY173" fmla="*/ 823913 h 852488"/>
                <a:gd name="connsiteX174" fmla="*/ 1915668 w 2299049"/>
                <a:gd name="connsiteY174" fmla="*/ 831056 h 852488"/>
                <a:gd name="connsiteX175" fmla="*/ 1972818 w 2299049"/>
                <a:gd name="connsiteY175" fmla="*/ 828675 h 852488"/>
                <a:gd name="connsiteX176" fmla="*/ 1984724 w 2299049"/>
                <a:gd name="connsiteY176" fmla="*/ 826294 h 852488"/>
                <a:gd name="connsiteX177" fmla="*/ 1991868 w 2299049"/>
                <a:gd name="connsiteY177" fmla="*/ 823913 h 852488"/>
                <a:gd name="connsiteX178" fmla="*/ 2010918 w 2299049"/>
                <a:gd name="connsiteY178" fmla="*/ 819150 h 852488"/>
                <a:gd name="connsiteX179" fmla="*/ 2020443 w 2299049"/>
                <a:gd name="connsiteY179" fmla="*/ 814388 h 852488"/>
                <a:gd name="connsiteX180" fmla="*/ 2027587 w 2299049"/>
                <a:gd name="connsiteY180" fmla="*/ 812006 h 852488"/>
                <a:gd name="connsiteX181" fmla="*/ 2034730 w 2299049"/>
                <a:gd name="connsiteY181" fmla="*/ 807244 h 852488"/>
                <a:gd name="connsiteX182" fmla="*/ 2051399 w 2299049"/>
                <a:gd name="connsiteY182" fmla="*/ 802481 h 852488"/>
                <a:gd name="connsiteX183" fmla="*/ 2082355 w 2299049"/>
                <a:gd name="connsiteY183" fmla="*/ 790575 h 852488"/>
                <a:gd name="connsiteX184" fmla="*/ 2091880 w 2299049"/>
                <a:gd name="connsiteY184" fmla="*/ 783431 h 852488"/>
                <a:gd name="connsiteX185" fmla="*/ 2110930 w 2299049"/>
                <a:gd name="connsiteY185" fmla="*/ 773906 h 852488"/>
                <a:gd name="connsiteX186" fmla="*/ 2127599 w 2299049"/>
                <a:gd name="connsiteY186" fmla="*/ 766763 h 852488"/>
                <a:gd name="connsiteX187" fmla="*/ 2141887 w 2299049"/>
                <a:gd name="connsiteY187" fmla="*/ 759619 h 852488"/>
                <a:gd name="connsiteX188" fmla="*/ 2158555 w 2299049"/>
                <a:gd name="connsiteY188" fmla="*/ 754856 h 852488"/>
                <a:gd name="connsiteX189" fmla="*/ 2187130 w 2299049"/>
                <a:gd name="connsiteY189" fmla="*/ 750094 h 852488"/>
                <a:gd name="connsiteX190" fmla="*/ 2196655 w 2299049"/>
                <a:gd name="connsiteY190" fmla="*/ 747713 h 852488"/>
                <a:gd name="connsiteX191" fmla="*/ 2210943 w 2299049"/>
                <a:gd name="connsiteY191" fmla="*/ 745331 h 852488"/>
                <a:gd name="connsiteX192" fmla="*/ 2241899 w 2299049"/>
                <a:gd name="connsiteY192" fmla="*/ 740569 h 852488"/>
                <a:gd name="connsiteX193" fmla="*/ 2256187 w 2299049"/>
                <a:gd name="connsiteY193" fmla="*/ 714375 h 852488"/>
                <a:gd name="connsiteX194" fmla="*/ 2272855 w 2299049"/>
                <a:gd name="connsiteY194" fmla="*/ 683419 h 852488"/>
                <a:gd name="connsiteX195" fmla="*/ 2279999 w 2299049"/>
                <a:gd name="connsiteY195" fmla="*/ 659606 h 852488"/>
                <a:gd name="connsiteX196" fmla="*/ 2284762 w 2299049"/>
                <a:gd name="connsiteY196" fmla="*/ 642938 h 852488"/>
                <a:gd name="connsiteX197" fmla="*/ 2287143 w 2299049"/>
                <a:gd name="connsiteY197" fmla="*/ 628650 h 852488"/>
                <a:gd name="connsiteX198" fmla="*/ 2289524 w 2299049"/>
                <a:gd name="connsiteY198" fmla="*/ 616744 h 852488"/>
                <a:gd name="connsiteX199" fmla="*/ 2294287 w 2299049"/>
                <a:gd name="connsiteY199" fmla="*/ 588169 h 852488"/>
                <a:gd name="connsiteX200" fmla="*/ 2296668 w 2299049"/>
                <a:gd name="connsiteY200" fmla="*/ 561975 h 852488"/>
                <a:gd name="connsiteX201" fmla="*/ 2299049 w 2299049"/>
                <a:gd name="connsiteY201" fmla="*/ 554831 h 852488"/>
                <a:gd name="connsiteX202" fmla="*/ 2296668 w 2299049"/>
                <a:gd name="connsiteY202" fmla="*/ 542925 h 852488"/>
                <a:gd name="connsiteX203" fmla="*/ 2287143 w 2299049"/>
                <a:gd name="connsiteY203" fmla="*/ 519113 h 852488"/>
                <a:gd name="connsiteX204" fmla="*/ 2284762 w 2299049"/>
                <a:gd name="connsiteY204" fmla="*/ 504825 h 852488"/>
                <a:gd name="connsiteX205" fmla="*/ 2279999 w 2299049"/>
                <a:gd name="connsiteY205" fmla="*/ 490538 h 852488"/>
                <a:gd name="connsiteX206" fmla="*/ 2277618 w 2299049"/>
                <a:gd name="connsiteY206" fmla="*/ 459581 h 852488"/>
                <a:gd name="connsiteX207" fmla="*/ 2275237 w 2299049"/>
                <a:gd name="connsiteY207" fmla="*/ 447675 h 852488"/>
                <a:gd name="connsiteX208" fmla="*/ 2272855 w 2299049"/>
                <a:gd name="connsiteY208" fmla="*/ 428625 h 852488"/>
                <a:gd name="connsiteX209" fmla="*/ 2253805 w 2299049"/>
                <a:gd name="connsiteY209" fmla="*/ 338138 h 852488"/>
                <a:gd name="connsiteX210" fmla="*/ 2246662 w 2299049"/>
                <a:gd name="connsiteY210" fmla="*/ 333375 h 852488"/>
                <a:gd name="connsiteX211" fmla="*/ 2234755 w 2299049"/>
                <a:gd name="connsiteY211" fmla="*/ 319088 h 852488"/>
                <a:gd name="connsiteX212" fmla="*/ 2220468 w 2299049"/>
                <a:gd name="connsiteY212" fmla="*/ 311944 h 852488"/>
                <a:gd name="connsiteX213" fmla="*/ 2201418 w 2299049"/>
                <a:gd name="connsiteY213" fmla="*/ 292894 h 852488"/>
                <a:gd name="connsiteX214" fmla="*/ 2189512 w 2299049"/>
                <a:gd name="connsiteY214" fmla="*/ 278606 h 852488"/>
                <a:gd name="connsiteX215" fmla="*/ 2182368 w 2299049"/>
                <a:gd name="connsiteY215" fmla="*/ 257175 h 852488"/>
                <a:gd name="connsiteX216" fmla="*/ 2177605 w 2299049"/>
                <a:gd name="connsiteY216" fmla="*/ 240506 h 852488"/>
                <a:gd name="connsiteX217" fmla="*/ 2168080 w 2299049"/>
                <a:gd name="connsiteY217" fmla="*/ 223838 h 852488"/>
                <a:gd name="connsiteX218" fmla="*/ 2160937 w 2299049"/>
                <a:gd name="connsiteY218" fmla="*/ 200025 h 852488"/>
                <a:gd name="connsiteX219" fmla="*/ 2158555 w 2299049"/>
                <a:gd name="connsiteY219" fmla="*/ 190500 h 852488"/>
                <a:gd name="connsiteX220" fmla="*/ 2151412 w 2299049"/>
                <a:gd name="connsiteY220" fmla="*/ 180975 h 852488"/>
                <a:gd name="connsiteX221" fmla="*/ 2149030 w 2299049"/>
                <a:gd name="connsiteY221" fmla="*/ 173831 h 852488"/>
                <a:gd name="connsiteX222" fmla="*/ 2129980 w 2299049"/>
                <a:gd name="connsiteY222" fmla="*/ 152400 h 852488"/>
                <a:gd name="connsiteX223" fmla="*/ 2110930 w 2299049"/>
                <a:gd name="connsiteY223" fmla="*/ 130969 h 852488"/>
                <a:gd name="connsiteX224" fmla="*/ 2115693 w 2299049"/>
                <a:gd name="connsiteY224" fmla="*/ 121444 h 852488"/>
                <a:gd name="connsiteX225" fmla="*/ 2146649 w 2299049"/>
                <a:gd name="connsiteY225" fmla="*/ 92869 h 852488"/>
                <a:gd name="connsiteX226" fmla="*/ 2151412 w 2299049"/>
                <a:gd name="connsiteY226" fmla="*/ 83344 h 852488"/>
                <a:gd name="connsiteX227" fmla="*/ 2146649 w 2299049"/>
                <a:gd name="connsiteY227" fmla="*/ 76200 h 852488"/>
                <a:gd name="connsiteX228" fmla="*/ 2139505 w 2299049"/>
                <a:gd name="connsiteY228" fmla="*/ 66675 h 852488"/>
                <a:gd name="connsiteX229" fmla="*/ 2113312 w 2299049"/>
                <a:gd name="connsiteY229" fmla="*/ 59531 h 852488"/>
                <a:gd name="connsiteX230" fmla="*/ 2106168 w 2299049"/>
                <a:gd name="connsiteY230" fmla="*/ 54769 h 852488"/>
                <a:gd name="connsiteX231" fmla="*/ 2096643 w 2299049"/>
                <a:gd name="connsiteY231" fmla="*/ 52388 h 852488"/>
                <a:gd name="connsiteX232" fmla="*/ 2034730 w 2299049"/>
                <a:gd name="connsiteY232" fmla="*/ 54769 h 852488"/>
                <a:gd name="connsiteX233" fmla="*/ 2025205 w 2299049"/>
                <a:gd name="connsiteY233" fmla="*/ 57150 h 852488"/>
                <a:gd name="connsiteX234" fmla="*/ 2006155 w 2299049"/>
                <a:gd name="connsiteY234" fmla="*/ 61913 h 852488"/>
                <a:gd name="connsiteX235" fmla="*/ 1994249 w 2299049"/>
                <a:gd name="connsiteY235" fmla="*/ 66675 h 852488"/>
                <a:gd name="connsiteX236" fmla="*/ 1987105 w 2299049"/>
                <a:gd name="connsiteY236" fmla="*/ 71438 h 852488"/>
                <a:gd name="connsiteX237" fmla="*/ 1968055 w 2299049"/>
                <a:gd name="connsiteY237" fmla="*/ 78581 h 852488"/>
                <a:gd name="connsiteX238" fmla="*/ 1951387 w 2299049"/>
                <a:gd name="connsiteY238" fmla="*/ 90488 h 852488"/>
                <a:gd name="connsiteX239" fmla="*/ 1939480 w 2299049"/>
                <a:gd name="connsiteY239" fmla="*/ 97631 h 852488"/>
                <a:gd name="connsiteX240" fmla="*/ 1929955 w 2299049"/>
                <a:gd name="connsiteY240" fmla="*/ 104775 h 852488"/>
                <a:gd name="connsiteX241" fmla="*/ 1915668 w 2299049"/>
                <a:gd name="connsiteY241" fmla="*/ 114300 h 852488"/>
                <a:gd name="connsiteX242" fmla="*/ 1901380 w 2299049"/>
                <a:gd name="connsiteY242" fmla="*/ 119063 h 852488"/>
                <a:gd name="connsiteX243" fmla="*/ 1894237 w 2299049"/>
                <a:gd name="connsiteY243" fmla="*/ 121444 h 852488"/>
                <a:gd name="connsiteX244" fmla="*/ 1879949 w 2299049"/>
                <a:gd name="connsiteY244" fmla="*/ 123825 h 852488"/>
                <a:gd name="connsiteX245" fmla="*/ 1870424 w 2299049"/>
                <a:gd name="connsiteY245" fmla="*/ 126206 h 852488"/>
                <a:gd name="connsiteX246" fmla="*/ 1844230 w 2299049"/>
                <a:gd name="connsiteY246" fmla="*/ 128588 h 852488"/>
                <a:gd name="connsiteX247" fmla="*/ 1803749 w 2299049"/>
                <a:gd name="connsiteY247" fmla="*/ 133350 h 852488"/>
                <a:gd name="connsiteX248" fmla="*/ 1791843 w 2299049"/>
                <a:gd name="connsiteY248" fmla="*/ 138113 h 852488"/>
                <a:gd name="connsiteX249" fmla="*/ 1760887 w 2299049"/>
                <a:gd name="connsiteY249" fmla="*/ 142875 h 852488"/>
                <a:gd name="connsiteX250" fmla="*/ 1720405 w 2299049"/>
                <a:gd name="connsiteY250" fmla="*/ 150019 h 852488"/>
                <a:gd name="connsiteX251" fmla="*/ 1465612 w 2299049"/>
                <a:gd name="connsiteY251" fmla="*/ 152400 h 852488"/>
                <a:gd name="connsiteX252" fmla="*/ 1458468 w 2299049"/>
                <a:gd name="connsiteY252" fmla="*/ 150019 h 852488"/>
                <a:gd name="connsiteX253" fmla="*/ 1446562 w 2299049"/>
                <a:gd name="connsiteY253" fmla="*/ 147638 h 852488"/>
                <a:gd name="connsiteX254" fmla="*/ 1360837 w 2299049"/>
                <a:gd name="connsiteY254" fmla="*/ 150019 h 852488"/>
                <a:gd name="connsiteX255" fmla="*/ 1353693 w 2299049"/>
                <a:gd name="connsiteY255" fmla="*/ 152400 h 852488"/>
                <a:gd name="connsiteX256" fmla="*/ 1339405 w 2299049"/>
                <a:gd name="connsiteY256" fmla="*/ 154781 h 852488"/>
                <a:gd name="connsiteX257" fmla="*/ 1327499 w 2299049"/>
                <a:gd name="connsiteY257" fmla="*/ 157163 h 852488"/>
                <a:gd name="connsiteX258" fmla="*/ 1277493 w 2299049"/>
                <a:gd name="connsiteY258" fmla="*/ 152400 h 852488"/>
                <a:gd name="connsiteX259" fmla="*/ 1256062 w 2299049"/>
                <a:gd name="connsiteY259" fmla="*/ 150019 h 852488"/>
                <a:gd name="connsiteX260" fmla="*/ 1244155 w 2299049"/>
                <a:gd name="connsiteY260" fmla="*/ 147638 h 852488"/>
                <a:gd name="connsiteX261" fmla="*/ 1179862 w 2299049"/>
                <a:gd name="connsiteY261" fmla="*/ 140494 h 852488"/>
                <a:gd name="connsiteX262" fmla="*/ 1125093 w 2299049"/>
                <a:gd name="connsiteY262" fmla="*/ 147638 h 852488"/>
                <a:gd name="connsiteX0" fmla="*/ 1108984 w 2282940"/>
                <a:gd name="connsiteY0" fmla="*/ 147638 h 852488"/>
                <a:gd name="connsiteX1" fmla="*/ 961346 w 2282940"/>
                <a:gd name="connsiteY1" fmla="*/ 152400 h 852488"/>
                <a:gd name="connsiteX2" fmla="*/ 944678 w 2282940"/>
                <a:gd name="connsiteY2" fmla="*/ 159544 h 852488"/>
                <a:gd name="connsiteX3" fmla="*/ 930390 w 2282940"/>
                <a:gd name="connsiteY3" fmla="*/ 164306 h 852488"/>
                <a:gd name="connsiteX4" fmla="*/ 856571 w 2282940"/>
                <a:gd name="connsiteY4" fmla="*/ 166688 h 852488"/>
                <a:gd name="connsiteX5" fmla="*/ 837521 w 2282940"/>
                <a:gd name="connsiteY5" fmla="*/ 164306 h 852488"/>
                <a:gd name="connsiteX6" fmla="*/ 830378 w 2282940"/>
                <a:gd name="connsiteY6" fmla="*/ 161925 h 852488"/>
                <a:gd name="connsiteX7" fmla="*/ 797040 w 2282940"/>
                <a:gd name="connsiteY7" fmla="*/ 169069 h 852488"/>
                <a:gd name="connsiteX8" fmla="*/ 763703 w 2282940"/>
                <a:gd name="connsiteY8" fmla="*/ 164306 h 852488"/>
                <a:gd name="connsiteX9" fmla="*/ 747034 w 2282940"/>
                <a:gd name="connsiteY9" fmla="*/ 152400 h 852488"/>
                <a:gd name="connsiteX10" fmla="*/ 742271 w 2282940"/>
                <a:gd name="connsiteY10" fmla="*/ 145256 h 852488"/>
                <a:gd name="connsiteX11" fmla="*/ 727984 w 2282940"/>
                <a:gd name="connsiteY11" fmla="*/ 135731 h 852488"/>
                <a:gd name="connsiteX12" fmla="*/ 718459 w 2282940"/>
                <a:gd name="connsiteY12" fmla="*/ 130969 h 852488"/>
                <a:gd name="connsiteX13" fmla="*/ 708934 w 2282940"/>
                <a:gd name="connsiteY13" fmla="*/ 123825 h 852488"/>
                <a:gd name="connsiteX14" fmla="*/ 701790 w 2282940"/>
                <a:gd name="connsiteY14" fmla="*/ 119063 h 852488"/>
                <a:gd name="connsiteX15" fmla="*/ 687503 w 2282940"/>
                <a:gd name="connsiteY15" fmla="*/ 107156 h 852488"/>
                <a:gd name="connsiteX16" fmla="*/ 658928 w 2282940"/>
                <a:gd name="connsiteY16" fmla="*/ 92869 h 852488"/>
                <a:gd name="connsiteX17" fmla="*/ 644640 w 2282940"/>
                <a:gd name="connsiteY17" fmla="*/ 85725 h 852488"/>
                <a:gd name="connsiteX18" fmla="*/ 625590 w 2282940"/>
                <a:gd name="connsiteY18" fmla="*/ 76200 h 852488"/>
                <a:gd name="connsiteX19" fmla="*/ 616065 w 2282940"/>
                <a:gd name="connsiteY19" fmla="*/ 69056 h 852488"/>
                <a:gd name="connsiteX20" fmla="*/ 599396 w 2282940"/>
                <a:gd name="connsiteY20" fmla="*/ 61913 h 852488"/>
                <a:gd name="connsiteX21" fmla="*/ 573203 w 2282940"/>
                <a:gd name="connsiteY21" fmla="*/ 45244 h 852488"/>
                <a:gd name="connsiteX22" fmla="*/ 561296 w 2282940"/>
                <a:gd name="connsiteY22" fmla="*/ 35719 h 852488"/>
                <a:gd name="connsiteX23" fmla="*/ 549390 w 2282940"/>
                <a:gd name="connsiteY23" fmla="*/ 23813 h 852488"/>
                <a:gd name="connsiteX24" fmla="*/ 535103 w 2282940"/>
                <a:gd name="connsiteY24" fmla="*/ 11906 h 852488"/>
                <a:gd name="connsiteX25" fmla="*/ 525578 w 2282940"/>
                <a:gd name="connsiteY25" fmla="*/ 4763 h 852488"/>
                <a:gd name="connsiteX26" fmla="*/ 511290 w 2282940"/>
                <a:gd name="connsiteY26" fmla="*/ 0 h 852488"/>
                <a:gd name="connsiteX27" fmla="*/ 463665 w 2282940"/>
                <a:gd name="connsiteY27" fmla="*/ 7144 h 852488"/>
                <a:gd name="connsiteX28" fmla="*/ 456521 w 2282940"/>
                <a:gd name="connsiteY28" fmla="*/ 11906 h 852488"/>
                <a:gd name="connsiteX29" fmla="*/ 451759 w 2282940"/>
                <a:gd name="connsiteY29" fmla="*/ 19050 h 852488"/>
                <a:gd name="connsiteX30" fmla="*/ 418421 w 2282940"/>
                <a:gd name="connsiteY30" fmla="*/ 21431 h 852488"/>
                <a:gd name="connsiteX31" fmla="*/ 411278 w 2282940"/>
                <a:gd name="connsiteY31" fmla="*/ 19050 h 852488"/>
                <a:gd name="connsiteX32" fmla="*/ 401753 w 2282940"/>
                <a:gd name="connsiteY32" fmla="*/ 14288 h 852488"/>
                <a:gd name="connsiteX33" fmla="*/ 385084 w 2282940"/>
                <a:gd name="connsiteY33" fmla="*/ 11906 h 852488"/>
                <a:gd name="connsiteX34" fmla="*/ 375559 w 2282940"/>
                <a:gd name="connsiteY34" fmla="*/ 7144 h 852488"/>
                <a:gd name="connsiteX35" fmla="*/ 358890 w 2282940"/>
                <a:gd name="connsiteY35" fmla="*/ 2381 h 852488"/>
                <a:gd name="connsiteX36" fmla="*/ 351746 w 2282940"/>
                <a:gd name="connsiteY36" fmla="*/ 0 h 852488"/>
                <a:gd name="connsiteX37" fmla="*/ 308884 w 2282940"/>
                <a:gd name="connsiteY37" fmla="*/ 4763 h 852488"/>
                <a:gd name="connsiteX38" fmla="*/ 304121 w 2282940"/>
                <a:gd name="connsiteY38" fmla="*/ 11906 h 852488"/>
                <a:gd name="connsiteX39" fmla="*/ 289834 w 2282940"/>
                <a:gd name="connsiteY39" fmla="*/ 23813 h 852488"/>
                <a:gd name="connsiteX40" fmla="*/ 285071 w 2282940"/>
                <a:gd name="connsiteY40" fmla="*/ 30956 h 852488"/>
                <a:gd name="connsiteX41" fmla="*/ 256496 w 2282940"/>
                <a:gd name="connsiteY41" fmla="*/ 57150 h 852488"/>
                <a:gd name="connsiteX42" fmla="*/ 249353 w 2282940"/>
                <a:gd name="connsiteY42" fmla="*/ 59531 h 852488"/>
                <a:gd name="connsiteX43" fmla="*/ 237446 w 2282940"/>
                <a:gd name="connsiteY43" fmla="*/ 69056 h 852488"/>
                <a:gd name="connsiteX44" fmla="*/ 230303 w 2282940"/>
                <a:gd name="connsiteY44" fmla="*/ 73819 h 852488"/>
                <a:gd name="connsiteX45" fmla="*/ 187440 w 2282940"/>
                <a:gd name="connsiteY45" fmla="*/ 78581 h 852488"/>
                <a:gd name="connsiteX46" fmla="*/ 149340 w 2282940"/>
                <a:gd name="connsiteY46" fmla="*/ 83344 h 852488"/>
                <a:gd name="connsiteX47" fmla="*/ 135053 w 2282940"/>
                <a:gd name="connsiteY47" fmla="*/ 88106 h 852488"/>
                <a:gd name="connsiteX48" fmla="*/ 120765 w 2282940"/>
                <a:gd name="connsiteY48" fmla="*/ 95250 h 852488"/>
                <a:gd name="connsiteX49" fmla="*/ 116003 w 2282940"/>
                <a:gd name="connsiteY49" fmla="*/ 104775 h 852488"/>
                <a:gd name="connsiteX50" fmla="*/ 108859 w 2282940"/>
                <a:gd name="connsiteY50" fmla="*/ 107156 h 852488"/>
                <a:gd name="connsiteX51" fmla="*/ 101715 w 2282940"/>
                <a:gd name="connsiteY51" fmla="*/ 111919 h 852488"/>
                <a:gd name="connsiteX52" fmla="*/ 94571 w 2282940"/>
                <a:gd name="connsiteY52" fmla="*/ 121444 h 852488"/>
                <a:gd name="connsiteX53" fmla="*/ 87428 w 2282940"/>
                <a:gd name="connsiteY53" fmla="*/ 128588 h 852488"/>
                <a:gd name="connsiteX54" fmla="*/ 77903 w 2282940"/>
                <a:gd name="connsiteY54" fmla="*/ 142875 h 852488"/>
                <a:gd name="connsiteX55" fmla="*/ 73140 w 2282940"/>
                <a:gd name="connsiteY55" fmla="*/ 150019 h 852488"/>
                <a:gd name="connsiteX56" fmla="*/ 68378 w 2282940"/>
                <a:gd name="connsiteY56" fmla="*/ 157163 h 852488"/>
                <a:gd name="connsiteX57" fmla="*/ 61234 w 2282940"/>
                <a:gd name="connsiteY57" fmla="*/ 171450 h 852488"/>
                <a:gd name="connsiteX58" fmla="*/ 58853 w 2282940"/>
                <a:gd name="connsiteY58" fmla="*/ 178594 h 852488"/>
                <a:gd name="connsiteX59" fmla="*/ 49328 w 2282940"/>
                <a:gd name="connsiteY59" fmla="*/ 192881 h 852488"/>
                <a:gd name="connsiteX60" fmla="*/ 44565 w 2282940"/>
                <a:gd name="connsiteY60" fmla="*/ 202406 h 852488"/>
                <a:gd name="connsiteX61" fmla="*/ 39803 w 2282940"/>
                <a:gd name="connsiteY61" fmla="*/ 223838 h 852488"/>
                <a:gd name="connsiteX62" fmla="*/ 37421 w 2282940"/>
                <a:gd name="connsiteY62" fmla="*/ 266700 h 852488"/>
                <a:gd name="connsiteX63" fmla="*/ 1703 w 2282940"/>
                <a:gd name="connsiteY63" fmla="*/ 345281 h 852488"/>
                <a:gd name="connsiteX64" fmla="*/ 6465 w 2282940"/>
                <a:gd name="connsiteY64" fmla="*/ 366713 h 852488"/>
                <a:gd name="connsiteX65" fmla="*/ 11228 w 2282940"/>
                <a:gd name="connsiteY65" fmla="*/ 381000 h 852488"/>
                <a:gd name="connsiteX66" fmla="*/ 13609 w 2282940"/>
                <a:gd name="connsiteY66" fmla="*/ 402431 h 852488"/>
                <a:gd name="connsiteX67" fmla="*/ 18371 w 2282940"/>
                <a:gd name="connsiteY67" fmla="*/ 414338 h 852488"/>
                <a:gd name="connsiteX68" fmla="*/ 20753 w 2282940"/>
                <a:gd name="connsiteY68" fmla="*/ 450056 h 852488"/>
                <a:gd name="connsiteX69" fmla="*/ 23134 w 2282940"/>
                <a:gd name="connsiteY69" fmla="*/ 619125 h 852488"/>
                <a:gd name="connsiteX70" fmla="*/ 30278 w 2282940"/>
                <a:gd name="connsiteY70" fmla="*/ 659606 h 852488"/>
                <a:gd name="connsiteX71" fmla="*/ 37421 w 2282940"/>
                <a:gd name="connsiteY71" fmla="*/ 678656 h 852488"/>
                <a:gd name="connsiteX72" fmla="*/ 46946 w 2282940"/>
                <a:gd name="connsiteY72" fmla="*/ 690563 h 852488"/>
                <a:gd name="connsiteX73" fmla="*/ 82665 w 2282940"/>
                <a:gd name="connsiteY73" fmla="*/ 692944 h 852488"/>
                <a:gd name="connsiteX74" fmla="*/ 89809 w 2282940"/>
                <a:gd name="connsiteY74" fmla="*/ 695325 h 852488"/>
                <a:gd name="connsiteX75" fmla="*/ 99334 w 2282940"/>
                <a:gd name="connsiteY75" fmla="*/ 700088 h 852488"/>
                <a:gd name="connsiteX76" fmla="*/ 118384 w 2282940"/>
                <a:gd name="connsiteY76" fmla="*/ 707231 h 852488"/>
                <a:gd name="connsiteX77" fmla="*/ 125528 w 2282940"/>
                <a:gd name="connsiteY77" fmla="*/ 714375 h 852488"/>
                <a:gd name="connsiteX78" fmla="*/ 137434 w 2282940"/>
                <a:gd name="connsiteY78" fmla="*/ 723900 h 852488"/>
                <a:gd name="connsiteX79" fmla="*/ 144578 w 2282940"/>
                <a:gd name="connsiteY79" fmla="*/ 733425 h 852488"/>
                <a:gd name="connsiteX80" fmla="*/ 146959 w 2282940"/>
                <a:gd name="connsiteY80" fmla="*/ 740569 h 852488"/>
                <a:gd name="connsiteX81" fmla="*/ 154103 w 2282940"/>
                <a:gd name="connsiteY81" fmla="*/ 745331 h 852488"/>
                <a:gd name="connsiteX82" fmla="*/ 185059 w 2282940"/>
                <a:gd name="connsiteY82" fmla="*/ 750094 h 852488"/>
                <a:gd name="connsiteX83" fmla="*/ 208871 w 2282940"/>
                <a:gd name="connsiteY83" fmla="*/ 757238 h 852488"/>
                <a:gd name="connsiteX84" fmla="*/ 227921 w 2282940"/>
                <a:gd name="connsiteY84" fmla="*/ 759619 h 852488"/>
                <a:gd name="connsiteX85" fmla="*/ 244590 w 2282940"/>
                <a:gd name="connsiteY85" fmla="*/ 762000 h 852488"/>
                <a:gd name="connsiteX86" fmla="*/ 275546 w 2282940"/>
                <a:gd name="connsiteY86" fmla="*/ 764381 h 852488"/>
                <a:gd name="connsiteX87" fmla="*/ 332696 w 2282940"/>
                <a:gd name="connsiteY87" fmla="*/ 771525 h 852488"/>
                <a:gd name="connsiteX88" fmla="*/ 385084 w 2282940"/>
                <a:gd name="connsiteY88" fmla="*/ 769144 h 852488"/>
                <a:gd name="connsiteX89" fmla="*/ 394609 w 2282940"/>
                <a:gd name="connsiteY89" fmla="*/ 766763 h 852488"/>
                <a:gd name="connsiteX90" fmla="*/ 418421 w 2282940"/>
                <a:gd name="connsiteY90" fmla="*/ 750094 h 852488"/>
                <a:gd name="connsiteX91" fmla="*/ 442234 w 2282940"/>
                <a:gd name="connsiteY91" fmla="*/ 735806 h 852488"/>
                <a:gd name="connsiteX92" fmla="*/ 449378 w 2282940"/>
                <a:gd name="connsiteY92" fmla="*/ 733425 h 852488"/>
                <a:gd name="connsiteX93" fmla="*/ 463665 w 2282940"/>
                <a:gd name="connsiteY93" fmla="*/ 726281 h 852488"/>
                <a:gd name="connsiteX94" fmla="*/ 480334 w 2282940"/>
                <a:gd name="connsiteY94" fmla="*/ 719138 h 852488"/>
                <a:gd name="connsiteX95" fmla="*/ 487478 w 2282940"/>
                <a:gd name="connsiteY95" fmla="*/ 714375 h 852488"/>
                <a:gd name="connsiteX96" fmla="*/ 497003 w 2282940"/>
                <a:gd name="connsiteY96" fmla="*/ 711994 h 852488"/>
                <a:gd name="connsiteX97" fmla="*/ 525578 w 2282940"/>
                <a:gd name="connsiteY97" fmla="*/ 707231 h 852488"/>
                <a:gd name="connsiteX98" fmla="*/ 649403 w 2282940"/>
                <a:gd name="connsiteY98" fmla="*/ 704850 h 852488"/>
                <a:gd name="connsiteX99" fmla="*/ 658928 w 2282940"/>
                <a:gd name="connsiteY99" fmla="*/ 707231 h 852488"/>
                <a:gd name="connsiteX100" fmla="*/ 699409 w 2282940"/>
                <a:gd name="connsiteY100" fmla="*/ 709613 h 852488"/>
                <a:gd name="connsiteX101" fmla="*/ 732746 w 2282940"/>
                <a:gd name="connsiteY101" fmla="*/ 711994 h 852488"/>
                <a:gd name="connsiteX102" fmla="*/ 768465 w 2282940"/>
                <a:gd name="connsiteY102" fmla="*/ 716756 h 852488"/>
                <a:gd name="connsiteX103" fmla="*/ 782753 w 2282940"/>
                <a:gd name="connsiteY103" fmla="*/ 719138 h 852488"/>
                <a:gd name="connsiteX104" fmla="*/ 830378 w 2282940"/>
                <a:gd name="connsiteY104" fmla="*/ 728663 h 852488"/>
                <a:gd name="connsiteX105" fmla="*/ 842284 w 2282940"/>
                <a:gd name="connsiteY105" fmla="*/ 733425 h 852488"/>
                <a:gd name="connsiteX106" fmla="*/ 861334 w 2282940"/>
                <a:gd name="connsiteY106" fmla="*/ 738188 h 852488"/>
                <a:gd name="connsiteX107" fmla="*/ 875621 w 2282940"/>
                <a:gd name="connsiteY107" fmla="*/ 747713 h 852488"/>
                <a:gd name="connsiteX108" fmla="*/ 882765 w 2282940"/>
                <a:gd name="connsiteY108" fmla="*/ 750094 h 852488"/>
                <a:gd name="connsiteX109" fmla="*/ 899434 w 2282940"/>
                <a:gd name="connsiteY109" fmla="*/ 754856 h 852488"/>
                <a:gd name="connsiteX110" fmla="*/ 920865 w 2282940"/>
                <a:gd name="connsiteY110" fmla="*/ 766763 h 852488"/>
                <a:gd name="connsiteX111" fmla="*/ 947059 w 2282940"/>
                <a:gd name="connsiteY111" fmla="*/ 783431 h 852488"/>
                <a:gd name="connsiteX112" fmla="*/ 968490 w 2282940"/>
                <a:gd name="connsiteY112" fmla="*/ 790575 h 852488"/>
                <a:gd name="connsiteX113" fmla="*/ 975634 w 2282940"/>
                <a:gd name="connsiteY113" fmla="*/ 797719 h 852488"/>
                <a:gd name="connsiteX114" fmla="*/ 994684 w 2282940"/>
                <a:gd name="connsiteY114" fmla="*/ 812006 h 852488"/>
                <a:gd name="connsiteX115" fmla="*/ 1001828 w 2282940"/>
                <a:gd name="connsiteY115" fmla="*/ 821531 h 852488"/>
                <a:gd name="connsiteX116" fmla="*/ 1011353 w 2282940"/>
                <a:gd name="connsiteY116" fmla="*/ 831056 h 852488"/>
                <a:gd name="connsiteX117" fmla="*/ 1028021 w 2282940"/>
                <a:gd name="connsiteY117" fmla="*/ 852488 h 852488"/>
                <a:gd name="connsiteX118" fmla="*/ 1099459 w 2282940"/>
                <a:gd name="connsiteY118" fmla="*/ 850106 h 852488"/>
                <a:gd name="connsiteX119" fmla="*/ 1113746 w 2282940"/>
                <a:gd name="connsiteY119" fmla="*/ 835819 h 852488"/>
                <a:gd name="connsiteX120" fmla="*/ 1120890 w 2282940"/>
                <a:gd name="connsiteY120" fmla="*/ 833438 h 852488"/>
                <a:gd name="connsiteX121" fmla="*/ 1125653 w 2282940"/>
                <a:gd name="connsiteY121" fmla="*/ 826294 h 852488"/>
                <a:gd name="connsiteX122" fmla="*/ 1137559 w 2282940"/>
                <a:gd name="connsiteY122" fmla="*/ 823913 h 852488"/>
                <a:gd name="connsiteX123" fmla="*/ 1144703 w 2282940"/>
                <a:gd name="connsiteY123" fmla="*/ 821531 h 852488"/>
                <a:gd name="connsiteX124" fmla="*/ 1218521 w 2282940"/>
                <a:gd name="connsiteY124" fmla="*/ 821531 h 852488"/>
                <a:gd name="connsiteX125" fmla="*/ 1228046 w 2282940"/>
                <a:gd name="connsiteY125" fmla="*/ 819150 h 852488"/>
                <a:gd name="connsiteX126" fmla="*/ 1232809 w 2282940"/>
                <a:gd name="connsiteY126" fmla="*/ 812006 h 852488"/>
                <a:gd name="connsiteX127" fmla="*/ 1239953 w 2282940"/>
                <a:gd name="connsiteY127" fmla="*/ 809625 h 852488"/>
                <a:gd name="connsiteX128" fmla="*/ 1247096 w 2282940"/>
                <a:gd name="connsiteY128" fmla="*/ 804863 h 852488"/>
                <a:gd name="connsiteX129" fmla="*/ 1249478 w 2282940"/>
                <a:gd name="connsiteY129" fmla="*/ 797719 h 852488"/>
                <a:gd name="connsiteX130" fmla="*/ 1263765 w 2282940"/>
                <a:gd name="connsiteY130" fmla="*/ 792956 h 852488"/>
                <a:gd name="connsiteX131" fmla="*/ 1266146 w 2282940"/>
                <a:gd name="connsiteY131" fmla="*/ 785813 h 852488"/>
                <a:gd name="connsiteX132" fmla="*/ 1273290 w 2282940"/>
                <a:gd name="connsiteY132" fmla="*/ 783431 h 852488"/>
                <a:gd name="connsiteX133" fmla="*/ 1282815 w 2282940"/>
                <a:gd name="connsiteY133" fmla="*/ 778669 h 852488"/>
                <a:gd name="connsiteX134" fmla="*/ 1292340 w 2282940"/>
                <a:gd name="connsiteY134" fmla="*/ 769144 h 852488"/>
                <a:gd name="connsiteX135" fmla="*/ 1299484 w 2282940"/>
                <a:gd name="connsiteY135" fmla="*/ 766763 h 852488"/>
                <a:gd name="connsiteX136" fmla="*/ 1320915 w 2282940"/>
                <a:gd name="connsiteY136" fmla="*/ 754856 h 852488"/>
                <a:gd name="connsiteX137" fmla="*/ 1337584 w 2282940"/>
                <a:gd name="connsiteY137" fmla="*/ 750094 h 852488"/>
                <a:gd name="connsiteX138" fmla="*/ 1344728 w 2282940"/>
                <a:gd name="connsiteY138" fmla="*/ 745331 h 852488"/>
                <a:gd name="connsiteX139" fmla="*/ 1351871 w 2282940"/>
                <a:gd name="connsiteY139" fmla="*/ 742950 h 852488"/>
                <a:gd name="connsiteX140" fmla="*/ 1385209 w 2282940"/>
                <a:gd name="connsiteY140" fmla="*/ 738188 h 852488"/>
                <a:gd name="connsiteX141" fmla="*/ 1394734 w 2282940"/>
                <a:gd name="connsiteY141" fmla="*/ 735806 h 852488"/>
                <a:gd name="connsiteX142" fmla="*/ 1420928 w 2282940"/>
                <a:gd name="connsiteY142" fmla="*/ 728663 h 852488"/>
                <a:gd name="connsiteX143" fmla="*/ 1459028 w 2282940"/>
                <a:gd name="connsiteY143" fmla="*/ 726281 h 852488"/>
                <a:gd name="connsiteX144" fmla="*/ 1485221 w 2282940"/>
                <a:gd name="connsiteY144" fmla="*/ 728663 h 852488"/>
                <a:gd name="connsiteX145" fmla="*/ 1492365 w 2282940"/>
                <a:gd name="connsiteY145" fmla="*/ 731044 h 852488"/>
                <a:gd name="connsiteX146" fmla="*/ 1530465 w 2282940"/>
                <a:gd name="connsiteY146" fmla="*/ 728663 h 852488"/>
                <a:gd name="connsiteX147" fmla="*/ 1549515 w 2282940"/>
                <a:gd name="connsiteY147" fmla="*/ 723900 h 852488"/>
                <a:gd name="connsiteX148" fmla="*/ 1559040 w 2282940"/>
                <a:gd name="connsiteY148" fmla="*/ 719138 h 852488"/>
                <a:gd name="connsiteX149" fmla="*/ 1568565 w 2282940"/>
                <a:gd name="connsiteY149" fmla="*/ 716756 h 852488"/>
                <a:gd name="connsiteX150" fmla="*/ 1575709 w 2282940"/>
                <a:gd name="connsiteY150" fmla="*/ 714375 h 852488"/>
                <a:gd name="connsiteX151" fmla="*/ 1597140 w 2282940"/>
                <a:gd name="connsiteY151" fmla="*/ 704850 h 852488"/>
                <a:gd name="connsiteX152" fmla="*/ 1611428 w 2282940"/>
                <a:gd name="connsiteY152" fmla="*/ 700088 h 852488"/>
                <a:gd name="connsiteX153" fmla="*/ 1618571 w 2282940"/>
                <a:gd name="connsiteY153" fmla="*/ 702469 h 852488"/>
                <a:gd name="connsiteX154" fmla="*/ 1630478 w 2282940"/>
                <a:gd name="connsiteY154" fmla="*/ 716756 h 852488"/>
                <a:gd name="connsiteX155" fmla="*/ 1637621 w 2282940"/>
                <a:gd name="connsiteY155" fmla="*/ 723900 h 852488"/>
                <a:gd name="connsiteX156" fmla="*/ 1651909 w 2282940"/>
                <a:gd name="connsiteY156" fmla="*/ 733425 h 852488"/>
                <a:gd name="connsiteX157" fmla="*/ 1659053 w 2282940"/>
                <a:gd name="connsiteY157" fmla="*/ 740569 h 852488"/>
                <a:gd name="connsiteX158" fmla="*/ 1680484 w 2282940"/>
                <a:gd name="connsiteY158" fmla="*/ 742950 h 852488"/>
                <a:gd name="connsiteX159" fmla="*/ 1690009 w 2282940"/>
                <a:gd name="connsiteY159" fmla="*/ 745331 h 852488"/>
                <a:gd name="connsiteX160" fmla="*/ 1697153 w 2282940"/>
                <a:gd name="connsiteY160" fmla="*/ 747713 h 852488"/>
                <a:gd name="connsiteX161" fmla="*/ 1711440 w 2282940"/>
                <a:gd name="connsiteY161" fmla="*/ 750094 h 852488"/>
                <a:gd name="connsiteX162" fmla="*/ 1730490 w 2282940"/>
                <a:gd name="connsiteY162" fmla="*/ 757238 h 852488"/>
                <a:gd name="connsiteX163" fmla="*/ 1742396 w 2282940"/>
                <a:gd name="connsiteY163" fmla="*/ 759619 h 852488"/>
                <a:gd name="connsiteX164" fmla="*/ 1785259 w 2282940"/>
                <a:gd name="connsiteY164" fmla="*/ 764381 h 852488"/>
                <a:gd name="connsiteX165" fmla="*/ 1797165 w 2282940"/>
                <a:gd name="connsiteY165" fmla="*/ 766763 h 852488"/>
                <a:gd name="connsiteX166" fmla="*/ 1818596 w 2282940"/>
                <a:gd name="connsiteY166" fmla="*/ 776288 h 852488"/>
                <a:gd name="connsiteX167" fmla="*/ 1837646 w 2282940"/>
                <a:gd name="connsiteY167" fmla="*/ 788194 h 852488"/>
                <a:gd name="connsiteX168" fmla="*/ 1847171 w 2282940"/>
                <a:gd name="connsiteY168" fmla="*/ 795338 h 852488"/>
                <a:gd name="connsiteX169" fmla="*/ 1859078 w 2282940"/>
                <a:gd name="connsiteY169" fmla="*/ 797719 h 852488"/>
                <a:gd name="connsiteX170" fmla="*/ 1873365 w 2282940"/>
                <a:gd name="connsiteY170" fmla="*/ 807244 h 852488"/>
                <a:gd name="connsiteX171" fmla="*/ 1885271 w 2282940"/>
                <a:gd name="connsiteY171" fmla="*/ 816769 h 852488"/>
                <a:gd name="connsiteX172" fmla="*/ 1894796 w 2282940"/>
                <a:gd name="connsiteY172" fmla="*/ 823913 h 852488"/>
                <a:gd name="connsiteX173" fmla="*/ 1899559 w 2282940"/>
                <a:gd name="connsiteY173" fmla="*/ 831056 h 852488"/>
                <a:gd name="connsiteX174" fmla="*/ 1956709 w 2282940"/>
                <a:gd name="connsiteY174" fmla="*/ 828675 h 852488"/>
                <a:gd name="connsiteX175" fmla="*/ 1968615 w 2282940"/>
                <a:gd name="connsiteY175" fmla="*/ 826294 h 852488"/>
                <a:gd name="connsiteX176" fmla="*/ 1975759 w 2282940"/>
                <a:gd name="connsiteY176" fmla="*/ 823913 h 852488"/>
                <a:gd name="connsiteX177" fmla="*/ 1994809 w 2282940"/>
                <a:gd name="connsiteY177" fmla="*/ 819150 h 852488"/>
                <a:gd name="connsiteX178" fmla="*/ 2004334 w 2282940"/>
                <a:gd name="connsiteY178" fmla="*/ 814388 h 852488"/>
                <a:gd name="connsiteX179" fmla="*/ 2011478 w 2282940"/>
                <a:gd name="connsiteY179" fmla="*/ 812006 h 852488"/>
                <a:gd name="connsiteX180" fmla="*/ 2018621 w 2282940"/>
                <a:gd name="connsiteY180" fmla="*/ 807244 h 852488"/>
                <a:gd name="connsiteX181" fmla="*/ 2035290 w 2282940"/>
                <a:gd name="connsiteY181" fmla="*/ 802481 h 852488"/>
                <a:gd name="connsiteX182" fmla="*/ 2066246 w 2282940"/>
                <a:gd name="connsiteY182" fmla="*/ 790575 h 852488"/>
                <a:gd name="connsiteX183" fmla="*/ 2075771 w 2282940"/>
                <a:gd name="connsiteY183" fmla="*/ 783431 h 852488"/>
                <a:gd name="connsiteX184" fmla="*/ 2094821 w 2282940"/>
                <a:gd name="connsiteY184" fmla="*/ 773906 h 852488"/>
                <a:gd name="connsiteX185" fmla="*/ 2111490 w 2282940"/>
                <a:gd name="connsiteY185" fmla="*/ 766763 h 852488"/>
                <a:gd name="connsiteX186" fmla="*/ 2125778 w 2282940"/>
                <a:gd name="connsiteY186" fmla="*/ 759619 h 852488"/>
                <a:gd name="connsiteX187" fmla="*/ 2142446 w 2282940"/>
                <a:gd name="connsiteY187" fmla="*/ 754856 h 852488"/>
                <a:gd name="connsiteX188" fmla="*/ 2171021 w 2282940"/>
                <a:gd name="connsiteY188" fmla="*/ 750094 h 852488"/>
                <a:gd name="connsiteX189" fmla="*/ 2180546 w 2282940"/>
                <a:gd name="connsiteY189" fmla="*/ 747713 h 852488"/>
                <a:gd name="connsiteX190" fmla="*/ 2194834 w 2282940"/>
                <a:gd name="connsiteY190" fmla="*/ 745331 h 852488"/>
                <a:gd name="connsiteX191" fmla="*/ 2225790 w 2282940"/>
                <a:gd name="connsiteY191" fmla="*/ 740569 h 852488"/>
                <a:gd name="connsiteX192" fmla="*/ 2240078 w 2282940"/>
                <a:gd name="connsiteY192" fmla="*/ 714375 h 852488"/>
                <a:gd name="connsiteX193" fmla="*/ 2256746 w 2282940"/>
                <a:gd name="connsiteY193" fmla="*/ 683419 h 852488"/>
                <a:gd name="connsiteX194" fmla="*/ 2263890 w 2282940"/>
                <a:gd name="connsiteY194" fmla="*/ 659606 h 852488"/>
                <a:gd name="connsiteX195" fmla="*/ 2268653 w 2282940"/>
                <a:gd name="connsiteY195" fmla="*/ 642938 h 852488"/>
                <a:gd name="connsiteX196" fmla="*/ 2271034 w 2282940"/>
                <a:gd name="connsiteY196" fmla="*/ 628650 h 852488"/>
                <a:gd name="connsiteX197" fmla="*/ 2273415 w 2282940"/>
                <a:gd name="connsiteY197" fmla="*/ 616744 h 852488"/>
                <a:gd name="connsiteX198" fmla="*/ 2278178 w 2282940"/>
                <a:gd name="connsiteY198" fmla="*/ 588169 h 852488"/>
                <a:gd name="connsiteX199" fmla="*/ 2280559 w 2282940"/>
                <a:gd name="connsiteY199" fmla="*/ 561975 h 852488"/>
                <a:gd name="connsiteX200" fmla="*/ 2282940 w 2282940"/>
                <a:gd name="connsiteY200" fmla="*/ 554831 h 852488"/>
                <a:gd name="connsiteX201" fmla="*/ 2280559 w 2282940"/>
                <a:gd name="connsiteY201" fmla="*/ 542925 h 852488"/>
                <a:gd name="connsiteX202" fmla="*/ 2271034 w 2282940"/>
                <a:gd name="connsiteY202" fmla="*/ 519113 h 852488"/>
                <a:gd name="connsiteX203" fmla="*/ 2268653 w 2282940"/>
                <a:gd name="connsiteY203" fmla="*/ 504825 h 852488"/>
                <a:gd name="connsiteX204" fmla="*/ 2263890 w 2282940"/>
                <a:gd name="connsiteY204" fmla="*/ 490538 h 852488"/>
                <a:gd name="connsiteX205" fmla="*/ 2261509 w 2282940"/>
                <a:gd name="connsiteY205" fmla="*/ 459581 h 852488"/>
                <a:gd name="connsiteX206" fmla="*/ 2259128 w 2282940"/>
                <a:gd name="connsiteY206" fmla="*/ 447675 h 852488"/>
                <a:gd name="connsiteX207" fmla="*/ 2256746 w 2282940"/>
                <a:gd name="connsiteY207" fmla="*/ 428625 h 852488"/>
                <a:gd name="connsiteX208" fmla="*/ 2237696 w 2282940"/>
                <a:gd name="connsiteY208" fmla="*/ 338138 h 852488"/>
                <a:gd name="connsiteX209" fmla="*/ 2230553 w 2282940"/>
                <a:gd name="connsiteY209" fmla="*/ 333375 h 852488"/>
                <a:gd name="connsiteX210" fmla="*/ 2218646 w 2282940"/>
                <a:gd name="connsiteY210" fmla="*/ 319088 h 852488"/>
                <a:gd name="connsiteX211" fmla="*/ 2204359 w 2282940"/>
                <a:gd name="connsiteY211" fmla="*/ 311944 h 852488"/>
                <a:gd name="connsiteX212" fmla="*/ 2185309 w 2282940"/>
                <a:gd name="connsiteY212" fmla="*/ 292894 h 852488"/>
                <a:gd name="connsiteX213" fmla="*/ 2173403 w 2282940"/>
                <a:gd name="connsiteY213" fmla="*/ 278606 h 852488"/>
                <a:gd name="connsiteX214" fmla="*/ 2166259 w 2282940"/>
                <a:gd name="connsiteY214" fmla="*/ 257175 h 852488"/>
                <a:gd name="connsiteX215" fmla="*/ 2161496 w 2282940"/>
                <a:gd name="connsiteY215" fmla="*/ 240506 h 852488"/>
                <a:gd name="connsiteX216" fmla="*/ 2151971 w 2282940"/>
                <a:gd name="connsiteY216" fmla="*/ 223838 h 852488"/>
                <a:gd name="connsiteX217" fmla="*/ 2144828 w 2282940"/>
                <a:gd name="connsiteY217" fmla="*/ 200025 h 852488"/>
                <a:gd name="connsiteX218" fmla="*/ 2142446 w 2282940"/>
                <a:gd name="connsiteY218" fmla="*/ 190500 h 852488"/>
                <a:gd name="connsiteX219" fmla="*/ 2135303 w 2282940"/>
                <a:gd name="connsiteY219" fmla="*/ 180975 h 852488"/>
                <a:gd name="connsiteX220" fmla="*/ 2132921 w 2282940"/>
                <a:gd name="connsiteY220" fmla="*/ 173831 h 852488"/>
                <a:gd name="connsiteX221" fmla="*/ 2113871 w 2282940"/>
                <a:gd name="connsiteY221" fmla="*/ 152400 h 852488"/>
                <a:gd name="connsiteX222" fmla="*/ 2094821 w 2282940"/>
                <a:gd name="connsiteY222" fmla="*/ 130969 h 852488"/>
                <a:gd name="connsiteX223" fmla="*/ 2099584 w 2282940"/>
                <a:gd name="connsiteY223" fmla="*/ 121444 h 852488"/>
                <a:gd name="connsiteX224" fmla="*/ 2130540 w 2282940"/>
                <a:gd name="connsiteY224" fmla="*/ 92869 h 852488"/>
                <a:gd name="connsiteX225" fmla="*/ 2135303 w 2282940"/>
                <a:gd name="connsiteY225" fmla="*/ 83344 h 852488"/>
                <a:gd name="connsiteX226" fmla="*/ 2130540 w 2282940"/>
                <a:gd name="connsiteY226" fmla="*/ 76200 h 852488"/>
                <a:gd name="connsiteX227" fmla="*/ 2123396 w 2282940"/>
                <a:gd name="connsiteY227" fmla="*/ 66675 h 852488"/>
                <a:gd name="connsiteX228" fmla="*/ 2097203 w 2282940"/>
                <a:gd name="connsiteY228" fmla="*/ 59531 h 852488"/>
                <a:gd name="connsiteX229" fmla="*/ 2090059 w 2282940"/>
                <a:gd name="connsiteY229" fmla="*/ 54769 h 852488"/>
                <a:gd name="connsiteX230" fmla="*/ 2080534 w 2282940"/>
                <a:gd name="connsiteY230" fmla="*/ 52388 h 852488"/>
                <a:gd name="connsiteX231" fmla="*/ 2018621 w 2282940"/>
                <a:gd name="connsiteY231" fmla="*/ 54769 h 852488"/>
                <a:gd name="connsiteX232" fmla="*/ 2009096 w 2282940"/>
                <a:gd name="connsiteY232" fmla="*/ 57150 h 852488"/>
                <a:gd name="connsiteX233" fmla="*/ 1990046 w 2282940"/>
                <a:gd name="connsiteY233" fmla="*/ 61913 h 852488"/>
                <a:gd name="connsiteX234" fmla="*/ 1978140 w 2282940"/>
                <a:gd name="connsiteY234" fmla="*/ 66675 h 852488"/>
                <a:gd name="connsiteX235" fmla="*/ 1970996 w 2282940"/>
                <a:gd name="connsiteY235" fmla="*/ 71438 h 852488"/>
                <a:gd name="connsiteX236" fmla="*/ 1951946 w 2282940"/>
                <a:gd name="connsiteY236" fmla="*/ 78581 h 852488"/>
                <a:gd name="connsiteX237" fmla="*/ 1935278 w 2282940"/>
                <a:gd name="connsiteY237" fmla="*/ 90488 h 852488"/>
                <a:gd name="connsiteX238" fmla="*/ 1923371 w 2282940"/>
                <a:gd name="connsiteY238" fmla="*/ 97631 h 852488"/>
                <a:gd name="connsiteX239" fmla="*/ 1913846 w 2282940"/>
                <a:gd name="connsiteY239" fmla="*/ 104775 h 852488"/>
                <a:gd name="connsiteX240" fmla="*/ 1899559 w 2282940"/>
                <a:gd name="connsiteY240" fmla="*/ 114300 h 852488"/>
                <a:gd name="connsiteX241" fmla="*/ 1885271 w 2282940"/>
                <a:gd name="connsiteY241" fmla="*/ 119063 h 852488"/>
                <a:gd name="connsiteX242" fmla="*/ 1878128 w 2282940"/>
                <a:gd name="connsiteY242" fmla="*/ 121444 h 852488"/>
                <a:gd name="connsiteX243" fmla="*/ 1863840 w 2282940"/>
                <a:gd name="connsiteY243" fmla="*/ 123825 h 852488"/>
                <a:gd name="connsiteX244" fmla="*/ 1854315 w 2282940"/>
                <a:gd name="connsiteY244" fmla="*/ 126206 h 852488"/>
                <a:gd name="connsiteX245" fmla="*/ 1828121 w 2282940"/>
                <a:gd name="connsiteY245" fmla="*/ 128588 h 852488"/>
                <a:gd name="connsiteX246" fmla="*/ 1787640 w 2282940"/>
                <a:gd name="connsiteY246" fmla="*/ 133350 h 852488"/>
                <a:gd name="connsiteX247" fmla="*/ 1775734 w 2282940"/>
                <a:gd name="connsiteY247" fmla="*/ 138113 h 852488"/>
                <a:gd name="connsiteX248" fmla="*/ 1744778 w 2282940"/>
                <a:gd name="connsiteY248" fmla="*/ 142875 h 852488"/>
                <a:gd name="connsiteX249" fmla="*/ 1704296 w 2282940"/>
                <a:gd name="connsiteY249" fmla="*/ 150019 h 852488"/>
                <a:gd name="connsiteX250" fmla="*/ 1449503 w 2282940"/>
                <a:gd name="connsiteY250" fmla="*/ 152400 h 852488"/>
                <a:gd name="connsiteX251" fmla="*/ 1442359 w 2282940"/>
                <a:gd name="connsiteY251" fmla="*/ 150019 h 852488"/>
                <a:gd name="connsiteX252" fmla="*/ 1430453 w 2282940"/>
                <a:gd name="connsiteY252" fmla="*/ 147638 h 852488"/>
                <a:gd name="connsiteX253" fmla="*/ 1344728 w 2282940"/>
                <a:gd name="connsiteY253" fmla="*/ 150019 h 852488"/>
                <a:gd name="connsiteX254" fmla="*/ 1337584 w 2282940"/>
                <a:gd name="connsiteY254" fmla="*/ 152400 h 852488"/>
                <a:gd name="connsiteX255" fmla="*/ 1323296 w 2282940"/>
                <a:gd name="connsiteY255" fmla="*/ 154781 h 852488"/>
                <a:gd name="connsiteX256" fmla="*/ 1311390 w 2282940"/>
                <a:gd name="connsiteY256" fmla="*/ 157163 h 852488"/>
                <a:gd name="connsiteX257" fmla="*/ 1261384 w 2282940"/>
                <a:gd name="connsiteY257" fmla="*/ 152400 h 852488"/>
                <a:gd name="connsiteX258" fmla="*/ 1239953 w 2282940"/>
                <a:gd name="connsiteY258" fmla="*/ 150019 h 852488"/>
                <a:gd name="connsiteX259" fmla="*/ 1228046 w 2282940"/>
                <a:gd name="connsiteY259" fmla="*/ 147638 h 852488"/>
                <a:gd name="connsiteX260" fmla="*/ 1163753 w 2282940"/>
                <a:gd name="connsiteY260" fmla="*/ 140494 h 852488"/>
                <a:gd name="connsiteX261" fmla="*/ 1108984 w 2282940"/>
                <a:gd name="connsiteY261" fmla="*/ 147638 h 852488"/>
                <a:gd name="connsiteX0" fmla="*/ 1108984 w 2282940"/>
                <a:gd name="connsiteY0" fmla="*/ 147638 h 852488"/>
                <a:gd name="connsiteX1" fmla="*/ 961346 w 2282940"/>
                <a:gd name="connsiteY1" fmla="*/ 152400 h 852488"/>
                <a:gd name="connsiteX2" fmla="*/ 944678 w 2282940"/>
                <a:gd name="connsiteY2" fmla="*/ 159544 h 852488"/>
                <a:gd name="connsiteX3" fmla="*/ 930390 w 2282940"/>
                <a:gd name="connsiteY3" fmla="*/ 164306 h 852488"/>
                <a:gd name="connsiteX4" fmla="*/ 856571 w 2282940"/>
                <a:gd name="connsiteY4" fmla="*/ 166688 h 852488"/>
                <a:gd name="connsiteX5" fmla="*/ 837521 w 2282940"/>
                <a:gd name="connsiteY5" fmla="*/ 164306 h 852488"/>
                <a:gd name="connsiteX6" fmla="*/ 830378 w 2282940"/>
                <a:gd name="connsiteY6" fmla="*/ 161925 h 852488"/>
                <a:gd name="connsiteX7" fmla="*/ 797040 w 2282940"/>
                <a:gd name="connsiteY7" fmla="*/ 169069 h 852488"/>
                <a:gd name="connsiteX8" fmla="*/ 763703 w 2282940"/>
                <a:gd name="connsiteY8" fmla="*/ 164306 h 852488"/>
                <a:gd name="connsiteX9" fmla="*/ 747034 w 2282940"/>
                <a:gd name="connsiteY9" fmla="*/ 152400 h 852488"/>
                <a:gd name="connsiteX10" fmla="*/ 742271 w 2282940"/>
                <a:gd name="connsiteY10" fmla="*/ 145256 h 852488"/>
                <a:gd name="connsiteX11" fmla="*/ 727984 w 2282940"/>
                <a:gd name="connsiteY11" fmla="*/ 135731 h 852488"/>
                <a:gd name="connsiteX12" fmla="*/ 718459 w 2282940"/>
                <a:gd name="connsiteY12" fmla="*/ 130969 h 852488"/>
                <a:gd name="connsiteX13" fmla="*/ 708934 w 2282940"/>
                <a:gd name="connsiteY13" fmla="*/ 123825 h 852488"/>
                <a:gd name="connsiteX14" fmla="*/ 701790 w 2282940"/>
                <a:gd name="connsiteY14" fmla="*/ 119063 h 852488"/>
                <a:gd name="connsiteX15" fmla="*/ 687503 w 2282940"/>
                <a:gd name="connsiteY15" fmla="*/ 107156 h 852488"/>
                <a:gd name="connsiteX16" fmla="*/ 658928 w 2282940"/>
                <a:gd name="connsiteY16" fmla="*/ 92869 h 852488"/>
                <a:gd name="connsiteX17" fmla="*/ 644640 w 2282940"/>
                <a:gd name="connsiteY17" fmla="*/ 85725 h 852488"/>
                <a:gd name="connsiteX18" fmla="*/ 625590 w 2282940"/>
                <a:gd name="connsiteY18" fmla="*/ 76200 h 852488"/>
                <a:gd name="connsiteX19" fmla="*/ 616065 w 2282940"/>
                <a:gd name="connsiteY19" fmla="*/ 69056 h 852488"/>
                <a:gd name="connsiteX20" fmla="*/ 599396 w 2282940"/>
                <a:gd name="connsiteY20" fmla="*/ 61913 h 852488"/>
                <a:gd name="connsiteX21" fmla="*/ 573203 w 2282940"/>
                <a:gd name="connsiteY21" fmla="*/ 45244 h 852488"/>
                <a:gd name="connsiteX22" fmla="*/ 561296 w 2282940"/>
                <a:gd name="connsiteY22" fmla="*/ 35719 h 852488"/>
                <a:gd name="connsiteX23" fmla="*/ 549390 w 2282940"/>
                <a:gd name="connsiteY23" fmla="*/ 23813 h 852488"/>
                <a:gd name="connsiteX24" fmla="*/ 535103 w 2282940"/>
                <a:gd name="connsiteY24" fmla="*/ 11906 h 852488"/>
                <a:gd name="connsiteX25" fmla="*/ 525578 w 2282940"/>
                <a:gd name="connsiteY25" fmla="*/ 4763 h 852488"/>
                <a:gd name="connsiteX26" fmla="*/ 511290 w 2282940"/>
                <a:gd name="connsiteY26" fmla="*/ 0 h 852488"/>
                <a:gd name="connsiteX27" fmla="*/ 463665 w 2282940"/>
                <a:gd name="connsiteY27" fmla="*/ 7144 h 852488"/>
                <a:gd name="connsiteX28" fmla="*/ 456521 w 2282940"/>
                <a:gd name="connsiteY28" fmla="*/ 11906 h 852488"/>
                <a:gd name="connsiteX29" fmla="*/ 451759 w 2282940"/>
                <a:gd name="connsiteY29" fmla="*/ 19050 h 852488"/>
                <a:gd name="connsiteX30" fmla="*/ 418421 w 2282940"/>
                <a:gd name="connsiteY30" fmla="*/ 21431 h 852488"/>
                <a:gd name="connsiteX31" fmla="*/ 411278 w 2282940"/>
                <a:gd name="connsiteY31" fmla="*/ 19050 h 852488"/>
                <a:gd name="connsiteX32" fmla="*/ 401753 w 2282940"/>
                <a:gd name="connsiteY32" fmla="*/ 14288 h 852488"/>
                <a:gd name="connsiteX33" fmla="*/ 385084 w 2282940"/>
                <a:gd name="connsiteY33" fmla="*/ 11906 h 852488"/>
                <a:gd name="connsiteX34" fmla="*/ 375559 w 2282940"/>
                <a:gd name="connsiteY34" fmla="*/ 7144 h 852488"/>
                <a:gd name="connsiteX35" fmla="*/ 358890 w 2282940"/>
                <a:gd name="connsiteY35" fmla="*/ 2381 h 852488"/>
                <a:gd name="connsiteX36" fmla="*/ 351746 w 2282940"/>
                <a:gd name="connsiteY36" fmla="*/ 0 h 852488"/>
                <a:gd name="connsiteX37" fmla="*/ 308884 w 2282940"/>
                <a:gd name="connsiteY37" fmla="*/ 4763 h 852488"/>
                <a:gd name="connsiteX38" fmla="*/ 304121 w 2282940"/>
                <a:gd name="connsiteY38" fmla="*/ 11906 h 852488"/>
                <a:gd name="connsiteX39" fmla="*/ 289834 w 2282940"/>
                <a:gd name="connsiteY39" fmla="*/ 23813 h 852488"/>
                <a:gd name="connsiteX40" fmla="*/ 285071 w 2282940"/>
                <a:gd name="connsiteY40" fmla="*/ 30956 h 852488"/>
                <a:gd name="connsiteX41" fmla="*/ 256496 w 2282940"/>
                <a:gd name="connsiteY41" fmla="*/ 57150 h 852488"/>
                <a:gd name="connsiteX42" fmla="*/ 249353 w 2282940"/>
                <a:gd name="connsiteY42" fmla="*/ 59531 h 852488"/>
                <a:gd name="connsiteX43" fmla="*/ 237446 w 2282940"/>
                <a:gd name="connsiteY43" fmla="*/ 69056 h 852488"/>
                <a:gd name="connsiteX44" fmla="*/ 230303 w 2282940"/>
                <a:gd name="connsiteY44" fmla="*/ 73819 h 852488"/>
                <a:gd name="connsiteX45" fmla="*/ 187440 w 2282940"/>
                <a:gd name="connsiteY45" fmla="*/ 78581 h 852488"/>
                <a:gd name="connsiteX46" fmla="*/ 149340 w 2282940"/>
                <a:gd name="connsiteY46" fmla="*/ 83344 h 852488"/>
                <a:gd name="connsiteX47" fmla="*/ 135053 w 2282940"/>
                <a:gd name="connsiteY47" fmla="*/ 88106 h 852488"/>
                <a:gd name="connsiteX48" fmla="*/ 120765 w 2282940"/>
                <a:gd name="connsiteY48" fmla="*/ 95250 h 852488"/>
                <a:gd name="connsiteX49" fmla="*/ 116003 w 2282940"/>
                <a:gd name="connsiteY49" fmla="*/ 104775 h 852488"/>
                <a:gd name="connsiteX50" fmla="*/ 108859 w 2282940"/>
                <a:gd name="connsiteY50" fmla="*/ 107156 h 852488"/>
                <a:gd name="connsiteX51" fmla="*/ 101715 w 2282940"/>
                <a:gd name="connsiteY51" fmla="*/ 111919 h 852488"/>
                <a:gd name="connsiteX52" fmla="*/ 94571 w 2282940"/>
                <a:gd name="connsiteY52" fmla="*/ 121444 h 852488"/>
                <a:gd name="connsiteX53" fmla="*/ 87428 w 2282940"/>
                <a:gd name="connsiteY53" fmla="*/ 128588 h 852488"/>
                <a:gd name="connsiteX54" fmla="*/ 77903 w 2282940"/>
                <a:gd name="connsiteY54" fmla="*/ 142875 h 852488"/>
                <a:gd name="connsiteX55" fmla="*/ 73140 w 2282940"/>
                <a:gd name="connsiteY55" fmla="*/ 150019 h 852488"/>
                <a:gd name="connsiteX56" fmla="*/ 68378 w 2282940"/>
                <a:gd name="connsiteY56" fmla="*/ 157163 h 852488"/>
                <a:gd name="connsiteX57" fmla="*/ 61234 w 2282940"/>
                <a:gd name="connsiteY57" fmla="*/ 171450 h 852488"/>
                <a:gd name="connsiteX58" fmla="*/ 58853 w 2282940"/>
                <a:gd name="connsiteY58" fmla="*/ 178594 h 852488"/>
                <a:gd name="connsiteX59" fmla="*/ 49328 w 2282940"/>
                <a:gd name="connsiteY59" fmla="*/ 192881 h 852488"/>
                <a:gd name="connsiteX60" fmla="*/ 44565 w 2282940"/>
                <a:gd name="connsiteY60" fmla="*/ 202406 h 852488"/>
                <a:gd name="connsiteX61" fmla="*/ 39803 w 2282940"/>
                <a:gd name="connsiteY61" fmla="*/ 223838 h 852488"/>
                <a:gd name="connsiteX62" fmla="*/ 37421 w 2282940"/>
                <a:gd name="connsiteY62" fmla="*/ 266700 h 852488"/>
                <a:gd name="connsiteX63" fmla="*/ 1703 w 2282940"/>
                <a:gd name="connsiteY63" fmla="*/ 345281 h 852488"/>
                <a:gd name="connsiteX64" fmla="*/ 6465 w 2282940"/>
                <a:gd name="connsiteY64" fmla="*/ 366713 h 852488"/>
                <a:gd name="connsiteX65" fmla="*/ 11228 w 2282940"/>
                <a:gd name="connsiteY65" fmla="*/ 381000 h 852488"/>
                <a:gd name="connsiteX66" fmla="*/ 13609 w 2282940"/>
                <a:gd name="connsiteY66" fmla="*/ 402431 h 852488"/>
                <a:gd name="connsiteX67" fmla="*/ 18371 w 2282940"/>
                <a:gd name="connsiteY67" fmla="*/ 414338 h 852488"/>
                <a:gd name="connsiteX68" fmla="*/ 20753 w 2282940"/>
                <a:gd name="connsiteY68" fmla="*/ 450056 h 852488"/>
                <a:gd name="connsiteX69" fmla="*/ 23134 w 2282940"/>
                <a:gd name="connsiteY69" fmla="*/ 619125 h 852488"/>
                <a:gd name="connsiteX70" fmla="*/ 30278 w 2282940"/>
                <a:gd name="connsiteY70" fmla="*/ 659606 h 852488"/>
                <a:gd name="connsiteX71" fmla="*/ 37421 w 2282940"/>
                <a:gd name="connsiteY71" fmla="*/ 678656 h 852488"/>
                <a:gd name="connsiteX72" fmla="*/ 46946 w 2282940"/>
                <a:gd name="connsiteY72" fmla="*/ 690563 h 852488"/>
                <a:gd name="connsiteX73" fmla="*/ 82665 w 2282940"/>
                <a:gd name="connsiteY73" fmla="*/ 692944 h 852488"/>
                <a:gd name="connsiteX74" fmla="*/ 89809 w 2282940"/>
                <a:gd name="connsiteY74" fmla="*/ 695325 h 852488"/>
                <a:gd name="connsiteX75" fmla="*/ 99334 w 2282940"/>
                <a:gd name="connsiteY75" fmla="*/ 700088 h 852488"/>
                <a:gd name="connsiteX76" fmla="*/ 118384 w 2282940"/>
                <a:gd name="connsiteY76" fmla="*/ 707231 h 852488"/>
                <a:gd name="connsiteX77" fmla="*/ 125528 w 2282940"/>
                <a:gd name="connsiteY77" fmla="*/ 714375 h 852488"/>
                <a:gd name="connsiteX78" fmla="*/ 137434 w 2282940"/>
                <a:gd name="connsiteY78" fmla="*/ 723900 h 852488"/>
                <a:gd name="connsiteX79" fmla="*/ 144578 w 2282940"/>
                <a:gd name="connsiteY79" fmla="*/ 733425 h 852488"/>
                <a:gd name="connsiteX80" fmla="*/ 146959 w 2282940"/>
                <a:gd name="connsiteY80" fmla="*/ 740569 h 852488"/>
                <a:gd name="connsiteX81" fmla="*/ 154103 w 2282940"/>
                <a:gd name="connsiteY81" fmla="*/ 745331 h 852488"/>
                <a:gd name="connsiteX82" fmla="*/ 185059 w 2282940"/>
                <a:gd name="connsiteY82" fmla="*/ 750094 h 852488"/>
                <a:gd name="connsiteX83" fmla="*/ 208871 w 2282940"/>
                <a:gd name="connsiteY83" fmla="*/ 757238 h 852488"/>
                <a:gd name="connsiteX84" fmla="*/ 227921 w 2282940"/>
                <a:gd name="connsiteY84" fmla="*/ 759619 h 852488"/>
                <a:gd name="connsiteX85" fmla="*/ 244590 w 2282940"/>
                <a:gd name="connsiteY85" fmla="*/ 762000 h 852488"/>
                <a:gd name="connsiteX86" fmla="*/ 275546 w 2282940"/>
                <a:gd name="connsiteY86" fmla="*/ 764381 h 852488"/>
                <a:gd name="connsiteX87" fmla="*/ 332696 w 2282940"/>
                <a:gd name="connsiteY87" fmla="*/ 771525 h 852488"/>
                <a:gd name="connsiteX88" fmla="*/ 385084 w 2282940"/>
                <a:gd name="connsiteY88" fmla="*/ 769144 h 852488"/>
                <a:gd name="connsiteX89" fmla="*/ 394609 w 2282940"/>
                <a:gd name="connsiteY89" fmla="*/ 766763 h 852488"/>
                <a:gd name="connsiteX90" fmla="*/ 418421 w 2282940"/>
                <a:gd name="connsiteY90" fmla="*/ 750094 h 852488"/>
                <a:gd name="connsiteX91" fmla="*/ 442234 w 2282940"/>
                <a:gd name="connsiteY91" fmla="*/ 735806 h 852488"/>
                <a:gd name="connsiteX92" fmla="*/ 449378 w 2282940"/>
                <a:gd name="connsiteY92" fmla="*/ 733425 h 852488"/>
                <a:gd name="connsiteX93" fmla="*/ 463665 w 2282940"/>
                <a:gd name="connsiteY93" fmla="*/ 726281 h 852488"/>
                <a:gd name="connsiteX94" fmla="*/ 480334 w 2282940"/>
                <a:gd name="connsiteY94" fmla="*/ 719138 h 852488"/>
                <a:gd name="connsiteX95" fmla="*/ 487478 w 2282940"/>
                <a:gd name="connsiteY95" fmla="*/ 714375 h 852488"/>
                <a:gd name="connsiteX96" fmla="*/ 497003 w 2282940"/>
                <a:gd name="connsiteY96" fmla="*/ 711994 h 852488"/>
                <a:gd name="connsiteX97" fmla="*/ 525578 w 2282940"/>
                <a:gd name="connsiteY97" fmla="*/ 707231 h 852488"/>
                <a:gd name="connsiteX98" fmla="*/ 649403 w 2282940"/>
                <a:gd name="connsiteY98" fmla="*/ 704850 h 852488"/>
                <a:gd name="connsiteX99" fmla="*/ 658928 w 2282940"/>
                <a:gd name="connsiteY99" fmla="*/ 707231 h 852488"/>
                <a:gd name="connsiteX100" fmla="*/ 699409 w 2282940"/>
                <a:gd name="connsiteY100" fmla="*/ 709613 h 852488"/>
                <a:gd name="connsiteX101" fmla="*/ 732746 w 2282940"/>
                <a:gd name="connsiteY101" fmla="*/ 711994 h 852488"/>
                <a:gd name="connsiteX102" fmla="*/ 768465 w 2282940"/>
                <a:gd name="connsiteY102" fmla="*/ 716756 h 852488"/>
                <a:gd name="connsiteX103" fmla="*/ 782753 w 2282940"/>
                <a:gd name="connsiteY103" fmla="*/ 719138 h 852488"/>
                <a:gd name="connsiteX104" fmla="*/ 830378 w 2282940"/>
                <a:gd name="connsiteY104" fmla="*/ 728663 h 852488"/>
                <a:gd name="connsiteX105" fmla="*/ 842284 w 2282940"/>
                <a:gd name="connsiteY105" fmla="*/ 733425 h 852488"/>
                <a:gd name="connsiteX106" fmla="*/ 861334 w 2282940"/>
                <a:gd name="connsiteY106" fmla="*/ 738188 h 852488"/>
                <a:gd name="connsiteX107" fmla="*/ 875621 w 2282940"/>
                <a:gd name="connsiteY107" fmla="*/ 747713 h 852488"/>
                <a:gd name="connsiteX108" fmla="*/ 882765 w 2282940"/>
                <a:gd name="connsiteY108" fmla="*/ 750094 h 852488"/>
                <a:gd name="connsiteX109" fmla="*/ 899434 w 2282940"/>
                <a:gd name="connsiteY109" fmla="*/ 754856 h 852488"/>
                <a:gd name="connsiteX110" fmla="*/ 920865 w 2282940"/>
                <a:gd name="connsiteY110" fmla="*/ 766763 h 852488"/>
                <a:gd name="connsiteX111" fmla="*/ 947059 w 2282940"/>
                <a:gd name="connsiteY111" fmla="*/ 783431 h 852488"/>
                <a:gd name="connsiteX112" fmla="*/ 968490 w 2282940"/>
                <a:gd name="connsiteY112" fmla="*/ 790575 h 852488"/>
                <a:gd name="connsiteX113" fmla="*/ 975634 w 2282940"/>
                <a:gd name="connsiteY113" fmla="*/ 797719 h 852488"/>
                <a:gd name="connsiteX114" fmla="*/ 994684 w 2282940"/>
                <a:gd name="connsiteY114" fmla="*/ 812006 h 852488"/>
                <a:gd name="connsiteX115" fmla="*/ 1001828 w 2282940"/>
                <a:gd name="connsiteY115" fmla="*/ 821531 h 852488"/>
                <a:gd name="connsiteX116" fmla="*/ 1011353 w 2282940"/>
                <a:gd name="connsiteY116" fmla="*/ 831056 h 852488"/>
                <a:gd name="connsiteX117" fmla="*/ 1028021 w 2282940"/>
                <a:gd name="connsiteY117" fmla="*/ 852488 h 852488"/>
                <a:gd name="connsiteX118" fmla="*/ 1099459 w 2282940"/>
                <a:gd name="connsiteY118" fmla="*/ 850106 h 852488"/>
                <a:gd name="connsiteX119" fmla="*/ 1113746 w 2282940"/>
                <a:gd name="connsiteY119" fmla="*/ 835819 h 852488"/>
                <a:gd name="connsiteX120" fmla="*/ 1120890 w 2282940"/>
                <a:gd name="connsiteY120" fmla="*/ 833438 h 852488"/>
                <a:gd name="connsiteX121" fmla="*/ 1125653 w 2282940"/>
                <a:gd name="connsiteY121" fmla="*/ 826294 h 852488"/>
                <a:gd name="connsiteX122" fmla="*/ 1137559 w 2282940"/>
                <a:gd name="connsiteY122" fmla="*/ 823913 h 852488"/>
                <a:gd name="connsiteX123" fmla="*/ 1144703 w 2282940"/>
                <a:gd name="connsiteY123" fmla="*/ 821531 h 852488"/>
                <a:gd name="connsiteX124" fmla="*/ 1218521 w 2282940"/>
                <a:gd name="connsiteY124" fmla="*/ 821531 h 852488"/>
                <a:gd name="connsiteX125" fmla="*/ 1228046 w 2282940"/>
                <a:gd name="connsiteY125" fmla="*/ 819150 h 852488"/>
                <a:gd name="connsiteX126" fmla="*/ 1232809 w 2282940"/>
                <a:gd name="connsiteY126" fmla="*/ 812006 h 852488"/>
                <a:gd name="connsiteX127" fmla="*/ 1239953 w 2282940"/>
                <a:gd name="connsiteY127" fmla="*/ 809625 h 852488"/>
                <a:gd name="connsiteX128" fmla="*/ 1247096 w 2282940"/>
                <a:gd name="connsiteY128" fmla="*/ 804863 h 852488"/>
                <a:gd name="connsiteX129" fmla="*/ 1249478 w 2282940"/>
                <a:gd name="connsiteY129" fmla="*/ 797719 h 852488"/>
                <a:gd name="connsiteX130" fmla="*/ 1263765 w 2282940"/>
                <a:gd name="connsiteY130" fmla="*/ 792956 h 852488"/>
                <a:gd name="connsiteX131" fmla="*/ 1266146 w 2282940"/>
                <a:gd name="connsiteY131" fmla="*/ 785813 h 852488"/>
                <a:gd name="connsiteX132" fmla="*/ 1273290 w 2282940"/>
                <a:gd name="connsiteY132" fmla="*/ 783431 h 852488"/>
                <a:gd name="connsiteX133" fmla="*/ 1282815 w 2282940"/>
                <a:gd name="connsiteY133" fmla="*/ 778669 h 852488"/>
                <a:gd name="connsiteX134" fmla="*/ 1292340 w 2282940"/>
                <a:gd name="connsiteY134" fmla="*/ 769144 h 852488"/>
                <a:gd name="connsiteX135" fmla="*/ 1299484 w 2282940"/>
                <a:gd name="connsiteY135" fmla="*/ 766763 h 852488"/>
                <a:gd name="connsiteX136" fmla="*/ 1320915 w 2282940"/>
                <a:gd name="connsiteY136" fmla="*/ 754856 h 852488"/>
                <a:gd name="connsiteX137" fmla="*/ 1337584 w 2282940"/>
                <a:gd name="connsiteY137" fmla="*/ 750094 h 852488"/>
                <a:gd name="connsiteX138" fmla="*/ 1344728 w 2282940"/>
                <a:gd name="connsiteY138" fmla="*/ 745331 h 852488"/>
                <a:gd name="connsiteX139" fmla="*/ 1351871 w 2282940"/>
                <a:gd name="connsiteY139" fmla="*/ 742950 h 852488"/>
                <a:gd name="connsiteX140" fmla="*/ 1385209 w 2282940"/>
                <a:gd name="connsiteY140" fmla="*/ 738188 h 852488"/>
                <a:gd name="connsiteX141" fmla="*/ 1394734 w 2282940"/>
                <a:gd name="connsiteY141" fmla="*/ 735806 h 852488"/>
                <a:gd name="connsiteX142" fmla="*/ 1420928 w 2282940"/>
                <a:gd name="connsiteY142" fmla="*/ 728663 h 852488"/>
                <a:gd name="connsiteX143" fmla="*/ 1459028 w 2282940"/>
                <a:gd name="connsiteY143" fmla="*/ 726281 h 852488"/>
                <a:gd name="connsiteX144" fmla="*/ 1485221 w 2282940"/>
                <a:gd name="connsiteY144" fmla="*/ 728663 h 852488"/>
                <a:gd name="connsiteX145" fmla="*/ 1492365 w 2282940"/>
                <a:gd name="connsiteY145" fmla="*/ 731044 h 852488"/>
                <a:gd name="connsiteX146" fmla="*/ 1530465 w 2282940"/>
                <a:gd name="connsiteY146" fmla="*/ 728663 h 852488"/>
                <a:gd name="connsiteX147" fmla="*/ 1549515 w 2282940"/>
                <a:gd name="connsiteY147" fmla="*/ 723900 h 852488"/>
                <a:gd name="connsiteX148" fmla="*/ 1559040 w 2282940"/>
                <a:gd name="connsiteY148" fmla="*/ 719138 h 852488"/>
                <a:gd name="connsiteX149" fmla="*/ 1568565 w 2282940"/>
                <a:gd name="connsiteY149" fmla="*/ 716756 h 852488"/>
                <a:gd name="connsiteX150" fmla="*/ 1575709 w 2282940"/>
                <a:gd name="connsiteY150" fmla="*/ 714375 h 852488"/>
                <a:gd name="connsiteX151" fmla="*/ 1597140 w 2282940"/>
                <a:gd name="connsiteY151" fmla="*/ 704850 h 852488"/>
                <a:gd name="connsiteX152" fmla="*/ 1611428 w 2282940"/>
                <a:gd name="connsiteY152" fmla="*/ 700088 h 852488"/>
                <a:gd name="connsiteX153" fmla="*/ 1618571 w 2282940"/>
                <a:gd name="connsiteY153" fmla="*/ 702469 h 852488"/>
                <a:gd name="connsiteX154" fmla="*/ 1630478 w 2282940"/>
                <a:gd name="connsiteY154" fmla="*/ 716756 h 852488"/>
                <a:gd name="connsiteX155" fmla="*/ 1637621 w 2282940"/>
                <a:gd name="connsiteY155" fmla="*/ 723900 h 852488"/>
                <a:gd name="connsiteX156" fmla="*/ 1651909 w 2282940"/>
                <a:gd name="connsiteY156" fmla="*/ 733425 h 852488"/>
                <a:gd name="connsiteX157" fmla="*/ 1659053 w 2282940"/>
                <a:gd name="connsiteY157" fmla="*/ 740569 h 852488"/>
                <a:gd name="connsiteX158" fmla="*/ 1680484 w 2282940"/>
                <a:gd name="connsiteY158" fmla="*/ 742950 h 852488"/>
                <a:gd name="connsiteX159" fmla="*/ 1690009 w 2282940"/>
                <a:gd name="connsiteY159" fmla="*/ 745331 h 852488"/>
                <a:gd name="connsiteX160" fmla="*/ 1697153 w 2282940"/>
                <a:gd name="connsiteY160" fmla="*/ 747713 h 852488"/>
                <a:gd name="connsiteX161" fmla="*/ 1711440 w 2282940"/>
                <a:gd name="connsiteY161" fmla="*/ 750094 h 852488"/>
                <a:gd name="connsiteX162" fmla="*/ 1730490 w 2282940"/>
                <a:gd name="connsiteY162" fmla="*/ 757238 h 852488"/>
                <a:gd name="connsiteX163" fmla="*/ 1742396 w 2282940"/>
                <a:gd name="connsiteY163" fmla="*/ 759619 h 852488"/>
                <a:gd name="connsiteX164" fmla="*/ 1785259 w 2282940"/>
                <a:gd name="connsiteY164" fmla="*/ 764381 h 852488"/>
                <a:gd name="connsiteX165" fmla="*/ 1797165 w 2282940"/>
                <a:gd name="connsiteY165" fmla="*/ 766763 h 852488"/>
                <a:gd name="connsiteX166" fmla="*/ 1818596 w 2282940"/>
                <a:gd name="connsiteY166" fmla="*/ 776288 h 852488"/>
                <a:gd name="connsiteX167" fmla="*/ 1837646 w 2282940"/>
                <a:gd name="connsiteY167" fmla="*/ 788194 h 852488"/>
                <a:gd name="connsiteX168" fmla="*/ 1847171 w 2282940"/>
                <a:gd name="connsiteY168" fmla="*/ 795338 h 852488"/>
                <a:gd name="connsiteX169" fmla="*/ 1859078 w 2282940"/>
                <a:gd name="connsiteY169" fmla="*/ 797719 h 852488"/>
                <a:gd name="connsiteX170" fmla="*/ 1873365 w 2282940"/>
                <a:gd name="connsiteY170" fmla="*/ 807244 h 852488"/>
                <a:gd name="connsiteX171" fmla="*/ 1885271 w 2282940"/>
                <a:gd name="connsiteY171" fmla="*/ 816769 h 852488"/>
                <a:gd name="connsiteX172" fmla="*/ 1894796 w 2282940"/>
                <a:gd name="connsiteY172" fmla="*/ 823913 h 852488"/>
                <a:gd name="connsiteX173" fmla="*/ 1899559 w 2282940"/>
                <a:gd name="connsiteY173" fmla="*/ 831056 h 852488"/>
                <a:gd name="connsiteX174" fmla="*/ 1956709 w 2282940"/>
                <a:gd name="connsiteY174" fmla="*/ 828675 h 852488"/>
                <a:gd name="connsiteX175" fmla="*/ 1968615 w 2282940"/>
                <a:gd name="connsiteY175" fmla="*/ 826294 h 852488"/>
                <a:gd name="connsiteX176" fmla="*/ 1975759 w 2282940"/>
                <a:gd name="connsiteY176" fmla="*/ 823913 h 852488"/>
                <a:gd name="connsiteX177" fmla="*/ 1994809 w 2282940"/>
                <a:gd name="connsiteY177" fmla="*/ 819150 h 852488"/>
                <a:gd name="connsiteX178" fmla="*/ 2004334 w 2282940"/>
                <a:gd name="connsiteY178" fmla="*/ 814388 h 852488"/>
                <a:gd name="connsiteX179" fmla="*/ 2011478 w 2282940"/>
                <a:gd name="connsiteY179" fmla="*/ 812006 h 852488"/>
                <a:gd name="connsiteX180" fmla="*/ 2018621 w 2282940"/>
                <a:gd name="connsiteY180" fmla="*/ 807244 h 852488"/>
                <a:gd name="connsiteX181" fmla="*/ 2035290 w 2282940"/>
                <a:gd name="connsiteY181" fmla="*/ 802481 h 852488"/>
                <a:gd name="connsiteX182" fmla="*/ 2066246 w 2282940"/>
                <a:gd name="connsiteY182" fmla="*/ 790575 h 852488"/>
                <a:gd name="connsiteX183" fmla="*/ 2075771 w 2282940"/>
                <a:gd name="connsiteY183" fmla="*/ 783431 h 852488"/>
                <a:gd name="connsiteX184" fmla="*/ 2094821 w 2282940"/>
                <a:gd name="connsiteY184" fmla="*/ 773906 h 852488"/>
                <a:gd name="connsiteX185" fmla="*/ 2111490 w 2282940"/>
                <a:gd name="connsiteY185" fmla="*/ 766763 h 852488"/>
                <a:gd name="connsiteX186" fmla="*/ 2125778 w 2282940"/>
                <a:gd name="connsiteY186" fmla="*/ 759619 h 852488"/>
                <a:gd name="connsiteX187" fmla="*/ 2142446 w 2282940"/>
                <a:gd name="connsiteY187" fmla="*/ 754856 h 852488"/>
                <a:gd name="connsiteX188" fmla="*/ 2171021 w 2282940"/>
                <a:gd name="connsiteY188" fmla="*/ 750094 h 852488"/>
                <a:gd name="connsiteX189" fmla="*/ 2180546 w 2282940"/>
                <a:gd name="connsiteY189" fmla="*/ 747713 h 852488"/>
                <a:gd name="connsiteX190" fmla="*/ 2194834 w 2282940"/>
                <a:gd name="connsiteY190" fmla="*/ 745331 h 852488"/>
                <a:gd name="connsiteX191" fmla="*/ 2225790 w 2282940"/>
                <a:gd name="connsiteY191" fmla="*/ 740569 h 852488"/>
                <a:gd name="connsiteX192" fmla="*/ 2240078 w 2282940"/>
                <a:gd name="connsiteY192" fmla="*/ 714375 h 852488"/>
                <a:gd name="connsiteX193" fmla="*/ 2256746 w 2282940"/>
                <a:gd name="connsiteY193" fmla="*/ 683419 h 852488"/>
                <a:gd name="connsiteX194" fmla="*/ 2263890 w 2282940"/>
                <a:gd name="connsiteY194" fmla="*/ 659606 h 852488"/>
                <a:gd name="connsiteX195" fmla="*/ 2268653 w 2282940"/>
                <a:gd name="connsiteY195" fmla="*/ 642938 h 852488"/>
                <a:gd name="connsiteX196" fmla="*/ 2271034 w 2282940"/>
                <a:gd name="connsiteY196" fmla="*/ 628650 h 852488"/>
                <a:gd name="connsiteX197" fmla="*/ 2273415 w 2282940"/>
                <a:gd name="connsiteY197" fmla="*/ 616744 h 852488"/>
                <a:gd name="connsiteX198" fmla="*/ 2278178 w 2282940"/>
                <a:gd name="connsiteY198" fmla="*/ 588169 h 852488"/>
                <a:gd name="connsiteX199" fmla="*/ 2280559 w 2282940"/>
                <a:gd name="connsiteY199" fmla="*/ 561975 h 852488"/>
                <a:gd name="connsiteX200" fmla="*/ 2282940 w 2282940"/>
                <a:gd name="connsiteY200" fmla="*/ 554831 h 852488"/>
                <a:gd name="connsiteX201" fmla="*/ 2280559 w 2282940"/>
                <a:gd name="connsiteY201" fmla="*/ 542925 h 852488"/>
                <a:gd name="connsiteX202" fmla="*/ 2271034 w 2282940"/>
                <a:gd name="connsiteY202" fmla="*/ 519113 h 852488"/>
                <a:gd name="connsiteX203" fmla="*/ 2268653 w 2282940"/>
                <a:gd name="connsiteY203" fmla="*/ 504825 h 852488"/>
                <a:gd name="connsiteX204" fmla="*/ 2263890 w 2282940"/>
                <a:gd name="connsiteY204" fmla="*/ 490538 h 852488"/>
                <a:gd name="connsiteX205" fmla="*/ 2261509 w 2282940"/>
                <a:gd name="connsiteY205" fmla="*/ 459581 h 852488"/>
                <a:gd name="connsiteX206" fmla="*/ 2259128 w 2282940"/>
                <a:gd name="connsiteY206" fmla="*/ 447675 h 852488"/>
                <a:gd name="connsiteX207" fmla="*/ 2256746 w 2282940"/>
                <a:gd name="connsiteY207" fmla="*/ 428625 h 852488"/>
                <a:gd name="connsiteX208" fmla="*/ 2237696 w 2282940"/>
                <a:gd name="connsiteY208" fmla="*/ 338138 h 852488"/>
                <a:gd name="connsiteX209" fmla="*/ 2230553 w 2282940"/>
                <a:gd name="connsiteY209" fmla="*/ 333375 h 852488"/>
                <a:gd name="connsiteX210" fmla="*/ 2218646 w 2282940"/>
                <a:gd name="connsiteY210" fmla="*/ 319088 h 852488"/>
                <a:gd name="connsiteX211" fmla="*/ 2204359 w 2282940"/>
                <a:gd name="connsiteY211" fmla="*/ 311944 h 852488"/>
                <a:gd name="connsiteX212" fmla="*/ 2185309 w 2282940"/>
                <a:gd name="connsiteY212" fmla="*/ 292894 h 852488"/>
                <a:gd name="connsiteX213" fmla="*/ 2173403 w 2282940"/>
                <a:gd name="connsiteY213" fmla="*/ 278606 h 852488"/>
                <a:gd name="connsiteX214" fmla="*/ 2166259 w 2282940"/>
                <a:gd name="connsiteY214" fmla="*/ 257175 h 852488"/>
                <a:gd name="connsiteX215" fmla="*/ 2161496 w 2282940"/>
                <a:gd name="connsiteY215" fmla="*/ 240506 h 852488"/>
                <a:gd name="connsiteX216" fmla="*/ 2151971 w 2282940"/>
                <a:gd name="connsiteY216" fmla="*/ 223838 h 852488"/>
                <a:gd name="connsiteX217" fmla="*/ 2144828 w 2282940"/>
                <a:gd name="connsiteY217" fmla="*/ 200025 h 852488"/>
                <a:gd name="connsiteX218" fmla="*/ 2142446 w 2282940"/>
                <a:gd name="connsiteY218" fmla="*/ 190500 h 852488"/>
                <a:gd name="connsiteX219" fmla="*/ 2135303 w 2282940"/>
                <a:gd name="connsiteY219" fmla="*/ 180975 h 852488"/>
                <a:gd name="connsiteX220" fmla="*/ 2132921 w 2282940"/>
                <a:gd name="connsiteY220" fmla="*/ 173831 h 852488"/>
                <a:gd name="connsiteX221" fmla="*/ 2113871 w 2282940"/>
                <a:gd name="connsiteY221" fmla="*/ 152400 h 852488"/>
                <a:gd name="connsiteX222" fmla="*/ 2094821 w 2282940"/>
                <a:gd name="connsiteY222" fmla="*/ 130969 h 852488"/>
                <a:gd name="connsiteX223" fmla="*/ 2099584 w 2282940"/>
                <a:gd name="connsiteY223" fmla="*/ 121444 h 852488"/>
                <a:gd name="connsiteX224" fmla="*/ 2130540 w 2282940"/>
                <a:gd name="connsiteY224" fmla="*/ 92869 h 852488"/>
                <a:gd name="connsiteX225" fmla="*/ 2135303 w 2282940"/>
                <a:gd name="connsiteY225" fmla="*/ 83344 h 852488"/>
                <a:gd name="connsiteX226" fmla="*/ 2130540 w 2282940"/>
                <a:gd name="connsiteY226" fmla="*/ 76200 h 852488"/>
                <a:gd name="connsiteX227" fmla="*/ 2123396 w 2282940"/>
                <a:gd name="connsiteY227" fmla="*/ 66675 h 852488"/>
                <a:gd name="connsiteX228" fmla="*/ 2097203 w 2282940"/>
                <a:gd name="connsiteY228" fmla="*/ 59531 h 852488"/>
                <a:gd name="connsiteX229" fmla="*/ 2090059 w 2282940"/>
                <a:gd name="connsiteY229" fmla="*/ 54769 h 852488"/>
                <a:gd name="connsiteX230" fmla="*/ 2080534 w 2282940"/>
                <a:gd name="connsiteY230" fmla="*/ 52388 h 852488"/>
                <a:gd name="connsiteX231" fmla="*/ 2018621 w 2282940"/>
                <a:gd name="connsiteY231" fmla="*/ 54769 h 852488"/>
                <a:gd name="connsiteX232" fmla="*/ 2009096 w 2282940"/>
                <a:gd name="connsiteY232" fmla="*/ 57150 h 852488"/>
                <a:gd name="connsiteX233" fmla="*/ 1990046 w 2282940"/>
                <a:gd name="connsiteY233" fmla="*/ 61913 h 852488"/>
                <a:gd name="connsiteX234" fmla="*/ 1978140 w 2282940"/>
                <a:gd name="connsiteY234" fmla="*/ 66675 h 852488"/>
                <a:gd name="connsiteX235" fmla="*/ 1970996 w 2282940"/>
                <a:gd name="connsiteY235" fmla="*/ 71438 h 852488"/>
                <a:gd name="connsiteX236" fmla="*/ 1951946 w 2282940"/>
                <a:gd name="connsiteY236" fmla="*/ 78581 h 852488"/>
                <a:gd name="connsiteX237" fmla="*/ 1935278 w 2282940"/>
                <a:gd name="connsiteY237" fmla="*/ 90488 h 852488"/>
                <a:gd name="connsiteX238" fmla="*/ 1923371 w 2282940"/>
                <a:gd name="connsiteY238" fmla="*/ 97631 h 852488"/>
                <a:gd name="connsiteX239" fmla="*/ 1913846 w 2282940"/>
                <a:gd name="connsiteY239" fmla="*/ 104775 h 852488"/>
                <a:gd name="connsiteX240" fmla="*/ 1899559 w 2282940"/>
                <a:gd name="connsiteY240" fmla="*/ 114300 h 852488"/>
                <a:gd name="connsiteX241" fmla="*/ 1885271 w 2282940"/>
                <a:gd name="connsiteY241" fmla="*/ 119063 h 852488"/>
                <a:gd name="connsiteX242" fmla="*/ 1878128 w 2282940"/>
                <a:gd name="connsiteY242" fmla="*/ 121444 h 852488"/>
                <a:gd name="connsiteX243" fmla="*/ 1863840 w 2282940"/>
                <a:gd name="connsiteY243" fmla="*/ 123825 h 852488"/>
                <a:gd name="connsiteX244" fmla="*/ 1854315 w 2282940"/>
                <a:gd name="connsiteY244" fmla="*/ 126206 h 852488"/>
                <a:gd name="connsiteX245" fmla="*/ 1828121 w 2282940"/>
                <a:gd name="connsiteY245" fmla="*/ 128588 h 852488"/>
                <a:gd name="connsiteX246" fmla="*/ 1787640 w 2282940"/>
                <a:gd name="connsiteY246" fmla="*/ 133350 h 852488"/>
                <a:gd name="connsiteX247" fmla="*/ 1775734 w 2282940"/>
                <a:gd name="connsiteY247" fmla="*/ 138113 h 852488"/>
                <a:gd name="connsiteX248" fmla="*/ 1744778 w 2282940"/>
                <a:gd name="connsiteY248" fmla="*/ 142875 h 852488"/>
                <a:gd name="connsiteX249" fmla="*/ 1704296 w 2282940"/>
                <a:gd name="connsiteY249" fmla="*/ 150019 h 852488"/>
                <a:gd name="connsiteX250" fmla="*/ 1449503 w 2282940"/>
                <a:gd name="connsiteY250" fmla="*/ 152400 h 852488"/>
                <a:gd name="connsiteX251" fmla="*/ 1442359 w 2282940"/>
                <a:gd name="connsiteY251" fmla="*/ 150019 h 852488"/>
                <a:gd name="connsiteX252" fmla="*/ 1430453 w 2282940"/>
                <a:gd name="connsiteY252" fmla="*/ 147638 h 852488"/>
                <a:gd name="connsiteX253" fmla="*/ 1344728 w 2282940"/>
                <a:gd name="connsiteY253" fmla="*/ 150019 h 852488"/>
                <a:gd name="connsiteX254" fmla="*/ 1337584 w 2282940"/>
                <a:gd name="connsiteY254" fmla="*/ 152400 h 852488"/>
                <a:gd name="connsiteX255" fmla="*/ 1323296 w 2282940"/>
                <a:gd name="connsiteY255" fmla="*/ 154781 h 852488"/>
                <a:gd name="connsiteX256" fmla="*/ 1311390 w 2282940"/>
                <a:gd name="connsiteY256" fmla="*/ 157163 h 852488"/>
                <a:gd name="connsiteX257" fmla="*/ 1261384 w 2282940"/>
                <a:gd name="connsiteY257" fmla="*/ 152400 h 852488"/>
                <a:gd name="connsiteX258" fmla="*/ 1239953 w 2282940"/>
                <a:gd name="connsiteY258" fmla="*/ 150019 h 852488"/>
                <a:gd name="connsiteX259" fmla="*/ 1228046 w 2282940"/>
                <a:gd name="connsiteY259" fmla="*/ 147638 h 852488"/>
                <a:gd name="connsiteX260" fmla="*/ 1163753 w 2282940"/>
                <a:gd name="connsiteY260" fmla="*/ 140494 h 852488"/>
                <a:gd name="connsiteX261" fmla="*/ 1108984 w 2282940"/>
                <a:gd name="connsiteY261" fmla="*/ 147638 h 852488"/>
                <a:gd name="connsiteX0" fmla="*/ 1108984 w 2282940"/>
                <a:gd name="connsiteY0" fmla="*/ 147638 h 852488"/>
                <a:gd name="connsiteX1" fmla="*/ 961346 w 2282940"/>
                <a:gd name="connsiteY1" fmla="*/ 152400 h 852488"/>
                <a:gd name="connsiteX2" fmla="*/ 944678 w 2282940"/>
                <a:gd name="connsiteY2" fmla="*/ 159544 h 852488"/>
                <a:gd name="connsiteX3" fmla="*/ 930390 w 2282940"/>
                <a:gd name="connsiteY3" fmla="*/ 164306 h 852488"/>
                <a:gd name="connsiteX4" fmla="*/ 856571 w 2282940"/>
                <a:gd name="connsiteY4" fmla="*/ 166688 h 852488"/>
                <a:gd name="connsiteX5" fmla="*/ 837521 w 2282940"/>
                <a:gd name="connsiteY5" fmla="*/ 164306 h 852488"/>
                <a:gd name="connsiteX6" fmla="*/ 830378 w 2282940"/>
                <a:gd name="connsiteY6" fmla="*/ 161925 h 852488"/>
                <a:gd name="connsiteX7" fmla="*/ 797040 w 2282940"/>
                <a:gd name="connsiteY7" fmla="*/ 169069 h 852488"/>
                <a:gd name="connsiteX8" fmla="*/ 763703 w 2282940"/>
                <a:gd name="connsiteY8" fmla="*/ 164306 h 852488"/>
                <a:gd name="connsiteX9" fmla="*/ 747034 w 2282940"/>
                <a:gd name="connsiteY9" fmla="*/ 152400 h 852488"/>
                <a:gd name="connsiteX10" fmla="*/ 742271 w 2282940"/>
                <a:gd name="connsiteY10" fmla="*/ 145256 h 852488"/>
                <a:gd name="connsiteX11" fmla="*/ 727984 w 2282940"/>
                <a:gd name="connsiteY11" fmla="*/ 135731 h 852488"/>
                <a:gd name="connsiteX12" fmla="*/ 718459 w 2282940"/>
                <a:gd name="connsiteY12" fmla="*/ 130969 h 852488"/>
                <a:gd name="connsiteX13" fmla="*/ 708934 w 2282940"/>
                <a:gd name="connsiteY13" fmla="*/ 123825 h 852488"/>
                <a:gd name="connsiteX14" fmla="*/ 701790 w 2282940"/>
                <a:gd name="connsiteY14" fmla="*/ 119063 h 852488"/>
                <a:gd name="connsiteX15" fmla="*/ 687503 w 2282940"/>
                <a:gd name="connsiteY15" fmla="*/ 107156 h 852488"/>
                <a:gd name="connsiteX16" fmla="*/ 658928 w 2282940"/>
                <a:gd name="connsiteY16" fmla="*/ 92869 h 852488"/>
                <a:gd name="connsiteX17" fmla="*/ 644640 w 2282940"/>
                <a:gd name="connsiteY17" fmla="*/ 85725 h 852488"/>
                <a:gd name="connsiteX18" fmla="*/ 625590 w 2282940"/>
                <a:gd name="connsiteY18" fmla="*/ 76200 h 852488"/>
                <a:gd name="connsiteX19" fmla="*/ 616065 w 2282940"/>
                <a:gd name="connsiteY19" fmla="*/ 69056 h 852488"/>
                <a:gd name="connsiteX20" fmla="*/ 599396 w 2282940"/>
                <a:gd name="connsiteY20" fmla="*/ 61913 h 852488"/>
                <a:gd name="connsiteX21" fmla="*/ 573203 w 2282940"/>
                <a:gd name="connsiteY21" fmla="*/ 45244 h 852488"/>
                <a:gd name="connsiteX22" fmla="*/ 561296 w 2282940"/>
                <a:gd name="connsiteY22" fmla="*/ 35719 h 852488"/>
                <a:gd name="connsiteX23" fmla="*/ 549390 w 2282940"/>
                <a:gd name="connsiteY23" fmla="*/ 23813 h 852488"/>
                <a:gd name="connsiteX24" fmla="*/ 535103 w 2282940"/>
                <a:gd name="connsiteY24" fmla="*/ 11906 h 852488"/>
                <a:gd name="connsiteX25" fmla="*/ 525578 w 2282940"/>
                <a:gd name="connsiteY25" fmla="*/ 4763 h 852488"/>
                <a:gd name="connsiteX26" fmla="*/ 511290 w 2282940"/>
                <a:gd name="connsiteY26" fmla="*/ 0 h 852488"/>
                <a:gd name="connsiteX27" fmla="*/ 463665 w 2282940"/>
                <a:gd name="connsiteY27" fmla="*/ 7144 h 852488"/>
                <a:gd name="connsiteX28" fmla="*/ 456521 w 2282940"/>
                <a:gd name="connsiteY28" fmla="*/ 11906 h 852488"/>
                <a:gd name="connsiteX29" fmla="*/ 451759 w 2282940"/>
                <a:gd name="connsiteY29" fmla="*/ 19050 h 852488"/>
                <a:gd name="connsiteX30" fmla="*/ 418421 w 2282940"/>
                <a:gd name="connsiteY30" fmla="*/ 21431 h 852488"/>
                <a:gd name="connsiteX31" fmla="*/ 411278 w 2282940"/>
                <a:gd name="connsiteY31" fmla="*/ 19050 h 852488"/>
                <a:gd name="connsiteX32" fmla="*/ 401753 w 2282940"/>
                <a:gd name="connsiteY32" fmla="*/ 14288 h 852488"/>
                <a:gd name="connsiteX33" fmla="*/ 385084 w 2282940"/>
                <a:gd name="connsiteY33" fmla="*/ 11906 h 852488"/>
                <a:gd name="connsiteX34" fmla="*/ 375559 w 2282940"/>
                <a:gd name="connsiteY34" fmla="*/ 7144 h 852488"/>
                <a:gd name="connsiteX35" fmla="*/ 358890 w 2282940"/>
                <a:gd name="connsiteY35" fmla="*/ 2381 h 852488"/>
                <a:gd name="connsiteX36" fmla="*/ 351746 w 2282940"/>
                <a:gd name="connsiteY36" fmla="*/ 0 h 852488"/>
                <a:gd name="connsiteX37" fmla="*/ 308884 w 2282940"/>
                <a:gd name="connsiteY37" fmla="*/ 4763 h 852488"/>
                <a:gd name="connsiteX38" fmla="*/ 304121 w 2282940"/>
                <a:gd name="connsiteY38" fmla="*/ 11906 h 852488"/>
                <a:gd name="connsiteX39" fmla="*/ 289834 w 2282940"/>
                <a:gd name="connsiteY39" fmla="*/ 23813 h 852488"/>
                <a:gd name="connsiteX40" fmla="*/ 285071 w 2282940"/>
                <a:gd name="connsiteY40" fmla="*/ 30956 h 852488"/>
                <a:gd name="connsiteX41" fmla="*/ 256496 w 2282940"/>
                <a:gd name="connsiteY41" fmla="*/ 57150 h 852488"/>
                <a:gd name="connsiteX42" fmla="*/ 249353 w 2282940"/>
                <a:gd name="connsiteY42" fmla="*/ 59531 h 852488"/>
                <a:gd name="connsiteX43" fmla="*/ 237446 w 2282940"/>
                <a:gd name="connsiteY43" fmla="*/ 69056 h 852488"/>
                <a:gd name="connsiteX44" fmla="*/ 230303 w 2282940"/>
                <a:gd name="connsiteY44" fmla="*/ 73819 h 852488"/>
                <a:gd name="connsiteX45" fmla="*/ 187440 w 2282940"/>
                <a:gd name="connsiteY45" fmla="*/ 78581 h 852488"/>
                <a:gd name="connsiteX46" fmla="*/ 149340 w 2282940"/>
                <a:gd name="connsiteY46" fmla="*/ 83344 h 852488"/>
                <a:gd name="connsiteX47" fmla="*/ 135053 w 2282940"/>
                <a:gd name="connsiteY47" fmla="*/ 88106 h 852488"/>
                <a:gd name="connsiteX48" fmla="*/ 120765 w 2282940"/>
                <a:gd name="connsiteY48" fmla="*/ 95250 h 852488"/>
                <a:gd name="connsiteX49" fmla="*/ 116003 w 2282940"/>
                <a:gd name="connsiteY49" fmla="*/ 104775 h 852488"/>
                <a:gd name="connsiteX50" fmla="*/ 108859 w 2282940"/>
                <a:gd name="connsiteY50" fmla="*/ 107156 h 852488"/>
                <a:gd name="connsiteX51" fmla="*/ 101715 w 2282940"/>
                <a:gd name="connsiteY51" fmla="*/ 111919 h 852488"/>
                <a:gd name="connsiteX52" fmla="*/ 94571 w 2282940"/>
                <a:gd name="connsiteY52" fmla="*/ 121444 h 852488"/>
                <a:gd name="connsiteX53" fmla="*/ 87428 w 2282940"/>
                <a:gd name="connsiteY53" fmla="*/ 128588 h 852488"/>
                <a:gd name="connsiteX54" fmla="*/ 77903 w 2282940"/>
                <a:gd name="connsiteY54" fmla="*/ 142875 h 852488"/>
                <a:gd name="connsiteX55" fmla="*/ 73140 w 2282940"/>
                <a:gd name="connsiteY55" fmla="*/ 150019 h 852488"/>
                <a:gd name="connsiteX56" fmla="*/ 68378 w 2282940"/>
                <a:gd name="connsiteY56" fmla="*/ 157163 h 852488"/>
                <a:gd name="connsiteX57" fmla="*/ 61234 w 2282940"/>
                <a:gd name="connsiteY57" fmla="*/ 171450 h 852488"/>
                <a:gd name="connsiteX58" fmla="*/ 58853 w 2282940"/>
                <a:gd name="connsiteY58" fmla="*/ 178594 h 852488"/>
                <a:gd name="connsiteX59" fmla="*/ 49328 w 2282940"/>
                <a:gd name="connsiteY59" fmla="*/ 192881 h 852488"/>
                <a:gd name="connsiteX60" fmla="*/ 44565 w 2282940"/>
                <a:gd name="connsiteY60" fmla="*/ 202406 h 852488"/>
                <a:gd name="connsiteX61" fmla="*/ 39803 w 2282940"/>
                <a:gd name="connsiteY61" fmla="*/ 223838 h 852488"/>
                <a:gd name="connsiteX62" fmla="*/ 37421 w 2282940"/>
                <a:gd name="connsiteY62" fmla="*/ 266700 h 852488"/>
                <a:gd name="connsiteX63" fmla="*/ 1703 w 2282940"/>
                <a:gd name="connsiteY63" fmla="*/ 345281 h 852488"/>
                <a:gd name="connsiteX64" fmla="*/ 6465 w 2282940"/>
                <a:gd name="connsiteY64" fmla="*/ 366713 h 852488"/>
                <a:gd name="connsiteX65" fmla="*/ 11228 w 2282940"/>
                <a:gd name="connsiteY65" fmla="*/ 381000 h 852488"/>
                <a:gd name="connsiteX66" fmla="*/ 13609 w 2282940"/>
                <a:gd name="connsiteY66" fmla="*/ 402431 h 852488"/>
                <a:gd name="connsiteX67" fmla="*/ 18371 w 2282940"/>
                <a:gd name="connsiteY67" fmla="*/ 414338 h 852488"/>
                <a:gd name="connsiteX68" fmla="*/ 20753 w 2282940"/>
                <a:gd name="connsiteY68" fmla="*/ 450056 h 852488"/>
                <a:gd name="connsiteX69" fmla="*/ 23134 w 2282940"/>
                <a:gd name="connsiteY69" fmla="*/ 619125 h 852488"/>
                <a:gd name="connsiteX70" fmla="*/ 30278 w 2282940"/>
                <a:gd name="connsiteY70" fmla="*/ 659606 h 852488"/>
                <a:gd name="connsiteX71" fmla="*/ 37421 w 2282940"/>
                <a:gd name="connsiteY71" fmla="*/ 678656 h 852488"/>
                <a:gd name="connsiteX72" fmla="*/ 46946 w 2282940"/>
                <a:gd name="connsiteY72" fmla="*/ 690563 h 852488"/>
                <a:gd name="connsiteX73" fmla="*/ 82665 w 2282940"/>
                <a:gd name="connsiteY73" fmla="*/ 692944 h 852488"/>
                <a:gd name="connsiteX74" fmla="*/ 89809 w 2282940"/>
                <a:gd name="connsiteY74" fmla="*/ 695325 h 852488"/>
                <a:gd name="connsiteX75" fmla="*/ 99334 w 2282940"/>
                <a:gd name="connsiteY75" fmla="*/ 700088 h 852488"/>
                <a:gd name="connsiteX76" fmla="*/ 118384 w 2282940"/>
                <a:gd name="connsiteY76" fmla="*/ 707231 h 852488"/>
                <a:gd name="connsiteX77" fmla="*/ 125528 w 2282940"/>
                <a:gd name="connsiteY77" fmla="*/ 714375 h 852488"/>
                <a:gd name="connsiteX78" fmla="*/ 137434 w 2282940"/>
                <a:gd name="connsiteY78" fmla="*/ 723900 h 852488"/>
                <a:gd name="connsiteX79" fmla="*/ 144578 w 2282940"/>
                <a:gd name="connsiteY79" fmla="*/ 733425 h 852488"/>
                <a:gd name="connsiteX80" fmla="*/ 146959 w 2282940"/>
                <a:gd name="connsiteY80" fmla="*/ 740569 h 852488"/>
                <a:gd name="connsiteX81" fmla="*/ 154103 w 2282940"/>
                <a:gd name="connsiteY81" fmla="*/ 745331 h 852488"/>
                <a:gd name="connsiteX82" fmla="*/ 185059 w 2282940"/>
                <a:gd name="connsiteY82" fmla="*/ 750094 h 852488"/>
                <a:gd name="connsiteX83" fmla="*/ 208871 w 2282940"/>
                <a:gd name="connsiteY83" fmla="*/ 757238 h 852488"/>
                <a:gd name="connsiteX84" fmla="*/ 227921 w 2282940"/>
                <a:gd name="connsiteY84" fmla="*/ 759619 h 852488"/>
                <a:gd name="connsiteX85" fmla="*/ 244590 w 2282940"/>
                <a:gd name="connsiteY85" fmla="*/ 762000 h 852488"/>
                <a:gd name="connsiteX86" fmla="*/ 275546 w 2282940"/>
                <a:gd name="connsiteY86" fmla="*/ 764381 h 852488"/>
                <a:gd name="connsiteX87" fmla="*/ 332696 w 2282940"/>
                <a:gd name="connsiteY87" fmla="*/ 771525 h 852488"/>
                <a:gd name="connsiteX88" fmla="*/ 385084 w 2282940"/>
                <a:gd name="connsiteY88" fmla="*/ 769144 h 852488"/>
                <a:gd name="connsiteX89" fmla="*/ 394609 w 2282940"/>
                <a:gd name="connsiteY89" fmla="*/ 766763 h 852488"/>
                <a:gd name="connsiteX90" fmla="*/ 418421 w 2282940"/>
                <a:gd name="connsiteY90" fmla="*/ 750094 h 852488"/>
                <a:gd name="connsiteX91" fmla="*/ 442234 w 2282940"/>
                <a:gd name="connsiteY91" fmla="*/ 735806 h 852488"/>
                <a:gd name="connsiteX92" fmla="*/ 449378 w 2282940"/>
                <a:gd name="connsiteY92" fmla="*/ 733425 h 852488"/>
                <a:gd name="connsiteX93" fmla="*/ 463665 w 2282940"/>
                <a:gd name="connsiteY93" fmla="*/ 726281 h 852488"/>
                <a:gd name="connsiteX94" fmla="*/ 480334 w 2282940"/>
                <a:gd name="connsiteY94" fmla="*/ 719138 h 852488"/>
                <a:gd name="connsiteX95" fmla="*/ 487478 w 2282940"/>
                <a:gd name="connsiteY95" fmla="*/ 714375 h 852488"/>
                <a:gd name="connsiteX96" fmla="*/ 497003 w 2282940"/>
                <a:gd name="connsiteY96" fmla="*/ 711994 h 852488"/>
                <a:gd name="connsiteX97" fmla="*/ 525578 w 2282940"/>
                <a:gd name="connsiteY97" fmla="*/ 707231 h 852488"/>
                <a:gd name="connsiteX98" fmla="*/ 649403 w 2282940"/>
                <a:gd name="connsiteY98" fmla="*/ 704850 h 852488"/>
                <a:gd name="connsiteX99" fmla="*/ 658928 w 2282940"/>
                <a:gd name="connsiteY99" fmla="*/ 707231 h 852488"/>
                <a:gd name="connsiteX100" fmla="*/ 699409 w 2282940"/>
                <a:gd name="connsiteY100" fmla="*/ 709613 h 852488"/>
                <a:gd name="connsiteX101" fmla="*/ 732746 w 2282940"/>
                <a:gd name="connsiteY101" fmla="*/ 711994 h 852488"/>
                <a:gd name="connsiteX102" fmla="*/ 768465 w 2282940"/>
                <a:gd name="connsiteY102" fmla="*/ 716756 h 852488"/>
                <a:gd name="connsiteX103" fmla="*/ 782753 w 2282940"/>
                <a:gd name="connsiteY103" fmla="*/ 719138 h 852488"/>
                <a:gd name="connsiteX104" fmla="*/ 830378 w 2282940"/>
                <a:gd name="connsiteY104" fmla="*/ 728663 h 852488"/>
                <a:gd name="connsiteX105" fmla="*/ 842284 w 2282940"/>
                <a:gd name="connsiteY105" fmla="*/ 733425 h 852488"/>
                <a:gd name="connsiteX106" fmla="*/ 861334 w 2282940"/>
                <a:gd name="connsiteY106" fmla="*/ 738188 h 852488"/>
                <a:gd name="connsiteX107" fmla="*/ 875621 w 2282940"/>
                <a:gd name="connsiteY107" fmla="*/ 747713 h 852488"/>
                <a:gd name="connsiteX108" fmla="*/ 882765 w 2282940"/>
                <a:gd name="connsiteY108" fmla="*/ 750094 h 852488"/>
                <a:gd name="connsiteX109" fmla="*/ 899434 w 2282940"/>
                <a:gd name="connsiteY109" fmla="*/ 754856 h 852488"/>
                <a:gd name="connsiteX110" fmla="*/ 920865 w 2282940"/>
                <a:gd name="connsiteY110" fmla="*/ 766763 h 852488"/>
                <a:gd name="connsiteX111" fmla="*/ 947059 w 2282940"/>
                <a:gd name="connsiteY111" fmla="*/ 783431 h 852488"/>
                <a:gd name="connsiteX112" fmla="*/ 968490 w 2282940"/>
                <a:gd name="connsiteY112" fmla="*/ 790575 h 852488"/>
                <a:gd name="connsiteX113" fmla="*/ 975634 w 2282940"/>
                <a:gd name="connsiteY113" fmla="*/ 797719 h 852488"/>
                <a:gd name="connsiteX114" fmla="*/ 994684 w 2282940"/>
                <a:gd name="connsiteY114" fmla="*/ 812006 h 852488"/>
                <a:gd name="connsiteX115" fmla="*/ 1001828 w 2282940"/>
                <a:gd name="connsiteY115" fmla="*/ 821531 h 852488"/>
                <a:gd name="connsiteX116" fmla="*/ 1011353 w 2282940"/>
                <a:gd name="connsiteY116" fmla="*/ 831056 h 852488"/>
                <a:gd name="connsiteX117" fmla="*/ 1028021 w 2282940"/>
                <a:gd name="connsiteY117" fmla="*/ 852488 h 852488"/>
                <a:gd name="connsiteX118" fmla="*/ 1099459 w 2282940"/>
                <a:gd name="connsiteY118" fmla="*/ 850106 h 852488"/>
                <a:gd name="connsiteX119" fmla="*/ 1113746 w 2282940"/>
                <a:gd name="connsiteY119" fmla="*/ 835819 h 852488"/>
                <a:gd name="connsiteX120" fmla="*/ 1120890 w 2282940"/>
                <a:gd name="connsiteY120" fmla="*/ 833438 h 852488"/>
                <a:gd name="connsiteX121" fmla="*/ 1125653 w 2282940"/>
                <a:gd name="connsiteY121" fmla="*/ 826294 h 852488"/>
                <a:gd name="connsiteX122" fmla="*/ 1137559 w 2282940"/>
                <a:gd name="connsiteY122" fmla="*/ 823913 h 852488"/>
                <a:gd name="connsiteX123" fmla="*/ 1144703 w 2282940"/>
                <a:gd name="connsiteY123" fmla="*/ 821531 h 852488"/>
                <a:gd name="connsiteX124" fmla="*/ 1218521 w 2282940"/>
                <a:gd name="connsiteY124" fmla="*/ 821531 h 852488"/>
                <a:gd name="connsiteX125" fmla="*/ 1228046 w 2282940"/>
                <a:gd name="connsiteY125" fmla="*/ 819150 h 852488"/>
                <a:gd name="connsiteX126" fmla="*/ 1232809 w 2282940"/>
                <a:gd name="connsiteY126" fmla="*/ 812006 h 852488"/>
                <a:gd name="connsiteX127" fmla="*/ 1239953 w 2282940"/>
                <a:gd name="connsiteY127" fmla="*/ 809625 h 852488"/>
                <a:gd name="connsiteX128" fmla="*/ 1247096 w 2282940"/>
                <a:gd name="connsiteY128" fmla="*/ 804863 h 852488"/>
                <a:gd name="connsiteX129" fmla="*/ 1249478 w 2282940"/>
                <a:gd name="connsiteY129" fmla="*/ 797719 h 852488"/>
                <a:gd name="connsiteX130" fmla="*/ 1263765 w 2282940"/>
                <a:gd name="connsiteY130" fmla="*/ 792956 h 852488"/>
                <a:gd name="connsiteX131" fmla="*/ 1266146 w 2282940"/>
                <a:gd name="connsiteY131" fmla="*/ 785813 h 852488"/>
                <a:gd name="connsiteX132" fmla="*/ 1273290 w 2282940"/>
                <a:gd name="connsiteY132" fmla="*/ 783431 h 852488"/>
                <a:gd name="connsiteX133" fmla="*/ 1282815 w 2282940"/>
                <a:gd name="connsiteY133" fmla="*/ 778669 h 852488"/>
                <a:gd name="connsiteX134" fmla="*/ 1292340 w 2282940"/>
                <a:gd name="connsiteY134" fmla="*/ 769144 h 852488"/>
                <a:gd name="connsiteX135" fmla="*/ 1299484 w 2282940"/>
                <a:gd name="connsiteY135" fmla="*/ 766763 h 852488"/>
                <a:gd name="connsiteX136" fmla="*/ 1320915 w 2282940"/>
                <a:gd name="connsiteY136" fmla="*/ 754856 h 852488"/>
                <a:gd name="connsiteX137" fmla="*/ 1337584 w 2282940"/>
                <a:gd name="connsiteY137" fmla="*/ 750094 h 852488"/>
                <a:gd name="connsiteX138" fmla="*/ 1344728 w 2282940"/>
                <a:gd name="connsiteY138" fmla="*/ 745331 h 852488"/>
                <a:gd name="connsiteX139" fmla="*/ 1351871 w 2282940"/>
                <a:gd name="connsiteY139" fmla="*/ 742950 h 852488"/>
                <a:gd name="connsiteX140" fmla="*/ 1385209 w 2282940"/>
                <a:gd name="connsiteY140" fmla="*/ 738188 h 852488"/>
                <a:gd name="connsiteX141" fmla="*/ 1394734 w 2282940"/>
                <a:gd name="connsiteY141" fmla="*/ 735806 h 852488"/>
                <a:gd name="connsiteX142" fmla="*/ 1420928 w 2282940"/>
                <a:gd name="connsiteY142" fmla="*/ 728663 h 852488"/>
                <a:gd name="connsiteX143" fmla="*/ 1459028 w 2282940"/>
                <a:gd name="connsiteY143" fmla="*/ 726281 h 852488"/>
                <a:gd name="connsiteX144" fmla="*/ 1485221 w 2282940"/>
                <a:gd name="connsiteY144" fmla="*/ 728663 h 852488"/>
                <a:gd name="connsiteX145" fmla="*/ 1492365 w 2282940"/>
                <a:gd name="connsiteY145" fmla="*/ 731044 h 852488"/>
                <a:gd name="connsiteX146" fmla="*/ 1530465 w 2282940"/>
                <a:gd name="connsiteY146" fmla="*/ 728663 h 852488"/>
                <a:gd name="connsiteX147" fmla="*/ 1549515 w 2282940"/>
                <a:gd name="connsiteY147" fmla="*/ 723900 h 852488"/>
                <a:gd name="connsiteX148" fmla="*/ 1559040 w 2282940"/>
                <a:gd name="connsiteY148" fmla="*/ 719138 h 852488"/>
                <a:gd name="connsiteX149" fmla="*/ 1568565 w 2282940"/>
                <a:gd name="connsiteY149" fmla="*/ 716756 h 852488"/>
                <a:gd name="connsiteX150" fmla="*/ 1575709 w 2282940"/>
                <a:gd name="connsiteY150" fmla="*/ 714375 h 852488"/>
                <a:gd name="connsiteX151" fmla="*/ 1597140 w 2282940"/>
                <a:gd name="connsiteY151" fmla="*/ 704850 h 852488"/>
                <a:gd name="connsiteX152" fmla="*/ 1611428 w 2282940"/>
                <a:gd name="connsiteY152" fmla="*/ 700088 h 852488"/>
                <a:gd name="connsiteX153" fmla="*/ 1618571 w 2282940"/>
                <a:gd name="connsiteY153" fmla="*/ 702469 h 852488"/>
                <a:gd name="connsiteX154" fmla="*/ 1630478 w 2282940"/>
                <a:gd name="connsiteY154" fmla="*/ 716756 h 852488"/>
                <a:gd name="connsiteX155" fmla="*/ 1637621 w 2282940"/>
                <a:gd name="connsiteY155" fmla="*/ 723900 h 852488"/>
                <a:gd name="connsiteX156" fmla="*/ 1651909 w 2282940"/>
                <a:gd name="connsiteY156" fmla="*/ 733425 h 852488"/>
                <a:gd name="connsiteX157" fmla="*/ 1659053 w 2282940"/>
                <a:gd name="connsiteY157" fmla="*/ 740569 h 852488"/>
                <a:gd name="connsiteX158" fmla="*/ 1680484 w 2282940"/>
                <a:gd name="connsiteY158" fmla="*/ 742950 h 852488"/>
                <a:gd name="connsiteX159" fmla="*/ 1690009 w 2282940"/>
                <a:gd name="connsiteY159" fmla="*/ 745331 h 852488"/>
                <a:gd name="connsiteX160" fmla="*/ 1697153 w 2282940"/>
                <a:gd name="connsiteY160" fmla="*/ 747713 h 852488"/>
                <a:gd name="connsiteX161" fmla="*/ 1711440 w 2282940"/>
                <a:gd name="connsiteY161" fmla="*/ 750094 h 852488"/>
                <a:gd name="connsiteX162" fmla="*/ 1730490 w 2282940"/>
                <a:gd name="connsiteY162" fmla="*/ 757238 h 852488"/>
                <a:gd name="connsiteX163" fmla="*/ 1742396 w 2282940"/>
                <a:gd name="connsiteY163" fmla="*/ 759619 h 852488"/>
                <a:gd name="connsiteX164" fmla="*/ 1785259 w 2282940"/>
                <a:gd name="connsiteY164" fmla="*/ 764381 h 852488"/>
                <a:gd name="connsiteX165" fmla="*/ 1797165 w 2282940"/>
                <a:gd name="connsiteY165" fmla="*/ 766763 h 852488"/>
                <a:gd name="connsiteX166" fmla="*/ 1818596 w 2282940"/>
                <a:gd name="connsiteY166" fmla="*/ 776288 h 852488"/>
                <a:gd name="connsiteX167" fmla="*/ 1837646 w 2282940"/>
                <a:gd name="connsiteY167" fmla="*/ 788194 h 852488"/>
                <a:gd name="connsiteX168" fmla="*/ 1847171 w 2282940"/>
                <a:gd name="connsiteY168" fmla="*/ 795338 h 852488"/>
                <a:gd name="connsiteX169" fmla="*/ 1859078 w 2282940"/>
                <a:gd name="connsiteY169" fmla="*/ 797719 h 852488"/>
                <a:gd name="connsiteX170" fmla="*/ 1873365 w 2282940"/>
                <a:gd name="connsiteY170" fmla="*/ 807244 h 852488"/>
                <a:gd name="connsiteX171" fmla="*/ 1885271 w 2282940"/>
                <a:gd name="connsiteY171" fmla="*/ 816769 h 852488"/>
                <a:gd name="connsiteX172" fmla="*/ 1894796 w 2282940"/>
                <a:gd name="connsiteY172" fmla="*/ 823913 h 852488"/>
                <a:gd name="connsiteX173" fmla="*/ 1899559 w 2282940"/>
                <a:gd name="connsiteY173" fmla="*/ 831056 h 852488"/>
                <a:gd name="connsiteX174" fmla="*/ 1956709 w 2282940"/>
                <a:gd name="connsiteY174" fmla="*/ 828675 h 852488"/>
                <a:gd name="connsiteX175" fmla="*/ 1968615 w 2282940"/>
                <a:gd name="connsiteY175" fmla="*/ 826294 h 852488"/>
                <a:gd name="connsiteX176" fmla="*/ 1975759 w 2282940"/>
                <a:gd name="connsiteY176" fmla="*/ 823913 h 852488"/>
                <a:gd name="connsiteX177" fmla="*/ 1994809 w 2282940"/>
                <a:gd name="connsiteY177" fmla="*/ 819150 h 852488"/>
                <a:gd name="connsiteX178" fmla="*/ 2004334 w 2282940"/>
                <a:gd name="connsiteY178" fmla="*/ 814388 h 852488"/>
                <a:gd name="connsiteX179" fmla="*/ 2011478 w 2282940"/>
                <a:gd name="connsiteY179" fmla="*/ 812006 h 852488"/>
                <a:gd name="connsiteX180" fmla="*/ 2018621 w 2282940"/>
                <a:gd name="connsiteY180" fmla="*/ 807244 h 852488"/>
                <a:gd name="connsiteX181" fmla="*/ 2035290 w 2282940"/>
                <a:gd name="connsiteY181" fmla="*/ 802481 h 852488"/>
                <a:gd name="connsiteX182" fmla="*/ 2066246 w 2282940"/>
                <a:gd name="connsiteY182" fmla="*/ 790575 h 852488"/>
                <a:gd name="connsiteX183" fmla="*/ 2075771 w 2282940"/>
                <a:gd name="connsiteY183" fmla="*/ 783431 h 852488"/>
                <a:gd name="connsiteX184" fmla="*/ 2094821 w 2282940"/>
                <a:gd name="connsiteY184" fmla="*/ 773906 h 852488"/>
                <a:gd name="connsiteX185" fmla="*/ 2111490 w 2282940"/>
                <a:gd name="connsiteY185" fmla="*/ 766763 h 852488"/>
                <a:gd name="connsiteX186" fmla="*/ 2125778 w 2282940"/>
                <a:gd name="connsiteY186" fmla="*/ 759619 h 852488"/>
                <a:gd name="connsiteX187" fmla="*/ 2142446 w 2282940"/>
                <a:gd name="connsiteY187" fmla="*/ 754856 h 852488"/>
                <a:gd name="connsiteX188" fmla="*/ 2171021 w 2282940"/>
                <a:gd name="connsiteY188" fmla="*/ 750094 h 852488"/>
                <a:gd name="connsiteX189" fmla="*/ 2180546 w 2282940"/>
                <a:gd name="connsiteY189" fmla="*/ 747713 h 852488"/>
                <a:gd name="connsiteX190" fmla="*/ 2194834 w 2282940"/>
                <a:gd name="connsiteY190" fmla="*/ 745331 h 852488"/>
                <a:gd name="connsiteX191" fmla="*/ 2225790 w 2282940"/>
                <a:gd name="connsiteY191" fmla="*/ 740569 h 852488"/>
                <a:gd name="connsiteX192" fmla="*/ 2240078 w 2282940"/>
                <a:gd name="connsiteY192" fmla="*/ 714375 h 852488"/>
                <a:gd name="connsiteX193" fmla="*/ 2256746 w 2282940"/>
                <a:gd name="connsiteY193" fmla="*/ 683419 h 852488"/>
                <a:gd name="connsiteX194" fmla="*/ 2263890 w 2282940"/>
                <a:gd name="connsiteY194" fmla="*/ 659606 h 852488"/>
                <a:gd name="connsiteX195" fmla="*/ 2268653 w 2282940"/>
                <a:gd name="connsiteY195" fmla="*/ 642938 h 852488"/>
                <a:gd name="connsiteX196" fmla="*/ 2271034 w 2282940"/>
                <a:gd name="connsiteY196" fmla="*/ 628650 h 852488"/>
                <a:gd name="connsiteX197" fmla="*/ 2273415 w 2282940"/>
                <a:gd name="connsiteY197" fmla="*/ 616744 h 852488"/>
                <a:gd name="connsiteX198" fmla="*/ 2278178 w 2282940"/>
                <a:gd name="connsiteY198" fmla="*/ 588169 h 852488"/>
                <a:gd name="connsiteX199" fmla="*/ 2280559 w 2282940"/>
                <a:gd name="connsiteY199" fmla="*/ 561975 h 852488"/>
                <a:gd name="connsiteX200" fmla="*/ 2282940 w 2282940"/>
                <a:gd name="connsiteY200" fmla="*/ 554831 h 852488"/>
                <a:gd name="connsiteX201" fmla="*/ 2280559 w 2282940"/>
                <a:gd name="connsiteY201" fmla="*/ 542925 h 852488"/>
                <a:gd name="connsiteX202" fmla="*/ 2271034 w 2282940"/>
                <a:gd name="connsiteY202" fmla="*/ 519113 h 852488"/>
                <a:gd name="connsiteX203" fmla="*/ 2268653 w 2282940"/>
                <a:gd name="connsiteY203" fmla="*/ 504825 h 852488"/>
                <a:gd name="connsiteX204" fmla="*/ 2263890 w 2282940"/>
                <a:gd name="connsiteY204" fmla="*/ 490538 h 852488"/>
                <a:gd name="connsiteX205" fmla="*/ 2261509 w 2282940"/>
                <a:gd name="connsiteY205" fmla="*/ 459581 h 852488"/>
                <a:gd name="connsiteX206" fmla="*/ 2259128 w 2282940"/>
                <a:gd name="connsiteY206" fmla="*/ 447675 h 852488"/>
                <a:gd name="connsiteX207" fmla="*/ 2256746 w 2282940"/>
                <a:gd name="connsiteY207" fmla="*/ 428625 h 852488"/>
                <a:gd name="connsiteX208" fmla="*/ 2237696 w 2282940"/>
                <a:gd name="connsiteY208" fmla="*/ 338138 h 852488"/>
                <a:gd name="connsiteX209" fmla="*/ 2230553 w 2282940"/>
                <a:gd name="connsiteY209" fmla="*/ 333375 h 852488"/>
                <a:gd name="connsiteX210" fmla="*/ 2218646 w 2282940"/>
                <a:gd name="connsiteY210" fmla="*/ 319088 h 852488"/>
                <a:gd name="connsiteX211" fmla="*/ 2204359 w 2282940"/>
                <a:gd name="connsiteY211" fmla="*/ 311944 h 852488"/>
                <a:gd name="connsiteX212" fmla="*/ 2185309 w 2282940"/>
                <a:gd name="connsiteY212" fmla="*/ 292894 h 852488"/>
                <a:gd name="connsiteX213" fmla="*/ 2173403 w 2282940"/>
                <a:gd name="connsiteY213" fmla="*/ 278606 h 852488"/>
                <a:gd name="connsiteX214" fmla="*/ 2166259 w 2282940"/>
                <a:gd name="connsiteY214" fmla="*/ 257175 h 852488"/>
                <a:gd name="connsiteX215" fmla="*/ 2161496 w 2282940"/>
                <a:gd name="connsiteY215" fmla="*/ 240506 h 852488"/>
                <a:gd name="connsiteX216" fmla="*/ 2151971 w 2282940"/>
                <a:gd name="connsiteY216" fmla="*/ 223838 h 852488"/>
                <a:gd name="connsiteX217" fmla="*/ 2144828 w 2282940"/>
                <a:gd name="connsiteY217" fmla="*/ 200025 h 852488"/>
                <a:gd name="connsiteX218" fmla="*/ 2142446 w 2282940"/>
                <a:gd name="connsiteY218" fmla="*/ 190500 h 852488"/>
                <a:gd name="connsiteX219" fmla="*/ 2135303 w 2282940"/>
                <a:gd name="connsiteY219" fmla="*/ 180975 h 852488"/>
                <a:gd name="connsiteX220" fmla="*/ 2132921 w 2282940"/>
                <a:gd name="connsiteY220" fmla="*/ 173831 h 852488"/>
                <a:gd name="connsiteX221" fmla="*/ 2113871 w 2282940"/>
                <a:gd name="connsiteY221" fmla="*/ 152400 h 852488"/>
                <a:gd name="connsiteX222" fmla="*/ 2094821 w 2282940"/>
                <a:gd name="connsiteY222" fmla="*/ 130969 h 852488"/>
                <a:gd name="connsiteX223" fmla="*/ 2099584 w 2282940"/>
                <a:gd name="connsiteY223" fmla="*/ 121444 h 852488"/>
                <a:gd name="connsiteX224" fmla="*/ 2135303 w 2282940"/>
                <a:gd name="connsiteY224" fmla="*/ 83344 h 852488"/>
                <a:gd name="connsiteX225" fmla="*/ 2130540 w 2282940"/>
                <a:gd name="connsiteY225" fmla="*/ 76200 h 852488"/>
                <a:gd name="connsiteX226" fmla="*/ 2123396 w 2282940"/>
                <a:gd name="connsiteY226" fmla="*/ 66675 h 852488"/>
                <a:gd name="connsiteX227" fmla="*/ 2097203 w 2282940"/>
                <a:gd name="connsiteY227" fmla="*/ 59531 h 852488"/>
                <a:gd name="connsiteX228" fmla="*/ 2090059 w 2282940"/>
                <a:gd name="connsiteY228" fmla="*/ 54769 h 852488"/>
                <a:gd name="connsiteX229" fmla="*/ 2080534 w 2282940"/>
                <a:gd name="connsiteY229" fmla="*/ 52388 h 852488"/>
                <a:gd name="connsiteX230" fmla="*/ 2018621 w 2282940"/>
                <a:gd name="connsiteY230" fmla="*/ 54769 h 852488"/>
                <a:gd name="connsiteX231" fmla="*/ 2009096 w 2282940"/>
                <a:gd name="connsiteY231" fmla="*/ 57150 h 852488"/>
                <a:gd name="connsiteX232" fmla="*/ 1990046 w 2282940"/>
                <a:gd name="connsiteY232" fmla="*/ 61913 h 852488"/>
                <a:gd name="connsiteX233" fmla="*/ 1978140 w 2282940"/>
                <a:gd name="connsiteY233" fmla="*/ 66675 h 852488"/>
                <a:gd name="connsiteX234" fmla="*/ 1970996 w 2282940"/>
                <a:gd name="connsiteY234" fmla="*/ 71438 h 852488"/>
                <a:gd name="connsiteX235" fmla="*/ 1951946 w 2282940"/>
                <a:gd name="connsiteY235" fmla="*/ 78581 h 852488"/>
                <a:gd name="connsiteX236" fmla="*/ 1935278 w 2282940"/>
                <a:gd name="connsiteY236" fmla="*/ 90488 h 852488"/>
                <a:gd name="connsiteX237" fmla="*/ 1923371 w 2282940"/>
                <a:gd name="connsiteY237" fmla="*/ 97631 h 852488"/>
                <a:gd name="connsiteX238" fmla="*/ 1913846 w 2282940"/>
                <a:gd name="connsiteY238" fmla="*/ 104775 h 852488"/>
                <a:gd name="connsiteX239" fmla="*/ 1899559 w 2282940"/>
                <a:gd name="connsiteY239" fmla="*/ 114300 h 852488"/>
                <a:gd name="connsiteX240" fmla="*/ 1885271 w 2282940"/>
                <a:gd name="connsiteY240" fmla="*/ 119063 h 852488"/>
                <a:gd name="connsiteX241" fmla="*/ 1878128 w 2282940"/>
                <a:gd name="connsiteY241" fmla="*/ 121444 h 852488"/>
                <a:gd name="connsiteX242" fmla="*/ 1863840 w 2282940"/>
                <a:gd name="connsiteY242" fmla="*/ 123825 h 852488"/>
                <a:gd name="connsiteX243" fmla="*/ 1854315 w 2282940"/>
                <a:gd name="connsiteY243" fmla="*/ 126206 h 852488"/>
                <a:gd name="connsiteX244" fmla="*/ 1828121 w 2282940"/>
                <a:gd name="connsiteY244" fmla="*/ 128588 h 852488"/>
                <a:gd name="connsiteX245" fmla="*/ 1787640 w 2282940"/>
                <a:gd name="connsiteY245" fmla="*/ 133350 h 852488"/>
                <a:gd name="connsiteX246" fmla="*/ 1775734 w 2282940"/>
                <a:gd name="connsiteY246" fmla="*/ 138113 h 852488"/>
                <a:gd name="connsiteX247" fmla="*/ 1744778 w 2282940"/>
                <a:gd name="connsiteY247" fmla="*/ 142875 h 852488"/>
                <a:gd name="connsiteX248" fmla="*/ 1704296 w 2282940"/>
                <a:gd name="connsiteY248" fmla="*/ 150019 h 852488"/>
                <a:gd name="connsiteX249" fmla="*/ 1449503 w 2282940"/>
                <a:gd name="connsiteY249" fmla="*/ 152400 h 852488"/>
                <a:gd name="connsiteX250" fmla="*/ 1442359 w 2282940"/>
                <a:gd name="connsiteY250" fmla="*/ 150019 h 852488"/>
                <a:gd name="connsiteX251" fmla="*/ 1430453 w 2282940"/>
                <a:gd name="connsiteY251" fmla="*/ 147638 h 852488"/>
                <a:gd name="connsiteX252" fmla="*/ 1344728 w 2282940"/>
                <a:gd name="connsiteY252" fmla="*/ 150019 h 852488"/>
                <a:gd name="connsiteX253" fmla="*/ 1337584 w 2282940"/>
                <a:gd name="connsiteY253" fmla="*/ 152400 h 852488"/>
                <a:gd name="connsiteX254" fmla="*/ 1323296 w 2282940"/>
                <a:gd name="connsiteY254" fmla="*/ 154781 h 852488"/>
                <a:gd name="connsiteX255" fmla="*/ 1311390 w 2282940"/>
                <a:gd name="connsiteY255" fmla="*/ 157163 h 852488"/>
                <a:gd name="connsiteX256" fmla="*/ 1261384 w 2282940"/>
                <a:gd name="connsiteY256" fmla="*/ 152400 h 852488"/>
                <a:gd name="connsiteX257" fmla="*/ 1239953 w 2282940"/>
                <a:gd name="connsiteY257" fmla="*/ 150019 h 852488"/>
                <a:gd name="connsiteX258" fmla="*/ 1228046 w 2282940"/>
                <a:gd name="connsiteY258" fmla="*/ 147638 h 852488"/>
                <a:gd name="connsiteX259" fmla="*/ 1163753 w 2282940"/>
                <a:gd name="connsiteY259" fmla="*/ 140494 h 852488"/>
                <a:gd name="connsiteX260" fmla="*/ 1108984 w 2282940"/>
                <a:gd name="connsiteY260" fmla="*/ 147638 h 852488"/>
                <a:gd name="connsiteX0" fmla="*/ 1108984 w 2282940"/>
                <a:gd name="connsiteY0" fmla="*/ 147638 h 852488"/>
                <a:gd name="connsiteX1" fmla="*/ 961346 w 2282940"/>
                <a:gd name="connsiteY1" fmla="*/ 152400 h 852488"/>
                <a:gd name="connsiteX2" fmla="*/ 944678 w 2282940"/>
                <a:gd name="connsiteY2" fmla="*/ 159544 h 852488"/>
                <a:gd name="connsiteX3" fmla="*/ 930390 w 2282940"/>
                <a:gd name="connsiteY3" fmla="*/ 164306 h 852488"/>
                <a:gd name="connsiteX4" fmla="*/ 856571 w 2282940"/>
                <a:gd name="connsiteY4" fmla="*/ 166688 h 852488"/>
                <a:gd name="connsiteX5" fmla="*/ 837521 w 2282940"/>
                <a:gd name="connsiteY5" fmla="*/ 164306 h 852488"/>
                <a:gd name="connsiteX6" fmla="*/ 830378 w 2282940"/>
                <a:gd name="connsiteY6" fmla="*/ 161925 h 852488"/>
                <a:gd name="connsiteX7" fmla="*/ 797040 w 2282940"/>
                <a:gd name="connsiteY7" fmla="*/ 169069 h 852488"/>
                <a:gd name="connsiteX8" fmla="*/ 763703 w 2282940"/>
                <a:gd name="connsiteY8" fmla="*/ 164306 h 852488"/>
                <a:gd name="connsiteX9" fmla="*/ 747034 w 2282940"/>
                <a:gd name="connsiteY9" fmla="*/ 152400 h 852488"/>
                <a:gd name="connsiteX10" fmla="*/ 742271 w 2282940"/>
                <a:gd name="connsiteY10" fmla="*/ 145256 h 852488"/>
                <a:gd name="connsiteX11" fmla="*/ 727984 w 2282940"/>
                <a:gd name="connsiteY11" fmla="*/ 135731 h 852488"/>
                <a:gd name="connsiteX12" fmla="*/ 718459 w 2282940"/>
                <a:gd name="connsiteY12" fmla="*/ 130969 h 852488"/>
                <a:gd name="connsiteX13" fmla="*/ 708934 w 2282940"/>
                <a:gd name="connsiteY13" fmla="*/ 123825 h 852488"/>
                <a:gd name="connsiteX14" fmla="*/ 701790 w 2282940"/>
                <a:gd name="connsiteY14" fmla="*/ 119063 h 852488"/>
                <a:gd name="connsiteX15" fmla="*/ 687503 w 2282940"/>
                <a:gd name="connsiteY15" fmla="*/ 107156 h 852488"/>
                <a:gd name="connsiteX16" fmla="*/ 658928 w 2282940"/>
                <a:gd name="connsiteY16" fmla="*/ 92869 h 852488"/>
                <a:gd name="connsiteX17" fmla="*/ 644640 w 2282940"/>
                <a:gd name="connsiteY17" fmla="*/ 85725 h 852488"/>
                <a:gd name="connsiteX18" fmla="*/ 625590 w 2282940"/>
                <a:gd name="connsiteY18" fmla="*/ 76200 h 852488"/>
                <a:gd name="connsiteX19" fmla="*/ 616065 w 2282940"/>
                <a:gd name="connsiteY19" fmla="*/ 69056 h 852488"/>
                <a:gd name="connsiteX20" fmla="*/ 599396 w 2282940"/>
                <a:gd name="connsiteY20" fmla="*/ 61913 h 852488"/>
                <a:gd name="connsiteX21" fmla="*/ 573203 w 2282940"/>
                <a:gd name="connsiteY21" fmla="*/ 45244 h 852488"/>
                <a:gd name="connsiteX22" fmla="*/ 561296 w 2282940"/>
                <a:gd name="connsiteY22" fmla="*/ 35719 h 852488"/>
                <a:gd name="connsiteX23" fmla="*/ 549390 w 2282940"/>
                <a:gd name="connsiteY23" fmla="*/ 23813 h 852488"/>
                <a:gd name="connsiteX24" fmla="*/ 535103 w 2282940"/>
                <a:gd name="connsiteY24" fmla="*/ 11906 h 852488"/>
                <a:gd name="connsiteX25" fmla="*/ 525578 w 2282940"/>
                <a:gd name="connsiteY25" fmla="*/ 4763 h 852488"/>
                <a:gd name="connsiteX26" fmla="*/ 511290 w 2282940"/>
                <a:gd name="connsiteY26" fmla="*/ 0 h 852488"/>
                <a:gd name="connsiteX27" fmla="*/ 463665 w 2282940"/>
                <a:gd name="connsiteY27" fmla="*/ 7144 h 852488"/>
                <a:gd name="connsiteX28" fmla="*/ 456521 w 2282940"/>
                <a:gd name="connsiteY28" fmla="*/ 11906 h 852488"/>
                <a:gd name="connsiteX29" fmla="*/ 451759 w 2282940"/>
                <a:gd name="connsiteY29" fmla="*/ 19050 h 852488"/>
                <a:gd name="connsiteX30" fmla="*/ 418421 w 2282940"/>
                <a:gd name="connsiteY30" fmla="*/ 21431 h 852488"/>
                <a:gd name="connsiteX31" fmla="*/ 411278 w 2282940"/>
                <a:gd name="connsiteY31" fmla="*/ 19050 h 852488"/>
                <a:gd name="connsiteX32" fmla="*/ 401753 w 2282940"/>
                <a:gd name="connsiteY32" fmla="*/ 14288 h 852488"/>
                <a:gd name="connsiteX33" fmla="*/ 385084 w 2282940"/>
                <a:gd name="connsiteY33" fmla="*/ 11906 h 852488"/>
                <a:gd name="connsiteX34" fmla="*/ 375559 w 2282940"/>
                <a:gd name="connsiteY34" fmla="*/ 7144 h 852488"/>
                <a:gd name="connsiteX35" fmla="*/ 358890 w 2282940"/>
                <a:gd name="connsiteY35" fmla="*/ 2381 h 852488"/>
                <a:gd name="connsiteX36" fmla="*/ 351746 w 2282940"/>
                <a:gd name="connsiteY36" fmla="*/ 0 h 852488"/>
                <a:gd name="connsiteX37" fmla="*/ 308884 w 2282940"/>
                <a:gd name="connsiteY37" fmla="*/ 4763 h 852488"/>
                <a:gd name="connsiteX38" fmla="*/ 304121 w 2282940"/>
                <a:gd name="connsiteY38" fmla="*/ 11906 h 852488"/>
                <a:gd name="connsiteX39" fmla="*/ 289834 w 2282940"/>
                <a:gd name="connsiteY39" fmla="*/ 23813 h 852488"/>
                <a:gd name="connsiteX40" fmla="*/ 285071 w 2282940"/>
                <a:gd name="connsiteY40" fmla="*/ 30956 h 852488"/>
                <a:gd name="connsiteX41" fmla="*/ 256496 w 2282940"/>
                <a:gd name="connsiteY41" fmla="*/ 57150 h 852488"/>
                <a:gd name="connsiteX42" fmla="*/ 249353 w 2282940"/>
                <a:gd name="connsiteY42" fmla="*/ 59531 h 852488"/>
                <a:gd name="connsiteX43" fmla="*/ 237446 w 2282940"/>
                <a:gd name="connsiteY43" fmla="*/ 69056 h 852488"/>
                <a:gd name="connsiteX44" fmla="*/ 230303 w 2282940"/>
                <a:gd name="connsiteY44" fmla="*/ 73819 h 852488"/>
                <a:gd name="connsiteX45" fmla="*/ 187440 w 2282940"/>
                <a:gd name="connsiteY45" fmla="*/ 78581 h 852488"/>
                <a:gd name="connsiteX46" fmla="*/ 149340 w 2282940"/>
                <a:gd name="connsiteY46" fmla="*/ 83344 h 852488"/>
                <a:gd name="connsiteX47" fmla="*/ 135053 w 2282940"/>
                <a:gd name="connsiteY47" fmla="*/ 88106 h 852488"/>
                <a:gd name="connsiteX48" fmla="*/ 120765 w 2282940"/>
                <a:gd name="connsiteY48" fmla="*/ 95250 h 852488"/>
                <a:gd name="connsiteX49" fmla="*/ 116003 w 2282940"/>
                <a:gd name="connsiteY49" fmla="*/ 104775 h 852488"/>
                <a:gd name="connsiteX50" fmla="*/ 108859 w 2282940"/>
                <a:gd name="connsiteY50" fmla="*/ 107156 h 852488"/>
                <a:gd name="connsiteX51" fmla="*/ 101715 w 2282940"/>
                <a:gd name="connsiteY51" fmla="*/ 111919 h 852488"/>
                <a:gd name="connsiteX52" fmla="*/ 94571 w 2282940"/>
                <a:gd name="connsiteY52" fmla="*/ 121444 h 852488"/>
                <a:gd name="connsiteX53" fmla="*/ 87428 w 2282940"/>
                <a:gd name="connsiteY53" fmla="*/ 128588 h 852488"/>
                <a:gd name="connsiteX54" fmla="*/ 77903 w 2282940"/>
                <a:gd name="connsiteY54" fmla="*/ 142875 h 852488"/>
                <a:gd name="connsiteX55" fmla="*/ 73140 w 2282940"/>
                <a:gd name="connsiteY55" fmla="*/ 150019 h 852488"/>
                <a:gd name="connsiteX56" fmla="*/ 68378 w 2282940"/>
                <a:gd name="connsiteY56" fmla="*/ 157163 h 852488"/>
                <a:gd name="connsiteX57" fmla="*/ 61234 w 2282940"/>
                <a:gd name="connsiteY57" fmla="*/ 171450 h 852488"/>
                <a:gd name="connsiteX58" fmla="*/ 58853 w 2282940"/>
                <a:gd name="connsiteY58" fmla="*/ 178594 h 852488"/>
                <a:gd name="connsiteX59" fmla="*/ 49328 w 2282940"/>
                <a:gd name="connsiteY59" fmla="*/ 192881 h 852488"/>
                <a:gd name="connsiteX60" fmla="*/ 44565 w 2282940"/>
                <a:gd name="connsiteY60" fmla="*/ 202406 h 852488"/>
                <a:gd name="connsiteX61" fmla="*/ 39803 w 2282940"/>
                <a:gd name="connsiteY61" fmla="*/ 223838 h 852488"/>
                <a:gd name="connsiteX62" fmla="*/ 37421 w 2282940"/>
                <a:gd name="connsiteY62" fmla="*/ 266700 h 852488"/>
                <a:gd name="connsiteX63" fmla="*/ 1703 w 2282940"/>
                <a:gd name="connsiteY63" fmla="*/ 345281 h 852488"/>
                <a:gd name="connsiteX64" fmla="*/ 6465 w 2282940"/>
                <a:gd name="connsiteY64" fmla="*/ 366713 h 852488"/>
                <a:gd name="connsiteX65" fmla="*/ 11228 w 2282940"/>
                <a:gd name="connsiteY65" fmla="*/ 381000 h 852488"/>
                <a:gd name="connsiteX66" fmla="*/ 13609 w 2282940"/>
                <a:gd name="connsiteY66" fmla="*/ 402431 h 852488"/>
                <a:gd name="connsiteX67" fmla="*/ 18371 w 2282940"/>
                <a:gd name="connsiteY67" fmla="*/ 414338 h 852488"/>
                <a:gd name="connsiteX68" fmla="*/ 20753 w 2282940"/>
                <a:gd name="connsiteY68" fmla="*/ 450056 h 852488"/>
                <a:gd name="connsiteX69" fmla="*/ 23134 w 2282940"/>
                <a:gd name="connsiteY69" fmla="*/ 619125 h 852488"/>
                <a:gd name="connsiteX70" fmla="*/ 30278 w 2282940"/>
                <a:gd name="connsiteY70" fmla="*/ 659606 h 852488"/>
                <a:gd name="connsiteX71" fmla="*/ 37421 w 2282940"/>
                <a:gd name="connsiteY71" fmla="*/ 678656 h 852488"/>
                <a:gd name="connsiteX72" fmla="*/ 46946 w 2282940"/>
                <a:gd name="connsiteY72" fmla="*/ 690563 h 852488"/>
                <a:gd name="connsiteX73" fmla="*/ 82665 w 2282940"/>
                <a:gd name="connsiteY73" fmla="*/ 692944 h 852488"/>
                <a:gd name="connsiteX74" fmla="*/ 89809 w 2282940"/>
                <a:gd name="connsiteY74" fmla="*/ 695325 h 852488"/>
                <a:gd name="connsiteX75" fmla="*/ 99334 w 2282940"/>
                <a:gd name="connsiteY75" fmla="*/ 700088 h 852488"/>
                <a:gd name="connsiteX76" fmla="*/ 118384 w 2282940"/>
                <a:gd name="connsiteY76" fmla="*/ 707231 h 852488"/>
                <a:gd name="connsiteX77" fmla="*/ 125528 w 2282940"/>
                <a:gd name="connsiteY77" fmla="*/ 714375 h 852488"/>
                <a:gd name="connsiteX78" fmla="*/ 137434 w 2282940"/>
                <a:gd name="connsiteY78" fmla="*/ 723900 h 852488"/>
                <a:gd name="connsiteX79" fmla="*/ 144578 w 2282940"/>
                <a:gd name="connsiteY79" fmla="*/ 733425 h 852488"/>
                <a:gd name="connsiteX80" fmla="*/ 146959 w 2282940"/>
                <a:gd name="connsiteY80" fmla="*/ 740569 h 852488"/>
                <a:gd name="connsiteX81" fmla="*/ 154103 w 2282940"/>
                <a:gd name="connsiteY81" fmla="*/ 745331 h 852488"/>
                <a:gd name="connsiteX82" fmla="*/ 185059 w 2282940"/>
                <a:gd name="connsiteY82" fmla="*/ 750094 h 852488"/>
                <a:gd name="connsiteX83" fmla="*/ 208871 w 2282940"/>
                <a:gd name="connsiteY83" fmla="*/ 757238 h 852488"/>
                <a:gd name="connsiteX84" fmla="*/ 227921 w 2282940"/>
                <a:gd name="connsiteY84" fmla="*/ 759619 h 852488"/>
                <a:gd name="connsiteX85" fmla="*/ 244590 w 2282940"/>
                <a:gd name="connsiteY85" fmla="*/ 762000 h 852488"/>
                <a:gd name="connsiteX86" fmla="*/ 275546 w 2282940"/>
                <a:gd name="connsiteY86" fmla="*/ 764381 h 852488"/>
                <a:gd name="connsiteX87" fmla="*/ 332696 w 2282940"/>
                <a:gd name="connsiteY87" fmla="*/ 771525 h 852488"/>
                <a:gd name="connsiteX88" fmla="*/ 385084 w 2282940"/>
                <a:gd name="connsiteY88" fmla="*/ 769144 h 852488"/>
                <a:gd name="connsiteX89" fmla="*/ 394609 w 2282940"/>
                <a:gd name="connsiteY89" fmla="*/ 766763 h 852488"/>
                <a:gd name="connsiteX90" fmla="*/ 418421 w 2282940"/>
                <a:gd name="connsiteY90" fmla="*/ 750094 h 852488"/>
                <a:gd name="connsiteX91" fmla="*/ 442234 w 2282940"/>
                <a:gd name="connsiteY91" fmla="*/ 735806 h 852488"/>
                <a:gd name="connsiteX92" fmla="*/ 449378 w 2282940"/>
                <a:gd name="connsiteY92" fmla="*/ 733425 h 852488"/>
                <a:gd name="connsiteX93" fmla="*/ 463665 w 2282940"/>
                <a:gd name="connsiteY93" fmla="*/ 726281 h 852488"/>
                <a:gd name="connsiteX94" fmla="*/ 480334 w 2282940"/>
                <a:gd name="connsiteY94" fmla="*/ 719138 h 852488"/>
                <a:gd name="connsiteX95" fmla="*/ 487478 w 2282940"/>
                <a:gd name="connsiteY95" fmla="*/ 714375 h 852488"/>
                <a:gd name="connsiteX96" fmla="*/ 497003 w 2282940"/>
                <a:gd name="connsiteY96" fmla="*/ 711994 h 852488"/>
                <a:gd name="connsiteX97" fmla="*/ 525578 w 2282940"/>
                <a:gd name="connsiteY97" fmla="*/ 707231 h 852488"/>
                <a:gd name="connsiteX98" fmla="*/ 649403 w 2282940"/>
                <a:gd name="connsiteY98" fmla="*/ 704850 h 852488"/>
                <a:gd name="connsiteX99" fmla="*/ 658928 w 2282940"/>
                <a:gd name="connsiteY99" fmla="*/ 707231 h 852488"/>
                <a:gd name="connsiteX100" fmla="*/ 699409 w 2282940"/>
                <a:gd name="connsiteY100" fmla="*/ 709613 h 852488"/>
                <a:gd name="connsiteX101" fmla="*/ 732746 w 2282940"/>
                <a:gd name="connsiteY101" fmla="*/ 711994 h 852488"/>
                <a:gd name="connsiteX102" fmla="*/ 768465 w 2282940"/>
                <a:gd name="connsiteY102" fmla="*/ 716756 h 852488"/>
                <a:gd name="connsiteX103" fmla="*/ 782753 w 2282940"/>
                <a:gd name="connsiteY103" fmla="*/ 719138 h 852488"/>
                <a:gd name="connsiteX104" fmla="*/ 830378 w 2282940"/>
                <a:gd name="connsiteY104" fmla="*/ 728663 h 852488"/>
                <a:gd name="connsiteX105" fmla="*/ 842284 w 2282940"/>
                <a:gd name="connsiteY105" fmla="*/ 733425 h 852488"/>
                <a:gd name="connsiteX106" fmla="*/ 861334 w 2282940"/>
                <a:gd name="connsiteY106" fmla="*/ 738188 h 852488"/>
                <a:gd name="connsiteX107" fmla="*/ 875621 w 2282940"/>
                <a:gd name="connsiteY107" fmla="*/ 747713 h 852488"/>
                <a:gd name="connsiteX108" fmla="*/ 882765 w 2282940"/>
                <a:gd name="connsiteY108" fmla="*/ 750094 h 852488"/>
                <a:gd name="connsiteX109" fmla="*/ 899434 w 2282940"/>
                <a:gd name="connsiteY109" fmla="*/ 754856 h 852488"/>
                <a:gd name="connsiteX110" fmla="*/ 920865 w 2282940"/>
                <a:gd name="connsiteY110" fmla="*/ 766763 h 852488"/>
                <a:gd name="connsiteX111" fmla="*/ 947059 w 2282940"/>
                <a:gd name="connsiteY111" fmla="*/ 783431 h 852488"/>
                <a:gd name="connsiteX112" fmla="*/ 968490 w 2282940"/>
                <a:gd name="connsiteY112" fmla="*/ 790575 h 852488"/>
                <a:gd name="connsiteX113" fmla="*/ 975634 w 2282940"/>
                <a:gd name="connsiteY113" fmla="*/ 797719 h 852488"/>
                <a:gd name="connsiteX114" fmla="*/ 994684 w 2282940"/>
                <a:gd name="connsiteY114" fmla="*/ 812006 h 852488"/>
                <a:gd name="connsiteX115" fmla="*/ 1001828 w 2282940"/>
                <a:gd name="connsiteY115" fmla="*/ 821531 h 852488"/>
                <a:gd name="connsiteX116" fmla="*/ 1011353 w 2282940"/>
                <a:gd name="connsiteY116" fmla="*/ 831056 h 852488"/>
                <a:gd name="connsiteX117" fmla="*/ 1028021 w 2282940"/>
                <a:gd name="connsiteY117" fmla="*/ 852488 h 852488"/>
                <a:gd name="connsiteX118" fmla="*/ 1099459 w 2282940"/>
                <a:gd name="connsiteY118" fmla="*/ 850106 h 852488"/>
                <a:gd name="connsiteX119" fmla="*/ 1113746 w 2282940"/>
                <a:gd name="connsiteY119" fmla="*/ 835819 h 852488"/>
                <a:gd name="connsiteX120" fmla="*/ 1120890 w 2282940"/>
                <a:gd name="connsiteY120" fmla="*/ 833438 h 852488"/>
                <a:gd name="connsiteX121" fmla="*/ 1125653 w 2282940"/>
                <a:gd name="connsiteY121" fmla="*/ 826294 h 852488"/>
                <a:gd name="connsiteX122" fmla="*/ 1137559 w 2282940"/>
                <a:gd name="connsiteY122" fmla="*/ 823913 h 852488"/>
                <a:gd name="connsiteX123" fmla="*/ 1144703 w 2282940"/>
                <a:gd name="connsiteY123" fmla="*/ 821531 h 852488"/>
                <a:gd name="connsiteX124" fmla="*/ 1218521 w 2282940"/>
                <a:gd name="connsiteY124" fmla="*/ 821531 h 852488"/>
                <a:gd name="connsiteX125" fmla="*/ 1228046 w 2282940"/>
                <a:gd name="connsiteY125" fmla="*/ 819150 h 852488"/>
                <a:gd name="connsiteX126" fmla="*/ 1232809 w 2282940"/>
                <a:gd name="connsiteY126" fmla="*/ 812006 h 852488"/>
                <a:gd name="connsiteX127" fmla="*/ 1239953 w 2282940"/>
                <a:gd name="connsiteY127" fmla="*/ 809625 h 852488"/>
                <a:gd name="connsiteX128" fmla="*/ 1247096 w 2282940"/>
                <a:gd name="connsiteY128" fmla="*/ 804863 h 852488"/>
                <a:gd name="connsiteX129" fmla="*/ 1249478 w 2282940"/>
                <a:gd name="connsiteY129" fmla="*/ 797719 h 852488"/>
                <a:gd name="connsiteX130" fmla="*/ 1263765 w 2282940"/>
                <a:gd name="connsiteY130" fmla="*/ 792956 h 852488"/>
                <a:gd name="connsiteX131" fmla="*/ 1266146 w 2282940"/>
                <a:gd name="connsiteY131" fmla="*/ 785813 h 852488"/>
                <a:gd name="connsiteX132" fmla="*/ 1273290 w 2282940"/>
                <a:gd name="connsiteY132" fmla="*/ 783431 h 852488"/>
                <a:gd name="connsiteX133" fmla="*/ 1282815 w 2282940"/>
                <a:gd name="connsiteY133" fmla="*/ 778669 h 852488"/>
                <a:gd name="connsiteX134" fmla="*/ 1292340 w 2282940"/>
                <a:gd name="connsiteY134" fmla="*/ 769144 h 852488"/>
                <a:gd name="connsiteX135" fmla="*/ 1299484 w 2282940"/>
                <a:gd name="connsiteY135" fmla="*/ 766763 h 852488"/>
                <a:gd name="connsiteX136" fmla="*/ 1320915 w 2282940"/>
                <a:gd name="connsiteY136" fmla="*/ 754856 h 852488"/>
                <a:gd name="connsiteX137" fmla="*/ 1337584 w 2282940"/>
                <a:gd name="connsiteY137" fmla="*/ 750094 h 852488"/>
                <a:gd name="connsiteX138" fmla="*/ 1344728 w 2282940"/>
                <a:gd name="connsiteY138" fmla="*/ 745331 h 852488"/>
                <a:gd name="connsiteX139" fmla="*/ 1351871 w 2282940"/>
                <a:gd name="connsiteY139" fmla="*/ 742950 h 852488"/>
                <a:gd name="connsiteX140" fmla="*/ 1385209 w 2282940"/>
                <a:gd name="connsiteY140" fmla="*/ 738188 h 852488"/>
                <a:gd name="connsiteX141" fmla="*/ 1394734 w 2282940"/>
                <a:gd name="connsiteY141" fmla="*/ 735806 h 852488"/>
                <a:gd name="connsiteX142" fmla="*/ 1420928 w 2282940"/>
                <a:gd name="connsiteY142" fmla="*/ 728663 h 852488"/>
                <a:gd name="connsiteX143" fmla="*/ 1459028 w 2282940"/>
                <a:gd name="connsiteY143" fmla="*/ 726281 h 852488"/>
                <a:gd name="connsiteX144" fmla="*/ 1485221 w 2282940"/>
                <a:gd name="connsiteY144" fmla="*/ 728663 h 852488"/>
                <a:gd name="connsiteX145" fmla="*/ 1492365 w 2282940"/>
                <a:gd name="connsiteY145" fmla="*/ 731044 h 852488"/>
                <a:gd name="connsiteX146" fmla="*/ 1530465 w 2282940"/>
                <a:gd name="connsiteY146" fmla="*/ 728663 h 852488"/>
                <a:gd name="connsiteX147" fmla="*/ 1549515 w 2282940"/>
                <a:gd name="connsiteY147" fmla="*/ 723900 h 852488"/>
                <a:gd name="connsiteX148" fmla="*/ 1559040 w 2282940"/>
                <a:gd name="connsiteY148" fmla="*/ 719138 h 852488"/>
                <a:gd name="connsiteX149" fmla="*/ 1568565 w 2282940"/>
                <a:gd name="connsiteY149" fmla="*/ 716756 h 852488"/>
                <a:gd name="connsiteX150" fmla="*/ 1575709 w 2282940"/>
                <a:gd name="connsiteY150" fmla="*/ 714375 h 852488"/>
                <a:gd name="connsiteX151" fmla="*/ 1597140 w 2282940"/>
                <a:gd name="connsiteY151" fmla="*/ 704850 h 852488"/>
                <a:gd name="connsiteX152" fmla="*/ 1611428 w 2282940"/>
                <a:gd name="connsiteY152" fmla="*/ 700088 h 852488"/>
                <a:gd name="connsiteX153" fmla="*/ 1618571 w 2282940"/>
                <a:gd name="connsiteY153" fmla="*/ 702469 h 852488"/>
                <a:gd name="connsiteX154" fmla="*/ 1630478 w 2282940"/>
                <a:gd name="connsiteY154" fmla="*/ 716756 h 852488"/>
                <a:gd name="connsiteX155" fmla="*/ 1637621 w 2282940"/>
                <a:gd name="connsiteY155" fmla="*/ 723900 h 852488"/>
                <a:gd name="connsiteX156" fmla="*/ 1651909 w 2282940"/>
                <a:gd name="connsiteY156" fmla="*/ 733425 h 852488"/>
                <a:gd name="connsiteX157" fmla="*/ 1659053 w 2282940"/>
                <a:gd name="connsiteY157" fmla="*/ 740569 h 852488"/>
                <a:gd name="connsiteX158" fmla="*/ 1680484 w 2282940"/>
                <a:gd name="connsiteY158" fmla="*/ 742950 h 852488"/>
                <a:gd name="connsiteX159" fmla="*/ 1690009 w 2282940"/>
                <a:gd name="connsiteY159" fmla="*/ 745331 h 852488"/>
                <a:gd name="connsiteX160" fmla="*/ 1697153 w 2282940"/>
                <a:gd name="connsiteY160" fmla="*/ 747713 h 852488"/>
                <a:gd name="connsiteX161" fmla="*/ 1711440 w 2282940"/>
                <a:gd name="connsiteY161" fmla="*/ 750094 h 852488"/>
                <a:gd name="connsiteX162" fmla="*/ 1730490 w 2282940"/>
                <a:gd name="connsiteY162" fmla="*/ 757238 h 852488"/>
                <a:gd name="connsiteX163" fmla="*/ 1742396 w 2282940"/>
                <a:gd name="connsiteY163" fmla="*/ 759619 h 852488"/>
                <a:gd name="connsiteX164" fmla="*/ 1785259 w 2282940"/>
                <a:gd name="connsiteY164" fmla="*/ 764381 h 852488"/>
                <a:gd name="connsiteX165" fmla="*/ 1797165 w 2282940"/>
                <a:gd name="connsiteY165" fmla="*/ 766763 h 852488"/>
                <a:gd name="connsiteX166" fmla="*/ 1818596 w 2282940"/>
                <a:gd name="connsiteY166" fmla="*/ 776288 h 852488"/>
                <a:gd name="connsiteX167" fmla="*/ 1837646 w 2282940"/>
                <a:gd name="connsiteY167" fmla="*/ 788194 h 852488"/>
                <a:gd name="connsiteX168" fmla="*/ 1847171 w 2282940"/>
                <a:gd name="connsiteY168" fmla="*/ 795338 h 852488"/>
                <a:gd name="connsiteX169" fmla="*/ 1859078 w 2282940"/>
                <a:gd name="connsiteY169" fmla="*/ 797719 h 852488"/>
                <a:gd name="connsiteX170" fmla="*/ 1873365 w 2282940"/>
                <a:gd name="connsiteY170" fmla="*/ 807244 h 852488"/>
                <a:gd name="connsiteX171" fmla="*/ 1885271 w 2282940"/>
                <a:gd name="connsiteY171" fmla="*/ 816769 h 852488"/>
                <a:gd name="connsiteX172" fmla="*/ 1894796 w 2282940"/>
                <a:gd name="connsiteY172" fmla="*/ 823913 h 852488"/>
                <a:gd name="connsiteX173" fmla="*/ 1899559 w 2282940"/>
                <a:gd name="connsiteY173" fmla="*/ 831056 h 852488"/>
                <a:gd name="connsiteX174" fmla="*/ 1956709 w 2282940"/>
                <a:gd name="connsiteY174" fmla="*/ 828675 h 852488"/>
                <a:gd name="connsiteX175" fmla="*/ 1968615 w 2282940"/>
                <a:gd name="connsiteY175" fmla="*/ 826294 h 852488"/>
                <a:gd name="connsiteX176" fmla="*/ 1975759 w 2282940"/>
                <a:gd name="connsiteY176" fmla="*/ 823913 h 852488"/>
                <a:gd name="connsiteX177" fmla="*/ 1994809 w 2282940"/>
                <a:gd name="connsiteY177" fmla="*/ 819150 h 852488"/>
                <a:gd name="connsiteX178" fmla="*/ 2004334 w 2282940"/>
                <a:gd name="connsiteY178" fmla="*/ 814388 h 852488"/>
                <a:gd name="connsiteX179" fmla="*/ 2011478 w 2282940"/>
                <a:gd name="connsiteY179" fmla="*/ 812006 h 852488"/>
                <a:gd name="connsiteX180" fmla="*/ 2018621 w 2282940"/>
                <a:gd name="connsiteY180" fmla="*/ 807244 h 852488"/>
                <a:gd name="connsiteX181" fmla="*/ 2035290 w 2282940"/>
                <a:gd name="connsiteY181" fmla="*/ 802481 h 852488"/>
                <a:gd name="connsiteX182" fmla="*/ 2066246 w 2282940"/>
                <a:gd name="connsiteY182" fmla="*/ 790575 h 852488"/>
                <a:gd name="connsiteX183" fmla="*/ 2075771 w 2282940"/>
                <a:gd name="connsiteY183" fmla="*/ 783431 h 852488"/>
                <a:gd name="connsiteX184" fmla="*/ 2094821 w 2282940"/>
                <a:gd name="connsiteY184" fmla="*/ 773906 h 852488"/>
                <a:gd name="connsiteX185" fmla="*/ 2111490 w 2282940"/>
                <a:gd name="connsiteY185" fmla="*/ 766763 h 852488"/>
                <a:gd name="connsiteX186" fmla="*/ 2125778 w 2282940"/>
                <a:gd name="connsiteY186" fmla="*/ 759619 h 852488"/>
                <a:gd name="connsiteX187" fmla="*/ 2142446 w 2282940"/>
                <a:gd name="connsiteY187" fmla="*/ 754856 h 852488"/>
                <a:gd name="connsiteX188" fmla="*/ 2171021 w 2282940"/>
                <a:gd name="connsiteY188" fmla="*/ 750094 h 852488"/>
                <a:gd name="connsiteX189" fmla="*/ 2180546 w 2282940"/>
                <a:gd name="connsiteY189" fmla="*/ 747713 h 852488"/>
                <a:gd name="connsiteX190" fmla="*/ 2194834 w 2282940"/>
                <a:gd name="connsiteY190" fmla="*/ 745331 h 852488"/>
                <a:gd name="connsiteX191" fmla="*/ 2225790 w 2282940"/>
                <a:gd name="connsiteY191" fmla="*/ 740569 h 852488"/>
                <a:gd name="connsiteX192" fmla="*/ 2240078 w 2282940"/>
                <a:gd name="connsiteY192" fmla="*/ 714375 h 852488"/>
                <a:gd name="connsiteX193" fmla="*/ 2256746 w 2282940"/>
                <a:gd name="connsiteY193" fmla="*/ 683419 h 852488"/>
                <a:gd name="connsiteX194" fmla="*/ 2263890 w 2282940"/>
                <a:gd name="connsiteY194" fmla="*/ 659606 h 852488"/>
                <a:gd name="connsiteX195" fmla="*/ 2268653 w 2282940"/>
                <a:gd name="connsiteY195" fmla="*/ 642938 h 852488"/>
                <a:gd name="connsiteX196" fmla="*/ 2271034 w 2282940"/>
                <a:gd name="connsiteY196" fmla="*/ 628650 h 852488"/>
                <a:gd name="connsiteX197" fmla="*/ 2273415 w 2282940"/>
                <a:gd name="connsiteY197" fmla="*/ 616744 h 852488"/>
                <a:gd name="connsiteX198" fmla="*/ 2278178 w 2282940"/>
                <a:gd name="connsiteY198" fmla="*/ 588169 h 852488"/>
                <a:gd name="connsiteX199" fmla="*/ 2280559 w 2282940"/>
                <a:gd name="connsiteY199" fmla="*/ 561975 h 852488"/>
                <a:gd name="connsiteX200" fmla="*/ 2282940 w 2282940"/>
                <a:gd name="connsiteY200" fmla="*/ 554831 h 852488"/>
                <a:gd name="connsiteX201" fmla="*/ 2280559 w 2282940"/>
                <a:gd name="connsiteY201" fmla="*/ 542925 h 852488"/>
                <a:gd name="connsiteX202" fmla="*/ 2271034 w 2282940"/>
                <a:gd name="connsiteY202" fmla="*/ 519113 h 852488"/>
                <a:gd name="connsiteX203" fmla="*/ 2268653 w 2282940"/>
                <a:gd name="connsiteY203" fmla="*/ 504825 h 852488"/>
                <a:gd name="connsiteX204" fmla="*/ 2263890 w 2282940"/>
                <a:gd name="connsiteY204" fmla="*/ 490538 h 852488"/>
                <a:gd name="connsiteX205" fmla="*/ 2261509 w 2282940"/>
                <a:gd name="connsiteY205" fmla="*/ 459581 h 852488"/>
                <a:gd name="connsiteX206" fmla="*/ 2259128 w 2282940"/>
                <a:gd name="connsiteY206" fmla="*/ 447675 h 852488"/>
                <a:gd name="connsiteX207" fmla="*/ 2256746 w 2282940"/>
                <a:gd name="connsiteY207" fmla="*/ 428625 h 852488"/>
                <a:gd name="connsiteX208" fmla="*/ 2237696 w 2282940"/>
                <a:gd name="connsiteY208" fmla="*/ 338138 h 852488"/>
                <a:gd name="connsiteX209" fmla="*/ 2230553 w 2282940"/>
                <a:gd name="connsiteY209" fmla="*/ 333375 h 852488"/>
                <a:gd name="connsiteX210" fmla="*/ 2218646 w 2282940"/>
                <a:gd name="connsiteY210" fmla="*/ 319088 h 852488"/>
                <a:gd name="connsiteX211" fmla="*/ 2204359 w 2282940"/>
                <a:gd name="connsiteY211" fmla="*/ 311944 h 852488"/>
                <a:gd name="connsiteX212" fmla="*/ 2185309 w 2282940"/>
                <a:gd name="connsiteY212" fmla="*/ 292894 h 852488"/>
                <a:gd name="connsiteX213" fmla="*/ 2173403 w 2282940"/>
                <a:gd name="connsiteY213" fmla="*/ 278606 h 852488"/>
                <a:gd name="connsiteX214" fmla="*/ 2166259 w 2282940"/>
                <a:gd name="connsiteY214" fmla="*/ 257175 h 852488"/>
                <a:gd name="connsiteX215" fmla="*/ 2161496 w 2282940"/>
                <a:gd name="connsiteY215" fmla="*/ 240506 h 852488"/>
                <a:gd name="connsiteX216" fmla="*/ 2151971 w 2282940"/>
                <a:gd name="connsiteY216" fmla="*/ 223838 h 852488"/>
                <a:gd name="connsiteX217" fmla="*/ 2144828 w 2282940"/>
                <a:gd name="connsiteY217" fmla="*/ 200025 h 852488"/>
                <a:gd name="connsiteX218" fmla="*/ 2142446 w 2282940"/>
                <a:gd name="connsiteY218" fmla="*/ 190500 h 852488"/>
                <a:gd name="connsiteX219" fmla="*/ 2135303 w 2282940"/>
                <a:gd name="connsiteY219" fmla="*/ 180975 h 852488"/>
                <a:gd name="connsiteX220" fmla="*/ 2132921 w 2282940"/>
                <a:gd name="connsiteY220" fmla="*/ 173831 h 852488"/>
                <a:gd name="connsiteX221" fmla="*/ 2113871 w 2282940"/>
                <a:gd name="connsiteY221" fmla="*/ 152400 h 852488"/>
                <a:gd name="connsiteX222" fmla="*/ 2094821 w 2282940"/>
                <a:gd name="connsiteY222" fmla="*/ 130969 h 852488"/>
                <a:gd name="connsiteX223" fmla="*/ 2099584 w 2282940"/>
                <a:gd name="connsiteY223" fmla="*/ 121444 h 852488"/>
                <a:gd name="connsiteX224" fmla="*/ 2135303 w 2282940"/>
                <a:gd name="connsiteY224" fmla="*/ 83344 h 852488"/>
                <a:gd name="connsiteX225" fmla="*/ 2123396 w 2282940"/>
                <a:gd name="connsiteY225" fmla="*/ 66675 h 852488"/>
                <a:gd name="connsiteX226" fmla="*/ 2097203 w 2282940"/>
                <a:gd name="connsiteY226" fmla="*/ 59531 h 852488"/>
                <a:gd name="connsiteX227" fmla="*/ 2090059 w 2282940"/>
                <a:gd name="connsiteY227" fmla="*/ 54769 h 852488"/>
                <a:gd name="connsiteX228" fmla="*/ 2080534 w 2282940"/>
                <a:gd name="connsiteY228" fmla="*/ 52388 h 852488"/>
                <a:gd name="connsiteX229" fmla="*/ 2018621 w 2282940"/>
                <a:gd name="connsiteY229" fmla="*/ 54769 h 852488"/>
                <a:gd name="connsiteX230" fmla="*/ 2009096 w 2282940"/>
                <a:gd name="connsiteY230" fmla="*/ 57150 h 852488"/>
                <a:gd name="connsiteX231" fmla="*/ 1990046 w 2282940"/>
                <a:gd name="connsiteY231" fmla="*/ 61913 h 852488"/>
                <a:gd name="connsiteX232" fmla="*/ 1978140 w 2282940"/>
                <a:gd name="connsiteY232" fmla="*/ 66675 h 852488"/>
                <a:gd name="connsiteX233" fmla="*/ 1970996 w 2282940"/>
                <a:gd name="connsiteY233" fmla="*/ 71438 h 852488"/>
                <a:gd name="connsiteX234" fmla="*/ 1951946 w 2282940"/>
                <a:gd name="connsiteY234" fmla="*/ 78581 h 852488"/>
                <a:gd name="connsiteX235" fmla="*/ 1935278 w 2282940"/>
                <a:gd name="connsiteY235" fmla="*/ 90488 h 852488"/>
                <a:gd name="connsiteX236" fmla="*/ 1923371 w 2282940"/>
                <a:gd name="connsiteY236" fmla="*/ 97631 h 852488"/>
                <a:gd name="connsiteX237" fmla="*/ 1913846 w 2282940"/>
                <a:gd name="connsiteY237" fmla="*/ 104775 h 852488"/>
                <a:gd name="connsiteX238" fmla="*/ 1899559 w 2282940"/>
                <a:gd name="connsiteY238" fmla="*/ 114300 h 852488"/>
                <a:gd name="connsiteX239" fmla="*/ 1885271 w 2282940"/>
                <a:gd name="connsiteY239" fmla="*/ 119063 h 852488"/>
                <a:gd name="connsiteX240" fmla="*/ 1878128 w 2282940"/>
                <a:gd name="connsiteY240" fmla="*/ 121444 h 852488"/>
                <a:gd name="connsiteX241" fmla="*/ 1863840 w 2282940"/>
                <a:gd name="connsiteY241" fmla="*/ 123825 h 852488"/>
                <a:gd name="connsiteX242" fmla="*/ 1854315 w 2282940"/>
                <a:gd name="connsiteY242" fmla="*/ 126206 h 852488"/>
                <a:gd name="connsiteX243" fmla="*/ 1828121 w 2282940"/>
                <a:gd name="connsiteY243" fmla="*/ 128588 h 852488"/>
                <a:gd name="connsiteX244" fmla="*/ 1787640 w 2282940"/>
                <a:gd name="connsiteY244" fmla="*/ 133350 h 852488"/>
                <a:gd name="connsiteX245" fmla="*/ 1775734 w 2282940"/>
                <a:gd name="connsiteY245" fmla="*/ 138113 h 852488"/>
                <a:gd name="connsiteX246" fmla="*/ 1744778 w 2282940"/>
                <a:gd name="connsiteY246" fmla="*/ 142875 h 852488"/>
                <a:gd name="connsiteX247" fmla="*/ 1704296 w 2282940"/>
                <a:gd name="connsiteY247" fmla="*/ 150019 h 852488"/>
                <a:gd name="connsiteX248" fmla="*/ 1449503 w 2282940"/>
                <a:gd name="connsiteY248" fmla="*/ 152400 h 852488"/>
                <a:gd name="connsiteX249" fmla="*/ 1442359 w 2282940"/>
                <a:gd name="connsiteY249" fmla="*/ 150019 h 852488"/>
                <a:gd name="connsiteX250" fmla="*/ 1430453 w 2282940"/>
                <a:gd name="connsiteY250" fmla="*/ 147638 h 852488"/>
                <a:gd name="connsiteX251" fmla="*/ 1344728 w 2282940"/>
                <a:gd name="connsiteY251" fmla="*/ 150019 h 852488"/>
                <a:gd name="connsiteX252" fmla="*/ 1337584 w 2282940"/>
                <a:gd name="connsiteY252" fmla="*/ 152400 h 852488"/>
                <a:gd name="connsiteX253" fmla="*/ 1323296 w 2282940"/>
                <a:gd name="connsiteY253" fmla="*/ 154781 h 852488"/>
                <a:gd name="connsiteX254" fmla="*/ 1311390 w 2282940"/>
                <a:gd name="connsiteY254" fmla="*/ 157163 h 852488"/>
                <a:gd name="connsiteX255" fmla="*/ 1261384 w 2282940"/>
                <a:gd name="connsiteY255" fmla="*/ 152400 h 852488"/>
                <a:gd name="connsiteX256" fmla="*/ 1239953 w 2282940"/>
                <a:gd name="connsiteY256" fmla="*/ 150019 h 852488"/>
                <a:gd name="connsiteX257" fmla="*/ 1228046 w 2282940"/>
                <a:gd name="connsiteY257" fmla="*/ 147638 h 852488"/>
                <a:gd name="connsiteX258" fmla="*/ 1163753 w 2282940"/>
                <a:gd name="connsiteY258" fmla="*/ 140494 h 852488"/>
                <a:gd name="connsiteX259" fmla="*/ 1108984 w 2282940"/>
                <a:gd name="connsiteY259" fmla="*/ 147638 h 852488"/>
                <a:gd name="connsiteX0" fmla="*/ 1108984 w 2282940"/>
                <a:gd name="connsiteY0" fmla="*/ 147638 h 852488"/>
                <a:gd name="connsiteX1" fmla="*/ 961346 w 2282940"/>
                <a:gd name="connsiteY1" fmla="*/ 152400 h 852488"/>
                <a:gd name="connsiteX2" fmla="*/ 944678 w 2282940"/>
                <a:gd name="connsiteY2" fmla="*/ 159544 h 852488"/>
                <a:gd name="connsiteX3" fmla="*/ 930390 w 2282940"/>
                <a:gd name="connsiteY3" fmla="*/ 164306 h 852488"/>
                <a:gd name="connsiteX4" fmla="*/ 856571 w 2282940"/>
                <a:gd name="connsiteY4" fmla="*/ 166688 h 852488"/>
                <a:gd name="connsiteX5" fmla="*/ 837521 w 2282940"/>
                <a:gd name="connsiteY5" fmla="*/ 164306 h 852488"/>
                <a:gd name="connsiteX6" fmla="*/ 830378 w 2282940"/>
                <a:gd name="connsiteY6" fmla="*/ 161925 h 852488"/>
                <a:gd name="connsiteX7" fmla="*/ 797040 w 2282940"/>
                <a:gd name="connsiteY7" fmla="*/ 169069 h 852488"/>
                <a:gd name="connsiteX8" fmla="*/ 763703 w 2282940"/>
                <a:gd name="connsiteY8" fmla="*/ 164306 h 852488"/>
                <a:gd name="connsiteX9" fmla="*/ 747034 w 2282940"/>
                <a:gd name="connsiteY9" fmla="*/ 152400 h 852488"/>
                <a:gd name="connsiteX10" fmla="*/ 742271 w 2282940"/>
                <a:gd name="connsiteY10" fmla="*/ 145256 h 852488"/>
                <a:gd name="connsiteX11" fmla="*/ 727984 w 2282940"/>
                <a:gd name="connsiteY11" fmla="*/ 135731 h 852488"/>
                <a:gd name="connsiteX12" fmla="*/ 718459 w 2282940"/>
                <a:gd name="connsiteY12" fmla="*/ 130969 h 852488"/>
                <a:gd name="connsiteX13" fmla="*/ 708934 w 2282940"/>
                <a:gd name="connsiteY13" fmla="*/ 123825 h 852488"/>
                <a:gd name="connsiteX14" fmla="*/ 701790 w 2282940"/>
                <a:gd name="connsiteY14" fmla="*/ 119063 h 852488"/>
                <a:gd name="connsiteX15" fmla="*/ 687503 w 2282940"/>
                <a:gd name="connsiteY15" fmla="*/ 107156 h 852488"/>
                <a:gd name="connsiteX16" fmla="*/ 658928 w 2282940"/>
                <a:gd name="connsiteY16" fmla="*/ 92869 h 852488"/>
                <a:gd name="connsiteX17" fmla="*/ 644640 w 2282940"/>
                <a:gd name="connsiteY17" fmla="*/ 85725 h 852488"/>
                <a:gd name="connsiteX18" fmla="*/ 625590 w 2282940"/>
                <a:gd name="connsiteY18" fmla="*/ 76200 h 852488"/>
                <a:gd name="connsiteX19" fmla="*/ 616065 w 2282940"/>
                <a:gd name="connsiteY19" fmla="*/ 69056 h 852488"/>
                <a:gd name="connsiteX20" fmla="*/ 599396 w 2282940"/>
                <a:gd name="connsiteY20" fmla="*/ 61913 h 852488"/>
                <a:gd name="connsiteX21" fmla="*/ 573203 w 2282940"/>
                <a:gd name="connsiteY21" fmla="*/ 45244 h 852488"/>
                <a:gd name="connsiteX22" fmla="*/ 561296 w 2282940"/>
                <a:gd name="connsiteY22" fmla="*/ 35719 h 852488"/>
                <a:gd name="connsiteX23" fmla="*/ 549390 w 2282940"/>
                <a:gd name="connsiteY23" fmla="*/ 23813 h 852488"/>
                <a:gd name="connsiteX24" fmla="*/ 535103 w 2282940"/>
                <a:gd name="connsiteY24" fmla="*/ 11906 h 852488"/>
                <a:gd name="connsiteX25" fmla="*/ 525578 w 2282940"/>
                <a:gd name="connsiteY25" fmla="*/ 4763 h 852488"/>
                <a:gd name="connsiteX26" fmla="*/ 511290 w 2282940"/>
                <a:gd name="connsiteY26" fmla="*/ 0 h 852488"/>
                <a:gd name="connsiteX27" fmla="*/ 463665 w 2282940"/>
                <a:gd name="connsiteY27" fmla="*/ 7144 h 852488"/>
                <a:gd name="connsiteX28" fmla="*/ 456521 w 2282940"/>
                <a:gd name="connsiteY28" fmla="*/ 11906 h 852488"/>
                <a:gd name="connsiteX29" fmla="*/ 451759 w 2282940"/>
                <a:gd name="connsiteY29" fmla="*/ 19050 h 852488"/>
                <a:gd name="connsiteX30" fmla="*/ 418421 w 2282940"/>
                <a:gd name="connsiteY30" fmla="*/ 21431 h 852488"/>
                <a:gd name="connsiteX31" fmla="*/ 411278 w 2282940"/>
                <a:gd name="connsiteY31" fmla="*/ 19050 h 852488"/>
                <a:gd name="connsiteX32" fmla="*/ 401753 w 2282940"/>
                <a:gd name="connsiteY32" fmla="*/ 14288 h 852488"/>
                <a:gd name="connsiteX33" fmla="*/ 385084 w 2282940"/>
                <a:gd name="connsiteY33" fmla="*/ 11906 h 852488"/>
                <a:gd name="connsiteX34" fmla="*/ 375559 w 2282940"/>
                <a:gd name="connsiteY34" fmla="*/ 7144 h 852488"/>
                <a:gd name="connsiteX35" fmla="*/ 358890 w 2282940"/>
                <a:gd name="connsiteY35" fmla="*/ 2381 h 852488"/>
                <a:gd name="connsiteX36" fmla="*/ 351746 w 2282940"/>
                <a:gd name="connsiteY36" fmla="*/ 0 h 852488"/>
                <a:gd name="connsiteX37" fmla="*/ 308884 w 2282940"/>
                <a:gd name="connsiteY37" fmla="*/ 4763 h 852488"/>
                <a:gd name="connsiteX38" fmla="*/ 304121 w 2282940"/>
                <a:gd name="connsiteY38" fmla="*/ 11906 h 852488"/>
                <a:gd name="connsiteX39" fmla="*/ 289834 w 2282940"/>
                <a:gd name="connsiteY39" fmla="*/ 23813 h 852488"/>
                <a:gd name="connsiteX40" fmla="*/ 285071 w 2282940"/>
                <a:gd name="connsiteY40" fmla="*/ 30956 h 852488"/>
                <a:gd name="connsiteX41" fmla="*/ 256496 w 2282940"/>
                <a:gd name="connsiteY41" fmla="*/ 57150 h 852488"/>
                <a:gd name="connsiteX42" fmla="*/ 249353 w 2282940"/>
                <a:gd name="connsiteY42" fmla="*/ 59531 h 852488"/>
                <a:gd name="connsiteX43" fmla="*/ 237446 w 2282940"/>
                <a:gd name="connsiteY43" fmla="*/ 69056 h 852488"/>
                <a:gd name="connsiteX44" fmla="*/ 230303 w 2282940"/>
                <a:gd name="connsiteY44" fmla="*/ 73819 h 852488"/>
                <a:gd name="connsiteX45" fmla="*/ 187440 w 2282940"/>
                <a:gd name="connsiteY45" fmla="*/ 78581 h 852488"/>
                <a:gd name="connsiteX46" fmla="*/ 149340 w 2282940"/>
                <a:gd name="connsiteY46" fmla="*/ 83344 h 852488"/>
                <a:gd name="connsiteX47" fmla="*/ 135053 w 2282940"/>
                <a:gd name="connsiteY47" fmla="*/ 88106 h 852488"/>
                <a:gd name="connsiteX48" fmla="*/ 120765 w 2282940"/>
                <a:gd name="connsiteY48" fmla="*/ 95250 h 852488"/>
                <a:gd name="connsiteX49" fmla="*/ 116003 w 2282940"/>
                <a:gd name="connsiteY49" fmla="*/ 104775 h 852488"/>
                <a:gd name="connsiteX50" fmla="*/ 108859 w 2282940"/>
                <a:gd name="connsiteY50" fmla="*/ 107156 h 852488"/>
                <a:gd name="connsiteX51" fmla="*/ 101715 w 2282940"/>
                <a:gd name="connsiteY51" fmla="*/ 111919 h 852488"/>
                <a:gd name="connsiteX52" fmla="*/ 94571 w 2282940"/>
                <a:gd name="connsiteY52" fmla="*/ 121444 h 852488"/>
                <a:gd name="connsiteX53" fmla="*/ 87428 w 2282940"/>
                <a:gd name="connsiteY53" fmla="*/ 128588 h 852488"/>
                <a:gd name="connsiteX54" fmla="*/ 77903 w 2282940"/>
                <a:gd name="connsiteY54" fmla="*/ 142875 h 852488"/>
                <a:gd name="connsiteX55" fmla="*/ 73140 w 2282940"/>
                <a:gd name="connsiteY55" fmla="*/ 150019 h 852488"/>
                <a:gd name="connsiteX56" fmla="*/ 68378 w 2282940"/>
                <a:gd name="connsiteY56" fmla="*/ 157163 h 852488"/>
                <a:gd name="connsiteX57" fmla="*/ 61234 w 2282940"/>
                <a:gd name="connsiteY57" fmla="*/ 171450 h 852488"/>
                <a:gd name="connsiteX58" fmla="*/ 58853 w 2282940"/>
                <a:gd name="connsiteY58" fmla="*/ 178594 h 852488"/>
                <a:gd name="connsiteX59" fmla="*/ 49328 w 2282940"/>
                <a:gd name="connsiteY59" fmla="*/ 192881 h 852488"/>
                <a:gd name="connsiteX60" fmla="*/ 44565 w 2282940"/>
                <a:gd name="connsiteY60" fmla="*/ 202406 h 852488"/>
                <a:gd name="connsiteX61" fmla="*/ 39803 w 2282940"/>
                <a:gd name="connsiteY61" fmla="*/ 223838 h 852488"/>
                <a:gd name="connsiteX62" fmla="*/ 37421 w 2282940"/>
                <a:gd name="connsiteY62" fmla="*/ 266700 h 852488"/>
                <a:gd name="connsiteX63" fmla="*/ 1703 w 2282940"/>
                <a:gd name="connsiteY63" fmla="*/ 345281 h 852488"/>
                <a:gd name="connsiteX64" fmla="*/ 6465 w 2282940"/>
                <a:gd name="connsiteY64" fmla="*/ 366713 h 852488"/>
                <a:gd name="connsiteX65" fmla="*/ 11228 w 2282940"/>
                <a:gd name="connsiteY65" fmla="*/ 381000 h 852488"/>
                <a:gd name="connsiteX66" fmla="*/ 13609 w 2282940"/>
                <a:gd name="connsiteY66" fmla="*/ 402431 h 852488"/>
                <a:gd name="connsiteX67" fmla="*/ 18371 w 2282940"/>
                <a:gd name="connsiteY67" fmla="*/ 414338 h 852488"/>
                <a:gd name="connsiteX68" fmla="*/ 20753 w 2282940"/>
                <a:gd name="connsiteY68" fmla="*/ 450056 h 852488"/>
                <a:gd name="connsiteX69" fmla="*/ 23134 w 2282940"/>
                <a:gd name="connsiteY69" fmla="*/ 619125 h 852488"/>
                <a:gd name="connsiteX70" fmla="*/ 30278 w 2282940"/>
                <a:gd name="connsiteY70" fmla="*/ 659606 h 852488"/>
                <a:gd name="connsiteX71" fmla="*/ 37421 w 2282940"/>
                <a:gd name="connsiteY71" fmla="*/ 678656 h 852488"/>
                <a:gd name="connsiteX72" fmla="*/ 46946 w 2282940"/>
                <a:gd name="connsiteY72" fmla="*/ 690563 h 852488"/>
                <a:gd name="connsiteX73" fmla="*/ 82665 w 2282940"/>
                <a:gd name="connsiteY73" fmla="*/ 692944 h 852488"/>
                <a:gd name="connsiteX74" fmla="*/ 89809 w 2282940"/>
                <a:gd name="connsiteY74" fmla="*/ 695325 h 852488"/>
                <a:gd name="connsiteX75" fmla="*/ 99334 w 2282940"/>
                <a:gd name="connsiteY75" fmla="*/ 700088 h 852488"/>
                <a:gd name="connsiteX76" fmla="*/ 118384 w 2282940"/>
                <a:gd name="connsiteY76" fmla="*/ 707231 h 852488"/>
                <a:gd name="connsiteX77" fmla="*/ 125528 w 2282940"/>
                <a:gd name="connsiteY77" fmla="*/ 714375 h 852488"/>
                <a:gd name="connsiteX78" fmla="*/ 137434 w 2282940"/>
                <a:gd name="connsiteY78" fmla="*/ 723900 h 852488"/>
                <a:gd name="connsiteX79" fmla="*/ 144578 w 2282940"/>
                <a:gd name="connsiteY79" fmla="*/ 733425 h 852488"/>
                <a:gd name="connsiteX80" fmla="*/ 146959 w 2282940"/>
                <a:gd name="connsiteY80" fmla="*/ 740569 h 852488"/>
                <a:gd name="connsiteX81" fmla="*/ 154103 w 2282940"/>
                <a:gd name="connsiteY81" fmla="*/ 745331 h 852488"/>
                <a:gd name="connsiteX82" fmla="*/ 185059 w 2282940"/>
                <a:gd name="connsiteY82" fmla="*/ 750094 h 852488"/>
                <a:gd name="connsiteX83" fmla="*/ 208871 w 2282940"/>
                <a:gd name="connsiteY83" fmla="*/ 757238 h 852488"/>
                <a:gd name="connsiteX84" fmla="*/ 227921 w 2282940"/>
                <a:gd name="connsiteY84" fmla="*/ 759619 h 852488"/>
                <a:gd name="connsiteX85" fmla="*/ 244590 w 2282940"/>
                <a:gd name="connsiteY85" fmla="*/ 762000 h 852488"/>
                <a:gd name="connsiteX86" fmla="*/ 275546 w 2282940"/>
                <a:gd name="connsiteY86" fmla="*/ 764381 h 852488"/>
                <a:gd name="connsiteX87" fmla="*/ 332696 w 2282940"/>
                <a:gd name="connsiteY87" fmla="*/ 771525 h 852488"/>
                <a:gd name="connsiteX88" fmla="*/ 385084 w 2282940"/>
                <a:gd name="connsiteY88" fmla="*/ 769144 h 852488"/>
                <a:gd name="connsiteX89" fmla="*/ 394609 w 2282940"/>
                <a:gd name="connsiteY89" fmla="*/ 766763 h 852488"/>
                <a:gd name="connsiteX90" fmla="*/ 418421 w 2282940"/>
                <a:gd name="connsiteY90" fmla="*/ 750094 h 852488"/>
                <a:gd name="connsiteX91" fmla="*/ 442234 w 2282940"/>
                <a:gd name="connsiteY91" fmla="*/ 735806 h 852488"/>
                <a:gd name="connsiteX92" fmla="*/ 449378 w 2282940"/>
                <a:gd name="connsiteY92" fmla="*/ 733425 h 852488"/>
                <a:gd name="connsiteX93" fmla="*/ 463665 w 2282940"/>
                <a:gd name="connsiteY93" fmla="*/ 726281 h 852488"/>
                <a:gd name="connsiteX94" fmla="*/ 480334 w 2282940"/>
                <a:gd name="connsiteY94" fmla="*/ 719138 h 852488"/>
                <a:gd name="connsiteX95" fmla="*/ 487478 w 2282940"/>
                <a:gd name="connsiteY95" fmla="*/ 714375 h 852488"/>
                <a:gd name="connsiteX96" fmla="*/ 497003 w 2282940"/>
                <a:gd name="connsiteY96" fmla="*/ 711994 h 852488"/>
                <a:gd name="connsiteX97" fmla="*/ 525578 w 2282940"/>
                <a:gd name="connsiteY97" fmla="*/ 707231 h 852488"/>
                <a:gd name="connsiteX98" fmla="*/ 649403 w 2282940"/>
                <a:gd name="connsiteY98" fmla="*/ 704850 h 852488"/>
                <a:gd name="connsiteX99" fmla="*/ 658928 w 2282940"/>
                <a:gd name="connsiteY99" fmla="*/ 707231 h 852488"/>
                <a:gd name="connsiteX100" fmla="*/ 699409 w 2282940"/>
                <a:gd name="connsiteY100" fmla="*/ 709613 h 852488"/>
                <a:gd name="connsiteX101" fmla="*/ 732746 w 2282940"/>
                <a:gd name="connsiteY101" fmla="*/ 711994 h 852488"/>
                <a:gd name="connsiteX102" fmla="*/ 768465 w 2282940"/>
                <a:gd name="connsiteY102" fmla="*/ 716756 h 852488"/>
                <a:gd name="connsiteX103" fmla="*/ 782753 w 2282940"/>
                <a:gd name="connsiteY103" fmla="*/ 719138 h 852488"/>
                <a:gd name="connsiteX104" fmla="*/ 830378 w 2282940"/>
                <a:gd name="connsiteY104" fmla="*/ 728663 h 852488"/>
                <a:gd name="connsiteX105" fmla="*/ 842284 w 2282940"/>
                <a:gd name="connsiteY105" fmla="*/ 733425 h 852488"/>
                <a:gd name="connsiteX106" fmla="*/ 861334 w 2282940"/>
                <a:gd name="connsiteY106" fmla="*/ 738188 h 852488"/>
                <a:gd name="connsiteX107" fmla="*/ 875621 w 2282940"/>
                <a:gd name="connsiteY107" fmla="*/ 747713 h 852488"/>
                <a:gd name="connsiteX108" fmla="*/ 882765 w 2282940"/>
                <a:gd name="connsiteY108" fmla="*/ 750094 h 852488"/>
                <a:gd name="connsiteX109" fmla="*/ 899434 w 2282940"/>
                <a:gd name="connsiteY109" fmla="*/ 754856 h 852488"/>
                <a:gd name="connsiteX110" fmla="*/ 920865 w 2282940"/>
                <a:gd name="connsiteY110" fmla="*/ 766763 h 852488"/>
                <a:gd name="connsiteX111" fmla="*/ 947059 w 2282940"/>
                <a:gd name="connsiteY111" fmla="*/ 783431 h 852488"/>
                <a:gd name="connsiteX112" fmla="*/ 968490 w 2282940"/>
                <a:gd name="connsiteY112" fmla="*/ 790575 h 852488"/>
                <a:gd name="connsiteX113" fmla="*/ 975634 w 2282940"/>
                <a:gd name="connsiteY113" fmla="*/ 797719 h 852488"/>
                <a:gd name="connsiteX114" fmla="*/ 994684 w 2282940"/>
                <a:gd name="connsiteY114" fmla="*/ 812006 h 852488"/>
                <a:gd name="connsiteX115" fmla="*/ 1001828 w 2282940"/>
                <a:gd name="connsiteY115" fmla="*/ 821531 h 852488"/>
                <a:gd name="connsiteX116" fmla="*/ 1011353 w 2282940"/>
                <a:gd name="connsiteY116" fmla="*/ 831056 h 852488"/>
                <a:gd name="connsiteX117" fmla="*/ 1028021 w 2282940"/>
                <a:gd name="connsiteY117" fmla="*/ 852488 h 852488"/>
                <a:gd name="connsiteX118" fmla="*/ 1099459 w 2282940"/>
                <a:gd name="connsiteY118" fmla="*/ 850106 h 852488"/>
                <a:gd name="connsiteX119" fmla="*/ 1113746 w 2282940"/>
                <a:gd name="connsiteY119" fmla="*/ 835819 h 852488"/>
                <a:gd name="connsiteX120" fmla="*/ 1120890 w 2282940"/>
                <a:gd name="connsiteY120" fmla="*/ 833438 h 852488"/>
                <a:gd name="connsiteX121" fmla="*/ 1125653 w 2282940"/>
                <a:gd name="connsiteY121" fmla="*/ 826294 h 852488"/>
                <a:gd name="connsiteX122" fmla="*/ 1137559 w 2282940"/>
                <a:gd name="connsiteY122" fmla="*/ 823913 h 852488"/>
                <a:gd name="connsiteX123" fmla="*/ 1144703 w 2282940"/>
                <a:gd name="connsiteY123" fmla="*/ 821531 h 852488"/>
                <a:gd name="connsiteX124" fmla="*/ 1218521 w 2282940"/>
                <a:gd name="connsiteY124" fmla="*/ 821531 h 852488"/>
                <a:gd name="connsiteX125" fmla="*/ 1228046 w 2282940"/>
                <a:gd name="connsiteY125" fmla="*/ 819150 h 852488"/>
                <a:gd name="connsiteX126" fmla="*/ 1232809 w 2282940"/>
                <a:gd name="connsiteY126" fmla="*/ 812006 h 852488"/>
                <a:gd name="connsiteX127" fmla="*/ 1239953 w 2282940"/>
                <a:gd name="connsiteY127" fmla="*/ 809625 h 852488"/>
                <a:gd name="connsiteX128" fmla="*/ 1247096 w 2282940"/>
                <a:gd name="connsiteY128" fmla="*/ 804863 h 852488"/>
                <a:gd name="connsiteX129" fmla="*/ 1249478 w 2282940"/>
                <a:gd name="connsiteY129" fmla="*/ 797719 h 852488"/>
                <a:gd name="connsiteX130" fmla="*/ 1263765 w 2282940"/>
                <a:gd name="connsiteY130" fmla="*/ 792956 h 852488"/>
                <a:gd name="connsiteX131" fmla="*/ 1266146 w 2282940"/>
                <a:gd name="connsiteY131" fmla="*/ 785813 h 852488"/>
                <a:gd name="connsiteX132" fmla="*/ 1273290 w 2282940"/>
                <a:gd name="connsiteY132" fmla="*/ 783431 h 852488"/>
                <a:gd name="connsiteX133" fmla="*/ 1282815 w 2282940"/>
                <a:gd name="connsiteY133" fmla="*/ 778669 h 852488"/>
                <a:gd name="connsiteX134" fmla="*/ 1292340 w 2282940"/>
                <a:gd name="connsiteY134" fmla="*/ 769144 h 852488"/>
                <a:gd name="connsiteX135" fmla="*/ 1299484 w 2282940"/>
                <a:gd name="connsiteY135" fmla="*/ 766763 h 852488"/>
                <a:gd name="connsiteX136" fmla="*/ 1320915 w 2282940"/>
                <a:gd name="connsiteY136" fmla="*/ 754856 h 852488"/>
                <a:gd name="connsiteX137" fmla="*/ 1337584 w 2282940"/>
                <a:gd name="connsiteY137" fmla="*/ 750094 h 852488"/>
                <a:gd name="connsiteX138" fmla="*/ 1344728 w 2282940"/>
                <a:gd name="connsiteY138" fmla="*/ 745331 h 852488"/>
                <a:gd name="connsiteX139" fmla="*/ 1351871 w 2282940"/>
                <a:gd name="connsiteY139" fmla="*/ 742950 h 852488"/>
                <a:gd name="connsiteX140" fmla="*/ 1385209 w 2282940"/>
                <a:gd name="connsiteY140" fmla="*/ 738188 h 852488"/>
                <a:gd name="connsiteX141" fmla="*/ 1394734 w 2282940"/>
                <a:gd name="connsiteY141" fmla="*/ 735806 h 852488"/>
                <a:gd name="connsiteX142" fmla="*/ 1420928 w 2282940"/>
                <a:gd name="connsiteY142" fmla="*/ 728663 h 852488"/>
                <a:gd name="connsiteX143" fmla="*/ 1459028 w 2282940"/>
                <a:gd name="connsiteY143" fmla="*/ 726281 h 852488"/>
                <a:gd name="connsiteX144" fmla="*/ 1485221 w 2282940"/>
                <a:gd name="connsiteY144" fmla="*/ 728663 h 852488"/>
                <a:gd name="connsiteX145" fmla="*/ 1492365 w 2282940"/>
                <a:gd name="connsiteY145" fmla="*/ 731044 h 852488"/>
                <a:gd name="connsiteX146" fmla="*/ 1530465 w 2282940"/>
                <a:gd name="connsiteY146" fmla="*/ 728663 h 852488"/>
                <a:gd name="connsiteX147" fmla="*/ 1549515 w 2282940"/>
                <a:gd name="connsiteY147" fmla="*/ 723900 h 852488"/>
                <a:gd name="connsiteX148" fmla="*/ 1559040 w 2282940"/>
                <a:gd name="connsiteY148" fmla="*/ 719138 h 852488"/>
                <a:gd name="connsiteX149" fmla="*/ 1568565 w 2282940"/>
                <a:gd name="connsiteY149" fmla="*/ 716756 h 852488"/>
                <a:gd name="connsiteX150" fmla="*/ 1575709 w 2282940"/>
                <a:gd name="connsiteY150" fmla="*/ 714375 h 852488"/>
                <a:gd name="connsiteX151" fmla="*/ 1597140 w 2282940"/>
                <a:gd name="connsiteY151" fmla="*/ 704850 h 852488"/>
                <a:gd name="connsiteX152" fmla="*/ 1611428 w 2282940"/>
                <a:gd name="connsiteY152" fmla="*/ 700088 h 852488"/>
                <a:gd name="connsiteX153" fmla="*/ 1618571 w 2282940"/>
                <a:gd name="connsiteY153" fmla="*/ 702469 h 852488"/>
                <a:gd name="connsiteX154" fmla="*/ 1630478 w 2282940"/>
                <a:gd name="connsiteY154" fmla="*/ 716756 h 852488"/>
                <a:gd name="connsiteX155" fmla="*/ 1637621 w 2282940"/>
                <a:gd name="connsiteY155" fmla="*/ 723900 h 852488"/>
                <a:gd name="connsiteX156" fmla="*/ 1651909 w 2282940"/>
                <a:gd name="connsiteY156" fmla="*/ 733425 h 852488"/>
                <a:gd name="connsiteX157" fmla="*/ 1659053 w 2282940"/>
                <a:gd name="connsiteY157" fmla="*/ 740569 h 852488"/>
                <a:gd name="connsiteX158" fmla="*/ 1680484 w 2282940"/>
                <a:gd name="connsiteY158" fmla="*/ 742950 h 852488"/>
                <a:gd name="connsiteX159" fmla="*/ 1690009 w 2282940"/>
                <a:gd name="connsiteY159" fmla="*/ 745331 h 852488"/>
                <a:gd name="connsiteX160" fmla="*/ 1697153 w 2282940"/>
                <a:gd name="connsiteY160" fmla="*/ 747713 h 852488"/>
                <a:gd name="connsiteX161" fmla="*/ 1711440 w 2282940"/>
                <a:gd name="connsiteY161" fmla="*/ 750094 h 852488"/>
                <a:gd name="connsiteX162" fmla="*/ 1730490 w 2282940"/>
                <a:gd name="connsiteY162" fmla="*/ 757238 h 852488"/>
                <a:gd name="connsiteX163" fmla="*/ 1742396 w 2282940"/>
                <a:gd name="connsiteY163" fmla="*/ 759619 h 852488"/>
                <a:gd name="connsiteX164" fmla="*/ 1785259 w 2282940"/>
                <a:gd name="connsiteY164" fmla="*/ 764381 h 852488"/>
                <a:gd name="connsiteX165" fmla="*/ 1797165 w 2282940"/>
                <a:gd name="connsiteY165" fmla="*/ 766763 h 852488"/>
                <a:gd name="connsiteX166" fmla="*/ 1818596 w 2282940"/>
                <a:gd name="connsiteY166" fmla="*/ 776288 h 852488"/>
                <a:gd name="connsiteX167" fmla="*/ 1837646 w 2282940"/>
                <a:gd name="connsiteY167" fmla="*/ 788194 h 852488"/>
                <a:gd name="connsiteX168" fmla="*/ 1847171 w 2282940"/>
                <a:gd name="connsiteY168" fmla="*/ 795338 h 852488"/>
                <a:gd name="connsiteX169" fmla="*/ 1859078 w 2282940"/>
                <a:gd name="connsiteY169" fmla="*/ 797719 h 852488"/>
                <a:gd name="connsiteX170" fmla="*/ 1873365 w 2282940"/>
                <a:gd name="connsiteY170" fmla="*/ 807244 h 852488"/>
                <a:gd name="connsiteX171" fmla="*/ 1885271 w 2282940"/>
                <a:gd name="connsiteY171" fmla="*/ 816769 h 852488"/>
                <a:gd name="connsiteX172" fmla="*/ 1894796 w 2282940"/>
                <a:gd name="connsiteY172" fmla="*/ 823913 h 852488"/>
                <a:gd name="connsiteX173" fmla="*/ 1899559 w 2282940"/>
                <a:gd name="connsiteY173" fmla="*/ 831056 h 852488"/>
                <a:gd name="connsiteX174" fmla="*/ 1956709 w 2282940"/>
                <a:gd name="connsiteY174" fmla="*/ 828675 h 852488"/>
                <a:gd name="connsiteX175" fmla="*/ 1968615 w 2282940"/>
                <a:gd name="connsiteY175" fmla="*/ 826294 h 852488"/>
                <a:gd name="connsiteX176" fmla="*/ 1975759 w 2282940"/>
                <a:gd name="connsiteY176" fmla="*/ 823913 h 852488"/>
                <a:gd name="connsiteX177" fmla="*/ 1994809 w 2282940"/>
                <a:gd name="connsiteY177" fmla="*/ 819150 h 852488"/>
                <a:gd name="connsiteX178" fmla="*/ 2004334 w 2282940"/>
                <a:gd name="connsiteY178" fmla="*/ 814388 h 852488"/>
                <a:gd name="connsiteX179" fmla="*/ 2011478 w 2282940"/>
                <a:gd name="connsiteY179" fmla="*/ 812006 h 852488"/>
                <a:gd name="connsiteX180" fmla="*/ 2018621 w 2282940"/>
                <a:gd name="connsiteY180" fmla="*/ 807244 h 852488"/>
                <a:gd name="connsiteX181" fmla="*/ 2035290 w 2282940"/>
                <a:gd name="connsiteY181" fmla="*/ 802481 h 852488"/>
                <a:gd name="connsiteX182" fmla="*/ 2066246 w 2282940"/>
                <a:gd name="connsiteY182" fmla="*/ 790575 h 852488"/>
                <a:gd name="connsiteX183" fmla="*/ 2075771 w 2282940"/>
                <a:gd name="connsiteY183" fmla="*/ 783431 h 852488"/>
                <a:gd name="connsiteX184" fmla="*/ 2094821 w 2282940"/>
                <a:gd name="connsiteY184" fmla="*/ 773906 h 852488"/>
                <a:gd name="connsiteX185" fmla="*/ 2111490 w 2282940"/>
                <a:gd name="connsiteY185" fmla="*/ 766763 h 852488"/>
                <a:gd name="connsiteX186" fmla="*/ 2125778 w 2282940"/>
                <a:gd name="connsiteY186" fmla="*/ 759619 h 852488"/>
                <a:gd name="connsiteX187" fmla="*/ 2142446 w 2282940"/>
                <a:gd name="connsiteY187" fmla="*/ 754856 h 852488"/>
                <a:gd name="connsiteX188" fmla="*/ 2171021 w 2282940"/>
                <a:gd name="connsiteY188" fmla="*/ 750094 h 852488"/>
                <a:gd name="connsiteX189" fmla="*/ 2180546 w 2282940"/>
                <a:gd name="connsiteY189" fmla="*/ 747713 h 852488"/>
                <a:gd name="connsiteX190" fmla="*/ 2194834 w 2282940"/>
                <a:gd name="connsiteY190" fmla="*/ 745331 h 852488"/>
                <a:gd name="connsiteX191" fmla="*/ 2225790 w 2282940"/>
                <a:gd name="connsiteY191" fmla="*/ 740569 h 852488"/>
                <a:gd name="connsiteX192" fmla="*/ 2240078 w 2282940"/>
                <a:gd name="connsiteY192" fmla="*/ 714375 h 852488"/>
                <a:gd name="connsiteX193" fmla="*/ 2256746 w 2282940"/>
                <a:gd name="connsiteY193" fmla="*/ 683419 h 852488"/>
                <a:gd name="connsiteX194" fmla="*/ 2263890 w 2282940"/>
                <a:gd name="connsiteY194" fmla="*/ 659606 h 852488"/>
                <a:gd name="connsiteX195" fmla="*/ 2268653 w 2282940"/>
                <a:gd name="connsiteY195" fmla="*/ 642938 h 852488"/>
                <a:gd name="connsiteX196" fmla="*/ 2271034 w 2282940"/>
                <a:gd name="connsiteY196" fmla="*/ 628650 h 852488"/>
                <a:gd name="connsiteX197" fmla="*/ 2273415 w 2282940"/>
                <a:gd name="connsiteY197" fmla="*/ 616744 h 852488"/>
                <a:gd name="connsiteX198" fmla="*/ 2278178 w 2282940"/>
                <a:gd name="connsiteY198" fmla="*/ 588169 h 852488"/>
                <a:gd name="connsiteX199" fmla="*/ 2280559 w 2282940"/>
                <a:gd name="connsiteY199" fmla="*/ 561975 h 852488"/>
                <a:gd name="connsiteX200" fmla="*/ 2282940 w 2282940"/>
                <a:gd name="connsiteY200" fmla="*/ 554831 h 852488"/>
                <a:gd name="connsiteX201" fmla="*/ 2280559 w 2282940"/>
                <a:gd name="connsiteY201" fmla="*/ 542925 h 852488"/>
                <a:gd name="connsiteX202" fmla="*/ 2271034 w 2282940"/>
                <a:gd name="connsiteY202" fmla="*/ 519113 h 852488"/>
                <a:gd name="connsiteX203" fmla="*/ 2268653 w 2282940"/>
                <a:gd name="connsiteY203" fmla="*/ 504825 h 852488"/>
                <a:gd name="connsiteX204" fmla="*/ 2263890 w 2282940"/>
                <a:gd name="connsiteY204" fmla="*/ 490538 h 852488"/>
                <a:gd name="connsiteX205" fmla="*/ 2261509 w 2282940"/>
                <a:gd name="connsiteY205" fmla="*/ 459581 h 852488"/>
                <a:gd name="connsiteX206" fmla="*/ 2259128 w 2282940"/>
                <a:gd name="connsiteY206" fmla="*/ 447675 h 852488"/>
                <a:gd name="connsiteX207" fmla="*/ 2256746 w 2282940"/>
                <a:gd name="connsiteY207" fmla="*/ 428625 h 852488"/>
                <a:gd name="connsiteX208" fmla="*/ 2237696 w 2282940"/>
                <a:gd name="connsiteY208" fmla="*/ 338138 h 852488"/>
                <a:gd name="connsiteX209" fmla="*/ 2230553 w 2282940"/>
                <a:gd name="connsiteY209" fmla="*/ 333375 h 852488"/>
                <a:gd name="connsiteX210" fmla="*/ 2218646 w 2282940"/>
                <a:gd name="connsiteY210" fmla="*/ 319088 h 852488"/>
                <a:gd name="connsiteX211" fmla="*/ 2204359 w 2282940"/>
                <a:gd name="connsiteY211" fmla="*/ 311944 h 852488"/>
                <a:gd name="connsiteX212" fmla="*/ 2185309 w 2282940"/>
                <a:gd name="connsiteY212" fmla="*/ 292894 h 852488"/>
                <a:gd name="connsiteX213" fmla="*/ 2173403 w 2282940"/>
                <a:gd name="connsiteY213" fmla="*/ 278606 h 852488"/>
                <a:gd name="connsiteX214" fmla="*/ 2166259 w 2282940"/>
                <a:gd name="connsiteY214" fmla="*/ 257175 h 852488"/>
                <a:gd name="connsiteX215" fmla="*/ 2161496 w 2282940"/>
                <a:gd name="connsiteY215" fmla="*/ 240506 h 852488"/>
                <a:gd name="connsiteX216" fmla="*/ 2151971 w 2282940"/>
                <a:gd name="connsiteY216" fmla="*/ 223838 h 852488"/>
                <a:gd name="connsiteX217" fmla="*/ 2144828 w 2282940"/>
                <a:gd name="connsiteY217" fmla="*/ 200025 h 852488"/>
                <a:gd name="connsiteX218" fmla="*/ 2142446 w 2282940"/>
                <a:gd name="connsiteY218" fmla="*/ 190500 h 852488"/>
                <a:gd name="connsiteX219" fmla="*/ 2135303 w 2282940"/>
                <a:gd name="connsiteY219" fmla="*/ 180975 h 852488"/>
                <a:gd name="connsiteX220" fmla="*/ 2132921 w 2282940"/>
                <a:gd name="connsiteY220" fmla="*/ 173831 h 852488"/>
                <a:gd name="connsiteX221" fmla="*/ 2113871 w 2282940"/>
                <a:gd name="connsiteY221" fmla="*/ 152400 h 852488"/>
                <a:gd name="connsiteX222" fmla="*/ 2094821 w 2282940"/>
                <a:gd name="connsiteY222" fmla="*/ 130969 h 852488"/>
                <a:gd name="connsiteX223" fmla="*/ 2099584 w 2282940"/>
                <a:gd name="connsiteY223" fmla="*/ 121444 h 852488"/>
                <a:gd name="connsiteX224" fmla="*/ 2135303 w 2282940"/>
                <a:gd name="connsiteY224" fmla="*/ 83344 h 852488"/>
                <a:gd name="connsiteX225" fmla="*/ 2097203 w 2282940"/>
                <a:gd name="connsiteY225" fmla="*/ 59531 h 852488"/>
                <a:gd name="connsiteX226" fmla="*/ 2090059 w 2282940"/>
                <a:gd name="connsiteY226" fmla="*/ 54769 h 852488"/>
                <a:gd name="connsiteX227" fmla="*/ 2080534 w 2282940"/>
                <a:gd name="connsiteY227" fmla="*/ 52388 h 852488"/>
                <a:gd name="connsiteX228" fmla="*/ 2018621 w 2282940"/>
                <a:gd name="connsiteY228" fmla="*/ 54769 h 852488"/>
                <a:gd name="connsiteX229" fmla="*/ 2009096 w 2282940"/>
                <a:gd name="connsiteY229" fmla="*/ 57150 h 852488"/>
                <a:gd name="connsiteX230" fmla="*/ 1990046 w 2282940"/>
                <a:gd name="connsiteY230" fmla="*/ 61913 h 852488"/>
                <a:gd name="connsiteX231" fmla="*/ 1978140 w 2282940"/>
                <a:gd name="connsiteY231" fmla="*/ 66675 h 852488"/>
                <a:gd name="connsiteX232" fmla="*/ 1970996 w 2282940"/>
                <a:gd name="connsiteY232" fmla="*/ 71438 h 852488"/>
                <a:gd name="connsiteX233" fmla="*/ 1951946 w 2282940"/>
                <a:gd name="connsiteY233" fmla="*/ 78581 h 852488"/>
                <a:gd name="connsiteX234" fmla="*/ 1935278 w 2282940"/>
                <a:gd name="connsiteY234" fmla="*/ 90488 h 852488"/>
                <a:gd name="connsiteX235" fmla="*/ 1923371 w 2282940"/>
                <a:gd name="connsiteY235" fmla="*/ 97631 h 852488"/>
                <a:gd name="connsiteX236" fmla="*/ 1913846 w 2282940"/>
                <a:gd name="connsiteY236" fmla="*/ 104775 h 852488"/>
                <a:gd name="connsiteX237" fmla="*/ 1899559 w 2282940"/>
                <a:gd name="connsiteY237" fmla="*/ 114300 h 852488"/>
                <a:gd name="connsiteX238" fmla="*/ 1885271 w 2282940"/>
                <a:gd name="connsiteY238" fmla="*/ 119063 h 852488"/>
                <a:gd name="connsiteX239" fmla="*/ 1878128 w 2282940"/>
                <a:gd name="connsiteY239" fmla="*/ 121444 h 852488"/>
                <a:gd name="connsiteX240" fmla="*/ 1863840 w 2282940"/>
                <a:gd name="connsiteY240" fmla="*/ 123825 h 852488"/>
                <a:gd name="connsiteX241" fmla="*/ 1854315 w 2282940"/>
                <a:gd name="connsiteY241" fmla="*/ 126206 h 852488"/>
                <a:gd name="connsiteX242" fmla="*/ 1828121 w 2282940"/>
                <a:gd name="connsiteY242" fmla="*/ 128588 h 852488"/>
                <a:gd name="connsiteX243" fmla="*/ 1787640 w 2282940"/>
                <a:gd name="connsiteY243" fmla="*/ 133350 h 852488"/>
                <a:gd name="connsiteX244" fmla="*/ 1775734 w 2282940"/>
                <a:gd name="connsiteY244" fmla="*/ 138113 h 852488"/>
                <a:gd name="connsiteX245" fmla="*/ 1744778 w 2282940"/>
                <a:gd name="connsiteY245" fmla="*/ 142875 h 852488"/>
                <a:gd name="connsiteX246" fmla="*/ 1704296 w 2282940"/>
                <a:gd name="connsiteY246" fmla="*/ 150019 h 852488"/>
                <a:gd name="connsiteX247" fmla="*/ 1449503 w 2282940"/>
                <a:gd name="connsiteY247" fmla="*/ 152400 h 852488"/>
                <a:gd name="connsiteX248" fmla="*/ 1442359 w 2282940"/>
                <a:gd name="connsiteY248" fmla="*/ 150019 h 852488"/>
                <a:gd name="connsiteX249" fmla="*/ 1430453 w 2282940"/>
                <a:gd name="connsiteY249" fmla="*/ 147638 h 852488"/>
                <a:gd name="connsiteX250" fmla="*/ 1344728 w 2282940"/>
                <a:gd name="connsiteY250" fmla="*/ 150019 h 852488"/>
                <a:gd name="connsiteX251" fmla="*/ 1337584 w 2282940"/>
                <a:gd name="connsiteY251" fmla="*/ 152400 h 852488"/>
                <a:gd name="connsiteX252" fmla="*/ 1323296 w 2282940"/>
                <a:gd name="connsiteY252" fmla="*/ 154781 h 852488"/>
                <a:gd name="connsiteX253" fmla="*/ 1311390 w 2282940"/>
                <a:gd name="connsiteY253" fmla="*/ 157163 h 852488"/>
                <a:gd name="connsiteX254" fmla="*/ 1261384 w 2282940"/>
                <a:gd name="connsiteY254" fmla="*/ 152400 h 852488"/>
                <a:gd name="connsiteX255" fmla="*/ 1239953 w 2282940"/>
                <a:gd name="connsiteY255" fmla="*/ 150019 h 852488"/>
                <a:gd name="connsiteX256" fmla="*/ 1228046 w 2282940"/>
                <a:gd name="connsiteY256" fmla="*/ 147638 h 852488"/>
                <a:gd name="connsiteX257" fmla="*/ 1163753 w 2282940"/>
                <a:gd name="connsiteY257" fmla="*/ 140494 h 852488"/>
                <a:gd name="connsiteX258" fmla="*/ 1108984 w 2282940"/>
                <a:gd name="connsiteY258" fmla="*/ 147638 h 852488"/>
                <a:gd name="connsiteX0" fmla="*/ 1108984 w 2282940"/>
                <a:gd name="connsiteY0" fmla="*/ 147638 h 852488"/>
                <a:gd name="connsiteX1" fmla="*/ 961346 w 2282940"/>
                <a:gd name="connsiteY1" fmla="*/ 152400 h 852488"/>
                <a:gd name="connsiteX2" fmla="*/ 944678 w 2282940"/>
                <a:gd name="connsiteY2" fmla="*/ 159544 h 852488"/>
                <a:gd name="connsiteX3" fmla="*/ 930390 w 2282940"/>
                <a:gd name="connsiteY3" fmla="*/ 164306 h 852488"/>
                <a:gd name="connsiteX4" fmla="*/ 856571 w 2282940"/>
                <a:gd name="connsiteY4" fmla="*/ 166688 h 852488"/>
                <a:gd name="connsiteX5" fmla="*/ 837521 w 2282940"/>
                <a:gd name="connsiteY5" fmla="*/ 164306 h 852488"/>
                <a:gd name="connsiteX6" fmla="*/ 830378 w 2282940"/>
                <a:gd name="connsiteY6" fmla="*/ 161925 h 852488"/>
                <a:gd name="connsiteX7" fmla="*/ 797040 w 2282940"/>
                <a:gd name="connsiteY7" fmla="*/ 169069 h 852488"/>
                <a:gd name="connsiteX8" fmla="*/ 763703 w 2282940"/>
                <a:gd name="connsiteY8" fmla="*/ 164306 h 852488"/>
                <a:gd name="connsiteX9" fmla="*/ 747034 w 2282940"/>
                <a:gd name="connsiteY9" fmla="*/ 152400 h 852488"/>
                <a:gd name="connsiteX10" fmla="*/ 742271 w 2282940"/>
                <a:gd name="connsiteY10" fmla="*/ 145256 h 852488"/>
                <a:gd name="connsiteX11" fmla="*/ 727984 w 2282940"/>
                <a:gd name="connsiteY11" fmla="*/ 135731 h 852488"/>
                <a:gd name="connsiteX12" fmla="*/ 718459 w 2282940"/>
                <a:gd name="connsiteY12" fmla="*/ 130969 h 852488"/>
                <a:gd name="connsiteX13" fmla="*/ 708934 w 2282940"/>
                <a:gd name="connsiteY13" fmla="*/ 123825 h 852488"/>
                <a:gd name="connsiteX14" fmla="*/ 701790 w 2282940"/>
                <a:gd name="connsiteY14" fmla="*/ 119063 h 852488"/>
                <a:gd name="connsiteX15" fmla="*/ 687503 w 2282940"/>
                <a:gd name="connsiteY15" fmla="*/ 107156 h 852488"/>
                <a:gd name="connsiteX16" fmla="*/ 658928 w 2282940"/>
                <a:gd name="connsiteY16" fmla="*/ 92869 h 852488"/>
                <a:gd name="connsiteX17" fmla="*/ 644640 w 2282940"/>
                <a:gd name="connsiteY17" fmla="*/ 85725 h 852488"/>
                <a:gd name="connsiteX18" fmla="*/ 625590 w 2282940"/>
                <a:gd name="connsiteY18" fmla="*/ 76200 h 852488"/>
                <a:gd name="connsiteX19" fmla="*/ 616065 w 2282940"/>
                <a:gd name="connsiteY19" fmla="*/ 69056 h 852488"/>
                <a:gd name="connsiteX20" fmla="*/ 599396 w 2282940"/>
                <a:gd name="connsiteY20" fmla="*/ 61913 h 852488"/>
                <a:gd name="connsiteX21" fmla="*/ 573203 w 2282940"/>
                <a:gd name="connsiteY21" fmla="*/ 45244 h 852488"/>
                <a:gd name="connsiteX22" fmla="*/ 561296 w 2282940"/>
                <a:gd name="connsiteY22" fmla="*/ 35719 h 852488"/>
                <a:gd name="connsiteX23" fmla="*/ 549390 w 2282940"/>
                <a:gd name="connsiteY23" fmla="*/ 23813 h 852488"/>
                <a:gd name="connsiteX24" fmla="*/ 535103 w 2282940"/>
                <a:gd name="connsiteY24" fmla="*/ 11906 h 852488"/>
                <a:gd name="connsiteX25" fmla="*/ 525578 w 2282940"/>
                <a:gd name="connsiteY25" fmla="*/ 4763 h 852488"/>
                <a:gd name="connsiteX26" fmla="*/ 511290 w 2282940"/>
                <a:gd name="connsiteY26" fmla="*/ 0 h 852488"/>
                <a:gd name="connsiteX27" fmla="*/ 463665 w 2282940"/>
                <a:gd name="connsiteY27" fmla="*/ 7144 h 852488"/>
                <a:gd name="connsiteX28" fmla="*/ 456521 w 2282940"/>
                <a:gd name="connsiteY28" fmla="*/ 11906 h 852488"/>
                <a:gd name="connsiteX29" fmla="*/ 451759 w 2282940"/>
                <a:gd name="connsiteY29" fmla="*/ 19050 h 852488"/>
                <a:gd name="connsiteX30" fmla="*/ 418421 w 2282940"/>
                <a:gd name="connsiteY30" fmla="*/ 21431 h 852488"/>
                <a:gd name="connsiteX31" fmla="*/ 411278 w 2282940"/>
                <a:gd name="connsiteY31" fmla="*/ 19050 h 852488"/>
                <a:gd name="connsiteX32" fmla="*/ 401753 w 2282940"/>
                <a:gd name="connsiteY32" fmla="*/ 14288 h 852488"/>
                <a:gd name="connsiteX33" fmla="*/ 385084 w 2282940"/>
                <a:gd name="connsiteY33" fmla="*/ 11906 h 852488"/>
                <a:gd name="connsiteX34" fmla="*/ 375559 w 2282940"/>
                <a:gd name="connsiteY34" fmla="*/ 7144 h 852488"/>
                <a:gd name="connsiteX35" fmla="*/ 358890 w 2282940"/>
                <a:gd name="connsiteY35" fmla="*/ 2381 h 852488"/>
                <a:gd name="connsiteX36" fmla="*/ 351746 w 2282940"/>
                <a:gd name="connsiteY36" fmla="*/ 0 h 852488"/>
                <a:gd name="connsiteX37" fmla="*/ 308884 w 2282940"/>
                <a:gd name="connsiteY37" fmla="*/ 4763 h 852488"/>
                <a:gd name="connsiteX38" fmla="*/ 304121 w 2282940"/>
                <a:gd name="connsiteY38" fmla="*/ 11906 h 852488"/>
                <a:gd name="connsiteX39" fmla="*/ 289834 w 2282940"/>
                <a:gd name="connsiteY39" fmla="*/ 23813 h 852488"/>
                <a:gd name="connsiteX40" fmla="*/ 285071 w 2282940"/>
                <a:gd name="connsiteY40" fmla="*/ 30956 h 852488"/>
                <a:gd name="connsiteX41" fmla="*/ 256496 w 2282940"/>
                <a:gd name="connsiteY41" fmla="*/ 57150 h 852488"/>
                <a:gd name="connsiteX42" fmla="*/ 249353 w 2282940"/>
                <a:gd name="connsiteY42" fmla="*/ 59531 h 852488"/>
                <a:gd name="connsiteX43" fmla="*/ 237446 w 2282940"/>
                <a:gd name="connsiteY43" fmla="*/ 69056 h 852488"/>
                <a:gd name="connsiteX44" fmla="*/ 230303 w 2282940"/>
                <a:gd name="connsiteY44" fmla="*/ 73819 h 852488"/>
                <a:gd name="connsiteX45" fmla="*/ 187440 w 2282940"/>
                <a:gd name="connsiteY45" fmla="*/ 78581 h 852488"/>
                <a:gd name="connsiteX46" fmla="*/ 149340 w 2282940"/>
                <a:gd name="connsiteY46" fmla="*/ 83344 h 852488"/>
                <a:gd name="connsiteX47" fmla="*/ 135053 w 2282940"/>
                <a:gd name="connsiteY47" fmla="*/ 88106 h 852488"/>
                <a:gd name="connsiteX48" fmla="*/ 120765 w 2282940"/>
                <a:gd name="connsiteY48" fmla="*/ 95250 h 852488"/>
                <a:gd name="connsiteX49" fmla="*/ 116003 w 2282940"/>
                <a:gd name="connsiteY49" fmla="*/ 104775 h 852488"/>
                <a:gd name="connsiteX50" fmla="*/ 108859 w 2282940"/>
                <a:gd name="connsiteY50" fmla="*/ 107156 h 852488"/>
                <a:gd name="connsiteX51" fmla="*/ 101715 w 2282940"/>
                <a:gd name="connsiteY51" fmla="*/ 111919 h 852488"/>
                <a:gd name="connsiteX52" fmla="*/ 94571 w 2282940"/>
                <a:gd name="connsiteY52" fmla="*/ 121444 h 852488"/>
                <a:gd name="connsiteX53" fmla="*/ 87428 w 2282940"/>
                <a:gd name="connsiteY53" fmla="*/ 128588 h 852488"/>
                <a:gd name="connsiteX54" fmla="*/ 77903 w 2282940"/>
                <a:gd name="connsiteY54" fmla="*/ 142875 h 852488"/>
                <a:gd name="connsiteX55" fmla="*/ 73140 w 2282940"/>
                <a:gd name="connsiteY55" fmla="*/ 150019 h 852488"/>
                <a:gd name="connsiteX56" fmla="*/ 68378 w 2282940"/>
                <a:gd name="connsiteY56" fmla="*/ 157163 h 852488"/>
                <a:gd name="connsiteX57" fmla="*/ 61234 w 2282940"/>
                <a:gd name="connsiteY57" fmla="*/ 171450 h 852488"/>
                <a:gd name="connsiteX58" fmla="*/ 58853 w 2282940"/>
                <a:gd name="connsiteY58" fmla="*/ 178594 h 852488"/>
                <a:gd name="connsiteX59" fmla="*/ 49328 w 2282940"/>
                <a:gd name="connsiteY59" fmla="*/ 192881 h 852488"/>
                <a:gd name="connsiteX60" fmla="*/ 44565 w 2282940"/>
                <a:gd name="connsiteY60" fmla="*/ 202406 h 852488"/>
                <a:gd name="connsiteX61" fmla="*/ 39803 w 2282940"/>
                <a:gd name="connsiteY61" fmla="*/ 223838 h 852488"/>
                <a:gd name="connsiteX62" fmla="*/ 37421 w 2282940"/>
                <a:gd name="connsiteY62" fmla="*/ 266700 h 852488"/>
                <a:gd name="connsiteX63" fmla="*/ 1703 w 2282940"/>
                <a:gd name="connsiteY63" fmla="*/ 345281 h 852488"/>
                <a:gd name="connsiteX64" fmla="*/ 6465 w 2282940"/>
                <a:gd name="connsiteY64" fmla="*/ 366713 h 852488"/>
                <a:gd name="connsiteX65" fmla="*/ 11228 w 2282940"/>
                <a:gd name="connsiteY65" fmla="*/ 381000 h 852488"/>
                <a:gd name="connsiteX66" fmla="*/ 13609 w 2282940"/>
                <a:gd name="connsiteY66" fmla="*/ 402431 h 852488"/>
                <a:gd name="connsiteX67" fmla="*/ 18371 w 2282940"/>
                <a:gd name="connsiteY67" fmla="*/ 414338 h 852488"/>
                <a:gd name="connsiteX68" fmla="*/ 20753 w 2282940"/>
                <a:gd name="connsiteY68" fmla="*/ 450056 h 852488"/>
                <a:gd name="connsiteX69" fmla="*/ 23134 w 2282940"/>
                <a:gd name="connsiteY69" fmla="*/ 619125 h 852488"/>
                <a:gd name="connsiteX70" fmla="*/ 30278 w 2282940"/>
                <a:gd name="connsiteY70" fmla="*/ 659606 h 852488"/>
                <a:gd name="connsiteX71" fmla="*/ 37421 w 2282940"/>
                <a:gd name="connsiteY71" fmla="*/ 678656 h 852488"/>
                <a:gd name="connsiteX72" fmla="*/ 46946 w 2282940"/>
                <a:gd name="connsiteY72" fmla="*/ 690563 h 852488"/>
                <a:gd name="connsiteX73" fmla="*/ 82665 w 2282940"/>
                <a:gd name="connsiteY73" fmla="*/ 692944 h 852488"/>
                <a:gd name="connsiteX74" fmla="*/ 89809 w 2282940"/>
                <a:gd name="connsiteY74" fmla="*/ 695325 h 852488"/>
                <a:gd name="connsiteX75" fmla="*/ 99334 w 2282940"/>
                <a:gd name="connsiteY75" fmla="*/ 700088 h 852488"/>
                <a:gd name="connsiteX76" fmla="*/ 118384 w 2282940"/>
                <a:gd name="connsiteY76" fmla="*/ 707231 h 852488"/>
                <a:gd name="connsiteX77" fmla="*/ 125528 w 2282940"/>
                <a:gd name="connsiteY77" fmla="*/ 714375 h 852488"/>
                <a:gd name="connsiteX78" fmla="*/ 137434 w 2282940"/>
                <a:gd name="connsiteY78" fmla="*/ 723900 h 852488"/>
                <a:gd name="connsiteX79" fmla="*/ 144578 w 2282940"/>
                <a:gd name="connsiteY79" fmla="*/ 733425 h 852488"/>
                <a:gd name="connsiteX80" fmla="*/ 146959 w 2282940"/>
                <a:gd name="connsiteY80" fmla="*/ 740569 h 852488"/>
                <a:gd name="connsiteX81" fmla="*/ 154103 w 2282940"/>
                <a:gd name="connsiteY81" fmla="*/ 745331 h 852488"/>
                <a:gd name="connsiteX82" fmla="*/ 185059 w 2282940"/>
                <a:gd name="connsiteY82" fmla="*/ 750094 h 852488"/>
                <a:gd name="connsiteX83" fmla="*/ 208871 w 2282940"/>
                <a:gd name="connsiteY83" fmla="*/ 757238 h 852488"/>
                <a:gd name="connsiteX84" fmla="*/ 227921 w 2282940"/>
                <a:gd name="connsiteY84" fmla="*/ 759619 h 852488"/>
                <a:gd name="connsiteX85" fmla="*/ 244590 w 2282940"/>
                <a:gd name="connsiteY85" fmla="*/ 762000 h 852488"/>
                <a:gd name="connsiteX86" fmla="*/ 275546 w 2282940"/>
                <a:gd name="connsiteY86" fmla="*/ 764381 h 852488"/>
                <a:gd name="connsiteX87" fmla="*/ 332696 w 2282940"/>
                <a:gd name="connsiteY87" fmla="*/ 771525 h 852488"/>
                <a:gd name="connsiteX88" fmla="*/ 385084 w 2282940"/>
                <a:gd name="connsiteY88" fmla="*/ 769144 h 852488"/>
                <a:gd name="connsiteX89" fmla="*/ 394609 w 2282940"/>
                <a:gd name="connsiteY89" fmla="*/ 766763 h 852488"/>
                <a:gd name="connsiteX90" fmla="*/ 418421 w 2282940"/>
                <a:gd name="connsiteY90" fmla="*/ 750094 h 852488"/>
                <a:gd name="connsiteX91" fmla="*/ 442234 w 2282940"/>
                <a:gd name="connsiteY91" fmla="*/ 735806 h 852488"/>
                <a:gd name="connsiteX92" fmla="*/ 449378 w 2282940"/>
                <a:gd name="connsiteY92" fmla="*/ 733425 h 852488"/>
                <a:gd name="connsiteX93" fmla="*/ 463665 w 2282940"/>
                <a:gd name="connsiteY93" fmla="*/ 726281 h 852488"/>
                <a:gd name="connsiteX94" fmla="*/ 480334 w 2282940"/>
                <a:gd name="connsiteY94" fmla="*/ 719138 h 852488"/>
                <a:gd name="connsiteX95" fmla="*/ 487478 w 2282940"/>
                <a:gd name="connsiteY95" fmla="*/ 714375 h 852488"/>
                <a:gd name="connsiteX96" fmla="*/ 497003 w 2282940"/>
                <a:gd name="connsiteY96" fmla="*/ 711994 h 852488"/>
                <a:gd name="connsiteX97" fmla="*/ 525578 w 2282940"/>
                <a:gd name="connsiteY97" fmla="*/ 707231 h 852488"/>
                <a:gd name="connsiteX98" fmla="*/ 649403 w 2282940"/>
                <a:gd name="connsiteY98" fmla="*/ 704850 h 852488"/>
                <a:gd name="connsiteX99" fmla="*/ 658928 w 2282940"/>
                <a:gd name="connsiteY99" fmla="*/ 707231 h 852488"/>
                <a:gd name="connsiteX100" fmla="*/ 699409 w 2282940"/>
                <a:gd name="connsiteY100" fmla="*/ 709613 h 852488"/>
                <a:gd name="connsiteX101" fmla="*/ 732746 w 2282940"/>
                <a:gd name="connsiteY101" fmla="*/ 711994 h 852488"/>
                <a:gd name="connsiteX102" fmla="*/ 768465 w 2282940"/>
                <a:gd name="connsiteY102" fmla="*/ 716756 h 852488"/>
                <a:gd name="connsiteX103" fmla="*/ 782753 w 2282940"/>
                <a:gd name="connsiteY103" fmla="*/ 719138 h 852488"/>
                <a:gd name="connsiteX104" fmla="*/ 830378 w 2282940"/>
                <a:gd name="connsiteY104" fmla="*/ 728663 h 852488"/>
                <a:gd name="connsiteX105" fmla="*/ 842284 w 2282940"/>
                <a:gd name="connsiteY105" fmla="*/ 733425 h 852488"/>
                <a:gd name="connsiteX106" fmla="*/ 861334 w 2282940"/>
                <a:gd name="connsiteY106" fmla="*/ 738188 h 852488"/>
                <a:gd name="connsiteX107" fmla="*/ 875621 w 2282940"/>
                <a:gd name="connsiteY107" fmla="*/ 747713 h 852488"/>
                <a:gd name="connsiteX108" fmla="*/ 882765 w 2282940"/>
                <a:gd name="connsiteY108" fmla="*/ 750094 h 852488"/>
                <a:gd name="connsiteX109" fmla="*/ 899434 w 2282940"/>
                <a:gd name="connsiteY109" fmla="*/ 754856 h 852488"/>
                <a:gd name="connsiteX110" fmla="*/ 920865 w 2282940"/>
                <a:gd name="connsiteY110" fmla="*/ 766763 h 852488"/>
                <a:gd name="connsiteX111" fmla="*/ 947059 w 2282940"/>
                <a:gd name="connsiteY111" fmla="*/ 783431 h 852488"/>
                <a:gd name="connsiteX112" fmla="*/ 968490 w 2282940"/>
                <a:gd name="connsiteY112" fmla="*/ 790575 h 852488"/>
                <a:gd name="connsiteX113" fmla="*/ 975634 w 2282940"/>
                <a:gd name="connsiteY113" fmla="*/ 797719 h 852488"/>
                <a:gd name="connsiteX114" fmla="*/ 994684 w 2282940"/>
                <a:gd name="connsiteY114" fmla="*/ 812006 h 852488"/>
                <a:gd name="connsiteX115" fmla="*/ 1001828 w 2282940"/>
                <a:gd name="connsiteY115" fmla="*/ 821531 h 852488"/>
                <a:gd name="connsiteX116" fmla="*/ 1011353 w 2282940"/>
                <a:gd name="connsiteY116" fmla="*/ 831056 h 852488"/>
                <a:gd name="connsiteX117" fmla="*/ 1028021 w 2282940"/>
                <a:gd name="connsiteY117" fmla="*/ 852488 h 852488"/>
                <a:gd name="connsiteX118" fmla="*/ 1099459 w 2282940"/>
                <a:gd name="connsiteY118" fmla="*/ 850106 h 852488"/>
                <a:gd name="connsiteX119" fmla="*/ 1113746 w 2282940"/>
                <a:gd name="connsiteY119" fmla="*/ 835819 h 852488"/>
                <a:gd name="connsiteX120" fmla="*/ 1120890 w 2282940"/>
                <a:gd name="connsiteY120" fmla="*/ 833438 h 852488"/>
                <a:gd name="connsiteX121" fmla="*/ 1125653 w 2282940"/>
                <a:gd name="connsiteY121" fmla="*/ 826294 h 852488"/>
                <a:gd name="connsiteX122" fmla="*/ 1137559 w 2282940"/>
                <a:gd name="connsiteY122" fmla="*/ 823913 h 852488"/>
                <a:gd name="connsiteX123" fmla="*/ 1144703 w 2282940"/>
                <a:gd name="connsiteY123" fmla="*/ 821531 h 852488"/>
                <a:gd name="connsiteX124" fmla="*/ 1218521 w 2282940"/>
                <a:gd name="connsiteY124" fmla="*/ 821531 h 852488"/>
                <a:gd name="connsiteX125" fmla="*/ 1228046 w 2282940"/>
                <a:gd name="connsiteY125" fmla="*/ 819150 h 852488"/>
                <a:gd name="connsiteX126" fmla="*/ 1232809 w 2282940"/>
                <a:gd name="connsiteY126" fmla="*/ 812006 h 852488"/>
                <a:gd name="connsiteX127" fmla="*/ 1239953 w 2282940"/>
                <a:gd name="connsiteY127" fmla="*/ 809625 h 852488"/>
                <a:gd name="connsiteX128" fmla="*/ 1247096 w 2282940"/>
                <a:gd name="connsiteY128" fmla="*/ 804863 h 852488"/>
                <a:gd name="connsiteX129" fmla="*/ 1249478 w 2282940"/>
                <a:gd name="connsiteY129" fmla="*/ 797719 h 852488"/>
                <a:gd name="connsiteX130" fmla="*/ 1263765 w 2282940"/>
                <a:gd name="connsiteY130" fmla="*/ 792956 h 852488"/>
                <a:gd name="connsiteX131" fmla="*/ 1266146 w 2282940"/>
                <a:gd name="connsiteY131" fmla="*/ 785813 h 852488"/>
                <a:gd name="connsiteX132" fmla="*/ 1273290 w 2282940"/>
                <a:gd name="connsiteY132" fmla="*/ 783431 h 852488"/>
                <a:gd name="connsiteX133" fmla="*/ 1282815 w 2282940"/>
                <a:gd name="connsiteY133" fmla="*/ 778669 h 852488"/>
                <a:gd name="connsiteX134" fmla="*/ 1292340 w 2282940"/>
                <a:gd name="connsiteY134" fmla="*/ 769144 h 852488"/>
                <a:gd name="connsiteX135" fmla="*/ 1299484 w 2282940"/>
                <a:gd name="connsiteY135" fmla="*/ 766763 h 852488"/>
                <a:gd name="connsiteX136" fmla="*/ 1320915 w 2282940"/>
                <a:gd name="connsiteY136" fmla="*/ 754856 h 852488"/>
                <a:gd name="connsiteX137" fmla="*/ 1337584 w 2282940"/>
                <a:gd name="connsiteY137" fmla="*/ 750094 h 852488"/>
                <a:gd name="connsiteX138" fmla="*/ 1344728 w 2282940"/>
                <a:gd name="connsiteY138" fmla="*/ 745331 h 852488"/>
                <a:gd name="connsiteX139" fmla="*/ 1351871 w 2282940"/>
                <a:gd name="connsiteY139" fmla="*/ 742950 h 852488"/>
                <a:gd name="connsiteX140" fmla="*/ 1385209 w 2282940"/>
                <a:gd name="connsiteY140" fmla="*/ 738188 h 852488"/>
                <a:gd name="connsiteX141" fmla="*/ 1394734 w 2282940"/>
                <a:gd name="connsiteY141" fmla="*/ 735806 h 852488"/>
                <a:gd name="connsiteX142" fmla="*/ 1420928 w 2282940"/>
                <a:gd name="connsiteY142" fmla="*/ 728663 h 852488"/>
                <a:gd name="connsiteX143" fmla="*/ 1459028 w 2282940"/>
                <a:gd name="connsiteY143" fmla="*/ 726281 h 852488"/>
                <a:gd name="connsiteX144" fmla="*/ 1485221 w 2282940"/>
                <a:gd name="connsiteY144" fmla="*/ 728663 h 852488"/>
                <a:gd name="connsiteX145" fmla="*/ 1492365 w 2282940"/>
                <a:gd name="connsiteY145" fmla="*/ 731044 h 852488"/>
                <a:gd name="connsiteX146" fmla="*/ 1530465 w 2282940"/>
                <a:gd name="connsiteY146" fmla="*/ 728663 h 852488"/>
                <a:gd name="connsiteX147" fmla="*/ 1549515 w 2282940"/>
                <a:gd name="connsiteY147" fmla="*/ 723900 h 852488"/>
                <a:gd name="connsiteX148" fmla="*/ 1559040 w 2282940"/>
                <a:gd name="connsiteY148" fmla="*/ 719138 h 852488"/>
                <a:gd name="connsiteX149" fmla="*/ 1568565 w 2282940"/>
                <a:gd name="connsiteY149" fmla="*/ 716756 h 852488"/>
                <a:gd name="connsiteX150" fmla="*/ 1575709 w 2282940"/>
                <a:gd name="connsiteY150" fmla="*/ 714375 h 852488"/>
                <a:gd name="connsiteX151" fmla="*/ 1597140 w 2282940"/>
                <a:gd name="connsiteY151" fmla="*/ 704850 h 852488"/>
                <a:gd name="connsiteX152" fmla="*/ 1611428 w 2282940"/>
                <a:gd name="connsiteY152" fmla="*/ 700088 h 852488"/>
                <a:gd name="connsiteX153" fmla="*/ 1618571 w 2282940"/>
                <a:gd name="connsiteY153" fmla="*/ 702469 h 852488"/>
                <a:gd name="connsiteX154" fmla="*/ 1630478 w 2282940"/>
                <a:gd name="connsiteY154" fmla="*/ 716756 h 852488"/>
                <a:gd name="connsiteX155" fmla="*/ 1637621 w 2282940"/>
                <a:gd name="connsiteY155" fmla="*/ 723900 h 852488"/>
                <a:gd name="connsiteX156" fmla="*/ 1651909 w 2282940"/>
                <a:gd name="connsiteY156" fmla="*/ 733425 h 852488"/>
                <a:gd name="connsiteX157" fmla="*/ 1659053 w 2282940"/>
                <a:gd name="connsiteY157" fmla="*/ 740569 h 852488"/>
                <a:gd name="connsiteX158" fmla="*/ 1680484 w 2282940"/>
                <a:gd name="connsiteY158" fmla="*/ 742950 h 852488"/>
                <a:gd name="connsiteX159" fmla="*/ 1690009 w 2282940"/>
                <a:gd name="connsiteY159" fmla="*/ 745331 h 852488"/>
                <a:gd name="connsiteX160" fmla="*/ 1697153 w 2282940"/>
                <a:gd name="connsiteY160" fmla="*/ 747713 h 852488"/>
                <a:gd name="connsiteX161" fmla="*/ 1711440 w 2282940"/>
                <a:gd name="connsiteY161" fmla="*/ 750094 h 852488"/>
                <a:gd name="connsiteX162" fmla="*/ 1730490 w 2282940"/>
                <a:gd name="connsiteY162" fmla="*/ 757238 h 852488"/>
                <a:gd name="connsiteX163" fmla="*/ 1742396 w 2282940"/>
                <a:gd name="connsiteY163" fmla="*/ 759619 h 852488"/>
                <a:gd name="connsiteX164" fmla="*/ 1785259 w 2282940"/>
                <a:gd name="connsiteY164" fmla="*/ 764381 h 852488"/>
                <a:gd name="connsiteX165" fmla="*/ 1797165 w 2282940"/>
                <a:gd name="connsiteY165" fmla="*/ 766763 h 852488"/>
                <a:gd name="connsiteX166" fmla="*/ 1818596 w 2282940"/>
                <a:gd name="connsiteY166" fmla="*/ 776288 h 852488"/>
                <a:gd name="connsiteX167" fmla="*/ 1837646 w 2282940"/>
                <a:gd name="connsiteY167" fmla="*/ 788194 h 852488"/>
                <a:gd name="connsiteX168" fmla="*/ 1847171 w 2282940"/>
                <a:gd name="connsiteY168" fmla="*/ 795338 h 852488"/>
                <a:gd name="connsiteX169" fmla="*/ 1859078 w 2282940"/>
                <a:gd name="connsiteY169" fmla="*/ 797719 h 852488"/>
                <a:gd name="connsiteX170" fmla="*/ 1873365 w 2282940"/>
                <a:gd name="connsiteY170" fmla="*/ 807244 h 852488"/>
                <a:gd name="connsiteX171" fmla="*/ 1885271 w 2282940"/>
                <a:gd name="connsiteY171" fmla="*/ 816769 h 852488"/>
                <a:gd name="connsiteX172" fmla="*/ 1894796 w 2282940"/>
                <a:gd name="connsiteY172" fmla="*/ 823913 h 852488"/>
                <a:gd name="connsiteX173" fmla="*/ 1899559 w 2282940"/>
                <a:gd name="connsiteY173" fmla="*/ 831056 h 852488"/>
                <a:gd name="connsiteX174" fmla="*/ 1956709 w 2282940"/>
                <a:gd name="connsiteY174" fmla="*/ 828675 h 852488"/>
                <a:gd name="connsiteX175" fmla="*/ 1968615 w 2282940"/>
                <a:gd name="connsiteY175" fmla="*/ 826294 h 852488"/>
                <a:gd name="connsiteX176" fmla="*/ 1975759 w 2282940"/>
                <a:gd name="connsiteY176" fmla="*/ 823913 h 852488"/>
                <a:gd name="connsiteX177" fmla="*/ 1994809 w 2282940"/>
                <a:gd name="connsiteY177" fmla="*/ 819150 h 852488"/>
                <a:gd name="connsiteX178" fmla="*/ 2004334 w 2282940"/>
                <a:gd name="connsiteY178" fmla="*/ 814388 h 852488"/>
                <a:gd name="connsiteX179" fmla="*/ 2011478 w 2282940"/>
                <a:gd name="connsiteY179" fmla="*/ 812006 h 852488"/>
                <a:gd name="connsiteX180" fmla="*/ 2018621 w 2282940"/>
                <a:gd name="connsiteY180" fmla="*/ 807244 h 852488"/>
                <a:gd name="connsiteX181" fmla="*/ 2035290 w 2282940"/>
                <a:gd name="connsiteY181" fmla="*/ 802481 h 852488"/>
                <a:gd name="connsiteX182" fmla="*/ 2066246 w 2282940"/>
                <a:gd name="connsiteY182" fmla="*/ 790575 h 852488"/>
                <a:gd name="connsiteX183" fmla="*/ 2075771 w 2282940"/>
                <a:gd name="connsiteY183" fmla="*/ 783431 h 852488"/>
                <a:gd name="connsiteX184" fmla="*/ 2094821 w 2282940"/>
                <a:gd name="connsiteY184" fmla="*/ 773906 h 852488"/>
                <a:gd name="connsiteX185" fmla="*/ 2111490 w 2282940"/>
                <a:gd name="connsiteY185" fmla="*/ 766763 h 852488"/>
                <a:gd name="connsiteX186" fmla="*/ 2125778 w 2282940"/>
                <a:gd name="connsiteY186" fmla="*/ 759619 h 852488"/>
                <a:gd name="connsiteX187" fmla="*/ 2142446 w 2282940"/>
                <a:gd name="connsiteY187" fmla="*/ 754856 h 852488"/>
                <a:gd name="connsiteX188" fmla="*/ 2171021 w 2282940"/>
                <a:gd name="connsiteY188" fmla="*/ 750094 h 852488"/>
                <a:gd name="connsiteX189" fmla="*/ 2180546 w 2282940"/>
                <a:gd name="connsiteY189" fmla="*/ 747713 h 852488"/>
                <a:gd name="connsiteX190" fmla="*/ 2194834 w 2282940"/>
                <a:gd name="connsiteY190" fmla="*/ 745331 h 852488"/>
                <a:gd name="connsiteX191" fmla="*/ 2225790 w 2282940"/>
                <a:gd name="connsiteY191" fmla="*/ 740569 h 852488"/>
                <a:gd name="connsiteX192" fmla="*/ 2240078 w 2282940"/>
                <a:gd name="connsiteY192" fmla="*/ 714375 h 852488"/>
                <a:gd name="connsiteX193" fmla="*/ 2256746 w 2282940"/>
                <a:gd name="connsiteY193" fmla="*/ 683419 h 852488"/>
                <a:gd name="connsiteX194" fmla="*/ 2263890 w 2282940"/>
                <a:gd name="connsiteY194" fmla="*/ 659606 h 852488"/>
                <a:gd name="connsiteX195" fmla="*/ 2268653 w 2282940"/>
                <a:gd name="connsiteY195" fmla="*/ 642938 h 852488"/>
                <a:gd name="connsiteX196" fmla="*/ 2271034 w 2282940"/>
                <a:gd name="connsiteY196" fmla="*/ 628650 h 852488"/>
                <a:gd name="connsiteX197" fmla="*/ 2273415 w 2282940"/>
                <a:gd name="connsiteY197" fmla="*/ 616744 h 852488"/>
                <a:gd name="connsiteX198" fmla="*/ 2278178 w 2282940"/>
                <a:gd name="connsiteY198" fmla="*/ 588169 h 852488"/>
                <a:gd name="connsiteX199" fmla="*/ 2280559 w 2282940"/>
                <a:gd name="connsiteY199" fmla="*/ 561975 h 852488"/>
                <a:gd name="connsiteX200" fmla="*/ 2282940 w 2282940"/>
                <a:gd name="connsiteY200" fmla="*/ 554831 h 852488"/>
                <a:gd name="connsiteX201" fmla="*/ 2280559 w 2282940"/>
                <a:gd name="connsiteY201" fmla="*/ 542925 h 852488"/>
                <a:gd name="connsiteX202" fmla="*/ 2271034 w 2282940"/>
                <a:gd name="connsiteY202" fmla="*/ 519113 h 852488"/>
                <a:gd name="connsiteX203" fmla="*/ 2268653 w 2282940"/>
                <a:gd name="connsiteY203" fmla="*/ 504825 h 852488"/>
                <a:gd name="connsiteX204" fmla="*/ 2263890 w 2282940"/>
                <a:gd name="connsiteY204" fmla="*/ 490538 h 852488"/>
                <a:gd name="connsiteX205" fmla="*/ 2261509 w 2282940"/>
                <a:gd name="connsiteY205" fmla="*/ 459581 h 852488"/>
                <a:gd name="connsiteX206" fmla="*/ 2259128 w 2282940"/>
                <a:gd name="connsiteY206" fmla="*/ 447675 h 852488"/>
                <a:gd name="connsiteX207" fmla="*/ 2256746 w 2282940"/>
                <a:gd name="connsiteY207" fmla="*/ 428625 h 852488"/>
                <a:gd name="connsiteX208" fmla="*/ 2237696 w 2282940"/>
                <a:gd name="connsiteY208" fmla="*/ 338138 h 852488"/>
                <a:gd name="connsiteX209" fmla="*/ 2230553 w 2282940"/>
                <a:gd name="connsiteY209" fmla="*/ 333375 h 852488"/>
                <a:gd name="connsiteX210" fmla="*/ 2218646 w 2282940"/>
                <a:gd name="connsiteY210" fmla="*/ 319088 h 852488"/>
                <a:gd name="connsiteX211" fmla="*/ 2204359 w 2282940"/>
                <a:gd name="connsiteY211" fmla="*/ 311944 h 852488"/>
                <a:gd name="connsiteX212" fmla="*/ 2185309 w 2282940"/>
                <a:gd name="connsiteY212" fmla="*/ 292894 h 852488"/>
                <a:gd name="connsiteX213" fmla="*/ 2173403 w 2282940"/>
                <a:gd name="connsiteY213" fmla="*/ 278606 h 852488"/>
                <a:gd name="connsiteX214" fmla="*/ 2166259 w 2282940"/>
                <a:gd name="connsiteY214" fmla="*/ 257175 h 852488"/>
                <a:gd name="connsiteX215" fmla="*/ 2161496 w 2282940"/>
                <a:gd name="connsiteY215" fmla="*/ 240506 h 852488"/>
                <a:gd name="connsiteX216" fmla="*/ 2151971 w 2282940"/>
                <a:gd name="connsiteY216" fmla="*/ 223838 h 852488"/>
                <a:gd name="connsiteX217" fmla="*/ 2144828 w 2282940"/>
                <a:gd name="connsiteY217" fmla="*/ 200025 h 852488"/>
                <a:gd name="connsiteX218" fmla="*/ 2142446 w 2282940"/>
                <a:gd name="connsiteY218" fmla="*/ 190500 h 852488"/>
                <a:gd name="connsiteX219" fmla="*/ 2135303 w 2282940"/>
                <a:gd name="connsiteY219" fmla="*/ 180975 h 852488"/>
                <a:gd name="connsiteX220" fmla="*/ 2132921 w 2282940"/>
                <a:gd name="connsiteY220" fmla="*/ 173831 h 852488"/>
                <a:gd name="connsiteX221" fmla="*/ 2113871 w 2282940"/>
                <a:gd name="connsiteY221" fmla="*/ 152400 h 852488"/>
                <a:gd name="connsiteX222" fmla="*/ 2094821 w 2282940"/>
                <a:gd name="connsiteY222" fmla="*/ 130969 h 852488"/>
                <a:gd name="connsiteX223" fmla="*/ 2099584 w 2282940"/>
                <a:gd name="connsiteY223" fmla="*/ 121444 h 852488"/>
                <a:gd name="connsiteX224" fmla="*/ 2097203 w 2282940"/>
                <a:gd name="connsiteY224" fmla="*/ 59531 h 852488"/>
                <a:gd name="connsiteX225" fmla="*/ 2090059 w 2282940"/>
                <a:gd name="connsiteY225" fmla="*/ 54769 h 852488"/>
                <a:gd name="connsiteX226" fmla="*/ 2080534 w 2282940"/>
                <a:gd name="connsiteY226" fmla="*/ 52388 h 852488"/>
                <a:gd name="connsiteX227" fmla="*/ 2018621 w 2282940"/>
                <a:gd name="connsiteY227" fmla="*/ 54769 h 852488"/>
                <a:gd name="connsiteX228" fmla="*/ 2009096 w 2282940"/>
                <a:gd name="connsiteY228" fmla="*/ 57150 h 852488"/>
                <a:gd name="connsiteX229" fmla="*/ 1990046 w 2282940"/>
                <a:gd name="connsiteY229" fmla="*/ 61913 h 852488"/>
                <a:gd name="connsiteX230" fmla="*/ 1978140 w 2282940"/>
                <a:gd name="connsiteY230" fmla="*/ 66675 h 852488"/>
                <a:gd name="connsiteX231" fmla="*/ 1970996 w 2282940"/>
                <a:gd name="connsiteY231" fmla="*/ 71438 h 852488"/>
                <a:gd name="connsiteX232" fmla="*/ 1951946 w 2282940"/>
                <a:gd name="connsiteY232" fmla="*/ 78581 h 852488"/>
                <a:gd name="connsiteX233" fmla="*/ 1935278 w 2282940"/>
                <a:gd name="connsiteY233" fmla="*/ 90488 h 852488"/>
                <a:gd name="connsiteX234" fmla="*/ 1923371 w 2282940"/>
                <a:gd name="connsiteY234" fmla="*/ 97631 h 852488"/>
                <a:gd name="connsiteX235" fmla="*/ 1913846 w 2282940"/>
                <a:gd name="connsiteY235" fmla="*/ 104775 h 852488"/>
                <a:gd name="connsiteX236" fmla="*/ 1899559 w 2282940"/>
                <a:gd name="connsiteY236" fmla="*/ 114300 h 852488"/>
                <a:gd name="connsiteX237" fmla="*/ 1885271 w 2282940"/>
                <a:gd name="connsiteY237" fmla="*/ 119063 h 852488"/>
                <a:gd name="connsiteX238" fmla="*/ 1878128 w 2282940"/>
                <a:gd name="connsiteY238" fmla="*/ 121444 h 852488"/>
                <a:gd name="connsiteX239" fmla="*/ 1863840 w 2282940"/>
                <a:gd name="connsiteY239" fmla="*/ 123825 h 852488"/>
                <a:gd name="connsiteX240" fmla="*/ 1854315 w 2282940"/>
                <a:gd name="connsiteY240" fmla="*/ 126206 h 852488"/>
                <a:gd name="connsiteX241" fmla="*/ 1828121 w 2282940"/>
                <a:gd name="connsiteY241" fmla="*/ 128588 h 852488"/>
                <a:gd name="connsiteX242" fmla="*/ 1787640 w 2282940"/>
                <a:gd name="connsiteY242" fmla="*/ 133350 h 852488"/>
                <a:gd name="connsiteX243" fmla="*/ 1775734 w 2282940"/>
                <a:gd name="connsiteY243" fmla="*/ 138113 h 852488"/>
                <a:gd name="connsiteX244" fmla="*/ 1744778 w 2282940"/>
                <a:gd name="connsiteY244" fmla="*/ 142875 h 852488"/>
                <a:gd name="connsiteX245" fmla="*/ 1704296 w 2282940"/>
                <a:gd name="connsiteY245" fmla="*/ 150019 h 852488"/>
                <a:gd name="connsiteX246" fmla="*/ 1449503 w 2282940"/>
                <a:gd name="connsiteY246" fmla="*/ 152400 h 852488"/>
                <a:gd name="connsiteX247" fmla="*/ 1442359 w 2282940"/>
                <a:gd name="connsiteY247" fmla="*/ 150019 h 852488"/>
                <a:gd name="connsiteX248" fmla="*/ 1430453 w 2282940"/>
                <a:gd name="connsiteY248" fmla="*/ 147638 h 852488"/>
                <a:gd name="connsiteX249" fmla="*/ 1344728 w 2282940"/>
                <a:gd name="connsiteY249" fmla="*/ 150019 h 852488"/>
                <a:gd name="connsiteX250" fmla="*/ 1337584 w 2282940"/>
                <a:gd name="connsiteY250" fmla="*/ 152400 h 852488"/>
                <a:gd name="connsiteX251" fmla="*/ 1323296 w 2282940"/>
                <a:gd name="connsiteY251" fmla="*/ 154781 h 852488"/>
                <a:gd name="connsiteX252" fmla="*/ 1311390 w 2282940"/>
                <a:gd name="connsiteY252" fmla="*/ 157163 h 852488"/>
                <a:gd name="connsiteX253" fmla="*/ 1261384 w 2282940"/>
                <a:gd name="connsiteY253" fmla="*/ 152400 h 852488"/>
                <a:gd name="connsiteX254" fmla="*/ 1239953 w 2282940"/>
                <a:gd name="connsiteY254" fmla="*/ 150019 h 852488"/>
                <a:gd name="connsiteX255" fmla="*/ 1228046 w 2282940"/>
                <a:gd name="connsiteY255" fmla="*/ 147638 h 852488"/>
                <a:gd name="connsiteX256" fmla="*/ 1163753 w 2282940"/>
                <a:gd name="connsiteY256" fmla="*/ 140494 h 852488"/>
                <a:gd name="connsiteX257" fmla="*/ 1108984 w 2282940"/>
                <a:gd name="connsiteY257" fmla="*/ 147638 h 852488"/>
                <a:gd name="connsiteX0" fmla="*/ 1108984 w 2282940"/>
                <a:gd name="connsiteY0" fmla="*/ 147638 h 852488"/>
                <a:gd name="connsiteX1" fmla="*/ 961346 w 2282940"/>
                <a:gd name="connsiteY1" fmla="*/ 152400 h 852488"/>
                <a:gd name="connsiteX2" fmla="*/ 944678 w 2282940"/>
                <a:gd name="connsiteY2" fmla="*/ 159544 h 852488"/>
                <a:gd name="connsiteX3" fmla="*/ 930390 w 2282940"/>
                <a:gd name="connsiteY3" fmla="*/ 164306 h 852488"/>
                <a:gd name="connsiteX4" fmla="*/ 856571 w 2282940"/>
                <a:gd name="connsiteY4" fmla="*/ 166688 h 852488"/>
                <a:gd name="connsiteX5" fmla="*/ 837521 w 2282940"/>
                <a:gd name="connsiteY5" fmla="*/ 164306 h 852488"/>
                <a:gd name="connsiteX6" fmla="*/ 830378 w 2282940"/>
                <a:gd name="connsiteY6" fmla="*/ 161925 h 852488"/>
                <a:gd name="connsiteX7" fmla="*/ 797040 w 2282940"/>
                <a:gd name="connsiteY7" fmla="*/ 169069 h 852488"/>
                <a:gd name="connsiteX8" fmla="*/ 763703 w 2282940"/>
                <a:gd name="connsiteY8" fmla="*/ 164306 h 852488"/>
                <a:gd name="connsiteX9" fmla="*/ 747034 w 2282940"/>
                <a:gd name="connsiteY9" fmla="*/ 152400 h 852488"/>
                <a:gd name="connsiteX10" fmla="*/ 742271 w 2282940"/>
                <a:gd name="connsiteY10" fmla="*/ 145256 h 852488"/>
                <a:gd name="connsiteX11" fmla="*/ 727984 w 2282940"/>
                <a:gd name="connsiteY11" fmla="*/ 135731 h 852488"/>
                <a:gd name="connsiteX12" fmla="*/ 718459 w 2282940"/>
                <a:gd name="connsiteY12" fmla="*/ 130969 h 852488"/>
                <a:gd name="connsiteX13" fmla="*/ 708934 w 2282940"/>
                <a:gd name="connsiteY13" fmla="*/ 123825 h 852488"/>
                <a:gd name="connsiteX14" fmla="*/ 701790 w 2282940"/>
                <a:gd name="connsiteY14" fmla="*/ 119063 h 852488"/>
                <a:gd name="connsiteX15" fmla="*/ 687503 w 2282940"/>
                <a:gd name="connsiteY15" fmla="*/ 107156 h 852488"/>
                <a:gd name="connsiteX16" fmla="*/ 658928 w 2282940"/>
                <a:gd name="connsiteY16" fmla="*/ 92869 h 852488"/>
                <a:gd name="connsiteX17" fmla="*/ 644640 w 2282940"/>
                <a:gd name="connsiteY17" fmla="*/ 85725 h 852488"/>
                <a:gd name="connsiteX18" fmla="*/ 625590 w 2282940"/>
                <a:gd name="connsiteY18" fmla="*/ 76200 h 852488"/>
                <a:gd name="connsiteX19" fmla="*/ 616065 w 2282940"/>
                <a:gd name="connsiteY19" fmla="*/ 69056 h 852488"/>
                <a:gd name="connsiteX20" fmla="*/ 599396 w 2282940"/>
                <a:gd name="connsiteY20" fmla="*/ 61913 h 852488"/>
                <a:gd name="connsiteX21" fmla="*/ 573203 w 2282940"/>
                <a:gd name="connsiteY21" fmla="*/ 45244 h 852488"/>
                <a:gd name="connsiteX22" fmla="*/ 561296 w 2282940"/>
                <a:gd name="connsiteY22" fmla="*/ 35719 h 852488"/>
                <a:gd name="connsiteX23" fmla="*/ 549390 w 2282940"/>
                <a:gd name="connsiteY23" fmla="*/ 23813 h 852488"/>
                <a:gd name="connsiteX24" fmla="*/ 535103 w 2282940"/>
                <a:gd name="connsiteY24" fmla="*/ 11906 h 852488"/>
                <a:gd name="connsiteX25" fmla="*/ 525578 w 2282940"/>
                <a:gd name="connsiteY25" fmla="*/ 4763 h 852488"/>
                <a:gd name="connsiteX26" fmla="*/ 511290 w 2282940"/>
                <a:gd name="connsiteY26" fmla="*/ 0 h 852488"/>
                <a:gd name="connsiteX27" fmla="*/ 463665 w 2282940"/>
                <a:gd name="connsiteY27" fmla="*/ 7144 h 852488"/>
                <a:gd name="connsiteX28" fmla="*/ 456521 w 2282940"/>
                <a:gd name="connsiteY28" fmla="*/ 11906 h 852488"/>
                <a:gd name="connsiteX29" fmla="*/ 451759 w 2282940"/>
                <a:gd name="connsiteY29" fmla="*/ 19050 h 852488"/>
                <a:gd name="connsiteX30" fmla="*/ 418421 w 2282940"/>
                <a:gd name="connsiteY30" fmla="*/ 21431 h 852488"/>
                <a:gd name="connsiteX31" fmla="*/ 411278 w 2282940"/>
                <a:gd name="connsiteY31" fmla="*/ 19050 h 852488"/>
                <a:gd name="connsiteX32" fmla="*/ 401753 w 2282940"/>
                <a:gd name="connsiteY32" fmla="*/ 14288 h 852488"/>
                <a:gd name="connsiteX33" fmla="*/ 385084 w 2282940"/>
                <a:gd name="connsiteY33" fmla="*/ 11906 h 852488"/>
                <a:gd name="connsiteX34" fmla="*/ 375559 w 2282940"/>
                <a:gd name="connsiteY34" fmla="*/ 7144 h 852488"/>
                <a:gd name="connsiteX35" fmla="*/ 358890 w 2282940"/>
                <a:gd name="connsiteY35" fmla="*/ 2381 h 852488"/>
                <a:gd name="connsiteX36" fmla="*/ 351746 w 2282940"/>
                <a:gd name="connsiteY36" fmla="*/ 0 h 852488"/>
                <a:gd name="connsiteX37" fmla="*/ 308884 w 2282940"/>
                <a:gd name="connsiteY37" fmla="*/ 4763 h 852488"/>
                <a:gd name="connsiteX38" fmla="*/ 304121 w 2282940"/>
                <a:gd name="connsiteY38" fmla="*/ 11906 h 852488"/>
                <a:gd name="connsiteX39" fmla="*/ 289834 w 2282940"/>
                <a:gd name="connsiteY39" fmla="*/ 23813 h 852488"/>
                <a:gd name="connsiteX40" fmla="*/ 285071 w 2282940"/>
                <a:gd name="connsiteY40" fmla="*/ 30956 h 852488"/>
                <a:gd name="connsiteX41" fmla="*/ 256496 w 2282940"/>
                <a:gd name="connsiteY41" fmla="*/ 57150 h 852488"/>
                <a:gd name="connsiteX42" fmla="*/ 249353 w 2282940"/>
                <a:gd name="connsiteY42" fmla="*/ 59531 h 852488"/>
                <a:gd name="connsiteX43" fmla="*/ 237446 w 2282940"/>
                <a:gd name="connsiteY43" fmla="*/ 69056 h 852488"/>
                <a:gd name="connsiteX44" fmla="*/ 230303 w 2282940"/>
                <a:gd name="connsiteY44" fmla="*/ 73819 h 852488"/>
                <a:gd name="connsiteX45" fmla="*/ 187440 w 2282940"/>
                <a:gd name="connsiteY45" fmla="*/ 78581 h 852488"/>
                <a:gd name="connsiteX46" fmla="*/ 149340 w 2282940"/>
                <a:gd name="connsiteY46" fmla="*/ 83344 h 852488"/>
                <a:gd name="connsiteX47" fmla="*/ 135053 w 2282940"/>
                <a:gd name="connsiteY47" fmla="*/ 88106 h 852488"/>
                <a:gd name="connsiteX48" fmla="*/ 120765 w 2282940"/>
                <a:gd name="connsiteY48" fmla="*/ 95250 h 852488"/>
                <a:gd name="connsiteX49" fmla="*/ 116003 w 2282940"/>
                <a:gd name="connsiteY49" fmla="*/ 104775 h 852488"/>
                <a:gd name="connsiteX50" fmla="*/ 108859 w 2282940"/>
                <a:gd name="connsiteY50" fmla="*/ 107156 h 852488"/>
                <a:gd name="connsiteX51" fmla="*/ 101715 w 2282940"/>
                <a:gd name="connsiteY51" fmla="*/ 111919 h 852488"/>
                <a:gd name="connsiteX52" fmla="*/ 94571 w 2282940"/>
                <a:gd name="connsiteY52" fmla="*/ 121444 h 852488"/>
                <a:gd name="connsiteX53" fmla="*/ 87428 w 2282940"/>
                <a:gd name="connsiteY53" fmla="*/ 128588 h 852488"/>
                <a:gd name="connsiteX54" fmla="*/ 77903 w 2282940"/>
                <a:gd name="connsiteY54" fmla="*/ 142875 h 852488"/>
                <a:gd name="connsiteX55" fmla="*/ 73140 w 2282940"/>
                <a:gd name="connsiteY55" fmla="*/ 150019 h 852488"/>
                <a:gd name="connsiteX56" fmla="*/ 68378 w 2282940"/>
                <a:gd name="connsiteY56" fmla="*/ 157163 h 852488"/>
                <a:gd name="connsiteX57" fmla="*/ 61234 w 2282940"/>
                <a:gd name="connsiteY57" fmla="*/ 171450 h 852488"/>
                <a:gd name="connsiteX58" fmla="*/ 58853 w 2282940"/>
                <a:gd name="connsiteY58" fmla="*/ 178594 h 852488"/>
                <a:gd name="connsiteX59" fmla="*/ 49328 w 2282940"/>
                <a:gd name="connsiteY59" fmla="*/ 192881 h 852488"/>
                <a:gd name="connsiteX60" fmla="*/ 44565 w 2282940"/>
                <a:gd name="connsiteY60" fmla="*/ 202406 h 852488"/>
                <a:gd name="connsiteX61" fmla="*/ 39803 w 2282940"/>
                <a:gd name="connsiteY61" fmla="*/ 223838 h 852488"/>
                <a:gd name="connsiteX62" fmla="*/ 37421 w 2282940"/>
                <a:gd name="connsiteY62" fmla="*/ 266700 h 852488"/>
                <a:gd name="connsiteX63" fmla="*/ 1703 w 2282940"/>
                <a:gd name="connsiteY63" fmla="*/ 345281 h 852488"/>
                <a:gd name="connsiteX64" fmla="*/ 6465 w 2282940"/>
                <a:gd name="connsiteY64" fmla="*/ 366713 h 852488"/>
                <a:gd name="connsiteX65" fmla="*/ 11228 w 2282940"/>
                <a:gd name="connsiteY65" fmla="*/ 381000 h 852488"/>
                <a:gd name="connsiteX66" fmla="*/ 13609 w 2282940"/>
                <a:gd name="connsiteY66" fmla="*/ 402431 h 852488"/>
                <a:gd name="connsiteX67" fmla="*/ 18371 w 2282940"/>
                <a:gd name="connsiteY67" fmla="*/ 414338 h 852488"/>
                <a:gd name="connsiteX68" fmla="*/ 20753 w 2282940"/>
                <a:gd name="connsiteY68" fmla="*/ 450056 h 852488"/>
                <a:gd name="connsiteX69" fmla="*/ 23134 w 2282940"/>
                <a:gd name="connsiteY69" fmla="*/ 619125 h 852488"/>
                <a:gd name="connsiteX70" fmla="*/ 30278 w 2282940"/>
                <a:gd name="connsiteY70" fmla="*/ 659606 h 852488"/>
                <a:gd name="connsiteX71" fmla="*/ 37421 w 2282940"/>
                <a:gd name="connsiteY71" fmla="*/ 678656 h 852488"/>
                <a:gd name="connsiteX72" fmla="*/ 46946 w 2282940"/>
                <a:gd name="connsiteY72" fmla="*/ 690563 h 852488"/>
                <a:gd name="connsiteX73" fmla="*/ 82665 w 2282940"/>
                <a:gd name="connsiteY73" fmla="*/ 692944 h 852488"/>
                <a:gd name="connsiteX74" fmla="*/ 89809 w 2282940"/>
                <a:gd name="connsiteY74" fmla="*/ 695325 h 852488"/>
                <a:gd name="connsiteX75" fmla="*/ 99334 w 2282940"/>
                <a:gd name="connsiteY75" fmla="*/ 700088 h 852488"/>
                <a:gd name="connsiteX76" fmla="*/ 118384 w 2282940"/>
                <a:gd name="connsiteY76" fmla="*/ 707231 h 852488"/>
                <a:gd name="connsiteX77" fmla="*/ 125528 w 2282940"/>
                <a:gd name="connsiteY77" fmla="*/ 714375 h 852488"/>
                <a:gd name="connsiteX78" fmla="*/ 137434 w 2282940"/>
                <a:gd name="connsiteY78" fmla="*/ 723900 h 852488"/>
                <a:gd name="connsiteX79" fmla="*/ 144578 w 2282940"/>
                <a:gd name="connsiteY79" fmla="*/ 733425 h 852488"/>
                <a:gd name="connsiteX80" fmla="*/ 146959 w 2282940"/>
                <a:gd name="connsiteY80" fmla="*/ 740569 h 852488"/>
                <a:gd name="connsiteX81" fmla="*/ 154103 w 2282940"/>
                <a:gd name="connsiteY81" fmla="*/ 745331 h 852488"/>
                <a:gd name="connsiteX82" fmla="*/ 185059 w 2282940"/>
                <a:gd name="connsiteY82" fmla="*/ 750094 h 852488"/>
                <a:gd name="connsiteX83" fmla="*/ 208871 w 2282940"/>
                <a:gd name="connsiteY83" fmla="*/ 757238 h 852488"/>
                <a:gd name="connsiteX84" fmla="*/ 227921 w 2282940"/>
                <a:gd name="connsiteY84" fmla="*/ 759619 h 852488"/>
                <a:gd name="connsiteX85" fmla="*/ 244590 w 2282940"/>
                <a:gd name="connsiteY85" fmla="*/ 762000 h 852488"/>
                <a:gd name="connsiteX86" fmla="*/ 275546 w 2282940"/>
                <a:gd name="connsiteY86" fmla="*/ 764381 h 852488"/>
                <a:gd name="connsiteX87" fmla="*/ 332696 w 2282940"/>
                <a:gd name="connsiteY87" fmla="*/ 771525 h 852488"/>
                <a:gd name="connsiteX88" fmla="*/ 385084 w 2282940"/>
                <a:gd name="connsiteY88" fmla="*/ 769144 h 852488"/>
                <a:gd name="connsiteX89" fmla="*/ 394609 w 2282940"/>
                <a:gd name="connsiteY89" fmla="*/ 766763 h 852488"/>
                <a:gd name="connsiteX90" fmla="*/ 418421 w 2282940"/>
                <a:gd name="connsiteY90" fmla="*/ 750094 h 852488"/>
                <a:gd name="connsiteX91" fmla="*/ 442234 w 2282940"/>
                <a:gd name="connsiteY91" fmla="*/ 735806 h 852488"/>
                <a:gd name="connsiteX92" fmla="*/ 449378 w 2282940"/>
                <a:gd name="connsiteY92" fmla="*/ 733425 h 852488"/>
                <a:gd name="connsiteX93" fmla="*/ 463665 w 2282940"/>
                <a:gd name="connsiteY93" fmla="*/ 726281 h 852488"/>
                <a:gd name="connsiteX94" fmla="*/ 480334 w 2282940"/>
                <a:gd name="connsiteY94" fmla="*/ 719138 h 852488"/>
                <a:gd name="connsiteX95" fmla="*/ 487478 w 2282940"/>
                <a:gd name="connsiteY95" fmla="*/ 714375 h 852488"/>
                <a:gd name="connsiteX96" fmla="*/ 497003 w 2282940"/>
                <a:gd name="connsiteY96" fmla="*/ 711994 h 852488"/>
                <a:gd name="connsiteX97" fmla="*/ 525578 w 2282940"/>
                <a:gd name="connsiteY97" fmla="*/ 707231 h 852488"/>
                <a:gd name="connsiteX98" fmla="*/ 649403 w 2282940"/>
                <a:gd name="connsiteY98" fmla="*/ 704850 h 852488"/>
                <a:gd name="connsiteX99" fmla="*/ 658928 w 2282940"/>
                <a:gd name="connsiteY99" fmla="*/ 707231 h 852488"/>
                <a:gd name="connsiteX100" fmla="*/ 699409 w 2282940"/>
                <a:gd name="connsiteY100" fmla="*/ 709613 h 852488"/>
                <a:gd name="connsiteX101" fmla="*/ 732746 w 2282940"/>
                <a:gd name="connsiteY101" fmla="*/ 711994 h 852488"/>
                <a:gd name="connsiteX102" fmla="*/ 768465 w 2282940"/>
                <a:gd name="connsiteY102" fmla="*/ 716756 h 852488"/>
                <a:gd name="connsiteX103" fmla="*/ 782753 w 2282940"/>
                <a:gd name="connsiteY103" fmla="*/ 719138 h 852488"/>
                <a:gd name="connsiteX104" fmla="*/ 830378 w 2282940"/>
                <a:gd name="connsiteY104" fmla="*/ 728663 h 852488"/>
                <a:gd name="connsiteX105" fmla="*/ 842284 w 2282940"/>
                <a:gd name="connsiteY105" fmla="*/ 733425 h 852488"/>
                <a:gd name="connsiteX106" fmla="*/ 861334 w 2282940"/>
                <a:gd name="connsiteY106" fmla="*/ 738188 h 852488"/>
                <a:gd name="connsiteX107" fmla="*/ 875621 w 2282940"/>
                <a:gd name="connsiteY107" fmla="*/ 747713 h 852488"/>
                <a:gd name="connsiteX108" fmla="*/ 882765 w 2282940"/>
                <a:gd name="connsiteY108" fmla="*/ 750094 h 852488"/>
                <a:gd name="connsiteX109" fmla="*/ 899434 w 2282940"/>
                <a:gd name="connsiteY109" fmla="*/ 754856 h 852488"/>
                <a:gd name="connsiteX110" fmla="*/ 920865 w 2282940"/>
                <a:gd name="connsiteY110" fmla="*/ 766763 h 852488"/>
                <a:gd name="connsiteX111" fmla="*/ 947059 w 2282940"/>
                <a:gd name="connsiteY111" fmla="*/ 783431 h 852488"/>
                <a:gd name="connsiteX112" fmla="*/ 968490 w 2282940"/>
                <a:gd name="connsiteY112" fmla="*/ 790575 h 852488"/>
                <a:gd name="connsiteX113" fmla="*/ 975634 w 2282940"/>
                <a:gd name="connsiteY113" fmla="*/ 797719 h 852488"/>
                <a:gd name="connsiteX114" fmla="*/ 994684 w 2282940"/>
                <a:gd name="connsiteY114" fmla="*/ 812006 h 852488"/>
                <a:gd name="connsiteX115" fmla="*/ 1001828 w 2282940"/>
                <a:gd name="connsiteY115" fmla="*/ 821531 h 852488"/>
                <a:gd name="connsiteX116" fmla="*/ 1011353 w 2282940"/>
                <a:gd name="connsiteY116" fmla="*/ 831056 h 852488"/>
                <a:gd name="connsiteX117" fmla="*/ 1028021 w 2282940"/>
                <a:gd name="connsiteY117" fmla="*/ 852488 h 852488"/>
                <a:gd name="connsiteX118" fmla="*/ 1099459 w 2282940"/>
                <a:gd name="connsiteY118" fmla="*/ 850106 h 852488"/>
                <a:gd name="connsiteX119" fmla="*/ 1113746 w 2282940"/>
                <a:gd name="connsiteY119" fmla="*/ 835819 h 852488"/>
                <a:gd name="connsiteX120" fmla="*/ 1120890 w 2282940"/>
                <a:gd name="connsiteY120" fmla="*/ 833438 h 852488"/>
                <a:gd name="connsiteX121" fmla="*/ 1125653 w 2282940"/>
                <a:gd name="connsiteY121" fmla="*/ 826294 h 852488"/>
                <a:gd name="connsiteX122" fmla="*/ 1137559 w 2282940"/>
                <a:gd name="connsiteY122" fmla="*/ 823913 h 852488"/>
                <a:gd name="connsiteX123" fmla="*/ 1144703 w 2282940"/>
                <a:gd name="connsiteY123" fmla="*/ 821531 h 852488"/>
                <a:gd name="connsiteX124" fmla="*/ 1218521 w 2282940"/>
                <a:gd name="connsiteY124" fmla="*/ 821531 h 852488"/>
                <a:gd name="connsiteX125" fmla="*/ 1228046 w 2282940"/>
                <a:gd name="connsiteY125" fmla="*/ 819150 h 852488"/>
                <a:gd name="connsiteX126" fmla="*/ 1232809 w 2282940"/>
                <a:gd name="connsiteY126" fmla="*/ 812006 h 852488"/>
                <a:gd name="connsiteX127" fmla="*/ 1239953 w 2282940"/>
                <a:gd name="connsiteY127" fmla="*/ 809625 h 852488"/>
                <a:gd name="connsiteX128" fmla="*/ 1247096 w 2282940"/>
                <a:gd name="connsiteY128" fmla="*/ 804863 h 852488"/>
                <a:gd name="connsiteX129" fmla="*/ 1249478 w 2282940"/>
                <a:gd name="connsiteY129" fmla="*/ 797719 h 852488"/>
                <a:gd name="connsiteX130" fmla="*/ 1263765 w 2282940"/>
                <a:gd name="connsiteY130" fmla="*/ 792956 h 852488"/>
                <a:gd name="connsiteX131" fmla="*/ 1266146 w 2282940"/>
                <a:gd name="connsiteY131" fmla="*/ 785813 h 852488"/>
                <a:gd name="connsiteX132" fmla="*/ 1273290 w 2282940"/>
                <a:gd name="connsiteY132" fmla="*/ 783431 h 852488"/>
                <a:gd name="connsiteX133" fmla="*/ 1282815 w 2282940"/>
                <a:gd name="connsiteY133" fmla="*/ 778669 h 852488"/>
                <a:gd name="connsiteX134" fmla="*/ 1292340 w 2282940"/>
                <a:gd name="connsiteY134" fmla="*/ 769144 h 852488"/>
                <a:gd name="connsiteX135" fmla="*/ 1299484 w 2282940"/>
                <a:gd name="connsiteY135" fmla="*/ 766763 h 852488"/>
                <a:gd name="connsiteX136" fmla="*/ 1320915 w 2282940"/>
                <a:gd name="connsiteY136" fmla="*/ 754856 h 852488"/>
                <a:gd name="connsiteX137" fmla="*/ 1337584 w 2282940"/>
                <a:gd name="connsiteY137" fmla="*/ 750094 h 852488"/>
                <a:gd name="connsiteX138" fmla="*/ 1344728 w 2282940"/>
                <a:gd name="connsiteY138" fmla="*/ 745331 h 852488"/>
                <a:gd name="connsiteX139" fmla="*/ 1351871 w 2282940"/>
                <a:gd name="connsiteY139" fmla="*/ 742950 h 852488"/>
                <a:gd name="connsiteX140" fmla="*/ 1385209 w 2282940"/>
                <a:gd name="connsiteY140" fmla="*/ 738188 h 852488"/>
                <a:gd name="connsiteX141" fmla="*/ 1394734 w 2282940"/>
                <a:gd name="connsiteY141" fmla="*/ 735806 h 852488"/>
                <a:gd name="connsiteX142" fmla="*/ 1420928 w 2282940"/>
                <a:gd name="connsiteY142" fmla="*/ 728663 h 852488"/>
                <a:gd name="connsiteX143" fmla="*/ 1459028 w 2282940"/>
                <a:gd name="connsiteY143" fmla="*/ 726281 h 852488"/>
                <a:gd name="connsiteX144" fmla="*/ 1485221 w 2282940"/>
                <a:gd name="connsiteY144" fmla="*/ 728663 h 852488"/>
                <a:gd name="connsiteX145" fmla="*/ 1492365 w 2282940"/>
                <a:gd name="connsiteY145" fmla="*/ 731044 h 852488"/>
                <a:gd name="connsiteX146" fmla="*/ 1530465 w 2282940"/>
                <a:gd name="connsiteY146" fmla="*/ 728663 h 852488"/>
                <a:gd name="connsiteX147" fmla="*/ 1549515 w 2282940"/>
                <a:gd name="connsiteY147" fmla="*/ 723900 h 852488"/>
                <a:gd name="connsiteX148" fmla="*/ 1559040 w 2282940"/>
                <a:gd name="connsiteY148" fmla="*/ 719138 h 852488"/>
                <a:gd name="connsiteX149" fmla="*/ 1568565 w 2282940"/>
                <a:gd name="connsiteY149" fmla="*/ 716756 h 852488"/>
                <a:gd name="connsiteX150" fmla="*/ 1575709 w 2282940"/>
                <a:gd name="connsiteY150" fmla="*/ 714375 h 852488"/>
                <a:gd name="connsiteX151" fmla="*/ 1597140 w 2282940"/>
                <a:gd name="connsiteY151" fmla="*/ 704850 h 852488"/>
                <a:gd name="connsiteX152" fmla="*/ 1611428 w 2282940"/>
                <a:gd name="connsiteY152" fmla="*/ 700088 h 852488"/>
                <a:gd name="connsiteX153" fmla="*/ 1618571 w 2282940"/>
                <a:gd name="connsiteY153" fmla="*/ 702469 h 852488"/>
                <a:gd name="connsiteX154" fmla="*/ 1630478 w 2282940"/>
                <a:gd name="connsiteY154" fmla="*/ 716756 h 852488"/>
                <a:gd name="connsiteX155" fmla="*/ 1637621 w 2282940"/>
                <a:gd name="connsiteY155" fmla="*/ 723900 h 852488"/>
                <a:gd name="connsiteX156" fmla="*/ 1651909 w 2282940"/>
                <a:gd name="connsiteY156" fmla="*/ 733425 h 852488"/>
                <a:gd name="connsiteX157" fmla="*/ 1659053 w 2282940"/>
                <a:gd name="connsiteY157" fmla="*/ 740569 h 852488"/>
                <a:gd name="connsiteX158" fmla="*/ 1680484 w 2282940"/>
                <a:gd name="connsiteY158" fmla="*/ 742950 h 852488"/>
                <a:gd name="connsiteX159" fmla="*/ 1690009 w 2282940"/>
                <a:gd name="connsiteY159" fmla="*/ 745331 h 852488"/>
                <a:gd name="connsiteX160" fmla="*/ 1697153 w 2282940"/>
                <a:gd name="connsiteY160" fmla="*/ 747713 h 852488"/>
                <a:gd name="connsiteX161" fmla="*/ 1711440 w 2282940"/>
                <a:gd name="connsiteY161" fmla="*/ 750094 h 852488"/>
                <a:gd name="connsiteX162" fmla="*/ 1730490 w 2282940"/>
                <a:gd name="connsiteY162" fmla="*/ 757238 h 852488"/>
                <a:gd name="connsiteX163" fmla="*/ 1742396 w 2282940"/>
                <a:gd name="connsiteY163" fmla="*/ 759619 h 852488"/>
                <a:gd name="connsiteX164" fmla="*/ 1785259 w 2282940"/>
                <a:gd name="connsiteY164" fmla="*/ 764381 h 852488"/>
                <a:gd name="connsiteX165" fmla="*/ 1797165 w 2282940"/>
                <a:gd name="connsiteY165" fmla="*/ 766763 h 852488"/>
                <a:gd name="connsiteX166" fmla="*/ 1818596 w 2282940"/>
                <a:gd name="connsiteY166" fmla="*/ 776288 h 852488"/>
                <a:gd name="connsiteX167" fmla="*/ 1837646 w 2282940"/>
                <a:gd name="connsiteY167" fmla="*/ 788194 h 852488"/>
                <a:gd name="connsiteX168" fmla="*/ 1847171 w 2282940"/>
                <a:gd name="connsiteY168" fmla="*/ 795338 h 852488"/>
                <a:gd name="connsiteX169" fmla="*/ 1859078 w 2282940"/>
                <a:gd name="connsiteY169" fmla="*/ 797719 h 852488"/>
                <a:gd name="connsiteX170" fmla="*/ 1873365 w 2282940"/>
                <a:gd name="connsiteY170" fmla="*/ 807244 h 852488"/>
                <a:gd name="connsiteX171" fmla="*/ 1885271 w 2282940"/>
                <a:gd name="connsiteY171" fmla="*/ 816769 h 852488"/>
                <a:gd name="connsiteX172" fmla="*/ 1894796 w 2282940"/>
                <a:gd name="connsiteY172" fmla="*/ 823913 h 852488"/>
                <a:gd name="connsiteX173" fmla="*/ 1899559 w 2282940"/>
                <a:gd name="connsiteY173" fmla="*/ 831056 h 852488"/>
                <a:gd name="connsiteX174" fmla="*/ 1956709 w 2282940"/>
                <a:gd name="connsiteY174" fmla="*/ 828675 h 852488"/>
                <a:gd name="connsiteX175" fmla="*/ 1968615 w 2282940"/>
                <a:gd name="connsiteY175" fmla="*/ 826294 h 852488"/>
                <a:gd name="connsiteX176" fmla="*/ 1975759 w 2282940"/>
                <a:gd name="connsiteY176" fmla="*/ 823913 h 852488"/>
                <a:gd name="connsiteX177" fmla="*/ 1994809 w 2282940"/>
                <a:gd name="connsiteY177" fmla="*/ 819150 h 852488"/>
                <a:gd name="connsiteX178" fmla="*/ 2004334 w 2282940"/>
                <a:gd name="connsiteY178" fmla="*/ 814388 h 852488"/>
                <a:gd name="connsiteX179" fmla="*/ 2011478 w 2282940"/>
                <a:gd name="connsiteY179" fmla="*/ 812006 h 852488"/>
                <a:gd name="connsiteX180" fmla="*/ 2018621 w 2282940"/>
                <a:gd name="connsiteY180" fmla="*/ 807244 h 852488"/>
                <a:gd name="connsiteX181" fmla="*/ 2035290 w 2282940"/>
                <a:gd name="connsiteY181" fmla="*/ 802481 h 852488"/>
                <a:gd name="connsiteX182" fmla="*/ 2066246 w 2282940"/>
                <a:gd name="connsiteY182" fmla="*/ 790575 h 852488"/>
                <a:gd name="connsiteX183" fmla="*/ 2075771 w 2282940"/>
                <a:gd name="connsiteY183" fmla="*/ 783431 h 852488"/>
                <a:gd name="connsiteX184" fmla="*/ 2094821 w 2282940"/>
                <a:gd name="connsiteY184" fmla="*/ 773906 h 852488"/>
                <a:gd name="connsiteX185" fmla="*/ 2111490 w 2282940"/>
                <a:gd name="connsiteY185" fmla="*/ 766763 h 852488"/>
                <a:gd name="connsiteX186" fmla="*/ 2125778 w 2282940"/>
                <a:gd name="connsiteY186" fmla="*/ 759619 h 852488"/>
                <a:gd name="connsiteX187" fmla="*/ 2142446 w 2282940"/>
                <a:gd name="connsiteY187" fmla="*/ 754856 h 852488"/>
                <a:gd name="connsiteX188" fmla="*/ 2171021 w 2282940"/>
                <a:gd name="connsiteY188" fmla="*/ 750094 h 852488"/>
                <a:gd name="connsiteX189" fmla="*/ 2180546 w 2282940"/>
                <a:gd name="connsiteY189" fmla="*/ 747713 h 852488"/>
                <a:gd name="connsiteX190" fmla="*/ 2194834 w 2282940"/>
                <a:gd name="connsiteY190" fmla="*/ 745331 h 852488"/>
                <a:gd name="connsiteX191" fmla="*/ 2225790 w 2282940"/>
                <a:gd name="connsiteY191" fmla="*/ 740569 h 852488"/>
                <a:gd name="connsiteX192" fmla="*/ 2240078 w 2282940"/>
                <a:gd name="connsiteY192" fmla="*/ 714375 h 852488"/>
                <a:gd name="connsiteX193" fmla="*/ 2256746 w 2282940"/>
                <a:gd name="connsiteY193" fmla="*/ 683419 h 852488"/>
                <a:gd name="connsiteX194" fmla="*/ 2263890 w 2282940"/>
                <a:gd name="connsiteY194" fmla="*/ 659606 h 852488"/>
                <a:gd name="connsiteX195" fmla="*/ 2268653 w 2282940"/>
                <a:gd name="connsiteY195" fmla="*/ 642938 h 852488"/>
                <a:gd name="connsiteX196" fmla="*/ 2271034 w 2282940"/>
                <a:gd name="connsiteY196" fmla="*/ 628650 h 852488"/>
                <a:gd name="connsiteX197" fmla="*/ 2273415 w 2282940"/>
                <a:gd name="connsiteY197" fmla="*/ 616744 h 852488"/>
                <a:gd name="connsiteX198" fmla="*/ 2278178 w 2282940"/>
                <a:gd name="connsiteY198" fmla="*/ 588169 h 852488"/>
                <a:gd name="connsiteX199" fmla="*/ 2280559 w 2282940"/>
                <a:gd name="connsiteY199" fmla="*/ 561975 h 852488"/>
                <a:gd name="connsiteX200" fmla="*/ 2282940 w 2282940"/>
                <a:gd name="connsiteY200" fmla="*/ 554831 h 852488"/>
                <a:gd name="connsiteX201" fmla="*/ 2280559 w 2282940"/>
                <a:gd name="connsiteY201" fmla="*/ 542925 h 852488"/>
                <a:gd name="connsiteX202" fmla="*/ 2271034 w 2282940"/>
                <a:gd name="connsiteY202" fmla="*/ 519113 h 852488"/>
                <a:gd name="connsiteX203" fmla="*/ 2268653 w 2282940"/>
                <a:gd name="connsiteY203" fmla="*/ 504825 h 852488"/>
                <a:gd name="connsiteX204" fmla="*/ 2263890 w 2282940"/>
                <a:gd name="connsiteY204" fmla="*/ 490538 h 852488"/>
                <a:gd name="connsiteX205" fmla="*/ 2261509 w 2282940"/>
                <a:gd name="connsiteY205" fmla="*/ 459581 h 852488"/>
                <a:gd name="connsiteX206" fmla="*/ 2259128 w 2282940"/>
                <a:gd name="connsiteY206" fmla="*/ 447675 h 852488"/>
                <a:gd name="connsiteX207" fmla="*/ 2256746 w 2282940"/>
                <a:gd name="connsiteY207" fmla="*/ 428625 h 852488"/>
                <a:gd name="connsiteX208" fmla="*/ 2237696 w 2282940"/>
                <a:gd name="connsiteY208" fmla="*/ 338138 h 852488"/>
                <a:gd name="connsiteX209" fmla="*/ 2230553 w 2282940"/>
                <a:gd name="connsiteY209" fmla="*/ 333375 h 852488"/>
                <a:gd name="connsiteX210" fmla="*/ 2218646 w 2282940"/>
                <a:gd name="connsiteY210" fmla="*/ 319088 h 852488"/>
                <a:gd name="connsiteX211" fmla="*/ 2204359 w 2282940"/>
                <a:gd name="connsiteY211" fmla="*/ 311944 h 852488"/>
                <a:gd name="connsiteX212" fmla="*/ 2185309 w 2282940"/>
                <a:gd name="connsiteY212" fmla="*/ 292894 h 852488"/>
                <a:gd name="connsiteX213" fmla="*/ 2173403 w 2282940"/>
                <a:gd name="connsiteY213" fmla="*/ 278606 h 852488"/>
                <a:gd name="connsiteX214" fmla="*/ 2166259 w 2282940"/>
                <a:gd name="connsiteY214" fmla="*/ 257175 h 852488"/>
                <a:gd name="connsiteX215" fmla="*/ 2161496 w 2282940"/>
                <a:gd name="connsiteY215" fmla="*/ 240506 h 852488"/>
                <a:gd name="connsiteX216" fmla="*/ 2151971 w 2282940"/>
                <a:gd name="connsiteY216" fmla="*/ 223838 h 852488"/>
                <a:gd name="connsiteX217" fmla="*/ 2144828 w 2282940"/>
                <a:gd name="connsiteY217" fmla="*/ 200025 h 852488"/>
                <a:gd name="connsiteX218" fmla="*/ 2142446 w 2282940"/>
                <a:gd name="connsiteY218" fmla="*/ 190500 h 852488"/>
                <a:gd name="connsiteX219" fmla="*/ 2135303 w 2282940"/>
                <a:gd name="connsiteY219" fmla="*/ 180975 h 852488"/>
                <a:gd name="connsiteX220" fmla="*/ 2132921 w 2282940"/>
                <a:gd name="connsiteY220" fmla="*/ 173831 h 852488"/>
                <a:gd name="connsiteX221" fmla="*/ 2113871 w 2282940"/>
                <a:gd name="connsiteY221" fmla="*/ 152400 h 852488"/>
                <a:gd name="connsiteX222" fmla="*/ 2094821 w 2282940"/>
                <a:gd name="connsiteY222" fmla="*/ 130969 h 852488"/>
                <a:gd name="connsiteX223" fmla="*/ 2099584 w 2282940"/>
                <a:gd name="connsiteY223" fmla="*/ 121444 h 852488"/>
                <a:gd name="connsiteX224" fmla="*/ 2097203 w 2282940"/>
                <a:gd name="connsiteY224" fmla="*/ 59531 h 852488"/>
                <a:gd name="connsiteX225" fmla="*/ 2090059 w 2282940"/>
                <a:gd name="connsiteY225" fmla="*/ 54769 h 852488"/>
                <a:gd name="connsiteX226" fmla="*/ 2080534 w 2282940"/>
                <a:gd name="connsiteY226" fmla="*/ 52388 h 852488"/>
                <a:gd name="connsiteX227" fmla="*/ 2018621 w 2282940"/>
                <a:gd name="connsiteY227" fmla="*/ 54769 h 852488"/>
                <a:gd name="connsiteX228" fmla="*/ 2009096 w 2282940"/>
                <a:gd name="connsiteY228" fmla="*/ 57150 h 852488"/>
                <a:gd name="connsiteX229" fmla="*/ 1990046 w 2282940"/>
                <a:gd name="connsiteY229" fmla="*/ 61913 h 852488"/>
                <a:gd name="connsiteX230" fmla="*/ 1978140 w 2282940"/>
                <a:gd name="connsiteY230" fmla="*/ 66675 h 852488"/>
                <a:gd name="connsiteX231" fmla="*/ 1970996 w 2282940"/>
                <a:gd name="connsiteY231" fmla="*/ 71438 h 852488"/>
                <a:gd name="connsiteX232" fmla="*/ 1951946 w 2282940"/>
                <a:gd name="connsiteY232" fmla="*/ 78581 h 852488"/>
                <a:gd name="connsiteX233" fmla="*/ 1935278 w 2282940"/>
                <a:gd name="connsiteY233" fmla="*/ 90488 h 852488"/>
                <a:gd name="connsiteX234" fmla="*/ 1923371 w 2282940"/>
                <a:gd name="connsiteY234" fmla="*/ 97631 h 852488"/>
                <a:gd name="connsiteX235" fmla="*/ 1913846 w 2282940"/>
                <a:gd name="connsiteY235" fmla="*/ 104775 h 852488"/>
                <a:gd name="connsiteX236" fmla="*/ 1899559 w 2282940"/>
                <a:gd name="connsiteY236" fmla="*/ 114300 h 852488"/>
                <a:gd name="connsiteX237" fmla="*/ 1885271 w 2282940"/>
                <a:gd name="connsiteY237" fmla="*/ 119063 h 852488"/>
                <a:gd name="connsiteX238" fmla="*/ 1878128 w 2282940"/>
                <a:gd name="connsiteY238" fmla="*/ 121444 h 852488"/>
                <a:gd name="connsiteX239" fmla="*/ 1863840 w 2282940"/>
                <a:gd name="connsiteY239" fmla="*/ 123825 h 852488"/>
                <a:gd name="connsiteX240" fmla="*/ 1854315 w 2282940"/>
                <a:gd name="connsiteY240" fmla="*/ 126206 h 852488"/>
                <a:gd name="connsiteX241" fmla="*/ 1828121 w 2282940"/>
                <a:gd name="connsiteY241" fmla="*/ 128588 h 852488"/>
                <a:gd name="connsiteX242" fmla="*/ 1787640 w 2282940"/>
                <a:gd name="connsiteY242" fmla="*/ 133350 h 852488"/>
                <a:gd name="connsiteX243" fmla="*/ 1775734 w 2282940"/>
                <a:gd name="connsiteY243" fmla="*/ 138113 h 852488"/>
                <a:gd name="connsiteX244" fmla="*/ 1744778 w 2282940"/>
                <a:gd name="connsiteY244" fmla="*/ 142875 h 852488"/>
                <a:gd name="connsiteX245" fmla="*/ 1704296 w 2282940"/>
                <a:gd name="connsiteY245" fmla="*/ 150019 h 852488"/>
                <a:gd name="connsiteX246" fmla="*/ 1449503 w 2282940"/>
                <a:gd name="connsiteY246" fmla="*/ 152400 h 852488"/>
                <a:gd name="connsiteX247" fmla="*/ 1442359 w 2282940"/>
                <a:gd name="connsiteY247" fmla="*/ 150019 h 852488"/>
                <a:gd name="connsiteX248" fmla="*/ 1430453 w 2282940"/>
                <a:gd name="connsiteY248" fmla="*/ 147638 h 852488"/>
                <a:gd name="connsiteX249" fmla="*/ 1344728 w 2282940"/>
                <a:gd name="connsiteY249" fmla="*/ 150019 h 852488"/>
                <a:gd name="connsiteX250" fmla="*/ 1337584 w 2282940"/>
                <a:gd name="connsiteY250" fmla="*/ 152400 h 852488"/>
                <a:gd name="connsiteX251" fmla="*/ 1323296 w 2282940"/>
                <a:gd name="connsiteY251" fmla="*/ 154781 h 852488"/>
                <a:gd name="connsiteX252" fmla="*/ 1311390 w 2282940"/>
                <a:gd name="connsiteY252" fmla="*/ 157163 h 852488"/>
                <a:gd name="connsiteX253" fmla="*/ 1261384 w 2282940"/>
                <a:gd name="connsiteY253" fmla="*/ 152400 h 852488"/>
                <a:gd name="connsiteX254" fmla="*/ 1239953 w 2282940"/>
                <a:gd name="connsiteY254" fmla="*/ 150019 h 852488"/>
                <a:gd name="connsiteX255" fmla="*/ 1228046 w 2282940"/>
                <a:gd name="connsiteY255" fmla="*/ 147638 h 852488"/>
                <a:gd name="connsiteX256" fmla="*/ 1163753 w 2282940"/>
                <a:gd name="connsiteY256" fmla="*/ 140494 h 852488"/>
                <a:gd name="connsiteX257" fmla="*/ 1108984 w 2282940"/>
                <a:gd name="connsiteY257" fmla="*/ 147638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2282940" h="852488">
                  <a:moveTo>
                    <a:pt x="1108984" y="147638"/>
                  </a:moveTo>
                  <a:lnTo>
                    <a:pt x="961346" y="152400"/>
                  </a:lnTo>
                  <a:cubicBezTo>
                    <a:pt x="957013" y="152600"/>
                    <a:pt x="947710" y="158331"/>
                    <a:pt x="944678" y="159544"/>
                  </a:cubicBezTo>
                  <a:cubicBezTo>
                    <a:pt x="940017" y="161408"/>
                    <a:pt x="930390" y="164306"/>
                    <a:pt x="930390" y="164306"/>
                  </a:cubicBezTo>
                  <a:cubicBezTo>
                    <a:pt x="904988" y="181242"/>
                    <a:pt x="924195" y="170445"/>
                    <a:pt x="856571" y="166688"/>
                  </a:cubicBezTo>
                  <a:cubicBezTo>
                    <a:pt x="850181" y="166333"/>
                    <a:pt x="843871" y="165100"/>
                    <a:pt x="837521" y="164306"/>
                  </a:cubicBezTo>
                  <a:cubicBezTo>
                    <a:pt x="835140" y="163512"/>
                    <a:pt x="832881" y="161746"/>
                    <a:pt x="830378" y="161925"/>
                  </a:cubicBezTo>
                  <a:cubicBezTo>
                    <a:pt x="813798" y="163110"/>
                    <a:pt x="809185" y="165021"/>
                    <a:pt x="797040" y="169069"/>
                  </a:cubicBezTo>
                  <a:cubicBezTo>
                    <a:pt x="792830" y="168648"/>
                    <a:pt x="771588" y="167686"/>
                    <a:pt x="763703" y="164306"/>
                  </a:cubicBezTo>
                  <a:cubicBezTo>
                    <a:pt x="761334" y="163291"/>
                    <a:pt x="747646" y="153012"/>
                    <a:pt x="747034" y="152400"/>
                  </a:cubicBezTo>
                  <a:cubicBezTo>
                    <a:pt x="745010" y="150376"/>
                    <a:pt x="744425" y="147141"/>
                    <a:pt x="742271" y="145256"/>
                  </a:cubicBezTo>
                  <a:cubicBezTo>
                    <a:pt x="737964" y="141487"/>
                    <a:pt x="732892" y="138676"/>
                    <a:pt x="727984" y="135731"/>
                  </a:cubicBezTo>
                  <a:cubicBezTo>
                    <a:pt x="724940" y="133905"/>
                    <a:pt x="721469" y="132850"/>
                    <a:pt x="718459" y="130969"/>
                  </a:cubicBezTo>
                  <a:cubicBezTo>
                    <a:pt x="715093" y="128866"/>
                    <a:pt x="712164" y="126132"/>
                    <a:pt x="708934" y="123825"/>
                  </a:cubicBezTo>
                  <a:cubicBezTo>
                    <a:pt x="706605" y="122162"/>
                    <a:pt x="704049" y="120820"/>
                    <a:pt x="701790" y="119063"/>
                  </a:cubicBezTo>
                  <a:cubicBezTo>
                    <a:pt x="696897" y="115257"/>
                    <a:pt x="692718" y="110509"/>
                    <a:pt x="687503" y="107156"/>
                  </a:cubicBezTo>
                  <a:cubicBezTo>
                    <a:pt x="687493" y="107149"/>
                    <a:pt x="663696" y="95253"/>
                    <a:pt x="658928" y="92869"/>
                  </a:cubicBezTo>
                  <a:cubicBezTo>
                    <a:pt x="654165" y="90488"/>
                    <a:pt x="649206" y="88465"/>
                    <a:pt x="644640" y="85725"/>
                  </a:cubicBezTo>
                  <a:cubicBezTo>
                    <a:pt x="630582" y="77290"/>
                    <a:pt x="637125" y="80044"/>
                    <a:pt x="625590" y="76200"/>
                  </a:cubicBezTo>
                  <a:cubicBezTo>
                    <a:pt x="622415" y="73819"/>
                    <a:pt x="619431" y="71159"/>
                    <a:pt x="616065" y="69056"/>
                  </a:cubicBezTo>
                  <a:cubicBezTo>
                    <a:pt x="609340" y="64853"/>
                    <a:pt x="606340" y="64227"/>
                    <a:pt x="599396" y="61913"/>
                  </a:cubicBezTo>
                  <a:cubicBezTo>
                    <a:pt x="590665" y="56357"/>
                    <a:pt x="578944" y="53855"/>
                    <a:pt x="573203" y="45244"/>
                  </a:cubicBezTo>
                  <a:cubicBezTo>
                    <a:pt x="567048" y="36012"/>
                    <a:pt x="571155" y="39005"/>
                    <a:pt x="561296" y="35719"/>
                  </a:cubicBezTo>
                  <a:cubicBezTo>
                    <a:pt x="552566" y="22622"/>
                    <a:pt x="561296" y="33734"/>
                    <a:pt x="549390" y="23813"/>
                  </a:cubicBezTo>
                  <a:cubicBezTo>
                    <a:pt x="522706" y="1577"/>
                    <a:pt x="559933" y="29642"/>
                    <a:pt x="535103" y="11906"/>
                  </a:cubicBezTo>
                  <a:cubicBezTo>
                    <a:pt x="531874" y="9599"/>
                    <a:pt x="529128" y="6538"/>
                    <a:pt x="525578" y="4763"/>
                  </a:cubicBezTo>
                  <a:cubicBezTo>
                    <a:pt x="521088" y="2518"/>
                    <a:pt x="511290" y="0"/>
                    <a:pt x="511290" y="0"/>
                  </a:cubicBezTo>
                  <a:cubicBezTo>
                    <a:pt x="480156" y="1946"/>
                    <a:pt x="481639" y="-3127"/>
                    <a:pt x="463665" y="7144"/>
                  </a:cubicBezTo>
                  <a:cubicBezTo>
                    <a:pt x="461180" y="8564"/>
                    <a:pt x="458902" y="10319"/>
                    <a:pt x="456521" y="11906"/>
                  </a:cubicBezTo>
                  <a:cubicBezTo>
                    <a:pt x="454934" y="14287"/>
                    <a:pt x="453783" y="17026"/>
                    <a:pt x="451759" y="19050"/>
                  </a:cubicBezTo>
                  <a:cubicBezTo>
                    <a:pt x="441732" y="29078"/>
                    <a:pt x="433950" y="22843"/>
                    <a:pt x="418421" y="21431"/>
                  </a:cubicBezTo>
                  <a:cubicBezTo>
                    <a:pt x="416040" y="20637"/>
                    <a:pt x="413585" y="20039"/>
                    <a:pt x="411278" y="19050"/>
                  </a:cubicBezTo>
                  <a:cubicBezTo>
                    <a:pt x="408015" y="17652"/>
                    <a:pt x="405178" y="15222"/>
                    <a:pt x="401753" y="14288"/>
                  </a:cubicBezTo>
                  <a:cubicBezTo>
                    <a:pt x="396338" y="12811"/>
                    <a:pt x="390640" y="12700"/>
                    <a:pt x="385084" y="11906"/>
                  </a:cubicBezTo>
                  <a:cubicBezTo>
                    <a:pt x="381909" y="10319"/>
                    <a:pt x="378822" y="8542"/>
                    <a:pt x="375559" y="7144"/>
                  </a:cubicBezTo>
                  <a:cubicBezTo>
                    <a:pt x="369855" y="4700"/>
                    <a:pt x="364924" y="4105"/>
                    <a:pt x="358890" y="2381"/>
                  </a:cubicBezTo>
                  <a:cubicBezTo>
                    <a:pt x="356476" y="1691"/>
                    <a:pt x="354127" y="794"/>
                    <a:pt x="351746" y="0"/>
                  </a:cubicBezTo>
                  <a:cubicBezTo>
                    <a:pt x="337459" y="1588"/>
                    <a:pt x="322830" y="1277"/>
                    <a:pt x="308884" y="4763"/>
                  </a:cubicBezTo>
                  <a:cubicBezTo>
                    <a:pt x="306108" y="5457"/>
                    <a:pt x="306145" y="9882"/>
                    <a:pt x="304121" y="11906"/>
                  </a:cubicBezTo>
                  <a:cubicBezTo>
                    <a:pt x="285389" y="30638"/>
                    <a:pt x="309342" y="405"/>
                    <a:pt x="289834" y="23813"/>
                  </a:cubicBezTo>
                  <a:cubicBezTo>
                    <a:pt x="288002" y="26011"/>
                    <a:pt x="287005" y="28846"/>
                    <a:pt x="285071" y="30956"/>
                  </a:cubicBezTo>
                  <a:cubicBezTo>
                    <a:pt x="280700" y="35725"/>
                    <a:pt x="266641" y="52078"/>
                    <a:pt x="256496" y="57150"/>
                  </a:cubicBezTo>
                  <a:cubicBezTo>
                    <a:pt x="254251" y="58272"/>
                    <a:pt x="251734" y="58737"/>
                    <a:pt x="249353" y="59531"/>
                  </a:cubicBezTo>
                  <a:cubicBezTo>
                    <a:pt x="241323" y="71575"/>
                    <a:pt x="248949" y="63304"/>
                    <a:pt x="237446" y="69056"/>
                  </a:cubicBezTo>
                  <a:cubicBezTo>
                    <a:pt x="234886" y="70336"/>
                    <a:pt x="232863" y="72539"/>
                    <a:pt x="230303" y="73819"/>
                  </a:cubicBezTo>
                  <a:cubicBezTo>
                    <a:pt x="218906" y="79518"/>
                    <a:pt x="192068" y="78195"/>
                    <a:pt x="187440" y="78581"/>
                  </a:cubicBezTo>
                  <a:cubicBezTo>
                    <a:pt x="173053" y="79780"/>
                    <a:pt x="163268" y="81355"/>
                    <a:pt x="149340" y="83344"/>
                  </a:cubicBezTo>
                  <a:cubicBezTo>
                    <a:pt x="144578" y="84931"/>
                    <a:pt x="139230" y="85321"/>
                    <a:pt x="135053" y="88106"/>
                  </a:cubicBezTo>
                  <a:cubicBezTo>
                    <a:pt x="125821" y="94261"/>
                    <a:pt x="130624" y="91964"/>
                    <a:pt x="120765" y="95250"/>
                  </a:cubicBezTo>
                  <a:cubicBezTo>
                    <a:pt x="119178" y="98425"/>
                    <a:pt x="118513" y="102265"/>
                    <a:pt x="116003" y="104775"/>
                  </a:cubicBezTo>
                  <a:cubicBezTo>
                    <a:pt x="114228" y="106550"/>
                    <a:pt x="111104" y="106033"/>
                    <a:pt x="108859" y="107156"/>
                  </a:cubicBezTo>
                  <a:cubicBezTo>
                    <a:pt x="106299" y="108436"/>
                    <a:pt x="103739" y="109895"/>
                    <a:pt x="101715" y="111919"/>
                  </a:cubicBezTo>
                  <a:cubicBezTo>
                    <a:pt x="98909" y="114725"/>
                    <a:pt x="97154" y="118431"/>
                    <a:pt x="94571" y="121444"/>
                  </a:cubicBezTo>
                  <a:cubicBezTo>
                    <a:pt x="92380" y="124001"/>
                    <a:pt x="89495" y="125930"/>
                    <a:pt x="87428" y="128588"/>
                  </a:cubicBezTo>
                  <a:cubicBezTo>
                    <a:pt x="83914" y="133106"/>
                    <a:pt x="81078" y="138113"/>
                    <a:pt x="77903" y="142875"/>
                  </a:cubicBezTo>
                  <a:lnTo>
                    <a:pt x="73140" y="150019"/>
                  </a:lnTo>
                  <a:cubicBezTo>
                    <a:pt x="71553" y="152400"/>
                    <a:pt x="69283" y="154448"/>
                    <a:pt x="68378" y="157163"/>
                  </a:cubicBezTo>
                  <a:cubicBezTo>
                    <a:pt x="62388" y="175127"/>
                    <a:pt x="70470" y="152975"/>
                    <a:pt x="61234" y="171450"/>
                  </a:cubicBezTo>
                  <a:cubicBezTo>
                    <a:pt x="60112" y="173695"/>
                    <a:pt x="60072" y="176400"/>
                    <a:pt x="58853" y="178594"/>
                  </a:cubicBezTo>
                  <a:cubicBezTo>
                    <a:pt x="56073" y="183597"/>
                    <a:pt x="51888" y="187762"/>
                    <a:pt x="49328" y="192881"/>
                  </a:cubicBezTo>
                  <a:lnTo>
                    <a:pt x="44565" y="202406"/>
                  </a:lnTo>
                  <a:cubicBezTo>
                    <a:pt x="43320" y="207385"/>
                    <a:pt x="40206" y="219201"/>
                    <a:pt x="39803" y="223838"/>
                  </a:cubicBezTo>
                  <a:cubicBezTo>
                    <a:pt x="38563" y="238094"/>
                    <a:pt x="38215" y="252413"/>
                    <a:pt x="37421" y="266700"/>
                  </a:cubicBezTo>
                  <a:cubicBezTo>
                    <a:pt x="31071" y="286941"/>
                    <a:pt x="6862" y="328612"/>
                    <a:pt x="1703" y="345281"/>
                  </a:cubicBezTo>
                  <a:cubicBezTo>
                    <a:pt x="-3456" y="361950"/>
                    <a:pt x="4579" y="359642"/>
                    <a:pt x="6465" y="366713"/>
                  </a:cubicBezTo>
                  <a:cubicBezTo>
                    <a:pt x="7758" y="371564"/>
                    <a:pt x="11228" y="381000"/>
                    <a:pt x="11228" y="381000"/>
                  </a:cubicBezTo>
                  <a:cubicBezTo>
                    <a:pt x="12022" y="388144"/>
                    <a:pt x="12103" y="395403"/>
                    <a:pt x="13609" y="402431"/>
                  </a:cubicBezTo>
                  <a:cubicBezTo>
                    <a:pt x="14505" y="406611"/>
                    <a:pt x="17737" y="410111"/>
                    <a:pt x="18371" y="414338"/>
                  </a:cubicBezTo>
                  <a:cubicBezTo>
                    <a:pt x="20141" y="426138"/>
                    <a:pt x="19959" y="438150"/>
                    <a:pt x="20753" y="450056"/>
                  </a:cubicBezTo>
                  <a:cubicBezTo>
                    <a:pt x="17755" y="524971"/>
                    <a:pt x="15952" y="528639"/>
                    <a:pt x="23134" y="619125"/>
                  </a:cubicBezTo>
                  <a:cubicBezTo>
                    <a:pt x="24218" y="632784"/>
                    <a:pt x="24151" y="647350"/>
                    <a:pt x="30278" y="659606"/>
                  </a:cubicBezTo>
                  <a:cubicBezTo>
                    <a:pt x="37678" y="674407"/>
                    <a:pt x="33097" y="663522"/>
                    <a:pt x="37421" y="678656"/>
                  </a:cubicBezTo>
                  <a:cubicBezTo>
                    <a:pt x="39000" y="684180"/>
                    <a:pt x="39663" y="689349"/>
                    <a:pt x="46946" y="690563"/>
                  </a:cubicBezTo>
                  <a:cubicBezTo>
                    <a:pt x="58716" y="692525"/>
                    <a:pt x="70759" y="692150"/>
                    <a:pt x="82665" y="692944"/>
                  </a:cubicBezTo>
                  <a:cubicBezTo>
                    <a:pt x="85046" y="693738"/>
                    <a:pt x="87502" y="694336"/>
                    <a:pt x="89809" y="695325"/>
                  </a:cubicBezTo>
                  <a:cubicBezTo>
                    <a:pt x="93072" y="696723"/>
                    <a:pt x="96010" y="698842"/>
                    <a:pt x="99334" y="700088"/>
                  </a:cubicBezTo>
                  <a:cubicBezTo>
                    <a:pt x="125282" y="709819"/>
                    <a:pt x="91854" y="693967"/>
                    <a:pt x="118384" y="707231"/>
                  </a:cubicBezTo>
                  <a:cubicBezTo>
                    <a:pt x="120765" y="709612"/>
                    <a:pt x="122994" y="712157"/>
                    <a:pt x="125528" y="714375"/>
                  </a:cubicBezTo>
                  <a:cubicBezTo>
                    <a:pt x="129353" y="717722"/>
                    <a:pt x="133840" y="720306"/>
                    <a:pt x="137434" y="723900"/>
                  </a:cubicBezTo>
                  <a:cubicBezTo>
                    <a:pt x="140240" y="726706"/>
                    <a:pt x="142197" y="730250"/>
                    <a:pt x="144578" y="733425"/>
                  </a:cubicBezTo>
                  <a:cubicBezTo>
                    <a:pt x="145372" y="735806"/>
                    <a:pt x="145391" y="738609"/>
                    <a:pt x="146959" y="740569"/>
                  </a:cubicBezTo>
                  <a:cubicBezTo>
                    <a:pt x="148747" y="742804"/>
                    <a:pt x="151423" y="744326"/>
                    <a:pt x="154103" y="745331"/>
                  </a:cubicBezTo>
                  <a:cubicBezTo>
                    <a:pt x="159563" y="747378"/>
                    <a:pt x="182107" y="749725"/>
                    <a:pt x="185059" y="750094"/>
                  </a:cubicBezTo>
                  <a:cubicBezTo>
                    <a:pt x="191400" y="752208"/>
                    <a:pt x="201681" y="756039"/>
                    <a:pt x="208871" y="757238"/>
                  </a:cubicBezTo>
                  <a:cubicBezTo>
                    <a:pt x="215183" y="758290"/>
                    <a:pt x="221578" y="758773"/>
                    <a:pt x="227921" y="759619"/>
                  </a:cubicBezTo>
                  <a:cubicBezTo>
                    <a:pt x="233485" y="760361"/>
                    <a:pt x="239005" y="761442"/>
                    <a:pt x="244590" y="762000"/>
                  </a:cubicBezTo>
                  <a:cubicBezTo>
                    <a:pt x="254888" y="763030"/>
                    <a:pt x="265239" y="763444"/>
                    <a:pt x="275546" y="764381"/>
                  </a:cubicBezTo>
                  <a:cubicBezTo>
                    <a:pt x="293000" y="765968"/>
                    <a:pt x="316448" y="769359"/>
                    <a:pt x="332696" y="771525"/>
                  </a:cubicBezTo>
                  <a:cubicBezTo>
                    <a:pt x="350159" y="770731"/>
                    <a:pt x="367655" y="770485"/>
                    <a:pt x="385084" y="769144"/>
                  </a:cubicBezTo>
                  <a:cubicBezTo>
                    <a:pt x="388347" y="768893"/>
                    <a:pt x="391682" y="768227"/>
                    <a:pt x="394609" y="766763"/>
                  </a:cubicBezTo>
                  <a:cubicBezTo>
                    <a:pt x="402626" y="762754"/>
                    <a:pt x="410954" y="755321"/>
                    <a:pt x="418421" y="750094"/>
                  </a:cubicBezTo>
                  <a:cubicBezTo>
                    <a:pt x="427326" y="743861"/>
                    <a:pt x="432760" y="739866"/>
                    <a:pt x="442234" y="735806"/>
                  </a:cubicBezTo>
                  <a:cubicBezTo>
                    <a:pt x="444541" y="734817"/>
                    <a:pt x="446997" y="734219"/>
                    <a:pt x="449378" y="733425"/>
                  </a:cubicBezTo>
                  <a:cubicBezTo>
                    <a:pt x="463101" y="724276"/>
                    <a:pt x="449866" y="732195"/>
                    <a:pt x="463665" y="726281"/>
                  </a:cubicBezTo>
                  <a:cubicBezTo>
                    <a:pt x="484250" y="717459"/>
                    <a:pt x="463589" y="724719"/>
                    <a:pt x="480334" y="719138"/>
                  </a:cubicBezTo>
                  <a:cubicBezTo>
                    <a:pt x="482715" y="717550"/>
                    <a:pt x="484847" y="715502"/>
                    <a:pt x="487478" y="714375"/>
                  </a:cubicBezTo>
                  <a:cubicBezTo>
                    <a:pt x="490486" y="713086"/>
                    <a:pt x="493856" y="712893"/>
                    <a:pt x="497003" y="711994"/>
                  </a:cubicBezTo>
                  <a:cubicBezTo>
                    <a:pt x="514775" y="706916"/>
                    <a:pt x="490739" y="711103"/>
                    <a:pt x="525578" y="707231"/>
                  </a:cubicBezTo>
                  <a:cubicBezTo>
                    <a:pt x="564873" y="681034"/>
                    <a:pt x="532800" y="700450"/>
                    <a:pt x="649403" y="704850"/>
                  </a:cubicBezTo>
                  <a:cubicBezTo>
                    <a:pt x="652673" y="704973"/>
                    <a:pt x="655670" y="706921"/>
                    <a:pt x="658928" y="707231"/>
                  </a:cubicBezTo>
                  <a:cubicBezTo>
                    <a:pt x="672384" y="708513"/>
                    <a:pt x="685920" y="708743"/>
                    <a:pt x="699409" y="709613"/>
                  </a:cubicBezTo>
                  <a:lnTo>
                    <a:pt x="732746" y="711994"/>
                  </a:lnTo>
                  <a:cubicBezTo>
                    <a:pt x="749979" y="717737"/>
                    <a:pt x="733500" y="712871"/>
                    <a:pt x="768465" y="716756"/>
                  </a:cubicBezTo>
                  <a:cubicBezTo>
                    <a:pt x="773264" y="717289"/>
                    <a:pt x="778011" y="718226"/>
                    <a:pt x="782753" y="719138"/>
                  </a:cubicBezTo>
                  <a:cubicBezTo>
                    <a:pt x="798651" y="722195"/>
                    <a:pt x="815346" y="722651"/>
                    <a:pt x="830378" y="728663"/>
                  </a:cubicBezTo>
                  <a:cubicBezTo>
                    <a:pt x="834347" y="730250"/>
                    <a:pt x="838190" y="732197"/>
                    <a:pt x="842284" y="733425"/>
                  </a:cubicBezTo>
                  <a:cubicBezTo>
                    <a:pt x="846880" y="734804"/>
                    <a:pt x="856411" y="735453"/>
                    <a:pt x="861334" y="738188"/>
                  </a:cubicBezTo>
                  <a:cubicBezTo>
                    <a:pt x="866337" y="740968"/>
                    <a:pt x="870618" y="744933"/>
                    <a:pt x="875621" y="747713"/>
                  </a:cubicBezTo>
                  <a:cubicBezTo>
                    <a:pt x="877815" y="748932"/>
                    <a:pt x="880351" y="749404"/>
                    <a:pt x="882765" y="750094"/>
                  </a:cubicBezTo>
                  <a:cubicBezTo>
                    <a:pt x="903696" y="756073"/>
                    <a:pt x="882305" y="749147"/>
                    <a:pt x="899434" y="754856"/>
                  </a:cubicBezTo>
                  <a:cubicBezTo>
                    <a:pt x="939946" y="787266"/>
                    <a:pt x="889635" y="749728"/>
                    <a:pt x="920865" y="766763"/>
                  </a:cubicBezTo>
                  <a:cubicBezTo>
                    <a:pt x="939384" y="776865"/>
                    <a:pt x="931967" y="777626"/>
                    <a:pt x="947059" y="783431"/>
                  </a:cubicBezTo>
                  <a:cubicBezTo>
                    <a:pt x="954087" y="786134"/>
                    <a:pt x="968490" y="790575"/>
                    <a:pt x="968490" y="790575"/>
                  </a:cubicBezTo>
                  <a:cubicBezTo>
                    <a:pt x="970871" y="792956"/>
                    <a:pt x="972940" y="795698"/>
                    <a:pt x="975634" y="797719"/>
                  </a:cubicBezTo>
                  <a:cubicBezTo>
                    <a:pt x="990024" y="808512"/>
                    <a:pt x="984560" y="800196"/>
                    <a:pt x="994684" y="812006"/>
                  </a:cubicBezTo>
                  <a:cubicBezTo>
                    <a:pt x="997267" y="815019"/>
                    <a:pt x="999215" y="818544"/>
                    <a:pt x="1001828" y="821531"/>
                  </a:cubicBezTo>
                  <a:cubicBezTo>
                    <a:pt x="1004785" y="824910"/>
                    <a:pt x="1008548" y="827550"/>
                    <a:pt x="1011353" y="831056"/>
                  </a:cubicBezTo>
                  <a:cubicBezTo>
                    <a:pt x="1034145" y="859547"/>
                    <a:pt x="1010124" y="834589"/>
                    <a:pt x="1028021" y="852488"/>
                  </a:cubicBezTo>
                  <a:cubicBezTo>
                    <a:pt x="1051834" y="851694"/>
                    <a:pt x="1075796" y="852890"/>
                    <a:pt x="1099459" y="850106"/>
                  </a:cubicBezTo>
                  <a:cubicBezTo>
                    <a:pt x="1110234" y="848838"/>
                    <a:pt x="1107532" y="840790"/>
                    <a:pt x="1113746" y="835819"/>
                  </a:cubicBezTo>
                  <a:cubicBezTo>
                    <a:pt x="1115706" y="834251"/>
                    <a:pt x="1118509" y="834232"/>
                    <a:pt x="1120890" y="833438"/>
                  </a:cubicBezTo>
                  <a:cubicBezTo>
                    <a:pt x="1122478" y="831057"/>
                    <a:pt x="1123168" y="827714"/>
                    <a:pt x="1125653" y="826294"/>
                  </a:cubicBezTo>
                  <a:cubicBezTo>
                    <a:pt x="1129167" y="824286"/>
                    <a:pt x="1133633" y="824895"/>
                    <a:pt x="1137559" y="823913"/>
                  </a:cubicBezTo>
                  <a:cubicBezTo>
                    <a:pt x="1139994" y="823304"/>
                    <a:pt x="1142322" y="822325"/>
                    <a:pt x="1144703" y="821531"/>
                  </a:cubicBezTo>
                  <a:cubicBezTo>
                    <a:pt x="1182234" y="824213"/>
                    <a:pt x="1178188" y="825373"/>
                    <a:pt x="1218521" y="821531"/>
                  </a:cubicBezTo>
                  <a:cubicBezTo>
                    <a:pt x="1221779" y="821221"/>
                    <a:pt x="1224871" y="819944"/>
                    <a:pt x="1228046" y="819150"/>
                  </a:cubicBezTo>
                  <a:cubicBezTo>
                    <a:pt x="1229634" y="816769"/>
                    <a:pt x="1230574" y="813794"/>
                    <a:pt x="1232809" y="812006"/>
                  </a:cubicBezTo>
                  <a:cubicBezTo>
                    <a:pt x="1234769" y="810438"/>
                    <a:pt x="1237708" y="810747"/>
                    <a:pt x="1239953" y="809625"/>
                  </a:cubicBezTo>
                  <a:cubicBezTo>
                    <a:pt x="1242513" y="808345"/>
                    <a:pt x="1244715" y="806450"/>
                    <a:pt x="1247096" y="804863"/>
                  </a:cubicBezTo>
                  <a:cubicBezTo>
                    <a:pt x="1247890" y="802482"/>
                    <a:pt x="1247435" y="799178"/>
                    <a:pt x="1249478" y="797719"/>
                  </a:cubicBezTo>
                  <a:cubicBezTo>
                    <a:pt x="1253563" y="794801"/>
                    <a:pt x="1263765" y="792956"/>
                    <a:pt x="1263765" y="792956"/>
                  </a:cubicBezTo>
                  <a:cubicBezTo>
                    <a:pt x="1264559" y="790575"/>
                    <a:pt x="1264371" y="787588"/>
                    <a:pt x="1266146" y="785813"/>
                  </a:cubicBezTo>
                  <a:cubicBezTo>
                    <a:pt x="1267921" y="784038"/>
                    <a:pt x="1270983" y="784420"/>
                    <a:pt x="1273290" y="783431"/>
                  </a:cubicBezTo>
                  <a:cubicBezTo>
                    <a:pt x="1276553" y="782033"/>
                    <a:pt x="1279640" y="780256"/>
                    <a:pt x="1282815" y="778669"/>
                  </a:cubicBezTo>
                  <a:cubicBezTo>
                    <a:pt x="1285990" y="775494"/>
                    <a:pt x="1288686" y="771754"/>
                    <a:pt x="1292340" y="769144"/>
                  </a:cubicBezTo>
                  <a:cubicBezTo>
                    <a:pt x="1294383" y="767685"/>
                    <a:pt x="1297239" y="767886"/>
                    <a:pt x="1299484" y="766763"/>
                  </a:cubicBezTo>
                  <a:cubicBezTo>
                    <a:pt x="1317544" y="757733"/>
                    <a:pt x="1304865" y="761735"/>
                    <a:pt x="1320915" y="754856"/>
                  </a:cubicBezTo>
                  <a:cubicBezTo>
                    <a:pt x="1325696" y="752807"/>
                    <a:pt x="1332753" y="751302"/>
                    <a:pt x="1337584" y="750094"/>
                  </a:cubicBezTo>
                  <a:cubicBezTo>
                    <a:pt x="1339965" y="748506"/>
                    <a:pt x="1342168" y="746611"/>
                    <a:pt x="1344728" y="745331"/>
                  </a:cubicBezTo>
                  <a:cubicBezTo>
                    <a:pt x="1346973" y="744209"/>
                    <a:pt x="1349458" y="743639"/>
                    <a:pt x="1351871" y="742950"/>
                  </a:cubicBezTo>
                  <a:cubicBezTo>
                    <a:pt x="1365814" y="738966"/>
                    <a:pt x="1366234" y="740085"/>
                    <a:pt x="1385209" y="738188"/>
                  </a:cubicBezTo>
                  <a:cubicBezTo>
                    <a:pt x="1388384" y="737394"/>
                    <a:pt x="1391587" y="736705"/>
                    <a:pt x="1394734" y="735806"/>
                  </a:cubicBezTo>
                  <a:cubicBezTo>
                    <a:pt x="1404013" y="733155"/>
                    <a:pt x="1410068" y="729342"/>
                    <a:pt x="1420928" y="728663"/>
                  </a:cubicBezTo>
                  <a:lnTo>
                    <a:pt x="1459028" y="726281"/>
                  </a:lnTo>
                  <a:cubicBezTo>
                    <a:pt x="1467759" y="727075"/>
                    <a:pt x="1476542" y="727423"/>
                    <a:pt x="1485221" y="728663"/>
                  </a:cubicBezTo>
                  <a:cubicBezTo>
                    <a:pt x="1487706" y="729018"/>
                    <a:pt x="1489855" y="731044"/>
                    <a:pt x="1492365" y="731044"/>
                  </a:cubicBezTo>
                  <a:cubicBezTo>
                    <a:pt x="1505090" y="731044"/>
                    <a:pt x="1517765" y="729457"/>
                    <a:pt x="1530465" y="728663"/>
                  </a:cubicBezTo>
                  <a:cubicBezTo>
                    <a:pt x="1537450" y="727266"/>
                    <a:pt x="1543110" y="726645"/>
                    <a:pt x="1549515" y="723900"/>
                  </a:cubicBezTo>
                  <a:cubicBezTo>
                    <a:pt x="1552778" y="722502"/>
                    <a:pt x="1555716" y="720384"/>
                    <a:pt x="1559040" y="719138"/>
                  </a:cubicBezTo>
                  <a:cubicBezTo>
                    <a:pt x="1562104" y="717989"/>
                    <a:pt x="1565418" y="717655"/>
                    <a:pt x="1568565" y="716756"/>
                  </a:cubicBezTo>
                  <a:cubicBezTo>
                    <a:pt x="1570979" y="716066"/>
                    <a:pt x="1573328" y="715169"/>
                    <a:pt x="1575709" y="714375"/>
                  </a:cubicBezTo>
                  <a:cubicBezTo>
                    <a:pt x="1584273" y="701528"/>
                    <a:pt x="1576288" y="709661"/>
                    <a:pt x="1597140" y="704850"/>
                  </a:cubicBezTo>
                  <a:cubicBezTo>
                    <a:pt x="1602032" y="703721"/>
                    <a:pt x="1611428" y="700088"/>
                    <a:pt x="1611428" y="700088"/>
                  </a:cubicBezTo>
                  <a:cubicBezTo>
                    <a:pt x="1613809" y="700882"/>
                    <a:pt x="1616483" y="701077"/>
                    <a:pt x="1618571" y="702469"/>
                  </a:cubicBezTo>
                  <a:cubicBezTo>
                    <a:pt x="1626394" y="707685"/>
                    <a:pt x="1624989" y="710169"/>
                    <a:pt x="1630478" y="716756"/>
                  </a:cubicBezTo>
                  <a:cubicBezTo>
                    <a:pt x="1632634" y="719343"/>
                    <a:pt x="1634963" y="721833"/>
                    <a:pt x="1637621" y="723900"/>
                  </a:cubicBezTo>
                  <a:cubicBezTo>
                    <a:pt x="1642139" y="727414"/>
                    <a:pt x="1647862" y="729378"/>
                    <a:pt x="1651909" y="733425"/>
                  </a:cubicBezTo>
                  <a:cubicBezTo>
                    <a:pt x="1654290" y="735806"/>
                    <a:pt x="1655858" y="739504"/>
                    <a:pt x="1659053" y="740569"/>
                  </a:cubicBezTo>
                  <a:cubicBezTo>
                    <a:pt x="1665872" y="742842"/>
                    <a:pt x="1673340" y="742156"/>
                    <a:pt x="1680484" y="742950"/>
                  </a:cubicBezTo>
                  <a:cubicBezTo>
                    <a:pt x="1683659" y="743744"/>
                    <a:pt x="1686862" y="744432"/>
                    <a:pt x="1690009" y="745331"/>
                  </a:cubicBezTo>
                  <a:cubicBezTo>
                    <a:pt x="1692423" y="746021"/>
                    <a:pt x="1694703" y="747168"/>
                    <a:pt x="1697153" y="747713"/>
                  </a:cubicBezTo>
                  <a:cubicBezTo>
                    <a:pt x="1701866" y="748760"/>
                    <a:pt x="1706678" y="749300"/>
                    <a:pt x="1711440" y="750094"/>
                  </a:cubicBezTo>
                  <a:cubicBezTo>
                    <a:pt x="1717790" y="752475"/>
                    <a:pt x="1724008" y="755244"/>
                    <a:pt x="1730490" y="757238"/>
                  </a:cubicBezTo>
                  <a:cubicBezTo>
                    <a:pt x="1734358" y="758428"/>
                    <a:pt x="1738404" y="758954"/>
                    <a:pt x="1742396" y="759619"/>
                  </a:cubicBezTo>
                  <a:cubicBezTo>
                    <a:pt x="1759777" y="762516"/>
                    <a:pt x="1765920" y="762623"/>
                    <a:pt x="1785259" y="764381"/>
                  </a:cubicBezTo>
                  <a:cubicBezTo>
                    <a:pt x="1789228" y="765175"/>
                    <a:pt x="1793407" y="765260"/>
                    <a:pt x="1797165" y="766763"/>
                  </a:cubicBezTo>
                  <a:cubicBezTo>
                    <a:pt x="1831497" y="780496"/>
                    <a:pt x="1790707" y="769314"/>
                    <a:pt x="1818596" y="776288"/>
                  </a:cubicBezTo>
                  <a:cubicBezTo>
                    <a:pt x="1845590" y="796532"/>
                    <a:pt x="1811486" y="771843"/>
                    <a:pt x="1837646" y="788194"/>
                  </a:cubicBezTo>
                  <a:cubicBezTo>
                    <a:pt x="1841011" y="790298"/>
                    <a:pt x="1843544" y="793726"/>
                    <a:pt x="1847171" y="795338"/>
                  </a:cubicBezTo>
                  <a:cubicBezTo>
                    <a:pt x="1850870" y="796982"/>
                    <a:pt x="1855109" y="796925"/>
                    <a:pt x="1859078" y="797719"/>
                  </a:cubicBezTo>
                  <a:cubicBezTo>
                    <a:pt x="1863840" y="800894"/>
                    <a:pt x="1870190" y="802482"/>
                    <a:pt x="1873365" y="807244"/>
                  </a:cubicBezTo>
                  <a:cubicBezTo>
                    <a:pt x="1879520" y="816476"/>
                    <a:pt x="1875413" y="813483"/>
                    <a:pt x="1885271" y="816769"/>
                  </a:cubicBezTo>
                  <a:cubicBezTo>
                    <a:pt x="1888446" y="819150"/>
                    <a:pt x="1891990" y="821107"/>
                    <a:pt x="1894796" y="823913"/>
                  </a:cubicBezTo>
                  <a:cubicBezTo>
                    <a:pt x="1896820" y="825937"/>
                    <a:pt x="1896706" y="830837"/>
                    <a:pt x="1899559" y="831056"/>
                  </a:cubicBezTo>
                  <a:cubicBezTo>
                    <a:pt x="1918569" y="832518"/>
                    <a:pt x="1937659" y="829469"/>
                    <a:pt x="1956709" y="828675"/>
                  </a:cubicBezTo>
                  <a:cubicBezTo>
                    <a:pt x="1960678" y="827881"/>
                    <a:pt x="1964689" y="827276"/>
                    <a:pt x="1968615" y="826294"/>
                  </a:cubicBezTo>
                  <a:cubicBezTo>
                    <a:pt x="1971050" y="825685"/>
                    <a:pt x="1973324" y="824522"/>
                    <a:pt x="1975759" y="823913"/>
                  </a:cubicBezTo>
                  <a:cubicBezTo>
                    <a:pt x="1984699" y="821678"/>
                    <a:pt x="1987192" y="822414"/>
                    <a:pt x="1994809" y="819150"/>
                  </a:cubicBezTo>
                  <a:cubicBezTo>
                    <a:pt x="1998072" y="817752"/>
                    <a:pt x="2001071" y="815786"/>
                    <a:pt x="2004334" y="814388"/>
                  </a:cubicBezTo>
                  <a:cubicBezTo>
                    <a:pt x="2006641" y="813399"/>
                    <a:pt x="2009233" y="813129"/>
                    <a:pt x="2011478" y="812006"/>
                  </a:cubicBezTo>
                  <a:cubicBezTo>
                    <a:pt x="2014037" y="810726"/>
                    <a:pt x="2015991" y="808371"/>
                    <a:pt x="2018621" y="807244"/>
                  </a:cubicBezTo>
                  <a:cubicBezTo>
                    <a:pt x="2050451" y="793603"/>
                    <a:pt x="2009801" y="814068"/>
                    <a:pt x="2035290" y="802481"/>
                  </a:cubicBezTo>
                  <a:cubicBezTo>
                    <a:pt x="2062005" y="790337"/>
                    <a:pt x="2045072" y="794809"/>
                    <a:pt x="2066246" y="790575"/>
                  </a:cubicBezTo>
                  <a:cubicBezTo>
                    <a:pt x="2069421" y="788194"/>
                    <a:pt x="2072343" y="785431"/>
                    <a:pt x="2075771" y="783431"/>
                  </a:cubicBezTo>
                  <a:cubicBezTo>
                    <a:pt x="2081903" y="779854"/>
                    <a:pt x="2088914" y="777844"/>
                    <a:pt x="2094821" y="773906"/>
                  </a:cubicBezTo>
                  <a:cubicBezTo>
                    <a:pt x="2104688" y="767329"/>
                    <a:pt x="2099189" y="769838"/>
                    <a:pt x="2111490" y="766763"/>
                  </a:cubicBezTo>
                  <a:cubicBezTo>
                    <a:pt x="2116253" y="764382"/>
                    <a:pt x="2120912" y="761782"/>
                    <a:pt x="2125778" y="759619"/>
                  </a:cubicBezTo>
                  <a:cubicBezTo>
                    <a:pt x="2129752" y="757853"/>
                    <a:pt x="2138667" y="755696"/>
                    <a:pt x="2142446" y="754856"/>
                  </a:cubicBezTo>
                  <a:cubicBezTo>
                    <a:pt x="2164632" y="749925"/>
                    <a:pt x="2143724" y="755057"/>
                    <a:pt x="2171021" y="750094"/>
                  </a:cubicBezTo>
                  <a:cubicBezTo>
                    <a:pt x="2174241" y="749509"/>
                    <a:pt x="2177337" y="748355"/>
                    <a:pt x="2180546" y="747713"/>
                  </a:cubicBezTo>
                  <a:cubicBezTo>
                    <a:pt x="2185281" y="746766"/>
                    <a:pt x="2190083" y="746195"/>
                    <a:pt x="2194834" y="745331"/>
                  </a:cubicBezTo>
                  <a:cubicBezTo>
                    <a:pt x="2218819" y="740970"/>
                    <a:pt x="2193547" y="744599"/>
                    <a:pt x="2225790" y="740569"/>
                  </a:cubicBezTo>
                  <a:cubicBezTo>
                    <a:pt x="2256935" y="696965"/>
                    <a:pt x="2227730" y="742158"/>
                    <a:pt x="2240078" y="714375"/>
                  </a:cubicBezTo>
                  <a:cubicBezTo>
                    <a:pt x="2247382" y="697941"/>
                    <a:pt x="2250507" y="704216"/>
                    <a:pt x="2256746" y="683419"/>
                  </a:cubicBezTo>
                  <a:cubicBezTo>
                    <a:pt x="2259127" y="675481"/>
                    <a:pt x="2261613" y="667574"/>
                    <a:pt x="2263890" y="659606"/>
                  </a:cubicBezTo>
                  <a:cubicBezTo>
                    <a:pt x="2269864" y="638698"/>
                    <a:pt x="2262947" y="660048"/>
                    <a:pt x="2268653" y="642938"/>
                  </a:cubicBezTo>
                  <a:cubicBezTo>
                    <a:pt x="2269447" y="638175"/>
                    <a:pt x="2270170" y="633400"/>
                    <a:pt x="2271034" y="628650"/>
                  </a:cubicBezTo>
                  <a:cubicBezTo>
                    <a:pt x="2271758" y="624668"/>
                    <a:pt x="2272750" y="620736"/>
                    <a:pt x="2273415" y="616744"/>
                  </a:cubicBezTo>
                  <a:cubicBezTo>
                    <a:pt x="2279315" y="581338"/>
                    <a:pt x="2272570" y="616201"/>
                    <a:pt x="2278178" y="588169"/>
                  </a:cubicBezTo>
                  <a:cubicBezTo>
                    <a:pt x="2278972" y="579438"/>
                    <a:pt x="2279319" y="570654"/>
                    <a:pt x="2280559" y="561975"/>
                  </a:cubicBezTo>
                  <a:cubicBezTo>
                    <a:pt x="2280914" y="559490"/>
                    <a:pt x="2282940" y="557341"/>
                    <a:pt x="2282940" y="554831"/>
                  </a:cubicBezTo>
                  <a:cubicBezTo>
                    <a:pt x="2282940" y="550784"/>
                    <a:pt x="2281624" y="546830"/>
                    <a:pt x="2280559" y="542925"/>
                  </a:cubicBezTo>
                  <a:cubicBezTo>
                    <a:pt x="2277029" y="529982"/>
                    <a:pt x="2276375" y="529797"/>
                    <a:pt x="2271034" y="519113"/>
                  </a:cubicBezTo>
                  <a:cubicBezTo>
                    <a:pt x="2270240" y="514350"/>
                    <a:pt x="2269824" y="509509"/>
                    <a:pt x="2268653" y="504825"/>
                  </a:cubicBezTo>
                  <a:cubicBezTo>
                    <a:pt x="2267435" y="499955"/>
                    <a:pt x="2263890" y="490538"/>
                    <a:pt x="2263890" y="490538"/>
                  </a:cubicBezTo>
                  <a:cubicBezTo>
                    <a:pt x="2263096" y="480219"/>
                    <a:pt x="2262652" y="469867"/>
                    <a:pt x="2261509" y="459581"/>
                  </a:cubicBezTo>
                  <a:cubicBezTo>
                    <a:pt x="2261062" y="455558"/>
                    <a:pt x="2259743" y="451675"/>
                    <a:pt x="2259128" y="447675"/>
                  </a:cubicBezTo>
                  <a:cubicBezTo>
                    <a:pt x="2258155" y="441350"/>
                    <a:pt x="2257540" y="434975"/>
                    <a:pt x="2256746" y="428625"/>
                  </a:cubicBezTo>
                  <a:cubicBezTo>
                    <a:pt x="2257951" y="387445"/>
                    <a:pt x="2283645" y="351924"/>
                    <a:pt x="2237696" y="338138"/>
                  </a:cubicBezTo>
                  <a:cubicBezTo>
                    <a:pt x="2234955" y="337316"/>
                    <a:pt x="2232934" y="334963"/>
                    <a:pt x="2230553" y="333375"/>
                  </a:cubicBezTo>
                  <a:cubicBezTo>
                    <a:pt x="2227038" y="328103"/>
                    <a:pt x="2224148" y="322756"/>
                    <a:pt x="2218646" y="319088"/>
                  </a:cubicBezTo>
                  <a:cubicBezTo>
                    <a:pt x="2214216" y="316135"/>
                    <a:pt x="2208546" y="315234"/>
                    <a:pt x="2204359" y="311944"/>
                  </a:cubicBezTo>
                  <a:cubicBezTo>
                    <a:pt x="2197298" y="306396"/>
                    <a:pt x="2191659" y="299244"/>
                    <a:pt x="2185309" y="292894"/>
                  </a:cubicBezTo>
                  <a:cubicBezTo>
                    <a:pt x="2176141" y="283726"/>
                    <a:pt x="2180033" y="288552"/>
                    <a:pt x="2173403" y="278606"/>
                  </a:cubicBezTo>
                  <a:cubicBezTo>
                    <a:pt x="2169387" y="258533"/>
                    <a:pt x="2173653" y="274430"/>
                    <a:pt x="2166259" y="257175"/>
                  </a:cubicBezTo>
                  <a:cubicBezTo>
                    <a:pt x="2160506" y="243749"/>
                    <a:pt x="2167535" y="256608"/>
                    <a:pt x="2161496" y="240506"/>
                  </a:cubicBezTo>
                  <a:cubicBezTo>
                    <a:pt x="2158904" y="233595"/>
                    <a:pt x="2155922" y="229763"/>
                    <a:pt x="2151971" y="223838"/>
                  </a:cubicBezTo>
                  <a:cubicBezTo>
                    <a:pt x="2147125" y="194758"/>
                    <a:pt x="2153132" y="222169"/>
                    <a:pt x="2144828" y="200025"/>
                  </a:cubicBezTo>
                  <a:cubicBezTo>
                    <a:pt x="2143679" y="196961"/>
                    <a:pt x="2143910" y="193427"/>
                    <a:pt x="2142446" y="190500"/>
                  </a:cubicBezTo>
                  <a:cubicBezTo>
                    <a:pt x="2140671" y="186950"/>
                    <a:pt x="2137684" y="184150"/>
                    <a:pt x="2135303" y="180975"/>
                  </a:cubicBezTo>
                  <a:cubicBezTo>
                    <a:pt x="2134509" y="178594"/>
                    <a:pt x="2134251" y="175960"/>
                    <a:pt x="2132921" y="173831"/>
                  </a:cubicBezTo>
                  <a:cubicBezTo>
                    <a:pt x="2126043" y="162827"/>
                    <a:pt x="2122173" y="161625"/>
                    <a:pt x="2113871" y="152400"/>
                  </a:cubicBezTo>
                  <a:cubicBezTo>
                    <a:pt x="2088559" y="124276"/>
                    <a:pt x="2112460" y="148608"/>
                    <a:pt x="2094821" y="130969"/>
                  </a:cubicBezTo>
                  <a:cubicBezTo>
                    <a:pt x="2096409" y="127794"/>
                    <a:pt x="2091635" y="130317"/>
                    <a:pt x="2099584" y="121444"/>
                  </a:cubicBezTo>
                  <a:cubicBezTo>
                    <a:pt x="2116649" y="102395"/>
                    <a:pt x="2098790" y="70643"/>
                    <a:pt x="2097203" y="59531"/>
                  </a:cubicBezTo>
                  <a:cubicBezTo>
                    <a:pt x="2094822" y="57944"/>
                    <a:pt x="2092690" y="55896"/>
                    <a:pt x="2090059" y="54769"/>
                  </a:cubicBezTo>
                  <a:cubicBezTo>
                    <a:pt x="2087051" y="53480"/>
                    <a:pt x="2083807" y="52388"/>
                    <a:pt x="2080534" y="52388"/>
                  </a:cubicBezTo>
                  <a:cubicBezTo>
                    <a:pt x="2059881" y="52388"/>
                    <a:pt x="2039259" y="53975"/>
                    <a:pt x="2018621" y="54769"/>
                  </a:cubicBezTo>
                  <a:cubicBezTo>
                    <a:pt x="2015446" y="55563"/>
                    <a:pt x="2012291" y="56440"/>
                    <a:pt x="2009096" y="57150"/>
                  </a:cubicBezTo>
                  <a:cubicBezTo>
                    <a:pt x="1997459" y="59736"/>
                    <a:pt x="1999336" y="58429"/>
                    <a:pt x="1990046" y="61913"/>
                  </a:cubicBezTo>
                  <a:cubicBezTo>
                    <a:pt x="1986044" y="63414"/>
                    <a:pt x="1981963" y="64763"/>
                    <a:pt x="1978140" y="66675"/>
                  </a:cubicBezTo>
                  <a:cubicBezTo>
                    <a:pt x="1975580" y="67955"/>
                    <a:pt x="1973627" y="70311"/>
                    <a:pt x="1970996" y="71438"/>
                  </a:cubicBezTo>
                  <a:cubicBezTo>
                    <a:pt x="1947561" y="81482"/>
                    <a:pt x="1975750" y="64978"/>
                    <a:pt x="1951946" y="78581"/>
                  </a:cubicBezTo>
                  <a:cubicBezTo>
                    <a:pt x="1944500" y="82836"/>
                    <a:pt x="1942933" y="85385"/>
                    <a:pt x="1935278" y="90488"/>
                  </a:cubicBezTo>
                  <a:cubicBezTo>
                    <a:pt x="1931427" y="93055"/>
                    <a:pt x="1927222" y="95064"/>
                    <a:pt x="1923371" y="97631"/>
                  </a:cubicBezTo>
                  <a:cubicBezTo>
                    <a:pt x="1920069" y="99832"/>
                    <a:pt x="1917097" y="102499"/>
                    <a:pt x="1913846" y="104775"/>
                  </a:cubicBezTo>
                  <a:cubicBezTo>
                    <a:pt x="1909157" y="108057"/>
                    <a:pt x="1904989" y="112490"/>
                    <a:pt x="1899559" y="114300"/>
                  </a:cubicBezTo>
                  <a:lnTo>
                    <a:pt x="1885271" y="119063"/>
                  </a:lnTo>
                  <a:cubicBezTo>
                    <a:pt x="1882890" y="119857"/>
                    <a:pt x="1880604" y="121031"/>
                    <a:pt x="1878128" y="121444"/>
                  </a:cubicBezTo>
                  <a:cubicBezTo>
                    <a:pt x="1873365" y="122238"/>
                    <a:pt x="1868575" y="122878"/>
                    <a:pt x="1863840" y="123825"/>
                  </a:cubicBezTo>
                  <a:cubicBezTo>
                    <a:pt x="1860631" y="124467"/>
                    <a:pt x="1857559" y="125773"/>
                    <a:pt x="1854315" y="126206"/>
                  </a:cubicBezTo>
                  <a:cubicBezTo>
                    <a:pt x="1845625" y="127365"/>
                    <a:pt x="1836852" y="127794"/>
                    <a:pt x="1828121" y="128588"/>
                  </a:cubicBezTo>
                  <a:cubicBezTo>
                    <a:pt x="1796896" y="136394"/>
                    <a:pt x="1858732" y="121501"/>
                    <a:pt x="1787640" y="133350"/>
                  </a:cubicBezTo>
                  <a:cubicBezTo>
                    <a:pt x="1783424" y="134053"/>
                    <a:pt x="1779907" y="137186"/>
                    <a:pt x="1775734" y="138113"/>
                  </a:cubicBezTo>
                  <a:cubicBezTo>
                    <a:pt x="1765543" y="140378"/>
                    <a:pt x="1755034" y="140922"/>
                    <a:pt x="1744778" y="142875"/>
                  </a:cubicBezTo>
                  <a:cubicBezTo>
                    <a:pt x="1699233" y="151550"/>
                    <a:pt x="1753671" y="144534"/>
                    <a:pt x="1704296" y="150019"/>
                  </a:cubicBezTo>
                  <a:cubicBezTo>
                    <a:pt x="1611851" y="176430"/>
                    <a:pt x="1685879" y="156989"/>
                    <a:pt x="1449503" y="152400"/>
                  </a:cubicBezTo>
                  <a:cubicBezTo>
                    <a:pt x="1446993" y="152351"/>
                    <a:pt x="1444794" y="150628"/>
                    <a:pt x="1442359" y="150019"/>
                  </a:cubicBezTo>
                  <a:cubicBezTo>
                    <a:pt x="1438433" y="149037"/>
                    <a:pt x="1434422" y="148432"/>
                    <a:pt x="1430453" y="147638"/>
                  </a:cubicBezTo>
                  <a:cubicBezTo>
                    <a:pt x="1401878" y="148432"/>
                    <a:pt x="1373277" y="148555"/>
                    <a:pt x="1344728" y="150019"/>
                  </a:cubicBezTo>
                  <a:cubicBezTo>
                    <a:pt x="1342221" y="150148"/>
                    <a:pt x="1340034" y="151856"/>
                    <a:pt x="1337584" y="152400"/>
                  </a:cubicBezTo>
                  <a:cubicBezTo>
                    <a:pt x="1332871" y="153447"/>
                    <a:pt x="1328046" y="153917"/>
                    <a:pt x="1323296" y="154781"/>
                  </a:cubicBezTo>
                  <a:cubicBezTo>
                    <a:pt x="1319314" y="155505"/>
                    <a:pt x="1315359" y="156369"/>
                    <a:pt x="1311390" y="157163"/>
                  </a:cubicBezTo>
                  <a:lnTo>
                    <a:pt x="1261384" y="152400"/>
                  </a:lnTo>
                  <a:cubicBezTo>
                    <a:pt x="1254232" y="151685"/>
                    <a:pt x="1247068" y="151035"/>
                    <a:pt x="1239953" y="150019"/>
                  </a:cubicBezTo>
                  <a:cubicBezTo>
                    <a:pt x="1235946" y="149447"/>
                    <a:pt x="1232028" y="148362"/>
                    <a:pt x="1228046" y="147638"/>
                  </a:cubicBezTo>
                  <a:cubicBezTo>
                    <a:pt x="1208080" y="144007"/>
                    <a:pt x="1180982" y="140494"/>
                    <a:pt x="1163753" y="140494"/>
                  </a:cubicBezTo>
                  <a:lnTo>
                    <a:pt x="1108984" y="147638"/>
                  </a:lnTo>
                  <a:close/>
                </a:path>
              </a:pathLst>
            </a:custGeom>
            <a:solidFill>
              <a:schemeClr val="bg1"/>
            </a:solidFill>
            <a:ln w="3175">
              <a:solidFill>
                <a:srgbClr val="7F7F7F">
                  <a:alpha val="25098"/>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7" name="TextBox 96"/>
            <p:cNvSpPr txBox="1"/>
            <p:nvPr/>
          </p:nvSpPr>
          <p:spPr>
            <a:xfrm>
              <a:off x="8139189" y="3754297"/>
              <a:ext cx="2405579" cy="523220"/>
            </a:xfrm>
            <a:prstGeom prst="rect">
              <a:avLst/>
            </a:prstGeom>
            <a:noFill/>
          </p:spPr>
          <p:txBody>
            <a:bodyPr wrap="square" rtlCol="0">
              <a:spAutoFit/>
            </a:bodyPr>
            <a:lstStyle/>
            <a:p>
              <a:pPr algn="ctr"/>
              <a:r>
                <a:rPr lang="fr-FR" sz="2800" b="1" dirty="0" smtClean="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REAL TIME</a:t>
              </a:r>
              <a:endParaRPr lang="fr-FR" sz="2800" b="1"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15" name="Group 114"/>
          <p:cNvGrpSpPr/>
          <p:nvPr/>
        </p:nvGrpSpPr>
        <p:grpSpPr>
          <a:xfrm flipH="1">
            <a:off x="9118993" y="3349696"/>
            <a:ext cx="469081" cy="663950"/>
            <a:chOff x="5906610" y="1524000"/>
            <a:chExt cx="575450" cy="814508"/>
          </a:xfrm>
        </p:grpSpPr>
        <p:sp>
          <p:nvSpPr>
            <p:cNvPr id="116" name="Freeform 115"/>
            <p:cNvSpPr/>
            <p:nvPr/>
          </p:nvSpPr>
          <p:spPr>
            <a:xfrm>
              <a:off x="5906610" y="1735398"/>
              <a:ext cx="575450" cy="603110"/>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38275 h 2709376"/>
                <a:gd name="connsiteX1" fmla="*/ 2609990 w 2737278"/>
                <a:gd name="connsiteY1" fmla="*/ 849677 h 2709376"/>
                <a:gd name="connsiteX2" fmla="*/ 140 w 2737278"/>
                <a:gd name="connsiteY2" fmla="*/ 1516427 h 2709376"/>
                <a:gd name="connsiteX3" fmla="*/ 361052 w 2737278"/>
                <a:gd name="connsiteY3" fmla="*/ 266875 h 2709376"/>
                <a:gd name="connsiteX4" fmla="*/ 1985733 w 2737278"/>
                <a:gd name="connsiteY4" fmla="*/ 38275 h 2709376"/>
                <a:gd name="connsiteX0" fmla="*/ 1985733 w 2737278"/>
                <a:gd name="connsiteY0" fmla="*/ 197737 h 2868838"/>
                <a:gd name="connsiteX1" fmla="*/ 2609990 w 2737278"/>
                <a:gd name="connsiteY1" fmla="*/ 1009139 h 2868838"/>
                <a:gd name="connsiteX2" fmla="*/ 140 w 2737278"/>
                <a:gd name="connsiteY2" fmla="*/ 1675889 h 2868838"/>
                <a:gd name="connsiteX3" fmla="*/ 361052 w 2737278"/>
                <a:gd name="connsiteY3" fmla="*/ 426337 h 2868838"/>
                <a:gd name="connsiteX4" fmla="*/ 1985733 w 2737278"/>
                <a:gd name="connsiteY4" fmla="*/ 197737 h 2868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868838">
                  <a:moveTo>
                    <a:pt x="1985733" y="197737"/>
                  </a:moveTo>
                  <a:cubicBezTo>
                    <a:pt x="2305470" y="456969"/>
                    <a:pt x="2470290" y="583689"/>
                    <a:pt x="2609990" y="1009139"/>
                  </a:cubicBezTo>
                  <a:cubicBezTo>
                    <a:pt x="3435490" y="2869689"/>
                    <a:pt x="-25260" y="3739639"/>
                    <a:pt x="140" y="1675889"/>
                  </a:cubicBezTo>
                  <a:cubicBezTo>
                    <a:pt x="140" y="1218689"/>
                    <a:pt x="90997" y="830780"/>
                    <a:pt x="361052" y="426337"/>
                  </a:cubicBezTo>
                  <a:cubicBezTo>
                    <a:pt x="762054" y="-51461"/>
                    <a:pt x="1504414" y="-127657"/>
                    <a:pt x="1985733" y="197737"/>
                  </a:cubicBezTo>
                  <a:close/>
                </a:path>
              </a:pathLst>
            </a:custGeom>
            <a:solidFill>
              <a:srgbClr val="262626">
                <a:alpha val="50196"/>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17" name="Group 116"/>
            <p:cNvGrpSpPr/>
            <p:nvPr/>
          </p:nvGrpSpPr>
          <p:grpSpPr>
            <a:xfrm>
              <a:off x="5925600" y="1524000"/>
              <a:ext cx="485358" cy="691367"/>
              <a:chOff x="-17068800" y="-21587295"/>
              <a:chExt cx="5638800" cy="8032186"/>
            </a:xfrm>
          </p:grpSpPr>
          <p:sp>
            <p:nvSpPr>
              <p:cNvPr id="118" name="Oval 117"/>
              <p:cNvSpPr/>
              <p:nvPr/>
            </p:nvSpPr>
            <p:spPr>
              <a:xfrm>
                <a:off x="-16916400" y="-18508109"/>
                <a:ext cx="5486400" cy="4953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9" name="Freeform 118"/>
              <p:cNvSpPr/>
              <p:nvPr/>
            </p:nvSpPr>
            <p:spPr>
              <a:xfrm>
                <a:off x="-16306799" y="-18685323"/>
                <a:ext cx="4017464" cy="3920345"/>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671101">
                    <a:moveTo>
                      <a:pt x="1985733" y="0"/>
                    </a:moveTo>
                    <a:cubicBezTo>
                      <a:pt x="2305470" y="259232"/>
                      <a:pt x="2470290" y="385952"/>
                      <a:pt x="2609990" y="811402"/>
                    </a:cubicBezTo>
                    <a:cubicBezTo>
                      <a:pt x="3435490" y="2671952"/>
                      <a:pt x="-25260" y="3541902"/>
                      <a:pt x="140" y="1478152"/>
                    </a:cubicBezTo>
                    <a:cubicBezTo>
                      <a:pt x="140" y="1020952"/>
                      <a:pt x="90997" y="633043"/>
                      <a:pt x="361052" y="228600"/>
                    </a:cubicBezTo>
                    <a:lnTo>
                      <a:pt x="1985733" y="0"/>
                    </a:lnTo>
                    <a:close/>
                  </a:path>
                </a:pathLst>
              </a:custGeom>
              <a:solidFill>
                <a:srgbClr val="262626">
                  <a:alpha val="29020"/>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0" name="Freeform 119"/>
              <p:cNvSpPr/>
              <p:nvPr/>
            </p:nvSpPr>
            <p:spPr>
              <a:xfrm>
                <a:off x="-15735440" y="-18317609"/>
                <a:ext cx="2737278" cy="2735999"/>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735999">
                    <a:moveTo>
                      <a:pt x="2076590" y="0"/>
                    </a:moveTo>
                    <a:cubicBezTo>
                      <a:pt x="2292490" y="311150"/>
                      <a:pt x="2470290" y="450850"/>
                      <a:pt x="2609990" y="876300"/>
                    </a:cubicBezTo>
                    <a:cubicBezTo>
                      <a:pt x="3435490" y="2736850"/>
                      <a:pt x="-25260" y="3606800"/>
                      <a:pt x="140" y="1543050"/>
                    </a:cubicBezTo>
                    <a:cubicBezTo>
                      <a:pt x="140" y="1085850"/>
                      <a:pt x="140" y="723900"/>
                      <a:pt x="114440" y="228600"/>
                    </a:cubicBezTo>
                    <a:lnTo>
                      <a:pt x="2076590" y="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1" name="Oval 120"/>
              <p:cNvSpPr/>
              <p:nvPr/>
            </p:nvSpPr>
            <p:spPr>
              <a:xfrm>
                <a:off x="-17068800" y="-21389837"/>
                <a:ext cx="4419600" cy="44196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2" name="Oval 121"/>
              <p:cNvSpPr/>
              <p:nvPr/>
            </p:nvSpPr>
            <p:spPr>
              <a:xfrm>
                <a:off x="-17068800" y="-21587295"/>
                <a:ext cx="4419600" cy="4419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sp>
        <p:nvSpPr>
          <p:cNvPr id="41" name="Isosceles Triangle 40"/>
          <p:cNvSpPr/>
          <p:nvPr/>
        </p:nvSpPr>
        <p:spPr>
          <a:xfrm rot="7092246">
            <a:off x="1829163" y="4476669"/>
            <a:ext cx="157564" cy="165180"/>
          </a:xfrm>
          <a:custGeom>
            <a:avLst/>
            <a:gdLst>
              <a:gd name="connsiteX0" fmla="*/ 0 w 263972"/>
              <a:gd name="connsiteY0" fmla="*/ 276730 h 276730"/>
              <a:gd name="connsiteX1" fmla="*/ 131986 w 263972"/>
              <a:gd name="connsiteY1" fmla="*/ 0 h 276730"/>
              <a:gd name="connsiteX2" fmla="*/ 263972 w 263972"/>
              <a:gd name="connsiteY2" fmla="*/ 276730 h 276730"/>
              <a:gd name="connsiteX3" fmla="*/ 0 w 263972"/>
              <a:gd name="connsiteY3"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71476 h 276730"/>
              <a:gd name="connsiteX4" fmla="*/ 0 w 263972"/>
              <a:gd name="connsiteY4"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28613 h 276730"/>
              <a:gd name="connsiteX4" fmla="*/ 0 w 263972"/>
              <a:gd name="connsiteY4" fmla="*/ 276730 h 276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972" h="276730">
                <a:moveTo>
                  <a:pt x="0" y="276730"/>
                </a:moveTo>
                <a:lnTo>
                  <a:pt x="131986" y="0"/>
                </a:lnTo>
                <a:lnTo>
                  <a:pt x="263972" y="276730"/>
                </a:lnTo>
                <a:lnTo>
                  <a:pt x="127639" y="228613"/>
                </a:lnTo>
                <a:lnTo>
                  <a:pt x="0" y="27673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5" name="Isosceles Triangle 40"/>
          <p:cNvSpPr/>
          <p:nvPr/>
        </p:nvSpPr>
        <p:spPr>
          <a:xfrm rot="10259891">
            <a:off x="2929137" y="1642904"/>
            <a:ext cx="157564" cy="165180"/>
          </a:xfrm>
          <a:custGeom>
            <a:avLst/>
            <a:gdLst>
              <a:gd name="connsiteX0" fmla="*/ 0 w 263972"/>
              <a:gd name="connsiteY0" fmla="*/ 276730 h 276730"/>
              <a:gd name="connsiteX1" fmla="*/ 131986 w 263972"/>
              <a:gd name="connsiteY1" fmla="*/ 0 h 276730"/>
              <a:gd name="connsiteX2" fmla="*/ 263972 w 263972"/>
              <a:gd name="connsiteY2" fmla="*/ 276730 h 276730"/>
              <a:gd name="connsiteX3" fmla="*/ 0 w 263972"/>
              <a:gd name="connsiteY3"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71476 h 276730"/>
              <a:gd name="connsiteX4" fmla="*/ 0 w 263972"/>
              <a:gd name="connsiteY4"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28613 h 276730"/>
              <a:gd name="connsiteX4" fmla="*/ 0 w 263972"/>
              <a:gd name="connsiteY4" fmla="*/ 276730 h 276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972" h="276730">
                <a:moveTo>
                  <a:pt x="0" y="276730"/>
                </a:moveTo>
                <a:lnTo>
                  <a:pt x="131986" y="0"/>
                </a:lnTo>
                <a:lnTo>
                  <a:pt x="263972" y="276730"/>
                </a:lnTo>
                <a:lnTo>
                  <a:pt x="127639" y="228613"/>
                </a:lnTo>
                <a:lnTo>
                  <a:pt x="0" y="27673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6" name="Isosceles Triangle 40"/>
          <p:cNvSpPr/>
          <p:nvPr/>
        </p:nvSpPr>
        <p:spPr>
          <a:xfrm rot="7597200">
            <a:off x="8733117" y="1002544"/>
            <a:ext cx="157564" cy="165180"/>
          </a:xfrm>
          <a:custGeom>
            <a:avLst/>
            <a:gdLst>
              <a:gd name="connsiteX0" fmla="*/ 0 w 263972"/>
              <a:gd name="connsiteY0" fmla="*/ 276730 h 276730"/>
              <a:gd name="connsiteX1" fmla="*/ 131986 w 263972"/>
              <a:gd name="connsiteY1" fmla="*/ 0 h 276730"/>
              <a:gd name="connsiteX2" fmla="*/ 263972 w 263972"/>
              <a:gd name="connsiteY2" fmla="*/ 276730 h 276730"/>
              <a:gd name="connsiteX3" fmla="*/ 0 w 263972"/>
              <a:gd name="connsiteY3"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71476 h 276730"/>
              <a:gd name="connsiteX4" fmla="*/ 0 w 263972"/>
              <a:gd name="connsiteY4"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28613 h 276730"/>
              <a:gd name="connsiteX4" fmla="*/ 0 w 263972"/>
              <a:gd name="connsiteY4" fmla="*/ 276730 h 276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972" h="276730">
                <a:moveTo>
                  <a:pt x="0" y="276730"/>
                </a:moveTo>
                <a:lnTo>
                  <a:pt x="131986" y="0"/>
                </a:lnTo>
                <a:lnTo>
                  <a:pt x="263972" y="276730"/>
                </a:lnTo>
                <a:lnTo>
                  <a:pt x="127639" y="228613"/>
                </a:lnTo>
                <a:lnTo>
                  <a:pt x="0" y="27673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7" name="Isosceles Triangle 40"/>
          <p:cNvSpPr/>
          <p:nvPr/>
        </p:nvSpPr>
        <p:spPr>
          <a:xfrm rot="13222043">
            <a:off x="10723476" y="3483155"/>
            <a:ext cx="157564" cy="165180"/>
          </a:xfrm>
          <a:custGeom>
            <a:avLst/>
            <a:gdLst>
              <a:gd name="connsiteX0" fmla="*/ 0 w 263972"/>
              <a:gd name="connsiteY0" fmla="*/ 276730 h 276730"/>
              <a:gd name="connsiteX1" fmla="*/ 131986 w 263972"/>
              <a:gd name="connsiteY1" fmla="*/ 0 h 276730"/>
              <a:gd name="connsiteX2" fmla="*/ 263972 w 263972"/>
              <a:gd name="connsiteY2" fmla="*/ 276730 h 276730"/>
              <a:gd name="connsiteX3" fmla="*/ 0 w 263972"/>
              <a:gd name="connsiteY3"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71476 h 276730"/>
              <a:gd name="connsiteX4" fmla="*/ 0 w 263972"/>
              <a:gd name="connsiteY4"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28613 h 276730"/>
              <a:gd name="connsiteX4" fmla="*/ 0 w 263972"/>
              <a:gd name="connsiteY4" fmla="*/ 276730 h 276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972" h="276730">
                <a:moveTo>
                  <a:pt x="0" y="276730"/>
                </a:moveTo>
                <a:lnTo>
                  <a:pt x="131986" y="0"/>
                </a:lnTo>
                <a:lnTo>
                  <a:pt x="263972" y="276730"/>
                </a:lnTo>
                <a:lnTo>
                  <a:pt x="127639" y="228613"/>
                </a:lnTo>
                <a:lnTo>
                  <a:pt x="0" y="27673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8" name="Isosceles Triangle 40"/>
          <p:cNvSpPr/>
          <p:nvPr/>
        </p:nvSpPr>
        <p:spPr>
          <a:xfrm rot="7431565">
            <a:off x="5427859" y="2441736"/>
            <a:ext cx="157564" cy="165180"/>
          </a:xfrm>
          <a:custGeom>
            <a:avLst/>
            <a:gdLst>
              <a:gd name="connsiteX0" fmla="*/ 0 w 263972"/>
              <a:gd name="connsiteY0" fmla="*/ 276730 h 276730"/>
              <a:gd name="connsiteX1" fmla="*/ 131986 w 263972"/>
              <a:gd name="connsiteY1" fmla="*/ 0 h 276730"/>
              <a:gd name="connsiteX2" fmla="*/ 263972 w 263972"/>
              <a:gd name="connsiteY2" fmla="*/ 276730 h 276730"/>
              <a:gd name="connsiteX3" fmla="*/ 0 w 263972"/>
              <a:gd name="connsiteY3"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71476 h 276730"/>
              <a:gd name="connsiteX4" fmla="*/ 0 w 263972"/>
              <a:gd name="connsiteY4"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28613 h 276730"/>
              <a:gd name="connsiteX4" fmla="*/ 0 w 263972"/>
              <a:gd name="connsiteY4" fmla="*/ 276730 h 276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972" h="276730">
                <a:moveTo>
                  <a:pt x="0" y="276730"/>
                </a:moveTo>
                <a:lnTo>
                  <a:pt x="131986" y="0"/>
                </a:lnTo>
                <a:lnTo>
                  <a:pt x="263972" y="276730"/>
                </a:lnTo>
                <a:lnTo>
                  <a:pt x="127639" y="228613"/>
                </a:lnTo>
                <a:lnTo>
                  <a:pt x="0" y="27673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0" name="Isosceles Triangle 40"/>
          <p:cNvSpPr/>
          <p:nvPr/>
        </p:nvSpPr>
        <p:spPr>
          <a:xfrm rot="12971351">
            <a:off x="7095712" y="4193983"/>
            <a:ext cx="157564" cy="165180"/>
          </a:xfrm>
          <a:custGeom>
            <a:avLst/>
            <a:gdLst>
              <a:gd name="connsiteX0" fmla="*/ 0 w 263972"/>
              <a:gd name="connsiteY0" fmla="*/ 276730 h 276730"/>
              <a:gd name="connsiteX1" fmla="*/ 131986 w 263972"/>
              <a:gd name="connsiteY1" fmla="*/ 0 h 276730"/>
              <a:gd name="connsiteX2" fmla="*/ 263972 w 263972"/>
              <a:gd name="connsiteY2" fmla="*/ 276730 h 276730"/>
              <a:gd name="connsiteX3" fmla="*/ 0 w 263972"/>
              <a:gd name="connsiteY3"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71476 h 276730"/>
              <a:gd name="connsiteX4" fmla="*/ 0 w 263972"/>
              <a:gd name="connsiteY4"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28613 h 276730"/>
              <a:gd name="connsiteX4" fmla="*/ 0 w 263972"/>
              <a:gd name="connsiteY4" fmla="*/ 276730 h 276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972" h="276730">
                <a:moveTo>
                  <a:pt x="0" y="276730"/>
                </a:moveTo>
                <a:lnTo>
                  <a:pt x="131986" y="0"/>
                </a:lnTo>
                <a:lnTo>
                  <a:pt x="263972" y="276730"/>
                </a:lnTo>
                <a:lnTo>
                  <a:pt x="127639" y="228613"/>
                </a:lnTo>
                <a:lnTo>
                  <a:pt x="0" y="27673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23" name="Group 122"/>
          <p:cNvGrpSpPr/>
          <p:nvPr/>
        </p:nvGrpSpPr>
        <p:grpSpPr>
          <a:xfrm>
            <a:off x="3155444" y="2307669"/>
            <a:ext cx="5848259" cy="2193064"/>
            <a:chOff x="3155444" y="2307669"/>
            <a:chExt cx="5848259" cy="2193064"/>
          </a:xfrm>
        </p:grpSpPr>
        <p:grpSp>
          <p:nvGrpSpPr>
            <p:cNvPr id="124" name="Group 123"/>
            <p:cNvGrpSpPr/>
            <p:nvPr/>
          </p:nvGrpSpPr>
          <p:grpSpPr>
            <a:xfrm>
              <a:off x="3325345" y="2307669"/>
              <a:ext cx="5544436" cy="2193064"/>
              <a:chOff x="3325345" y="2307669"/>
              <a:chExt cx="5544436" cy="2193064"/>
            </a:xfrm>
          </p:grpSpPr>
          <p:sp>
            <p:nvSpPr>
              <p:cNvPr id="126" name="Freeform 125"/>
              <p:cNvSpPr/>
              <p:nvPr/>
            </p:nvSpPr>
            <p:spPr>
              <a:xfrm>
                <a:off x="3387301" y="2645298"/>
                <a:ext cx="5482480" cy="1855435"/>
              </a:xfrm>
              <a:custGeom>
                <a:avLst/>
                <a:gdLst>
                  <a:gd name="connsiteX0" fmla="*/ 5414314 w 5484973"/>
                  <a:gd name="connsiteY0" fmla="*/ 0 h 1759806"/>
                  <a:gd name="connsiteX1" fmla="*/ 5420965 w 5484973"/>
                  <a:gd name="connsiteY1" fmla="*/ 13302 h 1759806"/>
                  <a:gd name="connsiteX2" fmla="*/ 5448397 w 5484973"/>
                  <a:gd name="connsiteY2" fmla="*/ 68166 h 1759806"/>
                  <a:gd name="connsiteX3" fmla="*/ 5466685 w 5484973"/>
                  <a:gd name="connsiteY3" fmla="*/ 141318 h 1759806"/>
                  <a:gd name="connsiteX4" fmla="*/ 5475829 w 5484973"/>
                  <a:gd name="connsiteY4" fmla="*/ 223614 h 1759806"/>
                  <a:gd name="connsiteX5" fmla="*/ 5484973 w 5484973"/>
                  <a:gd name="connsiteY5" fmla="*/ 260190 h 1759806"/>
                  <a:gd name="connsiteX6" fmla="*/ 5475829 w 5484973"/>
                  <a:gd name="connsiteY6" fmla="*/ 571086 h 1759806"/>
                  <a:gd name="connsiteX7" fmla="*/ 5457541 w 5484973"/>
                  <a:gd name="connsiteY7" fmla="*/ 598518 h 1759806"/>
                  <a:gd name="connsiteX8" fmla="*/ 5430109 w 5484973"/>
                  <a:gd name="connsiteY8" fmla="*/ 653382 h 1759806"/>
                  <a:gd name="connsiteX9" fmla="*/ 5375245 w 5484973"/>
                  <a:gd name="connsiteY9" fmla="*/ 689958 h 1759806"/>
                  <a:gd name="connsiteX10" fmla="*/ 5329525 w 5484973"/>
                  <a:gd name="connsiteY10" fmla="*/ 726534 h 1759806"/>
                  <a:gd name="connsiteX11" fmla="*/ 5228941 w 5484973"/>
                  <a:gd name="connsiteY11" fmla="*/ 790542 h 1759806"/>
                  <a:gd name="connsiteX12" fmla="*/ 5119213 w 5484973"/>
                  <a:gd name="connsiteY12" fmla="*/ 781398 h 1759806"/>
                  <a:gd name="connsiteX13" fmla="*/ 5064349 w 5484973"/>
                  <a:gd name="connsiteY13" fmla="*/ 753966 h 1759806"/>
                  <a:gd name="connsiteX14" fmla="*/ 5036917 w 5484973"/>
                  <a:gd name="connsiteY14" fmla="*/ 744822 h 1759806"/>
                  <a:gd name="connsiteX15" fmla="*/ 4954621 w 5484973"/>
                  <a:gd name="connsiteY15" fmla="*/ 708246 h 1759806"/>
                  <a:gd name="connsiteX16" fmla="*/ 4927189 w 5484973"/>
                  <a:gd name="connsiteY16" fmla="*/ 699102 h 1759806"/>
                  <a:gd name="connsiteX17" fmla="*/ 4634581 w 5484973"/>
                  <a:gd name="connsiteY17" fmla="*/ 708246 h 1759806"/>
                  <a:gd name="connsiteX18" fmla="*/ 4598005 w 5484973"/>
                  <a:gd name="connsiteY18" fmla="*/ 735678 h 1759806"/>
                  <a:gd name="connsiteX19" fmla="*/ 4543141 w 5484973"/>
                  <a:gd name="connsiteY19" fmla="*/ 781398 h 1759806"/>
                  <a:gd name="connsiteX20" fmla="*/ 4533997 w 5484973"/>
                  <a:gd name="connsiteY20" fmla="*/ 808830 h 1759806"/>
                  <a:gd name="connsiteX21" fmla="*/ 4506565 w 5484973"/>
                  <a:gd name="connsiteY21" fmla="*/ 872838 h 1759806"/>
                  <a:gd name="connsiteX22" fmla="*/ 4469989 w 5484973"/>
                  <a:gd name="connsiteY22" fmla="*/ 881982 h 1759806"/>
                  <a:gd name="connsiteX23" fmla="*/ 4415125 w 5484973"/>
                  <a:gd name="connsiteY23" fmla="*/ 900270 h 1759806"/>
                  <a:gd name="connsiteX24" fmla="*/ 4268821 w 5484973"/>
                  <a:gd name="connsiteY24" fmla="*/ 900270 h 1759806"/>
                  <a:gd name="connsiteX25" fmla="*/ 4241389 w 5484973"/>
                  <a:gd name="connsiteY25" fmla="*/ 918558 h 1759806"/>
                  <a:gd name="connsiteX26" fmla="*/ 4223101 w 5484973"/>
                  <a:gd name="connsiteY26" fmla="*/ 945990 h 1759806"/>
                  <a:gd name="connsiteX27" fmla="*/ 4131661 w 5484973"/>
                  <a:gd name="connsiteY27" fmla="*/ 973422 h 1759806"/>
                  <a:gd name="connsiteX28" fmla="*/ 4049365 w 5484973"/>
                  <a:gd name="connsiteY28" fmla="*/ 945990 h 1759806"/>
                  <a:gd name="connsiteX29" fmla="*/ 4021933 w 5484973"/>
                  <a:gd name="connsiteY29" fmla="*/ 936846 h 1759806"/>
                  <a:gd name="connsiteX30" fmla="*/ 3903061 w 5484973"/>
                  <a:gd name="connsiteY30" fmla="*/ 945990 h 1759806"/>
                  <a:gd name="connsiteX31" fmla="*/ 3875629 w 5484973"/>
                  <a:gd name="connsiteY31" fmla="*/ 964278 h 1759806"/>
                  <a:gd name="connsiteX32" fmla="*/ 3811621 w 5484973"/>
                  <a:gd name="connsiteY32" fmla="*/ 1019142 h 1759806"/>
                  <a:gd name="connsiteX33" fmla="*/ 3784189 w 5484973"/>
                  <a:gd name="connsiteY33" fmla="*/ 1037430 h 1759806"/>
                  <a:gd name="connsiteX34" fmla="*/ 3765901 w 5484973"/>
                  <a:gd name="connsiteY34" fmla="*/ 1064862 h 1759806"/>
                  <a:gd name="connsiteX35" fmla="*/ 3729325 w 5484973"/>
                  <a:gd name="connsiteY35" fmla="*/ 1092294 h 1759806"/>
                  <a:gd name="connsiteX36" fmla="*/ 3665317 w 5484973"/>
                  <a:gd name="connsiteY36" fmla="*/ 1110582 h 1759806"/>
                  <a:gd name="connsiteX37" fmla="*/ 3637885 w 5484973"/>
                  <a:gd name="connsiteY37" fmla="*/ 1128870 h 1759806"/>
                  <a:gd name="connsiteX38" fmla="*/ 3583021 w 5484973"/>
                  <a:gd name="connsiteY38" fmla="*/ 1138014 h 1759806"/>
                  <a:gd name="connsiteX39" fmla="*/ 3546445 w 5484973"/>
                  <a:gd name="connsiteY39" fmla="*/ 1147158 h 1759806"/>
                  <a:gd name="connsiteX40" fmla="*/ 3345277 w 5484973"/>
                  <a:gd name="connsiteY40" fmla="*/ 1138014 h 1759806"/>
                  <a:gd name="connsiteX41" fmla="*/ 3308701 w 5484973"/>
                  <a:gd name="connsiteY41" fmla="*/ 1119726 h 1759806"/>
                  <a:gd name="connsiteX42" fmla="*/ 3116677 w 5484973"/>
                  <a:gd name="connsiteY42" fmla="*/ 1128870 h 1759806"/>
                  <a:gd name="connsiteX43" fmla="*/ 3052669 w 5484973"/>
                  <a:gd name="connsiteY43" fmla="*/ 1147158 h 1759806"/>
                  <a:gd name="connsiteX44" fmla="*/ 2997805 w 5484973"/>
                  <a:gd name="connsiteY44" fmla="*/ 1192878 h 1759806"/>
                  <a:gd name="connsiteX45" fmla="*/ 2970373 w 5484973"/>
                  <a:gd name="connsiteY45" fmla="*/ 1202022 h 1759806"/>
                  <a:gd name="connsiteX46" fmla="*/ 2833213 w 5484973"/>
                  <a:gd name="connsiteY46" fmla="*/ 1192878 h 1759806"/>
                  <a:gd name="connsiteX47" fmla="*/ 2787493 w 5484973"/>
                  <a:gd name="connsiteY47" fmla="*/ 1183734 h 1759806"/>
                  <a:gd name="connsiteX48" fmla="*/ 2714341 w 5484973"/>
                  <a:gd name="connsiteY48" fmla="*/ 1202022 h 1759806"/>
                  <a:gd name="connsiteX49" fmla="*/ 2686909 w 5484973"/>
                  <a:gd name="connsiteY49" fmla="*/ 1229454 h 1759806"/>
                  <a:gd name="connsiteX50" fmla="*/ 2659477 w 5484973"/>
                  <a:gd name="connsiteY50" fmla="*/ 1238598 h 1759806"/>
                  <a:gd name="connsiteX51" fmla="*/ 2494885 w 5484973"/>
                  <a:gd name="connsiteY51" fmla="*/ 1247742 h 1759806"/>
                  <a:gd name="connsiteX52" fmla="*/ 2467453 w 5484973"/>
                  <a:gd name="connsiteY52" fmla="*/ 1275174 h 1759806"/>
                  <a:gd name="connsiteX53" fmla="*/ 2440021 w 5484973"/>
                  <a:gd name="connsiteY53" fmla="*/ 1284318 h 1759806"/>
                  <a:gd name="connsiteX54" fmla="*/ 2421733 w 5484973"/>
                  <a:gd name="connsiteY54" fmla="*/ 1311750 h 1759806"/>
                  <a:gd name="connsiteX55" fmla="*/ 2376013 w 5484973"/>
                  <a:gd name="connsiteY55" fmla="*/ 1375758 h 1759806"/>
                  <a:gd name="connsiteX56" fmla="*/ 2366869 w 5484973"/>
                  <a:gd name="connsiteY56" fmla="*/ 1439766 h 1759806"/>
                  <a:gd name="connsiteX57" fmla="*/ 2339437 w 5484973"/>
                  <a:gd name="connsiteY57" fmla="*/ 1448910 h 1759806"/>
                  <a:gd name="connsiteX58" fmla="*/ 2174845 w 5484973"/>
                  <a:gd name="connsiteY58" fmla="*/ 1439766 h 1759806"/>
                  <a:gd name="connsiteX59" fmla="*/ 2129125 w 5484973"/>
                  <a:gd name="connsiteY59" fmla="*/ 1421478 h 1759806"/>
                  <a:gd name="connsiteX60" fmla="*/ 2074261 w 5484973"/>
                  <a:gd name="connsiteY60" fmla="*/ 1403190 h 1759806"/>
                  <a:gd name="connsiteX61" fmla="*/ 1991965 w 5484973"/>
                  <a:gd name="connsiteY61" fmla="*/ 1357470 h 1759806"/>
                  <a:gd name="connsiteX62" fmla="*/ 1781653 w 5484973"/>
                  <a:gd name="connsiteY62" fmla="*/ 1366614 h 1759806"/>
                  <a:gd name="connsiteX63" fmla="*/ 1745077 w 5484973"/>
                  <a:gd name="connsiteY63" fmla="*/ 1375758 h 1759806"/>
                  <a:gd name="connsiteX64" fmla="*/ 1735933 w 5484973"/>
                  <a:gd name="connsiteY64" fmla="*/ 1403190 h 1759806"/>
                  <a:gd name="connsiteX65" fmla="*/ 1726789 w 5484973"/>
                  <a:gd name="connsiteY65" fmla="*/ 1494630 h 1759806"/>
                  <a:gd name="connsiteX66" fmla="*/ 1644493 w 5484973"/>
                  <a:gd name="connsiteY66" fmla="*/ 1540350 h 1759806"/>
                  <a:gd name="connsiteX67" fmla="*/ 1580485 w 5484973"/>
                  <a:gd name="connsiteY67" fmla="*/ 1549494 h 1759806"/>
                  <a:gd name="connsiteX68" fmla="*/ 1498189 w 5484973"/>
                  <a:gd name="connsiteY68" fmla="*/ 1576926 h 1759806"/>
                  <a:gd name="connsiteX69" fmla="*/ 1470757 w 5484973"/>
                  <a:gd name="connsiteY69" fmla="*/ 1586070 h 1759806"/>
                  <a:gd name="connsiteX70" fmla="*/ 1434181 w 5484973"/>
                  <a:gd name="connsiteY70" fmla="*/ 1595214 h 1759806"/>
                  <a:gd name="connsiteX71" fmla="*/ 1406749 w 5484973"/>
                  <a:gd name="connsiteY71" fmla="*/ 1622646 h 1759806"/>
                  <a:gd name="connsiteX72" fmla="*/ 1379317 w 5484973"/>
                  <a:gd name="connsiteY72" fmla="*/ 1631790 h 1759806"/>
                  <a:gd name="connsiteX73" fmla="*/ 1132429 w 5484973"/>
                  <a:gd name="connsiteY73" fmla="*/ 1640934 h 1759806"/>
                  <a:gd name="connsiteX74" fmla="*/ 1104997 w 5484973"/>
                  <a:gd name="connsiteY74" fmla="*/ 1659222 h 1759806"/>
                  <a:gd name="connsiteX75" fmla="*/ 1031845 w 5484973"/>
                  <a:gd name="connsiteY75" fmla="*/ 1686654 h 1759806"/>
                  <a:gd name="connsiteX76" fmla="*/ 1013557 w 5484973"/>
                  <a:gd name="connsiteY76" fmla="*/ 1714086 h 1759806"/>
                  <a:gd name="connsiteX77" fmla="*/ 958693 w 5484973"/>
                  <a:gd name="connsiteY77" fmla="*/ 1732374 h 1759806"/>
                  <a:gd name="connsiteX78" fmla="*/ 611221 w 5484973"/>
                  <a:gd name="connsiteY78" fmla="*/ 1714086 h 1759806"/>
                  <a:gd name="connsiteX79" fmla="*/ 483205 w 5484973"/>
                  <a:gd name="connsiteY79" fmla="*/ 1704942 h 1759806"/>
                  <a:gd name="connsiteX80" fmla="*/ 446629 w 5484973"/>
                  <a:gd name="connsiteY80" fmla="*/ 1695798 h 1759806"/>
                  <a:gd name="connsiteX81" fmla="*/ 373477 w 5484973"/>
                  <a:gd name="connsiteY81" fmla="*/ 1686654 h 1759806"/>
                  <a:gd name="connsiteX82" fmla="*/ 272893 w 5484973"/>
                  <a:gd name="connsiteY82" fmla="*/ 1704942 h 1759806"/>
                  <a:gd name="connsiteX83" fmla="*/ 245461 w 5484973"/>
                  <a:gd name="connsiteY83" fmla="*/ 1714086 h 1759806"/>
                  <a:gd name="connsiteX84" fmla="*/ 181453 w 5484973"/>
                  <a:gd name="connsiteY84" fmla="*/ 1759806 h 1759806"/>
                  <a:gd name="connsiteX85" fmla="*/ 126589 w 5484973"/>
                  <a:gd name="connsiteY85" fmla="*/ 1750662 h 1759806"/>
                  <a:gd name="connsiteX86" fmla="*/ 99157 w 5484973"/>
                  <a:gd name="connsiteY86" fmla="*/ 1677510 h 1759806"/>
                  <a:gd name="connsiteX87" fmla="*/ 90013 w 5484973"/>
                  <a:gd name="connsiteY87" fmla="*/ 1531206 h 1759806"/>
                  <a:gd name="connsiteX88" fmla="*/ 80869 w 5484973"/>
                  <a:gd name="connsiteY88" fmla="*/ 1503774 h 1759806"/>
                  <a:gd name="connsiteX89" fmla="*/ 44293 w 5484973"/>
                  <a:gd name="connsiteY89" fmla="*/ 1439766 h 1759806"/>
                  <a:gd name="connsiteX90" fmla="*/ 16861 w 5484973"/>
                  <a:gd name="connsiteY90" fmla="*/ 1412334 h 1759806"/>
                  <a:gd name="connsiteX91" fmla="*/ 0 w 5484973"/>
                  <a:gd name="connsiteY91" fmla="*/ 1361750 h 1759806"/>
                  <a:gd name="connsiteX0" fmla="*/ 5414314 w 5484973"/>
                  <a:gd name="connsiteY0" fmla="*/ 0 h 1759806"/>
                  <a:gd name="connsiteX1" fmla="*/ 5420965 w 5484973"/>
                  <a:gd name="connsiteY1" fmla="*/ 13302 h 1759806"/>
                  <a:gd name="connsiteX2" fmla="*/ 5448397 w 5484973"/>
                  <a:gd name="connsiteY2" fmla="*/ 68166 h 1759806"/>
                  <a:gd name="connsiteX3" fmla="*/ 5466685 w 5484973"/>
                  <a:gd name="connsiteY3" fmla="*/ 141318 h 1759806"/>
                  <a:gd name="connsiteX4" fmla="*/ 5475829 w 5484973"/>
                  <a:gd name="connsiteY4" fmla="*/ 223614 h 1759806"/>
                  <a:gd name="connsiteX5" fmla="*/ 5484973 w 5484973"/>
                  <a:gd name="connsiteY5" fmla="*/ 260190 h 1759806"/>
                  <a:gd name="connsiteX6" fmla="*/ 5475829 w 5484973"/>
                  <a:gd name="connsiteY6" fmla="*/ 571086 h 1759806"/>
                  <a:gd name="connsiteX7" fmla="*/ 5457541 w 5484973"/>
                  <a:gd name="connsiteY7" fmla="*/ 598518 h 1759806"/>
                  <a:gd name="connsiteX8" fmla="*/ 5430109 w 5484973"/>
                  <a:gd name="connsiteY8" fmla="*/ 653382 h 1759806"/>
                  <a:gd name="connsiteX9" fmla="*/ 5375245 w 5484973"/>
                  <a:gd name="connsiteY9" fmla="*/ 689958 h 1759806"/>
                  <a:gd name="connsiteX10" fmla="*/ 5329525 w 5484973"/>
                  <a:gd name="connsiteY10" fmla="*/ 726534 h 1759806"/>
                  <a:gd name="connsiteX11" fmla="*/ 5228941 w 5484973"/>
                  <a:gd name="connsiteY11" fmla="*/ 790542 h 1759806"/>
                  <a:gd name="connsiteX12" fmla="*/ 5119213 w 5484973"/>
                  <a:gd name="connsiteY12" fmla="*/ 781398 h 1759806"/>
                  <a:gd name="connsiteX13" fmla="*/ 5064349 w 5484973"/>
                  <a:gd name="connsiteY13" fmla="*/ 753966 h 1759806"/>
                  <a:gd name="connsiteX14" fmla="*/ 5036917 w 5484973"/>
                  <a:gd name="connsiteY14" fmla="*/ 744822 h 1759806"/>
                  <a:gd name="connsiteX15" fmla="*/ 4954621 w 5484973"/>
                  <a:gd name="connsiteY15" fmla="*/ 708246 h 1759806"/>
                  <a:gd name="connsiteX16" fmla="*/ 4927189 w 5484973"/>
                  <a:gd name="connsiteY16" fmla="*/ 699102 h 1759806"/>
                  <a:gd name="connsiteX17" fmla="*/ 4634581 w 5484973"/>
                  <a:gd name="connsiteY17" fmla="*/ 708246 h 1759806"/>
                  <a:gd name="connsiteX18" fmla="*/ 4598005 w 5484973"/>
                  <a:gd name="connsiteY18" fmla="*/ 735678 h 1759806"/>
                  <a:gd name="connsiteX19" fmla="*/ 4543141 w 5484973"/>
                  <a:gd name="connsiteY19" fmla="*/ 781398 h 1759806"/>
                  <a:gd name="connsiteX20" fmla="*/ 4533997 w 5484973"/>
                  <a:gd name="connsiteY20" fmla="*/ 808830 h 1759806"/>
                  <a:gd name="connsiteX21" fmla="*/ 4506565 w 5484973"/>
                  <a:gd name="connsiteY21" fmla="*/ 872838 h 1759806"/>
                  <a:gd name="connsiteX22" fmla="*/ 4469989 w 5484973"/>
                  <a:gd name="connsiteY22" fmla="*/ 881982 h 1759806"/>
                  <a:gd name="connsiteX23" fmla="*/ 4415125 w 5484973"/>
                  <a:gd name="connsiteY23" fmla="*/ 900270 h 1759806"/>
                  <a:gd name="connsiteX24" fmla="*/ 4268821 w 5484973"/>
                  <a:gd name="connsiteY24" fmla="*/ 900270 h 1759806"/>
                  <a:gd name="connsiteX25" fmla="*/ 4241389 w 5484973"/>
                  <a:gd name="connsiteY25" fmla="*/ 918558 h 1759806"/>
                  <a:gd name="connsiteX26" fmla="*/ 4223101 w 5484973"/>
                  <a:gd name="connsiteY26" fmla="*/ 945990 h 1759806"/>
                  <a:gd name="connsiteX27" fmla="*/ 4131661 w 5484973"/>
                  <a:gd name="connsiteY27" fmla="*/ 973422 h 1759806"/>
                  <a:gd name="connsiteX28" fmla="*/ 4049365 w 5484973"/>
                  <a:gd name="connsiteY28" fmla="*/ 945990 h 1759806"/>
                  <a:gd name="connsiteX29" fmla="*/ 4021933 w 5484973"/>
                  <a:gd name="connsiteY29" fmla="*/ 936846 h 1759806"/>
                  <a:gd name="connsiteX30" fmla="*/ 3903061 w 5484973"/>
                  <a:gd name="connsiteY30" fmla="*/ 945990 h 1759806"/>
                  <a:gd name="connsiteX31" fmla="*/ 3875629 w 5484973"/>
                  <a:gd name="connsiteY31" fmla="*/ 964278 h 1759806"/>
                  <a:gd name="connsiteX32" fmla="*/ 3811621 w 5484973"/>
                  <a:gd name="connsiteY32" fmla="*/ 1019142 h 1759806"/>
                  <a:gd name="connsiteX33" fmla="*/ 3784189 w 5484973"/>
                  <a:gd name="connsiteY33" fmla="*/ 1037430 h 1759806"/>
                  <a:gd name="connsiteX34" fmla="*/ 3765901 w 5484973"/>
                  <a:gd name="connsiteY34" fmla="*/ 1064862 h 1759806"/>
                  <a:gd name="connsiteX35" fmla="*/ 3729325 w 5484973"/>
                  <a:gd name="connsiteY35" fmla="*/ 1092294 h 1759806"/>
                  <a:gd name="connsiteX36" fmla="*/ 3665317 w 5484973"/>
                  <a:gd name="connsiteY36" fmla="*/ 1110582 h 1759806"/>
                  <a:gd name="connsiteX37" fmla="*/ 3637885 w 5484973"/>
                  <a:gd name="connsiteY37" fmla="*/ 1128870 h 1759806"/>
                  <a:gd name="connsiteX38" fmla="*/ 3583021 w 5484973"/>
                  <a:gd name="connsiteY38" fmla="*/ 1138014 h 1759806"/>
                  <a:gd name="connsiteX39" fmla="*/ 3546445 w 5484973"/>
                  <a:gd name="connsiteY39" fmla="*/ 1147158 h 1759806"/>
                  <a:gd name="connsiteX40" fmla="*/ 3345277 w 5484973"/>
                  <a:gd name="connsiteY40" fmla="*/ 1138014 h 1759806"/>
                  <a:gd name="connsiteX41" fmla="*/ 3308701 w 5484973"/>
                  <a:gd name="connsiteY41" fmla="*/ 1119726 h 1759806"/>
                  <a:gd name="connsiteX42" fmla="*/ 3116677 w 5484973"/>
                  <a:gd name="connsiteY42" fmla="*/ 1128870 h 1759806"/>
                  <a:gd name="connsiteX43" fmla="*/ 3052669 w 5484973"/>
                  <a:gd name="connsiteY43" fmla="*/ 1147158 h 1759806"/>
                  <a:gd name="connsiteX44" fmla="*/ 2997805 w 5484973"/>
                  <a:gd name="connsiteY44" fmla="*/ 1192878 h 1759806"/>
                  <a:gd name="connsiteX45" fmla="*/ 2970373 w 5484973"/>
                  <a:gd name="connsiteY45" fmla="*/ 1202022 h 1759806"/>
                  <a:gd name="connsiteX46" fmla="*/ 2833213 w 5484973"/>
                  <a:gd name="connsiteY46" fmla="*/ 1192878 h 1759806"/>
                  <a:gd name="connsiteX47" fmla="*/ 2787493 w 5484973"/>
                  <a:gd name="connsiteY47" fmla="*/ 1183734 h 1759806"/>
                  <a:gd name="connsiteX48" fmla="*/ 2714341 w 5484973"/>
                  <a:gd name="connsiteY48" fmla="*/ 1202022 h 1759806"/>
                  <a:gd name="connsiteX49" fmla="*/ 2686909 w 5484973"/>
                  <a:gd name="connsiteY49" fmla="*/ 1229454 h 1759806"/>
                  <a:gd name="connsiteX50" fmla="*/ 2659477 w 5484973"/>
                  <a:gd name="connsiteY50" fmla="*/ 1238598 h 1759806"/>
                  <a:gd name="connsiteX51" fmla="*/ 2494885 w 5484973"/>
                  <a:gd name="connsiteY51" fmla="*/ 1247742 h 1759806"/>
                  <a:gd name="connsiteX52" fmla="*/ 2467453 w 5484973"/>
                  <a:gd name="connsiteY52" fmla="*/ 1275174 h 1759806"/>
                  <a:gd name="connsiteX53" fmla="*/ 2440021 w 5484973"/>
                  <a:gd name="connsiteY53" fmla="*/ 1284318 h 1759806"/>
                  <a:gd name="connsiteX54" fmla="*/ 2421733 w 5484973"/>
                  <a:gd name="connsiteY54" fmla="*/ 1311750 h 1759806"/>
                  <a:gd name="connsiteX55" fmla="*/ 2376013 w 5484973"/>
                  <a:gd name="connsiteY55" fmla="*/ 1375758 h 1759806"/>
                  <a:gd name="connsiteX56" fmla="*/ 2366869 w 5484973"/>
                  <a:gd name="connsiteY56" fmla="*/ 1439766 h 1759806"/>
                  <a:gd name="connsiteX57" fmla="*/ 2339437 w 5484973"/>
                  <a:gd name="connsiteY57" fmla="*/ 1448910 h 1759806"/>
                  <a:gd name="connsiteX58" fmla="*/ 2174845 w 5484973"/>
                  <a:gd name="connsiteY58" fmla="*/ 1439766 h 1759806"/>
                  <a:gd name="connsiteX59" fmla="*/ 2129125 w 5484973"/>
                  <a:gd name="connsiteY59" fmla="*/ 1421478 h 1759806"/>
                  <a:gd name="connsiteX60" fmla="*/ 2074261 w 5484973"/>
                  <a:gd name="connsiteY60" fmla="*/ 1403190 h 1759806"/>
                  <a:gd name="connsiteX61" fmla="*/ 1991965 w 5484973"/>
                  <a:gd name="connsiteY61" fmla="*/ 1357470 h 1759806"/>
                  <a:gd name="connsiteX62" fmla="*/ 1781653 w 5484973"/>
                  <a:gd name="connsiteY62" fmla="*/ 1366614 h 1759806"/>
                  <a:gd name="connsiteX63" fmla="*/ 1745077 w 5484973"/>
                  <a:gd name="connsiteY63" fmla="*/ 1375758 h 1759806"/>
                  <a:gd name="connsiteX64" fmla="*/ 1735933 w 5484973"/>
                  <a:gd name="connsiteY64" fmla="*/ 1403190 h 1759806"/>
                  <a:gd name="connsiteX65" fmla="*/ 1726789 w 5484973"/>
                  <a:gd name="connsiteY65" fmla="*/ 1494630 h 1759806"/>
                  <a:gd name="connsiteX66" fmla="*/ 1644493 w 5484973"/>
                  <a:gd name="connsiteY66" fmla="*/ 1540350 h 1759806"/>
                  <a:gd name="connsiteX67" fmla="*/ 1580485 w 5484973"/>
                  <a:gd name="connsiteY67" fmla="*/ 1549494 h 1759806"/>
                  <a:gd name="connsiteX68" fmla="*/ 1498189 w 5484973"/>
                  <a:gd name="connsiteY68" fmla="*/ 1576926 h 1759806"/>
                  <a:gd name="connsiteX69" fmla="*/ 1470757 w 5484973"/>
                  <a:gd name="connsiteY69" fmla="*/ 1586070 h 1759806"/>
                  <a:gd name="connsiteX70" fmla="*/ 1434181 w 5484973"/>
                  <a:gd name="connsiteY70" fmla="*/ 1595214 h 1759806"/>
                  <a:gd name="connsiteX71" fmla="*/ 1406749 w 5484973"/>
                  <a:gd name="connsiteY71" fmla="*/ 1622646 h 1759806"/>
                  <a:gd name="connsiteX72" fmla="*/ 1379317 w 5484973"/>
                  <a:gd name="connsiteY72" fmla="*/ 1631790 h 1759806"/>
                  <a:gd name="connsiteX73" fmla="*/ 1132429 w 5484973"/>
                  <a:gd name="connsiteY73" fmla="*/ 1640934 h 1759806"/>
                  <a:gd name="connsiteX74" fmla="*/ 1104997 w 5484973"/>
                  <a:gd name="connsiteY74" fmla="*/ 1659222 h 1759806"/>
                  <a:gd name="connsiteX75" fmla="*/ 1031845 w 5484973"/>
                  <a:gd name="connsiteY75" fmla="*/ 1686654 h 1759806"/>
                  <a:gd name="connsiteX76" fmla="*/ 1013557 w 5484973"/>
                  <a:gd name="connsiteY76" fmla="*/ 1714086 h 1759806"/>
                  <a:gd name="connsiteX77" fmla="*/ 958693 w 5484973"/>
                  <a:gd name="connsiteY77" fmla="*/ 1732374 h 1759806"/>
                  <a:gd name="connsiteX78" fmla="*/ 611221 w 5484973"/>
                  <a:gd name="connsiteY78" fmla="*/ 1714086 h 1759806"/>
                  <a:gd name="connsiteX79" fmla="*/ 483205 w 5484973"/>
                  <a:gd name="connsiteY79" fmla="*/ 1704942 h 1759806"/>
                  <a:gd name="connsiteX80" fmla="*/ 446629 w 5484973"/>
                  <a:gd name="connsiteY80" fmla="*/ 1695798 h 1759806"/>
                  <a:gd name="connsiteX81" fmla="*/ 373477 w 5484973"/>
                  <a:gd name="connsiteY81" fmla="*/ 1686654 h 1759806"/>
                  <a:gd name="connsiteX82" fmla="*/ 272893 w 5484973"/>
                  <a:gd name="connsiteY82" fmla="*/ 1704942 h 1759806"/>
                  <a:gd name="connsiteX83" fmla="*/ 245461 w 5484973"/>
                  <a:gd name="connsiteY83" fmla="*/ 1714086 h 1759806"/>
                  <a:gd name="connsiteX84" fmla="*/ 181453 w 5484973"/>
                  <a:gd name="connsiteY84" fmla="*/ 1759806 h 1759806"/>
                  <a:gd name="connsiteX85" fmla="*/ 126589 w 5484973"/>
                  <a:gd name="connsiteY85" fmla="*/ 1750662 h 1759806"/>
                  <a:gd name="connsiteX86" fmla="*/ 80098 w 5484973"/>
                  <a:gd name="connsiteY86" fmla="*/ 1672993 h 1759806"/>
                  <a:gd name="connsiteX87" fmla="*/ 90013 w 5484973"/>
                  <a:gd name="connsiteY87" fmla="*/ 1531206 h 1759806"/>
                  <a:gd name="connsiteX88" fmla="*/ 80869 w 5484973"/>
                  <a:gd name="connsiteY88" fmla="*/ 1503774 h 1759806"/>
                  <a:gd name="connsiteX89" fmla="*/ 44293 w 5484973"/>
                  <a:gd name="connsiteY89" fmla="*/ 1439766 h 1759806"/>
                  <a:gd name="connsiteX90" fmla="*/ 16861 w 5484973"/>
                  <a:gd name="connsiteY90" fmla="*/ 1412334 h 1759806"/>
                  <a:gd name="connsiteX91" fmla="*/ 0 w 5484973"/>
                  <a:gd name="connsiteY91" fmla="*/ 1361750 h 1759806"/>
                  <a:gd name="connsiteX92" fmla="*/ 5414314 w 5484973"/>
                  <a:gd name="connsiteY92" fmla="*/ 0 h 1759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484973" h="1759806">
                    <a:moveTo>
                      <a:pt x="5414314" y="0"/>
                    </a:moveTo>
                    <a:lnTo>
                      <a:pt x="5420965" y="13302"/>
                    </a:lnTo>
                    <a:cubicBezTo>
                      <a:pt x="5442678" y="51299"/>
                      <a:pt x="5437463" y="28076"/>
                      <a:pt x="5448397" y="68166"/>
                    </a:cubicBezTo>
                    <a:cubicBezTo>
                      <a:pt x="5455010" y="92415"/>
                      <a:pt x="5466685" y="141318"/>
                      <a:pt x="5466685" y="141318"/>
                    </a:cubicBezTo>
                    <a:cubicBezTo>
                      <a:pt x="5469733" y="168750"/>
                      <a:pt x="5471632" y="196334"/>
                      <a:pt x="5475829" y="223614"/>
                    </a:cubicBezTo>
                    <a:cubicBezTo>
                      <a:pt x="5477740" y="236035"/>
                      <a:pt x="5484973" y="247623"/>
                      <a:pt x="5484973" y="260190"/>
                    </a:cubicBezTo>
                    <a:cubicBezTo>
                      <a:pt x="5484973" y="363867"/>
                      <a:pt x="5484208" y="467748"/>
                      <a:pt x="5475829" y="571086"/>
                    </a:cubicBezTo>
                    <a:cubicBezTo>
                      <a:pt x="5474941" y="582040"/>
                      <a:pt x="5462456" y="588688"/>
                      <a:pt x="5457541" y="598518"/>
                    </a:cubicBezTo>
                    <a:cubicBezTo>
                      <a:pt x="5445221" y="623159"/>
                      <a:pt x="5453403" y="633000"/>
                      <a:pt x="5430109" y="653382"/>
                    </a:cubicBezTo>
                    <a:cubicBezTo>
                      <a:pt x="5413568" y="667856"/>
                      <a:pt x="5375245" y="689958"/>
                      <a:pt x="5375245" y="689958"/>
                    </a:cubicBezTo>
                    <a:cubicBezTo>
                      <a:pt x="5342018" y="739798"/>
                      <a:pt x="5375796" y="701295"/>
                      <a:pt x="5329525" y="726534"/>
                    </a:cubicBezTo>
                    <a:cubicBezTo>
                      <a:pt x="5301176" y="741997"/>
                      <a:pt x="5259614" y="770094"/>
                      <a:pt x="5228941" y="790542"/>
                    </a:cubicBezTo>
                    <a:cubicBezTo>
                      <a:pt x="5192365" y="787494"/>
                      <a:pt x="5155594" y="786249"/>
                      <a:pt x="5119213" y="781398"/>
                    </a:cubicBezTo>
                    <a:cubicBezTo>
                      <a:pt x="5087872" y="777219"/>
                      <a:pt x="5092371" y="767977"/>
                      <a:pt x="5064349" y="753966"/>
                    </a:cubicBezTo>
                    <a:cubicBezTo>
                      <a:pt x="5055728" y="749655"/>
                      <a:pt x="5045538" y="749133"/>
                      <a:pt x="5036917" y="744822"/>
                    </a:cubicBezTo>
                    <a:cubicBezTo>
                      <a:pt x="4949974" y="701350"/>
                      <a:pt x="5096165" y="755427"/>
                      <a:pt x="4954621" y="708246"/>
                    </a:cubicBezTo>
                    <a:lnTo>
                      <a:pt x="4927189" y="699102"/>
                    </a:lnTo>
                    <a:cubicBezTo>
                      <a:pt x="4829653" y="702150"/>
                      <a:pt x="4731568" y="697470"/>
                      <a:pt x="4634581" y="708246"/>
                    </a:cubicBezTo>
                    <a:cubicBezTo>
                      <a:pt x="4619434" y="709929"/>
                      <a:pt x="4609576" y="725760"/>
                      <a:pt x="4598005" y="735678"/>
                    </a:cubicBezTo>
                    <a:cubicBezTo>
                      <a:pt x="4536400" y="788482"/>
                      <a:pt x="4603770" y="740978"/>
                      <a:pt x="4543141" y="781398"/>
                    </a:cubicBezTo>
                    <a:cubicBezTo>
                      <a:pt x="4540093" y="790542"/>
                      <a:pt x="4533997" y="799191"/>
                      <a:pt x="4533997" y="808830"/>
                    </a:cubicBezTo>
                    <a:cubicBezTo>
                      <a:pt x="4533997" y="852646"/>
                      <a:pt x="4576067" y="829399"/>
                      <a:pt x="4506565" y="872838"/>
                    </a:cubicBezTo>
                    <a:cubicBezTo>
                      <a:pt x="4495908" y="879499"/>
                      <a:pt x="4482026" y="878371"/>
                      <a:pt x="4469989" y="881982"/>
                    </a:cubicBezTo>
                    <a:cubicBezTo>
                      <a:pt x="4451525" y="887521"/>
                      <a:pt x="4415125" y="900270"/>
                      <a:pt x="4415125" y="900270"/>
                    </a:cubicBezTo>
                    <a:cubicBezTo>
                      <a:pt x="4356115" y="893713"/>
                      <a:pt x="4325242" y="883344"/>
                      <a:pt x="4268821" y="900270"/>
                    </a:cubicBezTo>
                    <a:cubicBezTo>
                      <a:pt x="4258295" y="903428"/>
                      <a:pt x="4250533" y="912462"/>
                      <a:pt x="4241389" y="918558"/>
                    </a:cubicBezTo>
                    <a:cubicBezTo>
                      <a:pt x="4235293" y="927702"/>
                      <a:pt x="4227430" y="935889"/>
                      <a:pt x="4223101" y="945990"/>
                    </a:cubicBezTo>
                    <a:cubicBezTo>
                      <a:pt x="4196464" y="1008143"/>
                      <a:pt x="4250164" y="986589"/>
                      <a:pt x="4131661" y="973422"/>
                    </a:cubicBezTo>
                    <a:lnTo>
                      <a:pt x="4049365" y="945990"/>
                    </a:lnTo>
                    <a:lnTo>
                      <a:pt x="4021933" y="936846"/>
                    </a:lnTo>
                    <a:cubicBezTo>
                      <a:pt x="3982309" y="939894"/>
                      <a:pt x="3942121" y="938666"/>
                      <a:pt x="3903061" y="945990"/>
                    </a:cubicBezTo>
                    <a:cubicBezTo>
                      <a:pt x="3892260" y="948015"/>
                      <a:pt x="3884572" y="957890"/>
                      <a:pt x="3875629" y="964278"/>
                    </a:cubicBezTo>
                    <a:cubicBezTo>
                      <a:pt x="3779744" y="1032768"/>
                      <a:pt x="3891377" y="952679"/>
                      <a:pt x="3811621" y="1019142"/>
                    </a:cubicBezTo>
                    <a:cubicBezTo>
                      <a:pt x="3803178" y="1026177"/>
                      <a:pt x="3793333" y="1031334"/>
                      <a:pt x="3784189" y="1037430"/>
                    </a:cubicBezTo>
                    <a:cubicBezTo>
                      <a:pt x="3778093" y="1046574"/>
                      <a:pt x="3773672" y="1057091"/>
                      <a:pt x="3765901" y="1064862"/>
                    </a:cubicBezTo>
                    <a:cubicBezTo>
                      <a:pt x="3755125" y="1075638"/>
                      <a:pt x="3742557" y="1084733"/>
                      <a:pt x="3729325" y="1092294"/>
                    </a:cubicBezTo>
                    <a:cubicBezTo>
                      <a:pt x="3719122" y="1098124"/>
                      <a:pt x="3673235" y="1108602"/>
                      <a:pt x="3665317" y="1110582"/>
                    </a:cubicBezTo>
                    <a:cubicBezTo>
                      <a:pt x="3656173" y="1116678"/>
                      <a:pt x="3648311" y="1125395"/>
                      <a:pt x="3637885" y="1128870"/>
                    </a:cubicBezTo>
                    <a:cubicBezTo>
                      <a:pt x="3620296" y="1134733"/>
                      <a:pt x="3601201" y="1134378"/>
                      <a:pt x="3583021" y="1138014"/>
                    </a:cubicBezTo>
                    <a:cubicBezTo>
                      <a:pt x="3570698" y="1140479"/>
                      <a:pt x="3558637" y="1144110"/>
                      <a:pt x="3546445" y="1147158"/>
                    </a:cubicBezTo>
                    <a:cubicBezTo>
                      <a:pt x="3479389" y="1144110"/>
                      <a:pt x="3411960" y="1145708"/>
                      <a:pt x="3345277" y="1138014"/>
                    </a:cubicBezTo>
                    <a:cubicBezTo>
                      <a:pt x="3331736" y="1136452"/>
                      <a:pt x="3322321" y="1120271"/>
                      <a:pt x="3308701" y="1119726"/>
                    </a:cubicBezTo>
                    <a:lnTo>
                      <a:pt x="3116677" y="1128870"/>
                    </a:lnTo>
                    <a:cubicBezTo>
                      <a:pt x="3095341" y="1134966"/>
                      <a:pt x="3073272" y="1138917"/>
                      <a:pt x="3052669" y="1147158"/>
                    </a:cubicBezTo>
                    <a:cubicBezTo>
                      <a:pt x="3015273" y="1162116"/>
                      <a:pt x="3032071" y="1170034"/>
                      <a:pt x="2997805" y="1192878"/>
                    </a:cubicBezTo>
                    <a:cubicBezTo>
                      <a:pt x="2989785" y="1198225"/>
                      <a:pt x="2979517" y="1198974"/>
                      <a:pt x="2970373" y="1202022"/>
                    </a:cubicBezTo>
                    <a:cubicBezTo>
                      <a:pt x="2924653" y="1198974"/>
                      <a:pt x="2878807" y="1197437"/>
                      <a:pt x="2833213" y="1192878"/>
                    </a:cubicBezTo>
                    <a:cubicBezTo>
                      <a:pt x="2817748" y="1191332"/>
                      <a:pt x="2803035" y="1183734"/>
                      <a:pt x="2787493" y="1183734"/>
                    </a:cubicBezTo>
                    <a:cubicBezTo>
                      <a:pt x="2765424" y="1183734"/>
                      <a:pt x="2735988" y="1194806"/>
                      <a:pt x="2714341" y="1202022"/>
                    </a:cubicBezTo>
                    <a:cubicBezTo>
                      <a:pt x="2705197" y="1211166"/>
                      <a:pt x="2697669" y="1222281"/>
                      <a:pt x="2686909" y="1229454"/>
                    </a:cubicBezTo>
                    <a:cubicBezTo>
                      <a:pt x="2678889" y="1234801"/>
                      <a:pt x="2669072" y="1237684"/>
                      <a:pt x="2659477" y="1238598"/>
                    </a:cubicBezTo>
                    <a:cubicBezTo>
                      <a:pt x="2604776" y="1243808"/>
                      <a:pt x="2549749" y="1244694"/>
                      <a:pt x="2494885" y="1247742"/>
                    </a:cubicBezTo>
                    <a:cubicBezTo>
                      <a:pt x="2485741" y="1256886"/>
                      <a:pt x="2478213" y="1268001"/>
                      <a:pt x="2467453" y="1275174"/>
                    </a:cubicBezTo>
                    <a:cubicBezTo>
                      <a:pt x="2459433" y="1280521"/>
                      <a:pt x="2447547" y="1278297"/>
                      <a:pt x="2440021" y="1284318"/>
                    </a:cubicBezTo>
                    <a:cubicBezTo>
                      <a:pt x="2431439" y="1291183"/>
                      <a:pt x="2428121" y="1302807"/>
                      <a:pt x="2421733" y="1311750"/>
                    </a:cubicBezTo>
                    <a:cubicBezTo>
                      <a:pt x="2365023" y="1391144"/>
                      <a:pt x="2419112" y="1311109"/>
                      <a:pt x="2376013" y="1375758"/>
                    </a:cubicBezTo>
                    <a:cubicBezTo>
                      <a:pt x="2372965" y="1397094"/>
                      <a:pt x="2376508" y="1420489"/>
                      <a:pt x="2366869" y="1439766"/>
                    </a:cubicBezTo>
                    <a:cubicBezTo>
                      <a:pt x="2362558" y="1448387"/>
                      <a:pt x="2349076" y="1448910"/>
                      <a:pt x="2339437" y="1448910"/>
                    </a:cubicBezTo>
                    <a:cubicBezTo>
                      <a:pt x="2284488" y="1448910"/>
                      <a:pt x="2229709" y="1442814"/>
                      <a:pt x="2174845" y="1439766"/>
                    </a:cubicBezTo>
                    <a:cubicBezTo>
                      <a:pt x="2159605" y="1433670"/>
                      <a:pt x="2144551" y="1427087"/>
                      <a:pt x="2129125" y="1421478"/>
                    </a:cubicBezTo>
                    <a:cubicBezTo>
                      <a:pt x="2111008" y="1414890"/>
                      <a:pt x="2090301" y="1413883"/>
                      <a:pt x="2074261" y="1403190"/>
                    </a:cubicBezTo>
                    <a:cubicBezTo>
                      <a:pt x="2011377" y="1361267"/>
                      <a:pt x="2040249" y="1373565"/>
                      <a:pt x="1991965" y="1357470"/>
                    </a:cubicBezTo>
                    <a:cubicBezTo>
                      <a:pt x="1921861" y="1360518"/>
                      <a:pt x="1851632" y="1361430"/>
                      <a:pt x="1781653" y="1366614"/>
                    </a:cubicBezTo>
                    <a:cubicBezTo>
                      <a:pt x="1769120" y="1367542"/>
                      <a:pt x="1754890" y="1367907"/>
                      <a:pt x="1745077" y="1375758"/>
                    </a:cubicBezTo>
                    <a:cubicBezTo>
                      <a:pt x="1737551" y="1381779"/>
                      <a:pt x="1738981" y="1394046"/>
                      <a:pt x="1735933" y="1403190"/>
                    </a:cubicBezTo>
                    <a:cubicBezTo>
                      <a:pt x="1732885" y="1433670"/>
                      <a:pt x="1740488" y="1467232"/>
                      <a:pt x="1726789" y="1494630"/>
                    </a:cubicBezTo>
                    <a:cubicBezTo>
                      <a:pt x="1718642" y="1510925"/>
                      <a:pt x="1668773" y="1535494"/>
                      <a:pt x="1644493" y="1540350"/>
                    </a:cubicBezTo>
                    <a:cubicBezTo>
                      <a:pt x="1623359" y="1544577"/>
                      <a:pt x="1601821" y="1546446"/>
                      <a:pt x="1580485" y="1549494"/>
                    </a:cubicBezTo>
                    <a:lnTo>
                      <a:pt x="1498189" y="1576926"/>
                    </a:lnTo>
                    <a:cubicBezTo>
                      <a:pt x="1489045" y="1579974"/>
                      <a:pt x="1480108" y="1583732"/>
                      <a:pt x="1470757" y="1586070"/>
                    </a:cubicBezTo>
                    <a:lnTo>
                      <a:pt x="1434181" y="1595214"/>
                    </a:lnTo>
                    <a:cubicBezTo>
                      <a:pt x="1425037" y="1604358"/>
                      <a:pt x="1417509" y="1615473"/>
                      <a:pt x="1406749" y="1622646"/>
                    </a:cubicBezTo>
                    <a:cubicBezTo>
                      <a:pt x="1398729" y="1627993"/>
                      <a:pt x="1388934" y="1631149"/>
                      <a:pt x="1379317" y="1631790"/>
                    </a:cubicBezTo>
                    <a:cubicBezTo>
                      <a:pt x="1297147" y="1637268"/>
                      <a:pt x="1214725" y="1637886"/>
                      <a:pt x="1132429" y="1640934"/>
                    </a:cubicBezTo>
                    <a:cubicBezTo>
                      <a:pt x="1123285" y="1647030"/>
                      <a:pt x="1115287" y="1655363"/>
                      <a:pt x="1104997" y="1659222"/>
                    </a:cubicBezTo>
                    <a:cubicBezTo>
                      <a:pt x="1014603" y="1693120"/>
                      <a:pt x="1096178" y="1643765"/>
                      <a:pt x="1031845" y="1686654"/>
                    </a:cubicBezTo>
                    <a:cubicBezTo>
                      <a:pt x="1025749" y="1695798"/>
                      <a:pt x="1022876" y="1708261"/>
                      <a:pt x="1013557" y="1714086"/>
                    </a:cubicBezTo>
                    <a:cubicBezTo>
                      <a:pt x="997210" y="1724303"/>
                      <a:pt x="958693" y="1732374"/>
                      <a:pt x="958693" y="1732374"/>
                    </a:cubicBezTo>
                    <a:lnTo>
                      <a:pt x="611221" y="1714086"/>
                    </a:lnTo>
                    <a:cubicBezTo>
                      <a:pt x="568511" y="1711622"/>
                      <a:pt x="525724" y="1709666"/>
                      <a:pt x="483205" y="1704942"/>
                    </a:cubicBezTo>
                    <a:cubicBezTo>
                      <a:pt x="470715" y="1703554"/>
                      <a:pt x="459025" y="1697864"/>
                      <a:pt x="446629" y="1695798"/>
                    </a:cubicBezTo>
                    <a:cubicBezTo>
                      <a:pt x="422390" y="1691758"/>
                      <a:pt x="397861" y="1689702"/>
                      <a:pt x="373477" y="1686654"/>
                    </a:cubicBezTo>
                    <a:cubicBezTo>
                      <a:pt x="339949" y="1692750"/>
                      <a:pt x="306214" y="1697802"/>
                      <a:pt x="272893" y="1704942"/>
                    </a:cubicBezTo>
                    <a:cubicBezTo>
                      <a:pt x="263468" y="1706962"/>
                      <a:pt x="254082" y="1709775"/>
                      <a:pt x="245461" y="1714086"/>
                    </a:cubicBezTo>
                    <a:cubicBezTo>
                      <a:pt x="232090" y="1720771"/>
                      <a:pt x="189737" y="1753593"/>
                      <a:pt x="181453" y="1759806"/>
                    </a:cubicBezTo>
                    <a:cubicBezTo>
                      <a:pt x="163165" y="1756758"/>
                      <a:pt x="143481" y="1765131"/>
                      <a:pt x="126589" y="1750662"/>
                    </a:cubicBezTo>
                    <a:cubicBezTo>
                      <a:pt x="109697" y="1736193"/>
                      <a:pt x="82941" y="1687206"/>
                      <a:pt x="80098" y="1672993"/>
                    </a:cubicBezTo>
                    <a:cubicBezTo>
                      <a:pt x="77050" y="1624225"/>
                      <a:pt x="89885" y="1559409"/>
                      <a:pt x="90013" y="1531206"/>
                    </a:cubicBezTo>
                    <a:cubicBezTo>
                      <a:pt x="90142" y="1503003"/>
                      <a:pt x="84666" y="1512633"/>
                      <a:pt x="80869" y="1503774"/>
                    </a:cubicBezTo>
                    <a:cubicBezTo>
                      <a:pt x="72978" y="1485361"/>
                      <a:pt x="57798" y="1455972"/>
                      <a:pt x="44293" y="1439766"/>
                    </a:cubicBezTo>
                    <a:cubicBezTo>
                      <a:pt x="36014" y="1429832"/>
                      <a:pt x="26005" y="1421478"/>
                      <a:pt x="16861" y="1412334"/>
                    </a:cubicBezTo>
                    <a:lnTo>
                      <a:pt x="0" y="1361750"/>
                    </a:lnTo>
                    <a:lnTo>
                      <a:pt x="5414314" y="0"/>
                    </a:lnTo>
                    <a:close/>
                  </a:path>
                </a:pathLst>
              </a:custGeom>
              <a:solidFill>
                <a:schemeClr val="bg1">
                  <a:lumMod val="5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127" name="Freeform 126"/>
              <p:cNvSpPr/>
              <p:nvPr/>
            </p:nvSpPr>
            <p:spPr>
              <a:xfrm>
                <a:off x="3325345" y="2307669"/>
                <a:ext cx="5513832" cy="2121408"/>
              </a:xfrm>
              <a:custGeom>
                <a:avLst/>
                <a:gdLst>
                  <a:gd name="connsiteX0" fmla="*/ 45720 w 5513832"/>
                  <a:gd name="connsiteY0" fmla="*/ 1453896 h 2121408"/>
                  <a:gd name="connsiteX1" fmla="*/ 100584 w 5513832"/>
                  <a:gd name="connsiteY1" fmla="*/ 1271016 h 2121408"/>
                  <a:gd name="connsiteX2" fmla="*/ 109728 w 5513832"/>
                  <a:gd name="connsiteY2" fmla="*/ 1243584 h 2121408"/>
                  <a:gd name="connsiteX3" fmla="*/ 128016 w 5513832"/>
                  <a:gd name="connsiteY3" fmla="*/ 1161288 h 2121408"/>
                  <a:gd name="connsiteX4" fmla="*/ 146304 w 5513832"/>
                  <a:gd name="connsiteY4" fmla="*/ 1133856 h 2121408"/>
                  <a:gd name="connsiteX5" fmla="*/ 210312 w 5513832"/>
                  <a:gd name="connsiteY5" fmla="*/ 1051560 h 2121408"/>
                  <a:gd name="connsiteX6" fmla="*/ 228600 w 5513832"/>
                  <a:gd name="connsiteY6" fmla="*/ 996696 h 2121408"/>
                  <a:gd name="connsiteX7" fmla="*/ 283464 w 5513832"/>
                  <a:gd name="connsiteY7" fmla="*/ 978408 h 2121408"/>
                  <a:gd name="connsiteX8" fmla="*/ 301752 w 5513832"/>
                  <a:gd name="connsiteY8" fmla="*/ 950976 h 2121408"/>
                  <a:gd name="connsiteX9" fmla="*/ 365760 w 5513832"/>
                  <a:gd name="connsiteY9" fmla="*/ 923544 h 2121408"/>
                  <a:gd name="connsiteX10" fmla="*/ 502920 w 5513832"/>
                  <a:gd name="connsiteY10" fmla="*/ 932688 h 2121408"/>
                  <a:gd name="connsiteX11" fmla="*/ 566928 w 5513832"/>
                  <a:gd name="connsiteY11" fmla="*/ 941832 h 2121408"/>
                  <a:gd name="connsiteX12" fmla="*/ 722376 w 5513832"/>
                  <a:gd name="connsiteY12" fmla="*/ 932688 h 2121408"/>
                  <a:gd name="connsiteX13" fmla="*/ 777240 w 5513832"/>
                  <a:gd name="connsiteY13" fmla="*/ 886968 h 2121408"/>
                  <a:gd name="connsiteX14" fmla="*/ 813816 w 5513832"/>
                  <a:gd name="connsiteY14" fmla="*/ 804672 h 2121408"/>
                  <a:gd name="connsiteX15" fmla="*/ 896112 w 5513832"/>
                  <a:gd name="connsiteY15" fmla="*/ 768096 h 2121408"/>
                  <a:gd name="connsiteX16" fmla="*/ 1005840 w 5513832"/>
                  <a:gd name="connsiteY16" fmla="*/ 749808 h 2121408"/>
                  <a:gd name="connsiteX17" fmla="*/ 1042416 w 5513832"/>
                  <a:gd name="connsiteY17" fmla="*/ 740664 h 2121408"/>
                  <a:gd name="connsiteX18" fmla="*/ 1389888 w 5513832"/>
                  <a:gd name="connsiteY18" fmla="*/ 731520 h 2121408"/>
                  <a:gd name="connsiteX19" fmla="*/ 1417320 w 5513832"/>
                  <a:gd name="connsiteY19" fmla="*/ 722376 h 2121408"/>
                  <a:gd name="connsiteX20" fmla="*/ 1490472 w 5513832"/>
                  <a:gd name="connsiteY20" fmla="*/ 704088 h 2121408"/>
                  <a:gd name="connsiteX21" fmla="*/ 1517904 w 5513832"/>
                  <a:gd name="connsiteY21" fmla="*/ 685800 h 2121408"/>
                  <a:gd name="connsiteX22" fmla="*/ 1591056 w 5513832"/>
                  <a:gd name="connsiteY22" fmla="*/ 676656 h 2121408"/>
                  <a:gd name="connsiteX23" fmla="*/ 1627632 w 5513832"/>
                  <a:gd name="connsiteY23" fmla="*/ 667512 h 2121408"/>
                  <a:gd name="connsiteX24" fmla="*/ 1682496 w 5513832"/>
                  <a:gd name="connsiteY24" fmla="*/ 649224 h 2121408"/>
                  <a:gd name="connsiteX25" fmla="*/ 1737360 w 5513832"/>
                  <a:gd name="connsiteY25" fmla="*/ 630936 h 2121408"/>
                  <a:gd name="connsiteX26" fmla="*/ 1764792 w 5513832"/>
                  <a:gd name="connsiteY26" fmla="*/ 621792 h 2121408"/>
                  <a:gd name="connsiteX27" fmla="*/ 1801368 w 5513832"/>
                  <a:gd name="connsiteY27" fmla="*/ 612648 h 2121408"/>
                  <a:gd name="connsiteX28" fmla="*/ 1828800 w 5513832"/>
                  <a:gd name="connsiteY28" fmla="*/ 603504 h 2121408"/>
                  <a:gd name="connsiteX29" fmla="*/ 1920240 w 5513832"/>
                  <a:gd name="connsiteY29" fmla="*/ 594360 h 2121408"/>
                  <a:gd name="connsiteX30" fmla="*/ 1965960 w 5513832"/>
                  <a:gd name="connsiteY30" fmla="*/ 585216 h 2121408"/>
                  <a:gd name="connsiteX31" fmla="*/ 2066544 w 5513832"/>
                  <a:gd name="connsiteY31" fmla="*/ 576072 h 2121408"/>
                  <a:gd name="connsiteX32" fmla="*/ 2221992 w 5513832"/>
                  <a:gd name="connsiteY32" fmla="*/ 557784 h 2121408"/>
                  <a:gd name="connsiteX33" fmla="*/ 2276856 w 5513832"/>
                  <a:gd name="connsiteY33" fmla="*/ 539496 h 2121408"/>
                  <a:gd name="connsiteX34" fmla="*/ 2331720 w 5513832"/>
                  <a:gd name="connsiteY34" fmla="*/ 512064 h 2121408"/>
                  <a:gd name="connsiteX35" fmla="*/ 2359152 w 5513832"/>
                  <a:gd name="connsiteY35" fmla="*/ 484632 h 2121408"/>
                  <a:gd name="connsiteX36" fmla="*/ 2386584 w 5513832"/>
                  <a:gd name="connsiteY36" fmla="*/ 466344 h 2121408"/>
                  <a:gd name="connsiteX37" fmla="*/ 2404872 w 5513832"/>
                  <a:gd name="connsiteY37" fmla="*/ 438912 h 2121408"/>
                  <a:gd name="connsiteX38" fmla="*/ 2468880 w 5513832"/>
                  <a:gd name="connsiteY38" fmla="*/ 384048 h 2121408"/>
                  <a:gd name="connsiteX39" fmla="*/ 2496312 w 5513832"/>
                  <a:gd name="connsiteY39" fmla="*/ 329184 h 2121408"/>
                  <a:gd name="connsiteX40" fmla="*/ 2523744 w 5513832"/>
                  <a:gd name="connsiteY40" fmla="*/ 320040 h 2121408"/>
                  <a:gd name="connsiteX41" fmla="*/ 2624328 w 5513832"/>
                  <a:gd name="connsiteY41" fmla="*/ 329184 h 2121408"/>
                  <a:gd name="connsiteX42" fmla="*/ 2679192 w 5513832"/>
                  <a:gd name="connsiteY42" fmla="*/ 384048 h 2121408"/>
                  <a:gd name="connsiteX43" fmla="*/ 2898648 w 5513832"/>
                  <a:gd name="connsiteY43" fmla="*/ 374904 h 2121408"/>
                  <a:gd name="connsiteX44" fmla="*/ 2990088 w 5513832"/>
                  <a:gd name="connsiteY44" fmla="*/ 356616 h 2121408"/>
                  <a:gd name="connsiteX45" fmla="*/ 3017520 w 5513832"/>
                  <a:gd name="connsiteY45" fmla="*/ 338328 h 2121408"/>
                  <a:gd name="connsiteX46" fmla="*/ 3035808 w 5513832"/>
                  <a:gd name="connsiteY46" fmla="*/ 310896 h 2121408"/>
                  <a:gd name="connsiteX47" fmla="*/ 3090672 w 5513832"/>
                  <a:gd name="connsiteY47" fmla="*/ 265176 h 2121408"/>
                  <a:gd name="connsiteX48" fmla="*/ 3118104 w 5513832"/>
                  <a:gd name="connsiteY48" fmla="*/ 256032 h 2121408"/>
                  <a:gd name="connsiteX49" fmla="*/ 3886200 w 5513832"/>
                  <a:gd name="connsiteY49" fmla="*/ 256032 h 2121408"/>
                  <a:gd name="connsiteX50" fmla="*/ 3941064 w 5513832"/>
                  <a:gd name="connsiteY50" fmla="*/ 201168 h 2121408"/>
                  <a:gd name="connsiteX51" fmla="*/ 3968496 w 5513832"/>
                  <a:gd name="connsiteY51" fmla="*/ 182880 h 2121408"/>
                  <a:gd name="connsiteX52" fmla="*/ 4005072 w 5513832"/>
                  <a:gd name="connsiteY52" fmla="*/ 173736 h 2121408"/>
                  <a:gd name="connsiteX53" fmla="*/ 4224528 w 5513832"/>
                  <a:gd name="connsiteY53" fmla="*/ 155448 h 2121408"/>
                  <a:gd name="connsiteX54" fmla="*/ 4297680 w 5513832"/>
                  <a:gd name="connsiteY54" fmla="*/ 128016 h 2121408"/>
                  <a:gd name="connsiteX55" fmla="*/ 4361688 w 5513832"/>
                  <a:gd name="connsiteY55" fmla="*/ 109728 h 2121408"/>
                  <a:gd name="connsiteX56" fmla="*/ 4389120 w 5513832"/>
                  <a:gd name="connsiteY56" fmla="*/ 91440 h 2121408"/>
                  <a:gd name="connsiteX57" fmla="*/ 4553712 w 5513832"/>
                  <a:gd name="connsiteY57" fmla="*/ 100584 h 2121408"/>
                  <a:gd name="connsiteX58" fmla="*/ 4608576 w 5513832"/>
                  <a:gd name="connsiteY58" fmla="*/ 137160 h 2121408"/>
                  <a:gd name="connsiteX59" fmla="*/ 4636008 w 5513832"/>
                  <a:gd name="connsiteY59" fmla="*/ 146304 h 2121408"/>
                  <a:gd name="connsiteX60" fmla="*/ 4709160 w 5513832"/>
                  <a:gd name="connsiteY60" fmla="*/ 137160 h 2121408"/>
                  <a:gd name="connsiteX61" fmla="*/ 4764024 w 5513832"/>
                  <a:gd name="connsiteY61" fmla="*/ 109728 h 2121408"/>
                  <a:gd name="connsiteX62" fmla="*/ 4791456 w 5513832"/>
                  <a:gd name="connsiteY62" fmla="*/ 100584 h 2121408"/>
                  <a:gd name="connsiteX63" fmla="*/ 4828032 w 5513832"/>
                  <a:gd name="connsiteY63" fmla="*/ 73152 h 2121408"/>
                  <a:gd name="connsiteX64" fmla="*/ 4855464 w 5513832"/>
                  <a:gd name="connsiteY64" fmla="*/ 54864 h 2121408"/>
                  <a:gd name="connsiteX65" fmla="*/ 4873752 w 5513832"/>
                  <a:gd name="connsiteY65" fmla="*/ 27432 h 2121408"/>
                  <a:gd name="connsiteX66" fmla="*/ 4928616 w 5513832"/>
                  <a:gd name="connsiteY66" fmla="*/ 9144 h 2121408"/>
                  <a:gd name="connsiteX67" fmla="*/ 4956048 w 5513832"/>
                  <a:gd name="connsiteY67" fmla="*/ 0 h 2121408"/>
                  <a:gd name="connsiteX68" fmla="*/ 5056632 w 5513832"/>
                  <a:gd name="connsiteY68" fmla="*/ 9144 h 2121408"/>
                  <a:gd name="connsiteX69" fmla="*/ 5129784 w 5513832"/>
                  <a:gd name="connsiteY69" fmla="*/ 54864 h 2121408"/>
                  <a:gd name="connsiteX70" fmla="*/ 5166360 w 5513832"/>
                  <a:gd name="connsiteY70" fmla="*/ 64008 h 2121408"/>
                  <a:gd name="connsiteX71" fmla="*/ 5230368 w 5513832"/>
                  <a:gd name="connsiteY71" fmla="*/ 100584 h 2121408"/>
                  <a:gd name="connsiteX72" fmla="*/ 5285232 w 5513832"/>
                  <a:gd name="connsiteY72" fmla="*/ 128016 h 2121408"/>
                  <a:gd name="connsiteX73" fmla="*/ 5303520 w 5513832"/>
                  <a:gd name="connsiteY73" fmla="*/ 164592 h 2121408"/>
                  <a:gd name="connsiteX74" fmla="*/ 5330952 w 5513832"/>
                  <a:gd name="connsiteY74" fmla="*/ 173736 h 2121408"/>
                  <a:gd name="connsiteX75" fmla="*/ 5340096 w 5513832"/>
                  <a:gd name="connsiteY75" fmla="*/ 201168 h 2121408"/>
                  <a:gd name="connsiteX76" fmla="*/ 5367528 w 5513832"/>
                  <a:gd name="connsiteY76" fmla="*/ 228600 h 2121408"/>
                  <a:gd name="connsiteX77" fmla="*/ 5394960 w 5513832"/>
                  <a:gd name="connsiteY77" fmla="*/ 283464 h 2121408"/>
                  <a:gd name="connsiteX78" fmla="*/ 5431536 w 5513832"/>
                  <a:gd name="connsiteY78" fmla="*/ 338328 h 2121408"/>
                  <a:gd name="connsiteX79" fmla="*/ 5449824 w 5513832"/>
                  <a:gd name="connsiteY79" fmla="*/ 374904 h 2121408"/>
                  <a:gd name="connsiteX80" fmla="*/ 5477256 w 5513832"/>
                  <a:gd name="connsiteY80" fmla="*/ 429768 h 2121408"/>
                  <a:gd name="connsiteX81" fmla="*/ 5495544 w 5513832"/>
                  <a:gd name="connsiteY81" fmla="*/ 502920 h 2121408"/>
                  <a:gd name="connsiteX82" fmla="*/ 5504688 w 5513832"/>
                  <a:gd name="connsiteY82" fmla="*/ 585216 h 2121408"/>
                  <a:gd name="connsiteX83" fmla="*/ 5513832 w 5513832"/>
                  <a:gd name="connsiteY83" fmla="*/ 621792 h 2121408"/>
                  <a:gd name="connsiteX84" fmla="*/ 5504688 w 5513832"/>
                  <a:gd name="connsiteY84" fmla="*/ 932688 h 2121408"/>
                  <a:gd name="connsiteX85" fmla="*/ 5486400 w 5513832"/>
                  <a:gd name="connsiteY85" fmla="*/ 960120 h 2121408"/>
                  <a:gd name="connsiteX86" fmla="*/ 5458968 w 5513832"/>
                  <a:gd name="connsiteY86" fmla="*/ 1014984 h 2121408"/>
                  <a:gd name="connsiteX87" fmla="*/ 5404104 w 5513832"/>
                  <a:gd name="connsiteY87" fmla="*/ 1051560 h 2121408"/>
                  <a:gd name="connsiteX88" fmla="*/ 5358384 w 5513832"/>
                  <a:gd name="connsiteY88" fmla="*/ 1088136 h 2121408"/>
                  <a:gd name="connsiteX89" fmla="*/ 5257800 w 5513832"/>
                  <a:gd name="connsiteY89" fmla="*/ 1152144 h 2121408"/>
                  <a:gd name="connsiteX90" fmla="*/ 5148072 w 5513832"/>
                  <a:gd name="connsiteY90" fmla="*/ 1143000 h 2121408"/>
                  <a:gd name="connsiteX91" fmla="*/ 5093208 w 5513832"/>
                  <a:gd name="connsiteY91" fmla="*/ 1115568 h 2121408"/>
                  <a:gd name="connsiteX92" fmla="*/ 5065776 w 5513832"/>
                  <a:gd name="connsiteY92" fmla="*/ 1106424 h 2121408"/>
                  <a:gd name="connsiteX93" fmla="*/ 4983480 w 5513832"/>
                  <a:gd name="connsiteY93" fmla="*/ 1069848 h 2121408"/>
                  <a:gd name="connsiteX94" fmla="*/ 4956048 w 5513832"/>
                  <a:gd name="connsiteY94" fmla="*/ 1060704 h 2121408"/>
                  <a:gd name="connsiteX95" fmla="*/ 4663440 w 5513832"/>
                  <a:gd name="connsiteY95" fmla="*/ 1069848 h 2121408"/>
                  <a:gd name="connsiteX96" fmla="*/ 4626864 w 5513832"/>
                  <a:gd name="connsiteY96" fmla="*/ 1097280 h 2121408"/>
                  <a:gd name="connsiteX97" fmla="*/ 4572000 w 5513832"/>
                  <a:gd name="connsiteY97" fmla="*/ 1143000 h 2121408"/>
                  <a:gd name="connsiteX98" fmla="*/ 4562856 w 5513832"/>
                  <a:gd name="connsiteY98" fmla="*/ 1170432 h 2121408"/>
                  <a:gd name="connsiteX99" fmla="*/ 4535424 w 5513832"/>
                  <a:gd name="connsiteY99" fmla="*/ 1234440 h 2121408"/>
                  <a:gd name="connsiteX100" fmla="*/ 4498848 w 5513832"/>
                  <a:gd name="connsiteY100" fmla="*/ 1243584 h 2121408"/>
                  <a:gd name="connsiteX101" fmla="*/ 4443984 w 5513832"/>
                  <a:gd name="connsiteY101" fmla="*/ 1261872 h 2121408"/>
                  <a:gd name="connsiteX102" fmla="*/ 4297680 w 5513832"/>
                  <a:gd name="connsiteY102" fmla="*/ 1261872 h 2121408"/>
                  <a:gd name="connsiteX103" fmla="*/ 4270248 w 5513832"/>
                  <a:gd name="connsiteY103" fmla="*/ 1280160 h 2121408"/>
                  <a:gd name="connsiteX104" fmla="*/ 4251960 w 5513832"/>
                  <a:gd name="connsiteY104" fmla="*/ 1307592 h 2121408"/>
                  <a:gd name="connsiteX105" fmla="*/ 4160520 w 5513832"/>
                  <a:gd name="connsiteY105" fmla="*/ 1335024 h 2121408"/>
                  <a:gd name="connsiteX106" fmla="*/ 4078224 w 5513832"/>
                  <a:gd name="connsiteY106" fmla="*/ 1307592 h 2121408"/>
                  <a:gd name="connsiteX107" fmla="*/ 4050792 w 5513832"/>
                  <a:gd name="connsiteY107" fmla="*/ 1298448 h 2121408"/>
                  <a:gd name="connsiteX108" fmla="*/ 3931920 w 5513832"/>
                  <a:gd name="connsiteY108" fmla="*/ 1307592 h 2121408"/>
                  <a:gd name="connsiteX109" fmla="*/ 3904488 w 5513832"/>
                  <a:gd name="connsiteY109" fmla="*/ 1325880 h 2121408"/>
                  <a:gd name="connsiteX110" fmla="*/ 3840480 w 5513832"/>
                  <a:gd name="connsiteY110" fmla="*/ 1380744 h 2121408"/>
                  <a:gd name="connsiteX111" fmla="*/ 3813048 w 5513832"/>
                  <a:gd name="connsiteY111" fmla="*/ 1399032 h 2121408"/>
                  <a:gd name="connsiteX112" fmla="*/ 3794760 w 5513832"/>
                  <a:gd name="connsiteY112" fmla="*/ 1426464 h 2121408"/>
                  <a:gd name="connsiteX113" fmla="*/ 3758184 w 5513832"/>
                  <a:gd name="connsiteY113" fmla="*/ 1453896 h 2121408"/>
                  <a:gd name="connsiteX114" fmla="*/ 3694176 w 5513832"/>
                  <a:gd name="connsiteY114" fmla="*/ 1472184 h 2121408"/>
                  <a:gd name="connsiteX115" fmla="*/ 3666744 w 5513832"/>
                  <a:gd name="connsiteY115" fmla="*/ 1490472 h 2121408"/>
                  <a:gd name="connsiteX116" fmla="*/ 3611880 w 5513832"/>
                  <a:gd name="connsiteY116" fmla="*/ 1499616 h 2121408"/>
                  <a:gd name="connsiteX117" fmla="*/ 3575304 w 5513832"/>
                  <a:gd name="connsiteY117" fmla="*/ 1508760 h 2121408"/>
                  <a:gd name="connsiteX118" fmla="*/ 3374136 w 5513832"/>
                  <a:gd name="connsiteY118" fmla="*/ 1499616 h 2121408"/>
                  <a:gd name="connsiteX119" fmla="*/ 3337560 w 5513832"/>
                  <a:gd name="connsiteY119" fmla="*/ 1481328 h 2121408"/>
                  <a:gd name="connsiteX120" fmla="*/ 3145536 w 5513832"/>
                  <a:gd name="connsiteY120" fmla="*/ 1490472 h 2121408"/>
                  <a:gd name="connsiteX121" fmla="*/ 3081528 w 5513832"/>
                  <a:gd name="connsiteY121" fmla="*/ 1508760 h 2121408"/>
                  <a:gd name="connsiteX122" fmla="*/ 3026664 w 5513832"/>
                  <a:gd name="connsiteY122" fmla="*/ 1554480 h 2121408"/>
                  <a:gd name="connsiteX123" fmla="*/ 2999232 w 5513832"/>
                  <a:gd name="connsiteY123" fmla="*/ 1563624 h 2121408"/>
                  <a:gd name="connsiteX124" fmla="*/ 2862072 w 5513832"/>
                  <a:gd name="connsiteY124" fmla="*/ 1554480 h 2121408"/>
                  <a:gd name="connsiteX125" fmla="*/ 2816352 w 5513832"/>
                  <a:gd name="connsiteY125" fmla="*/ 1545336 h 2121408"/>
                  <a:gd name="connsiteX126" fmla="*/ 2743200 w 5513832"/>
                  <a:gd name="connsiteY126" fmla="*/ 1563624 h 2121408"/>
                  <a:gd name="connsiteX127" fmla="*/ 2715768 w 5513832"/>
                  <a:gd name="connsiteY127" fmla="*/ 1591056 h 2121408"/>
                  <a:gd name="connsiteX128" fmla="*/ 2688336 w 5513832"/>
                  <a:gd name="connsiteY128" fmla="*/ 1600200 h 2121408"/>
                  <a:gd name="connsiteX129" fmla="*/ 2523744 w 5513832"/>
                  <a:gd name="connsiteY129" fmla="*/ 1609344 h 2121408"/>
                  <a:gd name="connsiteX130" fmla="*/ 2496312 w 5513832"/>
                  <a:gd name="connsiteY130" fmla="*/ 1636776 h 2121408"/>
                  <a:gd name="connsiteX131" fmla="*/ 2468880 w 5513832"/>
                  <a:gd name="connsiteY131" fmla="*/ 1645920 h 2121408"/>
                  <a:gd name="connsiteX132" fmla="*/ 2450592 w 5513832"/>
                  <a:gd name="connsiteY132" fmla="*/ 1673352 h 2121408"/>
                  <a:gd name="connsiteX133" fmla="*/ 2404872 w 5513832"/>
                  <a:gd name="connsiteY133" fmla="*/ 1737360 h 2121408"/>
                  <a:gd name="connsiteX134" fmla="*/ 2395728 w 5513832"/>
                  <a:gd name="connsiteY134" fmla="*/ 1801368 h 2121408"/>
                  <a:gd name="connsiteX135" fmla="*/ 2368296 w 5513832"/>
                  <a:gd name="connsiteY135" fmla="*/ 1810512 h 2121408"/>
                  <a:gd name="connsiteX136" fmla="*/ 2203704 w 5513832"/>
                  <a:gd name="connsiteY136" fmla="*/ 1801368 h 2121408"/>
                  <a:gd name="connsiteX137" fmla="*/ 2157984 w 5513832"/>
                  <a:gd name="connsiteY137" fmla="*/ 1783080 h 2121408"/>
                  <a:gd name="connsiteX138" fmla="*/ 2103120 w 5513832"/>
                  <a:gd name="connsiteY138" fmla="*/ 1764792 h 2121408"/>
                  <a:gd name="connsiteX139" fmla="*/ 2020824 w 5513832"/>
                  <a:gd name="connsiteY139" fmla="*/ 1719072 h 2121408"/>
                  <a:gd name="connsiteX140" fmla="*/ 1810512 w 5513832"/>
                  <a:gd name="connsiteY140" fmla="*/ 1728216 h 2121408"/>
                  <a:gd name="connsiteX141" fmla="*/ 1773936 w 5513832"/>
                  <a:gd name="connsiteY141" fmla="*/ 1737360 h 2121408"/>
                  <a:gd name="connsiteX142" fmla="*/ 1764792 w 5513832"/>
                  <a:gd name="connsiteY142" fmla="*/ 1764792 h 2121408"/>
                  <a:gd name="connsiteX143" fmla="*/ 1755648 w 5513832"/>
                  <a:gd name="connsiteY143" fmla="*/ 1856232 h 2121408"/>
                  <a:gd name="connsiteX144" fmla="*/ 1673352 w 5513832"/>
                  <a:gd name="connsiteY144" fmla="*/ 1901952 h 2121408"/>
                  <a:gd name="connsiteX145" fmla="*/ 1609344 w 5513832"/>
                  <a:gd name="connsiteY145" fmla="*/ 1911096 h 2121408"/>
                  <a:gd name="connsiteX146" fmla="*/ 1527048 w 5513832"/>
                  <a:gd name="connsiteY146" fmla="*/ 1938528 h 2121408"/>
                  <a:gd name="connsiteX147" fmla="*/ 1499616 w 5513832"/>
                  <a:gd name="connsiteY147" fmla="*/ 1947672 h 2121408"/>
                  <a:gd name="connsiteX148" fmla="*/ 1463040 w 5513832"/>
                  <a:gd name="connsiteY148" fmla="*/ 1956816 h 2121408"/>
                  <a:gd name="connsiteX149" fmla="*/ 1435608 w 5513832"/>
                  <a:gd name="connsiteY149" fmla="*/ 1984248 h 2121408"/>
                  <a:gd name="connsiteX150" fmla="*/ 1408176 w 5513832"/>
                  <a:gd name="connsiteY150" fmla="*/ 1993392 h 2121408"/>
                  <a:gd name="connsiteX151" fmla="*/ 1161288 w 5513832"/>
                  <a:gd name="connsiteY151" fmla="*/ 2002536 h 2121408"/>
                  <a:gd name="connsiteX152" fmla="*/ 1133856 w 5513832"/>
                  <a:gd name="connsiteY152" fmla="*/ 2020824 h 2121408"/>
                  <a:gd name="connsiteX153" fmla="*/ 1060704 w 5513832"/>
                  <a:gd name="connsiteY153" fmla="*/ 2048256 h 2121408"/>
                  <a:gd name="connsiteX154" fmla="*/ 1042416 w 5513832"/>
                  <a:gd name="connsiteY154" fmla="*/ 2075688 h 2121408"/>
                  <a:gd name="connsiteX155" fmla="*/ 987552 w 5513832"/>
                  <a:gd name="connsiteY155" fmla="*/ 2093976 h 2121408"/>
                  <a:gd name="connsiteX156" fmla="*/ 640080 w 5513832"/>
                  <a:gd name="connsiteY156" fmla="*/ 2075688 h 2121408"/>
                  <a:gd name="connsiteX157" fmla="*/ 512064 w 5513832"/>
                  <a:gd name="connsiteY157" fmla="*/ 2066544 h 2121408"/>
                  <a:gd name="connsiteX158" fmla="*/ 475488 w 5513832"/>
                  <a:gd name="connsiteY158" fmla="*/ 2057400 h 2121408"/>
                  <a:gd name="connsiteX159" fmla="*/ 402336 w 5513832"/>
                  <a:gd name="connsiteY159" fmla="*/ 2048256 h 2121408"/>
                  <a:gd name="connsiteX160" fmla="*/ 301752 w 5513832"/>
                  <a:gd name="connsiteY160" fmla="*/ 2066544 h 2121408"/>
                  <a:gd name="connsiteX161" fmla="*/ 274320 w 5513832"/>
                  <a:gd name="connsiteY161" fmla="*/ 2075688 h 2121408"/>
                  <a:gd name="connsiteX162" fmla="*/ 210312 w 5513832"/>
                  <a:gd name="connsiteY162" fmla="*/ 2121408 h 2121408"/>
                  <a:gd name="connsiteX163" fmla="*/ 155448 w 5513832"/>
                  <a:gd name="connsiteY163" fmla="*/ 2112264 h 2121408"/>
                  <a:gd name="connsiteX164" fmla="*/ 128016 w 5513832"/>
                  <a:gd name="connsiteY164" fmla="*/ 2039112 h 2121408"/>
                  <a:gd name="connsiteX165" fmla="*/ 118872 w 5513832"/>
                  <a:gd name="connsiteY165" fmla="*/ 1892808 h 2121408"/>
                  <a:gd name="connsiteX166" fmla="*/ 109728 w 5513832"/>
                  <a:gd name="connsiteY166" fmla="*/ 1865376 h 2121408"/>
                  <a:gd name="connsiteX167" fmla="*/ 73152 w 5513832"/>
                  <a:gd name="connsiteY167" fmla="*/ 1801368 h 2121408"/>
                  <a:gd name="connsiteX168" fmla="*/ 45720 w 5513832"/>
                  <a:gd name="connsiteY168" fmla="*/ 1773936 h 2121408"/>
                  <a:gd name="connsiteX169" fmla="*/ 27432 w 5513832"/>
                  <a:gd name="connsiteY169" fmla="*/ 1719072 h 2121408"/>
                  <a:gd name="connsiteX170" fmla="*/ 0 w 5513832"/>
                  <a:gd name="connsiteY170" fmla="*/ 1664208 h 2121408"/>
                  <a:gd name="connsiteX171" fmla="*/ 9144 w 5513832"/>
                  <a:gd name="connsiteY171" fmla="*/ 1499616 h 2121408"/>
                  <a:gd name="connsiteX172" fmla="*/ 18288 w 5513832"/>
                  <a:gd name="connsiteY172" fmla="*/ 1472184 h 2121408"/>
                  <a:gd name="connsiteX173" fmla="*/ 45720 w 5513832"/>
                  <a:gd name="connsiteY173" fmla="*/ 1453896 h 212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5513832" h="2121408">
                    <a:moveTo>
                      <a:pt x="45720" y="1453896"/>
                    </a:moveTo>
                    <a:cubicBezTo>
                      <a:pt x="59436" y="1420368"/>
                      <a:pt x="82053" y="1331903"/>
                      <a:pt x="100584" y="1271016"/>
                    </a:cubicBezTo>
                    <a:cubicBezTo>
                      <a:pt x="103390" y="1261795"/>
                      <a:pt x="107637" y="1252993"/>
                      <a:pt x="109728" y="1243584"/>
                    </a:cubicBezTo>
                    <a:cubicBezTo>
                      <a:pt x="115347" y="1218298"/>
                      <a:pt x="115665" y="1185989"/>
                      <a:pt x="128016" y="1161288"/>
                    </a:cubicBezTo>
                    <a:cubicBezTo>
                      <a:pt x="132931" y="1151458"/>
                      <a:pt x="139269" y="1142299"/>
                      <a:pt x="146304" y="1133856"/>
                    </a:cubicBezTo>
                    <a:cubicBezTo>
                      <a:pt x="172603" y="1102297"/>
                      <a:pt x="194905" y="1097782"/>
                      <a:pt x="210312" y="1051560"/>
                    </a:cubicBezTo>
                    <a:cubicBezTo>
                      <a:pt x="216408" y="1033272"/>
                      <a:pt x="210312" y="1002792"/>
                      <a:pt x="228600" y="996696"/>
                    </a:cubicBezTo>
                    <a:lnTo>
                      <a:pt x="283464" y="978408"/>
                    </a:lnTo>
                    <a:cubicBezTo>
                      <a:pt x="289560" y="969264"/>
                      <a:pt x="293981" y="958747"/>
                      <a:pt x="301752" y="950976"/>
                    </a:cubicBezTo>
                    <a:cubicBezTo>
                      <a:pt x="322801" y="929927"/>
                      <a:pt x="337779" y="930539"/>
                      <a:pt x="365760" y="923544"/>
                    </a:cubicBezTo>
                    <a:cubicBezTo>
                      <a:pt x="411480" y="926592"/>
                      <a:pt x="457287" y="928540"/>
                      <a:pt x="502920" y="932688"/>
                    </a:cubicBezTo>
                    <a:cubicBezTo>
                      <a:pt x="524384" y="934639"/>
                      <a:pt x="545375" y="941832"/>
                      <a:pt x="566928" y="941832"/>
                    </a:cubicBezTo>
                    <a:cubicBezTo>
                      <a:pt x="618834" y="941832"/>
                      <a:pt x="670560" y="935736"/>
                      <a:pt x="722376" y="932688"/>
                    </a:cubicBezTo>
                    <a:cubicBezTo>
                      <a:pt x="739450" y="921305"/>
                      <a:pt x="766886" y="905605"/>
                      <a:pt x="777240" y="886968"/>
                    </a:cubicBezTo>
                    <a:cubicBezTo>
                      <a:pt x="799876" y="846224"/>
                      <a:pt x="784338" y="834150"/>
                      <a:pt x="813816" y="804672"/>
                    </a:cubicBezTo>
                    <a:cubicBezTo>
                      <a:pt x="832111" y="786377"/>
                      <a:pt x="874986" y="771114"/>
                      <a:pt x="896112" y="768096"/>
                    </a:cubicBezTo>
                    <a:cubicBezTo>
                      <a:pt x="949547" y="760462"/>
                      <a:pt x="957705" y="760505"/>
                      <a:pt x="1005840" y="749808"/>
                    </a:cubicBezTo>
                    <a:cubicBezTo>
                      <a:pt x="1018108" y="747082"/>
                      <a:pt x="1029863" y="741262"/>
                      <a:pt x="1042416" y="740664"/>
                    </a:cubicBezTo>
                    <a:cubicBezTo>
                      <a:pt x="1158149" y="735153"/>
                      <a:pt x="1274064" y="734568"/>
                      <a:pt x="1389888" y="731520"/>
                    </a:cubicBezTo>
                    <a:cubicBezTo>
                      <a:pt x="1399032" y="728472"/>
                      <a:pt x="1408021" y="724912"/>
                      <a:pt x="1417320" y="722376"/>
                    </a:cubicBezTo>
                    <a:cubicBezTo>
                      <a:pt x="1441569" y="715763"/>
                      <a:pt x="1490472" y="704088"/>
                      <a:pt x="1490472" y="704088"/>
                    </a:cubicBezTo>
                    <a:cubicBezTo>
                      <a:pt x="1499616" y="697992"/>
                      <a:pt x="1507302" y="688692"/>
                      <a:pt x="1517904" y="685800"/>
                    </a:cubicBezTo>
                    <a:cubicBezTo>
                      <a:pt x="1541612" y="679334"/>
                      <a:pt x="1566817" y="680696"/>
                      <a:pt x="1591056" y="676656"/>
                    </a:cubicBezTo>
                    <a:cubicBezTo>
                      <a:pt x="1603452" y="674590"/>
                      <a:pt x="1615595" y="671123"/>
                      <a:pt x="1627632" y="667512"/>
                    </a:cubicBezTo>
                    <a:cubicBezTo>
                      <a:pt x="1646096" y="661973"/>
                      <a:pt x="1664208" y="655320"/>
                      <a:pt x="1682496" y="649224"/>
                    </a:cubicBezTo>
                    <a:lnTo>
                      <a:pt x="1737360" y="630936"/>
                    </a:lnTo>
                    <a:cubicBezTo>
                      <a:pt x="1746504" y="627888"/>
                      <a:pt x="1755441" y="624130"/>
                      <a:pt x="1764792" y="621792"/>
                    </a:cubicBezTo>
                    <a:cubicBezTo>
                      <a:pt x="1776984" y="618744"/>
                      <a:pt x="1789284" y="616100"/>
                      <a:pt x="1801368" y="612648"/>
                    </a:cubicBezTo>
                    <a:cubicBezTo>
                      <a:pt x="1810636" y="610000"/>
                      <a:pt x="1819273" y="604970"/>
                      <a:pt x="1828800" y="603504"/>
                    </a:cubicBezTo>
                    <a:cubicBezTo>
                      <a:pt x="1859076" y="598846"/>
                      <a:pt x="1889877" y="598408"/>
                      <a:pt x="1920240" y="594360"/>
                    </a:cubicBezTo>
                    <a:cubicBezTo>
                      <a:pt x="1935645" y="592306"/>
                      <a:pt x="1950538" y="587144"/>
                      <a:pt x="1965960" y="585216"/>
                    </a:cubicBezTo>
                    <a:cubicBezTo>
                      <a:pt x="1999366" y="581040"/>
                      <a:pt x="2033029" y="579264"/>
                      <a:pt x="2066544" y="576072"/>
                    </a:cubicBezTo>
                    <a:cubicBezTo>
                      <a:pt x="2168141" y="566396"/>
                      <a:pt x="2135602" y="570125"/>
                      <a:pt x="2221992" y="557784"/>
                    </a:cubicBezTo>
                    <a:cubicBezTo>
                      <a:pt x="2240280" y="551688"/>
                      <a:pt x="2260816" y="550189"/>
                      <a:pt x="2276856" y="539496"/>
                    </a:cubicBezTo>
                    <a:cubicBezTo>
                      <a:pt x="2312308" y="515861"/>
                      <a:pt x="2293862" y="524683"/>
                      <a:pt x="2331720" y="512064"/>
                    </a:cubicBezTo>
                    <a:cubicBezTo>
                      <a:pt x="2340864" y="502920"/>
                      <a:pt x="2349218" y="492911"/>
                      <a:pt x="2359152" y="484632"/>
                    </a:cubicBezTo>
                    <a:cubicBezTo>
                      <a:pt x="2367595" y="477597"/>
                      <a:pt x="2378813" y="474115"/>
                      <a:pt x="2386584" y="466344"/>
                    </a:cubicBezTo>
                    <a:cubicBezTo>
                      <a:pt x="2394355" y="458573"/>
                      <a:pt x="2397837" y="447355"/>
                      <a:pt x="2404872" y="438912"/>
                    </a:cubicBezTo>
                    <a:cubicBezTo>
                      <a:pt x="2426099" y="413440"/>
                      <a:pt x="2441972" y="404229"/>
                      <a:pt x="2468880" y="384048"/>
                    </a:cubicBezTo>
                    <a:cubicBezTo>
                      <a:pt x="2474904" y="365977"/>
                      <a:pt x="2480198" y="342076"/>
                      <a:pt x="2496312" y="329184"/>
                    </a:cubicBezTo>
                    <a:cubicBezTo>
                      <a:pt x="2503838" y="323163"/>
                      <a:pt x="2514600" y="323088"/>
                      <a:pt x="2523744" y="320040"/>
                    </a:cubicBezTo>
                    <a:cubicBezTo>
                      <a:pt x="2557272" y="323088"/>
                      <a:pt x="2593198" y="316366"/>
                      <a:pt x="2624328" y="329184"/>
                    </a:cubicBezTo>
                    <a:cubicBezTo>
                      <a:pt x="2648243" y="339031"/>
                      <a:pt x="2679192" y="384048"/>
                      <a:pt x="2679192" y="384048"/>
                    </a:cubicBezTo>
                    <a:cubicBezTo>
                      <a:pt x="2752344" y="381000"/>
                      <a:pt x="2825584" y="379618"/>
                      <a:pt x="2898648" y="374904"/>
                    </a:cubicBezTo>
                    <a:cubicBezTo>
                      <a:pt x="2917993" y="373656"/>
                      <a:pt x="2966450" y="368435"/>
                      <a:pt x="2990088" y="356616"/>
                    </a:cubicBezTo>
                    <a:cubicBezTo>
                      <a:pt x="2999918" y="351701"/>
                      <a:pt x="3008376" y="344424"/>
                      <a:pt x="3017520" y="338328"/>
                    </a:cubicBezTo>
                    <a:cubicBezTo>
                      <a:pt x="3023616" y="329184"/>
                      <a:pt x="3028773" y="319339"/>
                      <a:pt x="3035808" y="310896"/>
                    </a:cubicBezTo>
                    <a:cubicBezTo>
                      <a:pt x="3050253" y="293562"/>
                      <a:pt x="3070121" y="275451"/>
                      <a:pt x="3090672" y="265176"/>
                    </a:cubicBezTo>
                    <a:cubicBezTo>
                      <a:pt x="3099293" y="260865"/>
                      <a:pt x="3108960" y="259080"/>
                      <a:pt x="3118104" y="256032"/>
                    </a:cubicBezTo>
                    <a:cubicBezTo>
                      <a:pt x="3140233" y="256458"/>
                      <a:pt x="3774278" y="276649"/>
                      <a:pt x="3886200" y="256032"/>
                    </a:cubicBezTo>
                    <a:cubicBezTo>
                      <a:pt x="3911635" y="251347"/>
                      <a:pt x="3919545" y="215514"/>
                      <a:pt x="3941064" y="201168"/>
                    </a:cubicBezTo>
                    <a:cubicBezTo>
                      <a:pt x="3950208" y="195072"/>
                      <a:pt x="3958395" y="187209"/>
                      <a:pt x="3968496" y="182880"/>
                    </a:cubicBezTo>
                    <a:cubicBezTo>
                      <a:pt x="3980047" y="177930"/>
                      <a:pt x="3992576" y="175075"/>
                      <a:pt x="4005072" y="173736"/>
                    </a:cubicBezTo>
                    <a:cubicBezTo>
                      <a:pt x="4078060" y="165916"/>
                      <a:pt x="4151376" y="161544"/>
                      <a:pt x="4224528" y="155448"/>
                    </a:cubicBezTo>
                    <a:cubicBezTo>
                      <a:pt x="4340485" y="132257"/>
                      <a:pt x="4215271" y="163334"/>
                      <a:pt x="4297680" y="128016"/>
                    </a:cubicBezTo>
                    <a:cubicBezTo>
                      <a:pt x="4338697" y="110437"/>
                      <a:pt x="4326100" y="127522"/>
                      <a:pt x="4361688" y="109728"/>
                    </a:cubicBezTo>
                    <a:cubicBezTo>
                      <a:pt x="4371518" y="104813"/>
                      <a:pt x="4379976" y="97536"/>
                      <a:pt x="4389120" y="91440"/>
                    </a:cubicBezTo>
                    <a:cubicBezTo>
                      <a:pt x="4443984" y="94488"/>
                      <a:pt x="4499011" y="95374"/>
                      <a:pt x="4553712" y="100584"/>
                    </a:cubicBezTo>
                    <a:cubicBezTo>
                      <a:pt x="4591761" y="104208"/>
                      <a:pt x="4576544" y="115805"/>
                      <a:pt x="4608576" y="137160"/>
                    </a:cubicBezTo>
                    <a:cubicBezTo>
                      <a:pt x="4616596" y="142507"/>
                      <a:pt x="4626864" y="143256"/>
                      <a:pt x="4636008" y="146304"/>
                    </a:cubicBezTo>
                    <a:cubicBezTo>
                      <a:pt x="4660392" y="143256"/>
                      <a:pt x="4684983" y="141556"/>
                      <a:pt x="4709160" y="137160"/>
                    </a:cubicBezTo>
                    <a:cubicBezTo>
                      <a:pt x="4745277" y="130593"/>
                      <a:pt x="4730557" y="126462"/>
                      <a:pt x="4764024" y="109728"/>
                    </a:cubicBezTo>
                    <a:cubicBezTo>
                      <a:pt x="4772645" y="105417"/>
                      <a:pt x="4782312" y="103632"/>
                      <a:pt x="4791456" y="100584"/>
                    </a:cubicBezTo>
                    <a:cubicBezTo>
                      <a:pt x="4803648" y="91440"/>
                      <a:pt x="4815631" y="82010"/>
                      <a:pt x="4828032" y="73152"/>
                    </a:cubicBezTo>
                    <a:cubicBezTo>
                      <a:pt x="4836975" y="66764"/>
                      <a:pt x="4847693" y="62635"/>
                      <a:pt x="4855464" y="54864"/>
                    </a:cubicBezTo>
                    <a:cubicBezTo>
                      <a:pt x="4863235" y="47093"/>
                      <a:pt x="4864433" y="33257"/>
                      <a:pt x="4873752" y="27432"/>
                    </a:cubicBezTo>
                    <a:cubicBezTo>
                      <a:pt x="4890099" y="17215"/>
                      <a:pt x="4910328" y="15240"/>
                      <a:pt x="4928616" y="9144"/>
                    </a:cubicBezTo>
                    <a:lnTo>
                      <a:pt x="4956048" y="0"/>
                    </a:lnTo>
                    <a:cubicBezTo>
                      <a:pt x="4989576" y="3048"/>
                      <a:pt x="5023620" y="2542"/>
                      <a:pt x="5056632" y="9144"/>
                    </a:cubicBezTo>
                    <a:cubicBezTo>
                      <a:pt x="5092022" y="16222"/>
                      <a:pt x="5098869" y="39406"/>
                      <a:pt x="5129784" y="54864"/>
                    </a:cubicBezTo>
                    <a:cubicBezTo>
                      <a:pt x="5141024" y="60484"/>
                      <a:pt x="5154593" y="59595"/>
                      <a:pt x="5166360" y="64008"/>
                    </a:cubicBezTo>
                    <a:cubicBezTo>
                      <a:pt x="5230484" y="88054"/>
                      <a:pt x="5177309" y="74055"/>
                      <a:pt x="5230368" y="100584"/>
                    </a:cubicBezTo>
                    <a:cubicBezTo>
                      <a:pt x="5306084" y="138442"/>
                      <a:pt x="5206616" y="75605"/>
                      <a:pt x="5285232" y="128016"/>
                    </a:cubicBezTo>
                    <a:cubicBezTo>
                      <a:pt x="5291328" y="140208"/>
                      <a:pt x="5293881" y="154953"/>
                      <a:pt x="5303520" y="164592"/>
                    </a:cubicBezTo>
                    <a:cubicBezTo>
                      <a:pt x="5310336" y="171408"/>
                      <a:pt x="5324136" y="166920"/>
                      <a:pt x="5330952" y="173736"/>
                    </a:cubicBezTo>
                    <a:cubicBezTo>
                      <a:pt x="5337768" y="180552"/>
                      <a:pt x="5334749" y="193148"/>
                      <a:pt x="5340096" y="201168"/>
                    </a:cubicBezTo>
                    <a:cubicBezTo>
                      <a:pt x="5347269" y="211928"/>
                      <a:pt x="5359249" y="218666"/>
                      <a:pt x="5367528" y="228600"/>
                    </a:cubicBezTo>
                    <a:cubicBezTo>
                      <a:pt x="5408122" y="277312"/>
                      <a:pt x="5367467" y="233976"/>
                      <a:pt x="5394960" y="283464"/>
                    </a:cubicBezTo>
                    <a:cubicBezTo>
                      <a:pt x="5405634" y="302677"/>
                      <a:pt x="5421706" y="318669"/>
                      <a:pt x="5431536" y="338328"/>
                    </a:cubicBezTo>
                    <a:cubicBezTo>
                      <a:pt x="5437632" y="350520"/>
                      <a:pt x="5443061" y="363069"/>
                      <a:pt x="5449824" y="374904"/>
                    </a:cubicBezTo>
                    <a:cubicBezTo>
                      <a:pt x="5471537" y="412901"/>
                      <a:pt x="5466322" y="389678"/>
                      <a:pt x="5477256" y="429768"/>
                    </a:cubicBezTo>
                    <a:cubicBezTo>
                      <a:pt x="5483869" y="454017"/>
                      <a:pt x="5495544" y="502920"/>
                      <a:pt x="5495544" y="502920"/>
                    </a:cubicBezTo>
                    <a:cubicBezTo>
                      <a:pt x="5498592" y="530352"/>
                      <a:pt x="5500491" y="557936"/>
                      <a:pt x="5504688" y="585216"/>
                    </a:cubicBezTo>
                    <a:cubicBezTo>
                      <a:pt x="5506599" y="597637"/>
                      <a:pt x="5513832" y="609225"/>
                      <a:pt x="5513832" y="621792"/>
                    </a:cubicBezTo>
                    <a:cubicBezTo>
                      <a:pt x="5513832" y="725469"/>
                      <a:pt x="5513067" y="829350"/>
                      <a:pt x="5504688" y="932688"/>
                    </a:cubicBezTo>
                    <a:cubicBezTo>
                      <a:pt x="5503800" y="943642"/>
                      <a:pt x="5491315" y="950290"/>
                      <a:pt x="5486400" y="960120"/>
                    </a:cubicBezTo>
                    <a:cubicBezTo>
                      <a:pt x="5474080" y="984761"/>
                      <a:pt x="5482262" y="994602"/>
                      <a:pt x="5458968" y="1014984"/>
                    </a:cubicBezTo>
                    <a:cubicBezTo>
                      <a:pt x="5442427" y="1029458"/>
                      <a:pt x="5404104" y="1051560"/>
                      <a:pt x="5404104" y="1051560"/>
                    </a:cubicBezTo>
                    <a:cubicBezTo>
                      <a:pt x="5370877" y="1101400"/>
                      <a:pt x="5404655" y="1062897"/>
                      <a:pt x="5358384" y="1088136"/>
                    </a:cubicBezTo>
                    <a:cubicBezTo>
                      <a:pt x="5330035" y="1103599"/>
                      <a:pt x="5288473" y="1131696"/>
                      <a:pt x="5257800" y="1152144"/>
                    </a:cubicBezTo>
                    <a:cubicBezTo>
                      <a:pt x="5221224" y="1149096"/>
                      <a:pt x="5184453" y="1147851"/>
                      <a:pt x="5148072" y="1143000"/>
                    </a:cubicBezTo>
                    <a:cubicBezTo>
                      <a:pt x="5116731" y="1138821"/>
                      <a:pt x="5121230" y="1129579"/>
                      <a:pt x="5093208" y="1115568"/>
                    </a:cubicBezTo>
                    <a:cubicBezTo>
                      <a:pt x="5084587" y="1111257"/>
                      <a:pt x="5074397" y="1110735"/>
                      <a:pt x="5065776" y="1106424"/>
                    </a:cubicBezTo>
                    <a:cubicBezTo>
                      <a:pt x="4978833" y="1062952"/>
                      <a:pt x="5125024" y="1117029"/>
                      <a:pt x="4983480" y="1069848"/>
                    </a:cubicBezTo>
                    <a:lnTo>
                      <a:pt x="4956048" y="1060704"/>
                    </a:lnTo>
                    <a:cubicBezTo>
                      <a:pt x="4858512" y="1063752"/>
                      <a:pt x="4760427" y="1059072"/>
                      <a:pt x="4663440" y="1069848"/>
                    </a:cubicBezTo>
                    <a:cubicBezTo>
                      <a:pt x="4648293" y="1071531"/>
                      <a:pt x="4638435" y="1087362"/>
                      <a:pt x="4626864" y="1097280"/>
                    </a:cubicBezTo>
                    <a:cubicBezTo>
                      <a:pt x="4565259" y="1150084"/>
                      <a:pt x="4632629" y="1102580"/>
                      <a:pt x="4572000" y="1143000"/>
                    </a:cubicBezTo>
                    <a:cubicBezTo>
                      <a:pt x="4568952" y="1152144"/>
                      <a:pt x="4562856" y="1160793"/>
                      <a:pt x="4562856" y="1170432"/>
                    </a:cubicBezTo>
                    <a:cubicBezTo>
                      <a:pt x="4562856" y="1214248"/>
                      <a:pt x="4604926" y="1191001"/>
                      <a:pt x="4535424" y="1234440"/>
                    </a:cubicBezTo>
                    <a:cubicBezTo>
                      <a:pt x="4524767" y="1241101"/>
                      <a:pt x="4510885" y="1239973"/>
                      <a:pt x="4498848" y="1243584"/>
                    </a:cubicBezTo>
                    <a:cubicBezTo>
                      <a:pt x="4480384" y="1249123"/>
                      <a:pt x="4443984" y="1261872"/>
                      <a:pt x="4443984" y="1261872"/>
                    </a:cubicBezTo>
                    <a:cubicBezTo>
                      <a:pt x="4384974" y="1255315"/>
                      <a:pt x="4354101" y="1244946"/>
                      <a:pt x="4297680" y="1261872"/>
                    </a:cubicBezTo>
                    <a:cubicBezTo>
                      <a:pt x="4287154" y="1265030"/>
                      <a:pt x="4279392" y="1274064"/>
                      <a:pt x="4270248" y="1280160"/>
                    </a:cubicBezTo>
                    <a:cubicBezTo>
                      <a:pt x="4264152" y="1289304"/>
                      <a:pt x="4256289" y="1297491"/>
                      <a:pt x="4251960" y="1307592"/>
                    </a:cubicBezTo>
                    <a:cubicBezTo>
                      <a:pt x="4225323" y="1369745"/>
                      <a:pt x="4279023" y="1348191"/>
                      <a:pt x="4160520" y="1335024"/>
                    </a:cubicBezTo>
                    <a:lnTo>
                      <a:pt x="4078224" y="1307592"/>
                    </a:lnTo>
                    <a:lnTo>
                      <a:pt x="4050792" y="1298448"/>
                    </a:lnTo>
                    <a:cubicBezTo>
                      <a:pt x="4011168" y="1301496"/>
                      <a:pt x="3970980" y="1300268"/>
                      <a:pt x="3931920" y="1307592"/>
                    </a:cubicBezTo>
                    <a:cubicBezTo>
                      <a:pt x="3921119" y="1309617"/>
                      <a:pt x="3913431" y="1319492"/>
                      <a:pt x="3904488" y="1325880"/>
                    </a:cubicBezTo>
                    <a:cubicBezTo>
                      <a:pt x="3808603" y="1394370"/>
                      <a:pt x="3920236" y="1314281"/>
                      <a:pt x="3840480" y="1380744"/>
                    </a:cubicBezTo>
                    <a:cubicBezTo>
                      <a:pt x="3832037" y="1387779"/>
                      <a:pt x="3822192" y="1392936"/>
                      <a:pt x="3813048" y="1399032"/>
                    </a:cubicBezTo>
                    <a:cubicBezTo>
                      <a:pt x="3806952" y="1408176"/>
                      <a:pt x="3802531" y="1418693"/>
                      <a:pt x="3794760" y="1426464"/>
                    </a:cubicBezTo>
                    <a:cubicBezTo>
                      <a:pt x="3783984" y="1437240"/>
                      <a:pt x="3771416" y="1446335"/>
                      <a:pt x="3758184" y="1453896"/>
                    </a:cubicBezTo>
                    <a:cubicBezTo>
                      <a:pt x="3747981" y="1459726"/>
                      <a:pt x="3702094" y="1470204"/>
                      <a:pt x="3694176" y="1472184"/>
                    </a:cubicBezTo>
                    <a:cubicBezTo>
                      <a:pt x="3685032" y="1478280"/>
                      <a:pt x="3677170" y="1486997"/>
                      <a:pt x="3666744" y="1490472"/>
                    </a:cubicBezTo>
                    <a:cubicBezTo>
                      <a:pt x="3649155" y="1496335"/>
                      <a:pt x="3630060" y="1495980"/>
                      <a:pt x="3611880" y="1499616"/>
                    </a:cubicBezTo>
                    <a:cubicBezTo>
                      <a:pt x="3599557" y="1502081"/>
                      <a:pt x="3587496" y="1505712"/>
                      <a:pt x="3575304" y="1508760"/>
                    </a:cubicBezTo>
                    <a:cubicBezTo>
                      <a:pt x="3508248" y="1505712"/>
                      <a:pt x="3440819" y="1507310"/>
                      <a:pt x="3374136" y="1499616"/>
                    </a:cubicBezTo>
                    <a:cubicBezTo>
                      <a:pt x="3360595" y="1498054"/>
                      <a:pt x="3351180" y="1481873"/>
                      <a:pt x="3337560" y="1481328"/>
                    </a:cubicBezTo>
                    <a:lnTo>
                      <a:pt x="3145536" y="1490472"/>
                    </a:lnTo>
                    <a:cubicBezTo>
                      <a:pt x="3124200" y="1496568"/>
                      <a:pt x="3102131" y="1500519"/>
                      <a:pt x="3081528" y="1508760"/>
                    </a:cubicBezTo>
                    <a:cubicBezTo>
                      <a:pt x="3044132" y="1523718"/>
                      <a:pt x="3060930" y="1531636"/>
                      <a:pt x="3026664" y="1554480"/>
                    </a:cubicBezTo>
                    <a:cubicBezTo>
                      <a:pt x="3018644" y="1559827"/>
                      <a:pt x="3008376" y="1560576"/>
                      <a:pt x="2999232" y="1563624"/>
                    </a:cubicBezTo>
                    <a:cubicBezTo>
                      <a:pt x="2953512" y="1560576"/>
                      <a:pt x="2907666" y="1559039"/>
                      <a:pt x="2862072" y="1554480"/>
                    </a:cubicBezTo>
                    <a:cubicBezTo>
                      <a:pt x="2846607" y="1552934"/>
                      <a:pt x="2831894" y="1545336"/>
                      <a:pt x="2816352" y="1545336"/>
                    </a:cubicBezTo>
                    <a:cubicBezTo>
                      <a:pt x="2794283" y="1545336"/>
                      <a:pt x="2764847" y="1556408"/>
                      <a:pt x="2743200" y="1563624"/>
                    </a:cubicBezTo>
                    <a:cubicBezTo>
                      <a:pt x="2734056" y="1572768"/>
                      <a:pt x="2726528" y="1583883"/>
                      <a:pt x="2715768" y="1591056"/>
                    </a:cubicBezTo>
                    <a:cubicBezTo>
                      <a:pt x="2707748" y="1596403"/>
                      <a:pt x="2697931" y="1599286"/>
                      <a:pt x="2688336" y="1600200"/>
                    </a:cubicBezTo>
                    <a:cubicBezTo>
                      <a:pt x="2633635" y="1605410"/>
                      <a:pt x="2578608" y="1606296"/>
                      <a:pt x="2523744" y="1609344"/>
                    </a:cubicBezTo>
                    <a:cubicBezTo>
                      <a:pt x="2514600" y="1618488"/>
                      <a:pt x="2507072" y="1629603"/>
                      <a:pt x="2496312" y="1636776"/>
                    </a:cubicBezTo>
                    <a:cubicBezTo>
                      <a:pt x="2488292" y="1642123"/>
                      <a:pt x="2476406" y="1639899"/>
                      <a:pt x="2468880" y="1645920"/>
                    </a:cubicBezTo>
                    <a:cubicBezTo>
                      <a:pt x="2460298" y="1652785"/>
                      <a:pt x="2456980" y="1664409"/>
                      <a:pt x="2450592" y="1673352"/>
                    </a:cubicBezTo>
                    <a:cubicBezTo>
                      <a:pt x="2393882" y="1752746"/>
                      <a:pt x="2447971" y="1672711"/>
                      <a:pt x="2404872" y="1737360"/>
                    </a:cubicBezTo>
                    <a:cubicBezTo>
                      <a:pt x="2401824" y="1758696"/>
                      <a:pt x="2405367" y="1782091"/>
                      <a:pt x="2395728" y="1801368"/>
                    </a:cubicBezTo>
                    <a:cubicBezTo>
                      <a:pt x="2391417" y="1809989"/>
                      <a:pt x="2377935" y="1810512"/>
                      <a:pt x="2368296" y="1810512"/>
                    </a:cubicBezTo>
                    <a:cubicBezTo>
                      <a:pt x="2313347" y="1810512"/>
                      <a:pt x="2258568" y="1804416"/>
                      <a:pt x="2203704" y="1801368"/>
                    </a:cubicBezTo>
                    <a:cubicBezTo>
                      <a:pt x="2188464" y="1795272"/>
                      <a:pt x="2173410" y="1788689"/>
                      <a:pt x="2157984" y="1783080"/>
                    </a:cubicBezTo>
                    <a:cubicBezTo>
                      <a:pt x="2139867" y="1776492"/>
                      <a:pt x="2119160" y="1775485"/>
                      <a:pt x="2103120" y="1764792"/>
                    </a:cubicBezTo>
                    <a:cubicBezTo>
                      <a:pt x="2040236" y="1722869"/>
                      <a:pt x="2069108" y="1735167"/>
                      <a:pt x="2020824" y="1719072"/>
                    </a:cubicBezTo>
                    <a:cubicBezTo>
                      <a:pt x="1950720" y="1722120"/>
                      <a:pt x="1880491" y="1723032"/>
                      <a:pt x="1810512" y="1728216"/>
                    </a:cubicBezTo>
                    <a:cubicBezTo>
                      <a:pt x="1797979" y="1729144"/>
                      <a:pt x="1783749" y="1729509"/>
                      <a:pt x="1773936" y="1737360"/>
                    </a:cubicBezTo>
                    <a:cubicBezTo>
                      <a:pt x="1766410" y="1743381"/>
                      <a:pt x="1767840" y="1755648"/>
                      <a:pt x="1764792" y="1764792"/>
                    </a:cubicBezTo>
                    <a:cubicBezTo>
                      <a:pt x="1761744" y="1795272"/>
                      <a:pt x="1769347" y="1828834"/>
                      <a:pt x="1755648" y="1856232"/>
                    </a:cubicBezTo>
                    <a:cubicBezTo>
                      <a:pt x="1747501" y="1872527"/>
                      <a:pt x="1697632" y="1897096"/>
                      <a:pt x="1673352" y="1901952"/>
                    </a:cubicBezTo>
                    <a:cubicBezTo>
                      <a:pt x="1652218" y="1906179"/>
                      <a:pt x="1630680" y="1908048"/>
                      <a:pt x="1609344" y="1911096"/>
                    </a:cubicBezTo>
                    <a:lnTo>
                      <a:pt x="1527048" y="1938528"/>
                    </a:lnTo>
                    <a:cubicBezTo>
                      <a:pt x="1517904" y="1941576"/>
                      <a:pt x="1508967" y="1945334"/>
                      <a:pt x="1499616" y="1947672"/>
                    </a:cubicBezTo>
                    <a:lnTo>
                      <a:pt x="1463040" y="1956816"/>
                    </a:lnTo>
                    <a:cubicBezTo>
                      <a:pt x="1453896" y="1965960"/>
                      <a:pt x="1446368" y="1977075"/>
                      <a:pt x="1435608" y="1984248"/>
                    </a:cubicBezTo>
                    <a:cubicBezTo>
                      <a:pt x="1427588" y="1989595"/>
                      <a:pt x="1417793" y="1992751"/>
                      <a:pt x="1408176" y="1993392"/>
                    </a:cubicBezTo>
                    <a:cubicBezTo>
                      <a:pt x="1326006" y="1998870"/>
                      <a:pt x="1243584" y="1999488"/>
                      <a:pt x="1161288" y="2002536"/>
                    </a:cubicBezTo>
                    <a:cubicBezTo>
                      <a:pt x="1152144" y="2008632"/>
                      <a:pt x="1144146" y="2016965"/>
                      <a:pt x="1133856" y="2020824"/>
                    </a:cubicBezTo>
                    <a:cubicBezTo>
                      <a:pt x="1043462" y="2054722"/>
                      <a:pt x="1125037" y="2005367"/>
                      <a:pt x="1060704" y="2048256"/>
                    </a:cubicBezTo>
                    <a:cubicBezTo>
                      <a:pt x="1054608" y="2057400"/>
                      <a:pt x="1051735" y="2069863"/>
                      <a:pt x="1042416" y="2075688"/>
                    </a:cubicBezTo>
                    <a:cubicBezTo>
                      <a:pt x="1026069" y="2085905"/>
                      <a:pt x="987552" y="2093976"/>
                      <a:pt x="987552" y="2093976"/>
                    </a:cubicBezTo>
                    <a:lnTo>
                      <a:pt x="640080" y="2075688"/>
                    </a:lnTo>
                    <a:cubicBezTo>
                      <a:pt x="597370" y="2073224"/>
                      <a:pt x="554583" y="2071268"/>
                      <a:pt x="512064" y="2066544"/>
                    </a:cubicBezTo>
                    <a:cubicBezTo>
                      <a:pt x="499574" y="2065156"/>
                      <a:pt x="487884" y="2059466"/>
                      <a:pt x="475488" y="2057400"/>
                    </a:cubicBezTo>
                    <a:cubicBezTo>
                      <a:pt x="451249" y="2053360"/>
                      <a:pt x="426720" y="2051304"/>
                      <a:pt x="402336" y="2048256"/>
                    </a:cubicBezTo>
                    <a:cubicBezTo>
                      <a:pt x="368808" y="2054352"/>
                      <a:pt x="335073" y="2059404"/>
                      <a:pt x="301752" y="2066544"/>
                    </a:cubicBezTo>
                    <a:cubicBezTo>
                      <a:pt x="292327" y="2068564"/>
                      <a:pt x="282941" y="2071377"/>
                      <a:pt x="274320" y="2075688"/>
                    </a:cubicBezTo>
                    <a:cubicBezTo>
                      <a:pt x="260949" y="2082373"/>
                      <a:pt x="218596" y="2115195"/>
                      <a:pt x="210312" y="2121408"/>
                    </a:cubicBezTo>
                    <a:cubicBezTo>
                      <a:pt x="192024" y="2118360"/>
                      <a:pt x="172031" y="2120555"/>
                      <a:pt x="155448" y="2112264"/>
                    </a:cubicBezTo>
                    <a:cubicBezTo>
                      <a:pt x="134519" y="2101799"/>
                      <a:pt x="130859" y="2053325"/>
                      <a:pt x="128016" y="2039112"/>
                    </a:cubicBezTo>
                    <a:cubicBezTo>
                      <a:pt x="124968" y="1990344"/>
                      <a:pt x="123987" y="1941403"/>
                      <a:pt x="118872" y="1892808"/>
                    </a:cubicBezTo>
                    <a:cubicBezTo>
                      <a:pt x="117863" y="1883222"/>
                      <a:pt x="113525" y="1874235"/>
                      <a:pt x="109728" y="1865376"/>
                    </a:cubicBezTo>
                    <a:cubicBezTo>
                      <a:pt x="101837" y="1846963"/>
                      <a:pt x="86657" y="1817574"/>
                      <a:pt x="73152" y="1801368"/>
                    </a:cubicBezTo>
                    <a:cubicBezTo>
                      <a:pt x="64873" y="1791434"/>
                      <a:pt x="54864" y="1783080"/>
                      <a:pt x="45720" y="1773936"/>
                    </a:cubicBezTo>
                    <a:cubicBezTo>
                      <a:pt x="39624" y="1755648"/>
                      <a:pt x="38125" y="1735112"/>
                      <a:pt x="27432" y="1719072"/>
                    </a:cubicBezTo>
                    <a:cubicBezTo>
                      <a:pt x="3797" y="1683620"/>
                      <a:pt x="12619" y="1702066"/>
                      <a:pt x="0" y="1664208"/>
                    </a:cubicBezTo>
                    <a:cubicBezTo>
                      <a:pt x="3048" y="1609344"/>
                      <a:pt x="3934" y="1554317"/>
                      <a:pt x="9144" y="1499616"/>
                    </a:cubicBezTo>
                    <a:cubicBezTo>
                      <a:pt x="10058" y="1490021"/>
                      <a:pt x="11472" y="1479000"/>
                      <a:pt x="18288" y="1472184"/>
                    </a:cubicBezTo>
                    <a:cubicBezTo>
                      <a:pt x="25104" y="1465368"/>
                      <a:pt x="32004" y="1487424"/>
                      <a:pt x="45720" y="1453896"/>
                    </a:cubicBezTo>
                    <a:close/>
                  </a:path>
                </a:pathLst>
              </a:custGeom>
              <a:solidFill>
                <a:schemeClr val="bg1"/>
              </a:solidFill>
              <a:ln w="3175">
                <a:solidFill>
                  <a:srgbClr val="7F7F7F">
                    <a:alpha val="2509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125" name="TextBox 124"/>
            <p:cNvSpPr txBox="1"/>
            <p:nvPr/>
          </p:nvSpPr>
          <p:spPr>
            <a:xfrm rot="20862338">
              <a:off x="3155444" y="2898060"/>
              <a:ext cx="5848259" cy="923330"/>
            </a:xfrm>
            <a:prstGeom prst="rect">
              <a:avLst/>
            </a:prstGeom>
            <a:noFill/>
          </p:spPr>
          <p:txBody>
            <a:bodyPr wrap="square" rtlCol="0">
              <a:spAutoFit/>
            </a:bodyPr>
            <a:lstStyle/>
            <a:p>
              <a:pPr algn="ctr"/>
              <a:r>
                <a:rPr lang="fr-FR" sz="5400" b="1" dirty="0" smtClean="0">
                  <a:solidFill>
                    <a:schemeClr val="accent3"/>
                  </a:solidFill>
                  <a:latin typeface="Open Sans" panose="020B0606030504020204" pitchFamily="34" charset="0"/>
                  <a:ea typeface="Open Sans" panose="020B0606030504020204" pitchFamily="34" charset="0"/>
                  <a:cs typeface="Open Sans" panose="020B0606030504020204" pitchFamily="34" charset="0"/>
                </a:rPr>
                <a:t>SOCIAL MEDIA</a:t>
              </a:r>
              <a:endParaRPr lang="fr-FR" sz="5400" b="1" dirty="0">
                <a:solidFill>
                  <a:schemeClr val="accent3"/>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152" name="Isosceles Triangle 40"/>
          <p:cNvSpPr/>
          <p:nvPr/>
        </p:nvSpPr>
        <p:spPr>
          <a:xfrm rot="18846451">
            <a:off x="3130882" y="5897429"/>
            <a:ext cx="157564" cy="165180"/>
          </a:xfrm>
          <a:custGeom>
            <a:avLst/>
            <a:gdLst>
              <a:gd name="connsiteX0" fmla="*/ 0 w 263972"/>
              <a:gd name="connsiteY0" fmla="*/ 276730 h 276730"/>
              <a:gd name="connsiteX1" fmla="*/ 131986 w 263972"/>
              <a:gd name="connsiteY1" fmla="*/ 0 h 276730"/>
              <a:gd name="connsiteX2" fmla="*/ 263972 w 263972"/>
              <a:gd name="connsiteY2" fmla="*/ 276730 h 276730"/>
              <a:gd name="connsiteX3" fmla="*/ 0 w 263972"/>
              <a:gd name="connsiteY3"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71476 h 276730"/>
              <a:gd name="connsiteX4" fmla="*/ 0 w 263972"/>
              <a:gd name="connsiteY4"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28613 h 276730"/>
              <a:gd name="connsiteX4" fmla="*/ 0 w 263972"/>
              <a:gd name="connsiteY4" fmla="*/ 276730 h 276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972" h="276730">
                <a:moveTo>
                  <a:pt x="0" y="276730"/>
                </a:moveTo>
                <a:lnTo>
                  <a:pt x="131986" y="0"/>
                </a:lnTo>
                <a:lnTo>
                  <a:pt x="263972" y="276730"/>
                </a:lnTo>
                <a:lnTo>
                  <a:pt x="127639" y="228613"/>
                </a:lnTo>
                <a:lnTo>
                  <a:pt x="0" y="27673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1" name="Isosceles Triangle 40"/>
          <p:cNvSpPr/>
          <p:nvPr/>
        </p:nvSpPr>
        <p:spPr>
          <a:xfrm rot="20880218">
            <a:off x="4223833" y="4560780"/>
            <a:ext cx="157564" cy="165180"/>
          </a:xfrm>
          <a:custGeom>
            <a:avLst/>
            <a:gdLst>
              <a:gd name="connsiteX0" fmla="*/ 0 w 263972"/>
              <a:gd name="connsiteY0" fmla="*/ 276730 h 276730"/>
              <a:gd name="connsiteX1" fmla="*/ 131986 w 263972"/>
              <a:gd name="connsiteY1" fmla="*/ 0 h 276730"/>
              <a:gd name="connsiteX2" fmla="*/ 263972 w 263972"/>
              <a:gd name="connsiteY2" fmla="*/ 276730 h 276730"/>
              <a:gd name="connsiteX3" fmla="*/ 0 w 263972"/>
              <a:gd name="connsiteY3"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71476 h 276730"/>
              <a:gd name="connsiteX4" fmla="*/ 0 w 263972"/>
              <a:gd name="connsiteY4"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28613 h 276730"/>
              <a:gd name="connsiteX4" fmla="*/ 0 w 263972"/>
              <a:gd name="connsiteY4" fmla="*/ 276730 h 276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972" h="276730">
                <a:moveTo>
                  <a:pt x="0" y="276730"/>
                </a:moveTo>
                <a:lnTo>
                  <a:pt x="131986" y="0"/>
                </a:lnTo>
                <a:lnTo>
                  <a:pt x="263972" y="276730"/>
                </a:lnTo>
                <a:lnTo>
                  <a:pt x="127639" y="228613"/>
                </a:lnTo>
                <a:lnTo>
                  <a:pt x="0" y="27673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3" name="Isosceles Triangle 40"/>
          <p:cNvSpPr/>
          <p:nvPr/>
        </p:nvSpPr>
        <p:spPr>
          <a:xfrm rot="4361290">
            <a:off x="8204662" y="1751207"/>
            <a:ext cx="157564" cy="165180"/>
          </a:xfrm>
          <a:custGeom>
            <a:avLst/>
            <a:gdLst>
              <a:gd name="connsiteX0" fmla="*/ 0 w 263972"/>
              <a:gd name="connsiteY0" fmla="*/ 276730 h 276730"/>
              <a:gd name="connsiteX1" fmla="*/ 131986 w 263972"/>
              <a:gd name="connsiteY1" fmla="*/ 0 h 276730"/>
              <a:gd name="connsiteX2" fmla="*/ 263972 w 263972"/>
              <a:gd name="connsiteY2" fmla="*/ 276730 h 276730"/>
              <a:gd name="connsiteX3" fmla="*/ 0 w 263972"/>
              <a:gd name="connsiteY3"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71476 h 276730"/>
              <a:gd name="connsiteX4" fmla="*/ 0 w 263972"/>
              <a:gd name="connsiteY4"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28613 h 276730"/>
              <a:gd name="connsiteX4" fmla="*/ 0 w 263972"/>
              <a:gd name="connsiteY4" fmla="*/ 276730 h 276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972" h="276730">
                <a:moveTo>
                  <a:pt x="0" y="276730"/>
                </a:moveTo>
                <a:lnTo>
                  <a:pt x="131986" y="0"/>
                </a:lnTo>
                <a:lnTo>
                  <a:pt x="263972" y="276730"/>
                </a:lnTo>
                <a:lnTo>
                  <a:pt x="127639" y="228613"/>
                </a:lnTo>
                <a:lnTo>
                  <a:pt x="0" y="27673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98" name="Group 97"/>
          <p:cNvGrpSpPr/>
          <p:nvPr/>
        </p:nvGrpSpPr>
        <p:grpSpPr>
          <a:xfrm>
            <a:off x="5229233" y="835865"/>
            <a:ext cx="469081" cy="681037"/>
            <a:chOff x="5887112" y="1524000"/>
            <a:chExt cx="575450" cy="835470"/>
          </a:xfrm>
        </p:grpSpPr>
        <p:sp>
          <p:nvSpPr>
            <p:cNvPr id="99" name="Freeform 98"/>
            <p:cNvSpPr/>
            <p:nvPr/>
          </p:nvSpPr>
          <p:spPr>
            <a:xfrm>
              <a:off x="5887112" y="1756360"/>
              <a:ext cx="575450" cy="603110"/>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38275 h 2709376"/>
                <a:gd name="connsiteX1" fmla="*/ 2609990 w 2737278"/>
                <a:gd name="connsiteY1" fmla="*/ 849677 h 2709376"/>
                <a:gd name="connsiteX2" fmla="*/ 140 w 2737278"/>
                <a:gd name="connsiteY2" fmla="*/ 1516427 h 2709376"/>
                <a:gd name="connsiteX3" fmla="*/ 361052 w 2737278"/>
                <a:gd name="connsiteY3" fmla="*/ 266875 h 2709376"/>
                <a:gd name="connsiteX4" fmla="*/ 1985733 w 2737278"/>
                <a:gd name="connsiteY4" fmla="*/ 38275 h 2709376"/>
                <a:gd name="connsiteX0" fmla="*/ 1985733 w 2737278"/>
                <a:gd name="connsiteY0" fmla="*/ 197737 h 2868838"/>
                <a:gd name="connsiteX1" fmla="*/ 2609990 w 2737278"/>
                <a:gd name="connsiteY1" fmla="*/ 1009139 h 2868838"/>
                <a:gd name="connsiteX2" fmla="*/ 140 w 2737278"/>
                <a:gd name="connsiteY2" fmla="*/ 1675889 h 2868838"/>
                <a:gd name="connsiteX3" fmla="*/ 361052 w 2737278"/>
                <a:gd name="connsiteY3" fmla="*/ 426337 h 2868838"/>
                <a:gd name="connsiteX4" fmla="*/ 1985733 w 2737278"/>
                <a:gd name="connsiteY4" fmla="*/ 197737 h 2868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868838">
                  <a:moveTo>
                    <a:pt x="1985733" y="197737"/>
                  </a:moveTo>
                  <a:cubicBezTo>
                    <a:pt x="2305470" y="456969"/>
                    <a:pt x="2470290" y="583689"/>
                    <a:pt x="2609990" y="1009139"/>
                  </a:cubicBezTo>
                  <a:cubicBezTo>
                    <a:pt x="3435490" y="2869689"/>
                    <a:pt x="-25260" y="3739639"/>
                    <a:pt x="140" y="1675889"/>
                  </a:cubicBezTo>
                  <a:cubicBezTo>
                    <a:pt x="140" y="1218689"/>
                    <a:pt x="90997" y="830780"/>
                    <a:pt x="361052" y="426337"/>
                  </a:cubicBezTo>
                  <a:cubicBezTo>
                    <a:pt x="762054" y="-51461"/>
                    <a:pt x="1504414" y="-127657"/>
                    <a:pt x="1985733" y="197737"/>
                  </a:cubicBezTo>
                  <a:close/>
                </a:path>
              </a:pathLst>
            </a:custGeom>
            <a:solidFill>
              <a:srgbClr val="262626">
                <a:alpha val="50196"/>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00" name="Group 99"/>
            <p:cNvGrpSpPr/>
            <p:nvPr/>
          </p:nvGrpSpPr>
          <p:grpSpPr>
            <a:xfrm>
              <a:off x="5925600" y="1524000"/>
              <a:ext cx="485358" cy="691367"/>
              <a:chOff x="-17068800" y="-21587295"/>
              <a:chExt cx="5638800" cy="8032186"/>
            </a:xfrm>
          </p:grpSpPr>
          <p:sp>
            <p:nvSpPr>
              <p:cNvPr id="101" name="Oval 100"/>
              <p:cNvSpPr/>
              <p:nvPr/>
            </p:nvSpPr>
            <p:spPr>
              <a:xfrm>
                <a:off x="-16916400" y="-18508109"/>
                <a:ext cx="5486400" cy="4953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1" name="Freeform 110"/>
              <p:cNvSpPr/>
              <p:nvPr/>
            </p:nvSpPr>
            <p:spPr>
              <a:xfrm>
                <a:off x="-16306799" y="-18685323"/>
                <a:ext cx="4017464" cy="3920345"/>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671101">
                    <a:moveTo>
                      <a:pt x="1985733" y="0"/>
                    </a:moveTo>
                    <a:cubicBezTo>
                      <a:pt x="2305470" y="259232"/>
                      <a:pt x="2470290" y="385952"/>
                      <a:pt x="2609990" y="811402"/>
                    </a:cubicBezTo>
                    <a:cubicBezTo>
                      <a:pt x="3435490" y="2671952"/>
                      <a:pt x="-25260" y="3541902"/>
                      <a:pt x="140" y="1478152"/>
                    </a:cubicBezTo>
                    <a:cubicBezTo>
                      <a:pt x="140" y="1020952"/>
                      <a:pt x="90997" y="633043"/>
                      <a:pt x="361052" y="228600"/>
                    </a:cubicBezTo>
                    <a:lnTo>
                      <a:pt x="1985733" y="0"/>
                    </a:lnTo>
                    <a:close/>
                  </a:path>
                </a:pathLst>
              </a:custGeom>
              <a:solidFill>
                <a:srgbClr val="262626">
                  <a:alpha val="29020"/>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2" name="Freeform 111"/>
              <p:cNvSpPr/>
              <p:nvPr/>
            </p:nvSpPr>
            <p:spPr>
              <a:xfrm>
                <a:off x="-15735440" y="-18317609"/>
                <a:ext cx="2737278" cy="2735999"/>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735999">
                    <a:moveTo>
                      <a:pt x="2076590" y="0"/>
                    </a:moveTo>
                    <a:cubicBezTo>
                      <a:pt x="2292490" y="311150"/>
                      <a:pt x="2470290" y="450850"/>
                      <a:pt x="2609990" y="876300"/>
                    </a:cubicBezTo>
                    <a:cubicBezTo>
                      <a:pt x="3435490" y="2736850"/>
                      <a:pt x="-25260" y="3606800"/>
                      <a:pt x="140" y="1543050"/>
                    </a:cubicBezTo>
                    <a:cubicBezTo>
                      <a:pt x="140" y="1085850"/>
                      <a:pt x="140" y="723900"/>
                      <a:pt x="114440" y="228600"/>
                    </a:cubicBezTo>
                    <a:lnTo>
                      <a:pt x="207659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3" name="Oval 112"/>
              <p:cNvSpPr/>
              <p:nvPr/>
            </p:nvSpPr>
            <p:spPr>
              <a:xfrm>
                <a:off x="-17068800" y="-21389837"/>
                <a:ext cx="4419600" cy="44196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4" name="Oval 113"/>
              <p:cNvSpPr/>
              <p:nvPr/>
            </p:nvSpPr>
            <p:spPr>
              <a:xfrm>
                <a:off x="-17068800" y="-21587295"/>
                <a:ext cx="4419600" cy="4419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grpSp>
        <p:nvGrpSpPr>
          <p:cNvPr id="131" name="Group 130"/>
          <p:cNvGrpSpPr/>
          <p:nvPr/>
        </p:nvGrpSpPr>
        <p:grpSpPr>
          <a:xfrm flipH="1">
            <a:off x="6635132" y="4482629"/>
            <a:ext cx="469081" cy="576816"/>
            <a:chOff x="5887113" y="1607480"/>
            <a:chExt cx="575450" cy="707614"/>
          </a:xfrm>
        </p:grpSpPr>
        <p:sp>
          <p:nvSpPr>
            <p:cNvPr id="132" name="Freeform 131"/>
            <p:cNvSpPr/>
            <p:nvPr/>
          </p:nvSpPr>
          <p:spPr>
            <a:xfrm>
              <a:off x="5887113" y="1711984"/>
              <a:ext cx="575450" cy="603110"/>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38275 h 2709376"/>
                <a:gd name="connsiteX1" fmla="*/ 2609990 w 2737278"/>
                <a:gd name="connsiteY1" fmla="*/ 849677 h 2709376"/>
                <a:gd name="connsiteX2" fmla="*/ 140 w 2737278"/>
                <a:gd name="connsiteY2" fmla="*/ 1516427 h 2709376"/>
                <a:gd name="connsiteX3" fmla="*/ 361052 w 2737278"/>
                <a:gd name="connsiteY3" fmla="*/ 266875 h 2709376"/>
                <a:gd name="connsiteX4" fmla="*/ 1985733 w 2737278"/>
                <a:gd name="connsiteY4" fmla="*/ 38275 h 2709376"/>
                <a:gd name="connsiteX0" fmla="*/ 1985733 w 2737278"/>
                <a:gd name="connsiteY0" fmla="*/ 197737 h 2868838"/>
                <a:gd name="connsiteX1" fmla="*/ 2609990 w 2737278"/>
                <a:gd name="connsiteY1" fmla="*/ 1009139 h 2868838"/>
                <a:gd name="connsiteX2" fmla="*/ 140 w 2737278"/>
                <a:gd name="connsiteY2" fmla="*/ 1675889 h 2868838"/>
                <a:gd name="connsiteX3" fmla="*/ 361052 w 2737278"/>
                <a:gd name="connsiteY3" fmla="*/ 426337 h 2868838"/>
                <a:gd name="connsiteX4" fmla="*/ 1985733 w 2737278"/>
                <a:gd name="connsiteY4" fmla="*/ 197737 h 2868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868838">
                  <a:moveTo>
                    <a:pt x="1985733" y="197737"/>
                  </a:moveTo>
                  <a:cubicBezTo>
                    <a:pt x="2305470" y="456969"/>
                    <a:pt x="2470290" y="583689"/>
                    <a:pt x="2609990" y="1009139"/>
                  </a:cubicBezTo>
                  <a:cubicBezTo>
                    <a:pt x="3435490" y="2869689"/>
                    <a:pt x="-25260" y="3739639"/>
                    <a:pt x="140" y="1675889"/>
                  </a:cubicBezTo>
                  <a:cubicBezTo>
                    <a:pt x="140" y="1218689"/>
                    <a:pt x="90997" y="830780"/>
                    <a:pt x="361052" y="426337"/>
                  </a:cubicBezTo>
                  <a:cubicBezTo>
                    <a:pt x="762054" y="-51461"/>
                    <a:pt x="1504414" y="-127657"/>
                    <a:pt x="1985733" y="197737"/>
                  </a:cubicBezTo>
                  <a:close/>
                </a:path>
              </a:pathLst>
            </a:custGeom>
            <a:solidFill>
              <a:srgbClr val="262626">
                <a:alpha val="50196"/>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34" name="Group 133"/>
            <p:cNvGrpSpPr/>
            <p:nvPr/>
          </p:nvGrpSpPr>
          <p:grpSpPr>
            <a:xfrm>
              <a:off x="5938719" y="1607480"/>
              <a:ext cx="472240" cy="607888"/>
              <a:chOff x="-16916400" y="-20617454"/>
              <a:chExt cx="5486400" cy="7062345"/>
            </a:xfrm>
          </p:grpSpPr>
          <p:sp>
            <p:nvSpPr>
              <p:cNvPr id="136" name="Oval 135"/>
              <p:cNvSpPr/>
              <p:nvPr/>
            </p:nvSpPr>
            <p:spPr>
              <a:xfrm>
                <a:off x="-16916400" y="-18508109"/>
                <a:ext cx="5486400" cy="4953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7" name="Freeform 136"/>
              <p:cNvSpPr/>
              <p:nvPr/>
            </p:nvSpPr>
            <p:spPr>
              <a:xfrm>
                <a:off x="-15884920" y="-18294603"/>
                <a:ext cx="4017461" cy="3920345"/>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671101">
                    <a:moveTo>
                      <a:pt x="1985733" y="0"/>
                    </a:moveTo>
                    <a:cubicBezTo>
                      <a:pt x="2305470" y="259232"/>
                      <a:pt x="2470290" y="385952"/>
                      <a:pt x="2609990" y="811402"/>
                    </a:cubicBezTo>
                    <a:cubicBezTo>
                      <a:pt x="3435490" y="2671952"/>
                      <a:pt x="-25260" y="3541902"/>
                      <a:pt x="140" y="1478152"/>
                    </a:cubicBezTo>
                    <a:cubicBezTo>
                      <a:pt x="140" y="1020952"/>
                      <a:pt x="90997" y="633043"/>
                      <a:pt x="361052" y="228600"/>
                    </a:cubicBezTo>
                    <a:lnTo>
                      <a:pt x="1985733" y="0"/>
                    </a:lnTo>
                    <a:close/>
                  </a:path>
                </a:pathLst>
              </a:custGeom>
              <a:solidFill>
                <a:srgbClr val="262626">
                  <a:alpha val="29020"/>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8" name="Freeform 137"/>
              <p:cNvSpPr/>
              <p:nvPr/>
            </p:nvSpPr>
            <p:spPr>
              <a:xfrm rot="708464">
                <a:off x="-15055466" y="-18173117"/>
                <a:ext cx="2280778" cy="2788045"/>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28588 w 2691457"/>
                  <a:gd name="connsiteY0" fmla="*/ 0 h 2548781"/>
                  <a:gd name="connsiteX1" fmla="*/ 2561988 w 2691457"/>
                  <a:gd name="connsiteY1" fmla="*/ 876300 h 2548781"/>
                  <a:gd name="connsiteX2" fmla="*/ 20010 w 2691457"/>
                  <a:gd name="connsiteY2" fmla="*/ 1237612 h 2548781"/>
                  <a:gd name="connsiteX3" fmla="*/ 66438 w 2691457"/>
                  <a:gd name="connsiteY3" fmla="*/ 228600 h 2548781"/>
                  <a:gd name="connsiteX4" fmla="*/ 2028588 w 2691457"/>
                  <a:gd name="connsiteY4" fmla="*/ 0 h 2548781"/>
                  <a:gd name="connsiteX0" fmla="*/ 2028588 w 2494861"/>
                  <a:gd name="connsiteY0" fmla="*/ 0 h 2371539"/>
                  <a:gd name="connsiteX1" fmla="*/ 2358353 w 2494861"/>
                  <a:gd name="connsiteY1" fmla="*/ 401159 h 2371539"/>
                  <a:gd name="connsiteX2" fmla="*/ 20010 w 2494861"/>
                  <a:gd name="connsiteY2" fmla="*/ 1237612 h 2371539"/>
                  <a:gd name="connsiteX3" fmla="*/ 66438 w 2494861"/>
                  <a:gd name="connsiteY3" fmla="*/ 228600 h 2371539"/>
                  <a:gd name="connsiteX4" fmla="*/ 2028588 w 2494861"/>
                  <a:gd name="connsiteY4" fmla="*/ 0 h 2371539"/>
                  <a:gd name="connsiteX0" fmla="*/ 2001722 w 2471801"/>
                  <a:gd name="connsiteY0" fmla="*/ 0 h 2196692"/>
                  <a:gd name="connsiteX1" fmla="*/ 2331487 w 2471801"/>
                  <a:gd name="connsiteY1" fmla="*/ 401159 h 2196692"/>
                  <a:gd name="connsiteX2" fmla="*/ 94962 w 2471801"/>
                  <a:gd name="connsiteY2" fmla="*/ 966106 h 2196692"/>
                  <a:gd name="connsiteX3" fmla="*/ 39572 w 2471801"/>
                  <a:gd name="connsiteY3" fmla="*/ 228600 h 2196692"/>
                  <a:gd name="connsiteX4" fmla="*/ 2001722 w 2471801"/>
                  <a:gd name="connsiteY4" fmla="*/ 0 h 2196692"/>
                  <a:gd name="connsiteX0" fmla="*/ 1933835 w 2471801"/>
                  <a:gd name="connsiteY0" fmla="*/ 0 h 2400329"/>
                  <a:gd name="connsiteX1" fmla="*/ 2331487 w 2471801"/>
                  <a:gd name="connsiteY1" fmla="*/ 604796 h 2400329"/>
                  <a:gd name="connsiteX2" fmla="*/ 94962 w 2471801"/>
                  <a:gd name="connsiteY2" fmla="*/ 1169743 h 2400329"/>
                  <a:gd name="connsiteX3" fmla="*/ 39572 w 2471801"/>
                  <a:gd name="connsiteY3" fmla="*/ 432237 h 2400329"/>
                  <a:gd name="connsiteX4" fmla="*/ 1933835 w 2471801"/>
                  <a:gd name="connsiteY4" fmla="*/ 0 h 2400329"/>
                  <a:gd name="connsiteX0" fmla="*/ 1933835 w 2276474"/>
                  <a:gd name="connsiteY0" fmla="*/ 0 h 2270405"/>
                  <a:gd name="connsiteX1" fmla="*/ 2127851 w 2276474"/>
                  <a:gd name="connsiteY1" fmla="*/ 231486 h 2270405"/>
                  <a:gd name="connsiteX2" fmla="*/ 94962 w 2276474"/>
                  <a:gd name="connsiteY2" fmla="*/ 1169743 h 2270405"/>
                  <a:gd name="connsiteX3" fmla="*/ 39572 w 2276474"/>
                  <a:gd name="connsiteY3" fmla="*/ 432237 h 2270405"/>
                  <a:gd name="connsiteX4" fmla="*/ 1933835 w 2276474"/>
                  <a:gd name="connsiteY4" fmla="*/ 0 h 2270405"/>
                  <a:gd name="connsiteX0" fmla="*/ 1933835 w 2280778"/>
                  <a:gd name="connsiteY0" fmla="*/ 0 h 1871027"/>
                  <a:gd name="connsiteX1" fmla="*/ 2127851 w 2280778"/>
                  <a:gd name="connsiteY1" fmla="*/ 231486 h 1871027"/>
                  <a:gd name="connsiteX2" fmla="*/ 94962 w 2280778"/>
                  <a:gd name="connsiteY2" fmla="*/ 1169743 h 1871027"/>
                  <a:gd name="connsiteX3" fmla="*/ 39572 w 2280778"/>
                  <a:gd name="connsiteY3" fmla="*/ 432237 h 1871027"/>
                  <a:gd name="connsiteX4" fmla="*/ 1933835 w 2280778"/>
                  <a:gd name="connsiteY4" fmla="*/ 0 h 1871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0778" h="1871027">
                    <a:moveTo>
                      <a:pt x="1933835" y="0"/>
                    </a:moveTo>
                    <a:cubicBezTo>
                      <a:pt x="2149735" y="311150"/>
                      <a:pt x="1988151" y="-193964"/>
                      <a:pt x="2127851" y="231486"/>
                    </a:cubicBezTo>
                    <a:cubicBezTo>
                      <a:pt x="2953351" y="2092036"/>
                      <a:pt x="171384" y="2317167"/>
                      <a:pt x="94962" y="1169743"/>
                    </a:cubicBezTo>
                    <a:cubicBezTo>
                      <a:pt x="94962" y="712543"/>
                      <a:pt x="-74728" y="927537"/>
                      <a:pt x="39572" y="432237"/>
                    </a:cubicBezTo>
                    <a:lnTo>
                      <a:pt x="1933835"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0" name="Oval 139"/>
              <p:cNvSpPr/>
              <p:nvPr/>
            </p:nvSpPr>
            <p:spPr>
              <a:xfrm>
                <a:off x="-15849603" y="-20419989"/>
                <a:ext cx="4419603" cy="441958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2" name="Oval 141"/>
              <p:cNvSpPr/>
              <p:nvPr/>
            </p:nvSpPr>
            <p:spPr>
              <a:xfrm>
                <a:off x="-15849603" y="-20617454"/>
                <a:ext cx="4419603" cy="441960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grpSp>
        <p:nvGrpSpPr>
          <p:cNvPr id="102" name="Group 101"/>
          <p:cNvGrpSpPr/>
          <p:nvPr/>
        </p:nvGrpSpPr>
        <p:grpSpPr>
          <a:xfrm>
            <a:off x="9107439" y="1069831"/>
            <a:ext cx="469081" cy="644864"/>
            <a:chOff x="5887113" y="1524000"/>
            <a:chExt cx="575450" cy="791094"/>
          </a:xfrm>
        </p:grpSpPr>
        <p:sp>
          <p:nvSpPr>
            <p:cNvPr id="103" name="Freeform 102"/>
            <p:cNvSpPr/>
            <p:nvPr/>
          </p:nvSpPr>
          <p:spPr>
            <a:xfrm>
              <a:off x="5887113" y="1711984"/>
              <a:ext cx="575450" cy="603110"/>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38275 h 2709376"/>
                <a:gd name="connsiteX1" fmla="*/ 2609990 w 2737278"/>
                <a:gd name="connsiteY1" fmla="*/ 849677 h 2709376"/>
                <a:gd name="connsiteX2" fmla="*/ 140 w 2737278"/>
                <a:gd name="connsiteY2" fmla="*/ 1516427 h 2709376"/>
                <a:gd name="connsiteX3" fmla="*/ 361052 w 2737278"/>
                <a:gd name="connsiteY3" fmla="*/ 266875 h 2709376"/>
                <a:gd name="connsiteX4" fmla="*/ 1985733 w 2737278"/>
                <a:gd name="connsiteY4" fmla="*/ 38275 h 2709376"/>
                <a:gd name="connsiteX0" fmla="*/ 1985733 w 2737278"/>
                <a:gd name="connsiteY0" fmla="*/ 197737 h 2868838"/>
                <a:gd name="connsiteX1" fmla="*/ 2609990 w 2737278"/>
                <a:gd name="connsiteY1" fmla="*/ 1009139 h 2868838"/>
                <a:gd name="connsiteX2" fmla="*/ 140 w 2737278"/>
                <a:gd name="connsiteY2" fmla="*/ 1675889 h 2868838"/>
                <a:gd name="connsiteX3" fmla="*/ 361052 w 2737278"/>
                <a:gd name="connsiteY3" fmla="*/ 426337 h 2868838"/>
                <a:gd name="connsiteX4" fmla="*/ 1985733 w 2737278"/>
                <a:gd name="connsiteY4" fmla="*/ 197737 h 2868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868838">
                  <a:moveTo>
                    <a:pt x="1985733" y="197737"/>
                  </a:moveTo>
                  <a:cubicBezTo>
                    <a:pt x="2305470" y="456969"/>
                    <a:pt x="2470290" y="583689"/>
                    <a:pt x="2609990" y="1009139"/>
                  </a:cubicBezTo>
                  <a:cubicBezTo>
                    <a:pt x="3435490" y="2869689"/>
                    <a:pt x="-25260" y="3739639"/>
                    <a:pt x="140" y="1675889"/>
                  </a:cubicBezTo>
                  <a:cubicBezTo>
                    <a:pt x="140" y="1218689"/>
                    <a:pt x="90997" y="830780"/>
                    <a:pt x="361052" y="426337"/>
                  </a:cubicBezTo>
                  <a:cubicBezTo>
                    <a:pt x="762054" y="-51461"/>
                    <a:pt x="1504414" y="-127657"/>
                    <a:pt x="1985733" y="197737"/>
                  </a:cubicBezTo>
                  <a:close/>
                </a:path>
              </a:pathLst>
            </a:custGeom>
            <a:solidFill>
              <a:srgbClr val="262626">
                <a:alpha val="50196"/>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04" name="Group 103"/>
            <p:cNvGrpSpPr/>
            <p:nvPr/>
          </p:nvGrpSpPr>
          <p:grpSpPr>
            <a:xfrm>
              <a:off x="5925600" y="1524000"/>
              <a:ext cx="485358" cy="691367"/>
              <a:chOff x="-17068800" y="-21587295"/>
              <a:chExt cx="5638800" cy="8032186"/>
            </a:xfrm>
          </p:grpSpPr>
          <p:sp>
            <p:nvSpPr>
              <p:cNvPr id="105" name="Oval 104"/>
              <p:cNvSpPr/>
              <p:nvPr/>
            </p:nvSpPr>
            <p:spPr>
              <a:xfrm>
                <a:off x="-16916400" y="-18508109"/>
                <a:ext cx="5486400" cy="4953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6" name="Freeform 105"/>
              <p:cNvSpPr/>
              <p:nvPr/>
            </p:nvSpPr>
            <p:spPr>
              <a:xfrm>
                <a:off x="-16306799" y="-18685323"/>
                <a:ext cx="4017464" cy="3920345"/>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671101">
                    <a:moveTo>
                      <a:pt x="1985733" y="0"/>
                    </a:moveTo>
                    <a:cubicBezTo>
                      <a:pt x="2305470" y="259232"/>
                      <a:pt x="2470290" y="385952"/>
                      <a:pt x="2609990" y="811402"/>
                    </a:cubicBezTo>
                    <a:cubicBezTo>
                      <a:pt x="3435490" y="2671952"/>
                      <a:pt x="-25260" y="3541902"/>
                      <a:pt x="140" y="1478152"/>
                    </a:cubicBezTo>
                    <a:cubicBezTo>
                      <a:pt x="140" y="1020952"/>
                      <a:pt x="90997" y="633043"/>
                      <a:pt x="361052" y="228600"/>
                    </a:cubicBezTo>
                    <a:lnTo>
                      <a:pt x="1985733" y="0"/>
                    </a:lnTo>
                    <a:close/>
                  </a:path>
                </a:pathLst>
              </a:custGeom>
              <a:solidFill>
                <a:srgbClr val="262626">
                  <a:alpha val="29020"/>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7" name="Freeform 106"/>
              <p:cNvSpPr/>
              <p:nvPr/>
            </p:nvSpPr>
            <p:spPr>
              <a:xfrm>
                <a:off x="-15735440" y="-18317609"/>
                <a:ext cx="2737278" cy="2735999"/>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735999">
                    <a:moveTo>
                      <a:pt x="2076590" y="0"/>
                    </a:moveTo>
                    <a:cubicBezTo>
                      <a:pt x="2292490" y="311150"/>
                      <a:pt x="2470290" y="450850"/>
                      <a:pt x="2609990" y="876300"/>
                    </a:cubicBezTo>
                    <a:cubicBezTo>
                      <a:pt x="3435490" y="2736850"/>
                      <a:pt x="-25260" y="3606800"/>
                      <a:pt x="140" y="1543050"/>
                    </a:cubicBezTo>
                    <a:cubicBezTo>
                      <a:pt x="140" y="1085850"/>
                      <a:pt x="140" y="723900"/>
                      <a:pt x="114440" y="228600"/>
                    </a:cubicBezTo>
                    <a:lnTo>
                      <a:pt x="2076590" y="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8" name="Oval 107"/>
              <p:cNvSpPr/>
              <p:nvPr/>
            </p:nvSpPr>
            <p:spPr>
              <a:xfrm>
                <a:off x="-17068800" y="-21389837"/>
                <a:ext cx="4419600" cy="44196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9" name="Oval 108"/>
              <p:cNvSpPr/>
              <p:nvPr/>
            </p:nvSpPr>
            <p:spPr>
              <a:xfrm>
                <a:off x="-17068800" y="-21587295"/>
                <a:ext cx="4419600" cy="4419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grpSp>
        <p:nvGrpSpPr>
          <p:cNvPr id="65" name="Group 64"/>
          <p:cNvGrpSpPr/>
          <p:nvPr/>
        </p:nvGrpSpPr>
        <p:grpSpPr>
          <a:xfrm flipH="1">
            <a:off x="2899566" y="1997572"/>
            <a:ext cx="506735" cy="566637"/>
            <a:chOff x="5887113" y="1619967"/>
            <a:chExt cx="621642" cy="695127"/>
          </a:xfrm>
        </p:grpSpPr>
        <p:sp>
          <p:nvSpPr>
            <p:cNvPr id="66" name="Freeform 65"/>
            <p:cNvSpPr/>
            <p:nvPr/>
          </p:nvSpPr>
          <p:spPr>
            <a:xfrm>
              <a:off x="5887113" y="1711984"/>
              <a:ext cx="575450" cy="603110"/>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38275 h 2709376"/>
                <a:gd name="connsiteX1" fmla="*/ 2609990 w 2737278"/>
                <a:gd name="connsiteY1" fmla="*/ 849677 h 2709376"/>
                <a:gd name="connsiteX2" fmla="*/ 140 w 2737278"/>
                <a:gd name="connsiteY2" fmla="*/ 1516427 h 2709376"/>
                <a:gd name="connsiteX3" fmla="*/ 361052 w 2737278"/>
                <a:gd name="connsiteY3" fmla="*/ 266875 h 2709376"/>
                <a:gd name="connsiteX4" fmla="*/ 1985733 w 2737278"/>
                <a:gd name="connsiteY4" fmla="*/ 38275 h 2709376"/>
                <a:gd name="connsiteX0" fmla="*/ 1985733 w 2737278"/>
                <a:gd name="connsiteY0" fmla="*/ 197737 h 2868838"/>
                <a:gd name="connsiteX1" fmla="*/ 2609990 w 2737278"/>
                <a:gd name="connsiteY1" fmla="*/ 1009139 h 2868838"/>
                <a:gd name="connsiteX2" fmla="*/ 140 w 2737278"/>
                <a:gd name="connsiteY2" fmla="*/ 1675889 h 2868838"/>
                <a:gd name="connsiteX3" fmla="*/ 361052 w 2737278"/>
                <a:gd name="connsiteY3" fmla="*/ 426337 h 2868838"/>
                <a:gd name="connsiteX4" fmla="*/ 1985733 w 2737278"/>
                <a:gd name="connsiteY4" fmla="*/ 197737 h 2868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868838">
                  <a:moveTo>
                    <a:pt x="1985733" y="197737"/>
                  </a:moveTo>
                  <a:cubicBezTo>
                    <a:pt x="2305470" y="456969"/>
                    <a:pt x="2470290" y="583689"/>
                    <a:pt x="2609990" y="1009139"/>
                  </a:cubicBezTo>
                  <a:cubicBezTo>
                    <a:pt x="3435490" y="2869689"/>
                    <a:pt x="-25260" y="3739639"/>
                    <a:pt x="140" y="1675889"/>
                  </a:cubicBezTo>
                  <a:cubicBezTo>
                    <a:pt x="140" y="1218689"/>
                    <a:pt x="90997" y="830780"/>
                    <a:pt x="361052" y="426337"/>
                  </a:cubicBezTo>
                  <a:cubicBezTo>
                    <a:pt x="762054" y="-51461"/>
                    <a:pt x="1504414" y="-127657"/>
                    <a:pt x="1985733" y="197737"/>
                  </a:cubicBezTo>
                  <a:close/>
                </a:path>
              </a:pathLst>
            </a:custGeom>
            <a:solidFill>
              <a:srgbClr val="262626">
                <a:alpha val="50196"/>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67" name="Group 66"/>
            <p:cNvGrpSpPr/>
            <p:nvPr/>
          </p:nvGrpSpPr>
          <p:grpSpPr>
            <a:xfrm>
              <a:off x="5938719" y="1619967"/>
              <a:ext cx="570036" cy="595401"/>
              <a:chOff x="-16916400" y="-20472380"/>
              <a:chExt cx="6622578" cy="6917271"/>
            </a:xfrm>
          </p:grpSpPr>
          <p:sp>
            <p:nvSpPr>
              <p:cNvPr id="68" name="Oval 67"/>
              <p:cNvSpPr/>
              <p:nvPr/>
            </p:nvSpPr>
            <p:spPr>
              <a:xfrm>
                <a:off x="-16916400" y="-18508109"/>
                <a:ext cx="5486400" cy="4953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9" name="Freeform 68"/>
              <p:cNvSpPr/>
              <p:nvPr/>
            </p:nvSpPr>
            <p:spPr>
              <a:xfrm>
                <a:off x="-15884920" y="-18294603"/>
                <a:ext cx="4017461" cy="3920345"/>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671101">
                    <a:moveTo>
                      <a:pt x="1985733" y="0"/>
                    </a:moveTo>
                    <a:cubicBezTo>
                      <a:pt x="2305470" y="259232"/>
                      <a:pt x="2470290" y="385952"/>
                      <a:pt x="2609990" y="811402"/>
                    </a:cubicBezTo>
                    <a:cubicBezTo>
                      <a:pt x="3435490" y="2671952"/>
                      <a:pt x="-25260" y="3541902"/>
                      <a:pt x="140" y="1478152"/>
                    </a:cubicBezTo>
                    <a:cubicBezTo>
                      <a:pt x="140" y="1020952"/>
                      <a:pt x="90997" y="633043"/>
                      <a:pt x="361052" y="228600"/>
                    </a:cubicBezTo>
                    <a:lnTo>
                      <a:pt x="1985733" y="0"/>
                    </a:lnTo>
                    <a:close/>
                  </a:path>
                </a:pathLst>
              </a:custGeom>
              <a:solidFill>
                <a:srgbClr val="262626">
                  <a:alpha val="29020"/>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0" name="Freeform 69"/>
              <p:cNvSpPr/>
              <p:nvPr/>
            </p:nvSpPr>
            <p:spPr>
              <a:xfrm rot="2723382">
                <a:off x="-14850247" y="-18010827"/>
                <a:ext cx="2280777" cy="2788045"/>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28588 w 2691457"/>
                  <a:gd name="connsiteY0" fmla="*/ 0 h 2548781"/>
                  <a:gd name="connsiteX1" fmla="*/ 2561988 w 2691457"/>
                  <a:gd name="connsiteY1" fmla="*/ 876300 h 2548781"/>
                  <a:gd name="connsiteX2" fmla="*/ 20010 w 2691457"/>
                  <a:gd name="connsiteY2" fmla="*/ 1237612 h 2548781"/>
                  <a:gd name="connsiteX3" fmla="*/ 66438 w 2691457"/>
                  <a:gd name="connsiteY3" fmla="*/ 228600 h 2548781"/>
                  <a:gd name="connsiteX4" fmla="*/ 2028588 w 2691457"/>
                  <a:gd name="connsiteY4" fmla="*/ 0 h 2548781"/>
                  <a:gd name="connsiteX0" fmla="*/ 2028588 w 2494861"/>
                  <a:gd name="connsiteY0" fmla="*/ 0 h 2371539"/>
                  <a:gd name="connsiteX1" fmla="*/ 2358353 w 2494861"/>
                  <a:gd name="connsiteY1" fmla="*/ 401159 h 2371539"/>
                  <a:gd name="connsiteX2" fmla="*/ 20010 w 2494861"/>
                  <a:gd name="connsiteY2" fmla="*/ 1237612 h 2371539"/>
                  <a:gd name="connsiteX3" fmla="*/ 66438 w 2494861"/>
                  <a:gd name="connsiteY3" fmla="*/ 228600 h 2371539"/>
                  <a:gd name="connsiteX4" fmla="*/ 2028588 w 2494861"/>
                  <a:gd name="connsiteY4" fmla="*/ 0 h 2371539"/>
                  <a:gd name="connsiteX0" fmla="*/ 2001722 w 2471801"/>
                  <a:gd name="connsiteY0" fmla="*/ 0 h 2196692"/>
                  <a:gd name="connsiteX1" fmla="*/ 2331487 w 2471801"/>
                  <a:gd name="connsiteY1" fmla="*/ 401159 h 2196692"/>
                  <a:gd name="connsiteX2" fmla="*/ 94962 w 2471801"/>
                  <a:gd name="connsiteY2" fmla="*/ 966106 h 2196692"/>
                  <a:gd name="connsiteX3" fmla="*/ 39572 w 2471801"/>
                  <a:gd name="connsiteY3" fmla="*/ 228600 h 2196692"/>
                  <a:gd name="connsiteX4" fmla="*/ 2001722 w 2471801"/>
                  <a:gd name="connsiteY4" fmla="*/ 0 h 2196692"/>
                  <a:gd name="connsiteX0" fmla="*/ 1933835 w 2471801"/>
                  <a:gd name="connsiteY0" fmla="*/ 0 h 2400329"/>
                  <a:gd name="connsiteX1" fmla="*/ 2331487 w 2471801"/>
                  <a:gd name="connsiteY1" fmla="*/ 604796 h 2400329"/>
                  <a:gd name="connsiteX2" fmla="*/ 94962 w 2471801"/>
                  <a:gd name="connsiteY2" fmla="*/ 1169743 h 2400329"/>
                  <a:gd name="connsiteX3" fmla="*/ 39572 w 2471801"/>
                  <a:gd name="connsiteY3" fmla="*/ 432237 h 2400329"/>
                  <a:gd name="connsiteX4" fmla="*/ 1933835 w 2471801"/>
                  <a:gd name="connsiteY4" fmla="*/ 0 h 2400329"/>
                  <a:gd name="connsiteX0" fmla="*/ 1933835 w 2276474"/>
                  <a:gd name="connsiteY0" fmla="*/ 0 h 2270405"/>
                  <a:gd name="connsiteX1" fmla="*/ 2127851 w 2276474"/>
                  <a:gd name="connsiteY1" fmla="*/ 231486 h 2270405"/>
                  <a:gd name="connsiteX2" fmla="*/ 94962 w 2276474"/>
                  <a:gd name="connsiteY2" fmla="*/ 1169743 h 2270405"/>
                  <a:gd name="connsiteX3" fmla="*/ 39572 w 2276474"/>
                  <a:gd name="connsiteY3" fmla="*/ 432237 h 2270405"/>
                  <a:gd name="connsiteX4" fmla="*/ 1933835 w 2276474"/>
                  <a:gd name="connsiteY4" fmla="*/ 0 h 2270405"/>
                  <a:gd name="connsiteX0" fmla="*/ 1933835 w 2280778"/>
                  <a:gd name="connsiteY0" fmla="*/ 0 h 1871027"/>
                  <a:gd name="connsiteX1" fmla="*/ 2127851 w 2280778"/>
                  <a:gd name="connsiteY1" fmla="*/ 231486 h 1871027"/>
                  <a:gd name="connsiteX2" fmla="*/ 94962 w 2280778"/>
                  <a:gd name="connsiteY2" fmla="*/ 1169743 h 1871027"/>
                  <a:gd name="connsiteX3" fmla="*/ 39572 w 2280778"/>
                  <a:gd name="connsiteY3" fmla="*/ 432237 h 1871027"/>
                  <a:gd name="connsiteX4" fmla="*/ 1933835 w 2280778"/>
                  <a:gd name="connsiteY4" fmla="*/ 0 h 1871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0778" h="1871027">
                    <a:moveTo>
                      <a:pt x="1933835" y="0"/>
                    </a:moveTo>
                    <a:cubicBezTo>
                      <a:pt x="2149735" y="311150"/>
                      <a:pt x="1988151" y="-193964"/>
                      <a:pt x="2127851" y="231486"/>
                    </a:cubicBezTo>
                    <a:cubicBezTo>
                      <a:pt x="2953351" y="2092036"/>
                      <a:pt x="171384" y="2317167"/>
                      <a:pt x="94962" y="1169743"/>
                    </a:cubicBezTo>
                    <a:cubicBezTo>
                      <a:pt x="94962" y="712543"/>
                      <a:pt x="-74728" y="927537"/>
                      <a:pt x="39572" y="432237"/>
                    </a:cubicBezTo>
                    <a:lnTo>
                      <a:pt x="1933835" y="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1" name="Oval 70"/>
              <p:cNvSpPr/>
              <p:nvPr/>
            </p:nvSpPr>
            <p:spPr>
              <a:xfrm>
                <a:off x="-14713425" y="-20274915"/>
                <a:ext cx="4419603" cy="4419588"/>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2" name="Oval 71"/>
              <p:cNvSpPr/>
              <p:nvPr/>
            </p:nvSpPr>
            <p:spPr>
              <a:xfrm>
                <a:off x="-14713425" y="-20472380"/>
                <a:ext cx="4419603" cy="441960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grpSp>
        <p:nvGrpSpPr>
          <p:cNvPr id="6" name="Group 5"/>
          <p:cNvGrpSpPr/>
          <p:nvPr/>
        </p:nvGrpSpPr>
        <p:grpSpPr>
          <a:xfrm>
            <a:off x="5970220" y="2513314"/>
            <a:ext cx="469081" cy="644864"/>
            <a:chOff x="5887113" y="1524000"/>
            <a:chExt cx="575450" cy="791094"/>
          </a:xfrm>
        </p:grpSpPr>
        <p:sp>
          <p:nvSpPr>
            <p:cNvPr id="7" name="Freeform 6"/>
            <p:cNvSpPr/>
            <p:nvPr/>
          </p:nvSpPr>
          <p:spPr>
            <a:xfrm>
              <a:off x="5887113" y="1711984"/>
              <a:ext cx="575450" cy="603110"/>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38275 h 2709376"/>
                <a:gd name="connsiteX1" fmla="*/ 2609990 w 2737278"/>
                <a:gd name="connsiteY1" fmla="*/ 849677 h 2709376"/>
                <a:gd name="connsiteX2" fmla="*/ 140 w 2737278"/>
                <a:gd name="connsiteY2" fmla="*/ 1516427 h 2709376"/>
                <a:gd name="connsiteX3" fmla="*/ 361052 w 2737278"/>
                <a:gd name="connsiteY3" fmla="*/ 266875 h 2709376"/>
                <a:gd name="connsiteX4" fmla="*/ 1985733 w 2737278"/>
                <a:gd name="connsiteY4" fmla="*/ 38275 h 2709376"/>
                <a:gd name="connsiteX0" fmla="*/ 1985733 w 2737278"/>
                <a:gd name="connsiteY0" fmla="*/ 197737 h 2868838"/>
                <a:gd name="connsiteX1" fmla="*/ 2609990 w 2737278"/>
                <a:gd name="connsiteY1" fmla="*/ 1009139 h 2868838"/>
                <a:gd name="connsiteX2" fmla="*/ 140 w 2737278"/>
                <a:gd name="connsiteY2" fmla="*/ 1675889 h 2868838"/>
                <a:gd name="connsiteX3" fmla="*/ 361052 w 2737278"/>
                <a:gd name="connsiteY3" fmla="*/ 426337 h 2868838"/>
                <a:gd name="connsiteX4" fmla="*/ 1985733 w 2737278"/>
                <a:gd name="connsiteY4" fmla="*/ 197737 h 2868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868838">
                  <a:moveTo>
                    <a:pt x="1985733" y="197737"/>
                  </a:moveTo>
                  <a:cubicBezTo>
                    <a:pt x="2305470" y="456969"/>
                    <a:pt x="2470290" y="583689"/>
                    <a:pt x="2609990" y="1009139"/>
                  </a:cubicBezTo>
                  <a:cubicBezTo>
                    <a:pt x="3435490" y="2869689"/>
                    <a:pt x="-25260" y="3739639"/>
                    <a:pt x="140" y="1675889"/>
                  </a:cubicBezTo>
                  <a:cubicBezTo>
                    <a:pt x="140" y="1218689"/>
                    <a:pt x="90997" y="830780"/>
                    <a:pt x="361052" y="426337"/>
                  </a:cubicBezTo>
                  <a:cubicBezTo>
                    <a:pt x="762054" y="-51461"/>
                    <a:pt x="1504414" y="-127657"/>
                    <a:pt x="1985733" y="197737"/>
                  </a:cubicBezTo>
                  <a:close/>
                </a:path>
              </a:pathLst>
            </a:custGeom>
            <a:solidFill>
              <a:srgbClr val="262626">
                <a:alpha val="50196"/>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8" name="Group 7"/>
            <p:cNvGrpSpPr/>
            <p:nvPr/>
          </p:nvGrpSpPr>
          <p:grpSpPr>
            <a:xfrm>
              <a:off x="5925600" y="1524000"/>
              <a:ext cx="485358" cy="691367"/>
              <a:chOff x="-17068800" y="-21587295"/>
              <a:chExt cx="5638800" cy="8032186"/>
            </a:xfrm>
          </p:grpSpPr>
          <p:sp>
            <p:nvSpPr>
              <p:cNvPr id="9" name="Oval 8"/>
              <p:cNvSpPr/>
              <p:nvPr/>
            </p:nvSpPr>
            <p:spPr>
              <a:xfrm>
                <a:off x="-16916400" y="-18508109"/>
                <a:ext cx="5486400" cy="49530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Freeform 9"/>
              <p:cNvSpPr/>
              <p:nvPr/>
            </p:nvSpPr>
            <p:spPr>
              <a:xfrm>
                <a:off x="-16306799" y="-18685323"/>
                <a:ext cx="4017464" cy="3920345"/>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671101">
                    <a:moveTo>
                      <a:pt x="1985733" y="0"/>
                    </a:moveTo>
                    <a:cubicBezTo>
                      <a:pt x="2305470" y="259232"/>
                      <a:pt x="2470290" y="385952"/>
                      <a:pt x="2609990" y="811402"/>
                    </a:cubicBezTo>
                    <a:cubicBezTo>
                      <a:pt x="3435490" y="2671952"/>
                      <a:pt x="-25260" y="3541902"/>
                      <a:pt x="140" y="1478152"/>
                    </a:cubicBezTo>
                    <a:cubicBezTo>
                      <a:pt x="140" y="1020952"/>
                      <a:pt x="90997" y="633043"/>
                      <a:pt x="361052" y="228600"/>
                    </a:cubicBezTo>
                    <a:lnTo>
                      <a:pt x="1985733" y="0"/>
                    </a:lnTo>
                    <a:close/>
                  </a:path>
                </a:pathLst>
              </a:custGeom>
              <a:solidFill>
                <a:srgbClr val="262626">
                  <a:alpha val="29020"/>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Freeform 10"/>
              <p:cNvSpPr/>
              <p:nvPr/>
            </p:nvSpPr>
            <p:spPr>
              <a:xfrm>
                <a:off x="-15735440" y="-18317609"/>
                <a:ext cx="2737278" cy="2735999"/>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735999">
                    <a:moveTo>
                      <a:pt x="2076590" y="0"/>
                    </a:moveTo>
                    <a:cubicBezTo>
                      <a:pt x="2292490" y="311150"/>
                      <a:pt x="2470290" y="450850"/>
                      <a:pt x="2609990" y="876300"/>
                    </a:cubicBezTo>
                    <a:cubicBezTo>
                      <a:pt x="3435490" y="2736850"/>
                      <a:pt x="-25260" y="3606800"/>
                      <a:pt x="140" y="1543050"/>
                    </a:cubicBezTo>
                    <a:cubicBezTo>
                      <a:pt x="140" y="1085850"/>
                      <a:pt x="140" y="723900"/>
                      <a:pt x="114440" y="228600"/>
                    </a:cubicBezTo>
                    <a:lnTo>
                      <a:pt x="2076590" y="0"/>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Oval 11"/>
              <p:cNvSpPr/>
              <p:nvPr/>
            </p:nvSpPr>
            <p:spPr>
              <a:xfrm>
                <a:off x="-17068800" y="-21389837"/>
                <a:ext cx="4419600" cy="44196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Oval 12"/>
              <p:cNvSpPr/>
              <p:nvPr/>
            </p:nvSpPr>
            <p:spPr>
              <a:xfrm>
                <a:off x="-17068800" y="-21587295"/>
                <a:ext cx="4419600" cy="44196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spTree>
    <p:extLst>
      <p:ext uri="{BB962C8B-B14F-4D97-AF65-F5344CB8AC3E}">
        <p14:creationId xmlns:p14="http://schemas.microsoft.com/office/powerpoint/2010/main" val="15523499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Freeform 161"/>
          <p:cNvSpPr/>
          <p:nvPr/>
        </p:nvSpPr>
        <p:spPr>
          <a:xfrm>
            <a:off x="7963531" y="1764109"/>
            <a:ext cx="618484" cy="812800"/>
          </a:xfrm>
          <a:custGeom>
            <a:avLst/>
            <a:gdLst>
              <a:gd name="connsiteX0" fmla="*/ 21584 w 618484"/>
              <a:gd name="connsiteY0" fmla="*/ 812800 h 812800"/>
              <a:gd name="connsiteX1" fmla="*/ 72384 w 618484"/>
              <a:gd name="connsiteY1" fmla="*/ 215900 h 812800"/>
              <a:gd name="connsiteX2" fmla="*/ 618484 w 618484"/>
              <a:gd name="connsiteY2" fmla="*/ 0 h 812800"/>
            </a:gdLst>
            <a:ahLst/>
            <a:cxnLst>
              <a:cxn ang="0">
                <a:pos x="connsiteX0" y="connsiteY0"/>
              </a:cxn>
              <a:cxn ang="0">
                <a:pos x="connsiteX1" y="connsiteY1"/>
              </a:cxn>
              <a:cxn ang="0">
                <a:pos x="connsiteX2" y="connsiteY2"/>
              </a:cxn>
            </a:cxnLst>
            <a:rect l="l" t="t" r="r" b="b"/>
            <a:pathLst>
              <a:path w="618484" h="812800">
                <a:moveTo>
                  <a:pt x="21584" y="812800"/>
                </a:moveTo>
                <a:cubicBezTo>
                  <a:pt x="-2758" y="582083"/>
                  <a:pt x="-27099" y="351367"/>
                  <a:pt x="72384" y="215900"/>
                </a:cubicBezTo>
                <a:cubicBezTo>
                  <a:pt x="171867" y="80433"/>
                  <a:pt x="395175" y="40216"/>
                  <a:pt x="618484" y="0"/>
                </a:cubicBezTo>
              </a:path>
            </a:pathLst>
          </a:cu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0" name="Freeform 159"/>
          <p:cNvSpPr/>
          <p:nvPr/>
        </p:nvSpPr>
        <p:spPr>
          <a:xfrm>
            <a:off x="4244203" y="4273629"/>
            <a:ext cx="1216152" cy="895080"/>
          </a:xfrm>
          <a:custGeom>
            <a:avLst/>
            <a:gdLst>
              <a:gd name="connsiteX0" fmla="*/ 0 w 1216152"/>
              <a:gd name="connsiteY0" fmla="*/ 0 h 895080"/>
              <a:gd name="connsiteX1" fmla="*/ 283464 w 1216152"/>
              <a:gd name="connsiteY1" fmla="*/ 804672 h 895080"/>
              <a:gd name="connsiteX2" fmla="*/ 1216152 w 1216152"/>
              <a:gd name="connsiteY2" fmla="*/ 841248 h 895080"/>
            </a:gdLst>
            <a:ahLst/>
            <a:cxnLst>
              <a:cxn ang="0">
                <a:pos x="connsiteX0" y="connsiteY0"/>
              </a:cxn>
              <a:cxn ang="0">
                <a:pos x="connsiteX1" y="connsiteY1"/>
              </a:cxn>
              <a:cxn ang="0">
                <a:pos x="connsiteX2" y="connsiteY2"/>
              </a:cxn>
            </a:cxnLst>
            <a:rect l="l" t="t" r="r" b="b"/>
            <a:pathLst>
              <a:path w="1216152" h="895080">
                <a:moveTo>
                  <a:pt x="0" y="0"/>
                </a:moveTo>
                <a:cubicBezTo>
                  <a:pt x="40386" y="332232"/>
                  <a:pt x="80772" y="664464"/>
                  <a:pt x="283464" y="804672"/>
                </a:cubicBezTo>
                <a:cubicBezTo>
                  <a:pt x="486156" y="944880"/>
                  <a:pt x="851154" y="893064"/>
                  <a:pt x="1216152" y="841248"/>
                </a:cubicBez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Freeform 61"/>
          <p:cNvSpPr/>
          <p:nvPr/>
        </p:nvSpPr>
        <p:spPr>
          <a:xfrm>
            <a:off x="2701915" y="5358209"/>
            <a:ext cx="4025900" cy="1016026"/>
          </a:xfrm>
          <a:custGeom>
            <a:avLst/>
            <a:gdLst>
              <a:gd name="connsiteX0" fmla="*/ 0 w 4025900"/>
              <a:gd name="connsiteY0" fmla="*/ 0 h 1016026"/>
              <a:gd name="connsiteX1" fmla="*/ 1409700 w 4025900"/>
              <a:gd name="connsiteY1" fmla="*/ 1016000 h 1016026"/>
              <a:gd name="connsiteX2" fmla="*/ 4025900 w 4025900"/>
              <a:gd name="connsiteY2" fmla="*/ 25400 h 1016026"/>
            </a:gdLst>
            <a:ahLst/>
            <a:cxnLst>
              <a:cxn ang="0">
                <a:pos x="connsiteX0" y="connsiteY0"/>
              </a:cxn>
              <a:cxn ang="0">
                <a:pos x="connsiteX1" y="connsiteY1"/>
              </a:cxn>
              <a:cxn ang="0">
                <a:pos x="connsiteX2" y="connsiteY2"/>
              </a:cxn>
            </a:cxnLst>
            <a:rect l="l" t="t" r="r" b="b"/>
            <a:pathLst>
              <a:path w="4025900" h="1016026">
                <a:moveTo>
                  <a:pt x="0" y="0"/>
                </a:moveTo>
                <a:cubicBezTo>
                  <a:pt x="369358" y="505883"/>
                  <a:pt x="738717" y="1011767"/>
                  <a:pt x="1409700" y="1016000"/>
                </a:cubicBezTo>
                <a:cubicBezTo>
                  <a:pt x="2080683" y="1020233"/>
                  <a:pt x="3053291" y="522816"/>
                  <a:pt x="4025900" y="25400"/>
                </a:cubicBez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Freeform 47"/>
          <p:cNvSpPr/>
          <p:nvPr/>
        </p:nvSpPr>
        <p:spPr>
          <a:xfrm>
            <a:off x="6880215" y="3942995"/>
            <a:ext cx="2044700" cy="1085014"/>
          </a:xfrm>
          <a:custGeom>
            <a:avLst/>
            <a:gdLst>
              <a:gd name="connsiteX0" fmla="*/ 0 w 2044700"/>
              <a:gd name="connsiteY0" fmla="*/ 1085014 h 1085014"/>
              <a:gd name="connsiteX1" fmla="*/ 533400 w 2044700"/>
              <a:gd name="connsiteY1" fmla="*/ 132514 h 1085014"/>
              <a:gd name="connsiteX2" fmla="*/ 2044700 w 2044700"/>
              <a:gd name="connsiteY2" fmla="*/ 30914 h 1085014"/>
            </a:gdLst>
            <a:ahLst/>
            <a:cxnLst>
              <a:cxn ang="0">
                <a:pos x="connsiteX0" y="connsiteY0"/>
              </a:cxn>
              <a:cxn ang="0">
                <a:pos x="connsiteX1" y="connsiteY1"/>
              </a:cxn>
              <a:cxn ang="0">
                <a:pos x="connsiteX2" y="connsiteY2"/>
              </a:cxn>
            </a:cxnLst>
            <a:rect l="l" t="t" r="r" b="b"/>
            <a:pathLst>
              <a:path w="2044700" h="1085014">
                <a:moveTo>
                  <a:pt x="0" y="1085014"/>
                </a:moveTo>
                <a:cubicBezTo>
                  <a:pt x="96308" y="696605"/>
                  <a:pt x="192617" y="308197"/>
                  <a:pt x="533400" y="132514"/>
                </a:cubicBezTo>
                <a:cubicBezTo>
                  <a:pt x="874183" y="-43169"/>
                  <a:pt x="1459441" y="-6128"/>
                  <a:pt x="2044700" y="30914"/>
                </a:cubicBez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Freeform 46"/>
          <p:cNvSpPr/>
          <p:nvPr/>
        </p:nvSpPr>
        <p:spPr>
          <a:xfrm>
            <a:off x="3794115" y="2340053"/>
            <a:ext cx="2120900" cy="528956"/>
          </a:xfrm>
          <a:custGeom>
            <a:avLst/>
            <a:gdLst>
              <a:gd name="connsiteX0" fmla="*/ 0 w 2120900"/>
              <a:gd name="connsiteY0" fmla="*/ 84456 h 528956"/>
              <a:gd name="connsiteX1" fmla="*/ 1333500 w 2120900"/>
              <a:gd name="connsiteY1" fmla="*/ 33656 h 528956"/>
              <a:gd name="connsiteX2" fmla="*/ 2120900 w 2120900"/>
              <a:gd name="connsiteY2" fmla="*/ 528956 h 528956"/>
            </a:gdLst>
            <a:ahLst/>
            <a:cxnLst>
              <a:cxn ang="0">
                <a:pos x="connsiteX0" y="connsiteY0"/>
              </a:cxn>
              <a:cxn ang="0">
                <a:pos x="connsiteX1" y="connsiteY1"/>
              </a:cxn>
              <a:cxn ang="0">
                <a:pos x="connsiteX2" y="connsiteY2"/>
              </a:cxn>
            </a:cxnLst>
            <a:rect l="l" t="t" r="r" b="b"/>
            <a:pathLst>
              <a:path w="2120900" h="528956">
                <a:moveTo>
                  <a:pt x="0" y="84456"/>
                </a:moveTo>
                <a:cubicBezTo>
                  <a:pt x="490008" y="22014"/>
                  <a:pt x="980017" y="-40427"/>
                  <a:pt x="1333500" y="33656"/>
                </a:cubicBezTo>
                <a:cubicBezTo>
                  <a:pt x="1686983" y="107739"/>
                  <a:pt x="1903941" y="318347"/>
                  <a:pt x="2120900" y="528956"/>
                </a:cubicBez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 name="Freeform 44"/>
          <p:cNvSpPr/>
          <p:nvPr/>
        </p:nvSpPr>
        <p:spPr>
          <a:xfrm>
            <a:off x="10066878" y="1862599"/>
            <a:ext cx="1243769" cy="2192694"/>
          </a:xfrm>
          <a:custGeom>
            <a:avLst/>
            <a:gdLst>
              <a:gd name="connsiteX0" fmla="*/ 0 w 1243769"/>
              <a:gd name="connsiteY0" fmla="*/ 0 h 2192694"/>
              <a:gd name="connsiteX1" fmla="*/ 1240972 w 1243769"/>
              <a:gd name="connsiteY1" fmla="*/ 802432 h 2192694"/>
              <a:gd name="connsiteX2" fmla="*/ 270588 w 1243769"/>
              <a:gd name="connsiteY2" fmla="*/ 2192694 h 2192694"/>
            </a:gdLst>
            <a:ahLst/>
            <a:cxnLst>
              <a:cxn ang="0">
                <a:pos x="connsiteX0" y="connsiteY0"/>
              </a:cxn>
              <a:cxn ang="0">
                <a:pos x="connsiteX1" y="connsiteY1"/>
              </a:cxn>
              <a:cxn ang="0">
                <a:pos x="connsiteX2" y="connsiteY2"/>
              </a:cxn>
            </a:cxnLst>
            <a:rect l="l" t="t" r="r" b="b"/>
            <a:pathLst>
              <a:path w="1243769" h="2192694">
                <a:moveTo>
                  <a:pt x="0" y="0"/>
                </a:moveTo>
                <a:cubicBezTo>
                  <a:pt x="597937" y="218491"/>
                  <a:pt x="1195874" y="436983"/>
                  <a:pt x="1240972" y="802432"/>
                </a:cubicBezTo>
                <a:cubicBezTo>
                  <a:pt x="1286070" y="1167881"/>
                  <a:pt x="778329" y="1680287"/>
                  <a:pt x="270588" y="2192694"/>
                </a:cubicBez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Freeform 43"/>
          <p:cNvSpPr/>
          <p:nvPr/>
        </p:nvSpPr>
        <p:spPr>
          <a:xfrm>
            <a:off x="5459500" y="389886"/>
            <a:ext cx="3873500" cy="1082365"/>
          </a:xfrm>
          <a:custGeom>
            <a:avLst/>
            <a:gdLst>
              <a:gd name="connsiteX0" fmla="*/ 0 w 3873500"/>
              <a:gd name="connsiteY0" fmla="*/ 828365 h 1082365"/>
              <a:gd name="connsiteX1" fmla="*/ 1854200 w 3873500"/>
              <a:gd name="connsiteY1" fmla="*/ 2865 h 1082365"/>
              <a:gd name="connsiteX2" fmla="*/ 3873500 w 3873500"/>
              <a:gd name="connsiteY2" fmla="*/ 1082365 h 1082365"/>
            </a:gdLst>
            <a:ahLst/>
            <a:cxnLst>
              <a:cxn ang="0">
                <a:pos x="connsiteX0" y="connsiteY0"/>
              </a:cxn>
              <a:cxn ang="0">
                <a:pos x="connsiteX1" y="connsiteY1"/>
              </a:cxn>
              <a:cxn ang="0">
                <a:pos x="connsiteX2" y="connsiteY2"/>
              </a:cxn>
            </a:cxnLst>
            <a:rect l="l" t="t" r="r" b="b"/>
            <a:pathLst>
              <a:path w="3873500" h="1082365">
                <a:moveTo>
                  <a:pt x="0" y="828365"/>
                </a:moveTo>
                <a:cubicBezTo>
                  <a:pt x="604308" y="394448"/>
                  <a:pt x="1208617" y="-39468"/>
                  <a:pt x="1854200" y="2865"/>
                </a:cubicBezTo>
                <a:cubicBezTo>
                  <a:pt x="2499783" y="45198"/>
                  <a:pt x="3186641" y="563781"/>
                  <a:pt x="3873500" y="1082365"/>
                </a:cubicBez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Freeform 41"/>
          <p:cNvSpPr/>
          <p:nvPr/>
        </p:nvSpPr>
        <p:spPr>
          <a:xfrm>
            <a:off x="2987772" y="918064"/>
            <a:ext cx="1676682" cy="1392404"/>
          </a:xfrm>
          <a:custGeom>
            <a:avLst/>
            <a:gdLst>
              <a:gd name="connsiteX0" fmla="*/ 127800 w 1676682"/>
              <a:gd name="connsiteY0" fmla="*/ 1392404 h 1392404"/>
              <a:gd name="connsiteX1" fmla="*/ 155792 w 1676682"/>
              <a:gd name="connsiteY1" fmla="*/ 95449 h 1392404"/>
              <a:gd name="connsiteX2" fmla="*/ 1676682 w 1676682"/>
              <a:gd name="connsiteY2" fmla="*/ 198086 h 1392404"/>
            </a:gdLst>
            <a:ahLst/>
            <a:cxnLst>
              <a:cxn ang="0">
                <a:pos x="connsiteX0" y="connsiteY0"/>
              </a:cxn>
              <a:cxn ang="0">
                <a:pos x="connsiteX1" y="connsiteY1"/>
              </a:cxn>
              <a:cxn ang="0">
                <a:pos x="connsiteX2" y="connsiteY2"/>
              </a:cxn>
            </a:cxnLst>
            <a:rect l="l" t="t" r="r" b="b"/>
            <a:pathLst>
              <a:path w="1676682" h="1392404">
                <a:moveTo>
                  <a:pt x="127800" y="1392404"/>
                </a:moveTo>
                <a:cubicBezTo>
                  <a:pt x="12722" y="843453"/>
                  <a:pt x="-102355" y="294502"/>
                  <a:pt x="155792" y="95449"/>
                </a:cubicBezTo>
                <a:cubicBezTo>
                  <a:pt x="413939" y="-103604"/>
                  <a:pt x="1045310" y="47241"/>
                  <a:pt x="1676682" y="198086"/>
                </a:cubicBez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Freeform 38"/>
          <p:cNvSpPr/>
          <p:nvPr/>
        </p:nvSpPr>
        <p:spPr>
          <a:xfrm>
            <a:off x="935213" y="2543304"/>
            <a:ext cx="2173588" cy="2433905"/>
          </a:xfrm>
          <a:custGeom>
            <a:avLst/>
            <a:gdLst>
              <a:gd name="connsiteX0" fmla="*/ 2122302 w 2173588"/>
              <a:gd name="connsiteY0" fmla="*/ 20905 h 2433905"/>
              <a:gd name="connsiteX1" fmla="*/ 2058802 w 2173588"/>
              <a:gd name="connsiteY1" fmla="*/ 71705 h 2433905"/>
              <a:gd name="connsiteX2" fmla="*/ 1402 w 2173588"/>
              <a:gd name="connsiteY2" fmla="*/ 1138505 h 2433905"/>
              <a:gd name="connsiteX3" fmla="*/ 1804802 w 2173588"/>
              <a:gd name="connsiteY3" fmla="*/ 2433905 h 2433905"/>
            </a:gdLst>
            <a:ahLst/>
            <a:cxnLst>
              <a:cxn ang="0">
                <a:pos x="connsiteX0" y="connsiteY0"/>
              </a:cxn>
              <a:cxn ang="0">
                <a:pos x="connsiteX1" y="connsiteY1"/>
              </a:cxn>
              <a:cxn ang="0">
                <a:pos x="connsiteX2" y="connsiteY2"/>
              </a:cxn>
              <a:cxn ang="0">
                <a:pos x="connsiteX3" y="connsiteY3"/>
              </a:cxn>
            </a:cxnLst>
            <a:rect l="l" t="t" r="r" b="b"/>
            <a:pathLst>
              <a:path w="2173588" h="2433905">
                <a:moveTo>
                  <a:pt x="2122302" y="20905"/>
                </a:moveTo>
                <a:cubicBezTo>
                  <a:pt x="2267293" y="-46829"/>
                  <a:pt x="2058802" y="71705"/>
                  <a:pt x="2058802" y="71705"/>
                </a:cubicBezTo>
                <a:cubicBezTo>
                  <a:pt x="1705319" y="257972"/>
                  <a:pt x="43735" y="744805"/>
                  <a:pt x="1402" y="1138505"/>
                </a:cubicBezTo>
                <a:cubicBezTo>
                  <a:pt x="-40931" y="1532205"/>
                  <a:pt x="881935" y="1983055"/>
                  <a:pt x="1804802" y="2433905"/>
                </a:cubicBez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9" name="Group 18"/>
          <p:cNvGrpSpPr/>
          <p:nvPr/>
        </p:nvGrpSpPr>
        <p:grpSpPr>
          <a:xfrm>
            <a:off x="3155444" y="2307669"/>
            <a:ext cx="5848259" cy="2193064"/>
            <a:chOff x="3155444" y="2307669"/>
            <a:chExt cx="5848259" cy="2193064"/>
          </a:xfrm>
        </p:grpSpPr>
        <p:sp>
          <p:nvSpPr>
            <p:cNvPr id="133" name="Freeform 132"/>
            <p:cNvSpPr/>
            <p:nvPr/>
          </p:nvSpPr>
          <p:spPr>
            <a:xfrm>
              <a:off x="3387301" y="2645298"/>
              <a:ext cx="5482480" cy="1855435"/>
            </a:xfrm>
            <a:custGeom>
              <a:avLst/>
              <a:gdLst>
                <a:gd name="connsiteX0" fmla="*/ 5414314 w 5484973"/>
                <a:gd name="connsiteY0" fmla="*/ 0 h 1759806"/>
                <a:gd name="connsiteX1" fmla="*/ 5420965 w 5484973"/>
                <a:gd name="connsiteY1" fmla="*/ 13302 h 1759806"/>
                <a:gd name="connsiteX2" fmla="*/ 5448397 w 5484973"/>
                <a:gd name="connsiteY2" fmla="*/ 68166 h 1759806"/>
                <a:gd name="connsiteX3" fmla="*/ 5466685 w 5484973"/>
                <a:gd name="connsiteY3" fmla="*/ 141318 h 1759806"/>
                <a:gd name="connsiteX4" fmla="*/ 5475829 w 5484973"/>
                <a:gd name="connsiteY4" fmla="*/ 223614 h 1759806"/>
                <a:gd name="connsiteX5" fmla="*/ 5484973 w 5484973"/>
                <a:gd name="connsiteY5" fmla="*/ 260190 h 1759806"/>
                <a:gd name="connsiteX6" fmla="*/ 5475829 w 5484973"/>
                <a:gd name="connsiteY6" fmla="*/ 571086 h 1759806"/>
                <a:gd name="connsiteX7" fmla="*/ 5457541 w 5484973"/>
                <a:gd name="connsiteY7" fmla="*/ 598518 h 1759806"/>
                <a:gd name="connsiteX8" fmla="*/ 5430109 w 5484973"/>
                <a:gd name="connsiteY8" fmla="*/ 653382 h 1759806"/>
                <a:gd name="connsiteX9" fmla="*/ 5375245 w 5484973"/>
                <a:gd name="connsiteY9" fmla="*/ 689958 h 1759806"/>
                <a:gd name="connsiteX10" fmla="*/ 5329525 w 5484973"/>
                <a:gd name="connsiteY10" fmla="*/ 726534 h 1759806"/>
                <a:gd name="connsiteX11" fmla="*/ 5228941 w 5484973"/>
                <a:gd name="connsiteY11" fmla="*/ 790542 h 1759806"/>
                <a:gd name="connsiteX12" fmla="*/ 5119213 w 5484973"/>
                <a:gd name="connsiteY12" fmla="*/ 781398 h 1759806"/>
                <a:gd name="connsiteX13" fmla="*/ 5064349 w 5484973"/>
                <a:gd name="connsiteY13" fmla="*/ 753966 h 1759806"/>
                <a:gd name="connsiteX14" fmla="*/ 5036917 w 5484973"/>
                <a:gd name="connsiteY14" fmla="*/ 744822 h 1759806"/>
                <a:gd name="connsiteX15" fmla="*/ 4954621 w 5484973"/>
                <a:gd name="connsiteY15" fmla="*/ 708246 h 1759806"/>
                <a:gd name="connsiteX16" fmla="*/ 4927189 w 5484973"/>
                <a:gd name="connsiteY16" fmla="*/ 699102 h 1759806"/>
                <a:gd name="connsiteX17" fmla="*/ 4634581 w 5484973"/>
                <a:gd name="connsiteY17" fmla="*/ 708246 h 1759806"/>
                <a:gd name="connsiteX18" fmla="*/ 4598005 w 5484973"/>
                <a:gd name="connsiteY18" fmla="*/ 735678 h 1759806"/>
                <a:gd name="connsiteX19" fmla="*/ 4543141 w 5484973"/>
                <a:gd name="connsiteY19" fmla="*/ 781398 h 1759806"/>
                <a:gd name="connsiteX20" fmla="*/ 4533997 w 5484973"/>
                <a:gd name="connsiteY20" fmla="*/ 808830 h 1759806"/>
                <a:gd name="connsiteX21" fmla="*/ 4506565 w 5484973"/>
                <a:gd name="connsiteY21" fmla="*/ 872838 h 1759806"/>
                <a:gd name="connsiteX22" fmla="*/ 4469989 w 5484973"/>
                <a:gd name="connsiteY22" fmla="*/ 881982 h 1759806"/>
                <a:gd name="connsiteX23" fmla="*/ 4415125 w 5484973"/>
                <a:gd name="connsiteY23" fmla="*/ 900270 h 1759806"/>
                <a:gd name="connsiteX24" fmla="*/ 4268821 w 5484973"/>
                <a:gd name="connsiteY24" fmla="*/ 900270 h 1759806"/>
                <a:gd name="connsiteX25" fmla="*/ 4241389 w 5484973"/>
                <a:gd name="connsiteY25" fmla="*/ 918558 h 1759806"/>
                <a:gd name="connsiteX26" fmla="*/ 4223101 w 5484973"/>
                <a:gd name="connsiteY26" fmla="*/ 945990 h 1759806"/>
                <a:gd name="connsiteX27" fmla="*/ 4131661 w 5484973"/>
                <a:gd name="connsiteY27" fmla="*/ 973422 h 1759806"/>
                <a:gd name="connsiteX28" fmla="*/ 4049365 w 5484973"/>
                <a:gd name="connsiteY28" fmla="*/ 945990 h 1759806"/>
                <a:gd name="connsiteX29" fmla="*/ 4021933 w 5484973"/>
                <a:gd name="connsiteY29" fmla="*/ 936846 h 1759806"/>
                <a:gd name="connsiteX30" fmla="*/ 3903061 w 5484973"/>
                <a:gd name="connsiteY30" fmla="*/ 945990 h 1759806"/>
                <a:gd name="connsiteX31" fmla="*/ 3875629 w 5484973"/>
                <a:gd name="connsiteY31" fmla="*/ 964278 h 1759806"/>
                <a:gd name="connsiteX32" fmla="*/ 3811621 w 5484973"/>
                <a:gd name="connsiteY32" fmla="*/ 1019142 h 1759806"/>
                <a:gd name="connsiteX33" fmla="*/ 3784189 w 5484973"/>
                <a:gd name="connsiteY33" fmla="*/ 1037430 h 1759806"/>
                <a:gd name="connsiteX34" fmla="*/ 3765901 w 5484973"/>
                <a:gd name="connsiteY34" fmla="*/ 1064862 h 1759806"/>
                <a:gd name="connsiteX35" fmla="*/ 3729325 w 5484973"/>
                <a:gd name="connsiteY35" fmla="*/ 1092294 h 1759806"/>
                <a:gd name="connsiteX36" fmla="*/ 3665317 w 5484973"/>
                <a:gd name="connsiteY36" fmla="*/ 1110582 h 1759806"/>
                <a:gd name="connsiteX37" fmla="*/ 3637885 w 5484973"/>
                <a:gd name="connsiteY37" fmla="*/ 1128870 h 1759806"/>
                <a:gd name="connsiteX38" fmla="*/ 3583021 w 5484973"/>
                <a:gd name="connsiteY38" fmla="*/ 1138014 h 1759806"/>
                <a:gd name="connsiteX39" fmla="*/ 3546445 w 5484973"/>
                <a:gd name="connsiteY39" fmla="*/ 1147158 h 1759806"/>
                <a:gd name="connsiteX40" fmla="*/ 3345277 w 5484973"/>
                <a:gd name="connsiteY40" fmla="*/ 1138014 h 1759806"/>
                <a:gd name="connsiteX41" fmla="*/ 3308701 w 5484973"/>
                <a:gd name="connsiteY41" fmla="*/ 1119726 h 1759806"/>
                <a:gd name="connsiteX42" fmla="*/ 3116677 w 5484973"/>
                <a:gd name="connsiteY42" fmla="*/ 1128870 h 1759806"/>
                <a:gd name="connsiteX43" fmla="*/ 3052669 w 5484973"/>
                <a:gd name="connsiteY43" fmla="*/ 1147158 h 1759806"/>
                <a:gd name="connsiteX44" fmla="*/ 2997805 w 5484973"/>
                <a:gd name="connsiteY44" fmla="*/ 1192878 h 1759806"/>
                <a:gd name="connsiteX45" fmla="*/ 2970373 w 5484973"/>
                <a:gd name="connsiteY45" fmla="*/ 1202022 h 1759806"/>
                <a:gd name="connsiteX46" fmla="*/ 2833213 w 5484973"/>
                <a:gd name="connsiteY46" fmla="*/ 1192878 h 1759806"/>
                <a:gd name="connsiteX47" fmla="*/ 2787493 w 5484973"/>
                <a:gd name="connsiteY47" fmla="*/ 1183734 h 1759806"/>
                <a:gd name="connsiteX48" fmla="*/ 2714341 w 5484973"/>
                <a:gd name="connsiteY48" fmla="*/ 1202022 h 1759806"/>
                <a:gd name="connsiteX49" fmla="*/ 2686909 w 5484973"/>
                <a:gd name="connsiteY49" fmla="*/ 1229454 h 1759806"/>
                <a:gd name="connsiteX50" fmla="*/ 2659477 w 5484973"/>
                <a:gd name="connsiteY50" fmla="*/ 1238598 h 1759806"/>
                <a:gd name="connsiteX51" fmla="*/ 2494885 w 5484973"/>
                <a:gd name="connsiteY51" fmla="*/ 1247742 h 1759806"/>
                <a:gd name="connsiteX52" fmla="*/ 2467453 w 5484973"/>
                <a:gd name="connsiteY52" fmla="*/ 1275174 h 1759806"/>
                <a:gd name="connsiteX53" fmla="*/ 2440021 w 5484973"/>
                <a:gd name="connsiteY53" fmla="*/ 1284318 h 1759806"/>
                <a:gd name="connsiteX54" fmla="*/ 2421733 w 5484973"/>
                <a:gd name="connsiteY54" fmla="*/ 1311750 h 1759806"/>
                <a:gd name="connsiteX55" fmla="*/ 2376013 w 5484973"/>
                <a:gd name="connsiteY55" fmla="*/ 1375758 h 1759806"/>
                <a:gd name="connsiteX56" fmla="*/ 2366869 w 5484973"/>
                <a:gd name="connsiteY56" fmla="*/ 1439766 h 1759806"/>
                <a:gd name="connsiteX57" fmla="*/ 2339437 w 5484973"/>
                <a:gd name="connsiteY57" fmla="*/ 1448910 h 1759806"/>
                <a:gd name="connsiteX58" fmla="*/ 2174845 w 5484973"/>
                <a:gd name="connsiteY58" fmla="*/ 1439766 h 1759806"/>
                <a:gd name="connsiteX59" fmla="*/ 2129125 w 5484973"/>
                <a:gd name="connsiteY59" fmla="*/ 1421478 h 1759806"/>
                <a:gd name="connsiteX60" fmla="*/ 2074261 w 5484973"/>
                <a:gd name="connsiteY60" fmla="*/ 1403190 h 1759806"/>
                <a:gd name="connsiteX61" fmla="*/ 1991965 w 5484973"/>
                <a:gd name="connsiteY61" fmla="*/ 1357470 h 1759806"/>
                <a:gd name="connsiteX62" fmla="*/ 1781653 w 5484973"/>
                <a:gd name="connsiteY62" fmla="*/ 1366614 h 1759806"/>
                <a:gd name="connsiteX63" fmla="*/ 1745077 w 5484973"/>
                <a:gd name="connsiteY63" fmla="*/ 1375758 h 1759806"/>
                <a:gd name="connsiteX64" fmla="*/ 1735933 w 5484973"/>
                <a:gd name="connsiteY64" fmla="*/ 1403190 h 1759806"/>
                <a:gd name="connsiteX65" fmla="*/ 1726789 w 5484973"/>
                <a:gd name="connsiteY65" fmla="*/ 1494630 h 1759806"/>
                <a:gd name="connsiteX66" fmla="*/ 1644493 w 5484973"/>
                <a:gd name="connsiteY66" fmla="*/ 1540350 h 1759806"/>
                <a:gd name="connsiteX67" fmla="*/ 1580485 w 5484973"/>
                <a:gd name="connsiteY67" fmla="*/ 1549494 h 1759806"/>
                <a:gd name="connsiteX68" fmla="*/ 1498189 w 5484973"/>
                <a:gd name="connsiteY68" fmla="*/ 1576926 h 1759806"/>
                <a:gd name="connsiteX69" fmla="*/ 1470757 w 5484973"/>
                <a:gd name="connsiteY69" fmla="*/ 1586070 h 1759806"/>
                <a:gd name="connsiteX70" fmla="*/ 1434181 w 5484973"/>
                <a:gd name="connsiteY70" fmla="*/ 1595214 h 1759806"/>
                <a:gd name="connsiteX71" fmla="*/ 1406749 w 5484973"/>
                <a:gd name="connsiteY71" fmla="*/ 1622646 h 1759806"/>
                <a:gd name="connsiteX72" fmla="*/ 1379317 w 5484973"/>
                <a:gd name="connsiteY72" fmla="*/ 1631790 h 1759806"/>
                <a:gd name="connsiteX73" fmla="*/ 1132429 w 5484973"/>
                <a:gd name="connsiteY73" fmla="*/ 1640934 h 1759806"/>
                <a:gd name="connsiteX74" fmla="*/ 1104997 w 5484973"/>
                <a:gd name="connsiteY74" fmla="*/ 1659222 h 1759806"/>
                <a:gd name="connsiteX75" fmla="*/ 1031845 w 5484973"/>
                <a:gd name="connsiteY75" fmla="*/ 1686654 h 1759806"/>
                <a:gd name="connsiteX76" fmla="*/ 1013557 w 5484973"/>
                <a:gd name="connsiteY76" fmla="*/ 1714086 h 1759806"/>
                <a:gd name="connsiteX77" fmla="*/ 958693 w 5484973"/>
                <a:gd name="connsiteY77" fmla="*/ 1732374 h 1759806"/>
                <a:gd name="connsiteX78" fmla="*/ 611221 w 5484973"/>
                <a:gd name="connsiteY78" fmla="*/ 1714086 h 1759806"/>
                <a:gd name="connsiteX79" fmla="*/ 483205 w 5484973"/>
                <a:gd name="connsiteY79" fmla="*/ 1704942 h 1759806"/>
                <a:gd name="connsiteX80" fmla="*/ 446629 w 5484973"/>
                <a:gd name="connsiteY80" fmla="*/ 1695798 h 1759806"/>
                <a:gd name="connsiteX81" fmla="*/ 373477 w 5484973"/>
                <a:gd name="connsiteY81" fmla="*/ 1686654 h 1759806"/>
                <a:gd name="connsiteX82" fmla="*/ 272893 w 5484973"/>
                <a:gd name="connsiteY82" fmla="*/ 1704942 h 1759806"/>
                <a:gd name="connsiteX83" fmla="*/ 245461 w 5484973"/>
                <a:gd name="connsiteY83" fmla="*/ 1714086 h 1759806"/>
                <a:gd name="connsiteX84" fmla="*/ 181453 w 5484973"/>
                <a:gd name="connsiteY84" fmla="*/ 1759806 h 1759806"/>
                <a:gd name="connsiteX85" fmla="*/ 126589 w 5484973"/>
                <a:gd name="connsiteY85" fmla="*/ 1750662 h 1759806"/>
                <a:gd name="connsiteX86" fmla="*/ 99157 w 5484973"/>
                <a:gd name="connsiteY86" fmla="*/ 1677510 h 1759806"/>
                <a:gd name="connsiteX87" fmla="*/ 90013 w 5484973"/>
                <a:gd name="connsiteY87" fmla="*/ 1531206 h 1759806"/>
                <a:gd name="connsiteX88" fmla="*/ 80869 w 5484973"/>
                <a:gd name="connsiteY88" fmla="*/ 1503774 h 1759806"/>
                <a:gd name="connsiteX89" fmla="*/ 44293 w 5484973"/>
                <a:gd name="connsiteY89" fmla="*/ 1439766 h 1759806"/>
                <a:gd name="connsiteX90" fmla="*/ 16861 w 5484973"/>
                <a:gd name="connsiteY90" fmla="*/ 1412334 h 1759806"/>
                <a:gd name="connsiteX91" fmla="*/ 0 w 5484973"/>
                <a:gd name="connsiteY91" fmla="*/ 1361750 h 1759806"/>
                <a:gd name="connsiteX0" fmla="*/ 5414314 w 5484973"/>
                <a:gd name="connsiteY0" fmla="*/ 0 h 1759806"/>
                <a:gd name="connsiteX1" fmla="*/ 5420965 w 5484973"/>
                <a:gd name="connsiteY1" fmla="*/ 13302 h 1759806"/>
                <a:gd name="connsiteX2" fmla="*/ 5448397 w 5484973"/>
                <a:gd name="connsiteY2" fmla="*/ 68166 h 1759806"/>
                <a:gd name="connsiteX3" fmla="*/ 5466685 w 5484973"/>
                <a:gd name="connsiteY3" fmla="*/ 141318 h 1759806"/>
                <a:gd name="connsiteX4" fmla="*/ 5475829 w 5484973"/>
                <a:gd name="connsiteY4" fmla="*/ 223614 h 1759806"/>
                <a:gd name="connsiteX5" fmla="*/ 5484973 w 5484973"/>
                <a:gd name="connsiteY5" fmla="*/ 260190 h 1759806"/>
                <a:gd name="connsiteX6" fmla="*/ 5475829 w 5484973"/>
                <a:gd name="connsiteY6" fmla="*/ 571086 h 1759806"/>
                <a:gd name="connsiteX7" fmla="*/ 5457541 w 5484973"/>
                <a:gd name="connsiteY7" fmla="*/ 598518 h 1759806"/>
                <a:gd name="connsiteX8" fmla="*/ 5430109 w 5484973"/>
                <a:gd name="connsiteY8" fmla="*/ 653382 h 1759806"/>
                <a:gd name="connsiteX9" fmla="*/ 5375245 w 5484973"/>
                <a:gd name="connsiteY9" fmla="*/ 689958 h 1759806"/>
                <a:gd name="connsiteX10" fmla="*/ 5329525 w 5484973"/>
                <a:gd name="connsiteY10" fmla="*/ 726534 h 1759806"/>
                <a:gd name="connsiteX11" fmla="*/ 5228941 w 5484973"/>
                <a:gd name="connsiteY11" fmla="*/ 790542 h 1759806"/>
                <a:gd name="connsiteX12" fmla="*/ 5119213 w 5484973"/>
                <a:gd name="connsiteY12" fmla="*/ 781398 h 1759806"/>
                <a:gd name="connsiteX13" fmla="*/ 5064349 w 5484973"/>
                <a:gd name="connsiteY13" fmla="*/ 753966 h 1759806"/>
                <a:gd name="connsiteX14" fmla="*/ 5036917 w 5484973"/>
                <a:gd name="connsiteY14" fmla="*/ 744822 h 1759806"/>
                <a:gd name="connsiteX15" fmla="*/ 4954621 w 5484973"/>
                <a:gd name="connsiteY15" fmla="*/ 708246 h 1759806"/>
                <a:gd name="connsiteX16" fmla="*/ 4927189 w 5484973"/>
                <a:gd name="connsiteY16" fmla="*/ 699102 h 1759806"/>
                <a:gd name="connsiteX17" fmla="*/ 4634581 w 5484973"/>
                <a:gd name="connsiteY17" fmla="*/ 708246 h 1759806"/>
                <a:gd name="connsiteX18" fmla="*/ 4598005 w 5484973"/>
                <a:gd name="connsiteY18" fmla="*/ 735678 h 1759806"/>
                <a:gd name="connsiteX19" fmla="*/ 4543141 w 5484973"/>
                <a:gd name="connsiteY19" fmla="*/ 781398 h 1759806"/>
                <a:gd name="connsiteX20" fmla="*/ 4533997 w 5484973"/>
                <a:gd name="connsiteY20" fmla="*/ 808830 h 1759806"/>
                <a:gd name="connsiteX21" fmla="*/ 4506565 w 5484973"/>
                <a:gd name="connsiteY21" fmla="*/ 872838 h 1759806"/>
                <a:gd name="connsiteX22" fmla="*/ 4469989 w 5484973"/>
                <a:gd name="connsiteY22" fmla="*/ 881982 h 1759806"/>
                <a:gd name="connsiteX23" fmla="*/ 4415125 w 5484973"/>
                <a:gd name="connsiteY23" fmla="*/ 900270 h 1759806"/>
                <a:gd name="connsiteX24" fmla="*/ 4268821 w 5484973"/>
                <a:gd name="connsiteY24" fmla="*/ 900270 h 1759806"/>
                <a:gd name="connsiteX25" fmla="*/ 4241389 w 5484973"/>
                <a:gd name="connsiteY25" fmla="*/ 918558 h 1759806"/>
                <a:gd name="connsiteX26" fmla="*/ 4223101 w 5484973"/>
                <a:gd name="connsiteY26" fmla="*/ 945990 h 1759806"/>
                <a:gd name="connsiteX27" fmla="*/ 4131661 w 5484973"/>
                <a:gd name="connsiteY27" fmla="*/ 973422 h 1759806"/>
                <a:gd name="connsiteX28" fmla="*/ 4049365 w 5484973"/>
                <a:gd name="connsiteY28" fmla="*/ 945990 h 1759806"/>
                <a:gd name="connsiteX29" fmla="*/ 4021933 w 5484973"/>
                <a:gd name="connsiteY29" fmla="*/ 936846 h 1759806"/>
                <a:gd name="connsiteX30" fmla="*/ 3903061 w 5484973"/>
                <a:gd name="connsiteY30" fmla="*/ 945990 h 1759806"/>
                <a:gd name="connsiteX31" fmla="*/ 3875629 w 5484973"/>
                <a:gd name="connsiteY31" fmla="*/ 964278 h 1759806"/>
                <a:gd name="connsiteX32" fmla="*/ 3811621 w 5484973"/>
                <a:gd name="connsiteY32" fmla="*/ 1019142 h 1759806"/>
                <a:gd name="connsiteX33" fmla="*/ 3784189 w 5484973"/>
                <a:gd name="connsiteY33" fmla="*/ 1037430 h 1759806"/>
                <a:gd name="connsiteX34" fmla="*/ 3765901 w 5484973"/>
                <a:gd name="connsiteY34" fmla="*/ 1064862 h 1759806"/>
                <a:gd name="connsiteX35" fmla="*/ 3729325 w 5484973"/>
                <a:gd name="connsiteY35" fmla="*/ 1092294 h 1759806"/>
                <a:gd name="connsiteX36" fmla="*/ 3665317 w 5484973"/>
                <a:gd name="connsiteY36" fmla="*/ 1110582 h 1759806"/>
                <a:gd name="connsiteX37" fmla="*/ 3637885 w 5484973"/>
                <a:gd name="connsiteY37" fmla="*/ 1128870 h 1759806"/>
                <a:gd name="connsiteX38" fmla="*/ 3583021 w 5484973"/>
                <a:gd name="connsiteY38" fmla="*/ 1138014 h 1759806"/>
                <a:gd name="connsiteX39" fmla="*/ 3546445 w 5484973"/>
                <a:gd name="connsiteY39" fmla="*/ 1147158 h 1759806"/>
                <a:gd name="connsiteX40" fmla="*/ 3345277 w 5484973"/>
                <a:gd name="connsiteY40" fmla="*/ 1138014 h 1759806"/>
                <a:gd name="connsiteX41" fmla="*/ 3308701 w 5484973"/>
                <a:gd name="connsiteY41" fmla="*/ 1119726 h 1759806"/>
                <a:gd name="connsiteX42" fmla="*/ 3116677 w 5484973"/>
                <a:gd name="connsiteY42" fmla="*/ 1128870 h 1759806"/>
                <a:gd name="connsiteX43" fmla="*/ 3052669 w 5484973"/>
                <a:gd name="connsiteY43" fmla="*/ 1147158 h 1759806"/>
                <a:gd name="connsiteX44" fmla="*/ 2997805 w 5484973"/>
                <a:gd name="connsiteY44" fmla="*/ 1192878 h 1759806"/>
                <a:gd name="connsiteX45" fmla="*/ 2970373 w 5484973"/>
                <a:gd name="connsiteY45" fmla="*/ 1202022 h 1759806"/>
                <a:gd name="connsiteX46" fmla="*/ 2833213 w 5484973"/>
                <a:gd name="connsiteY46" fmla="*/ 1192878 h 1759806"/>
                <a:gd name="connsiteX47" fmla="*/ 2787493 w 5484973"/>
                <a:gd name="connsiteY47" fmla="*/ 1183734 h 1759806"/>
                <a:gd name="connsiteX48" fmla="*/ 2714341 w 5484973"/>
                <a:gd name="connsiteY48" fmla="*/ 1202022 h 1759806"/>
                <a:gd name="connsiteX49" fmla="*/ 2686909 w 5484973"/>
                <a:gd name="connsiteY49" fmla="*/ 1229454 h 1759806"/>
                <a:gd name="connsiteX50" fmla="*/ 2659477 w 5484973"/>
                <a:gd name="connsiteY50" fmla="*/ 1238598 h 1759806"/>
                <a:gd name="connsiteX51" fmla="*/ 2494885 w 5484973"/>
                <a:gd name="connsiteY51" fmla="*/ 1247742 h 1759806"/>
                <a:gd name="connsiteX52" fmla="*/ 2467453 w 5484973"/>
                <a:gd name="connsiteY52" fmla="*/ 1275174 h 1759806"/>
                <a:gd name="connsiteX53" fmla="*/ 2440021 w 5484973"/>
                <a:gd name="connsiteY53" fmla="*/ 1284318 h 1759806"/>
                <a:gd name="connsiteX54" fmla="*/ 2421733 w 5484973"/>
                <a:gd name="connsiteY54" fmla="*/ 1311750 h 1759806"/>
                <a:gd name="connsiteX55" fmla="*/ 2376013 w 5484973"/>
                <a:gd name="connsiteY55" fmla="*/ 1375758 h 1759806"/>
                <a:gd name="connsiteX56" fmla="*/ 2366869 w 5484973"/>
                <a:gd name="connsiteY56" fmla="*/ 1439766 h 1759806"/>
                <a:gd name="connsiteX57" fmla="*/ 2339437 w 5484973"/>
                <a:gd name="connsiteY57" fmla="*/ 1448910 h 1759806"/>
                <a:gd name="connsiteX58" fmla="*/ 2174845 w 5484973"/>
                <a:gd name="connsiteY58" fmla="*/ 1439766 h 1759806"/>
                <a:gd name="connsiteX59" fmla="*/ 2129125 w 5484973"/>
                <a:gd name="connsiteY59" fmla="*/ 1421478 h 1759806"/>
                <a:gd name="connsiteX60" fmla="*/ 2074261 w 5484973"/>
                <a:gd name="connsiteY60" fmla="*/ 1403190 h 1759806"/>
                <a:gd name="connsiteX61" fmla="*/ 1991965 w 5484973"/>
                <a:gd name="connsiteY61" fmla="*/ 1357470 h 1759806"/>
                <a:gd name="connsiteX62" fmla="*/ 1781653 w 5484973"/>
                <a:gd name="connsiteY62" fmla="*/ 1366614 h 1759806"/>
                <a:gd name="connsiteX63" fmla="*/ 1745077 w 5484973"/>
                <a:gd name="connsiteY63" fmla="*/ 1375758 h 1759806"/>
                <a:gd name="connsiteX64" fmla="*/ 1735933 w 5484973"/>
                <a:gd name="connsiteY64" fmla="*/ 1403190 h 1759806"/>
                <a:gd name="connsiteX65" fmla="*/ 1726789 w 5484973"/>
                <a:gd name="connsiteY65" fmla="*/ 1494630 h 1759806"/>
                <a:gd name="connsiteX66" fmla="*/ 1644493 w 5484973"/>
                <a:gd name="connsiteY66" fmla="*/ 1540350 h 1759806"/>
                <a:gd name="connsiteX67" fmla="*/ 1580485 w 5484973"/>
                <a:gd name="connsiteY67" fmla="*/ 1549494 h 1759806"/>
                <a:gd name="connsiteX68" fmla="*/ 1498189 w 5484973"/>
                <a:gd name="connsiteY68" fmla="*/ 1576926 h 1759806"/>
                <a:gd name="connsiteX69" fmla="*/ 1470757 w 5484973"/>
                <a:gd name="connsiteY69" fmla="*/ 1586070 h 1759806"/>
                <a:gd name="connsiteX70" fmla="*/ 1434181 w 5484973"/>
                <a:gd name="connsiteY70" fmla="*/ 1595214 h 1759806"/>
                <a:gd name="connsiteX71" fmla="*/ 1406749 w 5484973"/>
                <a:gd name="connsiteY71" fmla="*/ 1622646 h 1759806"/>
                <a:gd name="connsiteX72" fmla="*/ 1379317 w 5484973"/>
                <a:gd name="connsiteY72" fmla="*/ 1631790 h 1759806"/>
                <a:gd name="connsiteX73" fmla="*/ 1132429 w 5484973"/>
                <a:gd name="connsiteY73" fmla="*/ 1640934 h 1759806"/>
                <a:gd name="connsiteX74" fmla="*/ 1104997 w 5484973"/>
                <a:gd name="connsiteY74" fmla="*/ 1659222 h 1759806"/>
                <a:gd name="connsiteX75" fmla="*/ 1031845 w 5484973"/>
                <a:gd name="connsiteY75" fmla="*/ 1686654 h 1759806"/>
                <a:gd name="connsiteX76" fmla="*/ 1013557 w 5484973"/>
                <a:gd name="connsiteY76" fmla="*/ 1714086 h 1759806"/>
                <a:gd name="connsiteX77" fmla="*/ 958693 w 5484973"/>
                <a:gd name="connsiteY77" fmla="*/ 1732374 h 1759806"/>
                <a:gd name="connsiteX78" fmla="*/ 611221 w 5484973"/>
                <a:gd name="connsiteY78" fmla="*/ 1714086 h 1759806"/>
                <a:gd name="connsiteX79" fmla="*/ 483205 w 5484973"/>
                <a:gd name="connsiteY79" fmla="*/ 1704942 h 1759806"/>
                <a:gd name="connsiteX80" fmla="*/ 446629 w 5484973"/>
                <a:gd name="connsiteY80" fmla="*/ 1695798 h 1759806"/>
                <a:gd name="connsiteX81" fmla="*/ 373477 w 5484973"/>
                <a:gd name="connsiteY81" fmla="*/ 1686654 h 1759806"/>
                <a:gd name="connsiteX82" fmla="*/ 272893 w 5484973"/>
                <a:gd name="connsiteY82" fmla="*/ 1704942 h 1759806"/>
                <a:gd name="connsiteX83" fmla="*/ 245461 w 5484973"/>
                <a:gd name="connsiteY83" fmla="*/ 1714086 h 1759806"/>
                <a:gd name="connsiteX84" fmla="*/ 181453 w 5484973"/>
                <a:gd name="connsiteY84" fmla="*/ 1759806 h 1759806"/>
                <a:gd name="connsiteX85" fmla="*/ 126589 w 5484973"/>
                <a:gd name="connsiteY85" fmla="*/ 1750662 h 1759806"/>
                <a:gd name="connsiteX86" fmla="*/ 80098 w 5484973"/>
                <a:gd name="connsiteY86" fmla="*/ 1672993 h 1759806"/>
                <a:gd name="connsiteX87" fmla="*/ 90013 w 5484973"/>
                <a:gd name="connsiteY87" fmla="*/ 1531206 h 1759806"/>
                <a:gd name="connsiteX88" fmla="*/ 80869 w 5484973"/>
                <a:gd name="connsiteY88" fmla="*/ 1503774 h 1759806"/>
                <a:gd name="connsiteX89" fmla="*/ 44293 w 5484973"/>
                <a:gd name="connsiteY89" fmla="*/ 1439766 h 1759806"/>
                <a:gd name="connsiteX90" fmla="*/ 16861 w 5484973"/>
                <a:gd name="connsiteY90" fmla="*/ 1412334 h 1759806"/>
                <a:gd name="connsiteX91" fmla="*/ 0 w 5484973"/>
                <a:gd name="connsiteY91" fmla="*/ 1361750 h 1759806"/>
                <a:gd name="connsiteX92" fmla="*/ 5414314 w 5484973"/>
                <a:gd name="connsiteY92" fmla="*/ 0 h 1759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484973" h="1759806">
                  <a:moveTo>
                    <a:pt x="5414314" y="0"/>
                  </a:moveTo>
                  <a:lnTo>
                    <a:pt x="5420965" y="13302"/>
                  </a:lnTo>
                  <a:cubicBezTo>
                    <a:pt x="5442678" y="51299"/>
                    <a:pt x="5437463" y="28076"/>
                    <a:pt x="5448397" y="68166"/>
                  </a:cubicBezTo>
                  <a:cubicBezTo>
                    <a:pt x="5455010" y="92415"/>
                    <a:pt x="5466685" y="141318"/>
                    <a:pt x="5466685" y="141318"/>
                  </a:cubicBezTo>
                  <a:cubicBezTo>
                    <a:pt x="5469733" y="168750"/>
                    <a:pt x="5471632" y="196334"/>
                    <a:pt x="5475829" y="223614"/>
                  </a:cubicBezTo>
                  <a:cubicBezTo>
                    <a:pt x="5477740" y="236035"/>
                    <a:pt x="5484973" y="247623"/>
                    <a:pt x="5484973" y="260190"/>
                  </a:cubicBezTo>
                  <a:cubicBezTo>
                    <a:pt x="5484973" y="363867"/>
                    <a:pt x="5484208" y="467748"/>
                    <a:pt x="5475829" y="571086"/>
                  </a:cubicBezTo>
                  <a:cubicBezTo>
                    <a:pt x="5474941" y="582040"/>
                    <a:pt x="5462456" y="588688"/>
                    <a:pt x="5457541" y="598518"/>
                  </a:cubicBezTo>
                  <a:cubicBezTo>
                    <a:pt x="5445221" y="623159"/>
                    <a:pt x="5453403" y="633000"/>
                    <a:pt x="5430109" y="653382"/>
                  </a:cubicBezTo>
                  <a:cubicBezTo>
                    <a:pt x="5413568" y="667856"/>
                    <a:pt x="5375245" y="689958"/>
                    <a:pt x="5375245" y="689958"/>
                  </a:cubicBezTo>
                  <a:cubicBezTo>
                    <a:pt x="5342018" y="739798"/>
                    <a:pt x="5375796" y="701295"/>
                    <a:pt x="5329525" y="726534"/>
                  </a:cubicBezTo>
                  <a:cubicBezTo>
                    <a:pt x="5301176" y="741997"/>
                    <a:pt x="5259614" y="770094"/>
                    <a:pt x="5228941" y="790542"/>
                  </a:cubicBezTo>
                  <a:cubicBezTo>
                    <a:pt x="5192365" y="787494"/>
                    <a:pt x="5155594" y="786249"/>
                    <a:pt x="5119213" y="781398"/>
                  </a:cubicBezTo>
                  <a:cubicBezTo>
                    <a:pt x="5087872" y="777219"/>
                    <a:pt x="5092371" y="767977"/>
                    <a:pt x="5064349" y="753966"/>
                  </a:cubicBezTo>
                  <a:cubicBezTo>
                    <a:pt x="5055728" y="749655"/>
                    <a:pt x="5045538" y="749133"/>
                    <a:pt x="5036917" y="744822"/>
                  </a:cubicBezTo>
                  <a:cubicBezTo>
                    <a:pt x="4949974" y="701350"/>
                    <a:pt x="5096165" y="755427"/>
                    <a:pt x="4954621" y="708246"/>
                  </a:cubicBezTo>
                  <a:lnTo>
                    <a:pt x="4927189" y="699102"/>
                  </a:lnTo>
                  <a:cubicBezTo>
                    <a:pt x="4829653" y="702150"/>
                    <a:pt x="4731568" y="697470"/>
                    <a:pt x="4634581" y="708246"/>
                  </a:cubicBezTo>
                  <a:cubicBezTo>
                    <a:pt x="4619434" y="709929"/>
                    <a:pt x="4609576" y="725760"/>
                    <a:pt x="4598005" y="735678"/>
                  </a:cubicBezTo>
                  <a:cubicBezTo>
                    <a:pt x="4536400" y="788482"/>
                    <a:pt x="4603770" y="740978"/>
                    <a:pt x="4543141" y="781398"/>
                  </a:cubicBezTo>
                  <a:cubicBezTo>
                    <a:pt x="4540093" y="790542"/>
                    <a:pt x="4533997" y="799191"/>
                    <a:pt x="4533997" y="808830"/>
                  </a:cubicBezTo>
                  <a:cubicBezTo>
                    <a:pt x="4533997" y="852646"/>
                    <a:pt x="4576067" y="829399"/>
                    <a:pt x="4506565" y="872838"/>
                  </a:cubicBezTo>
                  <a:cubicBezTo>
                    <a:pt x="4495908" y="879499"/>
                    <a:pt x="4482026" y="878371"/>
                    <a:pt x="4469989" y="881982"/>
                  </a:cubicBezTo>
                  <a:cubicBezTo>
                    <a:pt x="4451525" y="887521"/>
                    <a:pt x="4415125" y="900270"/>
                    <a:pt x="4415125" y="900270"/>
                  </a:cubicBezTo>
                  <a:cubicBezTo>
                    <a:pt x="4356115" y="893713"/>
                    <a:pt x="4325242" y="883344"/>
                    <a:pt x="4268821" y="900270"/>
                  </a:cubicBezTo>
                  <a:cubicBezTo>
                    <a:pt x="4258295" y="903428"/>
                    <a:pt x="4250533" y="912462"/>
                    <a:pt x="4241389" y="918558"/>
                  </a:cubicBezTo>
                  <a:cubicBezTo>
                    <a:pt x="4235293" y="927702"/>
                    <a:pt x="4227430" y="935889"/>
                    <a:pt x="4223101" y="945990"/>
                  </a:cubicBezTo>
                  <a:cubicBezTo>
                    <a:pt x="4196464" y="1008143"/>
                    <a:pt x="4250164" y="986589"/>
                    <a:pt x="4131661" y="973422"/>
                  </a:cubicBezTo>
                  <a:lnTo>
                    <a:pt x="4049365" y="945990"/>
                  </a:lnTo>
                  <a:lnTo>
                    <a:pt x="4021933" y="936846"/>
                  </a:lnTo>
                  <a:cubicBezTo>
                    <a:pt x="3982309" y="939894"/>
                    <a:pt x="3942121" y="938666"/>
                    <a:pt x="3903061" y="945990"/>
                  </a:cubicBezTo>
                  <a:cubicBezTo>
                    <a:pt x="3892260" y="948015"/>
                    <a:pt x="3884572" y="957890"/>
                    <a:pt x="3875629" y="964278"/>
                  </a:cubicBezTo>
                  <a:cubicBezTo>
                    <a:pt x="3779744" y="1032768"/>
                    <a:pt x="3891377" y="952679"/>
                    <a:pt x="3811621" y="1019142"/>
                  </a:cubicBezTo>
                  <a:cubicBezTo>
                    <a:pt x="3803178" y="1026177"/>
                    <a:pt x="3793333" y="1031334"/>
                    <a:pt x="3784189" y="1037430"/>
                  </a:cubicBezTo>
                  <a:cubicBezTo>
                    <a:pt x="3778093" y="1046574"/>
                    <a:pt x="3773672" y="1057091"/>
                    <a:pt x="3765901" y="1064862"/>
                  </a:cubicBezTo>
                  <a:cubicBezTo>
                    <a:pt x="3755125" y="1075638"/>
                    <a:pt x="3742557" y="1084733"/>
                    <a:pt x="3729325" y="1092294"/>
                  </a:cubicBezTo>
                  <a:cubicBezTo>
                    <a:pt x="3719122" y="1098124"/>
                    <a:pt x="3673235" y="1108602"/>
                    <a:pt x="3665317" y="1110582"/>
                  </a:cubicBezTo>
                  <a:cubicBezTo>
                    <a:pt x="3656173" y="1116678"/>
                    <a:pt x="3648311" y="1125395"/>
                    <a:pt x="3637885" y="1128870"/>
                  </a:cubicBezTo>
                  <a:cubicBezTo>
                    <a:pt x="3620296" y="1134733"/>
                    <a:pt x="3601201" y="1134378"/>
                    <a:pt x="3583021" y="1138014"/>
                  </a:cubicBezTo>
                  <a:cubicBezTo>
                    <a:pt x="3570698" y="1140479"/>
                    <a:pt x="3558637" y="1144110"/>
                    <a:pt x="3546445" y="1147158"/>
                  </a:cubicBezTo>
                  <a:cubicBezTo>
                    <a:pt x="3479389" y="1144110"/>
                    <a:pt x="3411960" y="1145708"/>
                    <a:pt x="3345277" y="1138014"/>
                  </a:cubicBezTo>
                  <a:cubicBezTo>
                    <a:pt x="3331736" y="1136452"/>
                    <a:pt x="3322321" y="1120271"/>
                    <a:pt x="3308701" y="1119726"/>
                  </a:cubicBezTo>
                  <a:lnTo>
                    <a:pt x="3116677" y="1128870"/>
                  </a:lnTo>
                  <a:cubicBezTo>
                    <a:pt x="3095341" y="1134966"/>
                    <a:pt x="3073272" y="1138917"/>
                    <a:pt x="3052669" y="1147158"/>
                  </a:cubicBezTo>
                  <a:cubicBezTo>
                    <a:pt x="3015273" y="1162116"/>
                    <a:pt x="3032071" y="1170034"/>
                    <a:pt x="2997805" y="1192878"/>
                  </a:cubicBezTo>
                  <a:cubicBezTo>
                    <a:pt x="2989785" y="1198225"/>
                    <a:pt x="2979517" y="1198974"/>
                    <a:pt x="2970373" y="1202022"/>
                  </a:cubicBezTo>
                  <a:cubicBezTo>
                    <a:pt x="2924653" y="1198974"/>
                    <a:pt x="2878807" y="1197437"/>
                    <a:pt x="2833213" y="1192878"/>
                  </a:cubicBezTo>
                  <a:cubicBezTo>
                    <a:pt x="2817748" y="1191332"/>
                    <a:pt x="2803035" y="1183734"/>
                    <a:pt x="2787493" y="1183734"/>
                  </a:cubicBezTo>
                  <a:cubicBezTo>
                    <a:pt x="2765424" y="1183734"/>
                    <a:pt x="2735988" y="1194806"/>
                    <a:pt x="2714341" y="1202022"/>
                  </a:cubicBezTo>
                  <a:cubicBezTo>
                    <a:pt x="2705197" y="1211166"/>
                    <a:pt x="2697669" y="1222281"/>
                    <a:pt x="2686909" y="1229454"/>
                  </a:cubicBezTo>
                  <a:cubicBezTo>
                    <a:pt x="2678889" y="1234801"/>
                    <a:pt x="2669072" y="1237684"/>
                    <a:pt x="2659477" y="1238598"/>
                  </a:cubicBezTo>
                  <a:cubicBezTo>
                    <a:pt x="2604776" y="1243808"/>
                    <a:pt x="2549749" y="1244694"/>
                    <a:pt x="2494885" y="1247742"/>
                  </a:cubicBezTo>
                  <a:cubicBezTo>
                    <a:pt x="2485741" y="1256886"/>
                    <a:pt x="2478213" y="1268001"/>
                    <a:pt x="2467453" y="1275174"/>
                  </a:cubicBezTo>
                  <a:cubicBezTo>
                    <a:pt x="2459433" y="1280521"/>
                    <a:pt x="2447547" y="1278297"/>
                    <a:pt x="2440021" y="1284318"/>
                  </a:cubicBezTo>
                  <a:cubicBezTo>
                    <a:pt x="2431439" y="1291183"/>
                    <a:pt x="2428121" y="1302807"/>
                    <a:pt x="2421733" y="1311750"/>
                  </a:cubicBezTo>
                  <a:cubicBezTo>
                    <a:pt x="2365023" y="1391144"/>
                    <a:pt x="2419112" y="1311109"/>
                    <a:pt x="2376013" y="1375758"/>
                  </a:cubicBezTo>
                  <a:cubicBezTo>
                    <a:pt x="2372965" y="1397094"/>
                    <a:pt x="2376508" y="1420489"/>
                    <a:pt x="2366869" y="1439766"/>
                  </a:cubicBezTo>
                  <a:cubicBezTo>
                    <a:pt x="2362558" y="1448387"/>
                    <a:pt x="2349076" y="1448910"/>
                    <a:pt x="2339437" y="1448910"/>
                  </a:cubicBezTo>
                  <a:cubicBezTo>
                    <a:pt x="2284488" y="1448910"/>
                    <a:pt x="2229709" y="1442814"/>
                    <a:pt x="2174845" y="1439766"/>
                  </a:cubicBezTo>
                  <a:cubicBezTo>
                    <a:pt x="2159605" y="1433670"/>
                    <a:pt x="2144551" y="1427087"/>
                    <a:pt x="2129125" y="1421478"/>
                  </a:cubicBezTo>
                  <a:cubicBezTo>
                    <a:pt x="2111008" y="1414890"/>
                    <a:pt x="2090301" y="1413883"/>
                    <a:pt x="2074261" y="1403190"/>
                  </a:cubicBezTo>
                  <a:cubicBezTo>
                    <a:pt x="2011377" y="1361267"/>
                    <a:pt x="2040249" y="1373565"/>
                    <a:pt x="1991965" y="1357470"/>
                  </a:cubicBezTo>
                  <a:cubicBezTo>
                    <a:pt x="1921861" y="1360518"/>
                    <a:pt x="1851632" y="1361430"/>
                    <a:pt x="1781653" y="1366614"/>
                  </a:cubicBezTo>
                  <a:cubicBezTo>
                    <a:pt x="1769120" y="1367542"/>
                    <a:pt x="1754890" y="1367907"/>
                    <a:pt x="1745077" y="1375758"/>
                  </a:cubicBezTo>
                  <a:cubicBezTo>
                    <a:pt x="1737551" y="1381779"/>
                    <a:pt x="1738981" y="1394046"/>
                    <a:pt x="1735933" y="1403190"/>
                  </a:cubicBezTo>
                  <a:cubicBezTo>
                    <a:pt x="1732885" y="1433670"/>
                    <a:pt x="1740488" y="1467232"/>
                    <a:pt x="1726789" y="1494630"/>
                  </a:cubicBezTo>
                  <a:cubicBezTo>
                    <a:pt x="1718642" y="1510925"/>
                    <a:pt x="1668773" y="1535494"/>
                    <a:pt x="1644493" y="1540350"/>
                  </a:cubicBezTo>
                  <a:cubicBezTo>
                    <a:pt x="1623359" y="1544577"/>
                    <a:pt x="1601821" y="1546446"/>
                    <a:pt x="1580485" y="1549494"/>
                  </a:cubicBezTo>
                  <a:lnTo>
                    <a:pt x="1498189" y="1576926"/>
                  </a:lnTo>
                  <a:cubicBezTo>
                    <a:pt x="1489045" y="1579974"/>
                    <a:pt x="1480108" y="1583732"/>
                    <a:pt x="1470757" y="1586070"/>
                  </a:cubicBezTo>
                  <a:lnTo>
                    <a:pt x="1434181" y="1595214"/>
                  </a:lnTo>
                  <a:cubicBezTo>
                    <a:pt x="1425037" y="1604358"/>
                    <a:pt x="1417509" y="1615473"/>
                    <a:pt x="1406749" y="1622646"/>
                  </a:cubicBezTo>
                  <a:cubicBezTo>
                    <a:pt x="1398729" y="1627993"/>
                    <a:pt x="1388934" y="1631149"/>
                    <a:pt x="1379317" y="1631790"/>
                  </a:cubicBezTo>
                  <a:cubicBezTo>
                    <a:pt x="1297147" y="1637268"/>
                    <a:pt x="1214725" y="1637886"/>
                    <a:pt x="1132429" y="1640934"/>
                  </a:cubicBezTo>
                  <a:cubicBezTo>
                    <a:pt x="1123285" y="1647030"/>
                    <a:pt x="1115287" y="1655363"/>
                    <a:pt x="1104997" y="1659222"/>
                  </a:cubicBezTo>
                  <a:cubicBezTo>
                    <a:pt x="1014603" y="1693120"/>
                    <a:pt x="1096178" y="1643765"/>
                    <a:pt x="1031845" y="1686654"/>
                  </a:cubicBezTo>
                  <a:cubicBezTo>
                    <a:pt x="1025749" y="1695798"/>
                    <a:pt x="1022876" y="1708261"/>
                    <a:pt x="1013557" y="1714086"/>
                  </a:cubicBezTo>
                  <a:cubicBezTo>
                    <a:pt x="997210" y="1724303"/>
                    <a:pt x="958693" y="1732374"/>
                    <a:pt x="958693" y="1732374"/>
                  </a:cubicBezTo>
                  <a:lnTo>
                    <a:pt x="611221" y="1714086"/>
                  </a:lnTo>
                  <a:cubicBezTo>
                    <a:pt x="568511" y="1711622"/>
                    <a:pt x="525724" y="1709666"/>
                    <a:pt x="483205" y="1704942"/>
                  </a:cubicBezTo>
                  <a:cubicBezTo>
                    <a:pt x="470715" y="1703554"/>
                    <a:pt x="459025" y="1697864"/>
                    <a:pt x="446629" y="1695798"/>
                  </a:cubicBezTo>
                  <a:cubicBezTo>
                    <a:pt x="422390" y="1691758"/>
                    <a:pt x="397861" y="1689702"/>
                    <a:pt x="373477" y="1686654"/>
                  </a:cubicBezTo>
                  <a:cubicBezTo>
                    <a:pt x="339949" y="1692750"/>
                    <a:pt x="306214" y="1697802"/>
                    <a:pt x="272893" y="1704942"/>
                  </a:cubicBezTo>
                  <a:cubicBezTo>
                    <a:pt x="263468" y="1706962"/>
                    <a:pt x="254082" y="1709775"/>
                    <a:pt x="245461" y="1714086"/>
                  </a:cubicBezTo>
                  <a:cubicBezTo>
                    <a:pt x="232090" y="1720771"/>
                    <a:pt x="189737" y="1753593"/>
                    <a:pt x="181453" y="1759806"/>
                  </a:cubicBezTo>
                  <a:cubicBezTo>
                    <a:pt x="163165" y="1756758"/>
                    <a:pt x="143481" y="1765131"/>
                    <a:pt x="126589" y="1750662"/>
                  </a:cubicBezTo>
                  <a:cubicBezTo>
                    <a:pt x="109697" y="1736193"/>
                    <a:pt x="82941" y="1687206"/>
                    <a:pt x="80098" y="1672993"/>
                  </a:cubicBezTo>
                  <a:cubicBezTo>
                    <a:pt x="77050" y="1624225"/>
                    <a:pt x="89885" y="1559409"/>
                    <a:pt x="90013" y="1531206"/>
                  </a:cubicBezTo>
                  <a:cubicBezTo>
                    <a:pt x="90142" y="1503003"/>
                    <a:pt x="84666" y="1512633"/>
                    <a:pt x="80869" y="1503774"/>
                  </a:cubicBezTo>
                  <a:cubicBezTo>
                    <a:pt x="72978" y="1485361"/>
                    <a:pt x="57798" y="1455972"/>
                    <a:pt x="44293" y="1439766"/>
                  </a:cubicBezTo>
                  <a:cubicBezTo>
                    <a:pt x="36014" y="1429832"/>
                    <a:pt x="26005" y="1421478"/>
                    <a:pt x="16861" y="1412334"/>
                  </a:cubicBezTo>
                  <a:lnTo>
                    <a:pt x="0" y="1361750"/>
                  </a:lnTo>
                  <a:lnTo>
                    <a:pt x="5414314" y="0"/>
                  </a:lnTo>
                  <a:close/>
                </a:path>
              </a:pathLst>
            </a:custGeom>
            <a:solidFill>
              <a:schemeClr val="bg1">
                <a:lumMod val="5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5" name="Freeform 4"/>
            <p:cNvSpPr/>
            <p:nvPr/>
          </p:nvSpPr>
          <p:spPr>
            <a:xfrm>
              <a:off x="3325345" y="2307669"/>
              <a:ext cx="5513832" cy="2121408"/>
            </a:xfrm>
            <a:custGeom>
              <a:avLst/>
              <a:gdLst>
                <a:gd name="connsiteX0" fmla="*/ 45720 w 5513832"/>
                <a:gd name="connsiteY0" fmla="*/ 1453896 h 2121408"/>
                <a:gd name="connsiteX1" fmla="*/ 100584 w 5513832"/>
                <a:gd name="connsiteY1" fmla="*/ 1271016 h 2121408"/>
                <a:gd name="connsiteX2" fmla="*/ 109728 w 5513832"/>
                <a:gd name="connsiteY2" fmla="*/ 1243584 h 2121408"/>
                <a:gd name="connsiteX3" fmla="*/ 128016 w 5513832"/>
                <a:gd name="connsiteY3" fmla="*/ 1161288 h 2121408"/>
                <a:gd name="connsiteX4" fmla="*/ 146304 w 5513832"/>
                <a:gd name="connsiteY4" fmla="*/ 1133856 h 2121408"/>
                <a:gd name="connsiteX5" fmla="*/ 210312 w 5513832"/>
                <a:gd name="connsiteY5" fmla="*/ 1051560 h 2121408"/>
                <a:gd name="connsiteX6" fmla="*/ 228600 w 5513832"/>
                <a:gd name="connsiteY6" fmla="*/ 996696 h 2121408"/>
                <a:gd name="connsiteX7" fmla="*/ 283464 w 5513832"/>
                <a:gd name="connsiteY7" fmla="*/ 978408 h 2121408"/>
                <a:gd name="connsiteX8" fmla="*/ 301752 w 5513832"/>
                <a:gd name="connsiteY8" fmla="*/ 950976 h 2121408"/>
                <a:gd name="connsiteX9" fmla="*/ 365760 w 5513832"/>
                <a:gd name="connsiteY9" fmla="*/ 923544 h 2121408"/>
                <a:gd name="connsiteX10" fmla="*/ 502920 w 5513832"/>
                <a:gd name="connsiteY10" fmla="*/ 932688 h 2121408"/>
                <a:gd name="connsiteX11" fmla="*/ 566928 w 5513832"/>
                <a:gd name="connsiteY11" fmla="*/ 941832 h 2121408"/>
                <a:gd name="connsiteX12" fmla="*/ 722376 w 5513832"/>
                <a:gd name="connsiteY12" fmla="*/ 932688 h 2121408"/>
                <a:gd name="connsiteX13" fmla="*/ 777240 w 5513832"/>
                <a:gd name="connsiteY13" fmla="*/ 886968 h 2121408"/>
                <a:gd name="connsiteX14" fmla="*/ 813816 w 5513832"/>
                <a:gd name="connsiteY14" fmla="*/ 804672 h 2121408"/>
                <a:gd name="connsiteX15" fmla="*/ 896112 w 5513832"/>
                <a:gd name="connsiteY15" fmla="*/ 768096 h 2121408"/>
                <a:gd name="connsiteX16" fmla="*/ 1005840 w 5513832"/>
                <a:gd name="connsiteY16" fmla="*/ 749808 h 2121408"/>
                <a:gd name="connsiteX17" fmla="*/ 1042416 w 5513832"/>
                <a:gd name="connsiteY17" fmla="*/ 740664 h 2121408"/>
                <a:gd name="connsiteX18" fmla="*/ 1389888 w 5513832"/>
                <a:gd name="connsiteY18" fmla="*/ 731520 h 2121408"/>
                <a:gd name="connsiteX19" fmla="*/ 1417320 w 5513832"/>
                <a:gd name="connsiteY19" fmla="*/ 722376 h 2121408"/>
                <a:gd name="connsiteX20" fmla="*/ 1490472 w 5513832"/>
                <a:gd name="connsiteY20" fmla="*/ 704088 h 2121408"/>
                <a:gd name="connsiteX21" fmla="*/ 1517904 w 5513832"/>
                <a:gd name="connsiteY21" fmla="*/ 685800 h 2121408"/>
                <a:gd name="connsiteX22" fmla="*/ 1591056 w 5513832"/>
                <a:gd name="connsiteY22" fmla="*/ 676656 h 2121408"/>
                <a:gd name="connsiteX23" fmla="*/ 1627632 w 5513832"/>
                <a:gd name="connsiteY23" fmla="*/ 667512 h 2121408"/>
                <a:gd name="connsiteX24" fmla="*/ 1682496 w 5513832"/>
                <a:gd name="connsiteY24" fmla="*/ 649224 h 2121408"/>
                <a:gd name="connsiteX25" fmla="*/ 1737360 w 5513832"/>
                <a:gd name="connsiteY25" fmla="*/ 630936 h 2121408"/>
                <a:gd name="connsiteX26" fmla="*/ 1764792 w 5513832"/>
                <a:gd name="connsiteY26" fmla="*/ 621792 h 2121408"/>
                <a:gd name="connsiteX27" fmla="*/ 1801368 w 5513832"/>
                <a:gd name="connsiteY27" fmla="*/ 612648 h 2121408"/>
                <a:gd name="connsiteX28" fmla="*/ 1828800 w 5513832"/>
                <a:gd name="connsiteY28" fmla="*/ 603504 h 2121408"/>
                <a:gd name="connsiteX29" fmla="*/ 1920240 w 5513832"/>
                <a:gd name="connsiteY29" fmla="*/ 594360 h 2121408"/>
                <a:gd name="connsiteX30" fmla="*/ 1965960 w 5513832"/>
                <a:gd name="connsiteY30" fmla="*/ 585216 h 2121408"/>
                <a:gd name="connsiteX31" fmla="*/ 2066544 w 5513832"/>
                <a:gd name="connsiteY31" fmla="*/ 576072 h 2121408"/>
                <a:gd name="connsiteX32" fmla="*/ 2221992 w 5513832"/>
                <a:gd name="connsiteY32" fmla="*/ 557784 h 2121408"/>
                <a:gd name="connsiteX33" fmla="*/ 2276856 w 5513832"/>
                <a:gd name="connsiteY33" fmla="*/ 539496 h 2121408"/>
                <a:gd name="connsiteX34" fmla="*/ 2331720 w 5513832"/>
                <a:gd name="connsiteY34" fmla="*/ 512064 h 2121408"/>
                <a:gd name="connsiteX35" fmla="*/ 2359152 w 5513832"/>
                <a:gd name="connsiteY35" fmla="*/ 484632 h 2121408"/>
                <a:gd name="connsiteX36" fmla="*/ 2386584 w 5513832"/>
                <a:gd name="connsiteY36" fmla="*/ 466344 h 2121408"/>
                <a:gd name="connsiteX37" fmla="*/ 2404872 w 5513832"/>
                <a:gd name="connsiteY37" fmla="*/ 438912 h 2121408"/>
                <a:gd name="connsiteX38" fmla="*/ 2468880 w 5513832"/>
                <a:gd name="connsiteY38" fmla="*/ 384048 h 2121408"/>
                <a:gd name="connsiteX39" fmla="*/ 2496312 w 5513832"/>
                <a:gd name="connsiteY39" fmla="*/ 329184 h 2121408"/>
                <a:gd name="connsiteX40" fmla="*/ 2523744 w 5513832"/>
                <a:gd name="connsiteY40" fmla="*/ 320040 h 2121408"/>
                <a:gd name="connsiteX41" fmla="*/ 2624328 w 5513832"/>
                <a:gd name="connsiteY41" fmla="*/ 329184 h 2121408"/>
                <a:gd name="connsiteX42" fmla="*/ 2679192 w 5513832"/>
                <a:gd name="connsiteY42" fmla="*/ 384048 h 2121408"/>
                <a:gd name="connsiteX43" fmla="*/ 2898648 w 5513832"/>
                <a:gd name="connsiteY43" fmla="*/ 374904 h 2121408"/>
                <a:gd name="connsiteX44" fmla="*/ 2990088 w 5513832"/>
                <a:gd name="connsiteY44" fmla="*/ 356616 h 2121408"/>
                <a:gd name="connsiteX45" fmla="*/ 3017520 w 5513832"/>
                <a:gd name="connsiteY45" fmla="*/ 338328 h 2121408"/>
                <a:gd name="connsiteX46" fmla="*/ 3035808 w 5513832"/>
                <a:gd name="connsiteY46" fmla="*/ 310896 h 2121408"/>
                <a:gd name="connsiteX47" fmla="*/ 3090672 w 5513832"/>
                <a:gd name="connsiteY47" fmla="*/ 265176 h 2121408"/>
                <a:gd name="connsiteX48" fmla="*/ 3118104 w 5513832"/>
                <a:gd name="connsiteY48" fmla="*/ 256032 h 2121408"/>
                <a:gd name="connsiteX49" fmla="*/ 3886200 w 5513832"/>
                <a:gd name="connsiteY49" fmla="*/ 256032 h 2121408"/>
                <a:gd name="connsiteX50" fmla="*/ 3941064 w 5513832"/>
                <a:gd name="connsiteY50" fmla="*/ 201168 h 2121408"/>
                <a:gd name="connsiteX51" fmla="*/ 3968496 w 5513832"/>
                <a:gd name="connsiteY51" fmla="*/ 182880 h 2121408"/>
                <a:gd name="connsiteX52" fmla="*/ 4005072 w 5513832"/>
                <a:gd name="connsiteY52" fmla="*/ 173736 h 2121408"/>
                <a:gd name="connsiteX53" fmla="*/ 4224528 w 5513832"/>
                <a:gd name="connsiteY53" fmla="*/ 155448 h 2121408"/>
                <a:gd name="connsiteX54" fmla="*/ 4297680 w 5513832"/>
                <a:gd name="connsiteY54" fmla="*/ 128016 h 2121408"/>
                <a:gd name="connsiteX55" fmla="*/ 4361688 w 5513832"/>
                <a:gd name="connsiteY55" fmla="*/ 109728 h 2121408"/>
                <a:gd name="connsiteX56" fmla="*/ 4389120 w 5513832"/>
                <a:gd name="connsiteY56" fmla="*/ 91440 h 2121408"/>
                <a:gd name="connsiteX57" fmla="*/ 4553712 w 5513832"/>
                <a:gd name="connsiteY57" fmla="*/ 100584 h 2121408"/>
                <a:gd name="connsiteX58" fmla="*/ 4608576 w 5513832"/>
                <a:gd name="connsiteY58" fmla="*/ 137160 h 2121408"/>
                <a:gd name="connsiteX59" fmla="*/ 4636008 w 5513832"/>
                <a:gd name="connsiteY59" fmla="*/ 146304 h 2121408"/>
                <a:gd name="connsiteX60" fmla="*/ 4709160 w 5513832"/>
                <a:gd name="connsiteY60" fmla="*/ 137160 h 2121408"/>
                <a:gd name="connsiteX61" fmla="*/ 4764024 w 5513832"/>
                <a:gd name="connsiteY61" fmla="*/ 109728 h 2121408"/>
                <a:gd name="connsiteX62" fmla="*/ 4791456 w 5513832"/>
                <a:gd name="connsiteY62" fmla="*/ 100584 h 2121408"/>
                <a:gd name="connsiteX63" fmla="*/ 4828032 w 5513832"/>
                <a:gd name="connsiteY63" fmla="*/ 73152 h 2121408"/>
                <a:gd name="connsiteX64" fmla="*/ 4855464 w 5513832"/>
                <a:gd name="connsiteY64" fmla="*/ 54864 h 2121408"/>
                <a:gd name="connsiteX65" fmla="*/ 4873752 w 5513832"/>
                <a:gd name="connsiteY65" fmla="*/ 27432 h 2121408"/>
                <a:gd name="connsiteX66" fmla="*/ 4928616 w 5513832"/>
                <a:gd name="connsiteY66" fmla="*/ 9144 h 2121408"/>
                <a:gd name="connsiteX67" fmla="*/ 4956048 w 5513832"/>
                <a:gd name="connsiteY67" fmla="*/ 0 h 2121408"/>
                <a:gd name="connsiteX68" fmla="*/ 5056632 w 5513832"/>
                <a:gd name="connsiteY68" fmla="*/ 9144 h 2121408"/>
                <a:gd name="connsiteX69" fmla="*/ 5129784 w 5513832"/>
                <a:gd name="connsiteY69" fmla="*/ 54864 h 2121408"/>
                <a:gd name="connsiteX70" fmla="*/ 5166360 w 5513832"/>
                <a:gd name="connsiteY70" fmla="*/ 64008 h 2121408"/>
                <a:gd name="connsiteX71" fmla="*/ 5230368 w 5513832"/>
                <a:gd name="connsiteY71" fmla="*/ 100584 h 2121408"/>
                <a:gd name="connsiteX72" fmla="*/ 5285232 w 5513832"/>
                <a:gd name="connsiteY72" fmla="*/ 128016 h 2121408"/>
                <a:gd name="connsiteX73" fmla="*/ 5303520 w 5513832"/>
                <a:gd name="connsiteY73" fmla="*/ 164592 h 2121408"/>
                <a:gd name="connsiteX74" fmla="*/ 5330952 w 5513832"/>
                <a:gd name="connsiteY74" fmla="*/ 173736 h 2121408"/>
                <a:gd name="connsiteX75" fmla="*/ 5340096 w 5513832"/>
                <a:gd name="connsiteY75" fmla="*/ 201168 h 2121408"/>
                <a:gd name="connsiteX76" fmla="*/ 5367528 w 5513832"/>
                <a:gd name="connsiteY76" fmla="*/ 228600 h 2121408"/>
                <a:gd name="connsiteX77" fmla="*/ 5394960 w 5513832"/>
                <a:gd name="connsiteY77" fmla="*/ 283464 h 2121408"/>
                <a:gd name="connsiteX78" fmla="*/ 5431536 w 5513832"/>
                <a:gd name="connsiteY78" fmla="*/ 338328 h 2121408"/>
                <a:gd name="connsiteX79" fmla="*/ 5449824 w 5513832"/>
                <a:gd name="connsiteY79" fmla="*/ 374904 h 2121408"/>
                <a:gd name="connsiteX80" fmla="*/ 5477256 w 5513832"/>
                <a:gd name="connsiteY80" fmla="*/ 429768 h 2121408"/>
                <a:gd name="connsiteX81" fmla="*/ 5495544 w 5513832"/>
                <a:gd name="connsiteY81" fmla="*/ 502920 h 2121408"/>
                <a:gd name="connsiteX82" fmla="*/ 5504688 w 5513832"/>
                <a:gd name="connsiteY82" fmla="*/ 585216 h 2121408"/>
                <a:gd name="connsiteX83" fmla="*/ 5513832 w 5513832"/>
                <a:gd name="connsiteY83" fmla="*/ 621792 h 2121408"/>
                <a:gd name="connsiteX84" fmla="*/ 5504688 w 5513832"/>
                <a:gd name="connsiteY84" fmla="*/ 932688 h 2121408"/>
                <a:gd name="connsiteX85" fmla="*/ 5486400 w 5513832"/>
                <a:gd name="connsiteY85" fmla="*/ 960120 h 2121408"/>
                <a:gd name="connsiteX86" fmla="*/ 5458968 w 5513832"/>
                <a:gd name="connsiteY86" fmla="*/ 1014984 h 2121408"/>
                <a:gd name="connsiteX87" fmla="*/ 5404104 w 5513832"/>
                <a:gd name="connsiteY87" fmla="*/ 1051560 h 2121408"/>
                <a:gd name="connsiteX88" fmla="*/ 5358384 w 5513832"/>
                <a:gd name="connsiteY88" fmla="*/ 1088136 h 2121408"/>
                <a:gd name="connsiteX89" fmla="*/ 5257800 w 5513832"/>
                <a:gd name="connsiteY89" fmla="*/ 1152144 h 2121408"/>
                <a:gd name="connsiteX90" fmla="*/ 5148072 w 5513832"/>
                <a:gd name="connsiteY90" fmla="*/ 1143000 h 2121408"/>
                <a:gd name="connsiteX91" fmla="*/ 5093208 w 5513832"/>
                <a:gd name="connsiteY91" fmla="*/ 1115568 h 2121408"/>
                <a:gd name="connsiteX92" fmla="*/ 5065776 w 5513832"/>
                <a:gd name="connsiteY92" fmla="*/ 1106424 h 2121408"/>
                <a:gd name="connsiteX93" fmla="*/ 4983480 w 5513832"/>
                <a:gd name="connsiteY93" fmla="*/ 1069848 h 2121408"/>
                <a:gd name="connsiteX94" fmla="*/ 4956048 w 5513832"/>
                <a:gd name="connsiteY94" fmla="*/ 1060704 h 2121408"/>
                <a:gd name="connsiteX95" fmla="*/ 4663440 w 5513832"/>
                <a:gd name="connsiteY95" fmla="*/ 1069848 h 2121408"/>
                <a:gd name="connsiteX96" fmla="*/ 4626864 w 5513832"/>
                <a:gd name="connsiteY96" fmla="*/ 1097280 h 2121408"/>
                <a:gd name="connsiteX97" fmla="*/ 4572000 w 5513832"/>
                <a:gd name="connsiteY97" fmla="*/ 1143000 h 2121408"/>
                <a:gd name="connsiteX98" fmla="*/ 4562856 w 5513832"/>
                <a:gd name="connsiteY98" fmla="*/ 1170432 h 2121408"/>
                <a:gd name="connsiteX99" fmla="*/ 4535424 w 5513832"/>
                <a:gd name="connsiteY99" fmla="*/ 1234440 h 2121408"/>
                <a:gd name="connsiteX100" fmla="*/ 4498848 w 5513832"/>
                <a:gd name="connsiteY100" fmla="*/ 1243584 h 2121408"/>
                <a:gd name="connsiteX101" fmla="*/ 4443984 w 5513832"/>
                <a:gd name="connsiteY101" fmla="*/ 1261872 h 2121408"/>
                <a:gd name="connsiteX102" fmla="*/ 4297680 w 5513832"/>
                <a:gd name="connsiteY102" fmla="*/ 1261872 h 2121408"/>
                <a:gd name="connsiteX103" fmla="*/ 4270248 w 5513832"/>
                <a:gd name="connsiteY103" fmla="*/ 1280160 h 2121408"/>
                <a:gd name="connsiteX104" fmla="*/ 4251960 w 5513832"/>
                <a:gd name="connsiteY104" fmla="*/ 1307592 h 2121408"/>
                <a:gd name="connsiteX105" fmla="*/ 4160520 w 5513832"/>
                <a:gd name="connsiteY105" fmla="*/ 1335024 h 2121408"/>
                <a:gd name="connsiteX106" fmla="*/ 4078224 w 5513832"/>
                <a:gd name="connsiteY106" fmla="*/ 1307592 h 2121408"/>
                <a:gd name="connsiteX107" fmla="*/ 4050792 w 5513832"/>
                <a:gd name="connsiteY107" fmla="*/ 1298448 h 2121408"/>
                <a:gd name="connsiteX108" fmla="*/ 3931920 w 5513832"/>
                <a:gd name="connsiteY108" fmla="*/ 1307592 h 2121408"/>
                <a:gd name="connsiteX109" fmla="*/ 3904488 w 5513832"/>
                <a:gd name="connsiteY109" fmla="*/ 1325880 h 2121408"/>
                <a:gd name="connsiteX110" fmla="*/ 3840480 w 5513832"/>
                <a:gd name="connsiteY110" fmla="*/ 1380744 h 2121408"/>
                <a:gd name="connsiteX111" fmla="*/ 3813048 w 5513832"/>
                <a:gd name="connsiteY111" fmla="*/ 1399032 h 2121408"/>
                <a:gd name="connsiteX112" fmla="*/ 3794760 w 5513832"/>
                <a:gd name="connsiteY112" fmla="*/ 1426464 h 2121408"/>
                <a:gd name="connsiteX113" fmla="*/ 3758184 w 5513832"/>
                <a:gd name="connsiteY113" fmla="*/ 1453896 h 2121408"/>
                <a:gd name="connsiteX114" fmla="*/ 3694176 w 5513832"/>
                <a:gd name="connsiteY114" fmla="*/ 1472184 h 2121408"/>
                <a:gd name="connsiteX115" fmla="*/ 3666744 w 5513832"/>
                <a:gd name="connsiteY115" fmla="*/ 1490472 h 2121408"/>
                <a:gd name="connsiteX116" fmla="*/ 3611880 w 5513832"/>
                <a:gd name="connsiteY116" fmla="*/ 1499616 h 2121408"/>
                <a:gd name="connsiteX117" fmla="*/ 3575304 w 5513832"/>
                <a:gd name="connsiteY117" fmla="*/ 1508760 h 2121408"/>
                <a:gd name="connsiteX118" fmla="*/ 3374136 w 5513832"/>
                <a:gd name="connsiteY118" fmla="*/ 1499616 h 2121408"/>
                <a:gd name="connsiteX119" fmla="*/ 3337560 w 5513832"/>
                <a:gd name="connsiteY119" fmla="*/ 1481328 h 2121408"/>
                <a:gd name="connsiteX120" fmla="*/ 3145536 w 5513832"/>
                <a:gd name="connsiteY120" fmla="*/ 1490472 h 2121408"/>
                <a:gd name="connsiteX121" fmla="*/ 3081528 w 5513832"/>
                <a:gd name="connsiteY121" fmla="*/ 1508760 h 2121408"/>
                <a:gd name="connsiteX122" fmla="*/ 3026664 w 5513832"/>
                <a:gd name="connsiteY122" fmla="*/ 1554480 h 2121408"/>
                <a:gd name="connsiteX123" fmla="*/ 2999232 w 5513832"/>
                <a:gd name="connsiteY123" fmla="*/ 1563624 h 2121408"/>
                <a:gd name="connsiteX124" fmla="*/ 2862072 w 5513832"/>
                <a:gd name="connsiteY124" fmla="*/ 1554480 h 2121408"/>
                <a:gd name="connsiteX125" fmla="*/ 2816352 w 5513832"/>
                <a:gd name="connsiteY125" fmla="*/ 1545336 h 2121408"/>
                <a:gd name="connsiteX126" fmla="*/ 2743200 w 5513832"/>
                <a:gd name="connsiteY126" fmla="*/ 1563624 h 2121408"/>
                <a:gd name="connsiteX127" fmla="*/ 2715768 w 5513832"/>
                <a:gd name="connsiteY127" fmla="*/ 1591056 h 2121408"/>
                <a:gd name="connsiteX128" fmla="*/ 2688336 w 5513832"/>
                <a:gd name="connsiteY128" fmla="*/ 1600200 h 2121408"/>
                <a:gd name="connsiteX129" fmla="*/ 2523744 w 5513832"/>
                <a:gd name="connsiteY129" fmla="*/ 1609344 h 2121408"/>
                <a:gd name="connsiteX130" fmla="*/ 2496312 w 5513832"/>
                <a:gd name="connsiteY130" fmla="*/ 1636776 h 2121408"/>
                <a:gd name="connsiteX131" fmla="*/ 2468880 w 5513832"/>
                <a:gd name="connsiteY131" fmla="*/ 1645920 h 2121408"/>
                <a:gd name="connsiteX132" fmla="*/ 2450592 w 5513832"/>
                <a:gd name="connsiteY132" fmla="*/ 1673352 h 2121408"/>
                <a:gd name="connsiteX133" fmla="*/ 2404872 w 5513832"/>
                <a:gd name="connsiteY133" fmla="*/ 1737360 h 2121408"/>
                <a:gd name="connsiteX134" fmla="*/ 2395728 w 5513832"/>
                <a:gd name="connsiteY134" fmla="*/ 1801368 h 2121408"/>
                <a:gd name="connsiteX135" fmla="*/ 2368296 w 5513832"/>
                <a:gd name="connsiteY135" fmla="*/ 1810512 h 2121408"/>
                <a:gd name="connsiteX136" fmla="*/ 2203704 w 5513832"/>
                <a:gd name="connsiteY136" fmla="*/ 1801368 h 2121408"/>
                <a:gd name="connsiteX137" fmla="*/ 2157984 w 5513832"/>
                <a:gd name="connsiteY137" fmla="*/ 1783080 h 2121408"/>
                <a:gd name="connsiteX138" fmla="*/ 2103120 w 5513832"/>
                <a:gd name="connsiteY138" fmla="*/ 1764792 h 2121408"/>
                <a:gd name="connsiteX139" fmla="*/ 2020824 w 5513832"/>
                <a:gd name="connsiteY139" fmla="*/ 1719072 h 2121408"/>
                <a:gd name="connsiteX140" fmla="*/ 1810512 w 5513832"/>
                <a:gd name="connsiteY140" fmla="*/ 1728216 h 2121408"/>
                <a:gd name="connsiteX141" fmla="*/ 1773936 w 5513832"/>
                <a:gd name="connsiteY141" fmla="*/ 1737360 h 2121408"/>
                <a:gd name="connsiteX142" fmla="*/ 1764792 w 5513832"/>
                <a:gd name="connsiteY142" fmla="*/ 1764792 h 2121408"/>
                <a:gd name="connsiteX143" fmla="*/ 1755648 w 5513832"/>
                <a:gd name="connsiteY143" fmla="*/ 1856232 h 2121408"/>
                <a:gd name="connsiteX144" fmla="*/ 1673352 w 5513832"/>
                <a:gd name="connsiteY144" fmla="*/ 1901952 h 2121408"/>
                <a:gd name="connsiteX145" fmla="*/ 1609344 w 5513832"/>
                <a:gd name="connsiteY145" fmla="*/ 1911096 h 2121408"/>
                <a:gd name="connsiteX146" fmla="*/ 1527048 w 5513832"/>
                <a:gd name="connsiteY146" fmla="*/ 1938528 h 2121408"/>
                <a:gd name="connsiteX147" fmla="*/ 1499616 w 5513832"/>
                <a:gd name="connsiteY147" fmla="*/ 1947672 h 2121408"/>
                <a:gd name="connsiteX148" fmla="*/ 1463040 w 5513832"/>
                <a:gd name="connsiteY148" fmla="*/ 1956816 h 2121408"/>
                <a:gd name="connsiteX149" fmla="*/ 1435608 w 5513832"/>
                <a:gd name="connsiteY149" fmla="*/ 1984248 h 2121408"/>
                <a:gd name="connsiteX150" fmla="*/ 1408176 w 5513832"/>
                <a:gd name="connsiteY150" fmla="*/ 1993392 h 2121408"/>
                <a:gd name="connsiteX151" fmla="*/ 1161288 w 5513832"/>
                <a:gd name="connsiteY151" fmla="*/ 2002536 h 2121408"/>
                <a:gd name="connsiteX152" fmla="*/ 1133856 w 5513832"/>
                <a:gd name="connsiteY152" fmla="*/ 2020824 h 2121408"/>
                <a:gd name="connsiteX153" fmla="*/ 1060704 w 5513832"/>
                <a:gd name="connsiteY153" fmla="*/ 2048256 h 2121408"/>
                <a:gd name="connsiteX154" fmla="*/ 1042416 w 5513832"/>
                <a:gd name="connsiteY154" fmla="*/ 2075688 h 2121408"/>
                <a:gd name="connsiteX155" fmla="*/ 987552 w 5513832"/>
                <a:gd name="connsiteY155" fmla="*/ 2093976 h 2121408"/>
                <a:gd name="connsiteX156" fmla="*/ 640080 w 5513832"/>
                <a:gd name="connsiteY156" fmla="*/ 2075688 h 2121408"/>
                <a:gd name="connsiteX157" fmla="*/ 512064 w 5513832"/>
                <a:gd name="connsiteY157" fmla="*/ 2066544 h 2121408"/>
                <a:gd name="connsiteX158" fmla="*/ 475488 w 5513832"/>
                <a:gd name="connsiteY158" fmla="*/ 2057400 h 2121408"/>
                <a:gd name="connsiteX159" fmla="*/ 402336 w 5513832"/>
                <a:gd name="connsiteY159" fmla="*/ 2048256 h 2121408"/>
                <a:gd name="connsiteX160" fmla="*/ 301752 w 5513832"/>
                <a:gd name="connsiteY160" fmla="*/ 2066544 h 2121408"/>
                <a:gd name="connsiteX161" fmla="*/ 274320 w 5513832"/>
                <a:gd name="connsiteY161" fmla="*/ 2075688 h 2121408"/>
                <a:gd name="connsiteX162" fmla="*/ 210312 w 5513832"/>
                <a:gd name="connsiteY162" fmla="*/ 2121408 h 2121408"/>
                <a:gd name="connsiteX163" fmla="*/ 155448 w 5513832"/>
                <a:gd name="connsiteY163" fmla="*/ 2112264 h 2121408"/>
                <a:gd name="connsiteX164" fmla="*/ 128016 w 5513832"/>
                <a:gd name="connsiteY164" fmla="*/ 2039112 h 2121408"/>
                <a:gd name="connsiteX165" fmla="*/ 118872 w 5513832"/>
                <a:gd name="connsiteY165" fmla="*/ 1892808 h 2121408"/>
                <a:gd name="connsiteX166" fmla="*/ 109728 w 5513832"/>
                <a:gd name="connsiteY166" fmla="*/ 1865376 h 2121408"/>
                <a:gd name="connsiteX167" fmla="*/ 73152 w 5513832"/>
                <a:gd name="connsiteY167" fmla="*/ 1801368 h 2121408"/>
                <a:gd name="connsiteX168" fmla="*/ 45720 w 5513832"/>
                <a:gd name="connsiteY168" fmla="*/ 1773936 h 2121408"/>
                <a:gd name="connsiteX169" fmla="*/ 27432 w 5513832"/>
                <a:gd name="connsiteY169" fmla="*/ 1719072 h 2121408"/>
                <a:gd name="connsiteX170" fmla="*/ 0 w 5513832"/>
                <a:gd name="connsiteY170" fmla="*/ 1664208 h 2121408"/>
                <a:gd name="connsiteX171" fmla="*/ 9144 w 5513832"/>
                <a:gd name="connsiteY171" fmla="*/ 1499616 h 2121408"/>
                <a:gd name="connsiteX172" fmla="*/ 18288 w 5513832"/>
                <a:gd name="connsiteY172" fmla="*/ 1472184 h 2121408"/>
                <a:gd name="connsiteX173" fmla="*/ 45720 w 5513832"/>
                <a:gd name="connsiteY173" fmla="*/ 1453896 h 212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5513832" h="2121408">
                  <a:moveTo>
                    <a:pt x="45720" y="1453896"/>
                  </a:moveTo>
                  <a:cubicBezTo>
                    <a:pt x="59436" y="1420368"/>
                    <a:pt x="82053" y="1331903"/>
                    <a:pt x="100584" y="1271016"/>
                  </a:cubicBezTo>
                  <a:cubicBezTo>
                    <a:pt x="103390" y="1261795"/>
                    <a:pt x="107637" y="1252993"/>
                    <a:pt x="109728" y="1243584"/>
                  </a:cubicBezTo>
                  <a:cubicBezTo>
                    <a:pt x="115347" y="1218298"/>
                    <a:pt x="115665" y="1185989"/>
                    <a:pt x="128016" y="1161288"/>
                  </a:cubicBezTo>
                  <a:cubicBezTo>
                    <a:pt x="132931" y="1151458"/>
                    <a:pt x="139269" y="1142299"/>
                    <a:pt x="146304" y="1133856"/>
                  </a:cubicBezTo>
                  <a:cubicBezTo>
                    <a:pt x="172603" y="1102297"/>
                    <a:pt x="194905" y="1097782"/>
                    <a:pt x="210312" y="1051560"/>
                  </a:cubicBezTo>
                  <a:cubicBezTo>
                    <a:pt x="216408" y="1033272"/>
                    <a:pt x="210312" y="1002792"/>
                    <a:pt x="228600" y="996696"/>
                  </a:cubicBezTo>
                  <a:lnTo>
                    <a:pt x="283464" y="978408"/>
                  </a:lnTo>
                  <a:cubicBezTo>
                    <a:pt x="289560" y="969264"/>
                    <a:pt x="293981" y="958747"/>
                    <a:pt x="301752" y="950976"/>
                  </a:cubicBezTo>
                  <a:cubicBezTo>
                    <a:pt x="322801" y="929927"/>
                    <a:pt x="337779" y="930539"/>
                    <a:pt x="365760" y="923544"/>
                  </a:cubicBezTo>
                  <a:cubicBezTo>
                    <a:pt x="411480" y="926592"/>
                    <a:pt x="457287" y="928540"/>
                    <a:pt x="502920" y="932688"/>
                  </a:cubicBezTo>
                  <a:cubicBezTo>
                    <a:pt x="524384" y="934639"/>
                    <a:pt x="545375" y="941832"/>
                    <a:pt x="566928" y="941832"/>
                  </a:cubicBezTo>
                  <a:cubicBezTo>
                    <a:pt x="618834" y="941832"/>
                    <a:pt x="670560" y="935736"/>
                    <a:pt x="722376" y="932688"/>
                  </a:cubicBezTo>
                  <a:cubicBezTo>
                    <a:pt x="739450" y="921305"/>
                    <a:pt x="766886" y="905605"/>
                    <a:pt x="777240" y="886968"/>
                  </a:cubicBezTo>
                  <a:cubicBezTo>
                    <a:pt x="799876" y="846224"/>
                    <a:pt x="784338" y="834150"/>
                    <a:pt x="813816" y="804672"/>
                  </a:cubicBezTo>
                  <a:cubicBezTo>
                    <a:pt x="832111" y="786377"/>
                    <a:pt x="874986" y="771114"/>
                    <a:pt x="896112" y="768096"/>
                  </a:cubicBezTo>
                  <a:cubicBezTo>
                    <a:pt x="949547" y="760462"/>
                    <a:pt x="957705" y="760505"/>
                    <a:pt x="1005840" y="749808"/>
                  </a:cubicBezTo>
                  <a:cubicBezTo>
                    <a:pt x="1018108" y="747082"/>
                    <a:pt x="1029863" y="741262"/>
                    <a:pt x="1042416" y="740664"/>
                  </a:cubicBezTo>
                  <a:cubicBezTo>
                    <a:pt x="1158149" y="735153"/>
                    <a:pt x="1274064" y="734568"/>
                    <a:pt x="1389888" y="731520"/>
                  </a:cubicBezTo>
                  <a:cubicBezTo>
                    <a:pt x="1399032" y="728472"/>
                    <a:pt x="1408021" y="724912"/>
                    <a:pt x="1417320" y="722376"/>
                  </a:cubicBezTo>
                  <a:cubicBezTo>
                    <a:pt x="1441569" y="715763"/>
                    <a:pt x="1490472" y="704088"/>
                    <a:pt x="1490472" y="704088"/>
                  </a:cubicBezTo>
                  <a:cubicBezTo>
                    <a:pt x="1499616" y="697992"/>
                    <a:pt x="1507302" y="688692"/>
                    <a:pt x="1517904" y="685800"/>
                  </a:cubicBezTo>
                  <a:cubicBezTo>
                    <a:pt x="1541612" y="679334"/>
                    <a:pt x="1566817" y="680696"/>
                    <a:pt x="1591056" y="676656"/>
                  </a:cubicBezTo>
                  <a:cubicBezTo>
                    <a:pt x="1603452" y="674590"/>
                    <a:pt x="1615595" y="671123"/>
                    <a:pt x="1627632" y="667512"/>
                  </a:cubicBezTo>
                  <a:cubicBezTo>
                    <a:pt x="1646096" y="661973"/>
                    <a:pt x="1664208" y="655320"/>
                    <a:pt x="1682496" y="649224"/>
                  </a:cubicBezTo>
                  <a:lnTo>
                    <a:pt x="1737360" y="630936"/>
                  </a:lnTo>
                  <a:cubicBezTo>
                    <a:pt x="1746504" y="627888"/>
                    <a:pt x="1755441" y="624130"/>
                    <a:pt x="1764792" y="621792"/>
                  </a:cubicBezTo>
                  <a:cubicBezTo>
                    <a:pt x="1776984" y="618744"/>
                    <a:pt x="1789284" y="616100"/>
                    <a:pt x="1801368" y="612648"/>
                  </a:cubicBezTo>
                  <a:cubicBezTo>
                    <a:pt x="1810636" y="610000"/>
                    <a:pt x="1819273" y="604970"/>
                    <a:pt x="1828800" y="603504"/>
                  </a:cubicBezTo>
                  <a:cubicBezTo>
                    <a:pt x="1859076" y="598846"/>
                    <a:pt x="1889877" y="598408"/>
                    <a:pt x="1920240" y="594360"/>
                  </a:cubicBezTo>
                  <a:cubicBezTo>
                    <a:pt x="1935645" y="592306"/>
                    <a:pt x="1950538" y="587144"/>
                    <a:pt x="1965960" y="585216"/>
                  </a:cubicBezTo>
                  <a:cubicBezTo>
                    <a:pt x="1999366" y="581040"/>
                    <a:pt x="2033029" y="579264"/>
                    <a:pt x="2066544" y="576072"/>
                  </a:cubicBezTo>
                  <a:cubicBezTo>
                    <a:pt x="2168141" y="566396"/>
                    <a:pt x="2135602" y="570125"/>
                    <a:pt x="2221992" y="557784"/>
                  </a:cubicBezTo>
                  <a:cubicBezTo>
                    <a:pt x="2240280" y="551688"/>
                    <a:pt x="2260816" y="550189"/>
                    <a:pt x="2276856" y="539496"/>
                  </a:cubicBezTo>
                  <a:cubicBezTo>
                    <a:pt x="2312308" y="515861"/>
                    <a:pt x="2293862" y="524683"/>
                    <a:pt x="2331720" y="512064"/>
                  </a:cubicBezTo>
                  <a:cubicBezTo>
                    <a:pt x="2340864" y="502920"/>
                    <a:pt x="2349218" y="492911"/>
                    <a:pt x="2359152" y="484632"/>
                  </a:cubicBezTo>
                  <a:cubicBezTo>
                    <a:pt x="2367595" y="477597"/>
                    <a:pt x="2378813" y="474115"/>
                    <a:pt x="2386584" y="466344"/>
                  </a:cubicBezTo>
                  <a:cubicBezTo>
                    <a:pt x="2394355" y="458573"/>
                    <a:pt x="2397837" y="447355"/>
                    <a:pt x="2404872" y="438912"/>
                  </a:cubicBezTo>
                  <a:cubicBezTo>
                    <a:pt x="2426099" y="413440"/>
                    <a:pt x="2441972" y="404229"/>
                    <a:pt x="2468880" y="384048"/>
                  </a:cubicBezTo>
                  <a:cubicBezTo>
                    <a:pt x="2474904" y="365977"/>
                    <a:pt x="2480198" y="342076"/>
                    <a:pt x="2496312" y="329184"/>
                  </a:cubicBezTo>
                  <a:cubicBezTo>
                    <a:pt x="2503838" y="323163"/>
                    <a:pt x="2514600" y="323088"/>
                    <a:pt x="2523744" y="320040"/>
                  </a:cubicBezTo>
                  <a:cubicBezTo>
                    <a:pt x="2557272" y="323088"/>
                    <a:pt x="2593198" y="316366"/>
                    <a:pt x="2624328" y="329184"/>
                  </a:cubicBezTo>
                  <a:cubicBezTo>
                    <a:pt x="2648243" y="339031"/>
                    <a:pt x="2679192" y="384048"/>
                    <a:pt x="2679192" y="384048"/>
                  </a:cubicBezTo>
                  <a:cubicBezTo>
                    <a:pt x="2752344" y="381000"/>
                    <a:pt x="2825584" y="379618"/>
                    <a:pt x="2898648" y="374904"/>
                  </a:cubicBezTo>
                  <a:cubicBezTo>
                    <a:pt x="2917993" y="373656"/>
                    <a:pt x="2966450" y="368435"/>
                    <a:pt x="2990088" y="356616"/>
                  </a:cubicBezTo>
                  <a:cubicBezTo>
                    <a:pt x="2999918" y="351701"/>
                    <a:pt x="3008376" y="344424"/>
                    <a:pt x="3017520" y="338328"/>
                  </a:cubicBezTo>
                  <a:cubicBezTo>
                    <a:pt x="3023616" y="329184"/>
                    <a:pt x="3028773" y="319339"/>
                    <a:pt x="3035808" y="310896"/>
                  </a:cubicBezTo>
                  <a:cubicBezTo>
                    <a:pt x="3050253" y="293562"/>
                    <a:pt x="3070121" y="275451"/>
                    <a:pt x="3090672" y="265176"/>
                  </a:cubicBezTo>
                  <a:cubicBezTo>
                    <a:pt x="3099293" y="260865"/>
                    <a:pt x="3108960" y="259080"/>
                    <a:pt x="3118104" y="256032"/>
                  </a:cubicBezTo>
                  <a:cubicBezTo>
                    <a:pt x="3140233" y="256458"/>
                    <a:pt x="3774278" y="276649"/>
                    <a:pt x="3886200" y="256032"/>
                  </a:cubicBezTo>
                  <a:cubicBezTo>
                    <a:pt x="3911635" y="251347"/>
                    <a:pt x="3919545" y="215514"/>
                    <a:pt x="3941064" y="201168"/>
                  </a:cubicBezTo>
                  <a:cubicBezTo>
                    <a:pt x="3950208" y="195072"/>
                    <a:pt x="3958395" y="187209"/>
                    <a:pt x="3968496" y="182880"/>
                  </a:cubicBezTo>
                  <a:cubicBezTo>
                    <a:pt x="3980047" y="177930"/>
                    <a:pt x="3992576" y="175075"/>
                    <a:pt x="4005072" y="173736"/>
                  </a:cubicBezTo>
                  <a:cubicBezTo>
                    <a:pt x="4078060" y="165916"/>
                    <a:pt x="4151376" y="161544"/>
                    <a:pt x="4224528" y="155448"/>
                  </a:cubicBezTo>
                  <a:cubicBezTo>
                    <a:pt x="4340485" y="132257"/>
                    <a:pt x="4215271" y="163334"/>
                    <a:pt x="4297680" y="128016"/>
                  </a:cubicBezTo>
                  <a:cubicBezTo>
                    <a:pt x="4338697" y="110437"/>
                    <a:pt x="4326100" y="127522"/>
                    <a:pt x="4361688" y="109728"/>
                  </a:cubicBezTo>
                  <a:cubicBezTo>
                    <a:pt x="4371518" y="104813"/>
                    <a:pt x="4379976" y="97536"/>
                    <a:pt x="4389120" y="91440"/>
                  </a:cubicBezTo>
                  <a:cubicBezTo>
                    <a:pt x="4443984" y="94488"/>
                    <a:pt x="4499011" y="95374"/>
                    <a:pt x="4553712" y="100584"/>
                  </a:cubicBezTo>
                  <a:cubicBezTo>
                    <a:pt x="4591761" y="104208"/>
                    <a:pt x="4576544" y="115805"/>
                    <a:pt x="4608576" y="137160"/>
                  </a:cubicBezTo>
                  <a:cubicBezTo>
                    <a:pt x="4616596" y="142507"/>
                    <a:pt x="4626864" y="143256"/>
                    <a:pt x="4636008" y="146304"/>
                  </a:cubicBezTo>
                  <a:cubicBezTo>
                    <a:pt x="4660392" y="143256"/>
                    <a:pt x="4684983" y="141556"/>
                    <a:pt x="4709160" y="137160"/>
                  </a:cubicBezTo>
                  <a:cubicBezTo>
                    <a:pt x="4745277" y="130593"/>
                    <a:pt x="4730557" y="126462"/>
                    <a:pt x="4764024" y="109728"/>
                  </a:cubicBezTo>
                  <a:cubicBezTo>
                    <a:pt x="4772645" y="105417"/>
                    <a:pt x="4782312" y="103632"/>
                    <a:pt x="4791456" y="100584"/>
                  </a:cubicBezTo>
                  <a:cubicBezTo>
                    <a:pt x="4803648" y="91440"/>
                    <a:pt x="4815631" y="82010"/>
                    <a:pt x="4828032" y="73152"/>
                  </a:cubicBezTo>
                  <a:cubicBezTo>
                    <a:pt x="4836975" y="66764"/>
                    <a:pt x="4847693" y="62635"/>
                    <a:pt x="4855464" y="54864"/>
                  </a:cubicBezTo>
                  <a:cubicBezTo>
                    <a:pt x="4863235" y="47093"/>
                    <a:pt x="4864433" y="33257"/>
                    <a:pt x="4873752" y="27432"/>
                  </a:cubicBezTo>
                  <a:cubicBezTo>
                    <a:pt x="4890099" y="17215"/>
                    <a:pt x="4910328" y="15240"/>
                    <a:pt x="4928616" y="9144"/>
                  </a:cubicBezTo>
                  <a:lnTo>
                    <a:pt x="4956048" y="0"/>
                  </a:lnTo>
                  <a:cubicBezTo>
                    <a:pt x="4989576" y="3048"/>
                    <a:pt x="5023620" y="2542"/>
                    <a:pt x="5056632" y="9144"/>
                  </a:cubicBezTo>
                  <a:cubicBezTo>
                    <a:pt x="5092022" y="16222"/>
                    <a:pt x="5098869" y="39406"/>
                    <a:pt x="5129784" y="54864"/>
                  </a:cubicBezTo>
                  <a:cubicBezTo>
                    <a:pt x="5141024" y="60484"/>
                    <a:pt x="5154593" y="59595"/>
                    <a:pt x="5166360" y="64008"/>
                  </a:cubicBezTo>
                  <a:cubicBezTo>
                    <a:pt x="5230484" y="88054"/>
                    <a:pt x="5177309" y="74055"/>
                    <a:pt x="5230368" y="100584"/>
                  </a:cubicBezTo>
                  <a:cubicBezTo>
                    <a:pt x="5306084" y="138442"/>
                    <a:pt x="5206616" y="75605"/>
                    <a:pt x="5285232" y="128016"/>
                  </a:cubicBezTo>
                  <a:cubicBezTo>
                    <a:pt x="5291328" y="140208"/>
                    <a:pt x="5293881" y="154953"/>
                    <a:pt x="5303520" y="164592"/>
                  </a:cubicBezTo>
                  <a:cubicBezTo>
                    <a:pt x="5310336" y="171408"/>
                    <a:pt x="5324136" y="166920"/>
                    <a:pt x="5330952" y="173736"/>
                  </a:cubicBezTo>
                  <a:cubicBezTo>
                    <a:pt x="5337768" y="180552"/>
                    <a:pt x="5334749" y="193148"/>
                    <a:pt x="5340096" y="201168"/>
                  </a:cubicBezTo>
                  <a:cubicBezTo>
                    <a:pt x="5347269" y="211928"/>
                    <a:pt x="5359249" y="218666"/>
                    <a:pt x="5367528" y="228600"/>
                  </a:cubicBezTo>
                  <a:cubicBezTo>
                    <a:pt x="5408122" y="277312"/>
                    <a:pt x="5367467" y="233976"/>
                    <a:pt x="5394960" y="283464"/>
                  </a:cubicBezTo>
                  <a:cubicBezTo>
                    <a:pt x="5405634" y="302677"/>
                    <a:pt x="5421706" y="318669"/>
                    <a:pt x="5431536" y="338328"/>
                  </a:cubicBezTo>
                  <a:cubicBezTo>
                    <a:pt x="5437632" y="350520"/>
                    <a:pt x="5443061" y="363069"/>
                    <a:pt x="5449824" y="374904"/>
                  </a:cubicBezTo>
                  <a:cubicBezTo>
                    <a:pt x="5471537" y="412901"/>
                    <a:pt x="5466322" y="389678"/>
                    <a:pt x="5477256" y="429768"/>
                  </a:cubicBezTo>
                  <a:cubicBezTo>
                    <a:pt x="5483869" y="454017"/>
                    <a:pt x="5495544" y="502920"/>
                    <a:pt x="5495544" y="502920"/>
                  </a:cubicBezTo>
                  <a:cubicBezTo>
                    <a:pt x="5498592" y="530352"/>
                    <a:pt x="5500491" y="557936"/>
                    <a:pt x="5504688" y="585216"/>
                  </a:cubicBezTo>
                  <a:cubicBezTo>
                    <a:pt x="5506599" y="597637"/>
                    <a:pt x="5513832" y="609225"/>
                    <a:pt x="5513832" y="621792"/>
                  </a:cubicBezTo>
                  <a:cubicBezTo>
                    <a:pt x="5513832" y="725469"/>
                    <a:pt x="5513067" y="829350"/>
                    <a:pt x="5504688" y="932688"/>
                  </a:cubicBezTo>
                  <a:cubicBezTo>
                    <a:pt x="5503800" y="943642"/>
                    <a:pt x="5491315" y="950290"/>
                    <a:pt x="5486400" y="960120"/>
                  </a:cubicBezTo>
                  <a:cubicBezTo>
                    <a:pt x="5474080" y="984761"/>
                    <a:pt x="5482262" y="994602"/>
                    <a:pt x="5458968" y="1014984"/>
                  </a:cubicBezTo>
                  <a:cubicBezTo>
                    <a:pt x="5442427" y="1029458"/>
                    <a:pt x="5404104" y="1051560"/>
                    <a:pt x="5404104" y="1051560"/>
                  </a:cubicBezTo>
                  <a:cubicBezTo>
                    <a:pt x="5370877" y="1101400"/>
                    <a:pt x="5404655" y="1062897"/>
                    <a:pt x="5358384" y="1088136"/>
                  </a:cubicBezTo>
                  <a:cubicBezTo>
                    <a:pt x="5330035" y="1103599"/>
                    <a:pt x="5288473" y="1131696"/>
                    <a:pt x="5257800" y="1152144"/>
                  </a:cubicBezTo>
                  <a:cubicBezTo>
                    <a:pt x="5221224" y="1149096"/>
                    <a:pt x="5184453" y="1147851"/>
                    <a:pt x="5148072" y="1143000"/>
                  </a:cubicBezTo>
                  <a:cubicBezTo>
                    <a:pt x="5116731" y="1138821"/>
                    <a:pt x="5121230" y="1129579"/>
                    <a:pt x="5093208" y="1115568"/>
                  </a:cubicBezTo>
                  <a:cubicBezTo>
                    <a:pt x="5084587" y="1111257"/>
                    <a:pt x="5074397" y="1110735"/>
                    <a:pt x="5065776" y="1106424"/>
                  </a:cubicBezTo>
                  <a:cubicBezTo>
                    <a:pt x="4978833" y="1062952"/>
                    <a:pt x="5125024" y="1117029"/>
                    <a:pt x="4983480" y="1069848"/>
                  </a:cubicBezTo>
                  <a:lnTo>
                    <a:pt x="4956048" y="1060704"/>
                  </a:lnTo>
                  <a:cubicBezTo>
                    <a:pt x="4858512" y="1063752"/>
                    <a:pt x="4760427" y="1059072"/>
                    <a:pt x="4663440" y="1069848"/>
                  </a:cubicBezTo>
                  <a:cubicBezTo>
                    <a:pt x="4648293" y="1071531"/>
                    <a:pt x="4638435" y="1087362"/>
                    <a:pt x="4626864" y="1097280"/>
                  </a:cubicBezTo>
                  <a:cubicBezTo>
                    <a:pt x="4565259" y="1150084"/>
                    <a:pt x="4632629" y="1102580"/>
                    <a:pt x="4572000" y="1143000"/>
                  </a:cubicBezTo>
                  <a:cubicBezTo>
                    <a:pt x="4568952" y="1152144"/>
                    <a:pt x="4562856" y="1160793"/>
                    <a:pt x="4562856" y="1170432"/>
                  </a:cubicBezTo>
                  <a:cubicBezTo>
                    <a:pt x="4562856" y="1214248"/>
                    <a:pt x="4604926" y="1191001"/>
                    <a:pt x="4535424" y="1234440"/>
                  </a:cubicBezTo>
                  <a:cubicBezTo>
                    <a:pt x="4524767" y="1241101"/>
                    <a:pt x="4510885" y="1239973"/>
                    <a:pt x="4498848" y="1243584"/>
                  </a:cubicBezTo>
                  <a:cubicBezTo>
                    <a:pt x="4480384" y="1249123"/>
                    <a:pt x="4443984" y="1261872"/>
                    <a:pt x="4443984" y="1261872"/>
                  </a:cubicBezTo>
                  <a:cubicBezTo>
                    <a:pt x="4384974" y="1255315"/>
                    <a:pt x="4354101" y="1244946"/>
                    <a:pt x="4297680" y="1261872"/>
                  </a:cubicBezTo>
                  <a:cubicBezTo>
                    <a:pt x="4287154" y="1265030"/>
                    <a:pt x="4279392" y="1274064"/>
                    <a:pt x="4270248" y="1280160"/>
                  </a:cubicBezTo>
                  <a:cubicBezTo>
                    <a:pt x="4264152" y="1289304"/>
                    <a:pt x="4256289" y="1297491"/>
                    <a:pt x="4251960" y="1307592"/>
                  </a:cubicBezTo>
                  <a:cubicBezTo>
                    <a:pt x="4225323" y="1369745"/>
                    <a:pt x="4279023" y="1348191"/>
                    <a:pt x="4160520" y="1335024"/>
                  </a:cubicBezTo>
                  <a:lnTo>
                    <a:pt x="4078224" y="1307592"/>
                  </a:lnTo>
                  <a:lnTo>
                    <a:pt x="4050792" y="1298448"/>
                  </a:lnTo>
                  <a:cubicBezTo>
                    <a:pt x="4011168" y="1301496"/>
                    <a:pt x="3970980" y="1300268"/>
                    <a:pt x="3931920" y="1307592"/>
                  </a:cubicBezTo>
                  <a:cubicBezTo>
                    <a:pt x="3921119" y="1309617"/>
                    <a:pt x="3913431" y="1319492"/>
                    <a:pt x="3904488" y="1325880"/>
                  </a:cubicBezTo>
                  <a:cubicBezTo>
                    <a:pt x="3808603" y="1394370"/>
                    <a:pt x="3920236" y="1314281"/>
                    <a:pt x="3840480" y="1380744"/>
                  </a:cubicBezTo>
                  <a:cubicBezTo>
                    <a:pt x="3832037" y="1387779"/>
                    <a:pt x="3822192" y="1392936"/>
                    <a:pt x="3813048" y="1399032"/>
                  </a:cubicBezTo>
                  <a:cubicBezTo>
                    <a:pt x="3806952" y="1408176"/>
                    <a:pt x="3802531" y="1418693"/>
                    <a:pt x="3794760" y="1426464"/>
                  </a:cubicBezTo>
                  <a:cubicBezTo>
                    <a:pt x="3783984" y="1437240"/>
                    <a:pt x="3771416" y="1446335"/>
                    <a:pt x="3758184" y="1453896"/>
                  </a:cubicBezTo>
                  <a:cubicBezTo>
                    <a:pt x="3747981" y="1459726"/>
                    <a:pt x="3702094" y="1470204"/>
                    <a:pt x="3694176" y="1472184"/>
                  </a:cubicBezTo>
                  <a:cubicBezTo>
                    <a:pt x="3685032" y="1478280"/>
                    <a:pt x="3677170" y="1486997"/>
                    <a:pt x="3666744" y="1490472"/>
                  </a:cubicBezTo>
                  <a:cubicBezTo>
                    <a:pt x="3649155" y="1496335"/>
                    <a:pt x="3630060" y="1495980"/>
                    <a:pt x="3611880" y="1499616"/>
                  </a:cubicBezTo>
                  <a:cubicBezTo>
                    <a:pt x="3599557" y="1502081"/>
                    <a:pt x="3587496" y="1505712"/>
                    <a:pt x="3575304" y="1508760"/>
                  </a:cubicBezTo>
                  <a:cubicBezTo>
                    <a:pt x="3508248" y="1505712"/>
                    <a:pt x="3440819" y="1507310"/>
                    <a:pt x="3374136" y="1499616"/>
                  </a:cubicBezTo>
                  <a:cubicBezTo>
                    <a:pt x="3360595" y="1498054"/>
                    <a:pt x="3351180" y="1481873"/>
                    <a:pt x="3337560" y="1481328"/>
                  </a:cubicBezTo>
                  <a:lnTo>
                    <a:pt x="3145536" y="1490472"/>
                  </a:lnTo>
                  <a:cubicBezTo>
                    <a:pt x="3124200" y="1496568"/>
                    <a:pt x="3102131" y="1500519"/>
                    <a:pt x="3081528" y="1508760"/>
                  </a:cubicBezTo>
                  <a:cubicBezTo>
                    <a:pt x="3044132" y="1523718"/>
                    <a:pt x="3060930" y="1531636"/>
                    <a:pt x="3026664" y="1554480"/>
                  </a:cubicBezTo>
                  <a:cubicBezTo>
                    <a:pt x="3018644" y="1559827"/>
                    <a:pt x="3008376" y="1560576"/>
                    <a:pt x="2999232" y="1563624"/>
                  </a:cubicBezTo>
                  <a:cubicBezTo>
                    <a:pt x="2953512" y="1560576"/>
                    <a:pt x="2907666" y="1559039"/>
                    <a:pt x="2862072" y="1554480"/>
                  </a:cubicBezTo>
                  <a:cubicBezTo>
                    <a:pt x="2846607" y="1552934"/>
                    <a:pt x="2831894" y="1545336"/>
                    <a:pt x="2816352" y="1545336"/>
                  </a:cubicBezTo>
                  <a:cubicBezTo>
                    <a:pt x="2794283" y="1545336"/>
                    <a:pt x="2764847" y="1556408"/>
                    <a:pt x="2743200" y="1563624"/>
                  </a:cubicBezTo>
                  <a:cubicBezTo>
                    <a:pt x="2734056" y="1572768"/>
                    <a:pt x="2726528" y="1583883"/>
                    <a:pt x="2715768" y="1591056"/>
                  </a:cubicBezTo>
                  <a:cubicBezTo>
                    <a:pt x="2707748" y="1596403"/>
                    <a:pt x="2697931" y="1599286"/>
                    <a:pt x="2688336" y="1600200"/>
                  </a:cubicBezTo>
                  <a:cubicBezTo>
                    <a:pt x="2633635" y="1605410"/>
                    <a:pt x="2578608" y="1606296"/>
                    <a:pt x="2523744" y="1609344"/>
                  </a:cubicBezTo>
                  <a:cubicBezTo>
                    <a:pt x="2514600" y="1618488"/>
                    <a:pt x="2507072" y="1629603"/>
                    <a:pt x="2496312" y="1636776"/>
                  </a:cubicBezTo>
                  <a:cubicBezTo>
                    <a:pt x="2488292" y="1642123"/>
                    <a:pt x="2476406" y="1639899"/>
                    <a:pt x="2468880" y="1645920"/>
                  </a:cubicBezTo>
                  <a:cubicBezTo>
                    <a:pt x="2460298" y="1652785"/>
                    <a:pt x="2456980" y="1664409"/>
                    <a:pt x="2450592" y="1673352"/>
                  </a:cubicBezTo>
                  <a:cubicBezTo>
                    <a:pt x="2393882" y="1752746"/>
                    <a:pt x="2447971" y="1672711"/>
                    <a:pt x="2404872" y="1737360"/>
                  </a:cubicBezTo>
                  <a:cubicBezTo>
                    <a:pt x="2401824" y="1758696"/>
                    <a:pt x="2405367" y="1782091"/>
                    <a:pt x="2395728" y="1801368"/>
                  </a:cubicBezTo>
                  <a:cubicBezTo>
                    <a:pt x="2391417" y="1809989"/>
                    <a:pt x="2377935" y="1810512"/>
                    <a:pt x="2368296" y="1810512"/>
                  </a:cubicBezTo>
                  <a:cubicBezTo>
                    <a:pt x="2313347" y="1810512"/>
                    <a:pt x="2258568" y="1804416"/>
                    <a:pt x="2203704" y="1801368"/>
                  </a:cubicBezTo>
                  <a:cubicBezTo>
                    <a:pt x="2188464" y="1795272"/>
                    <a:pt x="2173410" y="1788689"/>
                    <a:pt x="2157984" y="1783080"/>
                  </a:cubicBezTo>
                  <a:cubicBezTo>
                    <a:pt x="2139867" y="1776492"/>
                    <a:pt x="2119160" y="1775485"/>
                    <a:pt x="2103120" y="1764792"/>
                  </a:cubicBezTo>
                  <a:cubicBezTo>
                    <a:pt x="2040236" y="1722869"/>
                    <a:pt x="2069108" y="1735167"/>
                    <a:pt x="2020824" y="1719072"/>
                  </a:cubicBezTo>
                  <a:cubicBezTo>
                    <a:pt x="1950720" y="1722120"/>
                    <a:pt x="1880491" y="1723032"/>
                    <a:pt x="1810512" y="1728216"/>
                  </a:cubicBezTo>
                  <a:cubicBezTo>
                    <a:pt x="1797979" y="1729144"/>
                    <a:pt x="1783749" y="1729509"/>
                    <a:pt x="1773936" y="1737360"/>
                  </a:cubicBezTo>
                  <a:cubicBezTo>
                    <a:pt x="1766410" y="1743381"/>
                    <a:pt x="1767840" y="1755648"/>
                    <a:pt x="1764792" y="1764792"/>
                  </a:cubicBezTo>
                  <a:cubicBezTo>
                    <a:pt x="1761744" y="1795272"/>
                    <a:pt x="1769347" y="1828834"/>
                    <a:pt x="1755648" y="1856232"/>
                  </a:cubicBezTo>
                  <a:cubicBezTo>
                    <a:pt x="1747501" y="1872527"/>
                    <a:pt x="1697632" y="1897096"/>
                    <a:pt x="1673352" y="1901952"/>
                  </a:cubicBezTo>
                  <a:cubicBezTo>
                    <a:pt x="1652218" y="1906179"/>
                    <a:pt x="1630680" y="1908048"/>
                    <a:pt x="1609344" y="1911096"/>
                  </a:cubicBezTo>
                  <a:lnTo>
                    <a:pt x="1527048" y="1938528"/>
                  </a:lnTo>
                  <a:cubicBezTo>
                    <a:pt x="1517904" y="1941576"/>
                    <a:pt x="1508967" y="1945334"/>
                    <a:pt x="1499616" y="1947672"/>
                  </a:cubicBezTo>
                  <a:lnTo>
                    <a:pt x="1463040" y="1956816"/>
                  </a:lnTo>
                  <a:cubicBezTo>
                    <a:pt x="1453896" y="1965960"/>
                    <a:pt x="1446368" y="1977075"/>
                    <a:pt x="1435608" y="1984248"/>
                  </a:cubicBezTo>
                  <a:cubicBezTo>
                    <a:pt x="1427588" y="1989595"/>
                    <a:pt x="1417793" y="1992751"/>
                    <a:pt x="1408176" y="1993392"/>
                  </a:cubicBezTo>
                  <a:cubicBezTo>
                    <a:pt x="1326006" y="1998870"/>
                    <a:pt x="1243584" y="1999488"/>
                    <a:pt x="1161288" y="2002536"/>
                  </a:cubicBezTo>
                  <a:cubicBezTo>
                    <a:pt x="1152144" y="2008632"/>
                    <a:pt x="1144146" y="2016965"/>
                    <a:pt x="1133856" y="2020824"/>
                  </a:cubicBezTo>
                  <a:cubicBezTo>
                    <a:pt x="1043462" y="2054722"/>
                    <a:pt x="1125037" y="2005367"/>
                    <a:pt x="1060704" y="2048256"/>
                  </a:cubicBezTo>
                  <a:cubicBezTo>
                    <a:pt x="1054608" y="2057400"/>
                    <a:pt x="1051735" y="2069863"/>
                    <a:pt x="1042416" y="2075688"/>
                  </a:cubicBezTo>
                  <a:cubicBezTo>
                    <a:pt x="1026069" y="2085905"/>
                    <a:pt x="987552" y="2093976"/>
                    <a:pt x="987552" y="2093976"/>
                  </a:cubicBezTo>
                  <a:lnTo>
                    <a:pt x="640080" y="2075688"/>
                  </a:lnTo>
                  <a:cubicBezTo>
                    <a:pt x="597370" y="2073224"/>
                    <a:pt x="554583" y="2071268"/>
                    <a:pt x="512064" y="2066544"/>
                  </a:cubicBezTo>
                  <a:cubicBezTo>
                    <a:pt x="499574" y="2065156"/>
                    <a:pt x="487884" y="2059466"/>
                    <a:pt x="475488" y="2057400"/>
                  </a:cubicBezTo>
                  <a:cubicBezTo>
                    <a:pt x="451249" y="2053360"/>
                    <a:pt x="426720" y="2051304"/>
                    <a:pt x="402336" y="2048256"/>
                  </a:cubicBezTo>
                  <a:cubicBezTo>
                    <a:pt x="368808" y="2054352"/>
                    <a:pt x="335073" y="2059404"/>
                    <a:pt x="301752" y="2066544"/>
                  </a:cubicBezTo>
                  <a:cubicBezTo>
                    <a:pt x="292327" y="2068564"/>
                    <a:pt x="282941" y="2071377"/>
                    <a:pt x="274320" y="2075688"/>
                  </a:cubicBezTo>
                  <a:cubicBezTo>
                    <a:pt x="260949" y="2082373"/>
                    <a:pt x="218596" y="2115195"/>
                    <a:pt x="210312" y="2121408"/>
                  </a:cubicBezTo>
                  <a:cubicBezTo>
                    <a:pt x="192024" y="2118360"/>
                    <a:pt x="172031" y="2120555"/>
                    <a:pt x="155448" y="2112264"/>
                  </a:cubicBezTo>
                  <a:cubicBezTo>
                    <a:pt x="134519" y="2101799"/>
                    <a:pt x="130859" y="2053325"/>
                    <a:pt x="128016" y="2039112"/>
                  </a:cubicBezTo>
                  <a:cubicBezTo>
                    <a:pt x="124968" y="1990344"/>
                    <a:pt x="123987" y="1941403"/>
                    <a:pt x="118872" y="1892808"/>
                  </a:cubicBezTo>
                  <a:cubicBezTo>
                    <a:pt x="117863" y="1883222"/>
                    <a:pt x="113525" y="1874235"/>
                    <a:pt x="109728" y="1865376"/>
                  </a:cubicBezTo>
                  <a:cubicBezTo>
                    <a:pt x="101837" y="1846963"/>
                    <a:pt x="86657" y="1817574"/>
                    <a:pt x="73152" y="1801368"/>
                  </a:cubicBezTo>
                  <a:cubicBezTo>
                    <a:pt x="64873" y="1791434"/>
                    <a:pt x="54864" y="1783080"/>
                    <a:pt x="45720" y="1773936"/>
                  </a:cubicBezTo>
                  <a:cubicBezTo>
                    <a:pt x="39624" y="1755648"/>
                    <a:pt x="38125" y="1735112"/>
                    <a:pt x="27432" y="1719072"/>
                  </a:cubicBezTo>
                  <a:cubicBezTo>
                    <a:pt x="3797" y="1683620"/>
                    <a:pt x="12619" y="1702066"/>
                    <a:pt x="0" y="1664208"/>
                  </a:cubicBezTo>
                  <a:cubicBezTo>
                    <a:pt x="3048" y="1609344"/>
                    <a:pt x="3934" y="1554317"/>
                    <a:pt x="9144" y="1499616"/>
                  </a:cubicBezTo>
                  <a:cubicBezTo>
                    <a:pt x="10058" y="1490021"/>
                    <a:pt x="11472" y="1479000"/>
                    <a:pt x="18288" y="1472184"/>
                  </a:cubicBezTo>
                  <a:cubicBezTo>
                    <a:pt x="25104" y="1465368"/>
                    <a:pt x="32004" y="1487424"/>
                    <a:pt x="45720" y="1453896"/>
                  </a:cubicBezTo>
                  <a:close/>
                </a:path>
              </a:pathLst>
            </a:custGeom>
            <a:solidFill>
              <a:schemeClr val="bg1"/>
            </a:solidFill>
            <a:ln w="3175">
              <a:solidFill>
                <a:srgbClr val="7F7F7F">
                  <a:alpha val="2509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extBox 1"/>
            <p:cNvSpPr txBox="1"/>
            <p:nvPr/>
          </p:nvSpPr>
          <p:spPr>
            <a:xfrm rot="20862338">
              <a:off x="3155444" y="2898060"/>
              <a:ext cx="5848259" cy="923330"/>
            </a:xfrm>
            <a:prstGeom prst="rect">
              <a:avLst/>
            </a:prstGeom>
            <a:noFill/>
          </p:spPr>
          <p:txBody>
            <a:bodyPr wrap="square" rtlCol="0">
              <a:spAutoFit/>
            </a:bodyPr>
            <a:lstStyle/>
            <a:p>
              <a:pPr algn="ctr"/>
              <a:r>
                <a:rPr lang="fr-FR" sz="5400" b="1" dirty="0" smtClean="0">
                  <a:solidFill>
                    <a:schemeClr val="accent3"/>
                  </a:solidFill>
                  <a:latin typeface="Open Sans" panose="020B0606030504020204" pitchFamily="34" charset="0"/>
                  <a:ea typeface="Open Sans" panose="020B0606030504020204" pitchFamily="34" charset="0"/>
                  <a:cs typeface="Open Sans" panose="020B0606030504020204" pitchFamily="34" charset="0"/>
                </a:rPr>
                <a:t>SOCIAL MEDIA</a:t>
              </a:r>
              <a:endParaRPr lang="fr-FR" sz="5400" b="1" dirty="0">
                <a:solidFill>
                  <a:schemeClr val="accent3"/>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6" name="Group 5"/>
          <p:cNvGrpSpPr/>
          <p:nvPr/>
        </p:nvGrpSpPr>
        <p:grpSpPr>
          <a:xfrm>
            <a:off x="5970220" y="2513314"/>
            <a:ext cx="469081" cy="644864"/>
            <a:chOff x="5887113" y="1524000"/>
            <a:chExt cx="575450" cy="791094"/>
          </a:xfrm>
        </p:grpSpPr>
        <p:sp>
          <p:nvSpPr>
            <p:cNvPr id="7" name="Freeform 6"/>
            <p:cNvSpPr/>
            <p:nvPr/>
          </p:nvSpPr>
          <p:spPr>
            <a:xfrm>
              <a:off x="5887113" y="1711984"/>
              <a:ext cx="575450" cy="603110"/>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38275 h 2709376"/>
                <a:gd name="connsiteX1" fmla="*/ 2609990 w 2737278"/>
                <a:gd name="connsiteY1" fmla="*/ 849677 h 2709376"/>
                <a:gd name="connsiteX2" fmla="*/ 140 w 2737278"/>
                <a:gd name="connsiteY2" fmla="*/ 1516427 h 2709376"/>
                <a:gd name="connsiteX3" fmla="*/ 361052 w 2737278"/>
                <a:gd name="connsiteY3" fmla="*/ 266875 h 2709376"/>
                <a:gd name="connsiteX4" fmla="*/ 1985733 w 2737278"/>
                <a:gd name="connsiteY4" fmla="*/ 38275 h 2709376"/>
                <a:gd name="connsiteX0" fmla="*/ 1985733 w 2737278"/>
                <a:gd name="connsiteY0" fmla="*/ 197737 h 2868838"/>
                <a:gd name="connsiteX1" fmla="*/ 2609990 w 2737278"/>
                <a:gd name="connsiteY1" fmla="*/ 1009139 h 2868838"/>
                <a:gd name="connsiteX2" fmla="*/ 140 w 2737278"/>
                <a:gd name="connsiteY2" fmla="*/ 1675889 h 2868838"/>
                <a:gd name="connsiteX3" fmla="*/ 361052 w 2737278"/>
                <a:gd name="connsiteY3" fmla="*/ 426337 h 2868838"/>
                <a:gd name="connsiteX4" fmla="*/ 1985733 w 2737278"/>
                <a:gd name="connsiteY4" fmla="*/ 197737 h 2868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868838">
                  <a:moveTo>
                    <a:pt x="1985733" y="197737"/>
                  </a:moveTo>
                  <a:cubicBezTo>
                    <a:pt x="2305470" y="456969"/>
                    <a:pt x="2470290" y="583689"/>
                    <a:pt x="2609990" y="1009139"/>
                  </a:cubicBezTo>
                  <a:cubicBezTo>
                    <a:pt x="3435490" y="2869689"/>
                    <a:pt x="-25260" y="3739639"/>
                    <a:pt x="140" y="1675889"/>
                  </a:cubicBezTo>
                  <a:cubicBezTo>
                    <a:pt x="140" y="1218689"/>
                    <a:pt x="90997" y="830780"/>
                    <a:pt x="361052" y="426337"/>
                  </a:cubicBezTo>
                  <a:cubicBezTo>
                    <a:pt x="762054" y="-51461"/>
                    <a:pt x="1504414" y="-127657"/>
                    <a:pt x="1985733" y="197737"/>
                  </a:cubicBezTo>
                  <a:close/>
                </a:path>
              </a:pathLst>
            </a:custGeom>
            <a:solidFill>
              <a:srgbClr val="262626">
                <a:alpha val="50196"/>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8" name="Group 7"/>
            <p:cNvGrpSpPr/>
            <p:nvPr/>
          </p:nvGrpSpPr>
          <p:grpSpPr>
            <a:xfrm>
              <a:off x="5925600" y="1524000"/>
              <a:ext cx="485358" cy="691367"/>
              <a:chOff x="-17068800" y="-21587295"/>
              <a:chExt cx="5638800" cy="8032186"/>
            </a:xfrm>
          </p:grpSpPr>
          <p:sp>
            <p:nvSpPr>
              <p:cNvPr id="9" name="Oval 8"/>
              <p:cNvSpPr/>
              <p:nvPr/>
            </p:nvSpPr>
            <p:spPr>
              <a:xfrm>
                <a:off x="-16916400" y="-18508109"/>
                <a:ext cx="5486400" cy="49530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Freeform 9"/>
              <p:cNvSpPr/>
              <p:nvPr/>
            </p:nvSpPr>
            <p:spPr>
              <a:xfrm>
                <a:off x="-16306799" y="-18685323"/>
                <a:ext cx="4017464" cy="3920345"/>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671101">
                    <a:moveTo>
                      <a:pt x="1985733" y="0"/>
                    </a:moveTo>
                    <a:cubicBezTo>
                      <a:pt x="2305470" y="259232"/>
                      <a:pt x="2470290" y="385952"/>
                      <a:pt x="2609990" y="811402"/>
                    </a:cubicBezTo>
                    <a:cubicBezTo>
                      <a:pt x="3435490" y="2671952"/>
                      <a:pt x="-25260" y="3541902"/>
                      <a:pt x="140" y="1478152"/>
                    </a:cubicBezTo>
                    <a:cubicBezTo>
                      <a:pt x="140" y="1020952"/>
                      <a:pt x="90997" y="633043"/>
                      <a:pt x="361052" y="228600"/>
                    </a:cubicBezTo>
                    <a:lnTo>
                      <a:pt x="1985733" y="0"/>
                    </a:lnTo>
                    <a:close/>
                  </a:path>
                </a:pathLst>
              </a:custGeom>
              <a:solidFill>
                <a:srgbClr val="262626">
                  <a:alpha val="29020"/>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Freeform 10"/>
              <p:cNvSpPr/>
              <p:nvPr/>
            </p:nvSpPr>
            <p:spPr>
              <a:xfrm>
                <a:off x="-15735440" y="-18317609"/>
                <a:ext cx="2737278" cy="2735999"/>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735999">
                    <a:moveTo>
                      <a:pt x="2076590" y="0"/>
                    </a:moveTo>
                    <a:cubicBezTo>
                      <a:pt x="2292490" y="311150"/>
                      <a:pt x="2470290" y="450850"/>
                      <a:pt x="2609990" y="876300"/>
                    </a:cubicBezTo>
                    <a:cubicBezTo>
                      <a:pt x="3435490" y="2736850"/>
                      <a:pt x="-25260" y="3606800"/>
                      <a:pt x="140" y="1543050"/>
                    </a:cubicBezTo>
                    <a:cubicBezTo>
                      <a:pt x="140" y="1085850"/>
                      <a:pt x="140" y="723900"/>
                      <a:pt x="114440" y="228600"/>
                    </a:cubicBezTo>
                    <a:lnTo>
                      <a:pt x="2076590" y="0"/>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Oval 11"/>
              <p:cNvSpPr/>
              <p:nvPr/>
            </p:nvSpPr>
            <p:spPr>
              <a:xfrm>
                <a:off x="-17068800" y="-21389837"/>
                <a:ext cx="4419600" cy="44196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Oval 12"/>
              <p:cNvSpPr/>
              <p:nvPr/>
            </p:nvSpPr>
            <p:spPr>
              <a:xfrm>
                <a:off x="-17068800" y="-21587295"/>
                <a:ext cx="4419600" cy="44196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grpSp>
        <p:nvGrpSpPr>
          <p:cNvPr id="4" name="Group 3"/>
          <p:cNvGrpSpPr/>
          <p:nvPr/>
        </p:nvGrpSpPr>
        <p:grpSpPr>
          <a:xfrm>
            <a:off x="1907944" y="2159079"/>
            <a:ext cx="2405579" cy="933829"/>
            <a:chOff x="1907944" y="2159079"/>
            <a:chExt cx="2405579" cy="933829"/>
          </a:xfrm>
        </p:grpSpPr>
        <p:sp>
          <p:nvSpPr>
            <p:cNvPr id="135" name="Freeform 134"/>
            <p:cNvSpPr/>
            <p:nvPr/>
          </p:nvSpPr>
          <p:spPr>
            <a:xfrm>
              <a:off x="2092315" y="2642224"/>
              <a:ext cx="2119748" cy="450684"/>
            </a:xfrm>
            <a:custGeom>
              <a:avLst/>
              <a:gdLst>
                <a:gd name="connsiteX0" fmla="*/ 0 w 2175728"/>
                <a:gd name="connsiteY0" fmla="*/ 0 h 353705"/>
                <a:gd name="connsiteX1" fmla="*/ 2173550 w 2175728"/>
                <a:gd name="connsiteY1" fmla="*/ 0 h 353705"/>
                <a:gd name="connsiteX2" fmla="*/ 2175728 w 2175728"/>
                <a:gd name="connsiteY2" fmla="*/ 45730 h 353705"/>
                <a:gd name="connsiteX3" fmla="*/ 2169378 w 2175728"/>
                <a:gd name="connsiteY3" fmla="*/ 74305 h 353705"/>
                <a:gd name="connsiteX4" fmla="*/ 2163028 w 2175728"/>
                <a:gd name="connsiteY4" fmla="*/ 83830 h 353705"/>
                <a:gd name="connsiteX5" fmla="*/ 2147153 w 2175728"/>
                <a:gd name="connsiteY5" fmla="*/ 90180 h 353705"/>
                <a:gd name="connsiteX6" fmla="*/ 2124928 w 2175728"/>
                <a:gd name="connsiteY6" fmla="*/ 106055 h 353705"/>
                <a:gd name="connsiteX7" fmla="*/ 2109053 w 2175728"/>
                <a:gd name="connsiteY7" fmla="*/ 118755 h 353705"/>
                <a:gd name="connsiteX8" fmla="*/ 2096353 w 2175728"/>
                <a:gd name="connsiteY8" fmla="*/ 125105 h 353705"/>
                <a:gd name="connsiteX9" fmla="*/ 2077303 w 2175728"/>
                <a:gd name="connsiteY9" fmla="*/ 137805 h 353705"/>
                <a:gd name="connsiteX10" fmla="*/ 2067778 w 2175728"/>
                <a:gd name="connsiteY10" fmla="*/ 140980 h 353705"/>
                <a:gd name="connsiteX11" fmla="*/ 2048728 w 2175728"/>
                <a:gd name="connsiteY11" fmla="*/ 156855 h 353705"/>
                <a:gd name="connsiteX12" fmla="*/ 2036028 w 2175728"/>
                <a:gd name="connsiteY12" fmla="*/ 163205 h 353705"/>
                <a:gd name="connsiteX13" fmla="*/ 2020153 w 2175728"/>
                <a:gd name="connsiteY13" fmla="*/ 172730 h 353705"/>
                <a:gd name="connsiteX14" fmla="*/ 1988403 w 2175728"/>
                <a:gd name="connsiteY14" fmla="*/ 182255 h 353705"/>
                <a:gd name="connsiteX15" fmla="*/ 1978878 w 2175728"/>
                <a:gd name="connsiteY15" fmla="*/ 191780 h 353705"/>
                <a:gd name="connsiteX16" fmla="*/ 1956653 w 2175728"/>
                <a:gd name="connsiteY16" fmla="*/ 201305 h 353705"/>
                <a:gd name="connsiteX17" fmla="*/ 1943953 w 2175728"/>
                <a:gd name="connsiteY17" fmla="*/ 210830 h 353705"/>
                <a:gd name="connsiteX18" fmla="*/ 1931253 w 2175728"/>
                <a:gd name="connsiteY18" fmla="*/ 217180 h 353705"/>
                <a:gd name="connsiteX19" fmla="*/ 1918553 w 2175728"/>
                <a:gd name="connsiteY19" fmla="*/ 226705 h 353705"/>
                <a:gd name="connsiteX20" fmla="*/ 1874103 w 2175728"/>
                <a:gd name="connsiteY20" fmla="*/ 252105 h 353705"/>
                <a:gd name="connsiteX21" fmla="*/ 1861403 w 2175728"/>
                <a:gd name="connsiteY21" fmla="*/ 255280 h 353705"/>
                <a:gd name="connsiteX22" fmla="*/ 1839178 w 2175728"/>
                <a:gd name="connsiteY22" fmla="*/ 261630 h 353705"/>
                <a:gd name="connsiteX23" fmla="*/ 1750278 w 2175728"/>
                <a:gd name="connsiteY23" fmla="*/ 267980 h 353705"/>
                <a:gd name="connsiteX24" fmla="*/ 1728053 w 2175728"/>
                <a:gd name="connsiteY24" fmla="*/ 264805 h 353705"/>
                <a:gd name="connsiteX25" fmla="*/ 1699478 w 2175728"/>
                <a:gd name="connsiteY25" fmla="*/ 261630 h 353705"/>
                <a:gd name="connsiteX26" fmla="*/ 1670903 w 2175728"/>
                <a:gd name="connsiteY26" fmla="*/ 252105 h 353705"/>
                <a:gd name="connsiteX27" fmla="*/ 1639153 w 2175728"/>
                <a:gd name="connsiteY27" fmla="*/ 245755 h 353705"/>
                <a:gd name="connsiteX28" fmla="*/ 1623278 w 2175728"/>
                <a:gd name="connsiteY28" fmla="*/ 242580 h 353705"/>
                <a:gd name="connsiteX29" fmla="*/ 1604228 w 2175728"/>
                <a:gd name="connsiteY29" fmla="*/ 239405 h 353705"/>
                <a:gd name="connsiteX30" fmla="*/ 1543903 w 2175728"/>
                <a:gd name="connsiteY30" fmla="*/ 229880 h 353705"/>
                <a:gd name="connsiteX31" fmla="*/ 1391503 w 2175728"/>
                <a:gd name="connsiteY31" fmla="*/ 226705 h 353705"/>
                <a:gd name="connsiteX32" fmla="*/ 1366103 w 2175728"/>
                <a:gd name="connsiteY32" fmla="*/ 233055 h 353705"/>
                <a:gd name="connsiteX33" fmla="*/ 1359753 w 2175728"/>
                <a:gd name="connsiteY33" fmla="*/ 242580 h 353705"/>
                <a:gd name="connsiteX34" fmla="*/ 1340703 w 2175728"/>
                <a:gd name="connsiteY34" fmla="*/ 248930 h 353705"/>
                <a:gd name="connsiteX35" fmla="*/ 1331178 w 2175728"/>
                <a:gd name="connsiteY35" fmla="*/ 255280 h 353705"/>
                <a:gd name="connsiteX36" fmla="*/ 1321653 w 2175728"/>
                <a:gd name="connsiteY36" fmla="*/ 264805 h 353705"/>
                <a:gd name="connsiteX37" fmla="*/ 1302603 w 2175728"/>
                <a:gd name="connsiteY37" fmla="*/ 280680 h 353705"/>
                <a:gd name="connsiteX38" fmla="*/ 1289903 w 2175728"/>
                <a:gd name="connsiteY38" fmla="*/ 299730 h 353705"/>
                <a:gd name="connsiteX39" fmla="*/ 1274028 w 2175728"/>
                <a:gd name="connsiteY39" fmla="*/ 315605 h 353705"/>
                <a:gd name="connsiteX40" fmla="*/ 1264503 w 2175728"/>
                <a:gd name="connsiteY40" fmla="*/ 325130 h 353705"/>
                <a:gd name="connsiteX41" fmla="*/ 1254978 w 2175728"/>
                <a:gd name="connsiteY41" fmla="*/ 344180 h 353705"/>
                <a:gd name="connsiteX42" fmla="*/ 1242278 w 2175728"/>
                <a:gd name="connsiteY42" fmla="*/ 353705 h 353705"/>
                <a:gd name="connsiteX43" fmla="*/ 1216878 w 2175728"/>
                <a:gd name="connsiteY43" fmla="*/ 341005 h 353705"/>
                <a:gd name="connsiteX44" fmla="*/ 1197828 w 2175728"/>
                <a:gd name="connsiteY44" fmla="*/ 334655 h 353705"/>
                <a:gd name="connsiteX45" fmla="*/ 1185128 w 2175728"/>
                <a:gd name="connsiteY45" fmla="*/ 328305 h 353705"/>
                <a:gd name="connsiteX46" fmla="*/ 1172428 w 2175728"/>
                <a:gd name="connsiteY46" fmla="*/ 325130 h 353705"/>
                <a:gd name="connsiteX47" fmla="*/ 1162903 w 2175728"/>
                <a:gd name="connsiteY47" fmla="*/ 312430 h 353705"/>
                <a:gd name="connsiteX48" fmla="*/ 1140678 w 2175728"/>
                <a:gd name="connsiteY48" fmla="*/ 302905 h 353705"/>
                <a:gd name="connsiteX49" fmla="*/ 1131153 w 2175728"/>
                <a:gd name="connsiteY49" fmla="*/ 296555 h 353705"/>
                <a:gd name="connsiteX50" fmla="*/ 1020028 w 2175728"/>
                <a:gd name="connsiteY50" fmla="*/ 293380 h 353705"/>
                <a:gd name="connsiteX51" fmla="*/ 956528 w 2175728"/>
                <a:gd name="connsiteY51" fmla="*/ 302905 h 353705"/>
                <a:gd name="connsiteX52" fmla="*/ 947003 w 2175728"/>
                <a:gd name="connsiteY52" fmla="*/ 309255 h 353705"/>
                <a:gd name="connsiteX53" fmla="*/ 927953 w 2175728"/>
                <a:gd name="connsiteY53" fmla="*/ 318780 h 353705"/>
                <a:gd name="connsiteX54" fmla="*/ 915253 w 2175728"/>
                <a:gd name="connsiteY54" fmla="*/ 328305 h 353705"/>
                <a:gd name="connsiteX55" fmla="*/ 886678 w 2175728"/>
                <a:gd name="connsiteY55" fmla="*/ 331480 h 353705"/>
                <a:gd name="connsiteX56" fmla="*/ 864453 w 2175728"/>
                <a:gd name="connsiteY56" fmla="*/ 325130 h 353705"/>
                <a:gd name="connsiteX57" fmla="*/ 832703 w 2175728"/>
                <a:gd name="connsiteY57" fmla="*/ 306080 h 353705"/>
                <a:gd name="connsiteX58" fmla="*/ 826353 w 2175728"/>
                <a:gd name="connsiteY58" fmla="*/ 296555 h 353705"/>
                <a:gd name="connsiteX59" fmla="*/ 816828 w 2175728"/>
                <a:gd name="connsiteY59" fmla="*/ 287030 h 353705"/>
                <a:gd name="connsiteX60" fmla="*/ 797778 w 2175728"/>
                <a:gd name="connsiteY60" fmla="*/ 267980 h 353705"/>
                <a:gd name="connsiteX61" fmla="*/ 785078 w 2175728"/>
                <a:gd name="connsiteY61" fmla="*/ 245755 h 353705"/>
                <a:gd name="connsiteX62" fmla="*/ 775553 w 2175728"/>
                <a:gd name="connsiteY62" fmla="*/ 236230 h 353705"/>
                <a:gd name="connsiteX63" fmla="*/ 766028 w 2175728"/>
                <a:gd name="connsiteY63" fmla="*/ 233055 h 353705"/>
                <a:gd name="connsiteX64" fmla="*/ 731103 w 2175728"/>
                <a:gd name="connsiteY64" fmla="*/ 214005 h 353705"/>
                <a:gd name="connsiteX65" fmla="*/ 648553 w 2175728"/>
                <a:gd name="connsiteY65" fmla="*/ 210830 h 353705"/>
                <a:gd name="connsiteX66" fmla="*/ 639028 w 2175728"/>
                <a:gd name="connsiteY66" fmla="*/ 220355 h 353705"/>
                <a:gd name="connsiteX67" fmla="*/ 616803 w 2175728"/>
                <a:gd name="connsiteY67" fmla="*/ 229880 h 353705"/>
                <a:gd name="connsiteX68" fmla="*/ 607278 w 2175728"/>
                <a:gd name="connsiteY68" fmla="*/ 233055 h 353705"/>
                <a:gd name="connsiteX69" fmla="*/ 594578 w 2175728"/>
                <a:gd name="connsiteY69" fmla="*/ 239405 h 353705"/>
                <a:gd name="connsiteX70" fmla="*/ 578703 w 2175728"/>
                <a:gd name="connsiteY70" fmla="*/ 242580 h 353705"/>
                <a:gd name="connsiteX71" fmla="*/ 566003 w 2175728"/>
                <a:gd name="connsiteY71" fmla="*/ 248930 h 353705"/>
                <a:gd name="connsiteX72" fmla="*/ 556478 w 2175728"/>
                <a:gd name="connsiteY72" fmla="*/ 252105 h 353705"/>
                <a:gd name="connsiteX73" fmla="*/ 531078 w 2175728"/>
                <a:gd name="connsiteY73" fmla="*/ 271155 h 353705"/>
                <a:gd name="connsiteX74" fmla="*/ 512028 w 2175728"/>
                <a:gd name="connsiteY74" fmla="*/ 280680 h 353705"/>
                <a:gd name="connsiteX75" fmla="*/ 499328 w 2175728"/>
                <a:gd name="connsiteY75" fmla="*/ 290205 h 353705"/>
                <a:gd name="connsiteX76" fmla="*/ 480278 w 2175728"/>
                <a:gd name="connsiteY76" fmla="*/ 296555 h 353705"/>
                <a:gd name="connsiteX77" fmla="*/ 470753 w 2175728"/>
                <a:gd name="connsiteY77" fmla="*/ 302905 h 353705"/>
                <a:gd name="connsiteX78" fmla="*/ 451703 w 2175728"/>
                <a:gd name="connsiteY78" fmla="*/ 315605 h 353705"/>
                <a:gd name="connsiteX79" fmla="*/ 432653 w 2175728"/>
                <a:gd name="connsiteY79" fmla="*/ 321955 h 353705"/>
                <a:gd name="connsiteX80" fmla="*/ 378678 w 2175728"/>
                <a:gd name="connsiteY80" fmla="*/ 328305 h 353705"/>
                <a:gd name="connsiteX81" fmla="*/ 369153 w 2175728"/>
                <a:gd name="connsiteY81" fmla="*/ 321955 h 353705"/>
                <a:gd name="connsiteX82" fmla="*/ 359628 w 2175728"/>
                <a:gd name="connsiteY82" fmla="*/ 318780 h 353705"/>
                <a:gd name="connsiteX83" fmla="*/ 340578 w 2175728"/>
                <a:gd name="connsiteY83" fmla="*/ 312430 h 353705"/>
                <a:gd name="connsiteX84" fmla="*/ 331053 w 2175728"/>
                <a:gd name="connsiteY84" fmla="*/ 306080 h 353705"/>
                <a:gd name="connsiteX85" fmla="*/ 299303 w 2175728"/>
                <a:gd name="connsiteY85" fmla="*/ 299730 h 353705"/>
                <a:gd name="connsiteX86" fmla="*/ 286603 w 2175728"/>
                <a:gd name="connsiteY86" fmla="*/ 302905 h 353705"/>
                <a:gd name="connsiteX87" fmla="*/ 277078 w 2175728"/>
                <a:gd name="connsiteY87" fmla="*/ 309255 h 353705"/>
                <a:gd name="connsiteX88" fmla="*/ 267553 w 2175728"/>
                <a:gd name="connsiteY88" fmla="*/ 312430 h 353705"/>
                <a:gd name="connsiteX89" fmla="*/ 210403 w 2175728"/>
                <a:gd name="connsiteY89" fmla="*/ 325130 h 353705"/>
                <a:gd name="connsiteX90" fmla="*/ 207228 w 2175728"/>
                <a:gd name="connsiteY90" fmla="*/ 302905 h 353705"/>
                <a:gd name="connsiteX91" fmla="*/ 204053 w 2175728"/>
                <a:gd name="connsiteY91" fmla="*/ 293380 h 353705"/>
                <a:gd name="connsiteX92" fmla="*/ 197703 w 2175728"/>
                <a:gd name="connsiteY92" fmla="*/ 271155 h 353705"/>
                <a:gd name="connsiteX93" fmla="*/ 175478 w 2175728"/>
                <a:gd name="connsiteY93" fmla="*/ 242580 h 353705"/>
                <a:gd name="connsiteX94" fmla="*/ 165953 w 2175728"/>
                <a:gd name="connsiteY94" fmla="*/ 223530 h 353705"/>
                <a:gd name="connsiteX95" fmla="*/ 140553 w 2175728"/>
                <a:gd name="connsiteY95" fmla="*/ 201305 h 353705"/>
                <a:gd name="connsiteX96" fmla="*/ 134203 w 2175728"/>
                <a:gd name="connsiteY96" fmla="*/ 191780 h 353705"/>
                <a:gd name="connsiteX97" fmla="*/ 121503 w 2175728"/>
                <a:gd name="connsiteY97" fmla="*/ 179080 h 353705"/>
                <a:gd name="connsiteX98" fmla="*/ 105628 w 2175728"/>
                <a:gd name="connsiteY98" fmla="*/ 153680 h 353705"/>
                <a:gd name="connsiteX99" fmla="*/ 77053 w 2175728"/>
                <a:gd name="connsiteY99" fmla="*/ 112405 h 353705"/>
                <a:gd name="connsiteX100" fmla="*/ 73878 w 2175728"/>
                <a:gd name="connsiteY100" fmla="*/ 102880 h 353705"/>
                <a:gd name="connsiteX101" fmla="*/ 58003 w 2175728"/>
                <a:gd name="connsiteY101" fmla="*/ 77480 h 353705"/>
                <a:gd name="connsiteX102" fmla="*/ 48478 w 2175728"/>
                <a:gd name="connsiteY102" fmla="*/ 64780 h 353705"/>
                <a:gd name="connsiteX103" fmla="*/ 32603 w 2175728"/>
                <a:gd name="connsiteY103" fmla="*/ 45730 h 353705"/>
                <a:gd name="connsiteX104" fmla="*/ 13553 w 2175728"/>
                <a:gd name="connsiteY104" fmla="*/ 20330 h 353705"/>
                <a:gd name="connsiteX0" fmla="*/ 0 w 2190015"/>
                <a:gd name="connsiteY0" fmla="*/ 0 h 465624"/>
                <a:gd name="connsiteX1" fmla="*/ 2187837 w 2190015"/>
                <a:gd name="connsiteY1" fmla="*/ 111919 h 465624"/>
                <a:gd name="connsiteX2" fmla="*/ 2190015 w 2190015"/>
                <a:gd name="connsiteY2" fmla="*/ 157649 h 465624"/>
                <a:gd name="connsiteX3" fmla="*/ 2183665 w 2190015"/>
                <a:gd name="connsiteY3" fmla="*/ 186224 h 465624"/>
                <a:gd name="connsiteX4" fmla="*/ 2177315 w 2190015"/>
                <a:gd name="connsiteY4" fmla="*/ 195749 h 465624"/>
                <a:gd name="connsiteX5" fmla="*/ 2161440 w 2190015"/>
                <a:gd name="connsiteY5" fmla="*/ 202099 h 465624"/>
                <a:gd name="connsiteX6" fmla="*/ 2139215 w 2190015"/>
                <a:gd name="connsiteY6" fmla="*/ 217974 h 465624"/>
                <a:gd name="connsiteX7" fmla="*/ 2123340 w 2190015"/>
                <a:gd name="connsiteY7" fmla="*/ 230674 h 465624"/>
                <a:gd name="connsiteX8" fmla="*/ 2110640 w 2190015"/>
                <a:gd name="connsiteY8" fmla="*/ 237024 h 465624"/>
                <a:gd name="connsiteX9" fmla="*/ 2091590 w 2190015"/>
                <a:gd name="connsiteY9" fmla="*/ 249724 h 465624"/>
                <a:gd name="connsiteX10" fmla="*/ 2082065 w 2190015"/>
                <a:gd name="connsiteY10" fmla="*/ 252899 h 465624"/>
                <a:gd name="connsiteX11" fmla="*/ 2063015 w 2190015"/>
                <a:gd name="connsiteY11" fmla="*/ 268774 h 465624"/>
                <a:gd name="connsiteX12" fmla="*/ 2050315 w 2190015"/>
                <a:gd name="connsiteY12" fmla="*/ 275124 h 465624"/>
                <a:gd name="connsiteX13" fmla="*/ 2034440 w 2190015"/>
                <a:gd name="connsiteY13" fmla="*/ 284649 h 465624"/>
                <a:gd name="connsiteX14" fmla="*/ 2002690 w 2190015"/>
                <a:gd name="connsiteY14" fmla="*/ 294174 h 465624"/>
                <a:gd name="connsiteX15" fmla="*/ 1993165 w 2190015"/>
                <a:gd name="connsiteY15" fmla="*/ 303699 h 465624"/>
                <a:gd name="connsiteX16" fmla="*/ 1970940 w 2190015"/>
                <a:gd name="connsiteY16" fmla="*/ 313224 h 465624"/>
                <a:gd name="connsiteX17" fmla="*/ 1958240 w 2190015"/>
                <a:gd name="connsiteY17" fmla="*/ 322749 h 465624"/>
                <a:gd name="connsiteX18" fmla="*/ 1945540 w 2190015"/>
                <a:gd name="connsiteY18" fmla="*/ 329099 h 465624"/>
                <a:gd name="connsiteX19" fmla="*/ 1932840 w 2190015"/>
                <a:gd name="connsiteY19" fmla="*/ 338624 h 465624"/>
                <a:gd name="connsiteX20" fmla="*/ 1888390 w 2190015"/>
                <a:gd name="connsiteY20" fmla="*/ 364024 h 465624"/>
                <a:gd name="connsiteX21" fmla="*/ 1875690 w 2190015"/>
                <a:gd name="connsiteY21" fmla="*/ 367199 h 465624"/>
                <a:gd name="connsiteX22" fmla="*/ 1853465 w 2190015"/>
                <a:gd name="connsiteY22" fmla="*/ 373549 h 465624"/>
                <a:gd name="connsiteX23" fmla="*/ 1764565 w 2190015"/>
                <a:gd name="connsiteY23" fmla="*/ 379899 h 465624"/>
                <a:gd name="connsiteX24" fmla="*/ 1742340 w 2190015"/>
                <a:gd name="connsiteY24" fmla="*/ 376724 h 465624"/>
                <a:gd name="connsiteX25" fmla="*/ 1713765 w 2190015"/>
                <a:gd name="connsiteY25" fmla="*/ 373549 h 465624"/>
                <a:gd name="connsiteX26" fmla="*/ 1685190 w 2190015"/>
                <a:gd name="connsiteY26" fmla="*/ 364024 h 465624"/>
                <a:gd name="connsiteX27" fmla="*/ 1653440 w 2190015"/>
                <a:gd name="connsiteY27" fmla="*/ 357674 h 465624"/>
                <a:gd name="connsiteX28" fmla="*/ 1637565 w 2190015"/>
                <a:gd name="connsiteY28" fmla="*/ 354499 h 465624"/>
                <a:gd name="connsiteX29" fmla="*/ 1618515 w 2190015"/>
                <a:gd name="connsiteY29" fmla="*/ 351324 h 465624"/>
                <a:gd name="connsiteX30" fmla="*/ 1558190 w 2190015"/>
                <a:gd name="connsiteY30" fmla="*/ 341799 h 465624"/>
                <a:gd name="connsiteX31" fmla="*/ 1405790 w 2190015"/>
                <a:gd name="connsiteY31" fmla="*/ 338624 h 465624"/>
                <a:gd name="connsiteX32" fmla="*/ 1380390 w 2190015"/>
                <a:gd name="connsiteY32" fmla="*/ 344974 h 465624"/>
                <a:gd name="connsiteX33" fmla="*/ 1374040 w 2190015"/>
                <a:gd name="connsiteY33" fmla="*/ 354499 h 465624"/>
                <a:gd name="connsiteX34" fmla="*/ 1354990 w 2190015"/>
                <a:gd name="connsiteY34" fmla="*/ 360849 h 465624"/>
                <a:gd name="connsiteX35" fmla="*/ 1345465 w 2190015"/>
                <a:gd name="connsiteY35" fmla="*/ 367199 h 465624"/>
                <a:gd name="connsiteX36" fmla="*/ 1335940 w 2190015"/>
                <a:gd name="connsiteY36" fmla="*/ 376724 h 465624"/>
                <a:gd name="connsiteX37" fmla="*/ 1316890 w 2190015"/>
                <a:gd name="connsiteY37" fmla="*/ 392599 h 465624"/>
                <a:gd name="connsiteX38" fmla="*/ 1304190 w 2190015"/>
                <a:gd name="connsiteY38" fmla="*/ 411649 h 465624"/>
                <a:gd name="connsiteX39" fmla="*/ 1288315 w 2190015"/>
                <a:gd name="connsiteY39" fmla="*/ 427524 h 465624"/>
                <a:gd name="connsiteX40" fmla="*/ 1278790 w 2190015"/>
                <a:gd name="connsiteY40" fmla="*/ 437049 h 465624"/>
                <a:gd name="connsiteX41" fmla="*/ 1269265 w 2190015"/>
                <a:gd name="connsiteY41" fmla="*/ 456099 h 465624"/>
                <a:gd name="connsiteX42" fmla="*/ 1256565 w 2190015"/>
                <a:gd name="connsiteY42" fmla="*/ 465624 h 465624"/>
                <a:gd name="connsiteX43" fmla="*/ 1231165 w 2190015"/>
                <a:gd name="connsiteY43" fmla="*/ 452924 h 465624"/>
                <a:gd name="connsiteX44" fmla="*/ 1212115 w 2190015"/>
                <a:gd name="connsiteY44" fmla="*/ 446574 h 465624"/>
                <a:gd name="connsiteX45" fmla="*/ 1199415 w 2190015"/>
                <a:gd name="connsiteY45" fmla="*/ 440224 h 465624"/>
                <a:gd name="connsiteX46" fmla="*/ 1186715 w 2190015"/>
                <a:gd name="connsiteY46" fmla="*/ 437049 h 465624"/>
                <a:gd name="connsiteX47" fmla="*/ 1177190 w 2190015"/>
                <a:gd name="connsiteY47" fmla="*/ 424349 h 465624"/>
                <a:gd name="connsiteX48" fmla="*/ 1154965 w 2190015"/>
                <a:gd name="connsiteY48" fmla="*/ 414824 h 465624"/>
                <a:gd name="connsiteX49" fmla="*/ 1145440 w 2190015"/>
                <a:gd name="connsiteY49" fmla="*/ 408474 h 465624"/>
                <a:gd name="connsiteX50" fmla="*/ 1034315 w 2190015"/>
                <a:gd name="connsiteY50" fmla="*/ 405299 h 465624"/>
                <a:gd name="connsiteX51" fmla="*/ 970815 w 2190015"/>
                <a:gd name="connsiteY51" fmla="*/ 414824 h 465624"/>
                <a:gd name="connsiteX52" fmla="*/ 961290 w 2190015"/>
                <a:gd name="connsiteY52" fmla="*/ 421174 h 465624"/>
                <a:gd name="connsiteX53" fmla="*/ 942240 w 2190015"/>
                <a:gd name="connsiteY53" fmla="*/ 430699 h 465624"/>
                <a:gd name="connsiteX54" fmla="*/ 929540 w 2190015"/>
                <a:gd name="connsiteY54" fmla="*/ 440224 h 465624"/>
                <a:gd name="connsiteX55" fmla="*/ 900965 w 2190015"/>
                <a:gd name="connsiteY55" fmla="*/ 443399 h 465624"/>
                <a:gd name="connsiteX56" fmla="*/ 878740 w 2190015"/>
                <a:gd name="connsiteY56" fmla="*/ 437049 h 465624"/>
                <a:gd name="connsiteX57" fmla="*/ 846990 w 2190015"/>
                <a:gd name="connsiteY57" fmla="*/ 417999 h 465624"/>
                <a:gd name="connsiteX58" fmla="*/ 840640 w 2190015"/>
                <a:gd name="connsiteY58" fmla="*/ 408474 h 465624"/>
                <a:gd name="connsiteX59" fmla="*/ 831115 w 2190015"/>
                <a:gd name="connsiteY59" fmla="*/ 398949 h 465624"/>
                <a:gd name="connsiteX60" fmla="*/ 812065 w 2190015"/>
                <a:gd name="connsiteY60" fmla="*/ 379899 h 465624"/>
                <a:gd name="connsiteX61" fmla="*/ 799365 w 2190015"/>
                <a:gd name="connsiteY61" fmla="*/ 357674 h 465624"/>
                <a:gd name="connsiteX62" fmla="*/ 789840 w 2190015"/>
                <a:gd name="connsiteY62" fmla="*/ 348149 h 465624"/>
                <a:gd name="connsiteX63" fmla="*/ 780315 w 2190015"/>
                <a:gd name="connsiteY63" fmla="*/ 344974 h 465624"/>
                <a:gd name="connsiteX64" fmla="*/ 745390 w 2190015"/>
                <a:gd name="connsiteY64" fmla="*/ 325924 h 465624"/>
                <a:gd name="connsiteX65" fmla="*/ 662840 w 2190015"/>
                <a:gd name="connsiteY65" fmla="*/ 322749 h 465624"/>
                <a:gd name="connsiteX66" fmla="*/ 653315 w 2190015"/>
                <a:gd name="connsiteY66" fmla="*/ 332274 h 465624"/>
                <a:gd name="connsiteX67" fmla="*/ 631090 w 2190015"/>
                <a:gd name="connsiteY67" fmla="*/ 341799 h 465624"/>
                <a:gd name="connsiteX68" fmla="*/ 621565 w 2190015"/>
                <a:gd name="connsiteY68" fmla="*/ 344974 h 465624"/>
                <a:gd name="connsiteX69" fmla="*/ 608865 w 2190015"/>
                <a:gd name="connsiteY69" fmla="*/ 351324 h 465624"/>
                <a:gd name="connsiteX70" fmla="*/ 592990 w 2190015"/>
                <a:gd name="connsiteY70" fmla="*/ 354499 h 465624"/>
                <a:gd name="connsiteX71" fmla="*/ 580290 w 2190015"/>
                <a:gd name="connsiteY71" fmla="*/ 360849 h 465624"/>
                <a:gd name="connsiteX72" fmla="*/ 570765 w 2190015"/>
                <a:gd name="connsiteY72" fmla="*/ 364024 h 465624"/>
                <a:gd name="connsiteX73" fmla="*/ 545365 w 2190015"/>
                <a:gd name="connsiteY73" fmla="*/ 383074 h 465624"/>
                <a:gd name="connsiteX74" fmla="*/ 526315 w 2190015"/>
                <a:gd name="connsiteY74" fmla="*/ 392599 h 465624"/>
                <a:gd name="connsiteX75" fmla="*/ 513615 w 2190015"/>
                <a:gd name="connsiteY75" fmla="*/ 402124 h 465624"/>
                <a:gd name="connsiteX76" fmla="*/ 494565 w 2190015"/>
                <a:gd name="connsiteY76" fmla="*/ 408474 h 465624"/>
                <a:gd name="connsiteX77" fmla="*/ 485040 w 2190015"/>
                <a:gd name="connsiteY77" fmla="*/ 414824 h 465624"/>
                <a:gd name="connsiteX78" fmla="*/ 465990 w 2190015"/>
                <a:gd name="connsiteY78" fmla="*/ 427524 h 465624"/>
                <a:gd name="connsiteX79" fmla="*/ 446940 w 2190015"/>
                <a:gd name="connsiteY79" fmla="*/ 433874 h 465624"/>
                <a:gd name="connsiteX80" fmla="*/ 392965 w 2190015"/>
                <a:gd name="connsiteY80" fmla="*/ 440224 h 465624"/>
                <a:gd name="connsiteX81" fmla="*/ 383440 w 2190015"/>
                <a:gd name="connsiteY81" fmla="*/ 433874 h 465624"/>
                <a:gd name="connsiteX82" fmla="*/ 373915 w 2190015"/>
                <a:gd name="connsiteY82" fmla="*/ 430699 h 465624"/>
                <a:gd name="connsiteX83" fmla="*/ 354865 w 2190015"/>
                <a:gd name="connsiteY83" fmla="*/ 424349 h 465624"/>
                <a:gd name="connsiteX84" fmla="*/ 345340 w 2190015"/>
                <a:gd name="connsiteY84" fmla="*/ 417999 h 465624"/>
                <a:gd name="connsiteX85" fmla="*/ 313590 w 2190015"/>
                <a:gd name="connsiteY85" fmla="*/ 411649 h 465624"/>
                <a:gd name="connsiteX86" fmla="*/ 300890 w 2190015"/>
                <a:gd name="connsiteY86" fmla="*/ 414824 h 465624"/>
                <a:gd name="connsiteX87" fmla="*/ 291365 w 2190015"/>
                <a:gd name="connsiteY87" fmla="*/ 421174 h 465624"/>
                <a:gd name="connsiteX88" fmla="*/ 281840 w 2190015"/>
                <a:gd name="connsiteY88" fmla="*/ 424349 h 465624"/>
                <a:gd name="connsiteX89" fmla="*/ 224690 w 2190015"/>
                <a:gd name="connsiteY89" fmla="*/ 437049 h 465624"/>
                <a:gd name="connsiteX90" fmla="*/ 221515 w 2190015"/>
                <a:gd name="connsiteY90" fmla="*/ 414824 h 465624"/>
                <a:gd name="connsiteX91" fmla="*/ 218340 w 2190015"/>
                <a:gd name="connsiteY91" fmla="*/ 405299 h 465624"/>
                <a:gd name="connsiteX92" fmla="*/ 211990 w 2190015"/>
                <a:gd name="connsiteY92" fmla="*/ 383074 h 465624"/>
                <a:gd name="connsiteX93" fmla="*/ 189765 w 2190015"/>
                <a:gd name="connsiteY93" fmla="*/ 354499 h 465624"/>
                <a:gd name="connsiteX94" fmla="*/ 180240 w 2190015"/>
                <a:gd name="connsiteY94" fmla="*/ 335449 h 465624"/>
                <a:gd name="connsiteX95" fmla="*/ 154840 w 2190015"/>
                <a:gd name="connsiteY95" fmla="*/ 313224 h 465624"/>
                <a:gd name="connsiteX96" fmla="*/ 148490 w 2190015"/>
                <a:gd name="connsiteY96" fmla="*/ 303699 h 465624"/>
                <a:gd name="connsiteX97" fmla="*/ 135790 w 2190015"/>
                <a:gd name="connsiteY97" fmla="*/ 290999 h 465624"/>
                <a:gd name="connsiteX98" fmla="*/ 119915 w 2190015"/>
                <a:gd name="connsiteY98" fmla="*/ 265599 h 465624"/>
                <a:gd name="connsiteX99" fmla="*/ 91340 w 2190015"/>
                <a:gd name="connsiteY99" fmla="*/ 224324 h 465624"/>
                <a:gd name="connsiteX100" fmla="*/ 88165 w 2190015"/>
                <a:gd name="connsiteY100" fmla="*/ 214799 h 465624"/>
                <a:gd name="connsiteX101" fmla="*/ 72290 w 2190015"/>
                <a:gd name="connsiteY101" fmla="*/ 189399 h 465624"/>
                <a:gd name="connsiteX102" fmla="*/ 62765 w 2190015"/>
                <a:gd name="connsiteY102" fmla="*/ 176699 h 465624"/>
                <a:gd name="connsiteX103" fmla="*/ 46890 w 2190015"/>
                <a:gd name="connsiteY103" fmla="*/ 157649 h 465624"/>
                <a:gd name="connsiteX104" fmla="*/ 27840 w 2190015"/>
                <a:gd name="connsiteY104" fmla="*/ 132249 h 465624"/>
                <a:gd name="connsiteX105" fmla="*/ 0 w 2190015"/>
                <a:gd name="connsiteY105" fmla="*/ 0 h 465624"/>
                <a:gd name="connsiteX0" fmla="*/ 0 w 2190015"/>
                <a:gd name="connsiteY0" fmla="*/ 0 h 465624"/>
                <a:gd name="connsiteX1" fmla="*/ 2187837 w 2190015"/>
                <a:gd name="connsiteY1" fmla="*/ 111919 h 465624"/>
                <a:gd name="connsiteX2" fmla="*/ 2190015 w 2190015"/>
                <a:gd name="connsiteY2" fmla="*/ 157649 h 465624"/>
                <a:gd name="connsiteX3" fmla="*/ 2183665 w 2190015"/>
                <a:gd name="connsiteY3" fmla="*/ 186224 h 465624"/>
                <a:gd name="connsiteX4" fmla="*/ 2177315 w 2190015"/>
                <a:gd name="connsiteY4" fmla="*/ 195749 h 465624"/>
                <a:gd name="connsiteX5" fmla="*/ 2161440 w 2190015"/>
                <a:gd name="connsiteY5" fmla="*/ 202099 h 465624"/>
                <a:gd name="connsiteX6" fmla="*/ 2139215 w 2190015"/>
                <a:gd name="connsiteY6" fmla="*/ 217974 h 465624"/>
                <a:gd name="connsiteX7" fmla="*/ 2123340 w 2190015"/>
                <a:gd name="connsiteY7" fmla="*/ 230674 h 465624"/>
                <a:gd name="connsiteX8" fmla="*/ 2110640 w 2190015"/>
                <a:gd name="connsiteY8" fmla="*/ 237024 h 465624"/>
                <a:gd name="connsiteX9" fmla="*/ 2091590 w 2190015"/>
                <a:gd name="connsiteY9" fmla="*/ 249724 h 465624"/>
                <a:gd name="connsiteX10" fmla="*/ 2082065 w 2190015"/>
                <a:gd name="connsiteY10" fmla="*/ 252899 h 465624"/>
                <a:gd name="connsiteX11" fmla="*/ 2063015 w 2190015"/>
                <a:gd name="connsiteY11" fmla="*/ 268774 h 465624"/>
                <a:gd name="connsiteX12" fmla="*/ 2050315 w 2190015"/>
                <a:gd name="connsiteY12" fmla="*/ 275124 h 465624"/>
                <a:gd name="connsiteX13" fmla="*/ 2034440 w 2190015"/>
                <a:gd name="connsiteY13" fmla="*/ 284649 h 465624"/>
                <a:gd name="connsiteX14" fmla="*/ 2002690 w 2190015"/>
                <a:gd name="connsiteY14" fmla="*/ 294174 h 465624"/>
                <a:gd name="connsiteX15" fmla="*/ 1993165 w 2190015"/>
                <a:gd name="connsiteY15" fmla="*/ 303699 h 465624"/>
                <a:gd name="connsiteX16" fmla="*/ 1970940 w 2190015"/>
                <a:gd name="connsiteY16" fmla="*/ 313224 h 465624"/>
                <a:gd name="connsiteX17" fmla="*/ 1958240 w 2190015"/>
                <a:gd name="connsiteY17" fmla="*/ 322749 h 465624"/>
                <a:gd name="connsiteX18" fmla="*/ 1945540 w 2190015"/>
                <a:gd name="connsiteY18" fmla="*/ 329099 h 465624"/>
                <a:gd name="connsiteX19" fmla="*/ 1932840 w 2190015"/>
                <a:gd name="connsiteY19" fmla="*/ 338624 h 465624"/>
                <a:gd name="connsiteX20" fmla="*/ 1888390 w 2190015"/>
                <a:gd name="connsiteY20" fmla="*/ 364024 h 465624"/>
                <a:gd name="connsiteX21" fmla="*/ 1875690 w 2190015"/>
                <a:gd name="connsiteY21" fmla="*/ 367199 h 465624"/>
                <a:gd name="connsiteX22" fmla="*/ 1853465 w 2190015"/>
                <a:gd name="connsiteY22" fmla="*/ 373549 h 465624"/>
                <a:gd name="connsiteX23" fmla="*/ 1764565 w 2190015"/>
                <a:gd name="connsiteY23" fmla="*/ 379899 h 465624"/>
                <a:gd name="connsiteX24" fmla="*/ 1742340 w 2190015"/>
                <a:gd name="connsiteY24" fmla="*/ 376724 h 465624"/>
                <a:gd name="connsiteX25" fmla="*/ 1713765 w 2190015"/>
                <a:gd name="connsiteY25" fmla="*/ 373549 h 465624"/>
                <a:gd name="connsiteX26" fmla="*/ 1685190 w 2190015"/>
                <a:gd name="connsiteY26" fmla="*/ 364024 h 465624"/>
                <a:gd name="connsiteX27" fmla="*/ 1653440 w 2190015"/>
                <a:gd name="connsiteY27" fmla="*/ 357674 h 465624"/>
                <a:gd name="connsiteX28" fmla="*/ 1637565 w 2190015"/>
                <a:gd name="connsiteY28" fmla="*/ 354499 h 465624"/>
                <a:gd name="connsiteX29" fmla="*/ 1618515 w 2190015"/>
                <a:gd name="connsiteY29" fmla="*/ 351324 h 465624"/>
                <a:gd name="connsiteX30" fmla="*/ 1558190 w 2190015"/>
                <a:gd name="connsiteY30" fmla="*/ 341799 h 465624"/>
                <a:gd name="connsiteX31" fmla="*/ 1405790 w 2190015"/>
                <a:gd name="connsiteY31" fmla="*/ 338624 h 465624"/>
                <a:gd name="connsiteX32" fmla="*/ 1380390 w 2190015"/>
                <a:gd name="connsiteY32" fmla="*/ 344974 h 465624"/>
                <a:gd name="connsiteX33" fmla="*/ 1374040 w 2190015"/>
                <a:gd name="connsiteY33" fmla="*/ 354499 h 465624"/>
                <a:gd name="connsiteX34" fmla="*/ 1354990 w 2190015"/>
                <a:gd name="connsiteY34" fmla="*/ 360849 h 465624"/>
                <a:gd name="connsiteX35" fmla="*/ 1345465 w 2190015"/>
                <a:gd name="connsiteY35" fmla="*/ 367199 h 465624"/>
                <a:gd name="connsiteX36" fmla="*/ 1335940 w 2190015"/>
                <a:gd name="connsiteY36" fmla="*/ 376724 h 465624"/>
                <a:gd name="connsiteX37" fmla="*/ 1316890 w 2190015"/>
                <a:gd name="connsiteY37" fmla="*/ 392599 h 465624"/>
                <a:gd name="connsiteX38" fmla="*/ 1304190 w 2190015"/>
                <a:gd name="connsiteY38" fmla="*/ 411649 h 465624"/>
                <a:gd name="connsiteX39" fmla="*/ 1288315 w 2190015"/>
                <a:gd name="connsiteY39" fmla="*/ 427524 h 465624"/>
                <a:gd name="connsiteX40" fmla="*/ 1278790 w 2190015"/>
                <a:gd name="connsiteY40" fmla="*/ 437049 h 465624"/>
                <a:gd name="connsiteX41" fmla="*/ 1269265 w 2190015"/>
                <a:gd name="connsiteY41" fmla="*/ 456099 h 465624"/>
                <a:gd name="connsiteX42" fmla="*/ 1256565 w 2190015"/>
                <a:gd name="connsiteY42" fmla="*/ 465624 h 465624"/>
                <a:gd name="connsiteX43" fmla="*/ 1231165 w 2190015"/>
                <a:gd name="connsiteY43" fmla="*/ 452924 h 465624"/>
                <a:gd name="connsiteX44" fmla="*/ 1212115 w 2190015"/>
                <a:gd name="connsiteY44" fmla="*/ 446574 h 465624"/>
                <a:gd name="connsiteX45" fmla="*/ 1199415 w 2190015"/>
                <a:gd name="connsiteY45" fmla="*/ 440224 h 465624"/>
                <a:gd name="connsiteX46" fmla="*/ 1186715 w 2190015"/>
                <a:gd name="connsiteY46" fmla="*/ 437049 h 465624"/>
                <a:gd name="connsiteX47" fmla="*/ 1177190 w 2190015"/>
                <a:gd name="connsiteY47" fmla="*/ 424349 h 465624"/>
                <a:gd name="connsiteX48" fmla="*/ 1154965 w 2190015"/>
                <a:gd name="connsiteY48" fmla="*/ 414824 h 465624"/>
                <a:gd name="connsiteX49" fmla="*/ 1145440 w 2190015"/>
                <a:gd name="connsiteY49" fmla="*/ 408474 h 465624"/>
                <a:gd name="connsiteX50" fmla="*/ 1034315 w 2190015"/>
                <a:gd name="connsiteY50" fmla="*/ 405299 h 465624"/>
                <a:gd name="connsiteX51" fmla="*/ 970815 w 2190015"/>
                <a:gd name="connsiteY51" fmla="*/ 414824 h 465624"/>
                <a:gd name="connsiteX52" fmla="*/ 961290 w 2190015"/>
                <a:gd name="connsiteY52" fmla="*/ 421174 h 465624"/>
                <a:gd name="connsiteX53" fmla="*/ 942240 w 2190015"/>
                <a:gd name="connsiteY53" fmla="*/ 430699 h 465624"/>
                <a:gd name="connsiteX54" fmla="*/ 929540 w 2190015"/>
                <a:gd name="connsiteY54" fmla="*/ 440224 h 465624"/>
                <a:gd name="connsiteX55" fmla="*/ 900965 w 2190015"/>
                <a:gd name="connsiteY55" fmla="*/ 443399 h 465624"/>
                <a:gd name="connsiteX56" fmla="*/ 878740 w 2190015"/>
                <a:gd name="connsiteY56" fmla="*/ 437049 h 465624"/>
                <a:gd name="connsiteX57" fmla="*/ 846990 w 2190015"/>
                <a:gd name="connsiteY57" fmla="*/ 417999 h 465624"/>
                <a:gd name="connsiteX58" fmla="*/ 840640 w 2190015"/>
                <a:gd name="connsiteY58" fmla="*/ 408474 h 465624"/>
                <a:gd name="connsiteX59" fmla="*/ 831115 w 2190015"/>
                <a:gd name="connsiteY59" fmla="*/ 398949 h 465624"/>
                <a:gd name="connsiteX60" fmla="*/ 812065 w 2190015"/>
                <a:gd name="connsiteY60" fmla="*/ 379899 h 465624"/>
                <a:gd name="connsiteX61" fmla="*/ 799365 w 2190015"/>
                <a:gd name="connsiteY61" fmla="*/ 357674 h 465624"/>
                <a:gd name="connsiteX62" fmla="*/ 789840 w 2190015"/>
                <a:gd name="connsiteY62" fmla="*/ 348149 h 465624"/>
                <a:gd name="connsiteX63" fmla="*/ 780315 w 2190015"/>
                <a:gd name="connsiteY63" fmla="*/ 344974 h 465624"/>
                <a:gd name="connsiteX64" fmla="*/ 745390 w 2190015"/>
                <a:gd name="connsiteY64" fmla="*/ 325924 h 465624"/>
                <a:gd name="connsiteX65" fmla="*/ 662840 w 2190015"/>
                <a:gd name="connsiteY65" fmla="*/ 322749 h 465624"/>
                <a:gd name="connsiteX66" fmla="*/ 653315 w 2190015"/>
                <a:gd name="connsiteY66" fmla="*/ 332274 h 465624"/>
                <a:gd name="connsiteX67" fmla="*/ 631090 w 2190015"/>
                <a:gd name="connsiteY67" fmla="*/ 341799 h 465624"/>
                <a:gd name="connsiteX68" fmla="*/ 621565 w 2190015"/>
                <a:gd name="connsiteY68" fmla="*/ 344974 h 465624"/>
                <a:gd name="connsiteX69" fmla="*/ 608865 w 2190015"/>
                <a:gd name="connsiteY69" fmla="*/ 351324 h 465624"/>
                <a:gd name="connsiteX70" fmla="*/ 592990 w 2190015"/>
                <a:gd name="connsiteY70" fmla="*/ 354499 h 465624"/>
                <a:gd name="connsiteX71" fmla="*/ 580290 w 2190015"/>
                <a:gd name="connsiteY71" fmla="*/ 360849 h 465624"/>
                <a:gd name="connsiteX72" fmla="*/ 570765 w 2190015"/>
                <a:gd name="connsiteY72" fmla="*/ 364024 h 465624"/>
                <a:gd name="connsiteX73" fmla="*/ 545365 w 2190015"/>
                <a:gd name="connsiteY73" fmla="*/ 383074 h 465624"/>
                <a:gd name="connsiteX74" fmla="*/ 526315 w 2190015"/>
                <a:gd name="connsiteY74" fmla="*/ 392599 h 465624"/>
                <a:gd name="connsiteX75" fmla="*/ 513615 w 2190015"/>
                <a:gd name="connsiteY75" fmla="*/ 402124 h 465624"/>
                <a:gd name="connsiteX76" fmla="*/ 494565 w 2190015"/>
                <a:gd name="connsiteY76" fmla="*/ 408474 h 465624"/>
                <a:gd name="connsiteX77" fmla="*/ 485040 w 2190015"/>
                <a:gd name="connsiteY77" fmla="*/ 414824 h 465624"/>
                <a:gd name="connsiteX78" fmla="*/ 465990 w 2190015"/>
                <a:gd name="connsiteY78" fmla="*/ 427524 h 465624"/>
                <a:gd name="connsiteX79" fmla="*/ 446940 w 2190015"/>
                <a:gd name="connsiteY79" fmla="*/ 433874 h 465624"/>
                <a:gd name="connsiteX80" fmla="*/ 392965 w 2190015"/>
                <a:gd name="connsiteY80" fmla="*/ 440224 h 465624"/>
                <a:gd name="connsiteX81" fmla="*/ 383440 w 2190015"/>
                <a:gd name="connsiteY81" fmla="*/ 433874 h 465624"/>
                <a:gd name="connsiteX82" fmla="*/ 373915 w 2190015"/>
                <a:gd name="connsiteY82" fmla="*/ 430699 h 465624"/>
                <a:gd name="connsiteX83" fmla="*/ 354865 w 2190015"/>
                <a:gd name="connsiteY83" fmla="*/ 424349 h 465624"/>
                <a:gd name="connsiteX84" fmla="*/ 345340 w 2190015"/>
                <a:gd name="connsiteY84" fmla="*/ 417999 h 465624"/>
                <a:gd name="connsiteX85" fmla="*/ 313590 w 2190015"/>
                <a:gd name="connsiteY85" fmla="*/ 411649 h 465624"/>
                <a:gd name="connsiteX86" fmla="*/ 300890 w 2190015"/>
                <a:gd name="connsiteY86" fmla="*/ 414824 h 465624"/>
                <a:gd name="connsiteX87" fmla="*/ 291365 w 2190015"/>
                <a:gd name="connsiteY87" fmla="*/ 421174 h 465624"/>
                <a:gd name="connsiteX88" fmla="*/ 281840 w 2190015"/>
                <a:gd name="connsiteY88" fmla="*/ 424349 h 465624"/>
                <a:gd name="connsiteX89" fmla="*/ 224690 w 2190015"/>
                <a:gd name="connsiteY89" fmla="*/ 437049 h 465624"/>
                <a:gd name="connsiteX90" fmla="*/ 221515 w 2190015"/>
                <a:gd name="connsiteY90" fmla="*/ 414824 h 465624"/>
                <a:gd name="connsiteX91" fmla="*/ 218340 w 2190015"/>
                <a:gd name="connsiteY91" fmla="*/ 405299 h 465624"/>
                <a:gd name="connsiteX92" fmla="*/ 211990 w 2190015"/>
                <a:gd name="connsiteY92" fmla="*/ 383074 h 465624"/>
                <a:gd name="connsiteX93" fmla="*/ 189765 w 2190015"/>
                <a:gd name="connsiteY93" fmla="*/ 354499 h 465624"/>
                <a:gd name="connsiteX94" fmla="*/ 180240 w 2190015"/>
                <a:gd name="connsiteY94" fmla="*/ 335449 h 465624"/>
                <a:gd name="connsiteX95" fmla="*/ 154840 w 2190015"/>
                <a:gd name="connsiteY95" fmla="*/ 313224 h 465624"/>
                <a:gd name="connsiteX96" fmla="*/ 148490 w 2190015"/>
                <a:gd name="connsiteY96" fmla="*/ 303699 h 465624"/>
                <a:gd name="connsiteX97" fmla="*/ 135790 w 2190015"/>
                <a:gd name="connsiteY97" fmla="*/ 290999 h 465624"/>
                <a:gd name="connsiteX98" fmla="*/ 119915 w 2190015"/>
                <a:gd name="connsiteY98" fmla="*/ 265599 h 465624"/>
                <a:gd name="connsiteX99" fmla="*/ 91340 w 2190015"/>
                <a:gd name="connsiteY99" fmla="*/ 224324 h 465624"/>
                <a:gd name="connsiteX100" fmla="*/ 88165 w 2190015"/>
                <a:gd name="connsiteY100" fmla="*/ 214799 h 465624"/>
                <a:gd name="connsiteX101" fmla="*/ 72290 w 2190015"/>
                <a:gd name="connsiteY101" fmla="*/ 189399 h 465624"/>
                <a:gd name="connsiteX102" fmla="*/ 62765 w 2190015"/>
                <a:gd name="connsiteY102" fmla="*/ 176699 h 465624"/>
                <a:gd name="connsiteX103" fmla="*/ 46890 w 2190015"/>
                <a:gd name="connsiteY103" fmla="*/ 157649 h 465624"/>
                <a:gd name="connsiteX104" fmla="*/ 42127 w 2190015"/>
                <a:gd name="connsiteY104" fmla="*/ 125106 h 465624"/>
                <a:gd name="connsiteX105" fmla="*/ 0 w 2190015"/>
                <a:gd name="connsiteY105" fmla="*/ 0 h 465624"/>
                <a:gd name="connsiteX0" fmla="*/ 0 w 2190015"/>
                <a:gd name="connsiteY0" fmla="*/ 0 h 465624"/>
                <a:gd name="connsiteX1" fmla="*/ 2187837 w 2190015"/>
                <a:gd name="connsiteY1" fmla="*/ 111919 h 465624"/>
                <a:gd name="connsiteX2" fmla="*/ 2190015 w 2190015"/>
                <a:gd name="connsiteY2" fmla="*/ 157649 h 465624"/>
                <a:gd name="connsiteX3" fmla="*/ 2183665 w 2190015"/>
                <a:gd name="connsiteY3" fmla="*/ 186224 h 465624"/>
                <a:gd name="connsiteX4" fmla="*/ 2177315 w 2190015"/>
                <a:gd name="connsiteY4" fmla="*/ 195749 h 465624"/>
                <a:gd name="connsiteX5" fmla="*/ 2161440 w 2190015"/>
                <a:gd name="connsiteY5" fmla="*/ 202099 h 465624"/>
                <a:gd name="connsiteX6" fmla="*/ 2139215 w 2190015"/>
                <a:gd name="connsiteY6" fmla="*/ 217974 h 465624"/>
                <a:gd name="connsiteX7" fmla="*/ 2123340 w 2190015"/>
                <a:gd name="connsiteY7" fmla="*/ 230674 h 465624"/>
                <a:gd name="connsiteX8" fmla="*/ 2110640 w 2190015"/>
                <a:gd name="connsiteY8" fmla="*/ 237024 h 465624"/>
                <a:gd name="connsiteX9" fmla="*/ 2091590 w 2190015"/>
                <a:gd name="connsiteY9" fmla="*/ 249724 h 465624"/>
                <a:gd name="connsiteX10" fmla="*/ 2082065 w 2190015"/>
                <a:gd name="connsiteY10" fmla="*/ 252899 h 465624"/>
                <a:gd name="connsiteX11" fmla="*/ 2063015 w 2190015"/>
                <a:gd name="connsiteY11" fmla="*/ 268774 h 465624"/>
                <a:gd name="connsiteX12" fmla="*/ 2050315 w 2190015"/>
                <a:gd name="connsiteY12" fmla="*/ 275124 h 465624"/>
                <a:gd name="connsiteX13" fmla="*/ 2034440 w 2190015"/>
                <a:gd name="connsiteY13" fmla="*/ 284649 h 465624"/>
                <a:gd name="connsiteX14" fmla="*/ 2002690 w 2190015"/>
                <a:gd name="connsiteY14" fmla="*/ 294174 h 465624"/>
                <a:gd name="connsiteX15" fmla="*/ 1993165 w 2190015"/>
                <a:gd name="connsiteY15" fmla="*/ 303699 h 465624"/>
                <a:gd name="connsiteX16" fmla="*/ 1970940 w 2190015"/>
                <a:gd name="connsiteY16" fmla="*/ 313224 h 465624"/>
                <a:gd name="connsiteX17" fmla="*/ 1958240 w 2190015"/>
                <a:gd name="connsiteY17" fmla="*/ 322749 h 465624"/>
                <a:gd name="connsiteX18" fmla="*/ 1945540 w 2190015"/>
                <a:gd name="connsiteY18" fmla="*/ 329099 h 465624"/>
                <a:gd name="connsiteX19" fmla="*/ 1932840 w 2190015"/>
                <a:gd name="connsiteY19" fmla="*/ 338624 h 465624"/>
                <a:gd name="connsiteX20" fmla="*/ 1888390 w 2190015"/>
                <a:gd name="connsiteY20" fmla="*/ 364024 h 465624"/>
                <a:gd name="connsiteX21" fmla="*/ 1875690 w 2190015"/>
                <a:gd name="connsiteY21" fmla="*/ 367199 h 465624"/>
                <a:gd name="connsiteX22" fmla="*/ 1853465 w 2190015"/>
                <a:gd name="connsiteY22" fmla="*/ 373549 h 465624"/>
                <a:gd name="connsiteX23" fmla="*/ 1764565 w 2190015"/>
                <a:gd name="connsiteY23" fmla="*/ 379899 h 465624"/>
                <a:gd name="connsiteX24" fmla="*/ 1742340 w 2190015"/>
                <a:gd name="connsiteY24" fmla="*/ 376724 h 465624"/>
                <a:gd name="connsiteX25" fmla="*/ 1713765 w 2190015"/>
                <a:gd name="connsiteY25" fmla="*/ 373549 h 465624"/>
                <a:gd name="connsiteX26" fmla="*/ 1685190 w 2190015"/>
                <a:gd name="connsiteY26" fmla="*/ 364024 h 465624"/>
                <a:gd name="connsiteX27" fmla="*/ 1653440 w 2190015"/>
                <a:gd name="connsiteY27" fmla="*/ 357674 h 465624"/>
                <a:gd name="connsiteX28" fmla="*/ 1637565 w 2190015"/>
                <a:gd name="connsiteY28" fmla="*/ 354499 h 465624"/>
                <a:gd name="connsiteX29" fmla="*/ 1618515 w 2190015"/>
                <a:gd name="connsiteY29" fmla="*/ 351324 h 465624"/>
                <a:gd name="connsiteX30" fmla="*/ 1558190 w 2190015"/>
                <a:gd name="connsiteY30" fmla="*/ 341799 h 465624"/>
                <a:gd name="connsiteX31" fmla="*/ 1405790 w 2190015"/>
                <a:gd name="connsiteY31" fmla="*/ 338624 h 465624"/>
                <a:gd name="connsiteX32" fmla="*/ 1380390 w 2190015"/>
                <a:gd name="connsiteY32" fmla="*/ 344974 h 465624"/>
                <a:gd name="connsiteX33" fmla="*/ 1374040 w 2190015"/>
                <a:gd name="connsiteY33" fmla="*/ 354499 h 465624"/>
                <a:gd name="connsiteX34" fmla="*/ 1354990 w 2190015"/>
                <a:gd name="connsiteY34" fmla="*/ 360849 h 465624"/>
                <a:gd name="connsiteX35" fmla="*/ 1345465 w 2190015"/>
                <a:gd name="connsiteY35" fmla="*/ 367199 h 465624"/>
                <a:gd name="connsiteX36" fmla="*/ 1335940 w 2190015"/>
                <a:gd name="connsiteY36" fmla="*/ 376724 h 465624"/>
                <a:gd name="connsiteX37" fmla="*/ 1316890 w 2190015"/>
                <a:gd name="connsiteY37" fmla="*/ 392599 h 465624"/>
                <a:gd name="connsiteX38" fmla="*/ 1304190 w 2190015"/>
                <a:gd name="connsiteY38" fmla="*/ 411649 h 465624"/>
                <a:gd name="connsiteX39" fmla="*/ 1288315 w 2190015"/>
                <a:gd name="connsiteY39" fmla="*/ 427524 h 465624"/>
                <a:gd name="connsiteX40" fmla="*/ 1278790 w 2190015"/>
                <a:gd name="connsiteY40" fmla="*/ 437049 h 465624"/>
                <a:gd name="connsiteX41" fmla="*/ 1269265 w 2190015"/>
                <a:gd name="connsiteY41" fmla="*/ 456099 h 465624"/>
                <a:gd name="connsiteX42" fmla="*/ 1256565 w 2190015"/>
                <a:gd name="connsiteY42" fmla="*/ 465624 h 465624"/>
                <a:gd name="connsiteX43" fmla="*/ 1231165 w 2190015"/>
                <a:gd name="connsiteY43" fmla="*/ 452924 h 465624"/>
                <a:gd name="connsiteX44" fmla="*/ 1212115 w 2190015"/>
                <a:gd name="connsiteY44" fmla="*/ 446574 h 465624"/>
                <a:gd name="connsiteX45" fmla="*/ 1199415 w 2190015"/>
                <a:gd name="connsiteY45" fmla="*/ 440224 h 465624"/>
                <a:gd name="connsiteX46" fmla="*/ 1186715 w 2190015"/>
                <a:gd name="connsiteY46" fmla="*/ 437049 h 465624"/>
                <a:gd name="connsiteX47" fmla="*/ 1177190 w 2190015"/>
                <a:gd name="connsiteY47" fmla="*/ 424349 h 465624"/>
                <a:gd name="connsiteX48" fmla="*/ 1154965 w 2190015"/>
                <a:gd name="connsiteY48" fmla="*/ 414824 h 465624"/>
                <a:gd name="connsiteX49" fmla="*/ 1145440 w 2190015"/>
                <a:gd name="connsiteY49" fmla="*/ 408474 h 465624"/>
                <a:gd name="connsiteX50" fmla="*/ 1034315 w 2190015"/>
                <a:gd name="connsiteY50" fmla="*/ 405299 h 465624"/>
                <a:gd name="connsiteX51" fmla="*/ 970815 w 2190015"/>
                <a:gd name="connsiteY51" fmla="*/ 414824 h 465624"/>
                <a:gd name="connsiteX52" fmla="*/ 961290 w 2190015"/>
                <a:gd name="connsiteY52" fmla="*/ 421174 h 465624"/>
                <a:gd name="connsiteX53" fmla="*/ 942240 w 2190015"/>
                <a:gd name="connsiteY53" fmla="*/ 430699 h 465624"/>
                <a:gd name="connsiteX54" fmla="*/ 929540 w 2190015"/>
                <a:gd name="connsiteY54" fmla="*/ 440224 h 465624"/>
                <a:gd name="connsiteX55" fmla="*/ 900965 w 2190015"/>
                <a:gd name="connsiteY55" fmla="*/ 443399 h 465624"/>
                <a:gd name="connsiteX56" fmla="*/ 878740 w 2190015"/>
                <a:gd name="connsiteY56" fmla="*/ 437049 h 465624"/>
                <a:gd name="connsiteX57" fmla="*/ 846990 w 2190015"/>
                <a:gd name="connsiteY57" fmla="*/ 417999 h 465624"/>
                <a:gd name="connsiteX58" fmla="*/ 840640 w 2190015"/>
                <a:gd name="connsiteY58" fmla="*/ 408474 h 465624"/>
                <a:gd name="connsiteX59" fmla="*/ 831115 w 2190015"/>
                <a:gd name="connsiteY59" fmla="*/ 398949 h 465624"/>
                <a:gd name="connsiteX60" fmla="*/ 812065 w 2190015"/>
                <a:gd name="connsiteY60" fmla="*/ 379899 h 465624"/>
                <a:gd name="connsiteX61" fmla="*/ 799365 w 2190015"/>
                <a:gd name="connsiteY61" fmla="*/ 357674 h 465624"/>
                <a:gd name="connsiteX62" fmla="*/ 789840 w 2190015"/>
                <a:gd name="connsiteY62" fmla="*/ 348149 h 465624"/>
                <a:gd name="connsiteX63" fmla="*/ 780315 w 2190015"/>
                <a:gd name="connsiteY63" fmla="*/ 344974 h 465624"/>
                <a:gd name="connsiteX64" fmla="*/ 745390 w 2190015"/>
                <a:gd name="connsiteY64" fmla="*/ 325924 h 465624"/>
                <a:gd name="connsiteX65" fmla="*/ 662840 w 2190015"/>
                <a:gd name="connsiteY65" fmla="*/ 322749 h 465624"/>
                <a:gd name="connsiteX66" fmla="*/ 653315 w 2190015"/>
                <a:gd name="connsiteY66" fmla="*/ 332274 h 465624"/>
                <a:gd name="connsiteX67" fmla="*/ 631090 w 2190015"/>
                <a:gd name="connsiteY67" fmla="*/ 341799 h 465624"/>
                <a:gd name="connsiteX68" fmla="*/ 621565 w 2190015"/>
                <a:gd name="connsiteY68" fmla="*/ 344974 h 465624"/>
                <a:gd name="connsiteX69" fmla="*/ 608865 w 2190015"/>
                <a:gd name="connsiteY69" fmla="*/ 351324 h 465624"/>
                <a:gd name="connsiteX70" fmla="*/ 592990 w 2190015"/>
                <a:gd name="connsiteY70" fmla="*/ 354499 h 465624"/>
                <a:gd name="connsiteX71" fmla="*/ 580290 w 2190015"/>
                <a:gd name="connsiteY71" fmla="*/ 360849 h 465624"/>
                <a:gd name="connsiteX72" fmla="*/ 570765 w 2190015"/>
                <a:gd name="connsiteY72" fmla="*/ 364024 h 465624"/>
                <a:gd name="connsiteX73" fmla="*/ 545365 w 2190015"/>
                <a:gd name="connsiteY73" fmla="*/ 383074 h 465624"/>
                <a:gd name="connsiteX74" fmla="*/ 526315 w 2190015"/>
                <a:gd name="connsiteY74" fmla="*/ 392599 h 465624"/>
                <a:gd name="connsiteX75" fmla="*/ 513615 w 2190015"/>
                <a:gd name="connsiteY75" fmla="*/ 402124 h 465624"/>
                <a:gd name="connsiteX76" fmla="*/ 494565 w 2190015"/>
                <a:gd name="connsiteY76" fmla="*/ 408474 h 465624"/>
                <a:gd name="connsiteX77" fmla="*/ 485040 w 2190015"/>
                <a:gd name="connsiteY77" fmla="*/ 414824 h 465624"/>
                <a:gd name="connsiteX78" fmla="*/ 465990 w 2190015"/>
                <a:gd name="connsiteY78" fmla="*/ 427524 h 465624"/>
                <a:gd name="connsiteX79" fmla="*/ 446940 w 2190015"/>
                <a:gd name="connsiteY79" fmla="*/ 433874 h 465624"/>
                <a:gd name="connsiteX80" fmla="*/ 392965 w 2190015"/>
                <a:gd name="connsiteY80" fmla="*/ 440224 h 465624"/>
                <a:gd name="connsiteX81" fmla="*/ 383440 w 2190015"/>
                <a:gd name="connsiteY81" fmla="*/ 433874 h 465624"/>
                <a:gd name="connsiteX82" fmla="*/ 373915 w 2190015"/>
                <a:gd name="connsiteY82" fmla="*/ 430699 h 465624"/>
                <a:gd name="connsiteX83" fmla="*/ 354865 w 2190015"/>
                <a:gd name="connsiteY83" fmla="*/ 424349 h 465624"/>
                <a:gd name="connsiteX84" fmla="*/ 345340 w 2190015"/>
                <a:gd name="connsiteY84" fmla="*/ 417999 h 465624"/>
                <a:gd name="connsiteX85" fmla="*/ 313590 w 2190015"/>
                <a:gd name="connsiteY85" fmla="*/ 411649 h 465624"/>
                <a:gd name="connsiteX86" fmla="*/ 300890 w 2190015"/>
                <a:gd name="connsiteY86" fmla="*/ 414824 h 465624"/>
                <a:gd name="connsiteX87" fmla="*/ 291365 w 2190015"/>
                <a:gd name="connsiteY87" fmla="*/ 421174 h 465624"/>
                <a:gd name="connsiteX88" fmla="*/ 281840 w 2190015"/>
                <a:gd name="connsiteY88" fmla="*/ 424349 h 465624"/>
                <a:gd name="connsiteX89" fmla="*/ 224690 w 2190015"/>
                <a:gd name="connsiteY89" fmla="*/ 437049 h 465624"/>
                <a:gd name="connsiteX90" fmla="*/ 221515 w 2190015"/>
                <a:gd name="connsiteY90" fmla="*/ 414824 h 465624"/>
                <a:gd name="connsiteX91" fmla="*/ 218340 w 2190015"/>
                <a:gd name="connsiteY91" fmla="*/ 405299 h 465624"/>
                <a:gd name="connsiteX92" fmla="*/ 211990 w 2190015"/>
                <a:gd name="connsiteY92" fmla="*/ 383074 h 465624"/>
                <a:gd name="connsiteX93" fmla="*/ 189765 w 2190015"/>
                <a:gd name="connsiteY93" fmla="*/ 354499 h 465624"/>
                <a:gd name="connsiteX94" fmla="*/ 180240 w 2190015"/>
                <a:gd name="connsiteY94" fmla="*/ 335449 h 465624"/>
                <a:gd name="connsiteX95" fmla="*/ 154840 w 2190015"/>
                <a:gd name="connsiteY95" fmla="*/ 313224 h 465624"/>
                <a:gd name="connsiteX96" fmla="*/ 148490 w 2190015"/>
                <a:gd name="connsiteY96" fmla="*/ 303699 h 465624"/>
                <a:gd name="connsiteX97" fmla="*/ 135790 w 2190015"/>
                <a:gd name="connsiteY97" fmla="*/ 290999 h 465624"/>
                <a:gd name="connsiteX98" fmla="*/ 119915 w 2190015"/>
                <a:gd name="connsiteY98" fmla="*/ 265599 h 465624"/>
                <a:gd name="connsiteX99" fmla="*/ 91340 w 2190015"/>
                <a:gd name="connsiteY99" fmla="*/ 224324 h 465624"/>
                <a:gd name="connsiteX100" fmla="*/ 88165 w 2190015"/>
                <a:gd name="connsiteY100" fmla="*/ 214799 h 465624"/>
                <a:gd name="connsiteX101" fmla="*/ 72290 w 2190015"/>
                <a:gd name="connsiteY101" fmla="*/ 189399 h 465624"/>
                <a:gd name="connsiteX102" fmla="*/ 62765 w 2190015"/>
                <a:gd name="connsiteY102" fmla="*/ 176699 h 465624"/>
                <a:gd name="connsiteX103" fmla="*/ 46890 w 2190015"/>
                <a:gd name="connsiteY103" fmla="*/ 157649 h 465624"/>
                <a:gd name="connsiteX104" fmla="*/ 39746 w 2190015"/>
                <a:gd name="connsiteY104" fmla="*/ 98913 h 465624"/>
                <a:gd name="connsiteX105" fmla="*/ 0 w 2190015"/>
                <a:gd name="connsiteY105" fmla="*/ 0 h 465624"/>
                <a:gd name="connsiteX0" fmla="*/ 0 w 2190015"/>
                <a:gd name="connsiteY0" fmla="*/ 0 h 465624"/>
                <a:gd name="connsiteX1" fmla="*/ 2187837 w 2190015"/>
                <a:gd name="connsiteY1" fmla="*/ 111919 h 465624"/>
                <a:gd name="connsiteX2" fmla="*/ 2190015 w 2190015"/>
                <a:gd name="connsiteY2" fmla="*/ 157649 h 465624"/>
                <a:gd name="connsiteX3" fmla="*/ 2183665 w 2190015"/>
                <a:gd name="connsiteY3" fmla="*/ 186224 h 465624"/>
                <a:gd name="connsiteX4" fmla="*/ 2177315 w 2190015"/>
                <a:gd name="connsiteY4" fmla="*/ 195749 h 465624"/>
                <a:gd name="connsiteX5" fmla="*/ 2161440 w 2190015"/>
                <a:gd name="connsiteY5" fmla="*/ 202099 h 465624"/>
                <a:gd name="connsiteX6" fmla="*/ 2139215 w 2190015"/>
                <a:gd name="connsiteY6" fmla="*/ 217974 h 465624"/>
                <a:gd name="connsiteX7" fmla="*/ 2123340 w 2190015"/>
                <a:gd name="connsiteY7" fmla="*/ 230674 h 465624"/>
                <a:gd name="connsiteX8" fmla="*/ 2110640 w 2190015"/>
                <a:gd name="connsiteY8" fmla="*/ 237024 h 465624"/>
                <a:gd name="connsiteX9" fmla="*/ 2091590 w 2190015"/>
                <a:gd name="connsiteY9" fmla="*/ 249724 h 465624"/>
                <a:gd name="connsiteX10" fmla="*/ 2082065 w 2190015"/>
                <a:gd name="connsiteY10" fmla="*/ 252899 h 465624"/>
                <a:gd name="connsiteX11" fmla="*/ 2063015 w 2190015"/>
                <a:gd name="connsiteY11" fmla="*/ 268774 h 465624"/>
                <a:gd name="connsiteX12" fmla="*/ 2050315 w 2190015"/>
                <a:gd name="connsiteY12" fmla="*/ 275124 h 465624"/>
                <a:gd name="connsiteX13" fmla="*/ 2034440 w 2190015"/>
                <a:gd name="connsiteY13" fmla="*/ 284649 h 465624"/>
                <a:gd name="connsiteX14" fmla="*/ 2002690 w 2190015"/>
                <a:gd name="connsiteY14" fmla="*/ 294174 h 465624"/>
                <a:gd name="connsiteX15" fmla="*/ 1993165 w 2190015"/>
                <a:gd name="connsiteY15" fmla="*/ 303699 h 465624"/>
                <a:gd name="connsiteX16" fmla="*/ 1970940 w 2190015"/>
                <a:gd name="connsiteY16" fmla="*/ 313224 h 465624"/>
                <a:gd name="connsiteX17" fmla="*/ 1958240 w 2190015"/>
                <a:gd name="connsiteY17" fmla="*/ 322749 h 465624"/>
                <a:gd name="connsiteX18" fmla="*/ 1945540 w 2190015"/>
                <a:gd name="connsiteY18" fmla="*/ 329099 h 465624"/>
                <a:gd name="connsiteX19" fmla="*/ 1932840 w 2190015"/>
                <a:gd name="connsiteY19" fmla="*/ 338624 h 465624"/>
                <a:gd name="connsiteX20" fmla="*/ 1888390 w 2190015"/>
                <a:gd name="connsiteY20" fmla="*/ 364024 h 465624"/>
                <a:gd name="connsiteX21" fmla="*/ 1875690 w 2190015"/>
                <a:gd name="connsiteY21" fmla="*/ 367199 h 465624"/>
                <a:gd name="connsiteX22" fmla="*/ 1853465 w 2190015"/>
                <a:gd name="connsiteY22" fmla="*/ 373549 h 465624"/>
                <a:gd name="connsiteX23" fmla="*/ 1764565 w 2190015"/>
                <a:gd name="connsiteY23" fmla="*/ 379899 h 465624"/>
                <a:gd name="connsiteX24" fmla="*/ 1742340 w 2190015"/>
                <a:gd name="connsiteY24" fmla="*/ 376724 h 465624"/>
                <a:gd name="connsiteX25" fmla="*/ 1713765 w 2190015"/>
                <a:gd name="connsiteY25" fmla="*/ 373549 h 465624"/>
                <a:gd name="connsiteX26" fmla="*/ 1685190 w 2190015"/>
                <a:gd name="connsiteY26" fmla="*/ 364024 h 465624"/>
                <a:gd name="connsiteX27" fmla="*/ 1653440 w 2190015"/>
                <a:gd name="connsiteY27" fmla="*/ 357674 h 465624"/>
                <a:gd name="connsiteX28" fmla="*/ 1637565 w 2190015"/>
                <a:gd name="connsiteY28" fmla="*/ 354499 h 465624"/>
                <a:gd name="connsiteX29" fmla="*/ 1618515 w 2190015"/>
                <a:gd name="connsiteY29" fmla="*/ 351324 h 465624"/>
                <a:gd name="connsiteX30" fmla="*/ 1558190 w 2190015"/>
                <a:gd name="connsiteY30" fmla="*/ 341799 h 465624"/>
                <a:gd name="connsiteX31" fmla="*/ 1405790 w 2190015"/>
                <a:gd name="connsiteY31" fmla="*/ 338624 h 465624"/>
                <a:gd name="connsiteX32" fmla="*/ 1380390 w 2190015"/>
                <a:gd name="connsiteY32" fmla="*/ 344974 h 465624"/>
                <a:gd name="connsiteX33" fmla="*/ 1374040 w 2190015"/>
                <a:gd name="connsiteY33" fmla="*/ 354499 h 465624"/>
                <a:gd name="connsiteX34" fmla="*/ 1354990 w 2190015"/>
                <a:gd name="connsiteY34" fmla="*/ 360849 h 465624"/>
                <a:gd name="connsiteX35" fmla="*/ 1345465 w 2190015"/>
                <a:gd name="connsiteY35" fmla="*/ 367199 h 465624"/>
                <a:gd name="connsiteX36" fmla="*/ 1335940 w 2190015"/>
                <a:gd name="connsiteY36" fmla="*/ 376724 h 465624"/>
                <a:gd name="connsiteX37" fmla="*/ 1316890 w 2190015"/>
                <a:gd name="connsiteY37" fmla="*/ 392599 h 465624"/>
                <a:gd name="connsiteX38" fmla="*/ 1304190 w 2190015"/>
                <a:gd name="connsiteY38" fmla="*/ 411649 h 465624"/>
                <a:gd name="connsiteX39" fmla="*/ 1288315 w 2190015"/>
                <a:gd name="connsiteY39" fmla="*/ 427524 h 465624"/>
                <a:gd name="connsiteX40" fmla="*/ 1278790 w 2190015"/>
                <a:gd name="connsiteY40" fmla="*/ 437049 h 465624"/>
                <a:gd name="connsiteX41" fmla="*/ 1269265 w 2190015"/>
                <a:gd name="connsiteY41" fmla="*/ 456099 h 465624"/>
                <a:gd name="connsiteX42" fmla="*/ 1256565 w 2190015"/>
                <a:gd name="connsiteY42" fmla="*/ 465624 h 465624"/>
                <a:gd name="connsiteX43" fmla="*/ 1231165 w 2190015"/>
                <a:gd name="connsiteY43" fmla="*/ 452924 h 465624"/>
                <a:gd name="connsiteX44" fmla="*/ 1212115 w 2190015"/>
                <a:gd name="connsiteY44" fmla="*/ 446574 h 465624"/>
                <a:gd name="connsiteX45" fmla="*/ 1199415 w 2190015"/>
                <a:gd name="connsiteY45" fmla="*/ 440224 h 465624"/>
                <a:gd name="connsiteX46" fmla="*/ 1186715 w 2190015"/>
                <a:gd name="connsiteY46" fmla="*/ 437049 h 465624"/>
                <a:gd name="connsiteX47" fmla="*/ 1177190 w 2190015"/>
                <a:gd name="connsiteY47" fmla="*/ 424349 h 465624"/>
                <a:gd name="connsiteX48" fmla="*/ 1154965 w 2190015"/>
                <a:gd name="connsiteY48" fmla="*/ 414824 h 465624"/>
                <a:gd name="connsiteX49" fmla="*/ 1145440 w 2190015"/>
                <a:gd name="connsiteY49" fmla="*/ 408474 h 465624"/>
                <a:gd name="connsiteX50" fmla="*/ 1034315 w 2190015"/>
                <a:gd name="connsiteY50" fmla="*/ 405299 h 465624"/>
                <a:gd name="connsiteX51" fmla="*/ 970815 w 2190015"/>
                <a:gd name="connsiteY51" fmla="*/ 414824 h 465624"/>
                <a:gd name="connsiteX52" fmla="*/ 961290 w 2190015"/>
                <a:gd name="connsiteY52" fmla="*/ 421174 h 465624"/>
                <a:gd name="connsiteX53" fmla="*/ 942240 w 2190015"/>
                <a:gd name="connsiteY53" fmla="*/ 430699 h 465624"/>
                <a:gd name="connsiteX54" fmla="*/ 929540 w 2190015"/>
                <a:gd name="connsiteY54" fmla="*/ 440224 h 465624"/>
                <a:gd name="connsiteX55" fmla="*/ 900965 w 2190015"/>
                <a:gd name="connsiteY55" fmla="*/ 443399 h 465624"/>
                <a:gd name="connsiteX56" fmla="*/ 878740 w 2190015"/>
                <a:gd name="connsiteY56" fmla="*/ 437049 h 465624"/>
                <a:gd name="connsiteX57" fmla="*/ 846990 w 2190015"/>
                <a:gd name="connsiteY57" fmla="*/ 417999 h 465624"/>
                <a:gd name="connsiteX58" fmla="*/ 840640 w 2190015"/>
                <a:gd name="connsiteY58" fmla="*/ 408474 h 465624"/>
                <a:gd name="connsiteX59" fmla="*/ 831115 w 2190015"/>
                <a:gd name="connsiteY59" fmla="*/ 398949 h 465624"/>
                <a:gd name="connsiteX60" fmla="*/ 812065 w 2190015"/>
                <a:gd name="connsiteY60" fmla="*/ 379899 h 465624"/>
                <a:gd name="connsiteX61" fmla="*/ 799365 w 2190015"/>
                <a:gd name="connsiteY61" fmla="*/ 357674 h 465624"/>
                <a:gd name="connsiteX62" fmla="*/ 789840 w 2190015"/>
                <a:gd name="connsiteY62" fmla="*/ 348149 h 465624"/>
                <a:gd name="connsiteX63" fmla="*/ 780315 w 2190015"/>
                <a:gd name="connsiteY63" fmla="*/ 344974 h 465624"/>
                <a:gd name="connsiteX64" fmla="*/ 745390 w 2190015"/>
                <a:gd name="connsiteY64" fmla="*/ 325924 h 465624"/>
                <a:gd name="connsiteX65" fmla="*/ 662840 w 2190015"/>
                <a:gd name="connsiteY65" fmla="*/ 322749 h 465624"/>
                <a:gd name="connsiteX66" fmla="*/ 653315 w 2190015"/>
                <a:gd name="connsiteY66" fmla="*/ 332274 h 465624"/>
                <a:gd name="connsiteX67" fmla="*/ 631090 w 2190015"/>
                <a:gd name="connsiteY67" fmla="*/ 341799 h 465624"/>
                <a:gd name="connsiteX68" fmla="*/ 621565 w 2190015"/>
                <a:gd name="connsiteY68" fmla="*/ 344974 h 465624"/>
                <a:gd name="connsiteX69" fmla="*/ 608865 w 2190015"/>
                <a:gd name="connsiteY69" fmla="*/ 351324 h 465624"/>
                <a:gd name="connsiteX70" fmla="*/ 592990 w 2190015"/>
                <a:gd name="connsiteY70" fmla="*/ 354499 h 465624"/>
                <a:gd name="connsiteX71" fmla="*/ 580290 w 2190015"/>
                <a:gd name="connsiteY71" fmla="*/ 360849 h 465624"/>
                <a:gd name="connsiteX72" fmla="*/ 570765 w 2190015"/>
                <a:gd name="connsiteY72" fmla="*/ 364024 h 465624"/>
                <a:gd name="connsiteX73" fmla="*/ 545365 w 2190015"/>
                <a:gd name="connsiteY73" fmla="*/ 383074 h 465624"/>
                <a:gd name="connsiteX74" fmla="*/ 526315 w 2190015"/>
                <a:gd name="connsiteY74" fmla="*/ 392599 h 465624"/>
                <a:gd name="connsiteX75" fmla="*/ 513615 w 2190015"/>
                <a:gd name="connsiteY75" fmla="*/ 402124 h 465624"/>
                <a:gd name="connsiteX76" fmla="*/ 494565 w 2190015"/>
                <a:gd name="connsiteY76" fmla="*/ 408474 h 465624"/>
                <a:gd name="connsiteX77" fmla="*/ 485040 w 2190015"/>
                <a:gd name="connsiteY77" fmla="*/ 414824 h 465624"/>
                <a:gd name="connsiteX78" fmla="*/ 465990 w 2190015"/>
                <a:gd name="connsiteY78" fmla="*/ 427524 h 465624"/>
                <a:gd name="connsiteX79" fmla="*/ 446940 w 2190015"/>
                <a:gd name="connsiteY79" fmla="*/ 433874 h 465624"/>
                <a:gd name="connsiteX80" fmla="*/ 392965 w 2190015"/>
                <a:gd name="connsiteY80" fmla="*/ 440224 h 465624"/>
                <a:gd name="connsiteX81" fmla="*/ 383440 w 2190015"/>
                <a:gd name="connsiteY81" fmla="*/ 433874 h 465624"/>
                <a:gd name="connsiteX82" fmla="*/ 373915 w 2190015"/>
                <a:gd name="connsiteY82" fmla="*/ 430699 h 465624"/>
                <a:gd name="connsiteX83" fmla="*/ 354865 w 2190015"/>
                <a:gd name="connsiteY83" fmla="*/ 424349 h 465624"/>
                <a:gd name="connsiteX84" fmla="*/ 345340 w 2190015"/>
                <a:gd name="connsiteY84" fmla="*/ 417999 h 465624"/>
                <a:gd name="connsiteX85" fmla="*/ 313590 w 2190015"/>
                <a:gd name="connsiteY85" fmla="*/ 411649 h 465624"/>
                <a:gd name="connsiteX86" fmla="*/ 300890 w 2190015"/>
                <a:gd name="connsiteY86" fmla="*/ 414824 h 465624"/>
                <a:gd name="connsiteX87" fmla="*/ 291365 w 2190015"/>
                <a:gd name="connsiteY87" fmla="*/ 421174 h 465624"/>
                <a:gd name="connsiteX88" fmla="*/ 281840 w 2190015"/>
                <a:gd name="connsiteY88" fmla="*/ 424349 h 465624"/>
                <a:gd name="connsiteX89" fmla="*/ 224690 w 2190015"/>
                <a:gd name="connsiteY89" fmla="*/ 437049 h 465624"/>
                <a:gd name="connsiteX90" fmla="*/ 221515 w 2190015"/>
                <a:gd name="connsiteY90" fmla="*/ 414824 h 465624"/>
                <a:gd name="connsiteX91" fmla="*/ 218340 w 2190015"/>
                <a:gd name="connsiteY91" fmla="*/ 405299 h 465624"/>
                <a:gd name="connsiteX92" fmla="*/ 211990 w 2190015"/>
                <a:gd name="connsiteY92" fmla="*/ 383074 h 465624"/>
                <a:gd name="connsiteX93" fmla="*/ 189765 w 2190015"/>
                <a:gd name="connsiteY93" fmla="*/ 354499 h 465624"/>
                <a:gd name="connsiteX94" fmla="*/ 180240 w 2190015"/>
                <a:gd name="connsiteY94" fmla="*/ 335449 h 465624"/>
                <a:gd name="connsiteX95" fmla="*/ 154840 w 2190015"/>
                <a:gd name="connsiteY95" fmla="*/ 313224 h 465624"/>
                <a:gd name="connsiteX96" fmla="*/ 148490 w 2190015"/>
                <a:gd name="connsiteY96" fmla="*/ 303699 h 465624"/>
                <a:gd name="connsiteX97" fmla="*/ 135790 w 2190015"/>
                <a:gd name="connsiteY97" fmla="*/ 290999 h 465624"/>
                <a:gd name="connsiteX98" fmla="*/ 119915 w 2190015"/>
                <a:gd name="connsiteY98" fmla="*/ 265599 h 465624"/>
                <a:gd name="connsiteX99" fmla="*/ 91340 w 2190015"/>
                <a:gd name="connsiteY99" fmla="*/ 224324 h 465624"/>
                <a:gd name="connsiteX100" fmla="*/ 88165 w 2190015"/>
                <a:gd name="connsiteY100" fmla="*/ 214799 h 465624"/>
                <a:gd name="connsiteX101" fmla="*/ 72290 w 2190015"/>
                <a:gd name="connsiteY101" fmla="*/ 189399 h 465624"/>
                <a:gd name="connsiteX102" fmla="*/ 62765 w 2190015"/>
                <a:gd name="connsiteY102" fmla="*/ 176699 h 465624"/>
                <a:gd name="connsiteX103" fmla="*/ 58796 w 2190015"/>
                <a:gd name="connsiteY103" fmla="*/ 152887 h 465624"/>
                <a:gd name="connsiteX104" fmla="*/ 39746 w 2190015"/>
                <a:gd name="connsiteY104" fmla="*/ 98913 h 465624"/>
                <a:gd name="connsiteX105" fmla="*/ 0 w 2190015"/>
                <a:gd name="connsiteY105" fmla="*/ 0 h 465624"/>
                <a:gd name="connsiteX0" fmla="*/ 0 w 2190015"/>
                <a:gd name="connsiteY0" fmla="*/ 0 h 465624"/>
                <a:gd name="connsiteX1" fmla="*/ 2187837 w 2190015"/>
                <a:gd name="connsiteY1" fmla="*/ 111919 h 465624"/>
                <a:gd name="connsiteX2" fmla="*/ 2190015 w 2190015"/>
                <a:gd name="connsiteY2" fmla="*/ 157649 h 465624"/>
                <a:gd name="connsiteX3" fmla="*/ 2183665 w 2190015"/>
                <a:gd name="connsiteY3" fmla="*/ 186224 h 465624"/>
                <a:gd name="connsiteX4" fmla="*/ 2177315 w 2190015"/>
                <a:gd name="connsiteY4" fmla="*/ 195749 h 465624"/>
                <a:gd name="connsiteX5" fmla="*/ 2161440 w 2190015"/>
                <a:gd name="connsiteY5" fmla="*/ 202099 h 465624"/>
                <a:gd name="connsiteX6" fmla="*/ 2139215 w 2190015"/>
                <a:gd name="connsiteY6" fmla="*/ 217974 h 465624"/>
                <a:gd name="connsiteX7" fmla="*/ 2123340 w 2190015"/>
                <a:gd name="connsiteY7" fmla="*/ 230674 h 465624"/>
                <a:gd name="connsiteX8" fmla="*/ 2110640 w 2190015"/>
                <a:gd name="connsiteY8" fmla="*/ 237024 h 465624"/>
                <a:gd name="connsiteX9" fmla="*/ 2091590 w 2190015"/>
                <a:gd name="connsiteY9" fmla="*/ 249724 h 465624"/>
                <a:gd name="connsiteX10" fmla="*/ 2082065 w 2190015"/>
                <a:gd name="connsiteY10" fmla="*/ 252899 h 465624"/>
                <a:gd name="connsiteX11" fmla="*/ 2063015 w 2190015"/>
                <a:gd name="connsiteY11" fmla="*/ 268774 h 465624"/>
                <a:gd name="connsiteX12" fmla="*/ 2050315 w 2190015"/>
                <a:gd name="connsiteY12" fmla="*/ 275124 h 465624"/>
                <a:gd name="connsiteX13" fmla="*/ 2034440 w 2190015"/>
                <a:gd name="connsiteY13" fmla="*/ 284649 h 465624"/>
                <a:gd name="connsiteX14" fmla="*/ 2002690 w 2190015"/>
                <a:gd name="connsiteY14" fmla="*/ 294174 h 465624"/>
                <a:gd name="connsiteX15" fmla="*/ 1993165 w 2190015"/>
                <a:gd name="connsiteY15" fmla="*/ 303699 h 465624"/>
                <a:gd name="connsiteX16" fmla="*/ 1970940 w 2190015"/>
                <a:gd name="connsiteY16" fmla="*/ 313224 h 465624"/>
                <a:gd name="connsiteX17" fmla="*/ 1958240 w 2190015"/>
                <a:gd name="connsiteY17" fmla="*/ 322749 h 465624"/>
                <a:gd name="connsiteX18" fmla="*/ 1945540 w 2190015"/>
                <a:gd name="connsiteY18" fmla="*/ 329099 h 465624"/>
                <a:gd name="connsiteX19" fmla="*/ 1932840 w 2190015"/>
                <a:gd name="connsiteY19" fmla="*/ 338624 h 465624"/>
                <a:gd name="connsiteX20" fmla="*/ 1888390 w 2190015"/>
                <a:gd name="connsiteY20" fmla="*/ 364024 h 465624"/>
                <a:gd name="connsiteX21" fmla="*/ 1875690 w 2190015"/>
                <a:gd name="connsiteY21" fmla="*/ 367199 h 465624"/>
                <a:gd name="connsiteX22" fmla="*/ 1853465 w 2190015"/>
                <a:gd name="connsiteY22" fmla="*/ 373549 h 465624"/>
                <a:gd name="connsiteX23" fmla="*/ 1764565 w 2190015"/>
                <a:gd name="connsiteY23" fmla="*/ 379899 h 465624"/>
                <a:gd name="connsiteX24" fmla="*/ 1742340 w 2190015"/>
                <a:gd name="connsiteY24" fmla="*/ 376724 h 465624"/>
                <a:gd name="connsiteX25" fmla="*/ 1713765 w 2190015"/>
                <a:gd name="connsiteY25" fmla="*/ 373549 h 465624"/>
                <a:gd name="connsiteX26" fmla="*/ 1685190 w 2190015"/>
                <a:gd name="connsiteY26" fmla="*/ 364024 h 465624"/>
                <a:gd name="connsiteX27" fmla="*/ 1653440 w 2190015"/>
                <a:gd name="connsiteY27" fmla="*/ 357674 h 465624"/>
                <a:gd name="connsiteX28" fmla="*/ 1637565 w 2190015"/>
                <a:gd name="connsiteY28" fmla="*/ 354499 h 465624"/>
                <a:gd name="connsiteX29" fmla="*/ 1618515 w 2190015"/>
                <a:gd name="connsiteY29" fmla="*/ 351324 h 465624"/>
                <a:gd name="connsiteX30" fmla="*/ 1558190 w 2190015"/>
                <a:gd name="connsiteY30" fmla="*/ 341799 h 465624"/>
                <a:gd name="connsiteX31" fmla="*/ 1405790 w 2190015"/>
                <a:gd name="connsiteY31" fmla="*/ 338624 h 465624"/>
                <a:gd name="connsiteX32" fmla="*/ 1380390 w 2190015"/>
                <a:gd name="connsiteY32" fmla="*/ 344974 h 465624"/>
                <a:gd name="connsiteX33" fmla="*/ 1374040 w 2190015"/>
                <a:gd name="connsiteY33" fmla="*/ 354499 h 465624"/>
                <a:gd name="connsiteX34" fmla="*/ 1354990 w 2190015"/>
                <a:gd name="connsiteY34" fmla="*/ 360849 h 465624"/>
                <a:gd name="connsiteX35" fmla="*/ 1345465 w 2190015"/>
                <a:gd name="connsiteY35" fmla="*/ 367199 h 465624"/>
                <a:gd name="connsiteX36" fmla="*/ 1335940 w 2190015"/>
                <a:gd name="connsiteY36" fmla="*/ 376724 h 465624"/>
                <a:gd name="connsiteX37" fmla="*/ 1316890 w 2190015"/>
                <a:gd name="connsiteY37" fmla="*/ 392599 h 465624"/>
                <a:gd name="connsiteX38" fmla="*/ 1304190 w 2190015"/>
                <a:gd name="connsiteY38" fmla="*/ 411649 h 465624"/>
                <a:gd name="connsiteX39" fmla="*/ 1288315 w 2190015"/>
                <a:gd name="connsiteY39" fmla="*/ 427524 h 465624"/>
                <a:gd name="connsiteX40" fmla="*/ 1278790 w 2190015"/>
                <a:gd name="connsiteY40" fmla="*/ 437049 h 465624"/>
                <a:gd name="connsiteX41" fmla="*/ 1269265 w 2190015"/>
                <a:gd name="connsiteY41" fmla="*/ 456099 h 465624"/>
                <a:gd name="connsiteX42" fmla="*/ 1256565 w 2190015"/>
                <a:gd name="connsiteY42" fmla="*/ 465624 h 465624"/>
                <a:gd name="connsiteX43" fmla="*/ 1231165 w 2190015"/>
                <a:gd name="connsiteY43" fmla="*/ 452924 h 465624"/>
                <a:gd name="connsiteX44" fmla="*/ 1212115 w 2190015"/>
                <a:gd name="connsiteY44" fmla="*/ 446574 h 465624"/>
                <a:gd name="connsiteX45" fmla="*/ 1199415 w 2190015"/>
                <a:gd name="connsiteY45" fmla="*/ 440224 h 465624"/>
                <a:gd name="connsiteX46" fmla="*/ 1186715 w 2190015"/>
                <a:gd name="connsiteY46" fmla="*/ 437049 h 465624"/>
                <a:gd name="connsiteX47" fmla="*/ 1177190 w 2190015"/>
                <a:gd name="connsiteY47" fmla="*/ 424349 h 465624"/>
                <a:gd name="connsiteX48" fmla="*/ 1154965 w 2190015"/>
                <a:gd name="connsiteY48" fmla="*/ 414824 h 465624"/>
                <a:gd name="connsiteX49" fmla="*/ 1145440 w 2190015"/>
                <a:gd name="connsiteY49" fmla="*/ 408474 h 465624"/>
                <a:gd name="connsiteX50" fmla="*/ 1034315 w 2190015"/>
                <a:gd name="connsiteY50" fmla="*/ 405299 h 465624"/>
                <a:gd name="connsiteX51" fmla="*/ 970815 w 2190015"/>
                <a:gd name="connsiteY51" fmla="*/ 414824 h 465624"/>
                <a:gd name="connsiteX52" fmla="*/ 961290 w 2190015"/>
                <a:gd name="connsiteY52" fmla="*/ 421174 h 465624"/>
                <a:gd name="connsiteX53" fmla="*/ 942240 w 2190015"/>
                <a:gd name="connsiteY53" fmla="*/ 430699 h 465624"/>
                <a:gd name="connsiteX54" fmla="*/ 929540 w 2190015"/>
                <a:gd name="connsiteY54" fmla="*/ 440224 h 465624"/>
                <a:gd name="connsiteX55" fmla="*/ 900965 w 2190015"/>
                <a:gd name="connsiteY55" fmla="*/ 443399 h 465624"/>
                <a:gd name="connsiteX56" fmla="*/ 878740 w 2190015"/>
                <a:gd name="connsiteY56" fmla="*/ 437049 h 465624"/>
                <a:gd name="connsiteX57" fmla="*/ 846990 w 2190015"/>
                <a:gd name="connsiteY57" fmla="*/ 417999 h 465624"/>
                <a:gd name="connsiteX58" fmla="*/ 840640 w 2190015"/>
                <a:gd name="connsiteY58" fmla="*/ 408474 h 465624"/>
                <a:gd name="connsiteX59" fmla="*/ 831115 w 2190015"/>
                <a:gd name="connsiteY59" fmla="*/ 398949 h 465624"/>
                <a:gd name="connsiteX60" fmla="*/ 812065 w 2190015"/>
                <a:gd name="connsiteY60" fmla="*/ 379899 h 465624"/>
                <a:gd name="connsiteX61" fmla="*/ 799365 w 2190015"/>
                <a:gd name="connsiteY61" fmla="*/ 357674 h 465624"/>
                <a:gd name="connsiteX62" fmla="*/ 789840 w 2190015"/>
                <a:gd name="connsiteY62" fmla="*/ 348149 h 465624"/>
                <a:gd name="connsiteX63" fmla="*/ 780315 w 2190015"/>
                <a:gd name="connsiteY63" fmla="*/ 344974 h 465624"/>
                <a:gd name="connsiteX64" fmla="*/ 745390 w 2190015"/>
                <a:gd name="connsiteY64" fmla="*/ 325924 h 465624"/>
                <a:gd name="connsiteX65" fmla="*/ 662840 w 2190015"/>
                <a:gd name="connsiteY65" fmla="*/ 322749 h 465624"/>
                <a:gd name="connsiteX66" fmla="*/ 653315 w 2190015"/>
                <a:gd name="connsiteY66" fmla="*/ 332274 h 465624"/>
                <a:gd name="connsiteX67" fmla="*/ 631090 w 2190015"/>
                <a:gd name="connsiteY67" fmla="*/ 341799 h 465624"/>
                <a:gd name="connsiteX68" fmla="*/ 621565 w 2190015"/>
                <a:gd name="connsiteY68" fmla="*/ 344974 h 465624"/>
                <a:gd name="connsiteX69" fmla="*/ 608865 w 2190015"/>
                <a:gd name="connsiteY69" fmla="*/ 351324 h 465624"/>
                <a:gd name="connsiteX70" fmla="*/ 592990 w 2190015"/>
                <a:gd name="connsiteY70" fmla="*/ 354499 h 465624"/>
                <a:gd name="connsiteX71" fmla="*/ 580290 w 2190015"/>
                <a:gd name="connsiteY71" fmla="*/ 360849 h 465624"/>
                <a:gd name="connsiteX72" fmla="*/ 570765 w 2190015"/>
                <a:gd name="connsiteY72" fmla="*/ 364024 h 465624"/>
                <a:gd name="connsiteX73" fmla="*/ 545365 w 2190015"/>
                <a:gd name="connsiteY73" fmla="*/ 383074 h 465624"/>
                <a:gd name="connsiteX74" fmla="*/ 526315 w 2190015"/>
                <a:gd name="connsiteY74" fmla="*/ 392599 h 465624"/>
                <a:gd name="connsiteX75" fmla="*/ 513615 w 2190015"/>
                <a:gd name="connsiteY75" fmla="*/ 402124 h 465624"/>
                <a:gd name="connsiteX76" fmla="*/ 494565 w 2190015"/>
                <a:gd name="connsiteY76" fmla="*/ 408474 h 465624"/>
                <a:gd name="connsiteX77" fmla="*/ 485040 w 2190015"/>
                <a:gd name="connsiteY77" fmla="*/ 414824 h 465624"/>
                <a:gd name="connsiteX78" fmla="*/ 465990 w 2190015"/>
                <a:gd name="connsiteY78" fmla="*/ 427524 h 465624"/>
                <a:gd name="connsiteX79" fmla="*/ 446940 w 2190015"/>
                <a:gd name="connsiteY79" fmla="*/ 433874 h 465624"/>
                <a:gd name="connsiteX80" fmla="*/ 392965 w 2190015"/>
                <a:gd name="connsiteY80" fmla="*/ 440224 h 465624"/>
                <a:gd name="connsiteX81" fmla="*/ 383440 w 2190015"/>
                <a:gd name="connsiteY81" fmla="*/ 433874 h 465624"/>
                <a:gd name="connsiteX82" fmla="*/ 373915 w 2190015"/>
                <a:gd name="connsiteY82" fmla="*/ 430699 h 465624"/>
                <a:gd name="connsiteX83" fmla="*/ 354865 w 2190015"/>
                <a:gd name="connsiteY83" fmla="*/ 424349 h 465624"/>
                <a:gd name="connsiteX84" fmla="*/ 345340 w 2190015"/>
                <a:gd name="connsiteY84" fmla="*/ 417999 h 465624"/>
                <a:gd name="connsiteX85" fmla="*/ 313590 w 2190015"/>
                <a:gd name="connsiteY85" fmla="*/ 411649 h 465624"/>
                <a:gd name="connsiteX86" fmla="*/ 300890 w 2190015"/>
                <a:gd name="connsiteY86" fmla="*/ 414824 h 465624"/>
                <a:gd name="connsiteX87" fmla="*/ 291365 w 2190015"/>
                <a:gd name="connsiteY87" fmla="*/ 421174 h 465624"/>
                <a:gd name="connsiteX88" fmla="*/ 281840 w 2190015"/>
                <a:gd name="connsiteY88" fmla="*/ 424349 h 465624"/>
                <a:gd name="connsiteX89" fmla="*/ 224690 w 2190015"/>
                <a:gd name="connsiteY89" fmla="*/ 437049 h 465624"/>
                <a:gd name="connsiteX90" fmla="*/ 221515 w 2190015"/>
                <a:gd name="connsiteY90" fmla="*/ 414824 h 465624"/>
                <a:gd name="connsiteX91" fmla="*/ 218340 w 2190015"/>
                <a:gd name="connsiteY91" fmla="*/ 405299 h 465624"/>
                <a:gd name="connsiteX92" fmla="*/ 211990 w 2190015"/>
                <a:gd name="connsiteY92" fmla="*/ 383074 h 465624"/>
                <a:gd name="connsiteX93" fmla="*/ 189765 w 2190015"/>
                <a:gd name="connsiteY93" fmla="*/ 354499 h 465624"/>
                <a:gd name="connsiteX94" fmla="*/ 180240 w 2190015"/>
                <a:gd name="connsiteY94" fmla="*/ 335449 h 465624"/>
                <a:gd name="connsiteX95" fmla="*/ 154840 w 2190015"/>
                <a:gd name="connsiteY95" fmla="*/ 313224 h 465624"/>
                <a:gd name="connsiteX96" fmla="*/ 148490 w 2190015"/>
                <a:gd name="connsiteY96" fmla="*/ 303699 h 465624"/>
                <a:gd name="connsiteX97" fmla="*/ 135790 w 2190015"/>
                <a:gd name="connsiteY97" fmla="*/ 290999 h 465624"/>
                <a:gd name="connsiteX98" fmla="*/ 119915 w 2190015"/>
                <a:gd name="connsiteY98" fmla="*/ 265599 h 465624"/>
                <a:gd name="connsiteX99" fmla="*/ 91340 w 2190015"/>
                <a:gd name="connsiteY99" fmla="*/ 224324 h 465624"/>
                <a:gd name="connsiteX100" fmla="*/ 88165 w 2190015"/>
                <a:gd name="connsiteY100" fmla="*/ 214799 h 465624"/>
                <a:gd name="connsiteX101" fmla="*/ 72290 w 2190015"/>
                <a:gd name="connsiteY101" fmla="*/ 189399 h 465624"/>
                <a:gd name="connsiteX102" fmla="*/ 62765 w 2190015"/>
                <a:gd name="connsiteY102" fmla="*/ 176699 h 465624"/>
                <a:gd name="connsiteX103" fmla="*/ 58796 w 2190015"/>
                <a:gd name="connsiteY103" fmla="*/ 152887 h 465624"/>
                <a:gd name="connsiteX104" fmla="*/ 39746 w 2190015"/>
                <a:gd name="connsiteY104" fmla="*/ 98913 h 465624"/>
                <a:gd name="connsiteX105" fmla="*/ 0 w 2190015"/>
                <a:gd name="connsiteY105" fmla="*/ 0 h 465624"/>
                <a:gd name="connsiteX0" fmla="*/ 0 w 2190015"/>
                <a:gd name="connsiteY0" fmla="*/ 0 h 465624"/>
                <a:gd name="connsiteX1" fmla="*/ 2187837 w 2190015"/>
                <a:gd name="connsiteY1" fmla="*/ 111919 h 465624"/>
                <a:gd name="connsiteX2" fmla="*/ 2190015 w 2190015"/>
                <a:gd name="connsiteY2" fmla="*/ 157649 h 465624"/>
                <a:gd name="connsiteX3" fmla="*/ 2183665 w 2190015"/>
                <a:gd name="connsiteY3" fmla="*/ 186224 h 465624"/>
                <a:gd name="connsiteX4" fmla="*/ 2177315 w 2190015"/>
                <a:gd name="connsiteY4" fmla="*/ 195749 h 465624"/>
                <a:gd name="connsiteX5" fmla="*/ 2161440 w 2190015"/>
                <a:gd name="connsiteY5" fmla="*/ 202099 h 465624"/>
                <a:gd name="connsiteX6" fmla="*/ 2139215 w 2190015"/>
                <a:gd name="connsiteY6" fmla="*/ 217974 h 465624"/>
                <a:gd name="connsiteX7" fmla="*/ 2123340 w 2190015"/>
                <a:gd name="connsiteY7" fmla="*/ 230674 h 465624"/>
                <a:gd name="connsiteX8" fmla="*/ 2110640 w 2190015"/>
                <a:gd name="connsiteY8" fmla="*/ 237024 h 465624"/>
                <a:gd name="connsiteX9" fmla="*/ 2091590 w 2190015"/>
                <a:gd name="connsiteY9" fmla="*/ 249724 h 465624"/>
                <a:gd name="connsiteX10" fmla="*/ 2082065 w 2190015"/>
                <a:gd name="connsiteY10" fmla="*/ 252899 h 465624"/>
                <a:gd name="connsiteX11" fmla="*/ 2063015 w 2190015"/>
                <a:gd name="connsiteY11" fmla="*/ 268774 h 465624"/>
                <a:gd name="connsiteX12" fmla="*/ 2050315 w 2190015"/>
                <a:gd name="connsiteY12" fmla="*/ 275124 h 465624"/>
                <a:gd name="connsiteX13" fmla="*/ 2034440 w 2190015"/>
                <a:gd name="connsiteY13" fmla="*/ 284649 h 465624"/>
                <a:gd name="connsiteX14" fmla="*/ 2002690 w 2190015"/>
                <a:gd name="connsiteY14" fmla="*/ 294174 h 465624"/>
                <a:gd name="connsiteX15" fmla="*/ 1993165 w 2190015"/>
                <a:gd name="connsiteY15" fmla="*/ 303699 h 465624"/>
                <a:gd name="connsiteX16" fmla="*/ 1970940 w 2190015"/>
                <a:gd name="connsiteY16" fmla="*/ 313224 h 465624"/>
                <a:gd name="connsiteX17" fmla="*/ 1958240 w 2190015"/>
                <a:gd name="connsiteY17" fmla="*/ 322749 h 465624"/>
                <a:gd name="connsiteX18" fmla="*/ 1945540 w 2190015"/>
                <a:gd name="connsiteY18" fmla="*/ 329099 h 465624"/>
                <a:gd name="connsiteX19" fmla="*/ 1932840 w 2190015"/>
                <a:gd name="connsiteY19" fmla="*/ 338624 h 465624"/>
                <a:gd name="connsiteX20" fmla="*/ 1888390 w 2190015"/>
                <a:gd name="connsiteY20" fmla="*/ 364024 h 465624"/>
                <a:gd name="connsiteX21" fmla="*/ 1875690 w 2190015"/>
                <a:gd name="connsiteY21" fmla="*/ 367199 h 465624"/>
                <a:gd name="connsiteX22" fmla="*/ 1853465 w 2190015"/>
                <a:gd name="connsiteY22" fmla="*/ 373549 h 465624"/>
                <a:gd name="connsiteX23" fmla="*/ 1764565 w 2190015"/>
                <a:gd name="connsiteY23" fmla="*/ 379899 h 465624"/>
                <a:gd name="connsiteX24" fmla="*/ 1742340 w 2190015"/>
                <a:gd name="connsiteY24" fmla="*/ 376724 h 465624"/>
                <a:gd name="connsiteX25" fmla="*/ 1713765 w 2190015"/>
                <a:gd name="connsiteY25" fmla="*/ 373549 h 465624"/>
                <a:gd name="connsiteX26" fmla="*/ 1685190 w 2190015"/>
                <a:gd name="connsiteY26" fmla="*/ 364024 h 465624"/>
                <a:gd name="connsiteX27" fmla="*/ 1653440 w 2190015"/>
                <a:gd name="connsiteY27" fmla="*/ 357674 h 465624"/>
                <a:gd name="connsiteX28" fmla="*/ 1637565 w 2190015"/>
                <a:gd name="connsiteY28" fmla="*/ 354499 h 465624"/>
                <a:gd name="connsiteX29" fmla="*/ 1618515 w 2190015"/>
                <a:gd name="connsiteY29" fmla="*/ 351324 h 465624"/>
                <a:gd name="connsiteX30" fmla="*/ 1558190 w 2190015"/>
                <a:gd name="connsiteY30" fmla="*/ 341799 h 465624"/>
                <a:gd name="connsiteX31" fmla="*/ 1405790 w 2190015"/>
                <a:gd name="connsiteY31" fmla="*/ 338624 h 465624"/>
                <a:gd name="connsiteX32" fmla="*/ 1380390 w 2190015"/>
                <a:gd name="connsiteY32" fmla="*/ 344974 h 465624"/>
                <a:gd name="connsiteX33" fmla="*/ 1374040 w 2190015"/>
                <a:gd name="connsiteY33" fmla="*/ 354499 h 465624"/>
                <a:gd name="connsiteX34" fmla="*/ 1354990 w 2190015"/>
                <a:gd name="connsiteY34" fmla="*/ 360849 h 465624"/>
                <a:gd name="connsiteX35" fmla="*/ 1345465 w 2190015"/>
                <a:gd name="connsiteY35" fmla="*/ 367199 h 465624"/>
                <a:gd name="connsiteX36" fmla="*/ 1335940 w 2190015"/>
                <a:gd name="connsiteY36" fmla="*/ 376724 h 465624"/>
                <a:gd name="connsiteX37" fmla="*/ 1316890 w 2190015"/>
                <a:gd name="connsiteY37" fmla="*/ 392599 h 465624"/>
                <a:gd name="connsiteX38" fmla="*/ 1304190 w 2190015"/>
                <a:gd name="connsiteY38" fmla="*/ 411649 h 465624"/>
                <a:gd name="connsiteX39" fmla="*/ 1288315 w 2190015"/>
                <a:gd name="connsiteY39" fmla="*/ 427524 h 465624"/>
                <a:gd name="connsiteX40" fmla="*/ 1278790 w 2190015"/>
                <a:gd name="connsiteY40" fmla="*/ 437049 h 465624"/>
                <a:gd name="connsiteX41" fmla="*/ 1269265 w 2190015"/>
                <a:gd name="connsiteY41" fmla="*/ 456099 h 465624"/>
                <a:gd name="connsiteX42" fmla="*/ 1256565 w 2190015"/>
                <a:gd name="connsiteY42" fmla="*/ 465624 h 465624"/>
                <a:gd name="connsiteX43" fmla="*/ 1231165 w 2190015"/>
                <a:gd name="connsiteY43" fmla="*/ 452924 h 465624"/>
                <a:gd name="connsiteX44" fmla="*/ 1212115 w 2190015"/>
                <a:gd name="connsiteY44" fmla="*/ 446574 h 465624"/>
                <a:gd name="connsiteX45" fmla="*/ 1199415 w 2190015"/>
                <a:gd name="connsiteY45" fmla="*/ 440224 h 465624"/>
                <a:gd name="connsiteX46" fmla="*/ 1186715 w 2190015"/>
                <a:gd name="connsiteY46" fmla="*/ 437049 h 465624"/>
                <a:gd name="connsiteX47" fmla="*/ 1177190 w 2190015"/>
                <a:gd name="connsiteY47" fmla="*/ 424349 h 465624"/>
                <a:gd name="connsiteX48" fmla="*/ 1154965 w 2190015"/>
                <a:gd name="connsiteY48" fmla="*/ 414824 h 465624"/>
                <a:gd name="connsiteX49" fmla="*/ 1145440 w 2190015"/>
                <a:gd name="connsiteY49" fmla="*/ 408474 h 465624"/>
                <a:gd name="connsiteX50" fmla="*/ 1034315 w 2190015"/>
                <a:gd name="connsiteY50" fmla="*/ 405299 h 465624"/>
                <a:gd name="connsiteX51" fmla="*/ 970815 w 2190015"/>
                <a:gd name="connsiteY51" fmla="*/ 414824 h 465624"/>
                <a:gd name="connsiteX52" fmla="*/ 961290 w 2190015"/>
                <a:gd name="connsiteY52" fmla="*/ 421174 h 465624"/>
                <a:gd name="connsiteX53" fmla="*/ 942240 w 2190015"/>
                <a:gd name="connsiteY53" fmla="*/ 430699 h 465624"/>
                <a:gd name="connsiteX54" fmla="*/ 929540 w 2190015"/>
                <a:gd name="connsiteY54" fmla="*/ 440224 h 465624"/>
                <a:gd name="connsiteX55" fmla="*/ 900965 w 2190015"/>
                <a:gd name="connsiteY55" fmla="*/ 443399 h 465624"/>
                <a:gd name="connsiteX56" fmla="*/ 878740 w 2190015"/>
                <a:gd name="connsiteY56" fmla="*/ 437049 h 465624"/>
                <a:gd name="connsiteX57" fmla="*/ 846990 w 2190015"/>
                <a:gd name="connsiteY57" fmla="*/ 417999 h 465624"/>
                <a:gd name="connsiteX58" fmla="*/ 840640 w 2190015"/>
                <a:gd name="connsiteY58" fmla="*/ 408474 h 465624"/>
                <a:gd name="connsiteX59" fmla="*/ 831115 w 2190015"/>
                <a:gd name="connsiteY59" fmla="*/ 398949 h 465624"/>
                <a:gd name="connsiteX60" fmla="*/ 812065 w 2190015"/>
                <a:gd name="connsiteY60" fmla="*/ 379899 h 465624"/>
                <a:gd name="connsiteX61" fmla="*/ 799365 w 2190015"/>
                <a:gd name="connsiteY61" fmla="*/ 357674 h 465624"/>
                <a:gd name="connsiteX62" fmla="*/ 789840 w 2190015"/>
                <a:gd name="connsiteY62" fmla="*/ 348149 h 465624"/>
                <a:gd name="connsiteX63" fmla="*/ 780315 w 2190015"/>
                <a:gd name="connsiteY63" fmla="*/ 344974 h 465624"/>
                <a:gd name="connsiteX64" fmla="*/ 745390 w 2190015"/>
                <a:gd name="connsiteY64" fmla="*/ 325924 h 465624"/>
                <a:gd name="connsiteX65" fmla="*/ 662840 w 2190015"/>
                <a:gd name="connsiteY65" fmla="*/ 322749 h 465624"/>
                <a:gd name="connsiteX66" fmla="*/ 653315 w 2190015"/>
                <a:gd name="connsiteY66" fmla="*/ 332274 h 465624"/>
                <a:gd name="connsiteX67" fmla="*/ 631090 w 2190015"/>
                <a:gd name="connsiteY67" fmla="*/ 341799 h 465624"/>
                <a:gd name="connsiteX68" fmla="*/ 621565 w 2190015"/>
                <a:gd name="connsiteY68" fmla="*/ 344974 h 465624"/>
                <a:gd name="connsiteX69" fmla="*/ 608865 w 2190015"/>
                <a:gd name="connsiteY69" fmla="*/ 351324 h 465624"/>
                <a:gd name="connsiteX70" fmla="*/ 592990 w 2190015"/>
                <a:gd name="connsiteY70" fmla="*/ 354499 h 465624"/>
                <a:gd name="connsiteX71" fmla="*/ 580290 w 2190015"/>
                <a:gd name="connsiteY71" fmla="*/ 360849 h 465624"/>
                <a:gd name="connsiteX72" fmla="*/ 570765 w 2190015"/>
                <a:gd name="connsiteY72" fmla="*/ 364024 h 465624"/>
                <a:gd name="connsiteX73" fmla="*/ 545365 w 2190015"/>
                <a:gd name="connsiteY73" fmla="*/ 383074 h 465624"/>
                <a:gd name="connsiteX74" fmla="*/ 526315 w 2190015"/>
                <a:gd name="connsiteY74" fmla="*/ 392599 h 465624"/>
                <a:gd name="connsiteX75" fmla="*/ 513615 w 2190015"/>
                <a:gd name="connsiteY75" fmla="*/ 402124 h 465624"/>
                <a:gd name="connsiteX76" fmla="*/ 494565 w 2190015"/>
                <a:gd name="connsiteY76" fmla="*/ 408474 h 465624"/>
                <a:gd name="connsiteX77" fmla="*/ 485040 w 2190015"/>
                <a:gd name="connsiteY77" fmla="*/ 414824 h 465624"/>
                <a:gd name="connsiteX78" fmla="*/ 465990 w 2190015"/>
                <a:gd name="connsiteY78" fmla="*/ 427524 h 465624"/>
                <a:gd name="connsiteX79" fmla="*/ 446940 w 2190015"/>
                <a:gd name="connsiteY79" fmla="*/ 433874 h 465624"/>
                <a:gd name="connsiteX80" fmla="*/ 392965 w 2190015"/>
                <a:gd name="connsiteY80" fmla="*/ 440224 h 465624"/>
                <a:gd name="connsiteX81" fmla="*/ 383440 w 2190015"/>
                <a:gd name="connsiteY81" fmla="*/ 433874 h 465624"/>
                <a:gd name="connsiteX82" fmla="*/ 373915 w 2190015"/>
                <a:gd name="connsiteY82" fmla="*/ 430699 h 465624"/>
                <a:gd name="connsiteX83" fmla="*/ 354865 w 2190015"/>
                <a:gd name="connsiteY83" fmla="*/ 424349 h 465624"/>
                <a:gd name="connsiteX84" fmla="*/ 345340 w 2190015"/>
                <a:gd name="connsiteY84" fmla="*/ 417999 h 465624"/>
                <a:gd name="connsiteX85" fmla="*/ 313590 w 2190015"/>
                <a:gd name="connsiteY85" fmla="*/ 411649 h 465624"/>
                <a:gd name="connsiteX86" fmla="*/ 300890 w 2190015"/>
                <a:gd name="connsiteY86" fmla="*/ 414824 h 465624"/>
                <a:gd name="connsiteX87" fmla="*/ 291365 w 2190015"/>
                <a:gd name="connsiteY87" fmla="*/ 421174 h 465624"/>
                <a:gd name="connsiteX88" fmla="*/ 281840 w 2190015"/>
                <a:gd name="connsiteY88" fmla="*/ 424349 h 465624"/>
                <a:gd name="connsiteX89" fmla="*/ 224690 w 2190015"/>
                <a:gd name="connsiteY89" fmla="*/ 437049 h 465624"/>
                <a:gd name="connsiteX90" fmla="*/ 221515 w 2190015"/>
                <a:gd name="connsiteY90" fmla="*/ 414824 h 465624"/>
                <a:gd name="connsiteX91" fmla="*/ 218340 w 2190015"/>
                <a:gd name="connsiteY91" fmla="*/ 405299 h 465624"/>
                <a:gd name="connsiteX92" fmla="*/ 211990 w 2190015"/>
                <a:gd name="connsiteY92" fmla="*/ 383074 h 465624"/>
                <a:gd name="connsiteX93" fmla="*/ 189765 w 2190015"/>
                <a:gd name="connsiteY93" fmla="*/ 354499 h 465624"/>
                <a:gd name="connsiteX94" fmla="*/ 180240 w 2190015"/>
                <a:gd name="connsiteY94" fmla="*/ 335449 h 465624"/>
                <a:gd name="connsiteX95" fmla="*/ 154840 w 2190015"/>
                <a:gd name="connsiteY95" fmla="*/ 313224 h 465624"/>
                <a:gd name="connsiteX96" fmla="*/ 148490 w 2190015"/>
                <a:gd name="connsiteY96" fmla="*/ 303699 h 465624"/>
                <a:gd name="connsiteX97" fmla="*/ 135790 w 2190015"/>
                <a:gd name="connsiteY97" fmla="*/ 290999 h 465624"/>
                <a:gd name="connsiteX98" fmla="*/ 119915 w 2190015"/>
                <a:gd name="connsiteY98" fmla="*/ 265599 h 465624"/>
                <a:gd name="connsiteX99" fmla="*/ 91340 w 2190015"/>
                <a:gd name="connsiteY99" fmla="*/ 224324 h 465624"/>
                <a:gd name="connsiteX100" fmla="*/ 88165 w 2190015"/>
                <a:gd name="connsiteY100" fmla="*/ 214799 h 465624"/>
                <a:gd name="connsiteX101" fmla="*/ 72290 w 2190015"/>
                <a:gd name="connsiteY101" fmla="*/ 189399 h 465624"/>
                <a:gd name="connsiteX102" fmla="*/ 62765 w 2190015"/>
                <a:gd name="connsiteY102" fmla="*/ 176699 h 465624"/>
                <a:gd name="connsiteX103" fmla="*/ 58796 w 2190015"/>
                <a:gd name="connsiteY103" fmla="*/ 152887 h 465624"/>
                <a:gd name="connsiteX104" fmla="*/ 39746 w 2190015"/>
                <a:gd name="connsiteY104" fmla="*/ 98913 h 465624"/>
                <a:gd name="connsiteX105" fmla="*/ 0 w 2190015"/>
                <a:gd name="connsiteY105" fmla="*/ 0 h 465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2190015" h="465624">
                  <a:moveTo>
                    <a:pt x="0" y="0"/>
                  </a:moveTo>
                  <a:lnTo>
                    <a:pt x="2187837" y="111919"/>
                  </a:lnTo>
                  <a:lnTo>
                    <a:pt x="2190015" y="157649"/>
                  </a:lnTo>
                  <a:cubicBezTo>
                    <a:pt x="2189450" y="160474"/>
                    <a:pt x="2185346" y="182301"/>
                    <a:pt x="2183665" y="186224"/>
                  </a:cubicBezTo>
                  <a:cubicBezTo>
                    <a:pt x="2182162" y="189731"/>
                    <a:pt x="2179432" y="192574"/>
                    <a:pt x="2177315" y="195749"/>
                  </a:cubicBezTo>
                  <a:cubicBezTo>
                    <a:pt x="2172023" y="197866"/>
                    <a:pt x="2166422" y="199331"/>
                    <a:pt x="2161440" y="202099"/>
                  </a:cubicBezTo>
                  <a:cubicBezTo>
                    <a:pt x="2148497" y="209290"/>
                    <a:pt x="2151117" y="212023"/>
                    <a:pt x="2139215" y="217974"/>
                  </a:cubicBezTo>
                  <a:cubicBezTo>
                    <a:pt x="2123879" y="225642"/>
                    <a:pt x="2134044" y="214617"/>
                    <a:pt x="2123340" y="230674"/>
                  </a:cubicBezTo>
                  <a:lnTo>
                    <a:pt x="2110640" y="237024"/>
                  </a:lnTo>
                  <a:cubicBezTo>
                    <a:pt x="2103814" y="240437"/>
                    <a:pt x="2098261" y="246018"/>
                    <a:pt x="2091590" y="249724"/>
                  </a:cubicBezTo>
                  <a:cubicBezTo>
                    <a:pt x="2088664" y="251349"/>
                    <a:pt x="2084850" y="251043"/>
                    <a:pt x="2082065" y="252899"/>
                  </a:cubicBezTo>
                  <a:cubicBezTo>
                    <a:pt x="2042665" y="279166"/>
                    <a:pt x="2099372" y="247999"/>
                    <a:pt x="2063015" y="268774"/>
                  </a:cubicBezTo>
                  <a:cubicBezTo>
                    <a:pt x="2058906" y="271122"/>
                    <a:pt x="2054452" y="272825"/>
                    <a:pt x="2050315" y="275124"/>
                  </a:cubicBezTo>
                  <a:cubicBezTo>
                    <a:pt x="2044920" y="278121"/>
                    <a:pt x="2039732" y="281474"/>
                    <a:pt x="2034440" y="284649"/>
                  </a:cubicBezTo>
                  <a:cubicBezTo>
                    <a:pt x="2023446" y="286848"/>
                    <a:pt x="2012518" y="288031"/>
                    <a:pt x="2002690" y="294174"/>
                  </a:cubicBezTo>
                  <a:cubicBezTo>
                    <a:pt x="1998882" y="296554"/>
                    <a:pt x="1996340" y="300524"/>
                    <a:pt x="1993165" y="303699"/>
                  </a:cubicBezTo>
                  <a:cubicBezTo>
                    <a:pt x="1983906" y="306785"/>
                    <a:pt x="1979908" y="307619"/>
                    <a:pt x="1970940" y="313224"/>
                  </a:cubicBezTo>
                  <a:cubicBezTo>
                    <a:pt x="1966453" y="316029"/>
                    <a:pt x="1962727" y="319944"/>
                    <a:pt x="1958240" y="322749"/>
                  </a:cubicBezTo>
                  <a:cubicBezTo>
                    <a:pt x="1954226" y="325257"/>
                    <a:pt x="1949554" y="326591"/>
                    <a:pt x="1945540" y="329099"/>
                  </a:cubicBezTo>
                  <a:cubicBezTo>
                    <a:pt x="1941053" y="331904"/>
                    <a:pt x="1937073" y="335449"/>
                    <a:pt x="1932840" y="338624"/>
                  </a:cubicBezTo>
                  <a:cubicBezTo>
                    <a:pt x="1919141" y="348898"/>
                    <a:pt x="1904210" y="357432"/>
                    <a:pt x="1888390" y="364024"/>
                  </a:cubicBezTo>
                  <a:cubicBezTo>
                    <a:pt x="1884362" y="365702"/>
                    <a:pt x="1879886" y="366000"/>
                    <a:pt x="1875690" y="367199"/>
                  </a:cubicBezTo>
                  <a:cubicBezTo>
                    <a:pt x="1863789" y="370599"/>
                    <a:pt x="1867113" y="371068"/>
                    <a:pt x="1853465" y="373549"/>
                  </a:cubicBezTo>
                  <a:cubicBezTo>
                    <a:pt x="1822061" y="379259"/>
                    <a:pt x="1800518" y="378187"/>
                    <a:pt x="1764565" y="379899"/>
                  </a:cubicBezTo>
                  <a:lnTo>
                    <a:pt x="1742340" y="376724"/>
                  </a:lnTo>
                  <a:cubicBezTo>
                    <a:pt x="1732830" y="375535"/>
                    <a:pt x="1723120" y="375628"/>
                    <a:pt x="1713765" y="373549"/>
                  </a:cubicBezTo>
                  <a:cubicBezTo>
                    <a:pt x="1703964" y="371371"/>
                    <a:pt x="1694786" y="366977"/>
                    <a:pt x="1685190" y="364024"/>
                  </a:cubicBezTo>
                  <a:cubicBezTo>
                    <a:pt x="1673022" y="360280"/>
                    <a:pt x="1666795" y="360102"/>
                    <a:pt x="1653440" y="357674"/>
                  </a:cubicBezTo>
                  <a:cubicBezTo>
                    <a:pt x="1648131" y="356709"/>
                    <a:pt x="1642874" y="355464"/>
                    <a:pt x="1637565" y="354499"/>
                  </a:cubicBezTo>
                  <a:cubicBezTo>
                    <a:pt x="1631231" y="353347"/>
                    <a:pt x="1624849" y="352476"/>
                    <a:pt x="1618515" y="351324"/>
                  </a:cubicBezTo>
                  <a:cubicBezTo>
                    <a:pt x="1596511" y="347323"/>
                    <a:pt x="1584275" y="343061"/>
                    <a:pt x="1558190" y="341799"/>
                  </a:cubicBezTo>
                  <a:cubicBezTo>
                    <a:pt x="1507438" y="339343"/>
                    <a:pt x="1456590" y="339682"/>
                    <a:pt x="1405790" y="338624"/>
                  </a:cubicBezTo>
                  <a:cubicBezTo>
                    <a:pt x="1405790" y="338624"/>
                    <a:pt x="1388196" y="341071"/>
                    <a:pt x="1380390" y="344974"/>
                  </a:cubicBezTo>
                  <a:cubicBezTo>
                    <a:pt x="1376977" y="346681"/>
                    <a:pt x="1376157" y="351324"/>
                    <a:pt x="1374040" y="354499"/>
                  </a:cubicBezTo>
                  <a:cubicBezTo>
                    <a:pt x="1374040" y="354499"/>
                    <a:pt x="1361107" y="358131"/>
                    <a:pt x="1354990" y="360849"/>
                  </a:cubicBezTo>
                  <a:cubicBezTo>
                    <a:pt x="1351503" y="362399"/>
                    <a:pt x="1348396" y="364756"/>
                    <a:pt x="1345465" y="367199"/>
                  </a:cubicBezTo>
                  <a:cubicBezTo>
                    <a:pt x="1342016" y="370074"/>
                    <a:pt x="1339389" y="373849"/>
                    <a:pt x="1335940" y="376724"/>
                  </a:cubicBezTo>
                  <a:cubicBezTo>
                    <a:pt x="1309418" y="398826"/>
                    <a:pt x="1344717" y="364772"/>
                    <a:pt x="1316890" y="392599"/>
                  </a:cubicBezTo>
                  <a:cubicBezTo>
                    <a:pt x="1311494" y="397995"/>
                    <a:pt x="1308423" y="405299"/>
                    <a:pt x="1304190" y="411649"/>
                  </a:cubicBezTo>
                  <a:cubicBezTo>
                    <a:pt x="1286728" y="423291"/>
                    <a:pt x="1301544" y="411649"/>
                    <a:pt x="1288315" y="427524"/>
                  </a:cubicBezTo>
                  <a:cubicBezTo>
                    <a:pt x="1285440" y="430973"/>
                    <a:pt x="1281281" y="433313"/>
                    <a:pt x="1278790" y="437049"/>
                  </a:cubicBezTo>
                  <a:cubicBezTo>
                    <a:pt x="1268461" y="452543"/>
                    <a:pt x="1284253" y="441111"/>
                    <a:pt x="1269265" y="456099"/>
                  </a:cubicBezTo>
                  <a:cubicBezTo>
                    <a:pt x="1265523" y="459841"/>
                    <a:pt x="1260798" y="462449"/>
                    <a:pt x="1256565" y="465624"/>
                  </a:cubicBezTo>
                  <a:cubicBezTo>
                    <a:pt x="1228987" y="456431"/>
                    <a:pt x="1272404" y="471669"/>
                    <a:pt x="1231165" y="452924"/>
                  </a:cubicBezTo>
                  <a:cubicBezTo>
                    <a:pt x="1225071" y="450154"/>
                    <a:pt x="1218330" y="449060"/>
                    <a:pt x="1212115" y="446574"/>
                  </a:cubicBezTo>
                  <a:cubicBezTo>
                    <a:pt x="1207721" y="444816"/>
                    <a:pt x="1203847" y="441886"/>
                    <a:pt x="1199415" y="440224"/>
                  </a:cubicBezTo>
                  <a:cubicBezTo>
                    <a:pt x="1195329" y="438692"/>
                    <a:pt x="1190266" y="439585"/>
                    <a:pt x="1186715" y="437049"/>
                  </a:cubicBezTo>
                  <a:cubicBezTo>
                    <a:pt x="1182409" y="433973"/>
                    <a:pt x="1180365" y="428582"/>
                    <a:pt x="1177190" y="424349"/>
                  </a:cubicBezTo>
                  <a:cubicBezTo>
                    <a:pt x="1169782" y="421174"/>
                    <a:pt x="1162174" y="418429"/>
                    <a:pt x="1154965" y="414824"/>
                  </a:cubicBezTo>
                  <a:cubicBezTo>
                    <a:pt x="1151552" y="413117"/>
                    <a:pt x="1149244" y="408774"/>
                    <a:pt x="1145440" y="408474"/>
                  </a:cubicBezTo>
                  <a:cubicBezTo>
                    <a:pt x="1108498" y="405558"/>
                    <a:pt x="1071357" y="406357"/>
                    <a:pt x="1034315" y="405299"/>
                  </a:cubicBezTo>
                  <a:cubicBezTo>
                    <a:pt x="1005097" y="407386"/>
                    <a:pt x="994085" y="404482"/>
                    <a:pt x="970815" y="414824"/>
                  </a:cubicBezTo>
                  <a:cubicBezTo>
                    <a:pt x="967328" y="416374"/>
                    <a:pt x="964703" y="419467"/>
                    <a:pt x="961290" y="421174"/>
                  </a:cubicBezTo>
                  <a:cubicBezTo>
                    <a:pt x="940320" y="431659"/>
                    <a:pt x="963471" y="415534"/>
                    <a:pt x="942240" y="430699"/>
                  </a:cubicBezTo>
                  <a:cubicBezTo>
                    <a:pt x="937934" y="433775"/>
                    <a:pt x="934598" y="438668"/>
                    <a:pt x="929540" y="440224"/>
                  </a:cubicBezTo>
                  <a:cubicBezTo>
                    <a:pt x="920380" y="443042"/>
                    <a:pt x="910490" y="442341"/>
                    <a:pt x="900965" y="443399"/>
                  </a:cubicBezTo>
                  <a:cubicBezTo>
                    <a:pt x="894520" y="441788"/>
                    <a:pt x="885117" y="439782"/>
                    <a:pt x="878740" y="437049"/>
                  </a:cubicBezTo>
                  <a:cubicBezTo>
                    <a:pt x="868991" y="432871"/>
                    <a:pt x="854213" y="424319"/>
                    <a:pt x="846990" y="417999"/>
                  </a:cubicBezTo>
                  <a:cubicBezTo>
                    <a:pt x="844118" y="415486"/>
                    <a:pt x="842757" y="411649"/>
                    <a:pt x="840640" y="408474"/>
                  </a:cubicBezTo>
                  <a:cubicBezTo>
                    <a:pt x="838149" y="404738"/>
                    <a:pt x="834290" y="402124"/>
                    <a:pt x="831115" y="398949"/>
                  </a:cubicBezTo>
                  <a:cubicBezTo>
                    <a:pt x="824765" y="392599"/>
                    <a:pt x="818031" y="386611"/>
                    <a:pt x="812065" y="379899"/>
                  </a:cubicBezTo>
                  <a:cubicBezTo>
                    <a:pt x="801157" y="367628"/>
                    <a:pt x="809819" y="372309"/>
                    <a:pt x="799365" y="357674"/>
                  </a:cubicBezTo>
                  <a:cubicBezTo>
                    <a:pt x="796755" y="354020"/>
                    <a:pt x="793015" y="351324"/>
                    <a:pt x="789840" y="348149"/>
                  </a:cubicBezTo>
                  <a:cubicBezTo>
                    <a:pt x="786665" y="347091"/>
                    <a:pt x="783308" y="346471"/>
                    <a:pt x="780315" y="344974"/>
                  </a:cubicBezTo>
                  <a:cubicBezTo>
                    <a:pt x="766311" y="337972"/>
                    <a:pt x="765774" y="328922"/>
                    <a:pt x="745390" y="325924"/>
                  </a:cubicBezTo>
                  <a:cubicBezTo>
                    <a:pt x="718146" y="321918"/>
                    <a:pt x="690312" y="320854"/>
                    <a:pt x="662840" y="322749"/>
                  </a:cubicBezTo>
                  <a:cubicBezTo>
                    <a:pt x="658361" y="323058"/>
                    <a:pt x="656490" y="329099"/>
                    <a:pt x="653315" y="332274"/>
                  </a:cubicBezTo>
                  <a:cubicBezTo>
                    <a:pt x="626884" y="338882"/>
                    <a:pt x="653016" y="330836"/>
                    <a:pt x="631090" y="341799"/>
                  </a:cubicBezTo>
                  <a:cubicBezTo>
                    <a:pt x="628097" y="343296"/>
                    <a:pt x="624641" y="343656"/>
                    <a:pt x="621565" y="344974"/>
                  </a:cubicBezTo>
                  <a:cubicBezTo>
                    <a:pt x="617215" y="346838"/>
                    <a:pt x="613098" y="349207"/>
                    <a:pt x="608865" y="351324"/>
                  </a:cubicBezTo>
                  <a:cubicBezTo>
                    <a:pt x="603573" y="352382"/>
                    <a:pt x="598110" y="352792"/>
                    <a:pt x="592990" y="354499"/>
                  </a:cubicBezTo>
                  <a:cubicBezTo>
                    <a:pt x="588500" y="355996"/>
                    <a:pt x="584640" y="358985"/>
                    <a:pt x="580290" y="360849"/>
                  </a:cubicBezTo>
                  <a:cubicBezTo>
                    <a:pt x="577214" y="362167"/>
                    <a:pt x="573940" y="362966"/>
                    <a:pt x="570765" y="364024"/>
                  </a:cubicBezTo>
                  <a:cubicBezTo>
                    <a:pt x="560725" y="367371"/>
                    <a:pt x="553924" y="376849"/>
                    <a:pt x="545365" y="383074"/>
                  </a:cubicBezTo>
                  <a:cubicBezTo>
                    <a:pt x="514945" y="405198"/>
                    <a:pt x="555344" y="376011"/>
                    <a:pt x="526315" y="392599"/>
                  </a:cubicBezTo>
                  <a:cubicBezTo>
                    <a:pt x="521721" y="395224"/>
                    <a:pt x="517848" y="398949"/>
                    <a:pt x="513615" y="402124"/>
                  </a:cubicBezTo>
                  <a:lnTo>
                    <a:pt x="494565" y="408474"/>
                  </a:lnTo>
                  <a:cubicBezTo>
                    <a:pt x="490945" y="409681"/>
                    <a:pt x="488215" y="412707"/>
                    <a:pt x="485040" y="414824"/>
                  </a:cubicBezTo>
                  <a:lnTo>
                    <a:pt x="465990" y="427524"/>
                  </a:lnTo>
                  <a:cubicBezTo>
                    <a:pt x="460421" y="431237"/>
                    <a:pt x="453351" y="431951"/>
                    <a:pt x="446940" y="433874"/>
                  </a:cubicBezTo>
                  <a:cubicBezTo>
                    <a:pt x="426700" y="439946"/>
                    <a:pt x="420101" y="438137"/>
                    <a:pt x="392965" y="440224"/>
                  </a:cubicBezTo>
                  <a:lnTo>
                    <a:pt x="383440" y="433874"/>
                  </a:lnTo>
                  <a:cubicBezTo>
                    <a:pt x="380655" y="432018"/>
                    <a:pt x="377090" y="431757"/>
                    <a:pt x="373915" y="430699"/>
                  </a:cubicBezTo>
                  <a:cubicBezTo>
                    <a:pt x="367565" y="428582"/>
                    <a:pt x="360982" y="427067"/>
                    <a:pt x="354865" y="424349"/>
                  </a:cubicBezTo>
                  <a:cubicBezTo>
                    <a:pt x="351378" y="422799"/>
                    <a:pt x="348753" y="419706"/>
                    <a:pt x="345340" y="417999"/>
                  </a:cubicBezTo>
                  <a:cubicBezTo>
                    <a:pt x="336474" y="413566"/>
                    <a:pt x="321780" y="412819"/>
                    <a:pt x="313590" y="411649"/>
                  </a:cubicBezTo>
                  <a:cubicBezTo>
                    <a:pt x="309357" y="412707"/>
                    <a:pt x="304901" y="413105"/>
                    <a:pt x="300890" y="414824"/>
                  </a:cubicBezTo>
                  <a:cubicBezTo>
                    <a:pt x="297383" y="416327"/>
                    <a:pt x="294778" y="419467"/>
                    <a:pt x="291365" y="421174"/>
                  </a:cubicBezTo>
                  <a:cubicBezTo>
                    <a:pt x="288372" y="422671"/>
                    <a:pt x="284833" y="422852"/>
                    <a:pt x="281840" y="424349"/>
                  </a:cubicBezTo>
                  <a:cubicBezTo>
                    <a:pt x="261023" y="434758"/>
                    <a:pt x="267562" y="450447"/>
                    <a:pt x="224690" y="437049"/>
                  </a:cubicBezTo>
                  <a:cubicBezTo>
                    <a:pt x="217547" y="434817"/>
                    <a:pt x="222573" y="422232"/>
                    <a:pt x="221515" y="414824"/>
                  </a:cubicBezTo>
                  <a:cubicBezTo>
                    <a:pt x="220457" y="411649"/>
                    <a:pt x="219259" y="408517"/>
                    <a:pt x="218340" y="405299"/>
                  </a:cubicBezTo>
                  <a:cubicBezTo>
                    <a:pt x="210367" y="377392"/>
                    <a:pt x="219603" y="405912"/>
                    <a:pt x="211990" y="383074"/>
                  </a:cubicBezTo>
                  <a:cubicBezTo>
                    <a:pt x="206640" y="367025"/>
                    <a:pt x="198897" y="365457"/>
                    <a:pt x="189765" y="354499"/>
                  </a:cubicBezTo>
                  <a:cubicBezTo>
                    <a:pt x="182926" y="346293"/>
                    <a:pt x="183422" y="344995"/>
                    <a:pt x="180240" y="335449"/>
                  </a:cubicBezTo>
                  <a:cubicBezTo>
                    <a:pt x="168564" y="326692"/>
                    <a:pt x="164705" y="324733"/>
                    <a:pt x="154840" y="313224"/>
                  </a:cubicBezTo>
                  <a:cubicBezTo>
                    <a:pt x="152357" y="310327"/>
                    <a:pt x="150973" y="306596"/>
                    <a:pt x="148490" y="303699"/>
                  </a:cubicBezTo>
                  <a:cubicBezTo>
                    <a:pt x="144594" y="299153"/>
                    <a:pt x="139382" y="295788"/>
                    <a:pt x="135790" y="290999"/>
                  </a:cubicBezTo>
                  <a:cubicBezTo>
                    <a:pt x="129799" y="283012"/>
                    <a:pt x="125453" y="273906"/>
                    <a:pt x="119915" y="265599"/>
                  </a:cubicBezTo>
                  <a:cubicBezTo>
                    <a:pt x="100934" y="237127"/>
                    <a:pt x="118924" y="271610"/>
                    <a:pt x="91340" y="224324"/>
                  </a:cubicBezTo>
                  <a:cubicBezTo>
                    <a:pt x="89654" y="221433"/>
                    <a:pt x="89662" y="217792"/>
                    <a:pt x="88165" y="214799"/>
                  </a:cubicBezTo>
                  <a:cubicBezTo>
                    <a:pt x="85693" y="209856"/>
                    <a:pt x="76523" y="195749"/>
                    <a:pt x="72290" y="189399"/>
                  </a:cubicBezTo>
                  <a:cubicBezTo>
                    <a:pt x="68057" y="183049"/>
                    <a:pt x="66071" y="180831"/>
                    <a:pt x="62765" y="176699"/>
                  </a:cubicBezTo>
                  <a:cubicBezTo>
                    <a:pt x="57601" y="170244"/>
                    <a:pt x="63658" y="159572"/>
                    <a:pt x="58796" y="152887"/>
                  </a:cubicBezTo>
                  <a:cubicBezTo>
                    <a:pt x="44900" y="121575"/>
                    <a:pt x="60332" y="119499"/>
                    <a:pt x="39746" y="98913"/>
                  </a:cubicBezTo>
                  <a:cubicBezTo>
                    <a:pt x="35228" y="92136"/>
                    <a:pt x="4518" y="6777"/>
                    <a:pt x="0" y="0"/>
                  </a:cubicBezTo>
                  <a:close/>
                </a:path>
              </a:pathLst>
            </a:custGeom>
            <a:solidFill>
              <a:schemeClr val="bg1">
                <a:lumMod val="5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73" name="Freeform 72"/>
            <p:cNvSpPr/>
            <p:nvPr/>
          </p:nvSpPr>
          <p:spPr>
            <a:xfrm>
              <a:off x="2015756" y="2159079"/>
              <a:ext cx="2264492" cy="885825"/>
            </a:xfrm>
            <a:custGeom>
              <a:avLst/>
              <a:gdLst>
                <a:gd name="connsiteX0" fmla="*/ 1131017 w 2264492"/>
                <a:gd name="connsiteY0" fmla="*/ 130175 h 885825"/>
                <a:gd name="connsiteX1" fmla="*/ 848442 w 2264492"/>
                <a:gd name="connsiteY1" fmla="*/ 165100 h 885825"/>
                <a:gd name="connsiteX2" fmla="*/ 699217 w 2264492"/>
                <a:gd name="connsiteY2" fmla="*/ 168275 h 885825"/>
                <a:gd name="connsiteX3" fmla="*/ 689692 w 2264492"/>
                <a:gd name="connsiteY3" fmla="*/ 177800 h 885825"/>
                <a:gd name="connsiteX4" fmla="*/ 676992 w 2264492"/>
                <a:gd name="connsiteY4" fmla="*/ 180975 h 885825"/>
                <a:gd name="connsiteX5" fmla="*/ 667467 w 2264492"/>
                <a:gd name="connsiteY5" fmla="*/ 184150 h 885825"/>
                <a:gd name="connsiteX6" fmla="*/ 657942 w 2264492"/>
                <a:gd name="connsiteY6" fmla="*/ 193675 h 885825"/>
                <a:gd name="connsiteX7" fmla="*/ 648417 w 2264492"/>
                <a:gd name="connsiteY7" fmla="*/ 196850 h 885825"/>
                <a:gd name="connsiteX8" fmla="*/ 635717 w 2264492"/>
                <a:gd name="connsiteY8" fmla="*/ 203200 h 885825"/>
                <a:gd name="connsiteX9" fmla="*/ 626192 w 2264492"/>
                <a:gd name="connsiteY9" fmla="*/ 212725 h 885825"/>
                <a:gd name="connsiteX10" fmla="*/ 613492 w 2264492"/>
                <a:gd name="connsiteY10" fmla="*/ 219075 h 885825"/>
                <a:gd name="connsiteX11" fmla="*/ 591267 w 2264492"/>
                <a:gd name="connsiteY11" fmla="*/ 231775 h 885825"/>
                <a:gd name="connsiteX12" fmla="*/ 537292 w 2264492"/>
                <a:gd name="connsiteY12" fmla="*/ 225425 h 885825"/>
                <a:gd name="connsiteX13" fmla="*/ 527767 w 2264492"/>
                <a:gd name="connsiteY13" fmla="*/ 222250 h 885825"/>
                <a:gd name="connsiteX14" fmla="*/ 505542 w 2264492"/>
                <a:gd name="connsiteY14" fmla="*/ 219075 h 885825"/>
                <a:gd name="connsiteX15" fmla="*/ 476967 w 2264492"/>
                <a:gd name="connsiteY15" fmla="*/ 196850 h 885825"/>
                <a:gd name="connsiteX16" fmla="*/ 467442 w 2264492"/>
                <a:gd name="connsiteY16" fmla="*/ 177800 h 885825"/>
                <a:gd name="connsiteX17" fmla="*/ 461092 w 2264492"/>
                <a:gd name="connsiteY17" fmla="*/ 158750 h 885825"/>
                <a:gd name="connsiteX18" fmla="*/ 454742 w 2264492"/>
                <a:gd name="connsiteY18" fmla="*/ 149225 h 885825"/>
                <a:gd name="connsiteX19" fmla="*/ 442042 w 2264492"/>
                <a:gd name="connsiteY19" fmla="*/ 127000 h 885825"/>
                <a:gd name="connsiteX20" fmla="*/ 429342 w 2264492"/>
                <a:gd name="connsiteY20" fmla="*/ 117475 h 885825"/>
                <a:gd name="connsiteX21" fmla="*/ 410292 w 2264492"/>
                <a:gd name="connsiteY21" fmla="*/ 104775 h 885825"/>
                <a:gd name="connsiteX22" fmla="*/ 378542 w 2264492"/>
                <a:gd name="connsiteY22" fmla="*/ 88900 h 885825"/>
                <a:gd name="connsiteX23" fmla="*/ 353142 w 2264492"/>
                <a:gd name="connsiteY23" fmla="*/ 82550 h 885825"/>
                <a:gd name="connsiteX24" fmla="*/ 327742 w 2264492"/>
                <a:gd name="connsiteY24" fmla="*/ 69850 h 885825"/>
                <a:gd name="connsiteX25" fmla="*/ 308692 w 2264492"/>
                <a:gd name="connsiteY25" fmla="*/ 57150 h 885825"/>
                <a:gd name="connsiteX26" fmla="*/ 289642 w 2264492"/>
                <a:gd name="connsiteY26" fmla="*/ 41275 h 885825"/>
                <a:gd name="connsiteX27" fmla="*/ 280117 w 2264492"/>
                <a:gd name="connsiteY27" fmla="*/ 22225 h 885825"/>
                <a:gd name="connsiteX28" fmla="*/ 270592 w 2264492"/>
                <a:gd name="connsiteY28" fmla="*/ 3175 h 885825"/>
                <a:gd name="connsiteX29" fmla="*/ 261067 w 2264492"/>
                <a:gd name="connsiteY29" fmla="*/ 0 h 885825"/>
                <a:gd name="connsiteX30" fmla="*/ 219792 w 2264492"/>
                <a:gd name="connsiteY30" fmla="*/ 6350 h 885825"/>
                <a:gd name="connsiteX31" fmla="*/ 210267 w 2264492"/>
                <a:gd name="connsiteY31" fmla="*/ 15875 h 885825"/>
                <a:gd name="connsiteX32" fmla="*/ 200742 w 2264492"/>
                <a:gd name="connsiteY32" fmla="*/ 19050 h 885825"/>
                <a:gd name="connsiteX33" fmla="*/ 197567 w 2264492"/>
                <a:gd name="connsiteY33" fmla="*/ 34925 h 885825"/>
                <a:gd name="connsiteX34" fmla="*/ 194392 w 2264492"/>
                <a:gd name="connsiteY34" fmla="*/ 44450 h 885825"/>
                <a:gd name="connsiteX35" fmla="*/ 184867 w 2264492"/>
                <a:gd name="connsiteY35" fmla="*/ 82550 h 885825"/>
                <a:gd name="connsiteX36" fmla="*/ 181692 w 2264492"/>
                <a:gd name="connsiteY36" fmla="*/ 92075 h 885825"/>
                <a:gd name="connsiteX37" fmla="*/ 168992 w 2264492"/>
                <a:gd name="connsiteY37" fmla="*/ 111125 h 885825"/>
                <a:gd name="connsiteX38" fmla="*/ 162642 w 2264492"/>
                <a:gd name="connsiteY38" fmla="*/ 120650 h 885825"/>
                <a:gd name="connsiteX39" fmla="*/ 143592 w 2264492"/>
                <a:gd name="connsiteY39" fmla="*/ 136525 h 885825"/>
                <a:gd name="connsiteX40" fmla="*/ 118192 w 2264492"/>
                <a:gd name="connsiteY40" fmla="*/ 155575 h 885825"/>
                <a:gd name="connsiteX41" fmla="*/ 108667 w 2264492"/>
                <a:gd name="connsiteY41" fmla="*/ 165100 h 885825"/>
                <a:gd name="connsiteX42" fmla="*/ 102317 w 2264492"/>
                <a:gd name="connsiteY42" fmla="*/ 174625 h 885825"/>
                <a:gd name="connsiteX43" fmla="*/ 92792 w 2264492"/>
                <a:gd name="connsiteY43" fmla="*/ 180975 h 885825"/>
                <a:gd name="connsiteX44" fmla="*/ 76917 w 2264492"/>
                <a:gd name="connsiteY44" fmla="*/ 200025 h 885825"/>
                <a:gd name="connsiteX45" fmla="*/ 61042 w 2264492"/>
                <a:gd name="connsiteY45" fmla="*/ 215900 h 885825"/>
                <a:gd name="connsiteX46" fmla="*/ 54692 w 2264492"/>
                <a:gd name="connsiteY46" fmla="*/ 234950 h 885825"/>
                <a:gd name="connsiteX47" fmla="*/ 48342 w 2264492"/>
                <a:gd name="connsiteY47" fmla="*/ 244475 h 885825"/>
                <a:gd name="connsiteX48" fmla="*/ 38817 w 2264492"/>
                <a:gd name="connsiteY48" fmla="*/ 257175 h 885825"/>
                <a:gd name="connsiteX49" fmla="*/ 32467 w 2264492"/>
                <a:gd name="connsiteY49" fmla="*/ 273050 h 885825"/>
                <a:gd name="connsiteX50" fmla="*/ 22942 w 2264492"/>
                <a:gd name="connsiteY50" fmla="*/ 288925 h 885825"/>
                <a:gd name="connsiteX51" fmla="*/ 19767 w 2264492"/>
                <a:gd name="connsiteY51" fmla="*/ 301625 h 885825"/>
                <a:gd name="connsiteX52" fmla="*/ 16592 w 2264492"/>
                <a:gd name="connsiteY52" fmla="*/ 311150 h 885825"/>
                <a:gd name="connsiteX53" fmla="*/ 13417 w 2264492"/>
                <a:gd name="connsiteY53" fmla="*/ 327025 h 885825"/>
                <a:gd name="connsiteX54" fmla="*/ 7067 w 2264492"/>
                <a:gd name="connsiteY54" fmla="*/ 355600 h 885825"/>
                <a:gd name="connsiteX55" fmla="*/ 717 w 2264492"/>
                <a:gd name="connsiteY55" fmla="*/ 393700 h 885825"/>
                <a:gd name="connsiteX56" fmla="*/ 16592 w 2264492"/>
                <a:gd name="connsiteY56" fmla="*/ 495300 h 885825"/>
                <a:gd name="connsiteX57" fmla="*/ 26117 w 2264492"/>
                <a:gd name="connsiteY57" fmla="*/ 504825 h 885825"/>
                <a:gd name="connsiteX58" fmla="*/ 38817 w 2264492"/>
                <a:gd name="connsiteY58" fmla="*/ 523875 h 885825"/>
                <a:gd name="connsiteX59" fmla="*/ 57867 w 2264492"/>
                <a:gd name="connsiteY59" fmla="*/ 552450 h 885825"/>
                <a:gd name="connsiteX60" fmla="*/ 76917 w 2264492"/>
                <a:gd name="connsiteY60" fmla="*/ 577850 h 885825"/>
                <a:gd name="connsiteX61" fmla="*/ 92792 w 2264492"/>
                <a:gd name="connsiteY61" fmla="*/ 596900 h 885825"/>
                <a:gd name="connsiteX62" fmla="*/ 102317 w 2264492"/>
                <a:gd name="connsiteY62" fmla="*/ 609600 h 885825"/>
                <a:gd name="connsiteX63" fmla="*/ 118192 w 2264492"/>
                <a:gd name="connsiteY63" fmla="*/ 635000 h 885825"/>
                <a:gd name="connsiteX64" fmla="*/ 121367 w 2264492"/>
                <a:gd name="connsiteY64" fmla="*/ 644525 h 885825"/>
                <a:gd name="connsiteX65" fmla="*/ 149942 w 2264492"/>
                <a:gd name="connsiteY65" fmla="*/ 685800 h 885825"/>
                <a:gd name="connsiteX66" fmla="*/ 165817 w 2264492"/>
                <a:gd name="connsiteY66" fmla="*/ 711200 h 885825"/>
                <a:gd name="connsiteX67" fmla="*/ 178517 w 2264492"/>
                <a:gd name="connsiteY67" fmla="*/ 723900 h 885825"/>
                <a:gd name="connsiteX68" fmla="*/ 184867 w 2264492"/>
                <a:gd name="connsiteY68" fmla="*/ 733425 h 885825"/>
                <a:gd name="connsiteX69" fmla="*/ 210267 w 2264492"/>
                <a:gd name="connsiteY69" fmla="*/ 755650 h 885825"/>
                <a:gd name="connsiteX70" fmla="*/ 219792 w 2264492"/>
                <a:gd name="connsiteY70" fmla="*/ 774700 h 885825"/>
                <a:gd name="connsiteX71" fmla="*/ 242017 w 2264492"/>
                <a:gd name="connsiteY71" fmla="*/ 803275 h 885825"/>
                <a:gd name="connsiteX72" fmla="*/ 248367 w 2264492"/>
                <a:gd name="connsiteY72" fmla="*/ 825500 h 885825"/>
                <a:gd name="connsiteX73" fmla="*/ 251542 w 2264492"/>
                <a:gd name="connsiteY73" fmla="*/ 835025 h 885825"/>
                <a:gd name="connsiteX74" fmla="*/ 254717 w 2264492"/>
                <a:gd name="connsiteY74" fmla="*/ 857250 h 885825"/>
                <a:gd name="connsiteX75" fmla="*/ 311867 w 2264492"/>
                <a:gd name="connsiteY75" fmla="*/ 844550 h 885825"/>
                <a:gd name="connsiteX76" fmla="*/ 321392 w 2264492"/>
                <a:gd name="connsiteY76" fmla="*/ 841375 h 885825"/>
                <a:gd name="connsiteX77" fmla="*/ 330917 w 2264492"/>
                <a:gd name="connsiteY77" fmla="*/ 835025 h 885825"/>
                <a:gd name="connsiteX78" fmla="*/ 343617 w 2264492"/>
                <a:gd name="connsiteY78" fmla="*/ 831850 h 885825"/>
                <a:gd name="connsiteX79" fmla="*/ 375367 w 2264492"/>
                <a:gd name="connsiteY79" fmla="*/ 838200 h 885825"/>
                <a:gd name="connsiteX80" fmla="*/ 384892 w 2264492"/>
                <a:gd name="connsiteY80" fmla="*/ 844550 h 885825"/>
                <a:gd name="connsiteX81" fmla="*/ 403942 w 2264492"/>
                <a:gd name="connsiteY81" fmla="*/ 850900 h 885825"/>
                <a:gd name="connsiteX82" fmla="*/ 413467 w 2264492"/>
                <a:gd name="connsiteY82" fmla="*/ 854075 h 885825"/>
                <a:gd name="connsiteX83" fmla="*/ 422992 w 2264492"/>
                <a:gd name="connsiteY83" fmla="*/ 860425 h 885825"/>
                <a:gd name="connsiteX84" fmla="*/ 476967 w 2264492"/>
                <a:gd name="connsiteY84" fmla="*/ 854075 h 885825"/>
                <a:gd name="connsiteX85" fmla="*/ 496017 w 2264492"/>
                <a:gd name="connsiteY85" fmla="*/ 847725 h 885825"/>
                <a:gd name="connsiteX86" fmla="*/ 515067 w 2264492"/>
                <a:gd name="connsiteY86" fmla="*/ 835025 h 885825"/>
                <a:gd name="connsiteX87" fmla="*/ 524592 w 2264492"/>
                <a:gd name="connsiteY87" fmla="*/ 828675 h 885825"/>
                <a:gd name="connsiteX88" fmla="*/ 543642 w 2264492"/>
                <a:gd name="connsiteY88" fmla="*/ 822325 h 885825"/>
                <a:gd name="connsiteX89" fmla="*/ 556342 w 2264492"/>
                <a:gd name="connsiteY89" fmla="*/ 812800 h 885825"/>
                <a:gd name="connsiteX90" fmla="*/ 575392 w 2264492"/>
                <a:gd name="connsiteY90" fmla="*/ 803275 h 885825"/>
                <a:gd name="connsiteX91" fmla="*/ 600792 w 2264492"/>
                <a:gd name="connsiteY91" fmla="*/ 784225 h 885825"/>
                <a:gd name="connsiteX92" fmla="*/ 610317 w 2264492"/>
                <a:gd name="connsiteY92" fmla="*/ 781050 h 885825"/>
                <a:gd name="connsiteX93" fmla="*/ 623017 w 2264492"/>
                <a:gd name="connsiteY93" fmla="*/ 774700 h 885825"/>
                <a:gd name="connsiteX94" fmla="*/ 638892 w 2264492"/>
                <a:gd name="connsiteY94" fmla="*/ 771525 h 885825"/>
                <a:gd name="connsiteX95" fmla="*/ 651592 w 2264492"/>
                <a:gd name="connsiteY95" fmla="*/ 765175 h 885825"/>
                <a:gd name="connsiteX96" fmla="*/ 661117 w 2264492"/>
                <a:gd name="connsiteY96" fmla="*/ 762000 h 885825"/>
                <a:gd name="connsiteX97" fmla="*/ 683342 w 2264492"/>
                <a:gd name="connsiteY97" fmla="*/ 752475 h 885825"/>
                <a:gd name="connsiteX98" fmla="*/ 692867 w 2264492"/>
                <a:gd name="connsiteY98" fmla="*/ 742950 h 885825"/>
                <a:gd name="connsiteX99" fmla="*/ 775417 w 2264492"/>
                <a:gd name="connsiteY99" fmla="*/ 746125 h 885825"/>
                <a:gd name="connsiteX100" fmla="*/ 810342 w 2264492"/>
                <a:gd name="connsiteY100" fmla="*/ 765175 h 885825"/>
                <a:gd name="connsiteX101" fmla="*/ 819867 w 2264492"/>
                <a:gd name="connsiteY101" fmla="*/ 768350 h 885825"/>
                <a:gd name="connsiteX102" fmla="*/ 829392 w 2264492"/>
                <a:gd name="connsiteY102" fmla="*/ 777875 h 885825"/>
                <a:gd name="connsiteX103" fmla="*/ 842092 w 2264492"/>
                <a:gd name="connsiteY103" fmla="*/ 800100 h 885825"/>
                <a:gd name="connsiteX104" fmla="*/ 861142 w 2264492"/>
                <a:gd name="connsiteY104" fmla="*/ 819150 h 885825"/>
                <a:gd name="connsiteX105" fmla="*/ 870667 w 2264492"/>
                <a:gd name="connsiteY105" fmla="*/ 828675 h 885825"/>
                <a:gd name="connsiteX106" fmla="*/ 877017 w 2264492"/>
                <a:gd name="connsiteY106" fmla="*/ 838200 h 885825"/>
                <a:gd name="connsiteX107" fmla="*/ 908767 w 2264492"/>
                <a:gd name="connsiteY107" fmla="*/ 857250 h 885825"/>
                <a:gd name="connsiteX108" fmla="*/ 930992 w 2264492"/>
                <a:gd name="connsiteY108" fmla="*/ 863600 h 885825"/>
                <a:gd name="connsiteX109" fmla="*/ 959567 w 2264492"/>
                <a:gd name="connsiteY109" fmla="*/ 860425 h 885825"/>
                <a:gd name="connsiteX110" fmla="*/ 972267 w 2264492"/>
                <a:gd name="connsiteY110" fmla="*/ 850900 h 885825"/>
                <a:gd name="connsiteX111" fmla="*/ 991317 w 2264492"/>
                <a:gd name="connsiteY111" fmla="*/ 841375 h 885825"/>
                <a:gd name="connsiteX112" fmla="*/ 1000842 w 2264492"/>
                <a:gd name="connsiteY112" fmla="*/ 835025 h 885825"/>
                <a:gd name="connsiteX113" fmla="*/ 1064342 w 2264492"/>
                <a:gd name="connsiteY113" fmla="*/ 825500 h 885825"/>
                <a:gd name="connsiteX114" fmla="*/ 1175467 w 2264492"/>
                <a:gd name="connsiteY114" fmla="*/ 828675 h 885825"/>
                <a:gd name="connsiteX115" fmla="*/ 1184992 w 2264492"/>
                <a:gd name="connsiteY115" fmla="*/ 835025 h 885825"/>
                <a:gd name="connsiteX116" fmla="*/ 1207217 w 2264492"/>
                <a:gd name="connsiteY116" fmla="*/ 844550 h 885825"/>
                <a:gd name="connsiteX117" fmla="*/ 1216742 w 2264492"/>
                <a:gd name="connsiteY117" fmla="*/ 857250 h 885825"/>
                <a:gd name="connsiteX118" fmla="*/ 1229442 w 2264492"/>
                <a:gd name="connsiteY118" fmla="*/ 860425 h 885825"/>
                <a:gd name="connsiteX119" fmla="*/ 1242142 w 2264492"/>
                <a:gd name="connsiteY119" fmla="*/ 866775 h 885825"/>
                <a:gd name="connsiteX120" fmla="*/ 1261192 w 2264492"/>
                <a:gd name="connsiteY120" fmla="*/ 873125 h 885825"/>
                <a:gd name="connsiteX121" fmla="*/ 1286592 w 2264492"/>
                <a:gd name="connsiteY121" fmla="*/ 885825 h 885825"/>
                <a:gd name="connsiteX122" fmla="*/ 1299292 w 2264492"/>
                <a:gd name="connsiteY122" fmla="*/ 876300 h 885825"/>
                <a:gd name="connsiteX123" fmla="*/ 1308817 w 2264492"/>
                <a:gd name="connsiteY123" fmla="*/ 857250 h 885825"/>
                <a:gd name="connsiteX124" fmla="*/ 1318342 w 2264492"/>
                <a:gd name="connsiteY124" fmla="*/ 847725 h 885825"/>
                <a:gd name="connsiteX125" fmla="*/ 1334217 w 2264492"/>
                <a:gd name="connsiteY125" fmla="*/ 831850 h 885825"/>
                <a:gd name="connsiteX126" fmla="*/ 1346917 w 2264492"/>
                <a:gd name="connsiteY126" fmla="*/ 812800 h 885825"/>
                <a:gd name="connsiteX127" fmla="*/ 1365967 w 2264492"/>
                <a:gd name="connsiteY127" fmla="*/ 796925 h 885825"/>
                <a:gd name="connsiteX128" fmla="*/ 1375492 w 2264492"/>
                <a:gd name="connsiteY128" fmla="*/ 787400 h 885825"/>
                <a:gd name="connsiteX129" fmla="*/ 1385017 w 2264492"/>
                <a:gd name="connsiteY129" fmla="*/ 781050 h 885825"/>
                <a:gd name="connsiteX130" fmla="*/ 1404067 w 2264492"/>
                <a:gd name="connsiteY130" fmla="*/ 774700 h 885825"/>
                <a:gd name="connsiteX131" fmla="*/ 1410417 w 2264492"/>
                <a:gd name="connsiteY131" fmla="*/ 765175 h 885825"/>
                <a:gd name="connsiteX132" fmla="*/ 1435817 w 2264492"/>
                <a:gd name="connsiteY132" fmla="*/ 758825 h 885825"/>
                <a:gd name="connsiteX133" fmla="*/ 1588217 w 2264492"/>
                <a:gd name="connsiteY133" fmla="*/ 762000 h 885825"/>
                <a:gd name="connsiteX134" fmla="*/ 1648542 w 2264492"/>
                <a:gd name="connsiteY134" fmla="*/ 771525 h 885825"/>
                <a:gd name="connsiteX135" fmla="*/ 1667592 w 2264492"/>
                <a:gd name="connsiteY135" fmla="*/ 774700 h 885825"/>
                <a:gd name="connsiteX136" fmla="*/ 1683467 w 2264492"/>
                <a:gd name="connsiteY136" fmla="*/ 777875 h 885825"/>
                <a:gd name="connsiteX137" fmla="*/ 1715217 w 2264492"/>
                <a:gd name="connsiteY137" fmla="*/ 784225 h 885825"/>
                <a:gd name="connsiteX138" fmla="*/ 1743792 w 2264492"/>
                <a:gd name="connsiteY138" fmla="*/ 793750 h 885825"/>
                <a:gd name="connsiteX139" fmla="*/ 1772367 w 2264492"/>
                <a:gd name="connsiteY139" fmla="*/ 796925 h 885825"/>
                <a:gd name="connsiteX140" fmla="*/ 1794592 w 2264492"/>
                <a:gd name="connsiteY140" fmla="*/ 800100 h 885825"/>
                <a:gd name="connsiteX141" fmla="*/ 1883492 w 2264492"/>
                <a:gd name="connsiteY141" fmla="*/ 793750 h 885825"/>
                <a:gd name="connsiteX142" fmla="*/ 1905717 w 2264492"/>
                <a:gd name="connsiteY142" fmla="*/ 787400 h 885825"/>
                <a:gd name="connsiteX143" fmla="*/ 1918417 w 2264492"/>
                <a:gd name="connsiteY143" fmla="*/ 784225 h 885825"/>
                <a:gd name="connsiteX144" fmla="*/ 1962867 w 2264492"/>
                <a:gd name="connsiteY144" fmla="*/ 758825 h 885825"/>
                <a:gd name="connsiteX145" fmla="*/ 1975567 w 2264492"/>
                <a:gd name="connsiteY145" fmla="*/ 749300 h 885825"/>
                <a:gd name="connsiteX146" fmla="*/ 1988267 w 2264492"/>
                <a:gd name="connsiteY146" fmla="*/ 742950 h 885825"/>
                <a:gd name="connsiteX147" fmla="*/ 2000967 w 2264492"/>
                <a:gd name="connsiteY147" fmla="*/ 733425 h 885825"/>
                <a:gd name="connsiteX148" fmla="*/ 2023192 w 2264492"/>
                <a:gd name="connsiteY148" fmla="*/ 723900 h 885825"/>
                <a:gd name="connsiteX149" fmla="*/ 2032717 w 2264492"/>
                <a:gd name="connsiteY149" fmla="*/ 714375 h 885825"/>
                <a:gd name="connsiteX150" fmla="*/ 2064467 w 2264492"/>
                <a:gd name="connsiteY150" fmla="*/ 704850 h 885825"/>
                <a:gd name="connsiteX151" fmla="*/ 2080342 w 2264492"/>
                <a:gd name="connsiteY151" fmla="*/ 695325 h 885825"/>
                <a:gd name="connsiteX152" fmla="*/ 2093042 w 2264492"/>
                <a:gd name="connsiteY152" fmla="*/ 688975 h 885825"/>
                <a:gd name="connsiteX153" fmla="*/ 2112092 w 2264492"/>
                <a:gd name="connsiteY153" fmla="*/ 673100 h 885825"/>
                <a:gd name="connsiteX154" fmla="*/ 2121617 w 2264492"/>
                <a:gd name="connsiteY154" fmla="*/ 669925 h 885825"/>
                <a:gd name="connsiteX155" fmla="*/ 2140667 w 2264492"/>
                <a:gd name="connsiteY155" fmla="*/ 657225 h 885825"/>
                <a:gd name="connsiteX156" fmla="*/ 2153367 w 2264492"/>
                <a:gd name="connsiteY156" fmla="*/ 650875 h 885825"/>
                <a:gd name="connsiteX157" fmla="*/ 2169242 w 2264492"/>
                <a:gd name="connsiteY157" fmla="*/ 638175 h 885825"/>
                <a:gd name="connsiteX158" fmla="*/ 2191467 w 2264492"/>
                <a:gd name="connsiteY158" fmla="*/ 622300 h 885825"/>
                <a:gd name="connsiteX159" fmla="*/ 2207342 w 2264492"/>
                <a:gd name="connsiteY159" fmla="*/ 615950 h 885825"/>
                <a:gd name="connsiteX160" fmla="*/ 2213692 w 2264492"/>
                <a:gd name="connsiteY160" fmla="*/ 606425 h 885825"/>
                <a:gd name="connsiteX161" fmla="*/ 2220042 w 2264492"/>
                <a:gd name="connsiteY161" fmla="*/ 577850 h 885825"/>
                <a:gd name="connsiteX162" fmla="*/ 2216867 w 2264492"/>
                <a:gd name="connsiteY162" fmla="*/ 511175 h 885825"/>
                <a:gd name="connsiteX163" fmla="*/ 2213692 w 2264492"/>
                <a:gd name="connsiteY163" fmla="*/ 501650 h 885825"/>
                <a:gd name="connsiteX164" fmla="*/ 2207342 w 2264492"/>
                <a:gd name="connsiteY164" fmla="*/ 479425 h 885825"/>
                <a:gd name="connsiteX165" fmla="*/ 2210517 w 2264492"/>
                <a:gd name="connsiteY165" fmla="*/ 288925 h 885825"/>
                <a:gd name="connsiteX166" fmla="*/ 2213692 w 2264492"/>
                <a:gd name="connsiteY166" fmla="*/ 273050 h 885825"/>
                <a:gd name="connsiteX167" fmla="*/ 2223217 w 2264492"/>
                <a:gd name="connsiteY167" fmla="*/ 234950 h 885825"/>
                <a:gd name="connsiteX168" fmla="*/ 2229567 w 2264492"/>
                <a:gd name="connsiteY168" fmla="*/ 215900 h 885825"/>
                <a:gd name="connsiteX169" fmla="*/ 2245442 w 2264492"/>
                <a:gd name="connsiteY169" fmla="*/ 184150 h 885825"/>
                <a:gd name="connsiteX170" fmla="*/ 2251792 w 2264492"/>
                <a:gd name="connsiteY170" fmla="*/ 165100 h 885825"/>
                <a:gd name="connsiteX171" fmla="*/ 2258142 w 2264492"/>
                <a:gd name="connsiteY171" fmla="*/ 155575 h 885825"/>
                <a:gd name="connsiteX172" fmla="*/ 2264492 w 2264492"/>
                <a:gd name="connsiteY172" fmla="*/ 133350 h 885825"/>
                <a:gd name="connsiteX173" fmla="*/ 2261317 w 2264492"/>
                <a:gd name="connsiteY173" fmla="*/ 114300 h 885825"/>
                <a:gd name="connsiteX174" fmla="*/ 2251792 w 2264492"/>
                <a:gd name="connsiteY174" fmla="*/ 111125 h 885825"/>
                <a:gd name="connsiteX175" fmla="*/ 2194642 w 2264492"/>
                <a:gd name="connsiteY175" fmla="*/ 117475 h 885825"/>
                <a:gd name="connsiteX176" fmla="*/ 2162892 w 2264492"/>
                <a:gd name="connsiteY176" fmla="*/ 123825 h 885825"/>
                <a:gd name="connsiteX177" fmla="*/ 2115267 w 2264492"/>
                <a:gd name="connsiteY177" fmla="*/ 98425 h 885825"/>
                <a:gd name="connsiteX178" fmla="*/ 2099392 w 2264492"/>
                <a:gd name="connsiteY178" fmla="*/ 85725 h 885825"/>
                <a:gd name="connsiteX179" fmla="*/ 2073992 w 2264492"/>
                <a:gd name="connsiteY179" fmla="*/ 79375 h 885825"/>
                <a:gd name="connsiteX180" fmla="*/ 2042242 w 2264492"/>
                <a:gd name="connsiteY180" fmla="*/ 57150 h 885825"/>
                <a:gd name="connsiteX181" fmla="*/ 2020017 w 2264492"/>
                <a:gd name="connsiteY181" fmla="*/ 41275 h 885825"/>
                <a:gd name="connsiteX182" fmla="*/ 2000967 w 2264492"/>
                <a:gd name="connsiteY182" fmla="*/ 34925 h 885825"/>
                <a:gd name="connsiteX183" fmla="*/ 1991442 w 2264492"/>
                <a:gd name="connsiteY183" fmla="*/ 28575 h 885825"/>
                <a:gd name="connsiteX184" fmla="*/ 1981917 w 2264492"/>
                <a:gd name="connsiteY184" fmla="*/ 25400 h 885825"/>
                <a:gd name="connsiteX185" fmla="*/ 1953342 w 2264492"/>
                <a:gd name="connsiteY185" fmla="*/ 19050 h 885825"/>
                <a:gd name="connsiteX186" fmla="*/ 1854917 w 2264492"/>
                <a:gd name="connsiteY186" fmla="*/ 25400 h 885825"/>
                <a:gd name="connsiteX187" fmla="*/ 1845392 w 2264492"/>
                <a:gd name="connsiteY187" fmla="*/ 31750 h 885825"/>
                <a:gd name="connsiteX188" fmla="*/ 1819992 w 2264492"/>
                <a:gd name="connsiteY188" fmla="*/ 44450 h 885825"/>
                <a:gd name="connsiteX189" fmla="*/ 1810467 w 2264492"/>
                <a:gd name="connsiteY189" fmla="*/ 53975 h 885825"/>
                <a:gd name="connsiteX190" fmla="*/ 1800942 w 2264492"/>
                <a:gd name="connsiteY190" fmla="*/ 57150 h 885825"/>
                <a:gd name="connsiteX191" fmla="*/ 1785067 w 2264492"/>
                <a:gd name="connsiteY191" fmla="*/ 63500 h 885825"/>
                <a:gd name="connsiteX192" fmla="*/ 1775542 w 2264492"/>
                <a:gd name="connsiteY192" fmla="*/ 66675 h 885825"/>
                <a:gd name="connsiteX193" fmla="*/ 1746967 w 2264492"/>
                <a:gd name="connsiteY193" fmla="*/ 82550 h 885825"/>
                <a:gd name="connsiteX194" fmla="*/ 1734267 w 2264492"/>
                <a:gd name="connsiteY194" fmla="*/ 85725 h 885825"/>
                <a:gd name="connsiteX195" fmla="*/ 1604092 w 2264492"/>
                <a:gd name="connsiteY195" fmla="*/ 88900 h 885825"/>
                <a:gd name="connsiteX196" fmla="*/ 1585042 w 2264492"/>
                <a:gd name="connsiteY196" fmla="*/ 95250 h 885825"/>
                <a:gd name="connsiteX197" fmla="*/ 1575517 w 2264492"/>
                <a:gd name="connsiteY197" fmla="*/ 98425 h 885825"/>
                <a:gd name="connsiteX198" fmla="*/ 1565992 w 2264492"/>
                <a:gd name="connsiteY198" fmla="*/ 104775 h 885825"/>
                <a:gd name="connsiteX199" fmla="*/ 1534242 w 2264492"/>
                <a:gd name="connsiteY199" fmla="*/ 107950 h 885825"/>
                <a:gd name="connsiteX200" fmla="*/ 1464392 w 2264492"/>
                <a:gd name="connsiteY200" fmla="*/ 101600 h 885825"/>
                <a:gd name="connsiteX201" fmla="*/ 1432642 w 2264492"/>
                <a:gd name="connsiteY201" fmla="*/ 95250 h 885825"/>
                <a:gd name="connsiteX202" fmla="*/ 1410417 w 2264492"/>
                <a:gd name="connsiteY202" fmla="*/ 92075 h 885825"/>
                <a:gd name="connsiteX203" fmla="*/ 1375492 w 2264492"/>
                <a:gd name="connsiteY203" fmla="*/ 85725 h 885825"/>
                <a:gd name="connsiteX204" fmla="*/ 1267542 w 2264492"/>
                <a:gd name="connsiteY204" fmla="*/ 88900 h 885825"/>
                <a:gd name="connsiteX205" fmla="*/ 1232617 w 2264492"/>
                <a:gd name="connsiteY205" fmla="*/ 98425 h 885825"/>
                <a:gd name="connsiteX206" fmla="*/ 1213567 w 2264492"/>
                <a:gd name="connsiteY206" fmla="*/ 101600 h 885825"/>
                <a:gd name="connsiteX207" fmla="*/ 1200867 w 2264492"/>
                <a:gd name="connsiteY207" fmla="*/ 107950 h 885825"/>
                <a:gd name="connsiteX208" fmla="*/ 1181817 w 2264492"/>
                <a:gd name="connsiteY208" fmla="*/ 111125 h 885825"/>
                <a:gd name="connsiteX209" fmla="*/ 1169117 w 2264492"/>
                <a:gd name="connsiteY209" fmla="*/ 114300 h 885825"/>
                <a:gd name="connsiteX210" fmla="*/ 1146892 w 2264492"/>
                <a:gd name="connsiteY210" fmla="*/ 130175 h 885825"/>
                <a:gd name="connsiteX211" fmla="*/ 1137367 w 2264492"/>
                <a:gd name="connsiteY211" fmla="*/ 133350 h 885825"/>
                <a:gd name="connsiteX212" fmla="*/ 1131017 w 2264492"/>
                <a:gd name="connsiteY212" fmla="*/ 130175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2264492" h="885825">
                  <a:moveTo>
                    <a:pt x="1131017" y="130175"/>
                  </a:moveTo>
                  <a:cubicBezTo>
                    <a:pt x="1082863" y="135467"/>
                    <a:pt x="942983" y="156758"/>
                    <a:pt x="848442" y="165100"/>
                  </a:cubicBezTo>
                  <a:cubicBezTo>
                    <a:pt x="798882" y="169473"/>
                    <a:pt x="748811" y="164307"/>
                    <a:pt x="699217" y="168275"/>
                  </a:cubicBezTo>
                  <a:cubicBezTo>
                    <a:pt x="694741" y="168633"/>
                    <a:pt x="693591" y="175572"/>
                    <a:pt x="689692" y="177800"/>
                  </a:cubicBezTo>
                  <a:cubicBezTo>
                    <a:pt x="685903" y="179965"/>
                    <a:pt x="681188" y="179776"/>
                    <a:pt x="676992" y="180975"/>
                  </a:cubicBezTo>
                  <a:cubicBezTo>
                    <a:pt x="673774" y="181894"/>
                    <a:pt x="670642" y="183092"/>
                    <a:pt x="667467" y="184150"/>
                  </a:cubicBezTo>
                  <a:cubicBezTo>
                    <a:pt x="664292" y="187325"/>
                    <a:pt x="661678" y="191184"/>
                    <a:pt x="657942" y="193675"/>
                  </a:cubicBezTo>
                  <a:cubicBezTo>
                    <a:pt x="655157" y="195531"/>
                    <a:pt x="651493" y="195532"/>
                    <a:pt x="648417" y="196850"/>
                  </a:cubicBezTo>
                  <a:cubicBezTo>
                    <a:pt x="644067" y="198714"/>
                    <a:pt x="639568" y="200449"/>
                    <a:pt x="635717" y="203200"/>
                  </a:cubicBezTo>
                  <a:cubicBezTo>
                    <a:pt x="632063" y="205810"/>
                    <a:pt x="629846" y="210115"/>
                    <a:pt x="626192" y="212725"/>
                  </a:cubicBezTo>
                  <a:cubicBezTo>
                    <a:pt x="622341" y="215476"/>
                    <a:pt x="617343" y="216324"/>
                    <a:pt x="613492" y="219075"/>
                  </a:cubicBezTo>
                  <a:cubicBezTo>
                    <a:pt x="593121" y="233626"/>
                    <a:pt x="615865" y="225626"/>
                    <a:pt x="591267" y="231775"/>
                  </a:cubicBezTo>
                  <a:cubicBezTo>
                    <a:pt x="573275" y="229658"/>
                    <a:pt x="555207" y="228112"/>
                    <a:pt x="537292" y="225425"/>
                  </a:cubicBezTo>
                  <a:cubicBezTo>
                    <a:pt x="533982" y="224929"/>
                    <a:pt x="531049" y="222906"/>
                    <a:pt x="527767" y="222250"/>
                  </a:cubicBezTo>
                  <a:cubicBezTo>
                    <a:pt x="520429" y="220782"/>
                    <a:pt x="512950" y="220133"/>
                    <a:pt x="505542" y="219075"/>
                  </a:cubicBezTo>
                  <a:cubicBezTo>
                    <a:pt x="482756" y="203884"/>
                    <a:pt x="491888" y="211771"/>
                    <a:pt x="476967" y="196850"/>
                  </a:cubicBezTo>
                  <a:cubicBezTo>
                    <a:pt x="465388" y="162112"/>
                    <a:pt x="483855" y="214729"/>
                    <a:pt x="467442" y="177800"/>
                  </a:cubicBezTo>
                  <a:cubicBezTo>
                    <a:pt x="464724" y="171683"/>
                    <a:pt x="464805" y="164319"/>
                    <a:pt x="461092" y="158750"/>
                  </a:cubicBezTo>
                  <a:cubicBezTo>
                    <a:pt x="458975" y="155575"/>
                    <a:pt x="456449" y="152638"/>
                    <a:pt x="454742" y="149225"/>
                  </a:cubicBezTo>
                  <a:cubicBezTo>
                    <a:pt x="447477" y="134694"/>
                    <a:pt x="457397" y="142355"/>
                    <a:pt x="442042" y="127000"/>
                  </a:cubicBezTo>
                  <a:cubicBezTo>
                    <a:pt x="438300" y="123258"/>
                    <a:pt x="433084" y="121217"/>
                    <a:pt x="429342" y="117475"/>
                  </a:cubicBezTo>
                  <a:cubicBezTo>
                    <a:pt x="414724" y="102857"/>
                    <a:pt x="433380" y="110547"/>
                    <a:pt x="410292" y="104775"/>
                  </a:cubicBezTo>
                  <a:cubicBezTo>
                    <a:pt x="394189" y="92698"/>
                    <a:pt x="400143" y="95072"/>
                    <a:pt x="378542" y="88900"/>
                  </a:cubicBezTo>
                  <a:cubicBezTo>
                    <a:pt x="370151" y="86502"/>
                    <a:pt x="353142" y="82550"/>
                    <a:pt x="353142" y="82550"/>
                  </a:cubicBezTo>
                  <a:cubicBezTo>
                    <a:pt x="331927" y="61335"/>
                    <a:pt x="357483" y="83369"/>
                    <a:pt x="327742" y="69850"/>
                  </a:cubicBezTo>
                  <a:cubicBezTo>
                    <a:pt x="320794" y="66692"/>
                    <a:pt x="315042" y="61383"/>
                    <a:pt x="308692" y="57150"/>
                  </a:cubicBezTo>
                  <a:cubicBezTo>
                    <a:pt x="295431" y="48309"/>
                    <a:pt x="301865" y="53498"/>
                    <a:pt x="289642" y="41275"/>
                  </a:cubicBezTo>
                  <a:cubicBezTo>
                    <a:pt x="281662" y="17334"/>
                    <a:pt x="292427" y="46844"/>
                    <a:pt x="280117" y="22225"/>
                  </a:cubicBezTo>
                  <a:cubicBezTo>
                    <a:pt x="276282" y="14556"/>
                    <a:pt x="278175" y="9241"/>
                    <a:pt x="270592" y="3175"/>
                  </a:cubicBezTo>
                  <a:cubicBezTo>
                    <a:pt x="267979" y="1084"/>
                    <a:pt x="264242" y="1058"/>
                    <a:pt x="261067" y="0"/>
                  </a:cubicBezTo>
                  <a:cubicBezTo>
                    <a:pt x="247309" y="2117"/>
                    <a:pt x="233079" y="2198"/>
                    <a:pt x="219792" y="6350"/>
                  </a:cubicBezTo>
                  <a:cubicBezTo>
                    <a:pt x="215506" y="7689"/>
                    <a:pt x="214003" y="13384"/>
                    <a:pt x="210267" y="15875"/>
                  </a:cubicBezTo>
                  <a:cubicBezTo>
                    <a:pt x="207482" y="17731"/>
                    <a:pt x="203917" y="17992"/>
                    <a:pt x="200742" y="19050"/>
                  </a:cubicBezTo>
                  <a:cubicBezTo>
                    <a:pt x="199684" y="24342"/>
                    <a:pt x="198876" y="29690"/>
                    <a:pt x="197567" y="34925"/>
                  </a:cubicBezTo>
                  <a:cubicBezTo>
                    <a:pt x="196755" y="38172"/>
                    <a:pt x="195118" y="41183"/>
                    <a:pt x="194392" y="44450"/>
                  </a:cubicBezTo>
                  <a:cubicBezTo>
                    <a:pt x="185841" y="82929"/>
                    <a:pt x="197698" y="44057"/>
                    <a:pt x="184867" y="82550"/>
                  </a:cubicBezTo>
                  <a:cubicBezTo>
                    <a:pt x="183809" y="85725"/>
                    <a:pt x="183548" y="89290"/>
                    <a:pt x="181692" y="92075"/>
                  </a:cubicBezTo>
                  <a:lnTo>
                    <a:pt x="168992" y="111125"/>
                  </a:lnTo>
                  <a:cubicBezTo>
                    <a:pt x="166875" y="114300"/>
                    <a:pt x="165573" y="118207"/>
                    <a:pt x="162642" y="120650"/>
                  </a:cubicBezTo>
                  <a:cubicBezTo>
                    <a:pt x="156292" y="125942"/>
                    <a:pt x="150092" y="131418"/>
                    <a:pt x="143592" y="136525"/>
                  </a:cubicBezTo>
                  <a:cubicBezTo>
                    <a:pt x="135270" y="143064"/>
                    <a:pt x="125676" y="148091"/>
                    <a:pt x="118192" y="155575"/>
                  </a:cubicBezTo>
                  <a:cubicBezTo>
                    <a:pt x="115017" y="158750"/>
                    <a:pt x="111542" y="161651"/>
                    <a:pt x="108667" y="165100"/>
                  </a:cubicBezTo>
                  <a:cubicBezTo>
                    <a:pt x="106224" y="168031"/>
                    <a:pt x="105015" y="171927"/>
                    <a:pt x="102317" y="174625"/>
                  </a:cubicBezTo>
                  <a:cubicBezTo>
                    <a:pt x="99619" y="177323"/>
                    <a:pt x="95967" y="178858"/>
                    <a:pt x="92792" y="180975"/>
                  </a:cubicBezTo>
                  <a:cubicBezTo>
                    <a:pt x="77026" y="204624"/>
                    <a:pt x="97289" y="175579"/>
                    <a:pt x="76917" y="200025"/>
                  </a:cubicBezTo>
                  <a:cubicBezTo>
                    <a:pt x="63688" y="215900"/>
                    <a:pt x="78505" y="204258"/>
                    <a:pt x="61042" y="215900"/>
                  </a:cubicBezTo>
                  <a:cubicBezTo>
                    <a:pt x="58925" y="222250"/>
                    <a:pt x="58405" y="229381"/>
                    <a:pt x="54692" y="234950"/>
                  </a:cubicBezTo>
                  <a:cubicBezTo>
                    <a:pt x="52575" y="238125"/>
                    <a:pt x="50560" y="241370"/>
                    <a:pt x="48342" y="244475"/>
                  </a:cubicBezTo>
                  <a:cubicBezTo>
                    <a:pt x="45266" y="248781"/>
                    <a:pt x="41387" y="252549"/>
                    <a:pt x="38817" y="257175"/>
                  </a:cubicBezTo>
                  <a:cubicBezTo>
                    <a:pt x="36049" y="262157"/>
                    <a:pt x="35016" y="267952"/>
                    <a:pt x="32467" y="273050"/>
                  </a:cubicBezTo>
                  <a:cubicBezTo>
                    <a:pt x="29707" y="278570"/>
                    <a:pt x="26117" y="283633"/>
                    <a:pt x="22942" y="288925"/>
                  </a:cubicBezTo>
                  <a:cubicBezTo>
                    <a:pt x="21884" y="293158"/>
                    <a:pt x="20966" y="297429"/>
                    <a:pt x="19767" y="301625"/>
                  </a:cubicBezTo>
                  <a:cubicBezTo>
                    <a:pt x="18848" y="304843"/>
                    <a:pt x="17404" y="307903"/>
                    <a:pt x="16592" y="311150"/>
                  </a:cubicBezTo>
                  <a:cubicBezTo>
                    <a:pt x="15283" y="316385"/>
                    <a:pt x="14588" y="321757"/>
                    <a:pt x="13417" y="327025"/>
                  </a:cubicBezTo>
                  <a:cubicBezTo>
                    <a:pt x="10257" y="341246"/>
                    <a:pt x="9461" y="340039"/>
                    <a:pt x="7067" y="355600"/>
                  </a:cubicBezTo>
                  <a:cubicBezTo>
                    <a:pt x="1121" y="394249"/>
                    <a:pt x="7102" y="368161"/>
                    <a:pt x="717" y="393700"/>
                  </a:cubicBezTo>
                  <a:cubicBezTo>
                    <a:pt x="1476" y="411907"/>
                    <a:pt x="-6431" y="472277"/>
                    <a:pt x="16592" y="495300"/>
                  </a:cubicBezTo>
                  <a:lnTo>
                    <a:pt x="26117" y="504825"/>
                  </a:lnTo>
                  <a:cubicBezTo>
                    <a:pt x="32485" y="523928"/>
                    <a:pt x="24547" y="504849"/>
                    <a:pt x="38817" y="523875"/>
                  </a:cubicBezTo>
                  <a:cubicBezTo>
                    <a:pt x="45686" y="533033"/>
                    <a:pt x="49772" y="544355"/>
                    <a:pt x="57867" y="552450"/>
                  </a:cubicBezTo>
                  <a:cubicBezTo>
                    <a:pt x="78453" y="573036"/>
                    <a:pt x="55877" y="548920"/>
                    <a:pt x="76917" y="577850"/>
                  </a:cubicBezTo>
                  <a:cubicBezTo>
                    <a:pt x="81779" y="584535"/>
                    <a:pt x="87628" y="590445"/>
                    <a:pt x="92792" y="596900"/>
                  </a:cubicBezTo>
                  <a:cubicBezTo>
                    <a:pt x="96098" y="601032"/>
                    <a:pt x="99241" y="605294"/>
                    <a:pt x="102317" y="609600"/>
                  </a:cubicBezTo>
                  <a:cubicBezTo>
                    <a:pt x="106515" y="615477"/>
                    <a:pt x="115720" y="630057"/>
                    <a:pt x="118192" y="635000"/>
                  </a:cubicBezTo>
                  <a:cubicBezTo>
                    <a:pt x="119689" y="637993"/>
                    <a:pt x="119681" y="641634"/>
                    <a:pt x="121367" y="644525"/>
                  </a:cubicBezTo>
                  <a:cubicBezTo>
                    <a:pt x="148951" y="691811"/>
                    <a:pt x="130961" y="657328"/>
                    <a:pt x="149942" y="685800"/>
                  </a:cubicBezTo>
                  <a:cubicBezTo>
                    <a:pt x="155480" y="694107"/>
                    <a:pt x="159826" y="703213"/>
                    <a:pt x="165817" y="711200"/>
                  </a:cubicBezTo>
                  <a:cubicBezTo>
                    <a:pt x="169409" y="715989"/>
                    <a:pt x="174621" y="719354"/>
                    <a:pt x="178517" y="723900"/>
                  </a:cubicBezTo>
                  <a:cubicBezTo>
                    <a:pt x="181000" y="726797"/>
                    <a:pt x="182384" y="730528"/>
                    <a:pt x="184867" y="733425"/>
                  </a:cubicBezTo>
                  <a:cubicBezTo>
                    <a:pt x="194732" y="744934"/>
                    <a:pt x="198591" y="746893"/>
                    <a:pt x="210267" y="755650"/>
                  </a:cubicBezTo>
                  <a:cubicBezTo>
                    <a:pt x="213449" y="765196"/>
                    <a:pt x="212953" y="766494"/>
                    <a:pt x="219792" y="774700"/>
                  </a:cubicBezTo>
                  <a:cubicBezTo>
                    <a:pt x="228924" y="785658"/>
                    <a:pt x="236667" y="787226"/>
                    <a:pt x="242017" y="803275"/>
                  </a:cubicBezTo>
                  <a:cubicBezTo>
                    <a:pt x="249630" y="826113"/>
                    <a:pt x="240394" y="797593"/>
                    <a:pt x="248367" y="825500"/>
                  </a:cubicBezTo>
                  <a:cubicBezTo>
                    <a:pt x="249286" y="828718"/>
                    <a:pt x="250484" y="831850"/>
                    <a:pt x="251542" y="835025"/>
                  </a:cubicBezTo>
                  <a:cubicBezTo>
                    <a:pt x="252600" y="842433"/>
                    <a:pt x="247574" y="855018"/>
                    <a:pt x="254717" y="857250"/>
                  </a:cubicBezTo>
                  <a:cubicBezTo>
                    <a:pt x="297589" y="870648"/>
                    <a:pt x="291050" y="854959"/>
                    <a:pt x="311867" y="844550"/>
                  </a:cubicBezTo>
                  <a:cubicBezTo>
                    <a:pt x="314860" y="843053"/>
                    <a:pt x="318399" y="842872"/>
                    <a:pt x="321392" y="841375"/>
                  </a:cubicBezTo>
                  <a:cubicBezTo>
                    <a:pt x="324805" y="839668"/>
                    <a:pt x="327410" y="836528"/>
                    <a:pt x="330917" y="835025"/>
                  </a:cubicBezTo>
                  <a:cubicBezTo>
                    <a:pt x="334928" y="833306"/>
                    <a:pt x="339384" y="832908"/>
                    <a:pt x="343617" y="831850"/>
                  </a:cubicBezTo>
                  <a:cubicBezTo>
                    <a:pt x="351807" y="833020"/>
                    <a:pt x="366501" y="833767"/>
                    <a:pt x="375367" y="838200"/>
                  </a:cubicBezTo>
                  <a:cubicBezTo>
                    <a:pt x="378780" y="839907"/>
                    <a:pt x="381405" y="843000"/>
                    <a:pt x="384892" y="844550"/>
                  </a:cubicBezTo>
                  <a:cubicBezTo>
                    <a:pt x="391009" y="847268"/>
                    <a:pt x="397592" y="848783"/>
                    <a:pt x="403942" y="850900"/>
                  </a:cubicBezTo>
                  <a:cubicBezTo>
                    <a:pt x="407117" y="851958"/>
                    <a:pt x="410682" y="852219"/>
                    <a:pt x="413467" y="854075"/>
                  </a:cubicBezTo>
                  <a:lnTo>
                    <a:pt x="422992" y="860425"/>
                  </a:lnTo>
                  <a:cubicBezTo>
                    <a:pt x="450128" y="858338"/>
                    <a:pt x="456727" y="860147"/>
                    <a:pt x="476967" y="854075"/>
                  </a:cubicBezTo>
                  <a:cubicBezTo>
                    <a:pt x="483378" y="852152"/>
                    <a:pt x="490448" y="851438"/>
                    <a:pt x="496017" y="847725"/>
                  </a:cubicBezTo>
                  <a:lnTo>
                    <a:pt x="515067" y="835025"/>
                  </a:lnTo>
                  <a:cubicBezTo>
                    <a:pt x="518242" y="832908"/>
                    <a:pt x="520972" y="829882"/>
                    <a:pt x="524592" y="828675"/>
                  </a:cubicBezTo>
                  <a:lnTo>
                    <a:pt x="543642" y="822325"/>
                  </a:lnTo>
                  <a:cubicBezTo>
                    <a:pt x="547875" y="819150"/>
                    <a:pt x="551748" y="815425"/>
                    <a:pt x="556342" y="812800"/>
                  </a:cubicBezTo>
                  <a:cubicBezTo>
                    <a:pt x="585371" y="796212"/>
                    <a:pt x="544972" y="825399"/>
                    <a:pt x="575392" y="803275"/>
                  </a:cubicBezTo>
                  <a:cubicBezTo>
                    <a:pt x="583951" y="797050"/>
                    <a:pt x="590752" y="787572"/>
                    <a:pt x="600792" y="784225"/>
                  </a:cubicBezTo>
                  <a:cubicBezTo>
                    <a:pt x="603967" y="783167"/>
                    <a:pt x="607241" y="782368"/>
                    <a:pt x="610317" y="781050"/>
                  </a:cubicBezTo>
                  <a:cubicBezTo>
                    <a:pt x="614667" y="779186"/>
                    <a:pt x="618527" y="776197"/>
                    <a:pt x="623017" y="774700"/>
                  </a:cubicBezTo>
                  <a:cubicBezTo>
                    <a:pt x="628137" y="772993"/>
                    <a:pt x="633600" y="772583"/>
                    <a:pt x="638892" y="771525"/>
                  </a:cubicBezTo>
                  <a:cubicBezTo>
                    <a:pt x="643125" y="769408"/>
                    <a:pt x="647242" y="767039"/>
                    <a:pt x="651592" y="765175"/>
                  </a:cubicBezTo>
                  <a:cubicBezTo>
                    <a:pt x="654668" y="763857"/>
                    <a:pt x="658124" y="763497"/>
                    <a:pt x="661117" y="762000"/>
                  </a:cubicBezTo>
                  <a:cubicBezTo>
                    <a:pt x="683043" y="751037"/>
                    <a:pt x="656911" y="759083"/>
                    <a:pt x="683342" y="752475"/>
                  </a:cubicBezTo>
                  <a:cubicBezTo>
                    <a:pt x="686517" y="749300"/>
                    <a:pt x="688388" y="743259"/>
                    <a:pt x="692867" y="742950"/>
                  </a:cubicBezTo>
                  <a:cubicBezTo>
                    <a:pt x="720339" y="741055"/>
                    <a:pt x="748173" y="742119"/>
                    <a:pt x="775417" y="746125"/>
                  </a:cubicBezTo>
                  <a:cubicBezTo>
                    <a:pt x="795801" y="749123"/>
                    <a:pt x="796338" y="758173"/>
                    <a:pt x="810342" y="765175"/>
                  </a:cubicBezTo>
                  <a:cubicBezTo>
                    <a:pt x="813335" y="766672"/>
                    <a:pt x="816692" y="767292"/>
                    <a:pt x="819867" y="768350"/>
                  </a:cubicBezTo>
                  <a:cubicBezTo>
                    <a:pt x="823042" y="771525"/>
                    <a:pt x="826782" y="774221"/>
                    <a:pt x="829392" y="777875"/>
                  </a:cubicBezTo>
                  <a:cubicBezTo>
                    <a:pt x="839846" y="792510"/>
                    <a:pt x="831184" y="787829"/>
                    <a:pt x="842092" y="800100"/>
                  </a:cubicBezTo>
                  <a:cubicBezTo>
                    <a:pt x="848058" y="806812"/>
                    <a:pt x="854792" y="812800"/>
                    <a:pt x="861142" y="819150"/>
                  </a:cubicBezTo>
                  <a:cubicBezTo>
                    <a:pt x="864317" y="822325"/>
                    <a:pt x="868176" y="824939"/>
                    <a:pt x="870667" y="828675"/>
                  </a:cubicBezTo>
                  <a:cubicBezTo>
                    <a:pt x="872784" y="831850"/>
                    <a:pt x="874145" y="835687"/>
                    <a:pt x="877017" y="838200"/>
                  </a:cubicBezTo>
                  <a:cubicBezTo>
                    <a:pt x="884240" y="844520"/>
                    <a:pt x="899018" y="853072"/>
                    <a:pt x="908767" y="857250"/>
                  </a:cubicBezTo>
                  <a:cubicBezTo>
                    <a:pt x="915144" y="859983"/>
                    <a:pt x="924547" y="861989"/>
                    <a:pt x="930992" y="863600"/>
                  </a:cubicBezTo>
                  <a:cubicBezTo>
                    <a:pt x="940517" y="862542"/>
                    <a:pt x="950407" y="863243"/>
                    <a:pt x="959567" y="860425"/>
                  </a:cubicBezTo>
                  <a:cubicBezTo>
                    <a:pt x="964625" y="858869"/>
                    <a:pt x="967961" y="853976"/>
                    <a:pt x="972267" y="850900"/>
                  </a:cubicBezTo>
                  <a:cubicBezTo>
                    <a:pt x="993498" y="835735"/>
                    <a:pt x="970347" y="851860"/>
                    <a:pt x="991317" y="841375"/>
                  </a:cubicBezTo>
                  <a:cubicBezTo>
                    <a:pt x="994730" y="839668"/>
                    <a:pt x="997355" y="836575"/>
                    <a:pt x="1000842" y="835025"/>
                  </a:cubicBezTo>
                  <a:cubicBezTo>
                    <a:pt x="1024112" y="824683"/>
                    <a:pt x="1035124" y="827587"/>
                    <a:pt x="1064342" y="825500"/>
                  </a:cubicBezTo>
                  <a:cubicBezTo>
                    <a:pt x="1101384" y="826558"/>
                    <a:pt x="1138525" y="825759"/>
                    <a:pt x="1175467" y="828675"/>
                  </a:cubicBezTo>
                  <a:cubicBezTo>
                    <a:pt x="1179271" y="828975"/>
                    <a:pt x="1181579" y="833318"/>
                    <a:pt x="1184992" y="835025"/>
                  </a:cubicBezTo>
                  <a:cubicBezTo>
                    <a:pt x="1192201" y="838630"/>
                    <a:pt x="1199809" y="841375"/>
                    <a:pt x="1207217" y="844550"/>
                  </a:cubicBezTo>
                  <a:cubicBezTo>
                    <a:pt x="1210392" y="848783"/>
                    <a:pt x="1212436" y="854174"/>
                    <a:pt x="1216742" y="857250"/>
                  </a:cubicBezTo>
                  <a:cubicBezTo>
                    <a:pt x="1220293" y="859786"/>
                    <a:pt x="1225356" y="858893"/>
                    <a:pt x="1229442" y="860425"/>
                  </a:cubicBezTo>
                  <a:cubicBezTo>
                    <a:pt x="1233874" y="862087"/>
                    <a:pt x="1237748" y="865017"/>
                    <a:pt x="1242142" y="866775"/>
                  </a:cubicBezTo>
                  <a:cubicBezTo>
                    <a:pt x="1248357" y="869261"/>
                    <a:pt x="1255098" y="870355"/>
                    <a:pt x="1261192" y="873125"/>
                  </a:cubicBezTo>
                  <a:cubicBezTo>
                    <a:pt x="1302431" y="891870"/>
                    <a:pt x="1259014" y="876632"/>
                    <a:pt x="1286592" y="885825"/>
                  </a:cubicBezTo>
                  <a:cubicBezTo>
                    <a:pt x="1290825" y="882650"/>
                    <a:pt x="1295550" y="880042"/>
                    <a:pt x="1299292" y="876300"/>
                  </a:cubicBezTo>
                  <a:cubicBezTo>
                    <a:pt x="1314280" y="861312"/>
                    <a:pt x="1298488" y="872744"/>
                    <a:pt x="1308817" y="857250"/>
                  </a:cubicBezTo>
                  <a:cubicBezTo>
                    <a:pt x="1311308" y="853514"/>
                    <a:pt x="1315467" y="851174"/>
                    <a:pt x="1318342" y="847725"/>
                  </a:cubicBezTo>
                  <a:cubicBezTo>
                    <a:pt x="1331571" y="831850"/>
                    <a:pt x="1316755" y="843492"/>
                    <a:pt x="1334217" y="831850"/>
                  </a:cubicBezTo>
                  <a:cubicBezTo>
                    <a:pt x="1338450" y="825500"/>
                    <a:pt x="1341521" y="818196"/>
                    <a:pt x="1346917" y="812800"/>
                  </a:cubicBezTo>
                  <a:cubicBezTo>
                    <a:pt x="1374744" y="784973"/>
                    <a:pt x="1339445" y="819027"/>
                    <a:pt x="1365967" y="796925"/>
                  </a:cubicBezTo>
                  <a:cubicBezTo>
                    <a:pt x="1369416" y="794050"/>
                    <a:pt x="1372043" y="790275"/>
                    <a:pt x="1375492" y="787400"/>
                  </a:cubicBezTo>
                  <a:cubicBezTo>
                    <a:pt x="1378423" y="784957"/>
                    <a:pt x="1381530" y="782600"/>
                    <a:pt x="1385017" y="781050"/>
                  </a:cubicBezTo>
                  <a:cubicBezTo>
                    <a:pt x="1391134" y="778332"/>
                    <a:pt x="1404067" y="774700"/>
                    <a:pt x="1404067" y="774700"/>
                  </a:cubicBezTo>
                  <a:cubicBezTo>
                    <a:pt x="1406184" y="771525"/>
                    <a:pt x="1407004" y="766882"/>
                    <a:pt x="1410417" y="765175"/>
                  </a:cubicBezTo>
                  <a:cubicBezTo>
                    <a:pt x="1418223" y="761272"/>
                    <a:pt x="1435817" y="758825"/>
                    <a:pt x="1435817" y="758825"/>
                  </a:cubicBezTo>
                  <a:cubicBezTo>
                    <a:pt x="1486617" y="759883"/>
                    <a:pt x="1537465" y="759544"/>
                    <a:pt x="1588217" y="762000"/>
                  </a:cubicBezTo>
                  <a:cubicBezTo>
                    <a:pt x="1614302" y="763262"/>
                    <a:pt x="1626538" y="767524"/>
                    <a:pt x="1648542" y="771525"/>
                  </a:cubicBezTo>
                  <a:cubicBezTo>
                    <a:pt x="1654876" y="772677"/>
                    <a:pt x="1661258" y="773548"/>
                    <a:pt x="1667592" y="774700"/>
                  </a:cubicBezTo>
                  <a:cubicBezTo>
                    <a:pt x="1672901" y="775665"/>
                    <a:pt x="1678158" y="776910"/>
                    <a:pt x="1683467" y="777875"/>
                  </a:cubicBezTo>
                  <a:cubicBezTo>
                    <a:pt x="1696822" y="780303"/>
                    <a:pt x="1703049" y="780481"/>
                    <a:pt x="1715217" y="784225"/>
                  </a:cubicBezTo>
                  <a:cubicBezTo>
                    <a:pt x="1724813" y="787178"/>
                    <a:pt x="1733991" y="791572"/>
                    <a:pt x="1743792" y="793750"/>
                  </a:cubicBezTo>
                  <a:cubicBezTo>
                    <a:pt x="1753147" y="795829"/>
                    <a:pt x="1762857" y="795736"/>
                    <a:pt x="1772367" y="796925"/>
                  </a:cubicBezTo>
                  <a:cubicBezTo>
                    <a:pt x="1779793" y="797853"/>
                    <a:pt x="1787184" y="799042"/>
                    <a:pt x="1794592" y="800100"/>
                  </a:cubicBezTo>
                  <a:cubicBezTo>
                    <a:pt x="1830545" y="798388"/>
                    <a:pt x="1852088" y="799460"/>
                    <a:pt x="1883492" y="793750"/>
                  </a:cubicBezTo>
                  <a:cubicBezTo>
                    <a:pt x="1897140" y="791269"/>
                    <a:pt x="1893816" y="790800"/>
                    <a:pt x="1905717" y="787400"/>
                  </a:cubicBezTo>
                  <a:cubicBezTo>
                    <a:pt x="1909913" y="786201"/>
                    <a:pt x="1914389" y="785903"/>
                    <a:pt x="1918417" y="784225"/>
                  </a:cubicBezTo>
                  <a:cubicBezTo>
                    <a:pt x="1934237" y="777633"/>
                    <a:pt x="1949168" y="769099"/>
                    <a:pt x="1962867" y="758825"/>
                  </a:cubicBezTo>
                  <a:cubicBezTo>
                    <a:pt x="1967100" y="755650"/>
                    <a:pt x="1971080" y="752105"/>
                    <a:pt x="1975567" y="749300"/>
                  </a:cubicBezTo>
                  <a:cubicBezTo>
                    <a:pt x="1979581" y="746792"/>
                    <a:pt x="1984253" y="745458"/>
                    <a:pt x="1988267" y="742950"/>
                  </a:cubicBezTo>
                  <a:cubicBezTo>
                    <a:pt x="1992754" y="740145"/>
                    <a:pt x="1996480" y="736230"/>
                    <a:pt x="2000967" y="733425"/>
                  </a:cubicBezTo>
                  <a:cubicBezTo>
                    <a:pt x="2009935" y="727820"/>
                    <a:pt x="2013933" y="726986"/>
                    <a:pt x="2023192" y="723900"/>
                  </a:cubicBezTo>
                  <a:cubicBezTo>
                    <a:pt x="2026367" y="720725"/>
                    <a:pt x="2028909" y="716755"/>
                    <a:pt x="2032717" y="714375"/>
                  </a:cubicBezTo>
                  <a:cubicBezTo>
                    <a:pt x="2042545" y="708232"/>
                    <a:pt x="2053473" y="707049"/>
                    <a:pt x="2064467" y="704850"/>
                  </a:cubicBezTo>
                  <a:cubicBezTo>
                    <a:pt x="2069759" y="701675"/>
                    <a:pt x="2074947" y="698322"/>
                    <a:pt x="2080342" y="695325"/>
                  </a:cubicBezTo>
                  <a:cubicBezTo>
                    <a:pt x="2084479" y="693026"/>
                    <a:pt x="2088933" y="691323"/>
                    <a:pt x="2093042" y="688975"/>
                  </a:cubicBezTo>
                  <a:cubicBezTo>
                    <a:pt x="2129399" y="668200"/>
                    <a:pt x="2072692" y="699367"/>
                    <a:pt x="2112092" y="673100"/>
                  </a:cubicBezTo>
                  <a:cubicBezTo>
                    <a:pt x="2114877" y="671244"/>
                    <a:pt x="2118691" y="671550"/>
                    <a:pt x="2121617" y="669925"/>
                  </a:cubicBezTo>
                  <a:cubicBezTo>
                    <a:pt x="2128288" y="666219"/>
                    <a:pt x="2133841" y="660638"/>
                    <a:pt x="2140667" y="657225"/>
                  </a:cubicBezTo>
                  <a:lnTo>
                    <a:pt x="2153367" y="650875"/>
                  </a:lnTo>
                  <a:cubicBezTo>
                    <a:pt x="2164071" y="634818"/>
                    <a:pt x="2153906" y="645843"/>
                    <a:pt x="2169242" y="638175"/>
                  </a:cubicBezTo>
                  <a:cubicBezTo>
                    <a:pt x="2181144" y="632224"/>
                    <a:pt x="2178524" y="629491"/>
                    <a:pt x="2191467" y="622300"/>
                  </a:cubicBezTo>
                  <a:cubicBezTo>
                    <a:pt x="2196449" y="619532"/>
                    <a:pt x="2202050" y="618067"/>
                    <a:pt x="2207342" y="615950"/>
                  </a:cubicBezTo>
                  <a:cubicBezTo>
                    <a:pt x="2209459" y="612775"/>
                    <a:pt x="2212189" y="609932"/>
                    <a:pt x="2213692" y="606425"/>
                  </a:cubicBezTo>
                  <a:cubicBezTo>
                    <a:pt x="2215373" y="602502"/>
                    <a:pt x="2219477" y="580675"/>
                    <a:pt x="2220042" y="577850"/>
                  </a:cubicBezTo>
                  <a:cubicBezTo>
                    <a:pt x="2218984" y="555625"/>
                    <a:pt x="2218715" y="533348"/>
                    <a:pt x="2216867" y="511175"/>
                  </a:cubicBezTo>
                  <a:cubicBezTo>
                    <a:pt x="2216589" y="507840"/>
                    <a:pt x="2214611" y="504868"/>
                    <a:pt x="2213692" y="501650"/>
                  </a:cubicBezTo>
                  <a:cubicBezTo>
                    <a:pt x="2205719" y="473743"/>
                    <a:pt x="2214955" y="502263"/>
                    <a:pt x="2207342" y="479425"/>
                  </a:cubicBezTo>
                  <a:cubicBezTo>
                    <a:pt x="2208400" y="415925"/>
                    <a:pt x="2208564" y="352404"/>
                    <a:pt x="2210517" y="288925"/>
                  </a:cubicBezTo>
                  <a:cubicBezTo>
                    <a:pt x="2210683" y="283531"/>
                    <a:pt x="2212727" y="278359"/>
                    <a:pt x="2213692" y="273050"/>
                  </a:cubicBezTo>
                  <a:cubicBezTo>
                    <a:pt x="2218822" y="244832"/>
                    <a:pt x="2213942" y="262774"/>
                    <a:pt x="2223217" y="234950"/>
                  </a:cubicBezTo>
                  <a:cubicBezTo>
                    <a:pt x="2225334" y="228600"/>
                    <a:pt x="2226574" y="221887"/>
                    <a:pt x="2229567" y="215900"/>
                  </a:cubicBezTo>
                  <a:cubicBezTo>
                    <a:pt x="2234859" y="205317"/>
                    <a:pt x="2241700" y="195375"/>
                    <a:pt x="2245442" y="184150"/>
                  </a:cubicBezTo>
                  <a:cubicBezTo>
                    <a:pt x="2247559" y="177800"/>
                    <a:pt x="2248079" y="170669"/>
                    <a:pt x="2251792" y="165100"/>
                  </a:cubicBezTo>
                  <a:cubicBezTo>
                    <a:pt x="2253909" y="161925"/>
                    <a:pt x="2256435" y="158988"/>
                    <a:pt x="2258142" y="155575"/>
                  </a:cubicBezTo>
                  <a:cubicBezTo>
                    <a:pt x="2260419" y="151020"/>
                    <a:pt x="2263475" y="137419"/>
                    <a:pt x="2264492" y="133350"/>
                  </a:cubicBezTo>
                  <a:cubicBezTo>
                    <a:pt x="2263434" y="127000"/>
                    <a:pt x="2264511" y="119889"/>
                    <a:pt x="2261317" y="114300"/>
                  </a:cubicBezTo>
                  <a:cubicBezTo>
                    <a:pt x="2259657" y="111394"/>
                    <a:pt x="2255139" y="111125"/>
                    <a:pt x="2251792" y="111125"/>
                  </a:cubicBezTo>
                  <a:cubicBezTo>
                    <a:pt x="2246900" y="111125"/>
                    <a:pt x="2202238" y="116209"/>
                    <a:pt x="2194642" y="117475"/>
                  </a:cubicBezTo>
                  <a:cubicBezTo>
                    <a:pt x="2183996" y="119249"/>
                    <a:pt x="2162892" y="123825"/>
                    <a:pt x="2162892" y="123825"/>
                  </a:cubicBezTo>
                  <a:cubicBezTo>
                    <a:pt x="2139787" y="114583"/>
                    <a:pt x="2142745" y="116744"/>
                    <a:pt x="2115267" y="98425"/>
                  </a:cubicBezTo>
                  <a:cubicBezTo>
                    <a:pt x="2109628" y="94666"/>
                    <a:pt x="2105545" y="88565"/>
                    <a:pt x="2099392" y="85725"/>
                  </a:cubicBezTo>
                  <a:cubicBezTo>
                    <a:pt x="2091468" y="82068"/>
                    <a:pt x="2082459" y="81492"/>
                    <a:pt x="2073992" y="79375"/>
                  </a:cubicBezTo>
                  <a:cubicBezTo>
                    <a:pt x="2041391" y="53294"/>
                    <a:pt x="2074771" y="78836"/>
                    <a:pt x="2042242" y="57150"/>
                  </a:cubicBezTo>
                  <a:cubicBezTo>
                    <a:pt x="2039897" y="55586"/>
                    <a:pt x="2024277" y="43168"/>
                    <a:pt x="2020017" y="41275"/>
                  </a:cubicBezTo>
                  <a:cubicBezTo>
                    <a:pt x="2013900" y="38557"/>
                    <a:pt x="2007084" y="37643"/>
                    <a:pt x="2000967" y="34925"/>
                  </a:cubicBezTo>
                  <a:cubicBezTo>
                    <a:pt x="1997480" y="33375"/>
                    <a:pt x="1994855" y="30282"/>
                    <a:pt x="1991442" y="28575"/>
                  </a:cubicBezTo>
                  <a:cubicBezTo>
                    <a:pt x="1988449" y="27078"/>
                    <a:pt x="1985135" y="26319"/>
                    <a:pt x="1981917" y="25400"/>
                  </a:cubicBezTo>
                  <a:cubicBezTo>
                    <a:pt x="1971455" y="22411"/>
                    <a:pt x="1964254" y="21232"/>
                    <a:pt x="1953342" y="19050"/>
                  </a:cubicBezTo>
                  <a:cubicBezTo>
                    <a:pt x="1920534" y="21167"/>
                    <a:pt x="1887568" y="21559"/>
                    <a:pt x="1854917" y="25400"/>
                  </a:cubicBezTo>
                  <a:cubicBezTo>
                    <a:pt x="1851127" y="25846"/>
                    <a:pt x="1848742" y="29923"/>
                    <a:pt x="1845392" y="31750"/>
                  </a:cubicBezTo>
                  <a:cubicBezTo>
                    <a:pt x="1837082" y="36283"/>
                    <a:pt x="1826685" y="37757"/>
                    <a:pt x="1819992" y="44450"/>
                  </a:cubicBezTo>
                  <a:cubicBezTo>
                    <a:pt x="1816817" y="47625"/>
                    <a:pt x="1814203" y="51484"/>
                    <a:pt x="1810467" y="53975"/>
                  </a:cubicBezTo>
                  <a:cubicBezTo>
                    <a:pt x="1807682" y="55831"/>
                    <a:pt x="1804076" y="55975"/>
                    <a:pt x="1800942" y="57150"/>
                  </a:cubicBezTo>
                  <a:cubicBezTo>
                    <a:pt x="1795606" y="59151"/>
                    <a:pt x="1790403" y="61499"/>
                    <a:pt x="1785067" y="63500"/>
                  </a:cubicBezTo>
                  <a:cubicBezTo>
                    <a:pt x="1781933" y="64675"/>
                    <a:pt x="1778468" y="65050"/>
                    <a:pt x="1775542" y="66675"/>
                  </a:cubicBezTo>
                  <a:cubicBezTo>
                    <a:pt x="1751463" y="80052"/>
                    <a:pt x="1764716" y="77479"/>
                    <a:pt x="1746967" y="82550"/>
                  </a:cubicBezTo>
                  <a:cubicBezTo>
                    <a:pt x="1742771" y="83749"/>
                    <a:pt x="1738626" y="85531"/>
                    <a:pt x="1734267" y="85725"/>
                  </a:cubicBezTo>
                  <a:cubicBezTo>
                    <a:pt x="1690905" y="87652"/>
                    <a:pt x="1647484" y="87842"/>
                    <a:pt x="1604092" y="88900"/>
                  </a:cubicBezTo>
                  <a:lnTo>
                    <a:pt x="1585042" y="95250"/>
                  </a:lnTo>
                  <a:cubicBezTo>
                    <a:pt x="1581867" y="96308"/>
                    <a:pt x="1578302" y="96569"/>
                    <a:pt x="1575517" y="98425"/>
                  </a:cubicBezTo>
                  <a:cubicBezTo>
                    <a:pt x="1572342" y="100542"/>
                    <a:pt x="1569710" y="103917"/>
                    <a:pt x="1565992" y="104775"/>
                  </a:cubicBezTo>
                  <a:cubicBezTo>
                    <a:pt x="1555628" y="107167"/>
                    <a:pt x="1544825" y="106892"/>
                    <a:pt x="1534242" y="107950"/>
                  </a:cubicBezTo>
                  <a:lnTo>
                    <a:pt x="1464392" y="101600"/>
                  </a:lnTo>
                  <a:cubicBezTo>
                    <a:pt x="1434134" y="98358"/>
                    <a:pt x="1456267" y="99545"/>
                    <a:pt x="1432642" y="95250"/>
                  </a:cubicBezTo>
                  <a:cubicBezTo>
                    <a:pt x="1425279" y="93911"/>
                    <a:pt x="1417799" y="93305"/>
                    <a:pt x="1410417" y="92075"/>
                  </a:cubicBezTo>
                  <a:cubicBezTo>
                    <a:pt x="1398745" y="90130"/>
                    <a:pt x="1387134" y="87842"/>
                    <a:pt x="1375492" y="85725"/>
                  </a:cubicBezTo>
                  <a:cubicBezTo>
                    <a:pt x="1339509" y="86783"/>
                    <a:pt x="1303494" y="87056"/>
                    <a:pt x="1267542" y="88900"/>
                  </a:cubicBezTo>
                  <a:cubicBezTo>
                    <a:pt x="1253725" y="89609"/>
                    <a:pt x="1246093" y="95056"/>
                    <a:pt x="1232617" y="98425"/>
                  </a:cubicBezTo>
                  <a:cubicBezTo>
                    <a:pt x="1226372" y="99986"/>
                    <a:pt x="1219917" y="100542"/>
                    <a:pt x="1213567" y="101600"/>
                  </a:cubicBezTo>
                  <a:cubicBezTo>
                    <a:pt x="1209334" y="103717"/>
                    <a:pt x="1205400" y="106590"/>
                    <a:pt x="1200867" y="107950"/>
                  </a:cubicBezTo>
                  <a:cubicBezTo>
                    <a:pt x="1194701" y="109800"/>
                    <a:pt x="1188130" y="109862"/>
                    <a:pt x="1181817" y="111125"/>
                  </a:cubicBezTo>
                  <a:cubicBezTo>
                    <a:pt x="1177538" y="111981"/>
                    <a:pt x="1173350" y="113242"/>
                    <a:pt x="1169117" y="114300"/>
                  </a:cubicBezTo>
                  <a:cubicBezTo>
                    <a:pt x="1166241" y="116457"/>
                    <a:pt x="1151535" y="127854"/>
                    <a:pt x="1146892" y="130175"/>
                  </a:cubicBezTo>
                  <a:cubicBezTo>
                    <a:pt x="1143899" y="131672"/>
                    <a:pt x="1140360" y="131853"/>
                    <a:pt x="1137367" y="133350"/>
                  </a:cubicBezTo>
                  <a:cubicBezTo>
                    <a:pt x="1130187" y="136940"/>
                    <a:pt x="1179171" y="124883"/>
                    <a:pt x="1131017" y="130175"/>
                  </a:cubicBezTo>
                  <a:close/>
                </a:path>
              </a:pathLst>
            </a:custGeom>
            <a:solidFill>
              <a:schemeClr val="bg1"/>
            </a:solidFill>
            <a:ln w="3175">
              <a:solidFill>
                <a:srgbClr val="7F7F7F">
                  <a:alpha val="25098"/>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3" name="TextBox 82"/>
            <p:cNvSpPr txBox="1"/>
            <p:nvPr/>
          </p:nvSpPr>
          <p:spPr>
            <a:xfrm>
              <a:off x="1907944" y="2466160"/>
              <a:ext cx="2405579" cy="461665"/>
            </a:xfrm>
            <a:prstGeom prst="rect">
              <a:avLst/>
            </a:prstGeom>
            <a:noFill/>
          </p:spPr>
          <p:txBody>
            <a:bodyPr wrap="square" rtlCol="0">
              <a:spAutoFit/>
            </a:bodyPr>
            <a:lstStyle/>
            <a:p>
              <a:pPr algn="ctr"/>
              <a:r>
                <a:rPr lang="fr-FR" b="1" dirty="0" smtClean="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NETWORK</a:t>
              </a:r>
              <a:endParaRPr lang="fr-FR" b="1"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6" name="Group 15"/>
          <p:cNvGrpSpPr/>
          <p:nvPr/>
        </p:nvGrpSpPr>
        <p:grpSpPr>
          <a:xfrm>
            <a:off x="8414022" y="1360633"/>
            <a:ext cx="1759434" cy="911388"/>
            <a:chOff x="8414022" y="1360633"/>
            <a:chExt cx="1759434" cy="911388"/>
          </a:xfrm>
        </p:grpSpPr>
        <p:sp>
          <p:nvSpPr>
            <p:cNvPr id="139" name="Freeform 138"/>
            <p:cNvSpPr/>
            <p:nvPr/>
          </p:nvSpPr>
          <p:spPr>
            <a:xfrm>
              <a:off x="9551298" y="1858285"/>
              <a:ext cx="622158" cy="413736"/>
            </a:xfrm>
            <a:custGeom>
              <a:avLst/>
              <a:gdLst>
                <a:gd name="connsiteX0" fmla="*/ 0 w 617526"/>
                <a:gd name="connsiteY0" fmla="*/ 0 h 332183"/>
                <a:gd name="connsiteX1" fmla="*/ 617526 w 617526"/>
                <a:gd name="connsiteY1" fmla="*/ 0 h 332183"/>
                <a:gd name="connsiteX2" fmla="*/ 613844 w 617526"/>
                <a:gd name="connsiteY2" fmla="*/ 5523 h 332183"/>
                <a:gd name="connsiteX3" fmla="*/ 601938 w 617526"/>
                <a:gd name="connsiteY3" fmla="*/ 19810 h 332183"/>
                <a:gd name="connsiteX4" fmla="*/ 599557 w 617526"/>
                <a:gd name="connsiteY4" fmla="*/ 26954 h 332183"/>
                <a:gd name="connsiteX5" fmla="*/ 590032 w 617526"/>
                <a:gd name="connsiteY5" fmla="*/ 41242 h 332183"/>
                <a:gd name="connsiteX6" fmla="*/ 582888 w 617526"/>
                <a:gd name="connsiteY6" fmla="*/ 57910 h 332183"/>
                <a:gd name="connsiteX7" fmla="*/ 578126 w 617526"/>
                <a:gd name="connsiteY7" fmla="*/ 65054 h 332183"/>
                <a:gd name="connsiteX8" fmla="*/ 573363 w 617526"/>
                <a:gd name="connsiteY8" fmla="*/ 81723 h 332183"/>
                <a:gd name="connsiteX9" fmla="*/ 570982 w 617526"/>
                <a:gd name="connsiteY9" fmla="*/ 88867 h 332183"/>
                <a:gd name="connsiteX10" fmla="*/ 568601 w 617526"/>
                <a:gd name="connsiteY10" fmla="*/ 176973 h 332183"/>
                <a:gd name="connsiteX11" fmla="*/ 563838 w 617526"/>
                <a:gd name="connsiteY11" fmla="*/ 191260 h 332183"/>
                <a:gd name="connsiteX12" fmla="*/ 561457 w 617526"/>
                <a:gd name="connsiteY12" fmla="*/ 200785 h 332183"/>
                <a:gd name="connsiteX13" fmla="*/ 554313 w 617526"/>
                <a:gd name="connsiteY13" fmla="*/ 205548 h 332183"/>
                <a:gd name="connsiteX14" fmla="*/ 544788 w 617526"/>
                <a:gd name="connsiteY14" fmla="*/ 229360 h 332183"/>
                <a:gd name="connsiteX15" fmla="*/ 537644 w 617526"/>
                <a:gd name="connsiteY15" fmla="*/ 234123 h 332183"/>
                <a:gd name="connsiteX16" fmla="*/ 532882 w 617526"/>
                <a:gd name="connsiteY16" fmla="*/ 241267 h 332183"/>
                <a:gd name="connsiteX17" fmla="*/ 518594 w 617526"/>
                <a:gd name="connsiteY17" fmla="*/ 246029 h 332183"/>
                <a:gd name="connsiteX18" fmla="*/ 442394 w 617526"/>
                <a:gd name="connsiteY18" fmla="*/ 248410 h 332183"/>
                <a:gd name="connsiteX19" fmla="*/ 432869 w 617526"/>
                <a:gd name="connsiteY19" fmla="*/ 260317 h 332183"/>
                <a:gd name="connsiteX20" fmla="*/ 423344 w 617526"/>
                <a:gd name="connsiteY20" fmla="*/ 272223 h 332183"/>
                <a:gd name="connsiteX21" fmla="*/ 409057 w 617526"/>
                <a:gd name="connsiteY21" fmla="*/ 281748 h 332183"/>
                <a:gd name="connsiteX22" fmla="*/ 399532 w 617526"/>
                <a:gd name="connsiteY22" fmla="*/ 286510 h 332183"/>
                <a:gd name="connsiteX23" fmla="*/ 392388 w 617526"/>
                <a:gd name="connsiteY23" fmla="*/ 291273 h 332183"/>
                <a:gd name="connsiteX24" fmla="*/ 378101 w 617526"/>
                <a:gd name="connsiteY24" fmla="*/ 293654 h 332183"/>
                <a:gd name="connsiteX25" fmla="*/ 368576 w 617526"/>
                <a:gd name="connsiteY25" fmla="*/ 296035 h 332183"/>
                <a:gd name="connsiteX26" fmla="*/ 268563 w 617526"/>
                <a:gd name="connsiteY26" fmla="*/ 296035 h 332183"/>
                <a:gd name="connsiteX27" fmla="*/ 249513 w 617526"/>
                <a:gd name="connsiteY27" fmla="*/ 305560 h 332183"/>
                <a:gd name="connsiteX28" fmla="*/ 235226 w 617526"/>
                <a:gd name="connsiteY28" fmla="*/ 312704 h 332183"/>
                <a:gd name="connsiteX29" fmla="*/ 218557 w 617526"/>
                <a:gd name="connsiteY29" fmla="*/ 322229 h 332183"/>
                <a:gd name="connsiteX30" fmla="*/ 209032 w 617526"/>
                <a:gd name="connsiteY30" fmla="*/ 329373 h 332183"/>
                <a:gd name="connsiteX31" fmla="*/ 199507 w 617526"/>
                <a:gd name="connsiteY31" fmla="*/ 331754 h 332183"/>
                <a:gd name="connsiteX32" fmla="*/ 132832 w 617526"/>
                <a:gd name="connsiteY32" fmla="*/ 329373 h 332183"/>
                <a:gd name="connsiteX33" fmla="*/ 128069 w 617526"/>
                <a:gd name="connsiteY33" fmla="*/ 315085 h 332183"/>
                <a:gd name="connsiteX34" fmla="*/ 120926 w 617526"/>
                <a:gd name="connsiteY34" fmla="*/ 307942 h 332183"/>
                <a:gd name="connsiteX35" fmla="*/ 118544 w 617526"/>
                <a:gd name="connsiteY35" fmla="*/ 298417 h 332183"/>
                <a:gd name="connsiteX36" fmla="*/ 101876 w 617526"/>
                <a:gd name="connsiteY36" fmla="*/ 291273 h 332183"/>
                <a:gd name="connsiteX37" fmla="*/ 92351 w 617526"/>
                <a:gd name="connsiteY37" fmla="*/ 286510 h 332183"/>
                <a:gd name="connsiteX38" fmla="*/ 70919 w 617526"/>
                <a:gd name="connsiteY38" fmla="*/ 284129 h 332183"/>
                <a:gd name="connsiteX39" fmla="*/ 51869 w 617526"/>
                <a:gd name="connsiteY39" fmla="*/ 281748 h 332183"/>
                <a:gd name="connsiteX40" fmla="*/ 37582 w 617526"/>
                <a:gd name="connsiteY40" fmla="*/ 267460 h 332183"/>
                <a:gd name="connsiteX41" fmla="*/ 32819 w 617526"/>
                <a:gd name="connsiteY41" fmla="*/ 260317 h 332183"/>
                <a:gd name="connsiteX42" fmla="*/ 11388 w 617526"/>
                <a:gd name="connsiteY42" fmla="*/ 241267 h 332183"/>
                <a:gd name="connsiteX43" fmla="*/ 5137 w 617526"/>
                <a:gd name="connsiteY43" fmla="*/ 233564 h 332183"/>
                <a:gd name="connsiteX44" fmla="*/ 0 w 617526"/>
                <a:gd name="connsiteY44" fmla="*/ 229745 h 332183"/>
                <a:gd name="connsiteX0" fmla="*/ 0 w 617526"/>
                <a:gd name="connsiteY0" fmla="*/ 38749 h 370932"/>
                <a:gd name="connsiteX1" fmla="*/ 617526 w 617526"/>
                <a:gd name="connsiteY1" fmla="*/ 38749 h 370932"/>
                <a:gd name="connsiteX2" fmla="*/ 576611 w 617526"/>
                <a:gd name="connsiteY2" fmla="*/ 58 h 370932"/>
                <a:gd name="connsiteX3" fmla="*/ 601938 w 617526"/>
                <a:gd name="connsiteY3" fmla="*/ 58559 h 370932"/>
                <a:gd name="connsiteX4" fmla="*/ 599557 w 617526"/>
                <a:gd name="connsiteY4" fmla="*/ 65703 h 370932"/>
                <a:gd name="connsiteX5" fmla="*/ 590032 w 617526"/>
                <a:gd name="connsiteY5" fmla="*/ 79991 h 370932"/>
                <a:gd name="connsiteX6" fmla="*/ 582888 w 617526"/>
                <a:gd name="connsiteY6" fmla="*/ 96659 h 370932"/>
                <a:gd name="connsiteX7" fmla="*/ 578126 w 617526"/>
                <a:gd name="connsiteY7" fmla="*/ 103803 h 370932"/>
                <a:gd name="connsiteX8" fmla="*/ 573363 w 617526"/>
                <a:gd name="connsiteY8" fmla="*/ 120472 h 370932"/>
                <a:gd name="connsiteX9" fmla="*/ 570982 w 617526"/>
                <a:gd name="connsiteY9" fmla="*/ 127616 h 370932"/>
                <a:gd name="connsiteX10" fmla="*/ 568601 w 617526"/>
                <a:gd name="connsiteY10" fmla="*/ 215722 h 370932"/>
                <a:gd name="connsiteX11" fmla="*/ 563838 w 617526"/>
                <a:gd name="connsiteY11" fmla="*/ 230009 h 370932"/>
                <a:gd name="connsiteX12" fmla="*/ 561457 w 617526"/>
                <a:gd name="connsiteY12" fmla="*/ 239534 h 370932"/>
                <a:gd name="connsiteX13" fmla="*/ 554313 w 617526"/>
                <a:gd name="connsiteY13" fmla="*/ 244297 h 370932"/>
                <a:gd name="connsiteX14" fmla="*/ 544788 w 617526"/>
                <a:gd name="connsiteY14" fmla="*/ 268109 h 370932"/>
                <a:gd name="connsiteX15" fmla="*/ 537644 w 617526"/>
                <a:gd name="connsiteY15" fmla="*/ 272872 h 370932"/>
                <a:gd name="connsiteX16" fmla="*/ 532882 w 617526"/>
                <a:gd name="connsiteY16" fmla="*/ 280016 h 370932"/>
                <a:gd name="connsiteX17" fmla="*/ 518594 w 617526"/>
                <a:gd name="connsiteY17" fmla="*/ 284778 h 370932"/>
                <a:gd name="connsiteX18" fmla="*/ 442394 w 617526"/>
                <a:gd name="connsiteY18" fmla="*/ 287159 h 370932"/>
                <a:gd name="connsiteX19" fmla="*/ 432869 w 617526"/>
                <a:gd name="connsiteY19" fmla="*/ 299066 h 370932"/>
                <a:gd name="connsiteX20" fmla="*/ 423344 w 617526"/>
                <a:gd name="connsiteY20" fmla="*/ 310972 h 370932"/>
                <a:gd name="connsiteX21" fmla="*/ 409057 w 617526"/>
                <a:gd name="connsiteY21" fmla="*/ 320497 h 370932"/>
                <a:gd name="connsiteX22" fmla="*/ 399532 w 617526"/>
                <a:gd name="connsiteY22" fmla="*/ 325259 h 370932"/>
                <a:gd name="connsiteX23" fmla="*/ 392388 w 617526"/>
                <a:gd name="connsiteY23" fmla="*/ 330022 h 370932"/>
                <a:gd name="connsiteX24" fmla="*/ 378101 w 617526"/>
                <a:gd name="connsiteY24" fmla="*/ 332403 h 370932"/>
                <a:gd name="connsiteX25" fmla="*/ 368576 w 617526"/>
                <a:gd name="connsiteY25" fmla="*/ 334784 h 370932"/>
                <a:gd name="connsiteX26" fmla="*/ 268563 w 617526"/>
                <a:gd name="connsiteY26" fmla="*/ 334784 h 370932"/>
                <a:gd name="connsiteX27" fmla="*/ 249513 w 617526"/>
                <a:gd name="connsiteY27" fmla="*/ 344309 h 370932"/>
                <a:gd name="connsiteX28" fmla="*/ 235226 w 617526"/>
                <a:gd name="connsiteY28" fmla="*/ 351453 h 370932"/>
                <a:gd name="connsiteX29" fmla="*/ 218557 w 617526"/>
                <a:gd name="connsiteY29" fmla="*/ 360978 h 370932"/>
                <a:gd name="connsiteX30" fmla="*/ 209032 w 617526"/>
                <a:gd name="connsiteY30" fmla="*/ 368122 h 370932"/>
                <a:gd name="connsiteX31" fmla="*/ 199507 w 617526"/>
                <a:gd name="connsiteY31" fmla="*/ 370503 h 370932"/>
                <a:gd name="connsiteX32" fmla="*/ 132832 w 617526"/>
                <a:gd name="connsiteY32" fmla="*/ 368122 h 370932"/>
                <a:gd name="connsiteX33" fmla="*/ 128069 w 617526"/>
                <a:gd name="connsiteY33" fmla="*/ 353834 h 370932"/>
                <a:gd name="connsiteX34" fmla="*/ 120926 w 617526"/>
                <a:gd name="connsiteY34" fmla="*/ 346691 h 370932"/>
                <a:gd name="connsiteX35" fmla="*/ 118544 w 617526"/>
                <a:gd name="connsiteY35" fmla="*/ 337166 h 370932"/>
                <a:gd name="connsiteX36" fmla="*/ 101876 w 617526"/>
                <a:gd name="connsiteY36" fmla="*/ 330022 h 370932"/>
                <a:gd name="connsiteX37" fmla="*/ 92351 w 617526"/>
                <a:gd name="connsiteY37" fmla="*/ 325259 h 370932"/>
                <a:gd name="connsiteX38" fmla="*/ 70919 w 617526"/>
                <a:gd name="connsiteY38" fmla="*/ 322878 h 370932"/>
                <a:gd name="connsiteX39" fmla="*/ 51869 w 617526"/>
                <a:gd name="connsiteY39" fmla="*/ 320497 h 370932"/>
                <a:gd name="connsiteX40" fmla="*/ 37582 w 617526"/>
                <a:gd name="connsiteY40" fmla="*/ 306209 h 370932"/>
                <a:gd name="connsiteX41" fmla="*/ 32819 w 617526"/>
                <a:gd name="connsiteY41" fmla="*/ 299066 h 370932"/>
                <a:gd name="connsiteX42" fmla="*/ 11388 w 617526"/>
                <a:gd name="connsiteY42" fmla="*/ 280016 h 370932"/>
                <a:gd name="connsiteX43" fmla="*/ 5137 w 617526"/>
                <a:gd name="connsiteY43" fmla="*/ 272313 h 370932"/>
                <a:gd name="connsiteX44" fmla="*/ 0 w 617526"/>
                <a:gd name="connsiteY44" fmla="*/ 268494 h 370932"/>
                <a:gd name="connsiteX45" fmla="*/ 0 w 617526"/>
                <a:gd name="connsiteY45" fmla="*/ 38749 h 370932"/>
                <a:gd name="connsiteX0" fmla="*/ 0 w 603691"/>
                <a:gd name="connsiteY0" fmla="*/ 72139 h 404322"/>
                <a:gd name="connsiteX1" fmla="*/ 568658 w 603691"/>
                <a:gd name="connsiteY1" fmla="*/ 0 h 404322"/>
                <a:gd name="connsiteX2" fmla="*/ 576611 w 603691"/>
                <a:gd name="connsiteY2" fmla="*/ 33448 h 404322"/>
                <a:gd name="connsiteX3" fmla="*/ 601938 w 603691"/>
                <a:gd name="connsiteY3" fmla="*/ 91949 h 404322"/>
                <a:gd name="connsiteX4" fmla="*/ 599557 w 603691"/>
                <a:gd name="connsiteY4" fmla="*/ 99093 h 404322"/>
                <a:gd name="connsiteX5" fmla="*/ 590032 w 603691"/>
                <a:gd name="connsiteY5" fmla="*/ 113381 h 404322"/>
                <a:gd name="connsiteX6" fmla="*/ 582888 w 603691"/>
                <a:gd name="connsiteY6" fmla="*/ 130049 h 404322"/>
                <a:gd name="connsiteX7" fmla="*/ 578126 w 603691"/>
                <a:gd name="connsiteY7" fmla="*/ 137193 h 404322"/>
                <a:gd name="connsiteX8" fmla="*/ 573363 w 603691"/>
                <a:gd name="connsiteY8" fmla="*/ 153862 h 404322"/>
                <a:gd name="connsiteX9" fmla="*/ 570982 w 603691"/>
                <a:gd name="connsiteY9" fmla="*/ 161006 h 404322"/>
                <a:gd name="connsiteX10" fmla="*/ 568601 w 603691"/>
                <a:gd name="connsiteY10" fmla="*/ 249112 h 404322"/>
                <a:gd name="connsiteX11" fmla="*/ 563838 w 603691"/>
                <a:gd name="connsiteY11" fmla="*/ 263399 h 404322"/>
                <a:gd name="connsiteX12" fmla="*/ 561457 w 603691"/>
                <a:gd name="connsiteY12" fmla="*/ 272924 h 404322"/>
                <a:gd name="connsiteX13" fmla="*/ 554313 w 603691"/>
                <a:gd name="connsiteY13" fmla="*/ 277687 h 404322"/>
                <a:gd name="connsiteX14" fmla="*/ 544788 w 603691"/>
                <a:gd name="connsiteY14" fmla="*/ 301499 h 404322"/>
                <a:gd name="connsiteX15" fmla="*/ 537644 w 603691"/>
                <a:gd name="connsiteY15" fmla="*/ 306262 h 404322"/>
                <a:gd name="connsiteX16" fmla="*/ 532882 w 603691"/>
                <a:gd name="connsiteY16" fmla="*/ 313406 h 404322"/>
                <a:gd name="connsiteX17" fmla="*/ 518594 w 603691"/>
                <a:gd name="connsiteY17" fmla="*/ 318168 h 404322"/>
                <a:gd name="connsiteX18" fmla="*/ 442394 w 603691"/>
                <a:gd name="connsiteY18" fmla="*/ 320549 h 404322"/>
                <a:gd name="connsiteX19" fmla="*/ 432869 w 603691"/>
                <a:gd name="connsiteY19" fmla="*/ 332456 h 404322"/>
                <a:gd name="connsiteX20" fmla="*/ 423344 w 603691"/>
                <a:gd name="connsiteY20" fmla="*/ 344362 h 404322"/>
                <a:gd name="connsiteX21" fmla="*/ 409057 w 603691"/>
                <a:gd name="connsiteY21" fmla="*/ 353887 h 404322"/>
                <a:gd name="connsiteX22" fmla="*/ 399532 w 603691"/>
                <a:gd name="connsiteY22" fmla="*/ 358649 h 404322"/>
                <a:gd name="connsiteX23" fmla="*/ 392388 w 603691"/>
                <a:gd name="connsiteY23" fmla="*/ 363412 h 404322"/>
                <a:gd name="connsiteX24" fmla="*/ 378101 w 603691"/>
                <a:gd name="connsiteY24" fmla="*/ 365793 h 404322"/>
                <a:gd name="connsiteX25" fmla="*/ 368576 w 603691"/>
                <a:gd name="connsiteY25" fmla="*/ 368174 h 404322"/>
                <a:gd name="connsiteX26" fmla="*/ 268563 w 603691"/>
                <a:gd name="connsiteY26" fmla="*/ 368174 h 404322"/>
                <a:gd name="connsiteX27" fmla="*/ 249513 w 603691"/>
                <a:gd name="connsiteY27" fmla="*/ 377699 h 404322"/>
                <a:gd name="connsiteX28" fmla="*/ 235226 w 603691"/>
                <a:gd name="connsiteY28" fmla="*/ 384843 h 404322"/>
                <a:gd name="connsiteX29" fmla="*/ 218557 w 603691"/>
                <a:gd name="connsiteY29" fmla="*/ 394368 h 404322"/>
                <a:gd name="connsiteX30" fmla="*/ 209032 w 603691"/>
                <a:gd name="connsiteY30" fmla="*/ 401512 h 404322"/>
                <a:gd name="connsiteX31" fmla="*/ 199507 w 603691"/>
                <a:gd name="connsiteY31" fmla="*/ 403893 h 404322"/>
                <a:gd name="connsiteX32" fmla="*/ 132832 w 603691"/>
                <a:gd name="connsiteY32" fmla="*/ 401512 h 404322"/>
                <a:gd name="connsiteX33" fmla="*/ 128069 w 603691"/>
                <a:gd name="connsiteY33" fmla="*/ 387224 h 404322"/>
                <a:gd name="connsiteX34" fmla="*/ 120926 w 603691"/>
                <a:gd name="connsiteY34" fmla="*/ 380081 h 404322"/>
                <a:gd name="connsiteX35" fmla="*/ 118544 w 603691"/>
                <a:gd name="connsiteY35" fmla="*/ 370556 h 404322"/>
                <a:gd name="connsiteX36" fmla="*/ 101876 w 603691"/>
                <a:gd name="connsiteY36" fmla="*/ 363412 h 404322"/>
                <a:gd name="connsiteX37" fmla="*/ 92351 w 603691"/>
                <a:gd name="connsiteY37" fmla="*/ 358649 h 404322"/>
                <a:gd name="connsiteX38" fmla="*/ 70919 w 603691"/>
                <a:gd name="connsiteY38" fmla="*/ 356268 h 404322"/>
                <a:gd name="connsiteX39" fmla="*/ 51869 w 603691"/>
                <a:gd name="connsiteY39" fmla="*/ 353887 h 404322"/>
                <a:gd name="connsiteX40" fmla="*/ 37582 w 603691"/>
                <a:gd name="connsiteY40" fmla="*/ 339599 h 404322"/>
                <a:gd name="connsiteX41" fmla="*/ 32819 w 603691"/>
                <a:gd name="connsiteY41" fmla="*/ 332456 h 404322"/>
                <a:gd name="connsiteX42" fmla="*/ 11388 w 603691"/>
                <a:gd name="connsiteY42" fmla="*/ 313406 h 404322"/>
                <a:gd name="connsiteX43" fmla="*/ 5137 w 603691"/>
                <a:gd name="connsiteY43" fmla="*/ 305703 h 404322"/>
                <a:gd name="connsiteX44" fmla="*/ 0 w 603691"/>
                <a:gd name="connsiteY44" fmla="*/ 301884 h 404322"/>
                <a:gd name="connsiteX45" fmla="*/ 0 w 603691"/>
                <a:gd name="connsiteY45" fmla="*/ 72139 h 404322"/>
                <a:gd name="connsiteX0" fmla="*/ 0 w 603691"/>
                <a:gd name="connsiteY0" fmla="*/ 72139 h 404322"/>
                <a:gd name="connsiteX1" fmla="*/ 568658 w 603691"/>
                <a:gd name="connsiteY1" fmla="*/ 0 h 404322"/>
                <a:gd name="connsiteX2" fmla="*/ 576611 w 603691"/>
                <a:gd name="connsiteY2" fmla="*/ 33448 h 404322"/>
                <a:gd name="connsiteX3" fmla="*/ 601938 w 603691"/>
                <a:gd name="connsiteY3" fmla="*/ 91949 h 404322"/>
                <a:gd name="connsiteX4" fmla="*/ 562324 w 603691"/>
                <a:gd name="connsiteY4" fmla="*/ 85131 h 404322"/>
                <a:gd name="connsiteX5" fmla="*/ 590032 w 603691"/>
                <a:gd name="connsiteY5" fmla="*/ 113381 h 404322"/>
                <a:gd name="connsiteX6" fmla="*/ 582888 w 603691"/>
                <a:gd name="connsiteY6" fmla="*/ 130049 h 404322"/>
                <a:gd name="connsiteX7" fmla="*/ 578126 w 603691"/>
                <a:gd name="connsiteY7" fmla="*/ 137193 h 404322"/>
                <a:gd name="connsiteX8" fmla="*/ 573363 w 603691"/>
                <a:gd name="connsiteY8" fmla="*/ 153862 h 404322"/>
                <a:gd name="connsiteX9" fmla="*/ 570982 w 603691"/>
                <a:gd name="connsiteY9" fmla="*/ 161006 h 404322"/>
                <a:gd name="connsiteX10" fmla="*/ 568601 w 603691"/>
                <a:gd name="connsiteY10" fmla="*/ 249112 h 404322"/>
                <a:gd name="connsiteX11" fmla="*/ 563838 w 603691"/>
                <a:gd name="connsiteY11" fmla="*/ 263399 h 404322"/>
                <a:gd name="connsiteX12" fmla="*/ 561457 w 603691"/>
                <a:gd name="connsiteY12" fmla="*/ 272924 h 404322"/>
                <a:gd name="connsiteX13" fmla="*/ 554313 w 603691"/>
                <a:gd name="connsiteY13" fmla="*/ 277687 h 404322"/>
                <a:gd name="connsiteX14" fmla="*/ 544788 w 603691"/>
                <a:gd name="connsiteY14" fmla="*/ 301499 h 404322"/>
                <a:gd name="connsiteX15" fmla="*/ 537644 w 603691"/>
                <a:gd name="connsiteY15" fmla="*/ 306262 h 404322"/>
                <a:gd name="connsiteX16" fmla="*/ 532882 w 603691"/>
                <a:gd name="connsiteY16" fmla="*/ 313406 h 404322"/>
                <a:gd name="connsiteX17" fmla="*/ 518594 w 603691"/>
                <a:gd name="connsiteY17" fmla="*/ 318168 h 404322"/>
                <a:gd name="connsiteX18" fmla="*/ 442394 w 603691"/>
                <a:gd name="connsiteY18" fmla="*/ 320549 h 404322"/>
                <a:gd name="connsiteX19" fmla="*/ 432869 w 603691"/>
                <a:gd name="connsiteY19" fmla="*/ 332456 h 404322"/>
                <a:gd name="connsiteX20" fmla="*/ 423344 w 603691"/>
                <a:gd name="connsiteY20" fmla="*/ 344362 h 404322"/>
                <a:gd name="connsiteX21" fmla="*/ 409057 w 603691"/>
                <a:gd name="connsiteY21" fmla="*/ 353887 h 404322"/>
                <a:gd name="connsiteX22" fmla="*/ 399532 w 603691"/>
                <a:gd name="connsiteY22" fmla="*/ 358649 h 404322"/>
                <a:gd name="connsiteX23" fmla="*/ 392388 w 603691"/>
                <a:gd name="connsiteY23" fmla="*/ 363412 h 404322"/>
                <a:gd name="connsiteX24" fmla="*/ 378101 w 603691"/>
                <a:gd name="connsiteY24" fmla="*/ 365793 h 404322"/>
                <a:gd name="connsiteX25" fmla="*/ 368576 w 603691"/>
                <a:gd name="connsiteY25" fmla="*/ 368174 h 404322"/>
                <a:gd name="connsiteX26" fmla="*/ 268563 w 603691"/>
                <a:gd name="connsiteY26" fmla="*/ 368174 h 404322"/>
                <a:gd name="connsiteX27" fmla="*/ 249513 w 603691"/>
                <a:gd name="connsiteY27" fmla="*/ 377699 h 404322"/>
                <a:gd name="connsiteX28" fmla="*/ 235226 w 603691"/>
                <a:gd name="connsiteY28" fmla="*/ 384843 h 404322"/>
                <a:gd name="connsiteX29" fmla="*/ 218557 w 603691"/>
                <a:gd name="connsiteY29" fmla="*/ 394368 h 404322"/>
                <a:gd name="connsiteX30" fmla="*/ 209032 w 603691"/>
                <a:gd name="connsiteY30" fmla="*/ 401512 h 404322"/>
                <a:gd name="connsiteX31" fmla="*/ 199507 w 603691"/>
                <a:gd name="connsiteY31" fmla="*/ 403893 h 404322"/>
                <a:gd name="connsiteX32" fmla="*/ 132832 w 603691"/>
                <a:gd name="connsiteY32" fmla="*/ 401512 h 404322"/>
                <a:gd name="connsiteX33" fmla="*/ 128069 w 603691"/>
                <a:gd name="connsiteY33" fmla="*/ 387224 h 404322"/>
                <a:gd name="connsiteX34" fmla="*/ 120926 w 603691"/>
                <a:gd name="connsiteY34" fmla="*/ 380081 h 404322"/>
                <a:gd name="connsiteX35" fmla="*/ 118544 w 603691"/>
                <a:gd name="connsiteY35" fmla="*/ 370556 h 404322"/>
                <a:gd name="connsiteX36" fmla="*/ 101876 w 603691"/>
                <a:gd name="connsiteY36" fmla="*/ 363412 h 404322"/>
                <a:gd name="connsiteX37" fmla="*/ 92351 w 603691"/>
                <a:gd name="connsiteY37" fmla="*/ 358649 h 404322"/>
                <a:gd name="connsiteX38" fmla="*/ 70919 w 603691"/>
                <a:gd name="connsiteY38" fmla="*/ 356268 h 404322"/>
                <a:gd name="connsiteX39" fmla="*/ 51869 w 603691"/>
                <a:gd name="connsiteY39" fmla="*/ 353887 h 404322"/>
                <a:gd name="connsiteX40" fmla="*/ 37582 w 603691"/>
                <a:gd name="connsiteY40" fmla="*/ 339599 h 404322"/>
                <a:gd name="connsiteX41" fmla="*/ 32819 w 603691"/>
                <a:gd name="connsiteY41" fmla="*/ 332456 h 404322"/>
                <a:gd name="connsiteX42" fmla="*/ 11388 w 603691"/>
                <a:gd name="connsiteY42" fmla="*/ 313406 h 404322"/>
                <a:gd name="connsiteX43" fmla="*/ 5137 w 603691"/>
                <a:gd name="connsiteY43" fmla="*/ 305703 h 404322"/>
                <a:gd name="connsiteX44" fmla="*/ 0 w 603691"/>
                <a:gd name="connsiteY44" fmla="*/ 301884 h 404322"/>
                <a:gd name="connsiteX45" fmla="*/ 0 w 603691"/>
                <a:gd name="connsiteY45" fmla="*/ 72139 h 404322"/>
                <a:gd name="connsiteX0" fmla="*/ 0 w 624207"/>
                <a:gd name="connsiteY0" fmla="*/ 72139 h 404322"/>
                <a:gd name="connsiteX1" fmla="*/ 568658 w 624207"/>
                <a:gd name="connsiteY1" fmla="*/ 0 h 404322"/>
                <a:gd name="connsiteX2" fmla="*/ 601938 w 624207"/>
                <a:gd name="connsiteY2" fmla="*/ 91949 h 404322"/>
                <a:gd name="connsiteX3" fmla="*/ 562324 w 624207"/>
                <a:gd name="connsiteY3" fmla="*/ 85131 h 404322"/>
                <a:gd name="connsiteX4" fmla="*/ 590032 w 624207"/>
                <a:gd name="connsiteY4" fmla="*/ 113381 h 404322"/>
                <a:gd name="connsiteX5" fmla="*/ 582888 w 624207"/>
                <a:gd name="connsiteY5" fmla="*/ 130049 h 404322"/>
                <a:gd name="connsiteX6" fmla="*/ 578126 w 624207"/>
                <a:gd name="connsiteY6" fmla="*/ 137193 h 404322"/>
                <a:gd name="connsiteX7" fmla="*/ 573363 w 624207"/>
                <a:gd name="connsiteY7" fmla="*/ 153862 h 404322"/>
                <a:gd name="connsiteX8" fmla="*/ 570982 w 624207"/>
                <a:gd name="connsiteY8" fmla="*/ 161006 h 404322"/>
                <a:gd name="connsiteX9" fmla="*/ 568601 w 624207"/>
                <a:gd name="connsiteY9" fmla="*/ 249112 h 404322"/>
                <a:gd name="connsiteX10" fmla="*/ 563838 w 624207"/>
                <a:gd name="connsiteY10" fmla="*/ 263399 h 404322"/>
                <a:gd name="connsiteX11" fmla="*/ 561457 w 624207"/>
                <a:gd name="connsiteY11" fmla="*/ 272924 h 404322"/>
                <a:gd name="connsiteX12" fmla="*/ 554313 w 624207"/>
                <a:gd name="connsiteY12" fmla="*/ 277687 h 404322"/>
                <a:gd name="connsiteX13" fmla="*/ 544788 w 624207"/>
                <a:gd name="connsiteY13" fmla="*/ 301499 h 404322"/>
                <a:gd name="connsiteX14" fmla="*/ 537644 w 624207"/>
                <a:gd name="connsiteY14" fmla="*/ 306262 h 404322"/>
                <a:gd name="connsiteX15" fmla="*/ 532882 w 624207"/>
                <a:gd name="connsiteY15" fmla="*/ 313406 h 404322"/>
                <a:gd name="connsiteX16" fmla="*/ 518594 w 624207"/>
                <a:gd name="connsiteY16" fmla="*/ 318168 h 404322"/>
                <a:gd name="connsiteX17" fmla="*/ 442394 w 624207"/>
                <a:gd name="connsiteY17" fmla="*/ 320549 h 404322"/>
                <a:gd name="connsiteX18" fmla="*/ 432869 w 624207"/>
                <a:gd name="connsiteY18" fmla="*/ 332456 h 404322"/>
                <a:gd name="connsiteX19" fmla="*/ 423344 w 624207"/>
                <a:gd name="connsiteY19" fmla="*/ 344362 h 404322"/>
                <a:gd name="connsiteX20" fmla="*/ 409057 w 624207"/>
                <a:gd name="connsiteY20" fmla="*/ 353887 h 404322"/>
                <a:gd name="connsiteX21" fmla="*/ 399532 w 624207"/>
                <a:gd name="connsiteY21" fmla="*/ 358649 h 404322"/>
                <a:gd name="connsiteX22" fmla="*/ 392388 w 624207"/>
                <a:gd name="connsiteY22" fmla="*/ 363412 h 404322"/>
                <a:gd name="connsiteX23" fmla="*/ 378101 w 624207"/>
                <a:gd name="connsiteY23" fmla="*/ 365793 h 404322"/>
                <a:gd name="connsiteX24" fmla="*/ 368576 w 624207"/>
                <a:gd name="connsiteY24" fmla="*/ 368174 h 404322"/>
                <a:gd name="connsiteX25" fmla="*/ 268563 w 624207"/>
                <a:gd name="connsiteY25" fmla="*/ 368174 h 404322"/>
                <a:gd name="connsiteX26" fmla="*/ 249513 w 624207"/>
                <a:gd name="connsiteY26" fmla="*/ 377699 h 404322"/>
                <a:gd name="connsiteX27" fmla="*/ 235226 w 624207"/>
                <a:gd name="connsiteY27" fmla="*/ 384843 h 404322"/>
                <a:gd name="connsiteX28" fmla="*/ 218557 w 624207"/>
                <a:gd name="connsiteY28" fmla="*/ 394368 h 404322"/>
                <a:gd name="connsiteX29" fmla="*/ 209032 w 624207"/>
                <a:gd name="connsiteY29" fmla="*/ 401512 h 404322"/>
                <a:gd name="connsiteX30" fmla="*/ 199507 w 624207"/>
                <a:gd name="connsiteY30" fmla="*/ 403893 h 404322"/>
                <a:gd name="connsiteX31" fmla="*/ 132832 w 624207"/>
                <a:gd name="connsiteY31" fmla="*/ 401512 h 404322"/>
                <a:gd name="connsiteX32" fmla="*/ 128069 w 624207"/>
                <a:gd name="connsiteY32" fmla="*/ 387224 h 404322"/>
                <a:gd name="connsiteX33" fmla="*/ 120926 w 624207"/>
                <a:gd name="connsiteY33" fmla="*/ 380081 h 404322"/>
                <a:gd name="connsiteX34" fmla="*/ 118544 w 624207"/>
                <a:gd name="connsiteY34" fmla="*/ 370556 h 404322"/>
                <a:gd name="connsiteX35" fmla="*/ 101876 w 624207"/>
                <a:gd name="connsiteY35" fmla="*/ 363412 h 404322"/>
                <a:gd name="connsiteX36" fmla="*/ 92351 w 624207"/>
                <a:gd name="connsiteY36" fmla="*/ 358649 h 404322"/>
                <a:gd name="connsiteX37" fmla="*/ 70919 w 624207"/>
                <a:gd name="connsiteY37" fmla="*/ 356268 h 404322"/>
                <a:gd name="connsiteX38" fmla="*/ 51869 w 624207"/>
                <a:gd name="connsiteY38" fmla="*/ 353887 h 404322"/>
                <a:gd name="connsiteX39" fmla="*/ 37582 w 624207"/>
                <a:gd name="connsiteY39" fmla="*/ 339599 h 404322"/>
                <a:gd name="connsiteX40" fmla="*/ 32819 w 624207"/>
                <a:gd name="connsiteY40" fmla="*/ 332456 h 404322"/>
                <a:gd name="connsiteX41" fmla="*/ 11388 w 624207"/>
                <a:gd name="connsiteY41" fmla="*/ 313406 h 404322"/>
                <a:gd name="connsiteX42" fmla="*/ 5137 w 624207"/>
                <a:gd name="connsiteY42" fmla="*/ 305703 h 404322"/>
                <a:gd name="connsiteX43" fmla="*/ 0 w 624207"/>
                <a:gd name="connsiteY43" fmla="*/ 301884 h 404322"/>
                <a:gd name="connsiteX44" fmla="*/ 0 w 624207"/>
                <a:gd name="connsiteY44" fmla="*/ 72139 h 404322"/>
                <a:gd name="connsiteX0" fmla="*/ 0 w 643777"/>
                <a:gd name="connsiteY0" fmla="*/ 72139 h 404322"/>
                <a:gd name="connsiteX1" fmla="*/ 568658 w 643777"/>
                <a:gd name="connsiteY1" fmla="*/ 0 h 404322"/>
                <a:gd name="connsiteX2" fmla="*/ 639171 w 643777"/>
                <a:gd name="connsiteY2" fmla="*/ 64024 h 404322"/>
                <a:gd name="connsiteX3" fmla="*/ 562324 w 643777"/>
                <a:gd name="connsiteY3" fmla="*/ 85131 h 404322"/>
                <a:gd name="connsiteX4" fmla="*/ 590032 w 643777"/>
                <a:gd name="connsiteY4" fmla="*/ 113381 h 404322"/>
                <a:gd name="connsiteX5" fmla="*/ 582888 w 643777"/>
                <a:gd name="connsiteY5" fmla="*/ 130049 h 404322"/>
                <a:gd name="connsiteX6" fmla="*/ 578126 w 643777"/>
                <a:gd name="connsiteY6" fmla="*/ 137193 h 404322"/>
                <a:gd name="connsiteX7" fmla="*/ 573363 w 643777"/>
                <a:gd name="connsiteY7" fmla="*/ 153862 h 404322"/>
                <a:gd name="connsiteX8" fmla="*/ 570982 w 643777"/>
                <a:gd name="connsiteY8" fmla="*/ 161006 h 404322"/>
                <a:gd name="connsiteX9" fmla="*/ 568601 w 643777"/>
                <a:gd name="connsiteY9" fmla="*/ 249112 h 404322"/>
                <a:gd name="connsiteX10" fmla="*/ 563838 w 643777"/>
                <a:gd name="connsiteY10" fmla="*/ 263399 h 404322"/>
                <a:gd name="connsiteX11" fmla="*/ 561457 w 643777"/>
                <a:gd name="connsiteY11" fmla="*/ 272924 h 404322"/>
                <a:gd name="connsiteX12" fmla="*/ 554313 w 643777"/>
                <a:gd name="connsiteY12" fmla="*/ 277687 h 404322"/>
                <a:gd name="connsiteX13" fmla="*/ 544788 w 643777"/>
                <a:gd name="connsiteY13" fmla="*/ 301499 h 404322"/>
                <a:gd name="connsiteX14" fmla="*/ 537644 w 643777"/>
                <a:gd name="connsiteY14" fmla="*/ 306262 h 404322"/>
                <a:gd name="connsiteX15" fmla="*/ 532882 w 643777"/>
                <a:gd name="connsiteY15" fmla="*/ 313406 h 404322"/>
                <a:gd name="connsiteX16" fmla="*/ 518594 w 643777"/>
                <a:gd name="connsiteY16" fmla="*/ 318168 h 404322"/>
                <a:gd name="connsiteX17" fmla="*/ 442394 w 643777"/>
                <a:gd name="connsiteY17" fmla="*/ 320549 h 404322"/>
                <a:gd name="connsiteX18" fmla="*/ 432869 w 643777"/>
                <a:gd name="connsiteY18" fmla="*/ 332456 h 404322"/>
                <a:gd name="connsiteX19" fmla="*/ 423344 w 643777"/>
                <a:gd name="connsiteY19" fmla="*/ 344362 h 404322"/>
                <a:gd name="connsiteX20" fmla="*/ 409057 w 643777"/>
                <a:gd name="connsiteY20" fmla="*/ 353887 h 404322"/>
                <a:gd name="connsiteX21" fmla="*/ 399532 w 643777"/>
                <a:gd name="connsiteY21" fmla="*/ 358649 h 404322"/>
                <a:gd name="connsiteX22" fmla="*/ 392388 w 643777"/>
                <a:gd name="connsiteY22" fmla="*/ 363412 h 404322"/>
                <a:gd name="connsiteX23" fmla="*/ 378101 w 643777"/>
                <a:gd name="connsiteY23" fmla="*/ 365793 h 404322"/>
                <a:gd name="connsiteX24" fmla="*/ 368576 w 643777"/>
                <a:gd name="connsiteY24" fmla="*/ 368174 h 404322"/>
                <a:gd name="connsiteX25" fmla="*/ 268563 w 643777"/>
                <a:gd name="connsiteY25" fmla="*/ 368174 h 404322"/>
                <a:gd name="connsiteX26" fmla="*/ 249513 w 643777"/>
                <a:gd name="connsiteY26" fmla="*/ 377699 h 404322"/>
                <a:gd name="connsiteX27" fmla="*/ 235226 w 643777"/>
                <a:gd name="connsiteY27" fmla="*/ 384843 h 404322"/>
                <a:gd name="connsiteX28" fmla="*/ 218557 w 643777"/>
                <a:gd name="connsiteY28" fmla="*/ 394368 h 404322"/>
                <a:gd name="connsiteX29" fmla="*/ 209032 w 643777"/>
                <a:gd name="connsiteY29" fmla="*/ 401512 h 404322"/>
                <a:gd name="connsiteX30" fmla="*/ 199507 w 643777"/>
                <a:gd name="connsiteY30" fmla="*/ 403893 h 404322"/>
                <a:gd name="connsiteX31" fmla="*/ 132832 w 643777"/>
                <a:gd name="connsiteY31" fmla="*/ 401512 h 404322"/>
                <a:gd name="connsiteX32" fmla="*/ 128069 w 643777"/>
                <a:gd name="connsiteY32" fmla="*/ 387224 h 404322"/>
                <a:gd name="connsiteX33" fmla="*/ 120926 w 643777"/>
                <a:gd name="connsiteY33" fmla="*/ 380081 h 404322"/>
                <a:gd name="connsiteX34" fmla="*/ 118544 w 643777"/>
                <a:gd name="connsiteY34" fmla="*/ 370556 h 404322"/>
                <a:gd name="connsiteX35" fmla="*/ 101876 w 643777"/>
                <a:gd name="connsiteY35" fmla="*/ 363412 h 404322"/>
                <a:gd name="connsiteX36" fmla="*/ 92351 w 643777"/>
                <a:gd name="connsiteY36" fmla="*/ 358649 h 404322"/>
                <a:gd name="connsiteX37" fmla="*/ 70919 w 643777"/>
                <a:gd name="connsiteY37" fmla="*/ 356268 h 404322"/>
                <a:gd name="connsiteX38" fmla="*/ 51869 w 643777"/>
                <a:gd name="connsiteY38" fmla="*/ 353887 h 404322"/>
                <a:gd name="connsiteX39" fmla="*/ 37582 w 643777"/>
                <a:gd name="connsiteY39" fmla="*/ 339599 h 404322"/>
                <a:gd name="connsiteX40" fmla="*/ 32819 w 643777"/>
                <a:gd name="connsiteY40" fmla="*/ 332456 h 404322"/>
                <a:gd name="connsiteX41" fmla="*/ 11388 w 643777"/>
                <a:gd name="connsiteY41" fmla="*/ 313406 h 404322"/>
                <a:gd name="connsiteX42" fmla="*/ 5137 w 643777"/>
                <a:gd name="connsiteY42" fmla="*/ 305703 h 404322"/>
                <a:gd name="connsiteX43" fmla="*/ 0 w 643777"/>
                <a:gd name="connsiteY43" fmla="*/ 301884 h 404322"/>
                <a:gd name="connsiteX44" fmla="*/ 0 w 643777"/>
                <a:gd name="connsiteY44" fmla="*/ 72139 h 404322"/>
                <a:gd name="connsiteX0" fmla="*/ 0 w 608000"/>
                <a:gd name="connsiteY0" fmla="*/ 72139 h 404322"/>
                <a:gd name="connsiteX1" fmla="*/ 568658 w 608000"/>
                <a:gd name="connsiteY1" fmla="*/ 0 h 404322"/>
                <a:gd name="connsiteX2" fmla="*/ 562324 w 608000"/>
                <a:gd name="connsiteY2" fmla="*/ 85131 h 404322"/>
                <a:gd name="connsiteX3" fmla="*/ 590032 w 608000"/>
                <a:gd name="connsiteY3" fmla="*/ 113381 h 404322"/>
                <a:gd name="connsiteX4" fmla="*/ 582888 w 608000"/>
                <a:gd name="connsiteY4" fmla="*/ 130049 h 404322"/>
                <a:gd name="connsiteX5" fmla="*/ 578126 w 608000"/>
                <a:gd name="connsiteY5" fmla="*/ 137193 h 404322"/>
                <a:gd name="connsiteX6" fmla="*/ 573363 w 608000"/>
                <a:gd name="connsiteY6" fmla="*/ 153862 h 404322"/>
                <a:gd name="connsiteX7" fmla="*/ 570982 w 608000"/>
                <a:gd name="connsiteY7" fmla="*/ 161006 h 404322"/>
                <a:gd name="connsiteX8" fmla="*/ 568601 w 608000"/>
                <a:gd name="connsiteY8" fmla="*/ 249112 h 404322"/>
                <a:gd name="connsiteX9" fmla="*/ 563838 w 608000"/>
                <a:gd name="connsiteY9" fmla="*/ 263399 h 404322"/>
                <a:gd name="connsiteX10" fmla="*/ 561457 w 608000"/>
                <a:gd name="connsiteY10" fmla="*/ 272924 h 404322"/>
                <a:gd name="connsiteX11" fmla="*/ 554313 w 608000"/>
                <a:gd name="connsiteY11" fmla="*/ 277687 h 404322"/>
                <a:gd name="connsiteX12" fmla="*/ 544788 w 608000"/>
                <a:gd name="connsiteY12" fmla="*/ 301499 h 404322"/>
                <a:gd name="connsiteX13" fmla="*/ 537644 w 608000"/>
                <a:gd name="connsiteY13" fmla="*/ 306262 h 404322"/>
                <a:gd name="connsiteX14" fmla="*/ 532882 w 608000"/>
                <a:gd name="connsiteY14" fmla="*/ 313406 h 404322"/>
                <a:gd name="connsiteX15" fmla="*/ 518594 w 608000"/>
                <a:gd name="connsiteY15" fmla="*/ 318168 h 404322"/>
                <a:gd name="connsiteX16" fmla="*/ 442394 w 608000"/>
                <a:gd name="connsiteY16" fmla="*/ 320549 h 404322"/>
                <a:gd name="connsiteX17" fmla="*/ 432869 w 608000"/>
                <a:gd name="connsiteY17" fmla="*/ 332456 h 404322"/>
                <a:gd name="connsiteX18" fmla="*/ 423344 w 608000"/>
                <a:gd name="connsiteY18" fmla="*/ 344362 h 404322"/>
                <a:gd name="connsiteX19" fmla="*/ 409057 w 608000"/>
                <a:gd name="connsiteY19" fmla="*/ 353887 h 404322"/>
                <a:gd name="connsiteX20" fmla="*/ 399532 w 608000"/>
                <a:gd name="connsiteY20" fmla="*/ 358649 h 404322"/>
                <a:gd name="connsiteX21" fmla="*/ 392388 w 608000"/>
                <a:gd name="connsiteY21" fmla="*/ 363412 h 404322"/>
                <a:gd name="connsiteX22" fmla="*/ 378101 w 608000"/>
                <a:gd name="connsiteY22" fmla="*/ 365793 h 404322"/>
                <a:gd name="connsiteX23" fmla="*/ 368576 w 608000"/>
                <a:gd name="connsiteY23" fmla="*/ 368174 h 404322"/>
                <a:gd name="connsiteX24" fmla="*/ 268563 w 608000"/>
                <a:gd name="connsiteY24" fmla="*/ 368174 h 404322"/>
                <a:gd name="connsiteX25" fmla="*/ 249513 w 608000"/>
                <a:gd name="connsiteY25" fmla="*/ 377699 h 404322"/>
                <a:gd name="connsiteX26" fmla="*/ 235226 w 608000"/>
                <a:gd name="connsiteY26" fmla="*/ 384843 h 404322"/>
                <a:gd name="connsiteX27" fmla="*/ 218557 w 608000"/>
                <a:gd name="connsiteY27" fmla="*/ 394368 h 404322"/>
                <a:gd name="connsiteX28" fmla="*/ 209032 w 608000"/>
                <a:gd name="connsiteY28" fmla="*/ 401512 h 404322"/>
                <a:gd name="connsiteX29" fmla="*/ 199507 w 608000"/>
                <a:gd name="connsiteY29" fmla="*/ 403893 h 404322"/>
                <a:gd name="connsiteX30" fmla="*/ 132832 w 608000"/>
                <a:gd name="connsiteY30" fmla="*/ 401512 h 404322"/>
                <a:gd name="connsiteX31" fmla="*/ 128069 w 608000"/>
                <a:gd name="connsiteY31" fmla="*/ 387224 h 404322"/>
                <a:gd name="connsiteX32" fmla="*/ 120926 w 608000"/>
                <a:gd name="connsiteY32" fmla="*/ 380081 h 404322"/>
                <a:gd name="connsiteX33" fmla="*/ 118544 w 608000"/>
                <a:gd name="connsiteY33" fmla="*/ 370556 h 404322"/>
                <a:gd name="connsiteX34" fmla="*/ 101876 w 608000"/>
                <a:gd name="connsiteY34" fmla="*/ 363412 h 404322"/>
                <a:gd name="connsiteX35" fmla="*/ 92351 w 608000"/>
                <a:gd name="connsiteY35" fmla="*/ 358649 h 404322"/>
                <a:gd name="connsiteX36" fmla="*/ 70919 w 608000"/>
                <a:gd name="connsiteY36" fmla="*/ 356268 h 404322"/>
                <a:gd name="connsiteX37" fmla="*/ 51869 w 608000"/>
                <a:gd name="connsiteY37" fmla="*/ 353887 h 404322"/>
                <a:gd name="connsiteX38" fmla="*/ 37582 w 608000"/>
                <a:gd name="connsiteY38" fmla="*/ 339599 h 404322"/>
                <a:gd name="connsiteX39" fmla="*/ 32819 w 608000"/>
                <a:gd name="connsiteY39" fmla="*/ 332456 h 404322"/>
                <a:gd name="connsiteX40" fmla="*/ 11388 w 608000"/>
                <a:gd name="connsiteY40" fmla="*/ 313406 h 404322"/>
                <a:gd name="connsiteX41" fmla="*/ 5137 w 608000"/>
                <a:gd name="connsiteY41" fmla="*/ 305703 h 404322"/>
                <a:gd name="connsiteX42" fmla="*/ 0 w 608000"/>
                <a:gd name="connsiteY42" fmla="*/ 301884 h 404322"/>
                <a:gd name="connsiteX43" fmla="*/ 0 w 608000"/>
                <a:gd name="connsiteY43" fmla="*/ 72139 h 40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08000" h="404322">
                  <a:moveTo>
                    <a:pt x="0" y="72139"/>
                  </a:moveTo>
                  <a:lnTo>
                    <a:pt x="568658" y="0"/>
                  </a:lnTo>
                  <a:cubicBezTo>
                    <a:pt x="662379" y="2165"/>
                    <a:pt x="558762" y="66234"/>
                    <a:pt x="562324" y="85131"/>
                  </a:cubicBezTo>
                  <a:cubicBezTo>
                    <a:pt x="565886" y="104028"/>
                    <a:pt x="586605" y="105895"/>
                    <a:pt x="590032" y="113381"/>
                  </a:cubicBezTo>
                  <a:cubicBezTo>
                    <a:pt x="593459" y="120867"/>
                    <a:pt x="587597" y="121807"/>
                    <a:pt x="582888" y="130049"/>
                  </a:cubicBezTo>
                  <a:cubicBezTo>
                    <a:pt x="581468" y="132534"/>
                    <a:pt x="579406" y="134633"/>
                    <a:pt x="578126" y="137193"/>
                  </a:cubicBezTo>
                  <a:cubicBezTo>
                    <a:pt x="576220" y="141005"/>
                    <a:pt x="574382" y="150294"/>
                    <a:pt x="573363" y="153862"/>
                  </a:cubicBezTo>
                  <a:cubicBezTo>
                    <a:pt x="572673" y="156276"/>
                    <a:pt x="571776" y="158625"/>
                    <a:pt x="570982" y="161006"/>
                  </a:cubicBezTo>
                  <a:cubicBezTo>
                    <a:pt x="570188" y="190375"/>
                    <a:pt x="570646" y="219804"/>
                    <a:pt x="568601" y="249112"/>
                  </a:cubicBezTo>
                  <a:cubicBezTo>
                    <a:pt x="568252" y="254120"/>
                    <a:pt x="565055" y="258529"/>
                    <a:pt x="563838" y="263399"/>
                  </a:cubicBezTo>
                  <a:cubicBezTo>
                    <a:pt x="563044" y="266574"/>
                    <a:pt x="563272" y="270201"/>
                    <a:pt x="561457" y="272924"/>
                  </a:cubicBezTo>
                  <a:cubicBezTo>
                    <a:pt x="559869" y="275305"/>
                    <a:pt x="556694" y="276099"/>
                    <a:pt x="554313" y="277687"/>
                  </a:cubicBezTo>
                  <a:cubicBezTo>
                    <a:pt x="552328" y="285627"/>
                    <a:pt x="550905" y="295383"/>
                    <a:pt x="544788" y="301499"/>
                  </a:cubicBezTo>
                  <a:cubicBezTo>
                    <a:pt x="542764" y="303523"/>
                    <a:pt x="540025" y="304674"/>
                    <a:pt x="537644" y="306262"/>
                  </a:cubicBezTo>
                  <a:cubicBezTo>
                    <a:pt x="536057" y="308643"/>
                    <a:pt x="535309" y="311889"/>
                    <a:pt x="532882" y="313406"/>
                  </a:cubicBezTo>
                  <a:cubicBezTo>
                    <a:pt x="528625" y="316067"/>
                    <a:pt x="523612" y="318011"/>
                    <a:pt x="518594" y="318168"/>
                  </a:cubicBezTo>
                  <a:lnTo>
                    <a:pt x="442394" y="320549"/>
                  </a:lnTo>
                  <a:cubicBezTo>
                    <a:pt x="436410" y="338503"/>
                    <a:pt x="445178" y="317070"/>
                    <a:pt x="432869" y="332456"/>
                  </a:cubicBezTo>
                  <a:cubicBezTo>
                    <a:pt x="419723" y="348888"/>
                    <a:pt x="443820" y="330711"/>
                    <a:pt x="423344" y="344362"/>
                  </a:cubicBezTo>
                  <a:cubicBezTo>
                    <a:pt x="415572" y="356022"/>
                    <a:pt x="422725" y="348762"/>
                    <a:pt x="409057" y="353887"/>
                  </a:cubicBezTo>
                  <a:cubicBezTo>
                    <a:pt x="405733" y="355133"/>
                    <a:pt x="402614" y="356888"/>
                    <a:pt x="399532" y="358649"/>
                  </a:cubicBezTo>
                  <a:cubicBezTo>
                    <a:pt x="397047" y="360069"/>
                    <a:pt x="395103" y="362507"/>
                    <a:pt x="392388" y="363412"/>
                  </a:cubicBezTo>
                  <a:cubicBezTo>
                    <a:pt x="387808" y="364939"/>
                    <a:pt x="382835" y="364846"/>
                    <a:pt x="378101" y="365793"/>
                  </a:cubicBezTo>
                  <a:cubicBezTo>
                    <a:pt x="374892" y="366435"/>
                    <a:pt x="371751" y="367380"/>
                    <a:pt x="368576" y="368174"/>
                  </a:cubicBezTo>
                  <a:cubicBezTo>
                    <a:pt x="345337" y="367206"/>
                    <a:pt x="294282" y="363228"/>
                    <a:pt x="268563" y="368174"/>
                  </a:cubicBezTo>
                  <a:cubicBezTo>
                    <a:pt x="261591" y="369515"/>
                    <a:pt x="256248" y="375453"/>
                    <a:pt x="249513" y="377699"/>
                  </a:cubicBezTo>
                  <a:cubicBezTo>
                    <a:pt x="236415" y="382066"/>
                    <a:pt x="248150" y="377457"/>
                    <a:pt x="235226" y="384843"/>
                  </a:cubicBezTo>
                  <a:cubicBezTo>
                    <a:pt x="221282" y="392812"/>
                    <a:pt x="230154" y="386085"/>
                    <a:pt x="218557" y="394368"/>
                  </a:cubicBezTo>
                  <a:cubicBezTo>
                    <a:pt x="215327" y="396675"/>
                    <a:pt x="212582" y="399737"/>
                    <a:pt x="209032" y="401512"/>
                  </a:cubicBezTo>
                  <a:cubicBezTo>
                    <a:pt x="206105" y="402976"/>
                    <a:pt x="202682" y="403099"/>
                    <a:pt x="199507" y="403893"/>
                  </a:cubicBezTo>
                  <a:cubicBezTo>
                    <a:pt x="177282" y="403099"/>
                    <a:pt x="154489" y="406565"/>
                    <a:pt x="132832" y="401512"/>
                  </a:cubicBezTo>
                  <a:cubicBezTo>
                    <a:pt x="127943" y="400371"/>
                    <a:pt x="131619" y="390774"/>
                    <a:pt x="128069" y="387224"/>
                  </a:cubicBezTo>
                  <a:lnTo>
                    <a:pt x="120926" y="380081"/>
                  </a:lnTo>
                  <a:cubicBezTo>
                    <a:pt x="120132" y="376906"/>
                    <a:pt x="121007" y="372711"/>
                    <a:pt x="118544" y="370556"/>
                  </a:cubicBezTo>
                  <a:cubicBezTo>
                    <a:pt x="113995" y="366575"/>
                    <a:pt x="107379" y="365914"/>
                    <a:pt x="101876" y="363412"/>
                  </a:cubicBezTo>
                  <a:cubicBezTo>
                    <a:pt x="98644" y="361943"/>
                    <a:pt x="95810" y="359447"/>
                    <a:pt x="92351" y="358649"/>
                  </a:cubicBezTo>
                  <a:cubicBezTo>
                    <a:pt x="85347" y="357033"/>
                    <a:pt x="78058" y="357108"/>
                    <a:pt x="70919" y="356268"/>
                  </a:cubicBezTo>
                  <a:lnTo>
                    <a:pt x="51869" y="353887"/>
                  </a:lnTo>
                  <a:cubicBezTo>
                    <a:pt x="40650" y="337056"/>
                    <a:pt x="55298" y="357314"/>
                    <a:pt x="37582" y="339599"/>
                  </a:cubicBezTo>
                  <a:cubicBezTo>
                    <a:pt x="35558" y="337575"/>
                    <a:pt x="34720" y="334595"/>
                    <a:pt x="32819" y="332456"/>
                  </a:cubicBezTo>
                  <a:cubicBezTo>
                    <a:pt x="20953" y="319107"/>
                    <a:pt x="22248" y="320645"/>
                    <a:pt x="11388" y="313406"/>
                  </a:cubicBezTo>
                  <a:cubicBezTo>
                    <a:pt x="4842" y="303586"/>
                    <a:pt x="8114" y="307378"/>
                    <a:pt x="5137" y="305703"/>
                  </a:cubicBezTo>
                  <a:lnTo>
                    <a:pt x="0" y="301884"/>
                  </a:lnTo>
                  <a:lnTo>
                    <a:pt x="0" y="72139"/>
                  </a:lnTo>
                  <a:close/>
                </a:path>
              </a:pathLst>
            </a:custGeom>
            <a:solidFill>
              <a:schemeClr val="bg1">
                <a:lumMod val="5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110" name="Freeform 109"/>
            <p:cNvSpPr/>
            <p:nvPr/>
          </p:nvSpPr>
          <p:spPr>
            <a:xfrm>
              <a:off x="8414022" y="1360633"/>
              <a:ext cx="1754981" cy="874410"/>
            </a:xfrm>
            <a:custGeom>
              <a:avLst/>
              <a:gdLst>
                <a:gd name="connsiteX0" fmla="*/ 923925 w 1754981"/>
                <a:gd name="connsiteY0" fmla="*/ 105266 h 874410"/>
                <a:gd name="connsiteX1" fmla="*/ 1114425 w 1754981"/>
                <a:gd name="connsiteY1" fmla="*/ 36210 h 874410"/>
                <a:gd name="connsiteX2" fmla="*/ 1121569 w 1754981"/>
                <a:gd name="connsiteY2" fmla="*/ 29066 h 874410"/>
                <a:gd name="connsiteX3" fmla="*/ 1140619 w 1754981"/>
                <a:gd name="connsiteY3" fmla="*/ 21923 h 874410"/>
                <a:gd name="connsiteX4" fmla="*/ 1150144 w 1754981"/>
                <a:gd name="connsiteY4" fmla="*/ 14779 h 874410"/>
                <a:gd name="connsiteX5" fmla="*/ 1169194 w 1754981"/>
                <a:gd name="connsiteY5" fmla="*/ 7635 h 874410"/>
                <a:gd name="connsiteX6" fmla="*/ 1171575 w 1754981"/>
                <a:gd name="connsiteY6" fmla="*/ 491 h 874410"/>
                <a:gd name="connsiteX7" fmla="*/ 1207294 w 1754981"/>
                <a:gd name="connsiteY7" fmla="*/ 2873 h 874410"/>
                <a:gd name="connsiteX8" fmla="*/ 1221581 w 1754981"/>
                <a:gd name="connsiteY8" fmla="*/ 7635 h 874410"/>
                <a:gd name="connsiteX9" fmla="*/ 1231106 w 1754981"/>
                <a:gd name="connsiteY9" fmla="*/ 10016 h 874410"/>
                <a:gd name="connsiteX10" fmla="*/ 1247775 w 1754981"/>
                <a:gd name="connsiteY10" fmla="*/ 19541 h 874410"/>
                <a:gd name="connsiteX11" fmla="*/ 1266825 w 1754981"/>
                <a:gd name="connsiteY11" fmla="*/ 24304 h 874410"/>
                <a:gd name="connsiteX12" fmla="*/ 1285875 w 1754981"/>
                <a:gd name="connsiteY12" fmla="*/ 33829 h 874410"/>
                <a:gd name="connsiteX13" fmla="*/ 1302544 w 1754981"/>
                <a:gd name="connsiteY13" fmla="*/ 38591 h 874410"/>
                <a:gd name="connsiteX14" fmla="*/ 1323975 w 1754981"/>
                <a:gd name="connsiteY14" fmla="*/ 50498 h 874410"/>
                <a:gd name="connsiteX15" fmla="*/ 1335881 w 1754981"/>
                <a:gd name="connsiteY15" fmla="*/ 52879 h 874410"/>
                <a:gd name="connsiteX16" fmla="*/ 1343025 w 1754981"/>
                <a:gd name="connsiteY16" fmla="*/ 55260 h 874410"/>
                <a:gd name="connsiteX17" fmla="*/ 1350169 w 1754981"/>
                <a:gd name="connsiteY17" fmla="*/ 62404 h 874410"/>
                <a:gd name="connsiteX18" fmla="*/ 1359694 w 1754981"/>
                <a:gd name="connsiteY18" fmla="*/ 64785 h 874410"/>
                <a:gd name="connsiteX19" fmla="*/ 1366838 w 1754981"/>
                <a:gd name="connsiteY19" fmla="*/ 74310 h 874410"/>
                <a:gd name="connsiteX20" fmla="*/ 1383506 w 1754981"/>
                <a:gd name="connsiteY20" fmla="*/ 81454 h 874410"/>
                <a:gd name="connsiteX21" fmla="*/ 1397794 w 1754981"/>
                <a:gd name="connsiteY21" fmla="*/ 90979 h 874410"/>
                <a:gd name="connsiteX22" fmla="*/ 1419225 w 1754981"/>
                <a:gd name="connsiteY22" fmla="*/ 98123 h 874410"/>
                <a:gd name="connsiteX23" fmla="*/ 1438275 w 1754981"/>
                <a:gd name="connsiteY23" fmla="*/ 110029 h 874410"/>
                <a:gd name="connsiteX24" fmla="*/ 1452563 w 1754981"/>
                <a:gd name="connsiteY24" fmla="*/ 112410 h 874410"/>
                <a:gd name="connsiteX25" fmla="*/ 1473994 w 1754981"/>
                <a:gd name="connsiteY25" fmla="*/ 124316 h 874410"/>
                <a:gd name="connsiteX26" fmla="*/ 1493044 w 1754981"/>
                <a:gd name="connsiteY26" fmla="*/ 136223 h 874410"/>
                <a:gd name="connsiteX27" fmla="*/ 1502569 w 1754981"/>
                <a:gd name="connsiteY27" fmla="*/ 138604 h 874410"/>
                <a:gd name="connsiteX28" fmla="*/ 1519238 w 1754981"/>
                <a:gd name="connsiteY28" fmla="*/ 148129 h 874410"/>
                <a:gd name="connsiteX29" fmla="*/ 1526381 w 1754981"/>
                <a:gd name="connsiteY29" fmla="*/ 150510 h 874410"/>
                <a:gd name="connsiteX30" fmla="*/ 1540669 w 1754981"/>
                <a:gd name="connsiteY30" fmla="*/ 162416 h 874410"/>
                <a:gd name="connsiteX31" fmla="*/ 1547813 w 1754981"/>
                <a:gd name="connsiteY31" fmla="*/ 164798 h 874410"/>
                <a:gd name="connsiteX32" fmla="*/ 1554956 w 1754981"/>
                <a:gd name="connsiteY32" fmla="*/ 169560 h 874410"/>
                <a:gd name="connsiteX33" fmla="*/ 1571625 w 1754981"/>
                <a:gd name="connsiteY33" fmla="*/ 171941 h 874410"/>
                <a:gd name="connsiteX34" fmla="*/ 1631156 w 1754981"/>
                <a:gd name="connsiteY34" fmla="*/ 176704 h 874410"/>
                <a:gd name="connsiteX35" fmla="*/ 1645444 w 1754981"/>
                <a:gd name="connsiteY35" fmla="*/ 183848 h 874410"/>
                <a:gd name="connsiteX36" fmla="*/ 1652588 w 1754981"/>
                <a:gd name="connsiteY36" fmla="*/ 186229 h 874410"/>
                <a:gd name="connsiteX37" fmla="*/ 1659731 w 1754981"/>
                <a:gd name="connsiteY37" fmla="*/ 193373 h 874410"/>
                <a:gd name="connsiteX38" fmla="*/ 1666875 w 1754981"/>
                <a:gd name="connsiteY38" fmla="*/ 202898 h 874410"/>
                <a:gd name="connsiteX39" fmla="*/ 1681163 w 1754981"/>
                <a:gd name="connsiteY39" fmla="*/ 212423 h 874410"/>
                <a:gd name="connsiteX40" fmla="*/ 1695450 w 1754981"/>
                <a:gd name="connsiteY40" fmla="*/ 229091 h 874410"/>
                <a:gd name="connsiteX41" fmla="*/ 1702594 w 1754981"/>
                <a:gd name="connsiteY41" fmla="*/ 233854 h 874410"/>
                <a:gd name="connsiteX42" fmla="*/ 1709738 w 1754981"/>
                <a:gd name="connsiteY42" fmla="*/ 243379 h 874410"/>
                <a:gd name="connsiteX43" fmla="*/ 1716881 w 1754981"/>
                <a:gd name="connsiteY43" fmla="*/ 250523 h 874410"/>
                <a:gd name="connsiteX44" fmla="*/ 1721644 w 1754981"/>
                <a:gd name="connsiteY44" fmla="*/ 286241 h 874410"/>
                <a:gd name="connsiteX45" fmla="*/ 1724025 w 1754981"/>
                <a:gd name="connsiteY45" fmla="*/ 295766 h 874410"/>
                <a:gd name="connsiteX46" fmla="*/ 1726406 w 1754981"/>
                <a:gd name="connsiteY46" fmla="*/ 314816 h 874410"/>
                <a:gd name="connsiteX47" fmla="*/ 1731169 w 1754981"/>
                <a:gd name="connsiteY47" fmla="*/ 329104 h 874410"/>
                <a:gd name="connsiteX48" fmla="*/ 1733550 w 1754981"/>
                <a:gd name="connsiteY48" fmla="*/ 348154 h 874410"/>
                <a:gd name="connsiteX49" fmla="*/ 1740694 w 1754981"/>
                <a:gd name="connsiteY49" fmla="*/ 374348 h 874410"/>
                <a:gd name="connsiteX50" fmla="*/ 1747838 w 1754981"/>
                <a:gd name="connsiteY50" fmla="*/ 424354 h 874410"/>
                <a:gd name="connsiteX51" fmla="*/ 1754981 w 1754981"/>
                <a:gd name="connsiteY51" fmla="*/ 452929 h 874410"/>
                <a:gd name="connsiteX52" fmla="*/ 1752600 w 1754981"/>
                <a:gd name="connsiteY52" fmla="*/ 510079 h 874410"/>
                <a:gd name="connsiteX53" fmla="*/ 1740694 w 1754981"/>
                <a:gd name="connsiteY53" fmla="*/ 531510 h 874410"/>
                <a:gd name="connsiteX54" fmla="*/ 1735931 w 1754981"/>
                <a:gd name="connsiteY54" fmla="*/ 538654 h 874410"/>
                <a:gd name="connsiteX55" fmla="*/ 1724025 w 1754981"/>
                <a:gd name="connsiteY55" fmla="*/ 552941 h 874410"/>
                <a:gd name="connsiteX56" fmla="*/ 1721644 w 1754981"/>
                <a:gd name="connsiteY56" fmla="*/ 560085 h 874410"/>
                <a:gd name="connsiteX57" fmla="*/ 1712119 w 1754981"/>
                <a:gd name="connsiteY57" fmla="*/ 574373 h 874410"/>
                <a:gd name="connsiteX58" fmla="*/ 1704975 w 1754981"/>
                <a:gd name="connsiteY58" fmla="*/ 591041 h 874410"/>
                <a:gd name="connsiteX59" fmla="*/ 1700213 w 1754981"/>
                <a:gd name="connsiteY59" fmla="*/ 598185 h 874410"/>
                <a:gd name="connsiteX60" fmla="*/ 1695450 w 1754981"/>
                <a:gd name="connsiteY60" fmla="*/ 614854 h 874410"/>
                <a:gd name="connsiteX61" fmla="*/ 1693069 w 1754981"/>
                <a:gd name="connsiteY61" fmla="*/ 621998 h 874410"/>
                <a:gd name="connsiteX62" fmla="*/ 1690688 w 1754981"/>
                <a:gd name="connsiteY62" fmla="*/ 710104 h 874410"/>
                <a:gd name="connsiteX63" fmla="*/ 1685925 w 1754981"/>
                <a:gd name="connsiteY63" fmla="*/ 724391 h 874410"/>
                <a:gd name="connsiteX64" fmla="*/ 1683544 w 1754981"/>
                <a:gd name="connsiteY64" fmla="*/ 733916 h 874410"/>
                <a:gd name="connsiteX65" fmla="*/ 1676400 w 1754981"/>
                <a:gd name="connsiteY65" fmla="*/ 738679 h 874410"/>
                <a:gd name="connsiteX66" fmla="*/ 1666875 w 1754981"/>
                <a:gd name="connsiteY66" fmla="*/ 762491 h 874410"/>
                <a:gd name="connsiteX67" fmla="*/ 1659731 w 1754981"/>
                <a:gd name="connsiteY67" fmla="*/ 767254 h 874410"/>
                <a:gd name="connsiteX68" fmla="*/ 1654969 w 1754981"/>
                <a:gd name="connsiteY68" fmla="*/ 774398 h 874410"/>
                <a:gd name="connsiteX69" fmla="*/ 1640681 w 1754981"/>
                <a:gd name="connsiteY69" fmla="*/ 779160 h 874410"/>
                <a:gd name="connsiteX70" fmla="*/ 1564481 w 1754981"/>
                <a:gd name="connsiteY70" fmla="*/ 781541 h 874410"/>
                <a:gd name="connsiteX71" fmla="*/ 1554956 w 1754981"/>
                <a:gd name="connsiteY71" fmla="*/ 793448 h 874410"/>
                <a:gd name="connsiteX72" fmla="*/ 1545431 w 1754981"/>
                <a:gd name="connsiteY72" fmla="*/ 805354 h 874410"/>
                <a:gd name="connsiteX73" fmla="*/ 1531144 w 1754981"/>
                <a:gd name="connsiteY73" fmla="*/ 814879 h 874410"/>
                <a:gd name="connsiteX74" fmla="*/ 1521619 w 1754981"/>
                <a:gd name="connsiteY74" fmla="*/ 819641 h 874410"/>
                <a:gd name="connsiteX75" fmla="*/ 1514475 w 1754981"/>
                <a:gd name="connsiteY75" fmla="*/ 824404 h 874410"/>
                <a:gd name="connsiteX76" fmla="*/ 1500188 w 1754981"/>
                <a:gd name="connsiteY76" fmla="*/ 826785 h 874410"/>
                <a:gd name="connsiteX77" fmla="*/ 1490663 w 1754981"/>
                <a:gd name="connsiteY77" fmla="*/ 829166 h 874410"/>
                <a:gd name="connsiteX78" fmla="*/ 1390650 w 1754981"/>
                <a:gd name="connsiteY78" fmla="*/ 829166 h 874410"/>
                <a:gd name="connsiteX79" fmla="*/ 1371600 w 1754981"/>
                <a:gd name="connsiteY79" fmla="*/ 838691 h 874410"/>
                <a:gd name="connsiteX80" fmla="*/ 1357313 w 1754981"/>
                <a:gd name="connsiteY80" fmla="*/ 845835 h 874410"/>
                <a:gd name="connsiteX81" fmla="*/ 1340644 w 1754981"/>
                <a:gd name="connsiteY81" fmla="*/ 855360 h 874410"/>
                <a:gd name="connsiteX82" fmla="*/ 1331119 w 1754981"/>
                <a:gd name="connsiteY82" fmla="*/ 862504 h 874410"/>
                <a:gd name="connsiteX83" fmla="*/ 1321594 w 1754981"/>
                <a:gd name="connsiteY83" fmla="*/ 864885 h 874410"/>
                <a:gd name="connsiteX84" fmla="*/ 1254919 w 1754981"/>
                <a:gd name="connsiteY84" fmla="*/ 862504 h 874410"/>
                <a:gd name="connsiteX85" fmla="*/ 1250156 w 1754981"/>
                <a:gd name="connsiteY85" fmla="*/ 848216 h 874410"/>
                <a:gd name="connsiteX86" fmla="*/ 1243013 w 1754981"/>
                <a:gd name="connsiteY86" fmla="*/ 841073 h 874410"/>
                <a:gd name="connsiteX87" fmla="*/ 1240631 w 1754981"/>
                <a:gd name="connsiteY87" fmla="*/ 831548 h 874410"/>
                <a:gd name="connsiteX88" fmla="*/ 1223963 w 1754981"/>
                <a:gd name="connsiteY88" fmla="*/ 824404 h 874410"/>
                <a:gd name="connsiteX89" fmla="*/ 1214438 w 1754981"/>
                <a:gd name="connsiteY89" fmla="*/ 819641 h 874410"/>
                <a:gd name="connsiteX90" fmla="*/ 1193006 w 1754981"/>
                <a:gd name="connsiteY90" fmla="*/ 817260 h 874410"/>
                <a:gd name="connsiteX91" fmla="*/ 1173956 w 1754981"/>
                <a:gd name="connsiteY91" fmla="*/ 814879 h 874410"/>
                <a:gd name="connsiteX92" fmla="*/ 1159669 w 1754981"/>
                <a:gd name="connsiteY92" fmla="*/ 800591 h 874410"/>
                <a:gd name="connsiteX93" fmla="*/ 1154906 w 1754981"/>
                <a:gd name="connsiteY93" fmla="*/ 793448 h 874410"/>
                <a:gd name="connsiteX94" fmla="*/ 1133475 w 1754981"/>
                <a:gd name="connsiteY94" fmla="*/ 774398 h 874410"/>
                <a:gd name="connsiteX95" fmla="*/ 1121569 w 1754981"/>
                <a:gd name="connsiteY95" fmla="*/ 762491 h 874410"/>
                <a:gd name="connsiteX96" fmla="*/ 1107281 w 1754981"/>
                <a:gd name="connsiteY96" fmla="*/ 750585 h 874410"/>
                <a:gd name="connsiteX97" fmla="*/ 1097756 w 1754981"/>
                <a:gd name="connsiteY97" fmla="*/ 736298 h 874410"/>
                <a:gd name="connsiteX98" fmla="*/ 1090613 w 1754981"/>
                <a:gd name="connsiteY98" fmla="*/ 741060 h 874410"/>
                <a:gd name="connsiteX99" fmla="*/ 1081088 w 1754981"/>
                <a:gd name="connsiteY99" fmla="*/ 762491 h 874410"/>
                <a:gd name="connsiteX100" fmla="*/ 1073944 w 1754981"/>
                <a:gd name="connsiteY100" fmla="*/ 781541 h 874410"/>
                <a:gd name="connsiteX101" fmla="*/ 1045369 w 1754981"/>
                <a:gd name="connsiteY101" fmla="*/ 805354 h 874410"/>
                <a:gd name="connsiteX102" fmla="*/ 1035844 w 1754981"/>
                <a:gd name="connsiteY102" fmla="*/ 810116 h 874410"/>
                <a:gd name="connsiteX103" fmla="*/ 1021556 w 1754981"/>
                <a:gd name="connsiteY103" fmla="*/ 819641 h 874410"/>
                <a:gd name="connsiteX104" fmla="*/ 1012031 w 1754981"/>
                <a:gd name="connsiteY104" fmla="*/ 824404 h 874410"/>
                <a:gd name="connsiteX105" fmla="*/ 1004888 w 1754981"/>
                <a:gd name="connsiteY105" fmla="*/ 829166 h 874410"/>
                <a:gd name="connsiteX106" fmla="*/ 997744 w 1754981"/>
                <a:gd name="connsiteY106" fmla="*/ 836310 h 874410"/>
                <a:gd name="connsiteX107" fmla="*/ 988219 w 1754981"/>
                <a:gd name="connsiteY107" fmla="*/ 838691 h 874410"/>
                <a:gd name="connsiteX108" fmla="*/ 973931 w 1754981"/>
                <a:gd name="connsiteY108" fmla="*/ 850598 h 874410"/>
                <a:gd name="connsiteX109" fmla="*/ 959644 w 1754981"/>
                <a:gd name="connsiteY109" fmla="*/ 855360 h 874410"/>
                <a:gd name="connsiteX110" fmla="*/ 950119 w 1754981"/>
                <a:gd name="connsiteY110" fmla="*/ 864885 h 874410"/>
                <a:gd name="connsiteX111" fmla="*/ 935831 w 1754981"/>
                <a:gd name="connsiteY111" fmla="*/ 874410 h 874410"/>
                <a:gd name="connsiteX112" fmla="*/ 921544 w 1754981"/>
                <a:gd name="connsiteY112" fmla="*/ 872029 h 874410"/>
                <a:gd name="connsiteX113" fmla="*/ 907256 w 1754981"/>
                <a:gd name="connsiteY113" fmla="*/ 862504 h 874410"/>
                <a:gd name="connsiteX114" fmla="*/ 904875 w 1754981"/>
                <a:gd name="connsiteY114" fmla="*/ 855360 h 874410"/>
                <a:gd name="connsiteX115" fmla="*/ 902494 w 1754981"/>
                <a:gd name="connsiteY115" fmla="*/ 845835 h 874410"/>
                <a:gd name="connsiteX116" fmla="*/ 897731 w 1754981"/>
                <a:gd name="connsiteY116" fmla="*/ 838691 h 874410"/>
                <a:gd name="connsiteX117" fmla="*/ 888206 w 1754981"/>
                <a:gd name="connsiteY117" fmla="*/ 826785 h 874410"/>
                <a:gd name="connsiteX118" fmla="*/ 883444 w 1754981"/>
                <a:gd name="connsiteY118" fmla="*/ 819641 h 874410"/>
                <a:gd name="connsiteX119" fmla="*/ 873919 w 1754981"/>
                <a:gd name="connsiteY119" fmla="*/ 812498 h 874410"/>
                <a:gd name="connsiteX120" fmla="*/ 866775 w 1754981"/>
                <a:gd name="connsiteY120" fmla="*/ 802973 h 874410"/>
                <a:gd name="connsiteX121" fmla="*/ 859631 w 1754981"/>
                <a:gd name="connsiteY121" fmla="*/ 800591 h 874410"/>
                <a:gd name="connsiteX122" fmla="*/ 842963 w 1754981"/>
                <a:gd name="connsiteY122" fmla="*/ 793448 h 874410"/>
                <a:gd name="connsiteX123" fmla="*/ 828675 w 1754981"/>
                <a:gd name="connsiteY123" fmla="*/ 779160 h 874410"/>
                <a:gd name="connsiteX124" fmla="*/ 823913 w 1754981"/>
                <a:gd name="connsiteY124" fmla="*/ 772016 h 874410"/>
                <a:gd name="connsiteX125" fmla="*/ 807244 w 1754981"/>
                <a:gd name="connsiteY125" fmla="*/ 764873 h 874410"/>
                <a:gd name="connsiteX126" fmla="*/ 788194 w 1754981"/>
                <a:gd name="connsiteY126" fmla="*/ 755348 h 874410"/>
                <a:gd name="connsiteX127" fmla="*/ 781050 w 1754981"/>
                <a:gd name="connsiteY127" fmla="*/ 750585 h 874410"/>
                <a:gd name="connsiteX128" fmla="*/ 769144 w 1754981"/>
                <a:gd name="connsiteY128" fmla="*/ 748204 h 874410"/>
                <a:gd name="connsiteX129" fmla="*/ 762000 w 1754981"/>
                <a:gd name="connsiteY129" fmla="*/ 743441 h 874410"/>
                <a:gd name="connsiteX130" fmla="*/ 711994 w 1754981"/>
                <a:gd name="connsiteY130" fmla="*/ 743441 h 874410"/>
                <a:gd name="connsiteX131" fmla="*/ 697706 w 1754981"/>
                <a:gd name="connsiteY131" fmla="*/ 755348 h 874410"/>
                <a:gd name="connsiteX132" fmla="*/ 690563 w 1754981"/>
                <a:gd name="connsiteY132" fmla="*/ 760110 h 874410"/>
                <a:gd name="connsiteX133" fmla="*/ 683419 w 1754981"/>
                <a:gd name="connsiteY133" fmla="*/ 769635 h 874410"/>
                <a:gd name="connsiteX134" fmla="*/ 676275 w 1754981"/>
                <a:gd name="connsiteY134" fmla="*/ 774398 h 874410"/>
                <a:gd name="connsiteX135" fmla="*/ 661988 w 1754981"/>
                <a:gd name="connsiteY135" fmla="*/ 779160 h 874410"/>
                <a:gd name="connsiteX136" fmla="*/ 654844 w 1754981"/>
                <a:gd name="connsiteY136" fmla="*/ 786304 h 874410"/>
                <a:gd name="connsiteX137" fmla="*/ 647700 w 1754981"/>
                <a:gd name="connsiteY137" fmla="*/ 788685 h 874410"/>
                <a:gd name="connsiteX138" fmla="*/ 600075 w 1754981"/>
                <a:gd name="connsiteY138" fmla="*/ 783923 h 874410"/>
                <a:gd name="connsiteX139" fmla="*/ 581025 w 1754981"/>
                <a:gd name="connsiteY139" fmla="*/ 776779 h 874410"/>
                <a:gd name="connsiteX140" fmla="*/ 559594 w 1754981"/>
                <a:gd name="connsiteY140" fmla="*/ 764873 h 874410"/>
                <a:gd name="connsiteX141" fmla="*/ 552450 w 1754981"/>
                <a:gd name="connsiteY141" fmla="*/ 760110 h 874410"/>
                <a:gd name="connsiteX142" fmla="*/ 542925 w 1754981"/>
                <a:gd name="connsiteY142" fmla="*/ 750585 h 874410"/>
                <a:gd name="connsiteX143" fmla="*/ 523875 w 1754981"/>
                <a:gd name="connsiteY143" fmla="*/ 743441 h 874410"/>
                <a:gd name="connsiteX144" fmla="*/ 509588 w 1754981"/>
                <a:gd name="connsiteY144" fmla="*/ 733916 h 874410"/>
                <a:gd name="connsiteX145" fmla="*/ 483394 w 1754981"/>
                <a:gd name="connsiteY145" fmla="*/ 722010 h 874410"/>
                <a:gd name="connsiteX146" fmla="*/ 469106 w 1754981"/>
                <a:gd name="connsiteY146" fmla="*/ 726773 h 874410"/>
                <a:gd name="connsiteX147" fmla="*/ 461963 w 1754981"/>
                <a:gd name="connsiteY147" fmla="*/ 729154 h 874410"/>
                <a:gd name="connsiteX148" fmla="*/ 359569 w 1754981"/>
                <a:gd name="connsiteY148" fmla="*/ 738679 h 874410"/>
                <a:gd name="connsiteX149" fmla="*/ 345281 w 1754981"/>
                <a:gd name="connsiteY149" fmla="*/ 743441 h 874410"/>
                <a:gd name="connsiteX150" fmla="*/ 333375 w 1754981"/>
                <a:gd name="connsiteY150" fmla="*/ 757729 h 874410"/>
                <a:gd name="connsiteX151" fmla="*/ 328613 w 1754981"/>
                <a:gd name="connsiteY151" fmla="*/ 767254 h 874410"/>
                <a:gd name="connsiteX152" fmla="*/ 321469 w 1754981"/>
                <a:gd name="connsiteY152" fmla="*/ 772016 h 874410"/>
                <a:gd name="connsiteX153" fmla="*/ 264319 w 1754981"/>
                <a:gd name="connsiteY153" fmla="*/ 769635 h 874410"/>
                <a:gd name="connsiteX154" fmla="*/ 230981 w 1754981"/>
                <a:gd name="connsiteY154" fmla="*/ 762491 h 874410"/>
                <a:gd name="connsiteX155" fmla="*/ 216694 w 1754981"/>
                <a:gd name="connsiteY155" fmla="*/ 755348 h 874410"/>
                <a:gd name="connsiteX156" fmla="*/ 202406 w 1754981"/>
                <a:gd name="connsiteY156" fmla="*/ 738679 h 874410"/>
                <a:gd name="connsiteX157" fmla="*/ 200025 w 1754981"/>
                <a:gd name="connsiteY157" fmla="*/ 731535 h 874410"/>
                <a:gd name="connsiteX158" fmla="*/ 183356 w 1754981"/>
                <a:gd name="connsiteY158" fmla="*/ 717248 h 874410"/>
                <a:gd name="connsiteX159" fmla="*/ 164306 w 1754981"/>
                <a:gd name="connsiteY159" fmla="*/ 700579 h 874410"/>
                <a:gd name="connsiteX160" fmla="*/ 157163 w 1754981"/>
                <a:gd name="connsiteY160" fmla="*/ 693435 h 874410"/>
                <a:gd name="connsiteX161" fmla="*/ 145256 w 1754981"/>
                <a:gd name="connsiteY161" fmla="*/ 686291 h 874410"/>
                <a:gd name="connsiteX162" fmla="*/ 126206 w 1754981"/>
                <a:gd name="connsiteY162" fmla="*/ 672004 h 874410"/>
                <a:gd name="connsiteX163" fmla="*/ 102394 w 1754981"/>
                <a:gd name="connsiteY163" fmla="*/ 657716 h 874410"/>
                <a:gd name="connsiteX164" fmla="*/ 88106 w 1754981"/>
                <a:gd name="connsiteY164" fmla="*/ 645810 h 874410"/>
                <a:gd name="connsiteX165" fmla="*/ 78581 w 1754981"/>
                <a:gd name="connsiteY165" fmla="*/ 629141 h 874410"/>
                <a:gd name="connsiteX166" fmla="*/ 73819 w 1754981"/>
                <a:gd name="connsiteY166" fmla="*/ 621998 h 874410"/>
                <a:gd name="connsiteX167" fmla="*/ 66675 w 1754981"/>
                <a:gd name="connsiteY167" fmla="*/ 610091 h 874410"/>
                <a:gd name="connsiteX168" fmla="*/ 59531 w 1754981"/>
                <a:gd name="connsiteY168" fmla="*/ 583898 h 874410"/>
                <a:gd name="connsiteX169" fmla="*/ 54769 w 1754981"/>
                <a:gd name="connsiteY169" fmla="*/ 560085 h 874410"/>
                <a:gd name="connsiteX170" fmla="*/ 45244 w 1754981"/>
                <a:gd name="connsiteY170" fmla="*/ 488648 h 874410"/>
                <a:gd name="connsiteX171" fmla="*/ 42863 w 1754981"/>
                <a:gd name="connsiteY171" fmla="*/ 471979 h 874410"/>
                <a:gd name="connsiteX172" fmla="*/ 40481 w 1754981"/>
                <a:gd name="connsiteY172" fmla="*/ 457691 h 874410"/>
                <a:gd name="connsiteX173" fmla="*/ 38100 w 1754981"/>
                <a:gd name="connsiteY173" fmla="*/ 433879 h 874410"/>
                <a:gd name="connsiteX174" fmla="*/ 35719 w 1754981"/>
                <a:gd name="connsiteY174" fmla="*/ 426735 h 874410"/>
                <a:gd name="connsiteX175" fmla="*/ 26194 w 1754981"/>
                <a:gd name="connsiteY175" fmla="*/ 386254 h 874410"/>
                <a:gd name="connsiteX176" fmla="*/ 23813 w 1754981"/>
                <a:gd name="connsiteY176" fmla="*/ 367204 h 874410"/>
                <a:gd name="connsiteX177" fmla="*/ 21431 w 1754981"/>
                <a:gd name="connsiteY177" fmla="*/ 350535 h 874410"/>
                <a:gd name="connsiteX178" fmla="*/ 19050 w 1754981"/>
                <a:gd name="connsiteY178" fmla="*/ 336248 h 874410"/>
                <a:gd name="connsiteX179" fmla="*/ 16669 w 1754981"/>
                <a:gd name="connsiteY179" fmla="*/ 312435 h 874410"/>
                <a:gd name="connsiteX180" fmla="*/ 11906 w 1754981"/>
                <a:gd name="connsiteY180" fmla="*/ 283860 h 874410"/>
                <a:gd name="connsiteX181" fmla="*/ 9525 w 1754981"/>
                <a:gd name="connsiteY181" fmla="*/ 260048 h 874410"/>
                <a:gd name="connsiteX182" fmla="*/ 7144 w 1754981"/>
                <a:gd name="connsiteY182" fmla="*/ 250523 h 874410"/>
                <a:gd name="connsiteX183" fmla="*/ 4763 w 1754981"/>
                <a:gd name="connsiteY183" fmla="*/ 231473 h 874410"/>
                <a:gd name="connsiteX184" fmla="*/ 2381 w 1754981"/>
                <a:gd name="connsiteY184" fmla="*/ 219566 h 874410"/>
                <a:gd name="connsiteX185" fmla="*/ 0 w 1754981"/>
                <a:gd name="connsiteY185" fmla="*/ 205279 h 874410"/>
                <a:gd name="connsiteX186" fmla="*/ 2381 w 1754981"/>
                <a:gd name="connsiteY186" fmla="*/ 190991 h 874410"/>
                <a:gd name="connsiteX187" fmla="*/ 11906 w 1754981"/>
                <a:gd name="connsiteY187" fmla="*/ 188610 h 874410"/>
                <a:gd name="connsiteX188" fmla="*/ 30956 w 1754981"/>
                <a:gd name="connsiteY188" fmla="*/ 181466 h 874410"/>
                <a:gd name="connsiteX189" fmla="*/ 69056 w 1754981"/>
                <a:gd name="connsiteY189" fmla="*/ 176704 h 874410"/>
                <a:gd name="connsiteX190" fmla="*/ 78581 w 1754981"/>
                <a:gd name="connsiteY190" fmla="*/ 174323 h 874410"/>
                <a:gd name="connsiteX191" fmla="*/ 145256 w 1754981"/>
                <a:gd name="connsiteY191" fmla="*/ 171941 h 874410"/>
                <a:gd name="connsiteX192" fmla="*/ 161925 w 1754981"/>
                <a:gd name="connsiteY192" fmla="*/ 167179 h 874410"/>
                <a:gd name="connsiteX193" fmla="*/ 183356 w 1754981"/>
                <a:gd name="connsiteY193" fmla="*/ 162416 h 874410"/>
                <a:gd name="connsiteX194" fmla="*/ 219075 w 1754981"/>
                <a:gd name="connsiteY194" fmla="*/ 145748 h 874410"/>
                <a:gd name="connsiteX195" fmla="*/ 226219 w 1754981"/>
                <a:gd name="connsiteY195" fmla="*/ 138604 h 874410"/>
                <a:gd name="connsiteX196" fmla="*/ 247650 w 1754981"/>
                <a:gd name="connsiteY196" fmla="*/ 90979 h 874410"/>
                <a:gd name="connsiteX197" fmla="*/ 259556 w 1754981"/>
                <a:gd name="connsiteY197" fmla="*/ 62404 h 874410"/>
                <a:gd name="connsiteX198" fmla="*/ 266700 w 1754981"/>
                <a:gd name="connsiteY198" fmla="*/ 60023 h 874410"/>
                <a:gd name="connsiteX199" fmla="*/ 371475 w 1754981"/>
                <a:gd name="connsiteY199" fmla="*/ 62404 h 874410"/>
                <a:gd name="connsiteX200" fmla="*/ 426244 w 1754981"/>
                <a:gd name="connsiteY200" fmla="*/ 69548 h 874410"/>
                <a:gd name="connsiteX201" fmla="*/ 476250 w 1754981"/>
                <a:gd name="connsiteY201" fmla="*/ 71929 h 874410"/>
                <a:gd name="connsiteX202" fmla="*/ 497681 w 1754981"/>
                <a:gd name="connsiteY202" fmla="*/ 74310 h 874410"/>
                <a:gd name="connsiteX203" fmla="*/ 504825 w 1754981"/>
                <a:gd name="connsiteY203" fmla="*/ 79073 h 874410"/>
                <a:gd name="connsiteX204" fmla="*/ 514350 w 1754981"/>
                <a:gd name="connsiteY204" fmla="*/ 100504 h 874410"/>
                <a:gd name="connsiteX205" fmla="*/ 521494 w 1754981"/>
                <a:gd name="connsiteY205" fmla="*/ 107648 h 874410"/>
                <a:gd name="connsiteX206" fmla="*/ 526256 w 1754981"/>
                <a:gd name="connsiteY206" fmla="*/ 126698 h 874410"/>
                <a:gd name="connsiteX207" fmla="*/ 528638 w 1754981"/>
                <a:gd name="connsiteY207" fmla="*/ 133841 h 874410"/>
                <a:gd name="connsiteX208" fmla="*/ 533400 w 1754981"/>
                <a:gd name="connsiteY208" fmla="*/ 152891 h 874410"/>
                <a:gd name="connsiteX209" fmla="*/ 535781 w 1754981"/>
                <a:gd name="connsiteY209" fmla="*/ 169560 h 874410"/>
                <a:gd name="connsiteX210" fmla="*/ 542925 w 1754981"/>
                <a:gd name="connsiteY210" fmla="*/ 174323 h 874410"/>
                <a:gd name="connsiteX211" fmla="*/ 595313 w 1754981"/>
                <a:gd name="connsiteY211" fmla="*/ 171941 h 874410"/>
                <a:gd name="connsiteX212" fmla="*/ 611981 w 1754981"/>
                <a:gd name="connsiteY212" fmla="*/ 164798 h 874410"/>
                <a:gd name="connsiteX213" fmla="*/ 635794 w 1754981"/>
                <a:gd name="connsiteY213" fmla="*/ 157654 h 874410"/>
                <a:gd name="connsiteX214" fmla="*/ 666750 w 1754981"/>
                <a:gd name="connsiteY214" fmla="*/ 148129 h 874410"/>
                <a:gd name="connsiteX215" fmla="*/ 676275 w 1754981"/>
                <a:gd name="connsiteY215" fmla="*/ 145748 h 874410"/>
                <a:gd name="connsiteX216" fmla="*/ 692944 w 1754981"/>
                <a:gd name="connsiteY216" fmla="*/ 136223 h 874410"/>
                <a:gd name="connsiteX217" fmla="*/ 700088 w 1754981"/>
                <a:gd name="connsiteY217" fmla="*/ 133841 h 874410"/>
                <a:gd name="connsiteX218" fmla="*/ 731044 w 1754981"/>
                <a:gd name="connsiteY218" fmla="*/ 129079 h 874410"/>
                <a:gd name="connsiteX219" fmla="*/ 747713 w 1754981"/>
                <a:gd name="connsiteY219" fmla="*/ 124316 h 874410"/>
                <a:gd name="connsiteX220" fmla="*/ 757238 w 1754981"/>
                <a:gd name="connsiteY220" fmla="*/ 121935 h 874410"/>
                <a:gd name="connsiteX221" fmla="*/ 769144 w 1754981"/>
                <a:gd name="connsiteY221" fmla="*/ 117173 h 874410"/>
                <a:gd name="connsiteX222" fmla="*/ 812006 w 1754981"/>
                <a:gd name="connsiteY222" fmla="*/ 114791 h 874410"/>
                <a:gd name="connsiteX223" fmla="*/ 826294 w 1754981"/>
                <a:gd name="connsiteY223" fmla="*/ 112410 h 874410"/>
                <a:gd name="connsiteX224" fmla="*/ 833438 w 1754981"/>
                <a:gd name="connsiteY224" fmla="*/ 107648 h 874410"/>
                <a:gd name="connsiteX225" fmla="*/ 883444 w 1754981"/>
                <a:gd name="connsiteY225" fmla="*/ 133841 h 874410"/>
                <a:gd name="connsiteX226" fmla="*/ 907256 w 1754981"/>
                <a:gd name="connsiteY226" fmla="*/ 131460 h 874410"/>
                <a:gd name="connsiteX227" fmla="*/ 921544 w 1754981"/>
                <a:gd name="connsiteY227" fmla="*/ 117173 h 874410"/>
                <a:gd name="connsiteX228" fmla="*/ 928688 w 1754981"/>
                <a:gd name="connsiteY228" fmla="*/ 114791 h 874410"/>
                <a:gd name="connsiteX229" fmla="*/ 923925 w 1754981"/>
                <a:gd name="connsiteY229" fmla="*/ 105266 h 874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Lst>
              <a:rect l="l" t="t" r="r" b="b"/>
              <a:pathLst>
                <a:path w="1754981" h="874410">
                  <a:moveTo>
                    <a:pt x="923925" y="105266"/>
                  </a:moveTo>
                  <a:cubicBezTo>
                    <a:pt x="987425" y="82247"/>
                    <a:pt x="1066665" y="83970"/>
                    <a:pt x="1114425" y="36210"/>
                  </a:cubicBezTo>
                  <a:cubicBezTo>
                    <a:pt x="1116806" y="33829"/>
                    <a:pt x="1118645" y="30737"/>
                    <a:pt x="1121569" y="29066"/>
                  </a:cubicBezTo>
                  <a:cubicBezTo>
                    <a:pt x="1185562" y="-7501"/>
                    <a:pt x="1072824" y="64294"/>
                    <a:pt x="1140619" y="21923"/>
                  </a:cubicBezTo>
                  <a:cubicBezTo>
                    <a:pt x="1143985" y="19820"/>
                    <a:pt x="1146779" y="16883"/>
                    <a:pt x="1150144" y="14779"/>
                  </a:cubicBezTo>
                  <a:cubicBezTo>
                    <a:pt x="1158447" y="9590"/>
                    <a:pt x="1160051" y="9921"/>
                    <a:pt x="1169194" y="7635"/>
                  </a:cubicBezTo>
                  <a:cubicBezTo>
                    <a:pt x="1169988" y="5254"/>
                    <a:pt x="1169084" y="802"/>
                    <a:pt x="1171575" y="491"/>
                  </a:cubicBezTo>
                  <a:cubicBezTo>
                    <a:pt x="1183416" y="-989"/>
                    <a:pt x="1195481" y="1185"/>
                    <a:pt x="1207294" y="2873"/>
                  </a:cubicBezTo>
                  <a:cubicBezTo>
                    <a:pt x="1212263" y="3583"/>
                    <a:pt x="1216711" y="6418"/>
                    <a:pt x="1221581" y="7635"/>
                  </a:cubicBezTo>
                  <a:lnTo>
                    <a:pt x="1231106" y="10016"/>
                  </a:lnTo>
                  <a:cubicBezTo>
                    <a:pt x="1236334" y="13502"/>
                    <a:pt x="1241729" y="17526"/>
                    <a:pt x="1247775" y="19541"/>
                  </a:cubicBezTo>
                  <a:cubicBezTo>
                    <a:pt x="1260225" y="23691"/>
                    <a:pt x="1257031" y="19852"/>
                    <a:pt x="1266825" y="24304"/>
                  </a:cubicBezTo>
                  <a:cubicBezTo>
                    <a:pt x="1273288" y="27242"/>
                    <a:pt x="1278987" y="32107"/>
                    <a:pt x="1285875" y="33829"/>
                  </a:cubicBezTo>
                  <a:cubicBezTo>
                    <a:pt x="1288925" y="34592"/>
                    <a:pt x="1299129" y="36883"/>
                    <a:pt x="1302544" y="38591"/>
                  </a:cubicBezTo>
                  <a:cubicBezTo>
                    <a:pt x="1308646" y="41642"/>
                    <a:pt x="1317097" y="48205"/>
                    <a:pt x="1323975" y="50498"/>
                  </a:cubicBezTo>
                  <a:cubicBezTo>
                    <a:pt x="1327815" y="51778"/>
                    <a:pt x="1331955" y="51897"/>
                    <a:pt x="1335881" y="52879"/>
                  </a:cubicBezTo>
                  <a:cubicBezTo>
                    <a:pt x="1338316" y="53488"/>
                    <a:pt x="1340644" y="54466"/>
                    <a:pt x="1343025" y="55260"/>
                  </a:cubicBezTo>
                  <a:cubicBezTo>
                    <a:pt x="1345406" y="57641"/>
                    <a:pt x="1347245" y="60733"/>
                    <a:pt x="1350169" y="62404"/>
                  </a:cubicBezTo>
                  <a:cubicBezTo>
                    <a:pt x="1353011" y="64028"/>
                    <a:pt x="1357031" y="62883"/>
                    <a:pt x="1359694" y="64785"/>
                  </a:cubicBezTo>
                  <a:cubicBezTo>
                    <a:pt x="1362924" y="67092"/>
                    <a:pt x="1363825" y="71727"/>
                    <a:pt x="1366838" y="74310"/>
                  </a:cubicBezTo>
                  <a:cubicBezTo>
                    <a:pt x="1375625" y="81842"/>
                    <a:pt x="1375104" y="76786"/>
                    <a:pt x="1383506" y="81454"/>
                  </a:cubicBezTo>
                  <a:cubicBezTo>
                    <a:pt x="1388510" y="84234"/>
                    <a:pt x="1392241" y="89591"/>
                    <a:pt x="1397794" y="90979"/>
                  </a:cubicBezTo>
                  <a:cubicBezTo>
                    <a:pt x="1405643" y="92941"/>
                    <a:pt x="1411885" y="94045"/>
                    <a:pt x="1419225" y="98123"/>
                  </a:cubicBezTo>
                  <a:cubicBezTo>
                    <a:pt x="1429552" y="103860"/>
                    <a:pt x="1427023" y="106653"/>
                    <a:pt x="1438275" y="110029"/>
                  </a:cubicBezTo>
                  <a:cubicBezTo>
                    <a:pt x="1442900" y="111416"/>
                    <a:pt x="1447800" y="111616"/>
                    <a:pt x="1452563" y="112410"/>
                  </a:cubicBezTo>
                  <a:cubicBezTo>
                    <a:pt x="1463929" y="118094"/>
                    <a:pt x="1462040" y="116845"/>
                    <a:pt x="1473994" y="124316"/>
                  </a:cubicBezTo>
                  <a:cubicBezTo>
                    <a:pt x="1479877" y="127993"/>
                    <a:pt x="1486950" y="133514"/>
                    <a:pt x="1493044" y="136223"/>
                  </a:cubicBezTo>
                  <a:cubicBezTo>
                    <a:pt x="1496035" y="137552"/>
                    <a:pt x="1499505" y="137455"/>
                    <a:pt x="1502569" y="138604"/>
                  </a:cubicBezTo>
                  <a:cubicBezTo>
                    <a:pt x="1519267" y="144865"/>
                    <a:pt x="1505421" y="141220"/>
                    <a:pt x="1519238" y="148129"/>
                  </a:cubicBezTo>
                  <a:cubicBezTo>
                    <a:pt x="1521483" y="149251"/>
                    <a:pt x="1524000" y="149716"/>
                    <a:pt x="1526381" y="150510"/>
                  </a:cubicBezTo>
                  <a:cubicBezTo>
                    <a:pt x="1531649" y="155778"/>
                    <a:pt x="1534036" y="159100"/>
                    <a:pt x="1540669" y="162416"/>
                  </a:cubicBezTo>
                  <a:cubicBezTo>
                    <a:pt x="1542914" y="163539"/>
                    <a:pt x="1545568" y="163675"/>
                    <a:pt x="1547813" y="164798"/>
                  </a:cubicBezTo>
                  <a:cubicBezTo>
                    <a:pt x="1550372" y="166078"/>
                    <a:pt x="1552215" y="168738"/>
                    <a:pt x="1554956" y="169560"/>
                  </a:cubicBezTo>
                  <a:cubicBezTo>
                    <a:pt x="1560332" y="171173"/>
                    <a:pt x="1566089" y="171018"/>
                    <a:pt x="1571625" y="171941"/>
                  </a:cubicBezTo>
                  <a:cubicBezTo>
                    <a:pt x="1606982" y="177834"/>
                    <a:pt x="1548601" y="172577"/>
                    <a:pt x="1631156" y="176704"/>
                  </a:cubicBezTo>
                  <a:cubicBezTo>
                    <a:pt x="1649112" y="182689"/>
                    <a:pt x="1626979" y="174616"/>
                    <a:pt x="1645444" y="183848"/>
                  </a:cubicBezTo>
                  <a:cubicBezTo>
                    <a:pt x="1647689" y="184971"/>
                    <a:pt x="1650207" y="185435"/>
                    <a:pt x="1652588" y="186229"/>
                  </a:cubicBezTo>
                  <a:cubicBezTo>
                    <a:pt x="1654969" y="188610"/>
                    <a:pt x="1657540" y="190816"/>
                    <a:pt x="1659731" y="193373"/>
                  </a:cubicBezTo>
                  <a:cubicBezTo>
                    <a:pt x="1662314" y="196386"/>
                    <a:pt x="1663909" y="200261"/>
                    <a:pt x="1666875" y="202898"/>
                  </a:cubicBezTo>
                  <a:cubicBezTo>
                    <a:pt x="1671153" y="206701"/>
                    <a:pt x="1681163" y="212423"/>
                    <a:pt x="1681163" y="212423"/>
                  </a:cubicBezTo>
                  <a:cubicBezTo>
                    <a:pt x="1686780" y="220849"/>
                    <a:pt x="1686468" y="221392"/>
                    <a:pt x="1695450" y="229091"/>
                  </a:cubicBezTo>
                  <a:cubicBezTo>
                    <a:pt x="1697623" y="230954"/>
                    <a:pt x="1700570" y="231830"/>
                    <a:pt x="1702594" y="233854"/>
                  </a:cubicBezTo>
                  <a:cubicBezTo>
                    <a:pt x="1705400" y="236660"/>
                    <a:pt x="1707155" y="240366"/>
                    <a:pt x="1709738" y="243379"/>
                  </a:cubicBezTo>
                  <a:cubicBezTo>
                    <a:pt x="1711929" y="245936"/>
                    <a:pt x="1714500" y="248142"/>
                    <a:pt x="1716881" y="250523"/>
                  </a:cubicBezTo>
                  <a:cubicBezTo>
                    <a:pt x="1722830" y="268364"/>
                    <a:pt x="1716984" y="248955"/>
                    <a:pt x="1721644" y="286241"/>
                  </a:cubicBezTo>
                  <a:cubicBezTo>
                    <a:pt x="1722050" y="289488"/>
                    <a:pt x="1723487" y="292538"/>
                    <a:pt x="1724025" y="295766"/>
                  </a:cubicBezTo>
                  <a:cubicBezTo>
                    <a:pt x="1725077" y="302078"/>
                    <a:pt x="1725065" y="308559"/>
                    <a:pt x="1726406" y="314816"/>
                  </a:cubicBezTo>
                  <a:cubicBezTo>
                    <a:pt x="1727458" y="319725"/>
                    <a:pt x="1731169" y="329104"/>
                    <a:pt x="1731169" y="329104"/>
                  </a:cubicBezTo>
                  <a:cubicBezTo>
                    <a:pt x="1731963" y="335454"/>
                    <a:pt x="1732371" y="341864"/>
                    <a:pt x="1733550" y="348154"/>
                  </a:cubicBezTo>
                  <a:cubicBezTo>
                    <a:pt x="1735851" y="360425"/>
                    <a:pt x="1737421" y="364528"/>
                    <a:pt x="1740694" y="374348"/>
                  </a:cubicBezTo>
                  <a:cubicBezTo>
                    <a:pt x="1745254" y="442761"/>
                    <a:pt x="1738525" y="387098"/>
                    <a:pt x="1747838" y="424354"/>
                  </a:cubicBezTo>
                  <a:lnTo>
                    <a:pt x="1754981" y="452929"/>
                  </a:lnTo>
                  <a:cubicBezTo>
                    <a:pt x="1754187" y="471979"/>
                    <a:pt x="1754497" y="491107"/>
                    <a:pt x="1752600" y="510079"/>
                  </a:cubicBezTo>
                  <a:cubicBezTo>
                    <a:pt x="1751046" y="525621"/>
                    <a:pt x="1748521" y="522118"/>
                    <a:pt x="1740694" y="531510"/>
                  </a:cubicBezTo>
                  <a:cubicBezTo>
                    <a:pt x="1738862" y="533709"/>
                    <a:pt x="1737763" y="536455"/>
                    <a:pt x="1735931" y="538654"/>
                  </a:cubicBezTo>
                  <a:cubicBezTo>
                    <a:pt x="1720648" y="556995"/>
                    <a:pt x="1735854" y="535201"/>
                    <a:pt x="1724025" y="552941"/>
                  </a:cubicBezTo>
                  <a:cubicBezTo>
                    <a:pt x="1723231" y="555322"/>
                    <a:pt x="1722863" y="557891"/>
                    <a:pt x="1721644" y="560085"/>
                  </a:cubicBezTo>
                  <a:cubicBezTo>
                    <a:pt x="1718864" y="565089"/>
                    <a:pt x="1713929" y="568943"/>
                    <a:pt x="1712119" y="574373"/>
                  </a:cubicBezTo>
                  <a:cubicBezTo>
                    <a:pt x="1709447" y="582389"/>
                    <a:pt x="1709684" y="582799"/>
                    <a:pt x="1704975" y="591041"/>
                  </a:cubicBezTo>
                  <a:cubicBezTo>
                    <a:pt x="1703555" y="593526"/>
                    <a:pt x="1701493" y="595625"/>
                    <a:pt x="1700213" y="598185"/>
                  </a:cubicBezTo>
                  <a:cubicBezTo>
                    <a:pt x="1698307" y="601997"/>
                    <a:pt x="1696469" y="611286"/>
                    <a:pt x="1695450" y="614854"/>
                  </a:cubicBezTo>
                  <a:cubicBezTo>
                    <a:pt x="1694760" y="617268"/>
                    <a:pt x="1693863" y="619617"/>
                    <a:pt x="1693069" y="621998"/>
                  </a:cubicBezTo>
                  <a:cubicBezTo>
                    <a:pt x="1692275" y="651367"/>
                    <a:pt x="1692733" y="680796"/>
                    <a:pt x="1690688" y="710104"/>
                  </a:cubicBezTo>
                  <a:cubicBezTo>
                    <a:pt x="1690339" y="715112"/>
                    <a:pt x="1687142" y="719521"/>
                    <a:pt x="1685925" y="724391"/>
                  </a:cubicBezTo>
                  <a:cubicBezTo>
                    <a:pt x="1685131" y="727566"/>
                    <a:pt x="1685359" y="731193"/>
                    <a:pt x="1683544" y="733916"/>
                  </a:cubicBezTo>
                  <a:cubicBezTo>
                    <a:pt x="1681956" y="736297"/>
                    <a:pt x="1678781" y="737091"/>
                    <a:pt x="1676400" y="738679"/>
                  </a:cubicBezTo>
                  <a:cubicBezTo>
                    <a:pt x="1674415" y="746619"/>
                    <a:pt x="1672992" y="756375"/>
                    <a:pt x="1666875" y="762491"/>
                  </a:cubicBezTo>
                  <a:cubicBezTo>
                    <a:pt x="1664851" y="764515"/>
                    <a:pt x="1662112" y="765666"/>
                    <a:pt x="1659731" y="767254"/>
                  </a:cubicBezTo>
                  <a:cubicBezTo>
                    <a:pt x="1658144" y="769635"/>
                    <a:pt x="1657396" y="772881"/>
                    <a:pt x="1654969" y="774398"/>
                  </a:cubicBezTo>
                  <a:cubicBezTo>
                    <a:pt x="1650712" y="777059"/>
                    <a:pt x="1645699" y="779003"/>
                    <a:pt x="1640681" y="779160"/>
                  </a:cubicBezTo>
                  <a:lnTo>
                    <a:pt x="1564481" y="781541"/>
                  </a:lnTo>
                  <a:cubicBezTo>
                    <a:pt x="1558497" y="799495"/>
                    <a:pt x="1567265" y="778062"/>
                    <a:pt x="1554956" y="793448"/>
                  </a:cubicBezTo>
                  <a:cubicBezTo>
                    <a:pt x="1541810" y="809880"/>
                    <a:pt x="1565907" y="791703"/>
                    <a:pt x="1545431" y="805354"/>
                  </a:cubicBezTo>
                  <a:cubicBezTo>
                    <a:pt x="1537659" y="817014"/>
                    <a:pt x="1544812" y="809754"/>
                    <a:pt x="1531144" y="814879"/>
                  </a:cubicBezTo>
                  <a:cubicBezTo>
                    <a:pt x="1527820" y="816125"/>
                    <a:pt x="1524701" y="817880"/>
                    <a:pt x="1521619" y="819641"/>
                  </a:cubicBezTo>
                  <a:cubicBezTo>
                    <a:pt x="1519134" y="821061"/>
                    <a:pt x="1517190" y="823499"/>
                    <a:pt x="1514475" y="824404"/>
                  </a:cubicBezTo>
                  <a:cubicBezTo>
                    <a:pt x="1509895" y="825931"/>
                    <a:pt x="1504922" y="825838"/>
                    <a:pt x="1500188" y="826785"/>
                  </a:cubicBezTo>
                  <a:cubicBezTo>
                    <a:pt x="1496979" y="827427"/>
                    <a:pt x="1493838" y="828372"/>
                    <a:pt x="1490663" y="829166"/>
                  </a:cubicBezTo>
                  <a:cubicBezTo>
                    <a:pt x="1467424" y="828198"/>
                    <a:pt x="1416369" y="824220"/>
                    <a:pt x="1390650" y="829166"/>
                  </a:cubicBezTo>
                  <a:cubicBezTo>
                    <a:pt x="1383678" y="830507"/>
                    <a:pt x="1378335" y="836445"/>
                    <a:pt x="1371600" y="838691"/>
                  </a:cubicBezTo>
                  <a:cubicBezTo>
                    <a:pt x="1358502" y="843058"/>
                    <a:pt x="1370237" y="838449"/>
                    <a:pt x="1357313" y="845835"/>
                  </a:cubicBezTo>
                  <a:cubicBezTo>
                    <a:pt x="1343369" y="853804"/>
                    <a:pt x="1352241" y="847077"/>
                    <a:pt x="1340644" y="855360"/>
                  </a:cubicBezTo>
                  <a:cubicBezTo>
                    <a:pt x="1337414" y="857667"/>
                    <a:pt x="1334669" y="860729"/>
                    <a:pt x="1331119" y="862504"/>
                  </a:cubicBezTo>
                  <a:cubicBezTo>
                    <a:pt x="1328192" y="863968"/>
                    <a:pt x="1324769" y="864091"/>
                    <a:pt x="1321594" y="864885"/>
                  </a:cubicBezTo>
                  <a:cubicBezTo>
                    <a:pt x="1299369" y="864091"/>
                    <a:pt x="1276576" y="867557"/>
                    <a:pt x="1254919" y="862504"/>
                  </a:cubicBezTo>
                  <a:cubicBezTo>
                    <a:pt x="1250030" y="861363"/>
                    <a:pt x="1253706" y="851766"/>
                    <a:pt x="1250156" y="848216"/>
                  </a:cubicBezTo>
                  <a:lnTo>
                    <a:pt x="1243013" y="841073"/>
                  </a:lnTo>
                  <a:cubicBezTo>
                    <a:pt x="1242219" y="837898"/>
                    <a:pt x="1243094" y="833703"/>
                    <a:pt x="1240631" y="831548"/>
                  </a:cubicBezTo>
                  <a:cubicBezTo>
                    <a:pt x="1236082" y="827567"/>
                    <a:pt x="1229466" y="826906"/>
                    <a:pt x="1223963" y="824404"/>
                  </a:cubicBezTo>
                  <a:cubicBezTo>
                    <a:pt x="1220731" y="822935"/>
                    <a:pt x="1217897" y="820439"/>
                    <a:pt x="1214438" y="819641"/>
                  </a:cubicBezTo>
                  <a:cubicBezTo>
                    <a:pt x="1207434" y="818025"/>
                    <a:pt x="1200145" y="818100"/>
                    <a:pt x="1193006" y="817260"/>
                  </a:cubicBezTo>
                  <a:lnTo>
                    <a:pt x="1173956" y="814879"/>
                  </a:lnTo>
                  <a:cubicBezTo>
                    <a:pt x="1162737" y="798048"/>
                    <a:pt x="1177385" y="818306"/>
                    <a:pt x="1159669" y="800591"/>
                  </a:cubicBezTo>
                  <a:cubicBezTo>
                    <a:pt x="1157645" y="798567"/>
                    <a:pt x="1156807" y="795587"/>
                    <a:pt x="1154906" y="793448"/>
                  </a:cubicBezTo>
                  <a:cubicBezTo>
                    <a:pt x="1143040" y="780099"/>
                    <a:pt x="1144335" y="781637"/>
                    <a:pt x="1133475" y="774398"/>
                  </a:cubicBezTo>
                  <a:cubicBezTo>
                    <a:pt x="1124747" y="761304"/>
                    <a:pt x="1133473" y="772411"/>
                    <a:pt x="1121569" y="762491"/>
                  </a:cubicBezTo>
                  <a:cubicBezTo>
                    <a:pt x="1103233" y="747212"/>
                    <a:pt x="1125019" y="762411"/>
                    <a:pt x="1107281" y="750585"/>
                  </a:cubicBezTo>
                  <a:cubicBezTo>
                    <a:pt x="1105790" y="746111"/>
                    <a:pt x="1104053" y="737347"/>
                    <a:pt x="1097756" y="736298"/>
                  </a:cubicBezTo>
                  <a:cubicBezTo>
                    <a:pt x="1094933" y="735828"/>
                    <a:pt x="1092994" y="739473"/>
                    <a:pt x="1090613" y="741060"/>
                  </a:cubicBezTo>
                  <a:cubicBezTo>
                    <a:pt x="1084356" y="750444"/>
                    <a:pt x="1084490" y="748885"/>
                    <a:pt x="1081088" y="762491"/>
                  </a:cubicBezTo>
                  <a:cubicBezTo>
                    <a:pt x="1079411" y="769195"/>
                    <a:pt x="1078470" y="775883"/>
                    <a:pt x="1073944" y="781541"/>
                  </a:cubicBezTo>
                  <a:cubicBezTo>
                    <a:pt x="1066924" y="790316"/>
                    <a:pt x="1055645" y="800217"/>
                    <a:pt x="1045369" y="805354"/>
                  </a:cubicBezTo>
                  <a:cubicBezTo>
                    <a:pt x="1042194" y="806941"/>
                    <a:pt x="1038888" y="808290"/>
                    <a:pt x="1035844" y="810116"/>
                  </a:cubicBezTo>
                  <a:cubicBezTo>
                    <a:pt x="1030936" y="813061"/>
                    <a:pt x="1026676" y="817081"/>
                    <a:pt x="1021556" y="819641"/>
                  </a:cubicBezTo>
                  <a:cubicBezTo>
                    <a:pt x="1018381" y="821229"/>
                    <a:pt x="1015113" y="822643"/>
                    <a:pt x="1012031" y="824404"/>
                  </a:cubicBezTo>
                  <a:cubicBezTo>
                    <a:pt x="1009546" y="825824"/>
                    <a:pt x="1007086" y="827334"/>
                    <a:pt x="1004888" y="829166"/>
                  </a:cubicBezTo>
                  <a:cubicBezTo>
                    <a:pt x="1002301" y="831322"/>
                    <a:pt x="1000668" y="834639"/>
                    <a:pt x="997744" y="836310"/>
                  </a:cubicBezTo>
                  <a:cubicBezTo>
                    <a:pt x="994902" y="837934"/>
                    <a:pt x="991394" y="837897"/>
                    <a:pt x="988219" y="838691"/>
                  </a:cubicBezTo>
                  <a:cubicBezTo>
                    <a:pt x="983733" y="843177"/>
                    <a:pt x="979898" y="847946"/>
                    <a:pt x="973931" y="850598"/>
                  </a:cubicBezTo>
                  <a:cubicBezTo>
                    <a:pt x="969344" y="852637"/>
                    <a:pt x="959644" y="855360"/>
                    <a:pt x="959644" y="855360"/>
                  </a:cubicBezTo>
                  <a:cubicBezTo>
                    <a:pt x="955603" y="867483"/>
                    <a:pt x="960510" y="859112"/>
                    <a:pt x="950119" y="864885"/>
                  </a:cubicBezTo>
                  <a:cubicBezTo>
                    <a:pt x="945115" y="867665"/>
                    <a:pt x="935831" y="874410"/>
                    <a:pt x="935831" y="874410"/>
                  </a:cubicBezTo>
                  <a:cubicBezTo>
                    <a:pt x="931069" y="873616"/>
                    <a:pt x="926001" y="873886"/>
                    <a:pt x="921544" y="872029"/>
                  </a:cubicBezTo>
                  <a:cubicBezTo>
                    <a:pt x="916260" y="869828"/>
                    <a:pt x="907256" y="862504"/>
                    <a:pt x="907256" y="862504"/>
                  </a:cubicBezTo>
                  <a:cubicBezTo>
                    <a:pt x="906462" y="860123"/>
                    <a:pt x="905565" y="857774"/>
                    <a:pt x="904875" y="855360"/>
                  </a:cubicBezTo>
                  <a:cubicBezTo>
                    <a:pt x="903976" y="852213"/>
                    <a:pt x="903783" y="848843"/>
                    <a:pt x="902494" y="845835"/>
                  </a:cubicBezTo>
                  <a:cubicBezTo>
                    <a:pt x="901367" y="843204"/>
                    <a:pt x="899319" y="841072"/>
                    <a:pt x="897731" y="838691"/>
                  </a:cubicBezTo>
                  <a:cubicBezTo>
                    <a:pt x="893095" y="824784"/>
                    <a:pt x="898977" y="837557"/>
                    <a:pt x="888206" y="826785"/>
                  </a:cubicBezTo>
                  <a:cubicBezTo>
                    <a:pt x="886182" y="824761"/>
                    <a:pt x="885468" y="821665"/>
                    <a:pt x="883444" y="819641"/>
                  </a:cubicBezTo>
                  <a:cubicBezTo>
                    <a:pt x="880638" y="816835"/>
                    <a:pt x="876725" y="815304"/>
                    <a:pt x="873919" y="812498"/>
                  </a:cubicBezTo>
                  <a:cubicBezTo>
                    <a:pt x="871113" y="809692"/>
                    <a:pt x="869824" y="805514"/>
                    <a:pt x="866775" y="802973"/>
                  </a:cubicBezTo>
                  <a:cubicBezTo>
                    <a:pt x="864847" y="801366"/>
                    <a:pt x="861938" y="801580"/>
                    <a:pt x="859631" y="800591"/>
                  </a:cubicBezTo>
                  <a:cubicBezTo>
                    <a:pt x="839042" y="791767"/>
                    <a:pt x="859709" y="799030"/>
                    <a:pt x="842963" y="793448"/>
                  </a:cubicBezTo>
                  <a:cubicBezTo>
                    <a:pt x="831736" y="776609"/>
                    <a:pt x="846400" y="796886"/>
                    <a:pt x="828675" y="779160"/>
                  </a:cubicBezTo>
                  <a:cubicBezTo>
                    <a:pt x="826651" y="777136"/>
                    <a:pt x="826112" y="773848"/>
                    <a:pt x="823913" y="772016"/>
                  </a:cubicBezTo>
                  <a:cubicBezTo>
                    <a:pt x="817744" y="766875"/>
                    <a:pt x="813795" y="767851"/>
                    <a:pt x="807244" y="764873"/>
                  </a:cubicBezTo>
                  <a:cubicBezTo>
                    <a:pt x="800781" y="761935"/>
                    <a:pt x="794101" y="759286"/>
                    <a:pt x="788194" y="755348"/>
                  </a:cubicBezTo>
                  <a:cubicBezTo>
                    <a:pt x="785813" y="753760"/>
                    <a:pt x="783730" y="751590"/>
                    <a:pt x="781050" y="750585"/>
                  </a:cubicBezTo>
                  <a:cubicBezTo>
                    <a:pt x="777260" y="749164"/>
                    <a:pt x="773113" y="748998"/>
                    <a:pt x="769144" y="748204"/>
                  </a:cubicBezTo>
                  <a:cubicBezTo>
                    <a:pt x="766763" y="746616"/>
                    <a:pt x="764560" y="744721"/>
                    <a:pt x="762000" y="743441"/>
                  </a:cubicBezTo>
                  <a:cubicBezTo>
                    <a:pt x="747498" y="736190"/>
                    <a:pt x="721918" y="742890"/>
                    <a:pt x="711994" y="743441"/>
                  </a:cubicBezTo>
                  <a:cubicBezTo>
                    <a:pt x="694256" y="755267"/>
                    <a:pt x="716043" y="740067"/>
                    <a:pt x="697706" y="755348"/>
                  </a:cubicBezTo>
                  <a:cubicBezTo>
                    <a:pt x="695508" y="757180"/>
                    <a:pt x="692586" y="758087"/>
                    <a:pt x="690563" y="760110"/>
                  </a:cubicBezTo>
                  <a:cubicBezTo>
                    <a:pt x="687757" y="762916"/>
                    <a:pt x="686225" y="766829"/>
                    <a:pt x="683419" y="769635"/>
                  </a:cubicBezTo>
                  <a:cubicBezTo>
                    <a:pt x="681395" y="771659"/>
                    <a:pt x="678890" y="773236"/>
                    <a:pt x="676275" y="774398"/>
                  </a:cubicBezTo>
                  <a:cubicBezTo>
                    <a:pt x="671688" y="776437"/>
                    <a:pt x="661988" y="779160"/>
                    <a:pt x="661988" y="779160"/>
                  </a:cubicBezTo>
                  <a:cubicBezTo>
                    <a:pt x="659607" y="781541"/>
                    <a:pt x="657646" y="784436"/>
                    <a:pt x="654844" y="786304"/>
                  </a:cubicBezTo>
                  <a:cubicBezTo>
                    <a:pt x="652755" y="787696"/>
                    <a:pt x="650208" y="788794"/>
                    <a:pt x="647700" y="788685"/>
                  </a:cubicBezTo>
                  <a:cubicBezTo>
                    <a:pt x="631761" y="787992"/>
                    <a:pt x="615950" y="785510"/>
                    <a:pt x="600075" y="783923"/>
                  </a:cubicBezTo>
                  <a:cubicBezTo>
                    <a:pt x="591701" y="781829"/>
                    <a:pt x="588494" y="781758"/>
                    <a:pt x="581025" y="776779"/>
                  </a:cubicBezTo>
                  <a:cubicBezTo>
                    <a:pt x="561935" y="764052"/>
                    <a:pt x="577030" y="769232"/>
                    <a:pt x="559594" y="764873"/>
                  </a:cubicBezTo>
                  <a:cubicBezTo>
                    <a:pt x="557213" y="763285"/>
                    <a:pt x="554623" y="761973"/>
                    <a:pt x="552450" y="760110"/>
                  </a:cubicBezTo>
                  <a:cubicBezTo>
                    <a:pt x="549041" y="757188"/>
                    <a:pt x="546661" y="753076"/>
                    <a:pt x="542925" y="750585"/>
                  </a:cubicBezTo>
                  <a:cubicBezTo>
                    <a:pt x="540082" y="748690"/>
                    <a:pt x="528383" y="744944"/>
                    <a:pt x="523875" y="743441"/>
                  </a:cubicBezTo>
                  <a:cubicBezTo>
                    <a:pt x="508022" y="727590"/>
                    <a:pt x="525094" y="742531"/>
                    <a:pt x="509588" y="733916"/>
                  </a:cubicBezTo>
                  <a:cubicBezTo>
                    <a:pt x="486419" y="721043"/>
                    <a:pt x="504811" y="726293"/>
                    <a:pt x="483394" y="722010"/>
                  </a:cubicBezTo>
                  <a:lnTo>
                    <a:pt x="469106" y="726773"/>
                  </a:lnTo>
                  <a:cubicBezTo>
                    <a:pt x="466725" y="727567"/>
                    <a:pt x="464439" y="728741"/>
                    <a:pt x="461963" y="729154"/>
                  </a:cubicBezTo>
                  <a:cubicBezTo>
                    <a:pt x="409066" y="737969"/>
                    <a:pt x="443024" y="733294"/>
                    <a:pt x="359569" y="738679"/>
                  </a:cubicBezTo>
                  <a:cubicBezTo>
                    <a:pt x="354806" y="740266"/>
                    <a:pt x="348065" y="739264"/>
                    <a:pt x="345281" y="743441"/>
                  </a:cubicBezTo>
                  <a:cubicBezTo>
                    <a:pt x="338651" y="753387"/>
                    <a:pt x="342543" y="748561"/>
                    <a:pt x="333375" y="757729"/>
                  </a:cubicBezTo>
                  <a:cubicBezTo>
                    <a:pt x="331788" y="760904"/>
                    <a:pt x="330885" y="764527"/>
                    <a:pt x="328613" y="767254"/>
                  </a:cubicBezTo>
                  <a:cubicBezTo>
                    <a:pt x="326781" y="769453"/>
                    <a:pt x="324329" y="771910"/>
                    <a:pt x="321469" y="772016"/>
                  </a:cubicBezTo>
                  <a:lnTo>
                    <a:pt x="264319" y="769635"/>
                  </a:lnTo>
                  <a:cubicBezTo>
                    <a:pt x="243876" y="766715"/>
                    <a:pt x="251042" y="768510"/>
                    <a:pt x="230981" y="762491"/>
                  </a:cubicBezTo>
                  <a:cubicBezTo>
                    <a:pt x="224270" y="760478"/>
                    <a:pt x="222338" y="760051"/>
                    <a:pt x="216694" y="755348"/>
                  </a:cubicBezTo>
                  <a:cubicBezTo>
                    <a:pt x="210061" y="749821"/>
                    <a:pt x="207661" y="745685"/>
                    <a:pt x="202406" y="738679"/>
                  </a:cubicBezTo>
                  <a:cubicBezTo>
                    <a:pt x="201612" y="736298"/>
                    <a:pt x="201417" y="733624"/>
                    <a:pt x="200025" y="731535"/>
                  </a:cubicBezTo>
                  <a:cubicBezTo>
                    <a:pt x="194839" y="723756"/>
                    <a:pt x="189961" y="723853"/>
                    <a:pt x="183356" y="717248"/>
                  </a:cubicBezTo>
                  <a:cubicBezTo>
                    <a:pt x="152323" y="686215"/>
                    <a:pt x="204240" y="730531"/>
                    <a:pt x="164306" y="700579"/>
                  </a:cubicBezTo>
                  <a:cubicBezTo>
                    <a:pt x="161612" y="698558"/>
                    <a:pt x="159857" y="695456"/>
                    <a:pt x="157163" y="693435"/>
                  </a:cubicBezTo>
                  <a:cubicBezTo>
                    <a:pt x="153460" y="690658"/>
                    <a:pt x="149048" y="688945"/>
                    <a:pt x="145256" y="686291"/>
                  </a:cubicBezTo>
                  <a:cubicBezTo>
                    <a:pt x="130419" y="675905"/>
                    <a:pt x="137971" y="679063"/>
                    <a:pt x="126206" y="672004"/>
                  </a:cubicBezTo>
                  <a:cubicBezTo>
                    <a:pt x="124615" y="671049"/>
                    <a:pt x="107008" y="661561"/>
                    <a:pt x="102394" y="657716"/>
                  </a:cubicBezTo>
                  <a:cubicBezTo>
                    <a:pt x="84058" y="642437"/>
                    <a:pt x="105844" y="657636"/>
                    <a:pt x="88106" y="645810"/>
                  </a:cubicBezTo>
                  <a:cubicBezTo>
                    <a:pt x="84931" y="640254"/>
                    <a:pt x="81873" y="634629"/>
                    <a:pt x="78581" y="629141"/>
                  </a:cubicBezTo>
                  <a:cubicBezTo>
                    <a:pt x="77109" y="626687"/>
                    <a:pt x="75336" y="624425"/>
                    <a:pt x="73819" y="621998"/>
                  </a:cubicBezTo>
                  <a:cubicBezTo>
                    <a:pt x="71366" y="618073"/>
                    <a:pt x="69056" y="614060"/>
                    <a:pt x="66675" y="610091"/>
                  </a:cubicBezTo>
                  <a:cubicBezTo>
                    <a:pt x="59477" y="566899"/>
                    <a:pt x="69730" y="622145"/>
                    <a:pt x="59531" y="583898"/>
                  </a:cubicBezTo>
                  <a:cubicBezTo>
                    <a:pt x="57445" y="576076"/>
                    <a:pt x="56356" y="568023"/>
                    <a:pt x="54769" y="560085"/>
                  </a:cubicBezTo>
                  <a:cubicBezTo>
                    <a:pt x="49249" y="477277"/>
                    <a:pt x="57100" y="571653"/>
                    <a:pt x="45244" y="488648"/>
                  </a:cubicBezTo>
                  <a:cubicBezTo>
                    <a:pt x="44450" y="483092"/>
                    <a:pt x="43717" y="477526"/>
                    <a:pt x="42863" y="471979"/>
                  </a:cubicBezTo>
                  <a:cubicBezTo>
                    <a:pt x="42129" y="467207"/>
                    <a:pt x="41080" y="462482"/>
                    <a:pt x="40481" y="457691"/>
                  </a:cubicBezTo>
                  <a:cubicBezTo>
                    <a:pt x="39491" y="449776"/>
                    <a:pt x="39313" y="441763"/>
                    <a:pt x="38100" y="433879"/>
                  </a:cubicBezTo>
                  <a:cubicBezTo>
                    <a:pt x="37718" y="431398"/>
                    <a:pt x="36328" y="429170"/>
                    <a:pt x="35719" y="426735"/>
                  </a:cubicBezTo>
                  <a:cubicBezTo>
                    <a:pt x="32357" y="413287"/>
                    <a:pt x="28913" y="399847"/>
                    <a:pt x="26194" y="386254"/>
                  </a:cubicBezTo>
                  <a:cubicBezTo>
                    <a:pt x="24939" y="379979"/>
                    <a:pt x="24659" y="373547"/>
                    <a:pt x="23813" y="367204"/>
                  </a:cubicBezTo>
                  <a:cubicBezTo>
                    <a:pt x="23071" y="361640"/>
                    <a:pt x="22285" y="356082"/>
                    <a:pt x="21431" y="350535"/>
                  </a:cubicBezTo>
                  <a:cubicBezTo>
                    <a:pt x="20697" y="345763"/>
                    <a:pt x="19649" y="341039"/>
                    <a:pt x="19050" y="336248"/>
                  </a:cubicBezTo>
                  <a:cubicBezTo>
                    <a:pt x="18061" y="328332"/>
                    <a:pt x="17601" y="320358"/>
                    <a:pt x="16669" y="312435"/>
                  </a:cubicBezTo>
                  <a:cubicBezTo>
                    <a:pt x="14981" y="298082"/>
                    <a:pt x="14477" y="296711"/>
                    <a:pt x="11906" y="283860"/>
                  </a:cubicBezTo>
                  <a:cubicBezTo>
                    <a:pt x="11112" y="275923"/>
                    <a:pt x="10653" y="267945"/>
                    <a:pt x="9525" y="260048"/>
                  </a:cubicBezTo>
                  <a:cubicBezTo>
                    <a:pt x="9062" y="256808"/>
                    <a:pt x="7682" y="253751"/>
                    <a:pt x="7144" y="250523"/>
                  </a:cubicBezTo>
                  <a:cubicBezTo>
                    <a:pt x="6092" y="244211"/>
                    <a:pt x="5736" y="237798"/>
                    <a:pt x="4763" y="231473"/>
                  </a:cubicBezTo>
                  <a:cubicBezTo>
                    <a:pt x="4147" y="227472"/>
                    <a:pt x="3105" y="223548"/>
                    <a:pt x="2381" y="219566"/>
                  </a:cubicBezTo>
                  <a:cubicBezTo>
                    <a:pt x="1517" y="214816"/>
                    <a:pt x="794" y="210041"/>
                    <a:pt x="0" y="205279"/>
                  </a:cubicBezTo>
                  <a:cubicBezTo>
                    <a:pt x="794" y="200516"/>
                    <a:pt x="-425" y="194920"/>
                    <a:pt x="2381" y="190991"/>
                  </a:cubicBezTo>
                  <a:cubicBezTo>
                    <a:pt x="4283" y="188328"/>
                    <a:pt x="8801" y="189645"/>
                    <a:pt x="11906" y="188610"/>
                  </a:cubicBezTo>
                  <a:cubicBezTo>
                    <a:pt x="18340" y="186465"/>
                    <a:pt x="24317" y="182849"/>
                    <a:pt x="30956" y="181466"/>
                  </a:cubicBezTo>
                  <a:cubicBezTo>
                    <a:pt x="43486" y="178856"/>
                    <a:pt x="56399" y="178602"/>
                    <a:pt x="69056" y="176704"/>
                  </a:cubicBezTo>
                  <a:cubicBezTo>
                    <a:pt x="72292" y="176219"/>
                    <a:pt x="75315" y="174527"/>
                    <a:pt x="78581" y="174323"/>
                  </a:cubicBezTo>
                  <a:cubicBezTo>
                    <a:pt x="100777" y="172936"/>
                    <a:pt x="123031" y="172735"/>
                    <a:pt x="145256" y="171941"/>
                  </a:cubicBezTo>
                  <a:cubicBezTo>
                    <a:pt x="150812" y="170354"/>
                    <a:pt x="156294" y="168478"/>
                    <a:pt x="161925" y="167179"/>
                  </a:cubicBezTo>
                  <a:cubicBezTo>
                    <a:pt x="170829" y="165124"/>
                    <a:pt x="175718" y="165941"/>
                    <a:pt x="183356" y="162416"/>
                  </a:cubicBezTo>
                  <a:cubicBezTo>
                    <a:pt x="228231" y="141703"/>
                    <a:pt x="190626" y="157127"/>
                    <a:pt x="219075" y="145748"/>
                  </a:cubicBezTo>
                  <a:cubicBezTo>
                    <a:pt x="221456" y="143367"/>
                    <a:pt x="224238" y="141328"/>
                    <a:pt x="226219" y="138604"/>
                  </a:cubicBezTo>
                  <a:cubicBezTo>
                    <a:pt x="241061" y="118196"/>
                    <a:pt x="238955" y="117063"/>
                    <a:pt x="247650" y="90979"/>
                  </a:cubicBezTo>
                  <a:cubicBezTo>
                    <a:pt x="248213" y="89290"/>
                    <a:pt x="253463" y="67279"/>
                    <a:pt x="259556" y="62404"/>
                  </a:cubicBezTo>
                  <a:cubicBezTo>
                    <a:pt x="261516" y="60836"/>
                    <a:pt x="264319" y="60817"/>
                    <a:pt x="266700" y="60023"/>
                  </a:cubicBezTo>
                  <a:cubicBezTo>
                    <a:pt x="301625" y="60817"/>
                    <a:pt x="336603" y="60322"/>
                    <a:pt x="371475" y="62404"/>
                  </a:cubicBezTo>
                  <a:cubicBezTo>
                    <a:pt x="389853" y="63501"/>
                    <a:pt x="407854" y="68672"/>
                    <a:pt x="426244" y="69548"/>
                  </a:cubicBezTo>
                  <a:lnTo>
                    <a:pt x="476250" y="71929"/>
                  </a:lnTo>
                  <a:cubicBezTo>
                    <a:pt x="483394" y="72723"/>
                    <a:pt x="490708" y="72567"/>
                    <a:pt x="497681" y="74310"/>
                  </a:cubicBezTo>
                  <a:cubicBezTo>
                    <a:pt x="500458" y="75004"/>
                    <a:pt x="502993" y="76874"/>
                    <a:pt x="504825" y="79073"/>
                  </a:cubicBezTo>
                  <a:cubicBezTo>
                    <a:pt x="509518" y="84704"/>
                    <a:pt x="510656" y="94594"/>
                    <a:pt x="514350" y="100504"/>
                  </a:cubicBezTo>
                  <a:cubicBezTo>
                    <a:pt x="516135" y="103360"/>
                    <a:pt x="519113" y="105267"/>
                    <a:pt x="521494" y="107648"/>
                  </a:cubicBezTo>
                  <a:cubicBezTo>
                    <a:pt x="526940" y="123985"/>
                    <a:pt x="520505" y="103696"/>
                    <a:pt x="526256" y="126698"/>
                  </a:cubicBezTo>
                  <a:cubicBezTo>
                    <a:pt x="526865" y="129133"/>
                    <a:pt x="528029" y="131406"/>
                    <a:pt x="528638" y="133841"/>
                  </a:cubicBezTo>
                  <a:cubicBezTo>
                    <a:pt x="534389" y="156843"/>
                    <a:pt x="527954" y="136554"/>
                    <a:pt x="533400" y="152891"/>
                  </a:cubicBezTo>
                  <a:cubicBezTo>
                    <a:pt x="534194" y="158447"/>
                    <a:pt x="533502" y="164431"/>
                    <a:pt x="535781" y="169560"/>
                  </a:cubicBezTo>
                  <a:cubicBezTo>
                    <a:pt x="536943" y="172175"/>
                    <a:pt x="540065" y="174209"/>
                    <a:pt x="542925" y="174323"/>
                  </a:cubicBezTo>
                  <a:lnTo>
                    <a:pt x="595313" y="171941"/>
                  </a:lnTo>
                  <a:cubicBezTo>
                    <a:pt x="607869" y="163570"/>
                    <a:pt x="596604" y="169924"/>
                    <a:pt x="611981" y="164798"/>
                  </a:cubicBezTo>
                  <a:cubicBezTo>
                    <a:pt x="650390" y="151995"/>
                    <a:pt x="598163" y="167062"/>
                    <a:pt x="635794" y="157654"/>
                  </a:cubicBezTo>
                  <a:cubicBezTo>
                    <a:pt x="657101" y="152327"/>
                    <a:pt x="647145" y="154010"/>
                    <a:pt x="666750" y="148129"/>
                  </a:cubicBezTo>
                  <a:cubicBezTo>
                    <a:pt x="669885" y="147189"/>
                    <a:pt x="673100" y="146542"/>
                    <a:pt x="676275" y="145748"/>
                  </a:cubicBezTo>
                  <a:cubicBezTo>
                    <a:pt x="683452" y="140963"/>
                    <a:pt x="684481" y="139850"/>
                    <a:pt x="692944" y="136223"/>
                  </a:cubicBezTo>
                  <a:cubicBezTo>
                    <a:pt x="695251" y="135234"/>
                    <a:pt x="697621" y="134304"/>
                    <a:pt x="700088" y="133841"/>
                  </a:cubicBezTo>
                  <a:cubicBezTo>
                    <a:pt x="710349" y="131917"/>
                    <a:pt x="720807" y="131126"/>
                    <a:pt x="731044" y="129079"/>
                  </a:cubicBezTo>
                  <a:cubicBezTo>
                    <a:pt x="736710" y="127946"/>
                    <a:pt x="742138" y="125837"/>
                    <a:pt x="747713" y="124316"/>
                  </a:cubicBezTo>
                  <a:cubicBezTo>
                    <a:pt x="750870" y="123455"/>
                    <a:pt x="754133" y="122970"/>
                    <a:pt x="757238" y="121935"/>
                  </a:cubicBezTo>
                  <a:cubicBezTo>
                    <a:pt x="761293" y="120583"/>
                    <a:pt x="764906" y="117726"/>
                    <a:pt x="769144" y="117173"/>
                  </a:cubicBezTo>
                  <a:cubicBezTo>
                    <a:pt x="783333" y="115322"/>
                    <a:pt x="797719" y="115585"/>
                    <a:pt x="812006" y="114791"/>
                  </a:cubicBezTo>
                  <a:cubicBezTo>
                    <a:pt x="816769" y="113997"/>
                    <a:pt x="821713" y="113937"/>
                    <a:pt x="826294" y="112410"/>
                  </a:cubicBezTo>
                  <a:cubicBezTo>
                    <a:pt x="829009" y="111505"/>
                    <a:pt x="830878" y="106368"/>
                    <a:pt x="833438" y="107648"/>
                  </a:cubicBezTo>
                  <a:cubicBezTo>
                    <a:pt x="900316" y="141088"/>
                    <a:pt x="823870" y="121928"/>
                    <a:pt x="883444" y="133841"/>
                  </a:cubicBezTo>
                  <a:cubicBezTo>
                    <a:pt x="891381" y="133047"/>
                    <a:pt x="899483" y="133254"/>
                    <a:pt x="907256" y="131460"/>
                  </a:cubicBezTo>
                  <a:cubicBezTo>
                    <a:pt x="915448" y="129570"/>
                    <a:pt x="915809" y="121952"/>
                    <a:pt x="921544" y="117173"/>
                  </a:cubicBezTo>
                  <a:cubicBezTo>
                    <a:pt x="923472" y="115566"/>
                    <a:pt x="926307" y="115585"/>
                    <a:pt x="928688" y="114791"/>
                  </a:cubicBezTo>
                  <a:lnTo>
                    <a:pt x="923925" y="105266"/>
                  </a:lnTo>
                  <a:close/>
                </a:path>
              </a:pathLst>
            </a:custGeom>
            <a:solidFill>
              <a:schemeClr val="bg1"/>
            </a:solidFill>
            <a:ln w="3175">
              <a:solidFill>
                <a:srgbClr val="7F7F7F">
                  <a:alpha val="25098"/>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4" name="TextBox 83"/>
            <p:cNvSpPr txBox="1"/>
            <p:nvPr/>
          </p:nvSpPr>
          <p:spPr>
            <a:xfrm>
              <a:off x="8530587" y="1567348"/>
              <a:ext cx="1595615" cy="523220"/>
            </a:xfrm>
            <a:prstGeom prst="rect">
              <a:avLst/>
            </a:prstGeom>
            <a:noFill/>
          </p:spPr>
          <p:txBody>
            <a:bodyPr wrap="square" rtlCol="0">
              <a:spAutoFit/>
            </a:bodyPr>
            <a:lstStyle/>
            <a:p>
              <a:pPr algn="ctr"/>
              <a:r>
                <a:rPr lang="fr-FR" sz="2800" b="1" dirty="0">
                  <a:solidFill>
                    <a:schemeClr val="accent5"/>
                  </a:solidFill>
                  <a:latin typeface="Open Sans" panose="020B0606030504020204" pitchFamily="34" charset="0"/>
                  <a:ea typeface="Open Sans" panose="020B0606030504020204" pitchFamily="34" charset="0"/>
                  <a:cs typeface="Open Sans" panose="020B0606030504020204" pitchFamily="34" charset="0"/>
                </a:rPr>
                <a:t>FORUM</a:t>
              </a:r>
            </a:p>
          </p:txBody>
        </p:sp>
      </p:grpSp>
      <p:grpSp>
        <p:nvGrpSpPr>
          <p:cNvPr id="15" name="Group 14"/>
          <p:cNvGrpSpPr/>
          <p:nvPr/>
        </p:nvGrpSpPr>
        <p:grpSpPr>
          <a:xfrm>
            <a:off x="3603200" y="774906"/>
            <a:ext cx="3605219" cy="1455420"/>
            <a:chOff x="3603200" y="774906"/>
            <a:chExt cx="3605219" cy="1455420"/>
          </a:xfrm>
        </p:grpSpPr>
        <p:sp>
          <p:nvSpPr>
            <p:cNvPr id="143" name="Freeform 142"/>
            <p:cNvSpPr/>
            <p:nvPr/>
          </p:nvSpPr>
          <p:spPr>
            <a:xfrm>
              <a:off x="3814840" y="1111810"/>
              <a:ext cx="1598389" cy="836917"/>
            </a:xfrm>
            <a:custGeom>
              <a:avLst/>
              <a:gdLst>
                <a:gd name="connsiteX0" fmla="*/ 57740 w 1598389"/>
                <a:gd name="connsiteY0" fmla="*/ 0 h 836917"/>
                <a:gd name="connsiteX1" fmla="*/ 1270196 w 1598389"/>
                <a:gd name="connsiteY1" fmla="*/ 351762 h 836917"/>
                <a:gd name="connsiteX2" fmla="*/ 1598389 w 1598389"/>
                <a:gd name="connsiteY2" fmla="*/ 836917 h 836917"/>
                <a:gd name="connsiteX3" fmla="*/ 1589570 w 1598389"/>
                <a:gd name="connsiteY3" fmla="*/ 836678 h 836917"/>
                <a:gd name="connsiteX4" fmla="*/ 1455420 w 1598389"/>
                <a:gd name="connsiteY4" fmla="*/ 825001 h 836917"/>
                <a:gd name="connsiteX5" fmla="*/ 1379220 w 1598389"/>
                <a:gd name="connsiteY5" fmla="*/ 809761 h 836917"/>
                <a:gd name="connsiteX6" fmla="*/ 1356360 w 1598389"/>
                <a:gd name="connsiteY6" fmla="*/ 786901 h 836917"/>
                <a:gd name="connsiteX7" fmla="*/ 1333500 w 1598389"/>
                <a:gd name="connsiteY7" fmla="*/ 779281 h 836917"/>
                <a:gd name="connsiteX8" fmla="*/ 1303020 w 1598389"/>
                <a:gd name="connsiteY8" fmla="*/ 756421 h 836917"/>
                <a:gd name="connsiteX9" fmla="*/ 1264920 w 1598389"/>
                <a:gd name="connsiteY9" fmla="*/ 725941 h 836917"/>
                <a:gd name="connsiteX10" fmla="*/ 1242060 w 1598389"/>
                <a:gd name="connsiteY10" fmla="*/ 703081 h 836917"/>
                <a:gd name="connsiteX11" fmla="*/ 1211580 w 1598389"/>
                <a:gd name="connsiteY11" fmla="*/ 657361 h 836917"/>
                <a:gd name="connsiteX12" fmla="*/ 1188720 w 1598389"/>
                <a:gd name="connsiteY12" fmla="*/ 634501 h 836917"/>
                <a:gd name="connsiteX13" fmla="*/ 1143000 w 1598389"/>
                <a:gd name="connsiteY13" fmla="*/ 619261 h 836917"/>
                <a:gd name="connsiteX14" fmla="*/ 876300 w 1598389"/>
                <a:gd name="connsiteY14" fmla="*/ 611641 h 836917"/>
                <a:gd name="connsiteX15" fmla="*/ 807720 w 1598389"/>
                <a:gd name="connsiteY15" fmla="*/ 626881 h 836917"/>
                <a:gd name="connsiteX16" fmla="*/ 777240 w 1598389"/>
                <a:gd name="connsiteY16" fmla="*/ 619261 h 836917"/>
                <a:gd name="connsiteX17" fmla="*/ 762000 w 1598389"/>
                <a:gd name="connsiteY17" fmla="*/ 596401 h 836917"/>
                <a:gd name="connsiteX18" fmla="*/ 739140 w 1598389"/>
                <a:gd name="connsiteY18" fmla="*/ 588781 h 836917"/>
                <a:gd name="connsiteX19" fmla="*/ 693420 w 1598389"/>
                <a:gd name="connsiteY19" fmla="*/ 558301 h 836917"/>
                <a:gd name="connsiteX20" fmla="*/ 533400 w 1598389"/>
                <a:gd name="connsiteY20" fmla="*/ 558301 h 836917"/>
                <a:gd name="connsiteX21" fmla="*/ 510540 w 1598389"/>
                <a:gd name="connsiteY21" fmla="*/ 543061 h 836917"/>
                <a:gd name="connsiteX22" fmla="*/ 487680 w 1598389"/>
                <a:gd name="connsiteY22" fmla="*/ 535441 h 836917"/>
                <a:gd name="connsiteX23" fmla="*/ 472440 w 1598389"/>
                <a:gd name="connsiteY23" fmla="*/ 512581 h 836917"/>
                <a:gd name="connsiteX24" fmla="*/ 426720 w 1598389"/>
                <a:gd name="connsiteY24" fmla="*/ 474481 h 836917"/>
                <a:gd name="connsiteX25" fmla="*/ 403860 w 1598389"/>
                <a:gd name="connsiteY25" fmla="*/ 459241 h 836917"/>
                <a:gd name="connsiteX26" fmla="*/ 358140 w 1598389"/>
                <a:gd name="connsiteY26" fmla="*/ 444001 h 836917"/>
                <a:gd name="connsiteX27" fmla="*/ 236220 w 1598389"/>
                <a:gd name="connsiteY27" fmla="*/ 451621 h 836917"/>
                <a:gd name="connsiteX28" fmla="*/ 190500 w 1598389"/>
                <a:gd name="connsiteY28" fmla="*/ 428761 h 836917"/>
                <a:gd name="connsiteX29" fmla="*/ 167640 w 1598389"/>
                <a:gd name="connsiteY29" fmla="*/ 421141 h 836917"/>
                <a:gd name="connsiteX30" fmla="*/ 160020 w 1598389"/>
                <a:gd name="connsiteY30" fmla="*/ 398281 h 836917"/>
                <a:gd name="connsiteX31" fmla="*/ 144780 w 1598389"/>
                <a:gd name="connsiteY31" fmla="*/ 375421 h 836917"/>
                <a:gd name="connsiteX32" fmla="*/ 122818 w 1598389"/>
                <a:gd name="connsiteY32" fmla="*/ 342235 h 836917"/>
                <a:gd name="connsiteX33" fmla="*/ 112351 w 1598389"/>
                <a:gd name="connsiteY33" fmla="*/ 326046 h 836917"/>
                <a:gd name="connsiteX34" fmla="*/ 111604 w 1598389"/>
                <a:gd name="connsiteY34" fmla="*/ 324657 h 836917"/>
                <a:gd name="connsiteX35" fmla="*/ 112339 w 1598389"/>
                <a:gd name="connsiteY35" fmla="*/ 326028 h 836917"/>
                <a:gd name="connsiteX36" fmla="*/ 112351 w 1598389"/>
                <a:gd name="connsiteY36" fmla="*/ 326046 h 836917"/>
                <a:gd name="connsiteX37" fmla="*/ 114234 w 1598389"/>
                <a:gd name="connsiteY37" fmla="*/ 329547 h 836917"/>
                <a:gd name="connsiteX38" fmla="*/ 91440 w 1598389"/>
                <a:gd name="connsiteY38" fmla="*/ 306841 h 836917"/>
                <a:gd name="connsiteX39" fmla="*/ 45720 w 1598389"/>
                <a:gd name="connsiteY39" fmla="*/ 223021 h 836917"/>
                <a:gd name="connsiteX40" fmla="*/ 38100 w 1598389"/>
                <a:gd name="connsiteY40" fmla="*/ 215401 h 836917"/>
                <a:gd name="connsiteX41" fmla="*/ 0 w 1598389"/>
                <a:gd name="connsiteY41" fmla="*/ 146821 h 836917"/>
                <a:gd name="connsiteX42" fmla="*/ 15240 w 1598389"/>
                <a:gd name="connsiteY42" fmla="*/ 116341 h 836917"/>
                <a:gd name="connsiteX43" fmla="*/ 53340 w 1598389"/>
                <a:gd name="connsiteY43" fmla="*/ 70621 h 836917"/>
                <a:gd name="connsiteX44" fmla="*/ 60960 w 1598389"/>
                <a:gd name="connsiteY44" fmla="*/ 9661 h 8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598389" h="836917">
                  <a:moveTo>
                    <a:pt x="57740" y="0"/>
                  </a:moveTo>
                  <a:lnTo>
                    <a:pt x="1270196" y="351762"/>
                  </a:lnTo>
                  <a:lnTo>
                    <a:pt x="1598389" y="836917"/>
                  </a:lnTo>
                  <a:lnTo>
                    <a:pt x="1589570" y="836678"/>
                  </a:lnTo>
                  <a:cubicBezTo>
                    <a:pt x="1518924" y="835111"/>
                    <a:pt x="1542609" y="837456"/>
                    <a:pt x="1455420" y="825001"/>
                  </a:cubicBezTo>
                  <a:cubicBezTo>
                    <a:pt x="1429777" y="821338"/>
                    <a:pt x="1403396" y="819060"/>
                    <a:pt x="1379220" y="809761"/>
                  </a:cubicBezTo>
                  <a:cubicBezTo>
                    <a:pt x="1369162" y="805893"/>
                    <a:pt x="1365326" y="792879"/>
                    <a:pt x="1356360" y="786901"/>
                  </a:cubicBezTo>
                  <a:cubicBezTo>
                    <a:pt x="1349677" y="782446"/>
                    <a:pt x="1340474" y="783266"/>
                    <a:pt x="1333500" y="779281"/>
                  </a:cubicBezTo>
                  <a:cubicBezTo>
                    <a:pt x="1322473" y="772980"/>
                    <a:pt x="1313180" y="764041"/>
                    <a:pt x="1303020" y="756421"/>
                  </a:cubicBezTo>
                  <a:cubicBezTo>
                    <a:pt x="1265492" y="743912"/>
                    <a:pt x="1291433" y="757757"/>
                    <a:pt x="1264920" y="725941"/>
                  </a:cubicBezTo>
                  <a:cubicBezTo>
                    <a:pt x="1258021" y="717662"/>
                    <a:pt x="1249680" y="710701"/>
                    <a:pt x="1242060" y="703081"/>
                  </a:cubicBezTo>
                  <a:cubicBezTo>
                    <a:pt x="1229108" y="690129"/>
                    <a:pt x="1222825" y="671819"/>
                    <a:pt x="1211580" y="657361"/>
                  </a:cubicBezTo>
                  <a:cubicBezTo>
                    <a:pt x="1204964" y="648855"/>
                    <a:pt x="1196340" y="642121"/>
                    <a:pt x="1188720" y="634501"/>
                  </a:cubicBezTo>
                  <a:cubicBezTo>
                    <a:pt x="1188720" y="634501"/>
                    <a:pt x="1159022" y="620433"/>
                    <a:pt x="1143000" y="619261"/>
                  </a:cubicBezTo>
                  <a:cubicBezTo>
                    <a:pt x="1054301" y="612771"/>
                    <a:pt x="965200" y="614181"/>
                    <a:pt x="876300" y="611641"/>
                  </a:cubicBezTo>
                  <a:cubicBezTo>
                    <a:pt x="852726" y="619499"/>
                    <a:pt x="834541" y="626881"/>
                    <a:pt x="807720" y="626881"/>
                  </a:cubicBezTo>
                  <a:cubicBezTo>
                    <a:pt x="797247" y="626881"/>
                    <a:pt x="785954" y="625070"/>
                    <a:pt x="777240" y="619261"/>
                  </a:cubicBezTo>
                  <a:cubicBezTo>
                    <a:pt x="769620" y="614181"/>
                    <a:pt x="767080" y="604021"/>
                    <a:pt x="762000" y="596401"/>
                  </a:cubicBezTo>
                  <a:lnTo>
                    <a:pt x="739140" y="588781"/>
                  </a:lnTo>
                  <a:cubicBezTo>
                    <a:pt x="721764" y="582989"/>
                    <a:pt x="710992" y="563469"/>
                    <a:pt x="693420" y="558301"/>
                  </a:cubicBezTo>
                  <a:cubicBezTo>
                    <a:pt x="640504" y="542737"/>
                    <a:pt x="586267" y="553014"/>
                    <a:pt x="533400" y="558301"/>
                  </a:cubicBezTo>
                  <a:cubicBezTo>
                    <a:pt x="525780" y="553221"/>
                    <a:pt x="518731" y="547157"/>
                    <a:pt x="510540" y="543061"/>
                  </a:cubicBezTo>
                  <a:cubicBezTo>
                    <a:pt x="503356" y="539469"/>
                    <a:pt x="493952" y="540459"/>
                    <a:pt x="487680" y="535441"/>
                  </a:cubicBezTo>
                  <a:cubicBezTo>
                    <a:pt x="480529" y="529720"/>
                    <a:pt x="477520" y="520201"/>
                    <a:pt x="472440" y="512581"/>
                  </a:cubicBezTo>
                  <a:cubicBezTo>
                    <a:pt x="415683" y="474743"/>
                    <a:pt x="485392" y="523374"/>
                    <a:pt x="426720" y="474481"/>
                  </a:cubicBezTo>
                  <a:cubicBezTo>
                    <a:pt x="419685" y="468618"/>
                    <a:pt x="411480" y="464321"/>
                    <a:pt x="403860" y="459241"/>
                  </a:cubicBezTo>
                  <a:cubicBezTo>
                    <a:pt x="390494" y="450330"/>
                    <a:pt x="373380" y="449081"/>
                    <a:pt x="358140" y="444001"/>
                  </a:cubicBezTo>
                  <a:cubicBezTo>
                    <a:pt x="265955" y="434783"/>
                    <a:pt x="306157" y="428309"/>
                    <a:pt x="236220" y="451621"/>
                  </a:cubicBezTo>
                  <a:cubicBezTo>
                    <a:pt x="178761" y="432468"/>
                    <a:pt x="249586" y="458304"/>
                    <a:pt x="190500" y="428761"/>
                  </a:cubicBezTo>
                  <a:cubicBezTo>
                    <a:pt x="183316" y="425169"/>
                    <a:pt x="173320" y="426821"/>
                    <a:pt x="167640" y="421141"/>
                  </a:cubicBezTo>
                  <a:cubicBezTo>
                    <a:pt x="161960" y="415461"/>
                    <a:pt x="162560" y="405901"/>
                    <a:pt x="160020" y="398281"/>
                  </a:cubicBezTo>
                  <a:cubicBezTo>
                    <a:pt x="157124" y="389593"/>
                    <a:pt x="149860" y="383041"/>
                    <a:pt x="144780" y="375421"/>
                  </a:cubicBezTo>
                  <a:cubicBezTo>
                    <a:pt x="135151" y="360977"/>
                    <a:pt x="128028" y="350191"/>
                    <a:pt x="122818" y="342235"/>
                  </a:cubicBezTo>
                  <a:lnTo>
                    <a:pt x="112351" y="326046"/>
                  </a:lnTo>
                  <a:lnTo>
                    <a:pt x="111604" y="324657"/>
                  </a:lnTo>
                  <a:cubicBezTo>
                    <a:pt x="109726" y="321531"/>
                    <a:pt x="108391" y="319778"/>
                    <a:pt x="112339" y="326028"/>
                  </a:cubicBezTo>
                  <a:lnTo>
                    <a:pt x="112351" y="326046"/>
                  </a:lnTo>
                  <a:lnTo>
                    <a:pt x="114234" y="329547"/>
                  </a:lnTo>
                  <a:cubicBezTo>
                    <a:pt x="116086" y="333809"/>
                    <a:pt x="113822" y="333700"/>
                    <a:pt x="91440" y="306841"/>
                  </a:cubicBezTo>
                  <a:cubicBezTo>
                    <a:pt x="74039" y="285960"/>
                    <a:pt x="54395" y="240372"/>
                    <a:pt x="45720" y="223021"/>
                  </a:cubicBezTo>
                  <a:cubicBezTo>
                    <a:pt x="44450" y="221751"/>
                    <a:pt x="42456" y="218015"/>
                    <a:pt x="38100" y="215401"/>
                  </a:cubicBezTo>
                  <a:cubicBezTo>
                    <a:pt x="9584" y="198291"/>
                    <a:pt x="10146" y="177259"/>
                    <a:pt x="0" y="146821"/>
                  </a:cubicBezTo>
                  <a:cubicBezTo>
                    <a:pt x="5080" y="136661"/>
                    <a:pt x="8638" y="125584"/>
                    <a:pt x="15240" y="116341"/>
                  </a:cubicBezTo>
                  <a:cubicBezTo>
                    <a:pt x="25887" y="101435"/>
                    <a:pt x="48004" y="90185"/>
                    <a:pt x="53340" y="70621"/>
                  </a:cubicBezTo>
                  <a:cubicBezTo>
                    <a:pt x="58728" y="50864"/>
                    <a:pt x="60960" y="30139"/>
                    <a:pt x="60960" y="9661"/>
                  </a:cubicBezTo>
                  <a:close/>
                </a:path>
              </a:pathLst>
            </a:custGeom>
            <a:solidFill>
              <a:schemeClr val="bg1">
                <a:lumMod val="5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14" name="Freeform 13"/>
            <p:cNvSpPr/>
            <p:nvPr/>
          </p:nvSpPr>
          <p:spPr>
            <a:xfrm>
              <a:off x="3872874" y="774906"/>
              <a:ext cx="3299460" cy="1455420"/>
            </a:xfrm>
            <a:custGeom>
              <a:avLst/>
              <a:gdLst>
                <a:gd name="connsiteX0" fmla="*/ 45720 w 3299460"/>
                <a:gd name="connsiteY0" fmla="*/ 533400 h 1455420"/>
                <a:gd name="connsiteX1" fmla="*/ 45720 w 3299460"/>
                <a:gd name="connsiteY1" fmla="*/ 533400 h 1455420"/>
                <a:gd name="connsiteX2" fmla="*/ 91440 w 3299460"/>
                <a:gd name="connsiteY2" fmla="*/ 617220 h 1455420"/>
                <a:gd name="connsiteX3" fmla="*/ 144780 w 3299460"/>
                <a:gd name="connsiteY3" fmla="*/ 685800 h 1455420"/>
                <a:gd name="connsiteX4" fmla="*/ 160020 w 3299460"/>
                <a:gd name="connsiteY4" fmla="*/ 708660 h 1455420"/>
                <a:gd name="connsiteX5" fmla="*/ 167640 w 3299460"/>
                <a:gd name="connsiteY5" fmla="*/ 731520 h 1455420"/>
                <a:gd name="connsiteX6" fmla="*/ 190500 w 3299460"/>
                <a:gd name="connsiteY6" fmla="*/ 739140 h 1455420"/>
                <a:gd name="connsiteX7" fmla="*/ 236220 w 3299460"/>
                <a:gd name="connsiteY7" fmla="*/ 762000 h 1455420"/>
                <a:gd name="connsiteX8" fmla="*/ 358140 w 3299460"/>
                <a:gd name="connsiteY8" fmla="*/ 754380 h 1455420"/>
                <a:gd name="connsiteX9" fmla="*/ 403860 w 3299460"/>
                <a:gd name="connsiteY9" fmla="*/ 769620 h 1455420"/>
                <a:gd name="connsiteX10" fmla="*/ 426720 w 3299460"/>
                <a:gd name="connsiteY10" fmla="*/ 784860 h 1455420"/>
                <a:gd name="connsiteX11" fmla="*/ 472440 w 3299460"/>
                <a:gd name="connsiteY11" fmla="*/ 822960 h 1455420"/>
                <a:gd name="connsiteX12" fmla="*/ 487680 w 3299460"/>
                <a:gd name="connsiteY12" fmla="*/ 845820 h 1455420"/>
                <a:gd name="connsiteX13" fmla="*/ 510540 w 3299460"/>
                <a:gd name="connsiteY13" fmla="*/ 853440 h 1455420"/>
                <a:gd name="connsiteX14" fmla="*/ 533400 w 3299460"/>
                <a:gd name="connsiteY14" fmla="*/ 868680 h 1455420"/>
                <a:gd name="connsiteX15" fmla="*/ 693420 w 3299460"/>
                <a:gd name="connsiteY15" fmla="*/ 868680 h 1455420"/>
                <a:gd name="connsiteX16" fmla="*/ 739140 w 3299460"/>
                <a:gd name="connsiteY16" fmla="*/ 899160 h 1455420"/>
                <a:gd name="connsiteX17" fmla="*/ 762000 w 3299460"/>
                <a:gd name="connsiteY17" fmla="*/ 906780 h 1455420"/>
                <a:gd name="connsiteX18" fmla="*/ 777240 w 3299460"/>
                <a:gd name="connsiteY18" fmla="*/ 929640 h 1455420"/>
                <a:gd name="connsiteX19" fmla="*/ 807720 w 3299460"/>
                <a:gd name="connsiteY19" fmla="*/ 937260 h 1455420"/>
                <a:gd name="connsiteX20" fmla="*/ 876300 w 3299460"/>
                <a:gd name="connsiteY20" fmla="*/ 922020 h 1455420"/>
                <a:gd name="connsiteX21" fmla="*/ 1143000 w 3299460"/>
                <a:gd name="connsiteY21" fmla="*/ 929640 h 1455420"/>
                <a:gd name="connsiteX22" fmla="*/ 1188720 w 3299460"/>
                <a:gd name="connsiteY22" fmla="*/ 944880 h 1455420"/>
                <a:gd name="connsiteX23" fmla="*/ 1211580 w 3299460"/>
                <a:gd name="connsiteY23" fmla="*/ 967740 h 1455420"/>
                <a:gd name="connsiteX24" fmla="*/ 1242060 w 3299460"/>
                <a:gd name="connsiteY24" fmla="*/ 1013460 h 1455420"/>
                <a:gd name="connsiteX25" fmla="*/ 1264920 w 3299460"/>
                <a:gd name="connsiteY25" fmla="*/ 1036320 h 1455420"/>
                <a:gd name="connsiteX26" fmla="*/ 1303020 w 3299460"/>
                <a:gd name="connsiteY26" fmla="*/ 1066800 h 1455420"/>
                <a:gd name="connsiteX27" fmla="*/ 1333500 w 3299460"/>
                <a:gd name="connsiteY27" fmla="*/ 1089660 h 1455420"/>
                <a:gd name="connsiteX28" fmla="*/ 1356360 w 3299460"/>
                <a:gd name="connsiteY28" fmla="*/ 1097280 h 1455420"/>
                <a:gd name="connsiteX29" fmla="*/ 1379220 w 3299460"/>
                <a:gd name="connsiteY29" fmla="*/ 1120140 h 1455420"/>
                <a:gd name="connsiteX30" fmla="*/ 1455420 w 3299460"/>
                <a:gd name="connsiteY30" fmla="*/ 1135380 h 1455420"/>
                <a:gd name="connsiteX31" fmla="*/ 1699260 w 3299460"/>
                <a:gd name="connsiteY31" fmla="*/ 1150620 h 1455420"/>
                <a:gd name="connsiteX32" fmla="*/ 1722120 w 3299460"/>
                <a:gd name="connsiteY32" fmla="*/ 1158240 h 1455420"/>
                <a:gd name="connsiteX33" fmla="*/ 1744980 w 3299460"/>
                <a:gd name="connsiteY33" fmla="*/ 1173480 h 1455420"/>
                <a:gd name="connsiteX34" fmla="*/ 1813560 w 3299460"/>
                <a:gd name="connsiteY34" fmla="*/ 1158240 h 1455420"/>
                <a:gd name="connsiteX35" fmla="*/ 1859280 w 3299460"/>
                <a:gd name="connsiteY35" fmla="*/ 1135380 h 1455420"/>
                <a:gd name="connsiteX36" fmla="*/ 1905000 w 3299460"/>
                <a:gd name="connsiteY36" fmla="*/ 1143000 h 1455420"/>
                <a:gd name="connsiteX37" fmla="*/ 1950720 w 3299460"/>
                <a:gd name="connsiteY37" fmla="*/ 1173480 h 1455420"/>
                <a:gd name="connsiteX38" fmla="*/ 2019300 w 3299460"/>
                <a:gd name="connsiteY38" fmla="*/ 1188720 h 1455420"/>
                <a:gd name="connsiteX39" fmla="*/ 2049780 w 3299460"/>
                <a:gd name="connsiteY39" fmla="*/ 1211580 h 1455420"/>
                <a:gd name="connsiteX40" fmla="*/ 2072640 w 3299460"/>
                <a:gd name="connsiteY40" fmla="*/ 1226820 h 1455420"/>
                <a:gd name="connsiteX41" fmla="*/ 2080260 w 3299460"/>
                <a:gd name="connsiteY41" fmla="*/ 1249680 h 1455420"/>
                <a:gd name="connsiteX42" fmla="*/ 2148840 w 3299460"/>
                <a:gd name="connsiteY42" fmla="*/ 1310640 h 1455420"/>
                <a:gd name="connsiteX43" fmla="*/ 2179320 w 3299460"/>
                <a:gd name="connsiteY43" fmla="*/ 1325880 h 1455420"/>
                <a:gd name="connsiteX44" fmla="*/ 2225040 w 3299460"/>
                <a:gd name="connsiteY44" fmla="*/ 1356360 h 1455420"/>
                <a:gd name="connsiteX45" fmla="*/ 2286000 w 3299460"/>
                <a:gd name="connsiteY45" fmla="*/ 1341120 h 1455420"/>
                <a:gd name="connsiteX46" fmla="*/ 2301240 w 3299460"/>
                <a:gd name="connsiteY46" fmla="*/ 1318260 h 1455420"/>
                <a:gd name="connsiteX47" fmla="*/ 2331720 w 3299460"/>
                <a:gd name="connsiteY47" fmla="*/ 1310640 h 1455420"/>
                <a:gd name="connsiteX48" fmla="*/ 2354580 w 3299460"/>
                <a:gd name="connsiteY48" fmla="*/ 1303020 h 1455420"/>
                <a:gd name="connsiteX49" fmla="*/ 2400300 w 3299460"/>
                <a:gd name="connsiteY49" fmla="*/ 1325880 h 1455420"/>
                <a:gd name="connsiteX50" fmla="*/ 2446020 w 3299460"/>
                <a:gd name="connsiteY50" fmla="*/ 1341120 h 1455420"/>
                <a:gd name="connsiteX51" fmla="*/ 2468880 w 3299460"/>
                <a:gd name="connsiteY51" fmla="*/ 1348740 h 1455420"/>
                <a:gd name="connsiteX52" fmla="*/ 2545080 w 3299460"/>
                <a:gd name="connsiteY52" fmla="*/ 1386840 h 1455420"/>
                <a:gd name="connsiteX53" fmla="*/ 2567940 w 3299460"/>
                <a:gd name="connsiteY53" fmla="*/ 1402080 h 1455420"/>
                <a:gd name="connsiteX54" fmla="*/ 2621280 w 3299460"/>
                <a:gd name="connsiteY54" fmla="*/ 1424940 h 1455420"/>
                <a:gd name="connsiteX55" fmla="*/ 2659380 w 3299460"/>
                <a:gd name="connsiteY55" fmla="*/ 1432560 h 1455420"/>
                <a:gd name="connsiteX56" fmla="*/ 2705100 w 3299460"/>
                <a:gd name="connsiteY56" fmla="*/ 1447800 h 1455420"/>
                <a:gd name="connsiteX57" fmla="*/ 2735580 w 3299460"/>
                <a:gd name="connsiteY57" fmla="*/ 1455420 h 1455420"/>
                <a:gd name="connsiteX58" fmla="*/ 2781300 w 3299460"/>
                <a:gd name="connsiteY58" fmla="*/ 1447800 h 1455420"/>
                <a:gd name="connsiteX59" fmla="*/ 2827020 w 3299460"/>
                <a:gd name="connsiteY59" fmla="*/ 1417320 h 1455420"/>
                <a:gd name="connsiteX60" fmla="*/ 2872740 w 3299460"/>
                <a:gd name="connsiteY60" fmla="*/ 1402080 h 1455420"/>
                <a:gd name="connsiteX61" fmla="*/ 2895600 w 3299460"/>
                <a:gd name="connsiteY61" fmla="*/ 1394460 h 1455420"/>
                <a:gd name="connsiteX62" fmla="*/ 3093720 w 3299460"/>
                <a:gd name="connsiteY62" fmla="*/ 1386840 h 1455420"/>
                <a:gd name="connsiteX63" fmla="*/ 3139440 w 3299460"/>
                <a:gd name="connsiteY63" fmla="*/ 1341120 h 1455420"/>
                <a:gd name="connsiteX64" fmla="*/ 3169920 w 3299460"/>
                <a:gd name="connsiteY64" fmla="*/ 1318260 h 1455420"/>
                <a:gd name="connsiteX65" fmla="*/ 3200400 w 3299460"/>
                <a:gd name="connsiteY65" fmla="*/ 1272540 h 1455420"/>
                <a:gd name="connsiteX66" fmla="*/ 3215640 w 3299460"/>
                <a:gd name="connsiteY66" fmla="*/ 1249680 h 1455420"/>
                <a:gd name="connsiteX67" fmla="*/ 3223260 w 3299460"/>
                <a:gd name="connsiteY67" fmla="*/ 1226820 h 1455420"/>
                <a:gd name="connsiteX68" fmla="*/ 3246120 w 3299460"/>
                <a:gd name="connsiteY68" fmla="*/ 1203960 h 1455420"/>
                <a:gd name="connsiteX69" fmla="*/ 3268980 w 3299460"/>
                <a:gd name="connsiteY69" fmla="*/ 1158240 h 1455420"/>
                <a:gd name="connsiteX70" fmla="*/ 3284220 w 3299460"/>
                <a:gd name="connsiteY70" fmla="*/ 1135380 h 1455420"/>
                <a:gd name="connsiteX71" fmla="*/ 3299460 w 3299460"/>
                <a:gd name="connsiteY71" fmla="*/ 1082040 h 1455420"/>
                <a:gd name="connsiteX72" fmla="*/ 3291840 w 3299460"/>
                <a:gd name="connsiteY72" fmla="*/ 982980 h 1455420"/>
                <a:gd name="connsiteX73" fmla="*/ 3268980 w 3299460"/>
                <a:gd name="connsiteY73" fmla="*/ 975360 h 1455420"/>
                <a:gd name="connsiteX74" fmla="*/ 3246120 w 3299460"/>
                <a:gd name="connsiteY74" fmla="*/ 960120 h 1455420"/>
                <a:gd name="connsiteX75" fmla="*/ 3223260 w 3299460"/>
                <a:gd name="connsiteY75" fmla="*/ 929640 h 1455420"/>
                <a:gd name="connsiteX76" fmla="*/ 3200400 w 3299460"/>
                <a:gd name="connsiteY76" fmla="*/ 922020 h 1455420"/>
                <a:gd name="connsiteX77" fmla="*/ 3124200 w 3299460"/>
                <a:gd name="connsiteY77" fmla="*/ 906780 h 1455420"/>
                <a:gd name="connsiteX78" fmla="*/ 3101340 w 3299460"/>
                <a:gd name="connsiteY78" fmla="*/ 891540 h 1455420"/>
                <a:gd name="connsiteX79" fmla="*/ 3048000 w 3299460"/>
                <a:gd name="connsiteY79" fmla="*/ 838200 h 1455420"/>
                <a:gd name="connsiteX80" fmla="*/ 3002280 w 3299460"/>
                <a:gd name="connsiteY80" fmla="*/ 822960 h 1455420"/>
                <a:gd name="connsiteX81" fmla="*/ 2865120 w 3299460"/>
                <a:gd name="connsiteY81" fmla="*/ 807720 h 1455420"/>
                <a:gd name="connsiteX82" fmla="*/ 2842260 w 3299460"/>
                <a:gd name="connsiteY82" fmla="*/ 792480 h 1455420"/>
                <a:gd name="connsiteX83" fmla="*/ 2788920 w 3299460"/>
                <a:gd name="connsiteY83" fmla="*/ 777240 h 1455420"/>
                <a:gd name="connsiteX84" fmla="*/ 2743200 w 3299460"/>
                <a:gd name="connsiteY84" fmla="*/ 731520 h 1455420"/>
                <a:gd name="connsiteX85" fmla="*/ 2720340 w 3299460"/>
                <a:gd name="connsiteY85" fmla="*/ 708660 h 1455420"/>
                <a:gd name="connsiteX86" fmla="*/ 2697480 w 3299460"/>
                <a:gd name="connsiteY86" fmla="*/ 693420 h 1455420"/>
                <a:gd name="connsiteX87" fmla="*/ 2644140 w 3299460"/>
                <a:gd name="connsiteY87" fmla="*/ 640080 h 1455420"/>
                <a:gd name="connsiteX88" fmla="*/ 2598420 w 3299460"/>
                <a:gd name="connsiteY88" fmla="*/ 655320 h 1455420"/>
                <a:gd name="connsiteX89" fmla="*/ 2529840 w 3299460"/>
                <a:gd name="connsiteY89" fmla="*/ 670560 h 1455420"/>
                <a:gd name="connsiteX90" fmla="*/ 2506980 w 3299460"/>
                <a:gd name="connsiteY90" fmla="*/ 685800 h 1455420"/>
                <a:gd name="connsiteX91" fmla="*/ 2446020 w 3299460"/>
                <a:gd name="connsiteY91" fmla="*/ 701040 h 1455420"/>
                <a:gd name="connsiteX92" fmla="*/ 2324100 w 3299460"/>
                <a:gd name="connsiteY92" fmla="*/ 685800 h 1455420"/>
                <a:gd name="connsiteX93" fmla="*/ 2293620 w 3299460"/>
                <a:gd name="connsiteY93" fmla="*/ 670560 h 1455420"/>
                <a:gd name="connsiteX94" fmla="*/ 2270760 w 3299460"/>
                <a:gd name="connsiteY94" fmla="*/ 662940 h 1455420"/>
                <a:gd name="connsiteX95" fmla="*/ 2202180 w 3299460"/>
                <a:gd name="connsiteY95" fmla="*/ 617220 h 1455420"/>
                <a:gd name="connsiteX96" fmla="*/ 2133600 w 3299460"/>
                <a:gd name="connsiteY96" fmla="*/ 579120 h 1455420"/>
                <a:gd name="connsiteX97" fmla="*/ 1965960 w 3299460"/>
                <a:gd name="connsiteY97" fmla="*/ 571500 h 1455420"/>
                <a:gd name="connsiteX98" fmla="*/ 1927860 w 3299460"/>
                <a:gd name="connsiteY98" fmla="*/ 548640 h 1455420"/>
                <a:gd name="connsiteX99" fmla="*/ 1897380 w 3299460"/>
                <a:gd name="connsiteY99" fmla="*/ 533400 h 1455420"/>
                <a:gd name="connsiteX100" fmla="*/ 1866900 w 3299460"/>
                <a:gd name="connsiteY100" fmla="*/ 510540 h 1455420"/>
                <a:gd name="connsiteX101" fmla="*/ 1836420 w 3299460"/>
                <a:gd name="connsiteY101" fmla="*/ 502920 h 1455420"/>
                <a:gd name="connsiteX102" fmla="*/ 1729740 w 3299460"/>
                <a:gd name="connsiteY102" fmla="*/ 480060 h 1455420"/>
                <a:gd name="connsiteX103" fmla="*/ 1638300 w 3299460"/>
                <a:gd name="connsiteY103" fmla="*/ 449580 h 1455420"/>
                <a:gd name="connsiteX104" fmla="*/ 1577340 w 3299460"/>
                <a:gd name="connsiteY104" fmla="*/ 434340 h 1455420"/>
                <a:gd name="connsiteX105" fmla="*/ 1295400 w 3299460"/>
                <a:gd name="connsiteY105" fmla="*/ 419100 h 1455420"/>
                <a:gd name="connsiteX106" fmla="*/ 1188720 w 3299460"/>
                <a:gd name="connsiteY106" fmla="*/ 403860 h 1455420"/>
                <a:gd name="connsiteX107" fmla="*/ 1150620 w 3299460"/>
                <a:gd name="connsiteY107" fmla="*/ 358140 h 1455420"/>
                <a:gd name="connsiteX108" fmla="*/ 1104900 w 3299460"/>
                <a:gd name="connsiteY108" fmla="*/ 327660 h 1455420"/>
                <a:gd name="connsiteX109" fmla="*/ 1059180 w 3299460"/>
                <a:gd name="connsiteY109" fmla="*/ 289560 h 1455420"/>
                <a:gd name="connsiteX110" fmla="*/ 800100 w 3299460"/>
                <a:gd name="connsiteY110" fmla="*/ 281940 h 1455420"/>
                <a:gd name="connsiteX111" fmla="*/ 769620 w 3299460"/>
                <a:gd name="connsiteY111" fmla="*/ 266700 h 1455420"/>
                <a:gd name="connsiteX112" fmla="*/ 746760 w 3299460"/>
                <a:gd name="connsiteY112" fmla="*/ 251460 h 1455420"/>
                <a:gd name="connsiteX113" fmla="*/ 723900 w 3299460"/>
                <a:gd name="connsiteY113" fmla="*/ 243840 h 1455420"/>
                <a:gd name="connsiteX114" fmla="*/ 678180 w 3299460"/>
                <a:gd name="connsiteY114" fmla="*/ 205740 h 1455420"/>
                <a:gd name="connsiteX115" fmla="*/ 624840 w 3299460"/>
                <a:gd name="connsiteY115" fmla="*/ 160020 h 1455420"/>
                <a:gd name="connsiteX116" fmla="*/ 495300 w 3299460"/>
                <a:gd name="connsiteY116" fmla="*/ 114300 h 1455420"/>
                <a:gd name="connsiteX117" fmla="*/ 396240 w 3299460"/>
                <a:gd name="connsiteY117" fmla="*/ 91440 h 1455420"/>
                <a:gd name="connsiteX118" fmla="*/ 365760 w 3299460"/>
                <a:gd name="connsiteY118" fmla="*/ 83820 h 1455420"/>
                <a:gd name="connsiteX119" fmla="*/ 335280 w 3299460"/>
                <a:gd name="connsiteY119" fmla="*/ 68580 h 1455420"/>
                <a:gd name="connsiteX120" fmla="*/ 312420 w 3299460"/>
                <a:gd name="connsiteY120" fmla="*/ 60960 h 1455420"/>
                <a:gd name="connsiteX121" fmla="*/ 289560 w 3299460"/>
                <a:gd name="connsiteY121" fmla="*/ 38100 h 1455420"/>
                <a:gd name="connsiteX122" fmla="*/ 259080 w 3299460"/>
                <a:gd name="connsiteY122" fmla="*/ 22860 h 1455420"/>
                <a:gd name="connsiteX123" fmla="*/ 228600 w 3299460"/>
                <a:gd name="connsiteY123" fmla="*/ 0 h 1455420"/>
                <a:gd name="connsiteX124" fmla="*/ 190500 w 3299460"/>
                <a:gd name="connsiteY124" fmla="*/ 38100 h 1455420"/>
                <a:gd name="connsiteX125" fmla="*/ 152400 w 3299460"/>
                <a:gd name="connsiteY125" fmla="*/ 106680 h 1455420"/>
                <a:gd name="connsiteX126" fmla="*/ 129540 w 3299460"/>
                <a:gd name="connsiteY126" fmla="*/ 121920 h 1455420"/>
                <a:gd name="connsiteX127" fmla="*/ 99060 w 3299460"/>
                <a:gd name="connsiteY127" fmla="*/ 160020 h 1455420"/>
                <a:gd name="connsiteX128" fmla="*/ 68580 w 3299460"/>
                <a:gd name="connsiteY128" fmla="*/ 198120 h 1455420"/>
                <a:gd name="connsiteX129" fmla="*/ 53340 w 3299460"/>
                <a:gd name="connsiteY129" fmla="*/ 243840 h 1455420"/>
                <a:gd name="connsiteX130" fmla="*/ 45720 w 3299460"/>
                <a:gd name="connsiteY130" fmla="*/ 266700 h 1455420"/>
                <a:gd name="connsiteX131" fmla="*/ 53340 w 3299460"/>
                <a:gd name="connsiteY131" fmla="*/ 297180 h 1455420"/>
                <a:gd name="connsiteX132" fmla="*/ 60960 w 3299460"/>
                <a:gd name="connsiteY132" fmla="*/ 320040 h 1455420"/>
                <a:gd name="connsiteX133" fmla="*/ 53340 w 3299460"/>
                <a:gd name="connsiteY133" fmla="*/ 381000 h 1455420"/>
                <a:gd name="connsiteX134" fmla="*/ 15240 w 3299460"/>
                <a:gd name="connsiteY134" fmla="*/ 426720 h 1455420"/>
                <a:gd name="connsiteX135" fmla="*/ 0 w 3299460"/>
                <a:gd name="connsiteY135" fmla="*/ 457200 h 1455420"/>
                <a:gd name="connsiteX136" fmla="*/ 38100 w 3299460"/>
                <a:gd name="connsiteY136" fmla="*/ 525780 h 1455420"/>
                <a:gd name="connsiteX137" fmla="*/ 45720 w 3299460"/>
                <a:gd name="connsiteY137" fmla="*/ 533400 h 1455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3299460" h="1455420">
                  <a:moveTo>
                    <a:pt x="45720" y="533400"/>
                  </a:moveTo>
                  <a:lnTo>
                    <a:pt x="45720" y="533400"/>
                  </a:lnTo>
                  <a:cubicBezTo>
                    <a:pt x="54395" y="550751"/>
                    <a:pt x="74039" y="596339"/>
                    <a:pt x="91440" y="617220"/>
                  </a:cubicBezTo>
                  <a:cubicBezTo>
                    <a:pt x="151126" y="688843"/>
                    <a:pt x="67744" y="570246"/>
                    <a:pt x="144780" y="685800"/>
                  </a:cubicBezTo>
                  <a:cubicBezTo>
                    <a:pt x="149860" y="693420"/>
                    <a:pt x="157124" y="699972"/>
                    <a:pt x="160020" y="708660"/>
                  </a:cubicBezTo>
                  <a:cubicBezTo>
                    <a:pt x="162560" y="716280"/>
                    <a:pt x="161960" y="725840"/>
                    <a:pt x="167640" y="731520"/>
                  </a:cubicBezTo>
                  <a:cubicBezTo>
                    <a:pt x="173320" y="737200"/>
                    <a:pt x="183316" y="735548"/>
                    <a:pt x="190500" y="739140"/>
                  </a:cubicBezTo>
                  <a:cubicBezTo>
                    <a:pt x="249586" y="768683"/>
                    <a:pt x="178761" y="742847"/>
                    <a:pt x="236220" y="762000"/>
                  </a:cubicBezTo>
                  <a:cubicBezTo>
                    <a:pt x="306157" y="738688"/>
                    <a:pt x="265955" y="745162"/>
                    <a:pt x="358140" y="754380"/>
                  </a:cubicBezTo>
                  <a:cubicBezTo>
                    <a:pt x="373380" y="759460"/>
                    <a:pt x="390494" y="760709"/>
                    <a:pt x="403860" y="769620"/>
                  </a:cubicBezTo>
                  <a:cubicBezTo>
                    <a:pt x="411480" y="774700"/>
                    <a:pt x="419685" y="778997"/>
                    <a:pt x="426720" y="784860"/>
                  </a:cubicBezTo>
                  <a:cubicBezTo>
                    <a:pt x="485392" y="833753"/>
                    <a:pt x="415683" y="785122"/>
                    <a:pt x="472440" y="822960"/>
                  </a:cubicBezTo>
                  <a:cubicBezTo>
                    <a:pt x="477520" y="830580"/>
                    <a:pt x="480529" y="840099"/>
                    <a:pt x="487680" y="845820"/>
                  </a:cubicBezTo>
                  <a:cubicBezTo>
                    <a:pt x="493952" y="850838"/>
                    <a:pt x="503356" y="849848"/>
                    <a:pt x="510540" y="853440"/>
                  </a:cubicBezTo>
                  <a:cubicBezTo>
                    <a:pt x="518731" y="857536"/>
                    <a:pt x="525780" y="863600"/>
                    <a:pt x="533400" y="868680"/>
                  </a:cubicBezTo>
                  <a:cubicBezTo>
                    <a:pt x="586267" y="863393"/>
                    <a:pt x="640504" y="853116"/>
                    <a:pt x="693420" y="868680"/>
                  </a:cubicBezTo>
                  <a:cubicBezTo>
                    <a:pt x="710992" y="873848"/>
                    <a:pt x="721764" y="893368"/>
                    <a:pt x="739140" y="899160"/>
                  </a:cubicBezTo>
                  <a:lnTo>
                    <a:pt x="762000" y="906780"/>
                  </a:lnTo>
                  <a:cubicBezTo>
                    <a:pt x="767080" y="914400"/>
                    <a:pt x="769620" y="924560"/>
                    <a:pt x="777240" y="929640"/>
                  </a:cubicBezTo>
                  <a:cubicBezTo>
                    <a:pt x="785954" y="935449"/>
                    <a:pt x="797247" y="937260"/>
                    <a:pt x="807720" y="937260"/>
                  </a:cubicBezTo>
                  <a:cubicBezTo>
                    <a:pt x="834541" y="937260"/>
                    <a:pt x="852726" y="929878"/>
                    <a:pt x="876300" y="922020"/>
                  </a:cubicBezTo>
                  <a:cubicBezTo>
                    <a:pt x="965200" y="924560"/>
                    <a:pt x="1054301" y="923150"/>
                    <a:pt x="1143000" y="929640"/>
                  </a:cubicBezTo>
                  <a:cubicBezTo>
                    <a:pt x="1159022" y="930812"/>
                    <a:pt x="1188720" y="944880"/>
                    <a:pt x="1188720" y="944880"/>
                  </a:cubicBezTo>
                  <a:cubicBezTo>
                    <a:pt x="1196340" y="952500"/>
                    <a:pt x="1204964" y="959234"/>
                    <a:pt x="1211580" y="967740"/>
                  </a:cubicBezTo>
                  <a:cubicBezTo>
                    <a:pt x="1222825" y="982198"/>
                    <a:pt x="1229108" y="1000508"/>
                    <a:pt x="1242060" y="1013460"/>
                  </a:cubicBezTo>
                  <a:cubicBezTo>
                    <a:pt x="1249680" y="1021080"/>
                    <a:pt x="1258021" y="1028041"/>
                    <a:pt x="1264920" y="1036320"/>
                  </a:cubicBezTo>
                  <a:cubicBezTo>
                    <a:pt x="1291433" y="1068136"/>
                    <a:pt x="1265492" y="1054291"/>
                    <a:pt x="1303020" y="1066800"/>
                  </a:cubicBezTo>
                  <a:cubicBezTo>
                    <a:pt x="1313180" y="1074420"/>
                    <a:pt x="1322473" y="1083359"/>
                    <a:pt x="1333500" y="1089660"/>
                  </a:cubicBezTo>
                  <a:cubicBezTo>
                    <a:pt x="1340474" y="1093645"/>
                    <a:pt x="1349677" y="1092825"/>
                    <a:pt x="1356360" y="1097280"/>
                  </a:cubicBezTo>
                  <a:cubicBezTo>
                    <a:pt x="1365326" y="1103258"/>
                    <a:pt x="1369162" y="1116272"/>
                    <a:pt x="1379220" y="1120140"/>
                  </a:cubicBezTo>
                  <a:cubicBezTo>
                    <a:pt x="1403396" y="1129439"/>
                    <a:pt x="1429777" y="1131717"/>
                    <a:pt x="1455420" y="1135380"/>
                  </a:cubicBezTo>
                  <a:cubicBezTo>
                    <a:pt x="1571672" y="1151987"/>
                    <a:pt x="1490814" y="1142282"/>
                    <a:pt x="1699260" y="1150620"/>
                  </a:cubicBezTo>
                  <a:cubicBezTo>
                    <a:pt x="1706880" y="1153160"/>
                    <a:pt x="1714936" y="1154648"/>
                    <a:pt x="1722120" y="1158240"/>
                  </a:cubicBezTo>
                  <a:cubicBezTo>
                    <a:pt x="1730311" y="1162336"/>
                    <a:pt x="1735893" y="1172344"/>
                    <a:pt x="1744980" y="1173480"/>
                  </a:cubicBezTo>
                  <a:cubicBezTo>
                    <a:pt x="1751429" y="1174286"/>
                    <a:pt x="1804412" y="1160527"/>
                    <a:pt x="1813560" y="1158240"/>
                  </a:cubicBezTo>
                  <a:cubicBezTo>
                    <a:pt x="1825118" y="1150535"/>
                    <a:pt x="1843506" y="1135380"/>
                    <a:pt x="1859280" y="1135380"/>
                  </a:cubicBezTo>
                  <a:cubicBezTo>
                    <a:pt x="1874730" y="1135380"/>
                    <a:pt x="1889760" y="1140460"/>
                    <a:pt x="1905000" y="1143000"/>
                  </a:cubicBezTo>
                  <a:cubicBezTo>
                    <a:pt x="1920240" y="1153160"/>
                    <a:pt x="1932653" y="1170469"/>
                    <a:pt x="1950720" y="1173480"/>
                  </a:cubicBezTo>
                  <a:cubicBezTo>
                    <a:pt x="2004363" y="1182420"/>
                    <a:pt x="1981783" y="1176214"/>
                    <a:pt x="2019300" y="1188720"/>
                  </a:cubicBezTo>
                  <a:cubicBezTo>
                    <a:pt x="2029460" y="1196340"/>
                    <a:pt x="2039446" y="1204198"/>
                    <a:pt x="2049780" y="1211580"/>
                  </a:cubicBezTo>
                  <a:cubicBezTo>
                    <a:pt x="2057232" y="1216903"/>
                    <a:pt x="2066919" y="1219669"/>
                    <a:pt x="2072640" y="1226820"/>
                  </a:cubicBezTo>
                  <a:cubicBezTo>
                    <a:pt x="2077658" y="1233092"/>
                    <a:pt x="2075329" y="1243340"/>
                    <a:pt x="2080260" y="1249680"/>
                  </a:cubicBezTo>
                  <a:cubicBezTo>
                    <a:pt x="2098777" y="1273488"/>
                    <a:pt x="2122358" y="1295507"/>
                    <a:pt x="2148840" y="1310640"/>
                  </a:cubicBezTo>
                  <a:cubicBezTo>
                    <a:pt x="2158703" y="1316276"/>
                    <a:pt x="2169580" y="1320036"/>
                    <a:pt x="2179320" y="1325880"/>
                  </a:cubicBezTo>
                  <a:cubicBezTo>
                    <a:pt x="2195026" y="1335304"/>
                    <a:pt x="2225040" y="1356360"/>
                    <a:pt x="2225040" y="1356360"/>
                  </a:cubicBezTo>
                  <a:cubicBezTo>
                    <a:pt x="2226937" y="1355981"/>
                    <a:pt x="2278190" y="1347368"/>
                    <a:pt x="2286000" y="1341120"/>
                  </a:cubicBezTo>
                  <a:cubicBezTo>
                    <a:pt x="2293151" y="1335399"/>
                    <a:pt x="2293620" y="1323340"/>
                    <a:pt x="2301240" y="1318260"/>
                  </a:cubicBezTo>
                  <a:cubicBezTo>
                    <a:pt x="2309954" y="1312451"/>
                    <a:pt x="2321650" y="1313517"/>
                    <a:pt x="2331720" y="1310640"/>
                  </a:cubicBezTo>
                  <a:cubicBezTo>
                    <a:pt x="2339443" y="1308433"/>
                    <a:pt x="2346960" y="1305560"/>
                    <a:pt x="2354580" y="1303020"/>
                  </a:cubicBezTo>
                  <a:cubicBezTo>
                    <a:pt x="2369820" y="1310640"/>
                    <a:pt x="2384572" y="1319327"/>
                    <a:pt x="2400300" y="1325880"/>
                  </a:cubicBezTo>
                  <a:cubicBezTo>
                    <a:pt x="2415129" y="1332059"/>
                    <a:pt x="2430780" y="1336040"/>
                    <a:pt x="2446020" y="1341120"/>
                  </a:cubicBezTo>
                  <a:cubicBezTo>
                    <a:pt x="2453640" y="1343660"/>
                    <a:pt x="2462197" y="1344285"/>
                    <a:pt x="2468880" y="1348740"/>
                  </a:cubicBezTo>
                  <a:cubicBezTo>
                    <a:pt x="2523314" y="1385029"/>
                    <a:pt x="2496831" y="1374778"/>
                    <a:pt x="2545080" y="1386840"/>
                  </a:cubicBezTo>
                  <a:cubicBezTo>
                    <a:pt x="2552700" y="1391920"/>
                    <a:pt x="2559989" y="1397536"/>
                    <a:pt x="2567940" y="1402080"/>
                  </a:cubicBezTo>
                  <a:cubicBezTo>
                    <a:pt x="2584902" y="1411772"/>
                    <a:pt x="2602283" y="1420191"/>
                    <a:pt x="2621280" y="1424940"/>
                  </a:cubicBezTo>
                  <a:cubicBezTo>
                    <a:pt x="2633845" y="1428081"/>
                    <a:pt x="2646885" y="1429152"/>
                    <a:pt x="2659380" y="1432560"/>
                  </a:cubicBezTo>
                  <a:cubicBezTo>
                    <a:pt x="2674878" y="1436787"/>
                    <a:pt x="2689515" y="1443904"/>
                    <a:pt x="2705100" y="1447800"/>
                  </a:cubicBezTo>
                  <a:lnTo>
                    <a:pt x="2735580" y="1455420"/>
                  </a:lnTo>
                  <a:cubicBezTo>
                    <a:pt x="2750820" y="1452880"/>
                    <a:pt x="2767038" y="1453742"/>
                    <a:pt x="2781300" y="1447800"/>
                  </a:cubicBezTo>
                  <a:cubicBezTo>
                    <a:pt x="2798207" y="1440755"/>
                    <a:pt x="2809644" y="1423112"/>
                    <a:pt x="2827020" y="1417320"/>
                  </a:cubicBezTo>
                  <a:lnTo>
                    <a:pt x="2872740" y="1402080"/>
                  </a:lnTo>
                  <a:cubicBezTo>
                    <a:pt x="2880360" y="1399540"/>
                    <a:pt x="2887574" y="1394769"/>
                    <a:pt x="2895600" y="1394460"/>
                  </a:cubicBezTo>
                  <a:lnTo>
                    <a:pt x="3093720" y="1386840"/>
                  </a:lnTo>
                  <a:cubicBezTo>
                    <a:pt x="3108960" y="1371600"/>
                    <a:pt x="3122198" y="1354052"/>
                    <a:pt x="3139440" y="1341120"/>
                  </a:cubicBezTo>
                  <a:cubicBezTo>
                    <a:pt x="3149600" y="1333500"/>
                    <a:pt x="3161483" y="1327752"/>
                    <a:pt x="3169920" y="1318260"/>
                  </a:cubicBezTo>
                  <a:cubicBezTo>
                    <a:pt x="3182089" y="1304570"/>
                    <a:pt x="3190240" y="1287780"/>
                    <a:pt x="3200400" y="1272540"/>
                  </a:cubicBezTo>
                  <a:cubicBezTo>
                    <a:pt x="3205480" y="1264920"/>
                    <a:pt x="3212744" y="1258368"/>
                    <a:pt x="3215640" y="1249680"/>
                  </a:cubicBezTo>
                  <a:cubicBezTo>
                    <a:pt x="3218180" y="1242060"/>
                    <a:pt x="3218805" y="1233503"/>
                    <a:pt x="3223260" y="1226820"/>
                  </a:cubicBezTo>
                  <a:cubicBezTo>
                    <a:pt x="3229238" y="1217854"/>
                    <a:pt x="3239221" y="1212239"/>
                    <a:pt x="3246120" y="1203960"/>
                  </a:cubicBezTo>
                  <a:cubicBezTo>
                    <a:pt x="3273417" y="1171203"/>
                    <a:pt x="3251797" y="1192607"/>
                    <a:pt x="3268980" y="1158240"/>
                  </a:cubicBezTo>
                  <a:cubicBezTo>
                    <a:pt x="3273076" y="1150049"/>
                    <a:pt x="3280124" y="1143571"/>
                    <a:pt x="3284220" y="1135380"/>
                  </a:cubicBezTo>
                  <a:cubicBezTo>
                    <a:pt x="3289686" y="1124448"/>
                    <a:pt x="3297019" y="1091806"/>
                    <a:pt x="3299460" y="1082040"/>
                  </a:cubicBezTo>
                  <a:cubicBezTo>
                    <a:pt x="3296920" y="1049020"/>
                    <a:pt x="3300938" y="1014823"/>
                    <a:pt x="3291840" y="982980"/>
                  </a:cubicBezTo>
                  <a:cubicBezTo>
                    <a:pt x="3289633" y="975257"/>
                    <a:pt x="3276164" y="978952"/>
                    <a:pt x="3268980" y="975360"/>
                  </a:cubicBezTo>
                  <a:cubicBezTo>
                    <a:pt x="3260789" y="971264"/>
                    <a:pt x="3252596" y="966596"/>
                    <a:pt x="3246120" y="960120"/>
                  </a:cubicBezTo>
                  <a:cubicBezTo>
                    <a:pt x="3237140" y="951140"/>
                    <a:pt x="3233016" y="937770"/>
                    <a:pt x="3223260" y="929640"/>
                  </a:cubicBezTo>
                  <a:cubicBezTo>
                    <a:pt x="3217090" y="924498"/>
                    <a:pt x="3208226" y="923826"/>
                    <a:pt x="3200400" y="922020"/>
                  </a:cubicBezTo>
                  <a:cubicBezTo>
                    <a:pt x="3175160" y="916195"/>
                    <a:pt x="3149600" y="911860"/>
                    <a:pt x="3124200" y="906780"/>
                  </a:cubicBezTo>
                  <a:cubicBezTo>
                    <a:pt x="3116580" y="901700"/>
                    <a:pt x="3107816" y="898016"/>
                    <a:pt x="3101340" y="891540"/>
                  </a:cubicBezTo>
                  <a:cubicBezTo>
                    <a:pt x="3064660" y="854860"/>
                    <a:pt x="3115306" y="874912"/>
                    <a:pt x="3048000" y="838200"/>
                  </a:cubicBezTo>
                  <a:cubicBezTo>
                    <a:pt x="3033897" y="830508"/>
                    <a:pt x="3017865" y="826856"/>
                    <a:pt x="3002280" y="822960"/>
                  </a:cubicBezTo>
                  <a:cubicBezTo>
                    <a:pt x="2937214" y="806693"/>
                    <a:pt x="2982246" y="816086"/>
                    <a:pt x="2865120" y="807720"/>
                  </a:cubicBezTo>
                  <a:cubicBezTo>
                    <a:pt x="2857500" y="802640"/>
                    <a:pt x="2850451" y="796576"/>
                    <a:pt x="2842260" y="792480"/>
                  </a:cubicBezTo>
                  <a:cubicBezTo>
                    <a:pt x="2831328" y="787014"/>
                    <a:pt x="2798686" y="779681"/>
                    <a:pt x="2788920" y="777240"/>
                  </a:cubicBezTo>
                  <a:lnTo>
                    <a:pt x="2743200" y="731520"/>
                  </a:lnTo>
                  <a:cubicBezTo>
                    <a:pt x="2735580" y="723900"/>
                    <a:pt x="2729306" y="714638"/>
                    <a:pt x="2720340" y="708660"/>
                  </a:cubicBezTo>
                  <a:lnTo>
                    <a:pt x="2697480" y="693420"/>
                  </a:lnTo>
                  <a:cubicBezTo>
                    <a:pt x="2662545" y="641017"/>
                    <a:pt x="2684376" y="653492"/>
                    <a:pt x="2644140" y="640080"/>
                  </a:cubicBezTo>
                  <a:cubicBezTo>
                    <a:pt x="2628900" y="645160"/>
                    <a:pt x="2613807" y="650704"/>
                    <a:pt x="2598420" y="655320"/>
                  </a:cubicBezTo>
                  <a:cubicBezTo>
                    <a:pt x="2576898" y="661777"/>
                    <a:pt x="2551593" y="666209"/>
                    <a:pt x="2529840" y="670560"/>
                  </a:cubicBezTo>
                  <a:cubicBezTo>
                    <a:pt x="2522220" y="675640"/>
                    <a:pt x="2515171" y="681704"/>
                    <a:pt x="2506980" y="685800"/>
                  </a:cubicBezTo>
                  <a:cubicBezTo>
                    <a:pt x="2491359" y="693610"/>
                    <a:pt x="2460511" y="698142"/>
                    <a:pt x="2446020" y="701040"/>
                  </a:cubicBezTo>
                  <a:cubicBezTo>
                    <a:pt x="2427470" y="699354"/>
                    <a:pt x="2353625" y="695642"/>
                    <a:pt x="2324100" y="685800"/>
                  </a:cubicBezTo>
                  <a:cubicBezTo>
                    <a:pt x="2313324" y="682208"/>
                    <a:pt x="2304061" y="675035"/>
                    <a:pt x="2293620" y="670560"/>
                  </a:cubicBezTo>
                  <a:cubicBezTo>
                    <a:pt x="2286237" y="667396"/>
                    <a:pt x="2278380" y="665480"/>
                    <a:pt x="2270760" y="662940"/>
                  </a:cubicBezTo>
                  <a:cubicBezTo>
                    <a:pt x="2214989" y="621112"/>
                    <a:pt x="2266847" y="658372"/>
                    <a:pt x="2202180" y="617220"/>
                  </a:cubicBezTo>
                  <a:cubicBezTo>
                    <a:pt x="2188701" y="608643"/>
                    <a:pt x="2156767" y="580973"/>
                    <a:pt x="2133600" y="579120"/>
                  </a:cubicBezTo>
                  <a:cubicBezTo>
                    <a:pt x="2077840" y="574659"/>
                    <a:pt x="2021840" y="574040"/>
                    <a:pt x="1965960" y="571500"/>
                  </a:cubicBezTo>
                  <a:cubicBezTo>
                    <a:pt x="1953260" y="563880"/>
                    <a:pt x="1940807" y="555833"/>
                    <a:pt x="1927860" y="548640"/>
                  </a:cubicBezTo>
                  <a:cubicBezTo>
                    <a:pt x="1917930" y="543123"/>
                    <a:pt x="1907013" y="539420"/>
                    <a:pt x="1897380" y="533400"/>
                  </a:cubicBezTo>
                  <a:cubicBezTo>
                    <a:pt x="1886610" y="526669"/>
                    <a:pt x="1878259" y="516220"/>
                    <a:pt x="1866900" y="510540"/>
                  </a:cubicBezTo>
                  <a:cubicBezTo>
                    <a:pt x="1857533" y="505856"/>
                    <a:pt x="1846524" y="505676"/>
                    <a:pt x="1836420" y="502920"/>
                  </a:cubicBezTo>
                  <a:cubicBezTo>
                    <a:pt x="1758750" y="481737"/>
                    <a:pt x="1808244" y="491275"/>
                    <a:pt x="1729740" y="480060"/>
                  </a:cubicBezTo>
                  <a:cubicBezTo>
                    <a:pt x="1685374" y="450483"/>
                    <a:pt x="1720988" y="470252"/>
                    <a:pt x="1638300" y="449580"/>
                  </a:cubicBezTo>
                  <a:cubicBezTo>
                    <a:pt x="1594341" y="438590"/>
                    <a:pt x="1637525" y="442365"/>
                    <a:pt x="1577340" y="434340"/>
                  </a:cubicBezTo>
                  <a:cubicBezTo>
                    <a:pt x="1482868" y="421744"/>
                    <a:pt x="1392188" y="422685"/>
                    <a:pt x="1295400" y="419100"/>
                  </a:cubicBezTo>
                  <a:cubicBezTo>
                    <a:pt x="1259840" y="414020"/>
                    <a:pt x="1208645" y="433748"/>
                    <a:pt x="1188720" y="403860"/>
                  </a:cubicBezTo>
                  <a:cubicBezTo>
                    <a:pt x="1175173" y="383540"/>
                    <a:pt x="1170929" y="373936"/>
                    <a:pt x="1150620" y="358140"/>
                  </a:cubicBezTo>
                  <a:cubicBezTo>
                    <a:pt x="1136162" y="346895"/>
                    <a:pt x="1118590" y="339829"/>
                    <a:pt x="1104900" y="327660"/>
                  </a:cubicBezTo>
                  <a:cubicBezTo>
                    <a:pt x="1080949" y="306371"/>
                    <a:pt x="1091730" y="291319"/>
                    <a:pt x="1059180" y="289560"/>
                  </a:cubicBezTo>
                  <a:cubicBezTo>
                    <a:pt x="972909" y="284897"/>
                    <a:pt x="886460" y="284480"/>
                    <a:pt x="800100" y="281940"/>
                  </a:cubicBezTo>
                  <a:cubicBezTo>
                    <a:pt x="789940" y="276860"/>
                    <a:pt x="779483" y="272336"/>
                    <a:pt x="769620" y="266700"/>
                  </a:cubicBezTo>
                  <a:cubicBezTo>
                    <a:pt x="761669" y="262156"/>
                    <a:pt x="754951" y="255556"/>
                    <a:pt x="746760" y="251460"/>
                  </a:cubicBezTo>
                  <a:cubicBezTo>
                    <a:pt x="739576" y="247868"/>
                    <a:pt x="731520" y="246380"/>
                    <a:pt x="723900" y="243840"/>
                  </a:cubicBezTo>
                  <a:cubicBezTo>
                    <a:pt x="657114" y="177054"/>
                    <a:pt x="741833" y="258784"/>
                    <a:pt x="678180" y="205740"/>
                  </a:cubicBezTo>
                  <a:cubicBezTo>
                    <a:pt x="640775" y="174569"/>
                    <a:pt x="670500" y="188557"/>
                    <a:pt x="624840" y="160020"/>
                  </a:cubicBezTo>
                  <a:cubicBezTo>
                    <a:pt x="589480" y="137920"/>
                    <a:pt x="526080" y="121995"/>
                    <a:pt x="495300" y="114300"/>
                  </a:cubicBezTo>
                  <a:cubicBezTo>
                    <a:pt x="345910" y="76953"/>
                    <a:pt x="501790" y="114895"/>
                    <a:pt x="396240" y="91440"/>
                  </a:cubicBezTo>
                  <a:cubicBezTo>
                    <a:pt x="386017" y="89168"/>
                    <a:pt x="375566" y="87497"/>
                    <a:pt x="365760" y="83820"/>
                  </a:cubicBezTo>
                  <a:cubicBezTo>
                    <a:pt x="355124" y="79832"/>
                    <a:pt x="345721" y="73055"/>
                    <a:pt x="335280" y="68580"/>
                  </a:cubicBezTo>
                  <a:cubicBezTo>
                    <a:pt x="327897" y="65416"/>
                    <a:pt x="320040" y="63500"/>
                    <a:pt x="312420" y="60960"/>
                  </a:cubicBezTo>
                  <a:cubicBezTo>
                    <a:pt x="304800" y="53340"/>
                    <a:pt x="298329" y="44364"/>
                    <a:pt x="289560" y="38100"/>
                  </a:cubicBezTo>
                  <a:cubicBezTo>
                    <a:pt x="280317" y="31498"/>
                    <a:pt x="268713" y="28880"/>
                    <a:pt x="259080" y="22860"/>
                  </a:cubicBezTo>
                  <a:cubicBezTo>
                    <a:pt x="248310" y="16129"/>
                    <a:pt x="238760" y="7620"/>
                    <a:pt x="228600" y="0"/>
                  </a:cubicBezTo>
                  <a:cubicBezTo>
                    <a:pt x="205740" y="15240"/>
                    <a:pt x="203200" y="12700"/>
                    <a:pt x="190500" y="38100"/>
                  </a:cubicBezTo>
                  <a:cubicBezTo>
                    <a:pt x="176604" y="65892"/>
                    <a:pt x="188439" y="82654"/>
                    <a:pt x="152400" y="106680"/>
                  </a:cubicBezTo>
                  <a:lnTo>
                    <a:pt x="129540" y="121920"/>
                  </a:lnTo>
                  <a:cubicBezTo>
                    <a:pt x="110387" y="179379"/>
                    <a:pt x="138451" y="110781"/>
                    <a:pt x="99060" y="160020"/>
                  </a:cubicBezTo>
                  <a:cubicBezTo>
                    <a:pt x="56996" y="212600"/>
                    <a:pt x="134094" y="154444"/>
                    <a:pt x="68580" y="198120"/>
                  </a:cubicBezTo>
                  <a:lnTo>
                    <a:pt x="53340" y="243840"/>
                  </a:lnTo>
                  <a:lnTo>
                    <a:pt x="45720" y="266700"/>
                  </a:lnTo>
                  <a:cubicBezTo>
                    <a:pt x="48260" y="276860"/>
                    <a:pt x="50463" y="287110"/>
                    <a:pt x="53340" y="297180"/>
                  </a:cubicBezTo>
                  <a:cubicBezTo>
                    <a:pt x="55547" y="304903"/>
                    <a:pt x="60960" y="312008"/>
                    <a:pt x="60960" y="320040"/>
                  </a:cubicBezTo>
                  <a:cubicBezTo>
                    <a:pt x="60960" y="340518"/>
                    <a:pt x="58728" y="361243"/>
                    <a:pt x="53340" y="381000"/>
                  </a:cubicBezTo>
                  <a:cubicBezTo>
                    <a:pt x="48004" y="400564"/>
                    <a:pt x="25887" y="411814"/>
                    <a:pt x="15240" y="426720"/>
                  </a:cubicBezTo>
                  <a:cubicBezTo>
                    <a:pt x="8638" y="435963"/>
                    <a:pt x="5080" y="447040"/>
                    <a:pt x="0" y="457200"/>
                  </a:cubicBezTo>
                  <a:cubicBezTo>
                    <a:pt x="10146" y="487638"/>
                    <a:pt x="9584" y="508670"/>
                    <a:pt x="38100" y="525780"/>
                  </a:cubicBezTo>
                  <a:cubicBezTo>
                    <a:pt x="42456" y="528394"/>
                    <a:pt x="44450" y="532130"/>
                    <a:pt x="45720" y="533400"/>
                  </a:cubicBezTo>
                  <a:close/>
                </a:path>
              </a:pathLst>
            </a:custGeom>
            <a:solidFill>
              <a:schemeClr val="bg1"/>
            </a:solidFill>
            <a:ln w="3175">
              <a:solidFill>
                <a:srgbClr val="7F7F7F">
                  <a:alpha val="25098"/>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TextBox 93"/>
            <p:cNvSpPr txBox="1"/>
            <p:nvPr/>
          </p:nvSpPr>
          <p:spPr>
            <a:xfrm rot="853970" flipH="1">
              <a:off x="3603200" y="1313413"/>
              <a:ext cx="3605219" cy="523220"/>
            </a:xfrm>
            <a:prstGeom prst="rect">
              <a:avLst/>
            </a:prstGeom>
            <a:noFill/>
          </p:spPr>
          <p:txBody>
            <a:bodyPr wrap="square" rtlCol="0">
              <a:spAutoFit/>
            </a:bodyPr>
            <a:lstStyle/>
            <a:p>
              <a:pPr algn="ctr"/>
              <a:r>
                <a:rPr lang="fr-FR" sz="2800" b="1" dirty="0" smtClean="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ENTERAINMENT</a:t>
              </a:r>
              <a:endParaRPr lang="fr-FR" sz="2800" b="1"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4" name="Group 23"/>
          <p:cNvGrpSpPr/>
          <p:nvPr/>
        </p:nvGrpSpPr>
        <p:grpSpPr>
          <a:xfrm>
            <a:off x="5229233" y="835865"/>
            <a:ext cx="469081" cy="681037"/>
            <a:chOff x="5887112" y="1524000"/>
            <a:chExt cx="575450" cy="835470"/>
          </a:xfrm>
        </p:grpSpPr>
        <p:sp>
          <p:nvSpPr>
            <p:cNvPr id="25" name="Freeform 24"/>
            <p:cNvSpPr/>
            <p:nvPr/>
          </p:nvSpPr>
          <p:spPr>
            <a:xfrm>
              <a:off x="5887112" y="1756360"/>
              <a:ext cx="575450" cy="603110"/>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38275 h 2709376"/>
                <a:gd name="connsiteX1" fmla="*/ 2609990 w 2737278"/>
                <a:gd name="connsiteY1" fmla="*/ 849677 h 2709376"/>
                <a:gd name="connsiteX2" fmla="*/ 140 w 2737278"/>
                <a:gd name="connsiteY2" fmla="*/ 1516427 h 2709376"/>
                <a:gd name="connsiteX3" fmla="*/ 361052 w 2737278"/>
                <a:gd name="connsiteY3" fmla="*/ 266875 h 2709376"/>
                <a:gd name="connsiteX4" fmla="*/ 1985733 w 2737278"/>
                <a:gd name="connsiteY4" fmla="*/ 38275 h 2709376"/>
                <a:gd name="connsiteX0" fmla="*/ 1985733 w 2737278"/>
                <a:gd name="connsiteY0" fmla="*/ 197737 h 2868838"/>
                <a:gd name="connsiteX1" fmla="*/ 2609990 w 2737278"/>
                <a:gd name="connsiteY1" fmla="*/ 1009139 h 2868838"/>
                <a:gd name="connsiteX2" fmla="*/ 140 w 2737278"/>
                <a:gd name="connsiteY2" fmla="*/ 1675889 h 2868838"/>
                <a:gd name="connsiteX3" fmla="*/ 361052 w 2737278"/>
                <a:gd name="connsiteY3" fmla="*/ 426337 h 2868838"/>
                <a:gd name="connsiteX4" fmla="*/ 1985733 w 2737278"/>
                <a:gd name="connsiteY4" fmla="*/ 197737 h 2868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868838">
                  <a:moveTo>
                    <a:pt x="1985733" y="197737"/>
                  </a:moveTo>
                  <a:cubicBezTo>
                    <a:pt x="2305470" y="456969"/>
                    <a:pt x="2470290" y="583689"/>
                    <a:pt x="2609990" y="1009139"/>
                  </a:cubicBezTo>
                  <a:cubicBezTo>
                    <a:pt x="3435490" y="2869689"/>
                    <a:pt x="-25260" y="3739639"/>
                    <a:pt x="140" y="1675889"/>
                  </a:cubicBezTo>
                  <a:cubicBezTo>
                    <a:pt x="140" y="1218689"/>
                    <a:pt x="90997" y="830780"/>
                    <a:pt x="361052" y="426337"/>
                  </a:cubicBezTo>
                  <a:cubicBezTo>
                    <a:pt x="762054" y="-51461"/>
                    <a:pt x="1504414" y="-127657"/>
                    <a:pt x="1985733" y="197737"/>
                  </a:cubicBezTo>
                  <a:close/>
                </a:path>
              </a:pathLst>
            </a:custGeom>
            <a:solidFill>
              <a:srgbClr val="262626">
                <a:alpha val="50196"/>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26" name="Group 25"/>
            <p:cNvGrpSpPr/>
            <p:nvPr/>
          </p:nvGrpSpPr>
          <p:grpSpPr>
            <a:xfrm>
              <a:off x="5925600" y="1524000"/>
              <a:ext cx="485358" cy="691367"/>
              <a:chOff x="-17068800" y="-21587295"/>
              <a:chExt cx="5638800" cy="8032186"/>
            </a:xfrm>
          </p:grpSpPr>
          <p:sp>
            <p:nvSpPr>
              <p:cNvPr id="27" name="Oval 26"/>
              <p:cNvSpPr/>
              <p:nvPr/>
            </p:nvSpPr>
            <p:spPr>
              <a:xfrm>
                <a:off x="-16916400" y="-18508109"/>
                <a:ext cx="5486400" cy="4953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Freeform 27"/>
              <p:cNvSpPr/>
              <p:nvPr/>
            </p:nvSpPr>
            <p:spPr>
              <a:xfrm>
                <a:off x="-16306799" y="-18685323"/>
                <a:ext cx="4017464" cy="3920345"/>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671101">
                    <a:moveTo>
                      <a:pt x="1985733" y="0"/>
                    </a:moveTo>
                    <a:cubicBezTo>
                      <a:pt x="2305470" y="259232"/>
                      <a:pt x="2470290" y="385952"/>
                      <a:pt x="2609990" y="811402"/>
                    </a:cubicBezTo>
                    <a:cubicBezTo>
                      <a:pt x="3435490" y="2671952"/>
                      <a:pt x="-25260" y="3541902"/>
                      <a:pt x="140" y="1478152"/>
                    </a:cubicBezTo>
                    <a:cubicBezTo>
                      <a:pt x="140" y="1020952"/>
                      <a:pt x="90997" y="633043"/>
                      <a:pt x="361052" y="228600"/>
                    </a:cubicBezTo>
                    <a:lnTo>
                      <a:pt x="1985733" y="0"/>
                    </a:lnTo>
                    <a:close/>
                  </a:path>
                </a:pathLst>
              </a:custGeom>
              <a:solidFill>
                <a:srgbClr val="262626">
                  <a:alpha val="29020"/>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Freeform 28"/>
              <p:cNvSpPr/>
              <p:nvPr/>
            </p:nvSpPr>
            <p:spPr>
              <a:xfrm>
                <a:off x="-15735440" y="-18317609"/>
                <a:ext cx="2737278" cy="2735999"/>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735999">
                    <a:moveTo>
                      <a:pt x="2076590" y="0"/>
                    </a:moveTo>
                    <a:cubicBezTo>
                      <a:pt x="2292490" y="311150"/>
                      <a:pt x="2470290" y="450850"/>
                      <a:pt x="2609990" y="876300"/>
                    </a:cubicBezTo>
                    <a:cubicBezTo>
                      <a:pt x="3435490" y="2736850"/>
                      <a:pt x="-25260" y="3606800"/>
                      <a:pt x="140" y="1543050"/>
                    </a:cubicBezTo>
                    <a:cubicBezTo>
                      <a:pt x="140" y="1085850"/>
                      <a:pt x="140" y="723900"/>
                      <a:pt x="114440" y="228600"/>
                    </a:cubicBezTo>
                    <a:lnTo>
                      <a:pt x="2076590" y="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0" name="Oval 29"/>
              <p:cNvSpPr/>
              <p:nvPr/>
            </p:nvSpPr>
            <p:spPr>
              <a:xfrm>
                <a:off x="-17068800" y="-21389837"/>
                <a:ext cx="4419600" cy="44196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1" name="Oval 30"/>
              <p:cNvSpPr/>
              <p:nvPr/>
            </p:nvSpPr>
            <p:spPr>
              <a:xfrm>
                <a:off x="-17068800" y="-21587295"/>
                <a:ext cx="4419600" cy="4419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grpSp>
        <p:nvGrpSpPr>
          <p:cNvPr id="18" name="Group 17"/>
          <p:cNvGrpSpPr/>
          <p:nvPr/>
        </p:nvGrpSpPr>
        <p:grpSpPr>
          <a:xfrm>
            <a:off x="5301223" y="4574473"/>
            <a:ext cx="3136900" cy="1115761"/>
            <a:chOff x="5301223" y="4574473"/>
            <a:chExt cx="3136900" cy="1115761"/>
          </a:xfrm>
        </p:grpSpPr>
        <p:sp>
          <p:nvSpPr>
            <p:cNvPr id="158" name="Freeform 157"/>
            <p:cNvSpPr/>
            <p:nvPr/>
          </p:nvSpPr>
          <p:spPr>
            <a:xfrm>
              <a:off x="6219833" y="5161491"/>
              <a:ext cx="2194189" cy="528743"/>
            </a:xfrm>
            <a:custGeom>
              <a:avLst/>
              <a:gdLst>
                <a:gd name="connsiteX0" fmla="*/ 65219 w 2194189"/>
                <a:gd name="connsiteY0" fmla="*/ 0 h 528743"/>
                <a:gd name="connsiteX1" fmla="*/ 707511 w 2194189"/>
                <a:gd name="connsiteY1" fmla="*/ 82433 h 528743"/>
                <a:gd name="connsiteX2" fmla="*/ 2193960 w 2194189"/>
                <a:gd name="connsiteY2" fmla="*/ 258250 h 528743"/>
                <a:gd name="connsiteX3" fmla="*/ 2193632 w 2194189"/>
                <a:gd name="connsiteY3" fmla="*/ 261855 h 528743"/>
                <a:gd name="connsiteX4" fmla="*/ 2181489 w 2194189"/>
                <a:gd name="connsiteY4" fmla="*/ 281093 h 528743"/>
                <a:gd name="connsiteX5" fmla="*/ 2168789 w 2194189"/>
                <a:gd name="connsiteY5" fmla="*/ 344593 h 528743"/>
                <a:gd name="connsiteX6" fmla="*/ 2162439 w 2194189"/>
                <a:gd name="connsiteY6" fmla="*/ 389043 h 528743"/>
                <a:gd name="connsiteX7" fmla="*/ 2124339 w 2194189"/>
                <a:gd name="connsiteY7" fmla="*/ 427143 h 528743"/>
                <a:gd name="connsiteX8" fmla="*/ 2086239 w 2194189"/>
                <a:gd name="connsiteY8" fmla="*/ 452543 h 528743"/>
                <a:gd name="connsiteX9" fmla="*/ 1940189 w 2194189"/>
                <a:gd name="connsiteY9" fmla="*/ 471593 h 528743"/>
                <a:gd name="connsiteX10" fmla="*/ 1921139 w 2194189"/>
                <a:gd name="connsiteY10" fmla="*/ 477943 h 528743"/>
                <a:gd name="connsiteX11" fmla="*/ 1883039 w 2194189"/>
                <a:gd name="connsiteY11" fmla="*/ 503343 h 528743"/>
                <a:gd name="connsiteX12" fmla="*/ 1825889 w 2194189"/>
                <a:gd name="connsiteY12" fmla="*/ 528743 h 528743"/>
                <a:gd name="connsiteX13" fmla="*/ 1781439 w 2194189"/>
                <a:gd name="connsiteY13" fmla="*/ 522393 h 528743"/>
                <a:gd name="connsiteX14" fmla="*/ 1762389 w 2194189"/>
                <a:gd name="connsiteY14" fmla="*/ 516043 h 528743"/>
                <a:gd name="connsiteX15" fmla="*/ 1749689 w 2194189"/>
                <a:gd name="connsiteY15" fmla="*/ 496993 h 528743"/>
                <a:gd name="connsiteX16" fmla="*/ 1705239 w 2194189"/>
                <a:gd name="connsiteY16" fmla="*/ 471593 h 528743"/>
                <a:gd name="connsiteX17" fmla="*/ 1686189 w 2194189"/>
                <a:gd name="connsiteY17" fmla="*/ 458893 h 528743"/>
                <a:gd name="connsiteX18" fmla="*/ 1603639 w 2194189"/>
                <a:gd name="connsiteY18" fmla="*/ 439843 h 528743"/>
                <a:gd name="connsiteX19" fmla="*/ 1502039 w 2194189"/>
                <a:gd name="connsiteY19" fmla="*/ 420793 h 528743"/>
                <a:gd name="connsiteX20" fmla="*/ 1476639 w 2194189"/>
                <a:gd name="connsiteY20" fmla="*/ 408093 h 528743"/>
                <a:gd name="connsiteX21" fmla="*/ 1457589 w 2194189"/>
                <a:gd name="connsiteY21" fmla="*/ 395393 h 528743"/>
                <a:gd name="connsiteX22" fmla="*/ 1438539 w 2194189"/>
                <a:gd name="connsiteY22" fmla="*/ 389043 h 528743"/>
                <a:gd name="connsiteX23" fmla="*/ 1419489 w 2194189"/>
                <a:gd name="connsiteY23" fmla="*/ 395393 h 528743"/>
                <a:gd name="connsiteX24" fmla="*/ 1349639 w 2194189"/>
                <a:gd name="connsiteY24" fmla="*/ 408093 h 528743"/>
                <a:gd name="connsiteX25" fmla="*/ 1305189 w 2194189"/>
                <a:gd name="connsiteY25" fmla="*/ 427143 h 528743"/>
                <a:gd name="connsiteX26" fmla="*/ 1267089 w 2194189"/>
                <a:gd name="connsiteY26" fmla="*/ 439843 h 528743"/>
                <a:gd name="connsiteX27" fmla="*/ 1248039 w 2194189"/>
                <a:gd name="connsiteY27" fmla="*/ 446193 h 528743"/>
                <a:gd name="connsiteX28" fmla="*/ 1209939 w 2194189"/>
                <a:gd name="connsiteY28" fmla="*/ 452543 h 528743"/>
                <a:gd name="connsiteX29" fmla="*/ 1140089 w 2194189"/>
                <a:gd name="connsiteY29" fmla="*/ 433493 h 528743"/>
                <a:gd name="connsiteX30" fmla="*/ 1070239 w 2194189"/>
                <a:gd name="connsiteY30" fmla="*/ 446193 h 528743"/>
                <a:gd name="connsiteX31" fmla="*/ 1044839 w 2194189"/>
                <a:gd name="connsiteY31" fmla="*/ 465243 h 528743"/>
                <a:gd name="connsiteX32" fmla="*/ 1025789 w 2194189"/>
                <a:gd name="connsiteY32" fmla="*/ 484293 h 528743"/>
                <a:gd name="connsiteX33" fmla="*/ 1006739 w 2194189"/>
                <a:gd name="connsiteY33" fmla="*/ 490643 h 528743"/>
                <a:gd name="connsiteX34" fmla="*/ 987689 w 2194189"/>
                <a:gd name="connsiteY34" fmla="*/ 503343 h 528743"/>
                <a:gd name="connsiteX35" fmla="*/ 949589 w 2194189"/>
                <a:gd name="connsiteY35" fmla="*/ 516043 h 528743"/>
                <a:gd name="connsiteX36" fmla="*/ 892439 w 2194189"/>
                <a:gd name="connsiteY36" fmla="*/ 509693 h 528743"/>
                <a:gd name="connsiteX37" fmla="*/ 873389 w 2194189"/>
                <a:gd name="connsiteY37" fmla="*/ 496993 h 528743"/>
                <a:gd name="connsiteX38" fmla="*/ 854339 w 2194189"/>
                <a:gd name="connsiteY38" fmla="*/ 490643 h 528743"/>
                <a:gd name="connsiteX39" fmla="*/ 809889 w 2194189"/>
                <a:gd name="connsiteY39" fmla="*/ 465243 h 528743"/>
                <a:gd name="connsiteX40" fmla="*/ 784489 w 2194189"/>
                <a:gd name="connsiteY40" fmla="*/ 458893 h 528743"/>
                <a:gd name="connsiteX41" fmla="*/ 695589 w 2194189"/>
                <a:gd name="connsiteY41" fmla="*/ 446193 h 528743"/>
                <a:gd name="connsiteX42" fmla="*/ 651139 w 2194189"/>
                <a:gd name="connsiteY42" fmla="*/ 427143 h 528743"/>
                <a:gd name="connsiteX43" fmla="*/ 638439 w 2194189"/>
                <a:gd name="connsiteY43" fmla="*/ 408093 h 528743"/>
                <a:gd name="connsiteX44" fmla="*/ 600339 w 2194189"/>
                <a:gd name="connsiteY44" fmla="*/ 376343 h 528743"/>
                <a:gd name="connsiteX45" fmla="*/ 549539 w 2194189"/>
                <a:gd name="connsiteY45" fmla="*/ 369993 h 528743"/>
                <a:gd name="connsiteX46" fmla="*/ 397139 w 2194189"/>
                <a:gd name="connsiteY46" fmla="*/ 363643 h 528743"/>
                <a:gd name="connsiteX47" fmla="*/ 371739 w 2194189"/>
                <a:gd name="connsiteY47" fmla="*/ 325543 h 528743"/>
                <a:gd name="connsiteX48" fmla="*/ 359039 w 2194189"/>
                <a:gd name="connsiteY48" fmla="*/ 306493 h 528743"/>
                <a:gd name="connsiteX49" fmla="*/ 327289 w 2194189"/>
                <a:gd name="connsiteY49" fmla="*/ 300143 h 528743"/>
                <a:gd name="connsiteX50" fmla="*/ 289189 w 2194189"/>
                <a:gd name="connsiteY50" fmla="*/ 293793 h 528743"/>
                <a:gd name="connsiteX51" fmla="*/ 155839 w 2194189"/>
                <a:gd name="connsiteY51" fmla="*/ 300143 h 528743"/>
                <a:gd name="connsiteX52" fmla="*/ 98689 w 2194189"/>
                <a:gd name="connsiteY52" fmla="*/ 319193 h 528743"/>
                <a:gd name="connsiteX53" fmla="*/ 79639 w 2194189"/>
                <a:gd name="connsiteY53" fmla="*/ 325543 h 528743"/>
                <a:gd name="connsiteX54" fmla="*/ 60589 w 2194189"/>
                <a:gd name="connsiteY54" fmla="*/ 312843 h 528743"/>
                <a:gd name="connsiteX55" fmla="*/ 54239 w 2194189"/>
                <a:gd name="connsiteY55" fmla="*/ 293793 h 528743"/>
                <a:gd name="connsiteX56" fmla="*/ 41539 w 2194189"/>
                <a:gd name="connsiteY56" fmla="*/ 274743 h 528743"/>
                <a:gd name="connsiteX57" fmla="*/ 0 w 2194189"/>
                <a:gd name="connsiteY57" fmla="*/ 278520 h 528743"/>
                <a:gd name="connsiteX58" fmla="*/ 35079 w 2194189"/>
                <a:gd name="connsiteY58" fmla="*/ 225967 h 528743"/>
                <a:gd name="connsiteX59" fmla="*/ 63777 w 2194189"/>
                <a:gd name="connsiteY59" fmla="*/ 42436 h 52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194189" h="528743">
                  <a:moveTo>
                    <a:pt x="65219" y="0"/>
                  </a:moveTo>
                  <a:lnTo>
                    <a:pt x="707511" y="82433"/>
                  </a:lnTo>
                  <a:lnTo>
                    <a:pt x="2193960" y="258250"/>
                  </a:lnTo>
                  <a:lnTo>
                    <a:pt x="2193632" y="261855"/>
                  </a:lnTo>
                  <a:cubicBezTo>
                    <a:pt x="2194653" y="262252"/>
                    <a:pt x="2195860" y="259537"/>
                    <a:pt x="2181489" y="281093"/>
                  </a:cubicBezTo>
                  <a:cubicBezTo>
                    <a:pt x="2177256" y="302260"/>
                    <a:pt x="2171842" y="323224"/>
                    <a:pt x="2168789" y="344593"/>
                  </a:cubicBezTo>
                  <a:cubicBezTo>
                    <a:pt x="2166672" y="359410"/>
                    <a:pt x="2166740" y="374707"/>
                    <a:pt x="2162439" y="389043"/>
                  </a:cubicBezTo>
                  <a:cubicBezTo>
                    <a:pt x="2157229" y="406411"/>
                    <a:pt x="2137317" y="418058"/>
                    <a:pt x="2124339" y="427143"/>
                  </a:cubicBezTo>
                  <a:cubicBezTo>
                    <a:pt x="2111835" y="435896"/>
                    <a:pt x="2100719" y="447716"/>
                    <a:pt x="2086239" y="452543"/>
                  </a:cubicBezTo>
                  <a:cubicBezTo>
                    <a:pt x="2013943" y="476642"/>
                    <a:pt x="2061503" y="464457"/>
                    <a:pt x="1940189" y="471593"/>
                  </a:cubicBezTo>
                  <a:cubicBezTo>
                    <a:pt x="1933839" y="473710"/>
                    <a:pt x="1926990" y="474692"/>
                    <a:pt x="1921139" y="477943"/>
                  </a:cubicBezTo>
                  <a:cubicBezTo>
                    <a:pt x="1907796" y="485356"/>
                    <a:pt x="1897519" y="498516"/>
                    <a:pt x="1883039" y="503343"/>
                  </a:cubicBezTo>
                  <a:cubicBezTo>
                    <a:pt x="1837699" y="518456"/>
                    <a:pt x="1856078" y="508617"/>
                    <a:pt x="1825889" y="528743"/>
                  </a:cubicBezTo>
                  <a:cubicBezTo>
                    <a:pt x="1811072" y="526626"/>
                    <a:pt x="1796115" y="525328"/>
                    <a:pt x="1781439" y="522393"/>
                  </a:cubicBezTo>
                  <a:cubicBezTo>
                    <a:pt x="1774875" y="521080"/>
                    <a:pt x="1767616" y="520224"/>
                    <a:pt x="1762389" y="516043"/>
                  </a:cubicBezTo>
                  <a:cubicBezTo>
                    <a:pt x="1756430" y="511275"/>
                    <a:pt x="1755085" y="502389"/>
                    <a:pt x="1749689" y="496993"/>
                  </a:cubicBezTo>
                  <a:cubicBezTo>
                    <a:pt x="1718980" y="466284"/>
                    <a:pt x="1734300" y="486124"/>
                    <a:pt x="1705239" y="471593"/>
                  </a:cubicBezTo>
                  <a:cubicBezTo>
                    <a:pt x="1698413" y="468180"/>
                    <a:pt x="1693163" y="461993"/>
                    <a:pt x="1686189" y="458893"/>
                  </a:cubicBezTo>
                  <a:cubicBezTo>
                    <a:pt x="1650386" y="442980"/>
                    <a:pt x="1642899" y="446386"/>
                    <a:pt x="1603639" y="439843"/>
                  </a:cubicBezTo>
                  <a:cubicBezTo>
                    <a:pt x="1559747" y="432528"/>
                    <a:pt x="1540313" y="428448"/>
                    <a:pt x="1502039" y="420793"/>
                  </a:cubicBezTo>
                  <a:cubicBezTo>
                    <a:pt x="1493572" y="416560"/>
                    <a:pt x="1484858" y="412789"/>
                    <a:pt x="1476639" y="408093"/>
                  </a:cubicBezTo>
                  <a:cubicBezTo>
                    <a:pt x="1470013" y="404307"/>
                    <a:pt x="1464415" y="398806"/>
                    <a:pt x="1457589" y="395393"/>
                  </a:cubicBezTo>
                  <a:cubicBezTo>
                    <a:pt x="1451602" y="392400"/>
                    <a:pt x="1444889" y="391160"/>
                    <a:pt x="1438539" y="389043"/>
                  </a:cubicBezTo>
                  <a:cubicBezTo>
                    <a:pt x="1432189" y="391160"/>
                    <a:pt x="1426053" y="394080"/>
                    <a:pt x="1419489" y="395393"/>
                  </a:cubicBezTo>
                  <a:cubicBezTo>
                    <a:pt x="1359533" y="407384"/>
                    <a:pt x="1393563" y="395543"/>
                    <a:pt x="1349639" y="408093"/>
                  </a:cubicBezTo>
                  <a:cubicBezTo>
                    <a:pt x="1313868" y="418313"/>
                    <a:pt x="1347522" y="410210"/>
                    <a:pt x="1305189" y="427143"/>
                  </a:cubicBezTo>
                  <a:cubicBezTo>
                    <a:pt x="1292760" y="432115"/>
                    <a:pt x="1279789" y="435610"/>
                    <a:pt x="1267089" y="439843"/>
                  </a:cubicBezTo>
                  <a:cubicBezTo>
                    <a:pt x="1260739" y="441960"/>
                    <a:pt x="1254641" y="445093"/>
                    <a:pt x="1248039" y="446193"/>
                  </a:cubicBezTo>
                  <a:lnTo>
                    <a:pt x="1209939" y="452543"/>
                  </a:lnTo>
                  <a:cubicBezTo>
                    <a:pt x="1152645" y="438220"/>
                    <a:pt x="1175698" y="445363"/>
                    <a:pt x="1140089" y="433493"/>
                  </a:cubicBezTo>
                  <a:cubicBezTo>
                    <a:pt x="1130564" y="434684"/>
                    <a:pt x="1086684" y="436796"/>
                    <a:pt x="1070239" y="446193"/>
                  </a:cubicBezTo>
                  <a:cubicBezTo>
                    <a:pt x="1061050" y="451444"/>
                    <a:pt x="1052874" y="458355"/>
                    <a:pt x="1044839" y="465243"/>
                  </a:cubicBezTo>
                  <a:cubicBezTo>
                    <a:pt x="1038021" y="471087"/>
                    <a:pt x="1033261" y="479312"/>
                    <a:pt x="1025789" y="484293"/>
                  </a:cubicBezTo>
                  <a:cubicBezTo>
                    <a:pt x="1020220" y="488006"/>
                    <a:pt x="1012726" y="487650"/>
                    <a:pt x="1006739" y="490643"/>
                  </a:cubicBezTo>
                  <a:cubicBezTo>
                    <a:pt x="999913" y="494056"/>
                    <a:pt x="994663" y="500243"/>
                    <a:pt x="987689" y="503343"/>
                  </a:cubicBezTo>
                  <a:cubicBezTo>
                    <a:pt x="975456" y="508780"/>
                    <a:pt x="949589" y="516043"/>
                    <a:pt x="949589" y="516043"/>
                  </a:cubicBezTo>
                  <a:cubicBezTo>
                    <a:pt x="930539" y="513926"/>
                    <a:pt x="911034" y="514342"/>
                    <a:pt x="892439" y="509693"/>
                  </a:cubicBezTo>
                  <a:cubicBezTo>
                    <a:pt x="885035" y="507842"/>
                    <a:pt x="880215" y="500406"/>
                    <a:pt x="873389" y="496993"/>
                  </a:cubicBezTo>
                  <a:cubicBezTo>
                    <a:pt x="867402" y="494000"/>
                    <a:pt x="860326" y="493636"/>
                    <a:pt x="854339" y="490643"/>
                  </a:cubicBezTo>
                  <a:cubicBezTo>
                    <a:pt x="817493" y="472220"/>
                    <a:pt x="854419" y="481942"/>
                    <a:pt x="809889" y="465243"/>
                  </a:cubicBezTo>
                  <a:cubicBezTo>
                    <a:pt x="801717" y="462179"/>
                    <a:pt x="793008" y="460786"/>
                    <a:pt x="784489" y="458893"/>
                  </a:cubicBezTo>
                  <a:cubicBezTo>
                    <a:pt x="744053" y="449907"/>
                    <a:pt x="745513" y="451740"/>
                    <a:pt x="695589" y="446193"/>
                  </a:cubicBezTo>
                  <a:cubicBezTo>
                    <a:pt x="676158" y="441335"/>
                    <a:pt x="665757" y="441761"/>
                    <a:pt x="651139" y="427143"/>
                  </a:cubicBezTo>
                  <a:cubicBezTo>
                    <a:pt x="645743" y="421747"/>
                    <a:pt x="643325" y="413956"/>
                    <a:pt x="638439" y="408093"/>
                  </a:cubicBezTo>
                  <a:cubicBezTo>
                    <a:pt x="632524" y="400995"/>
                    <a:pt x="611113" y="379281"/>
                    <a:pt x="600339" y="376343"/>
                  </a:cubicBezTo>
                  <a:cubicBezTo>
                    <a:pt x="583875" y="371853"/>
                    <a:pt x="566571" y="371057"/>
                    <a:pt x="549539" y="369993"/>
                  </a:cubicBezTo>
                  <a:cubicBezTo>
                    <a:pt x="498794" y="366821"/>
                    <a:pt x="447939" y="365760"/>
                    <a:pt x="397139" y="363643"/>
                  </a:cubicBezTo>
                  <a:lnTo>
                    <a:pt x="371739" y="325543"/>
                  </a:lnTo>
                  <a:cubicBezTo>
                    <a:pt x="367506" y="319193"/>
                    <a:pt x="366523" y="307990"/>
                    <a:pt x="359039" y="306493"/>
                  </a:cubicBezTo>
                  <a:lnTo>
                    <a:pt x="327289" y="300143"/>
                  </a:lnTo>
                  <a:cubicBezTo>
                    <a:pt x="314621" y="297840"/>
                    <a:pt x="301889" y="295910"/>
                    <a:pt x="289189" y="293793"/>
                  </a:cubicBezTo>
                  <a:cubicBezTo>
                    <a:pt x="244739" y="295910"/>
                    <a:pt x="200067" y="295229"/>
                    <a:pt x="155839" y="300143"/>
                  </a:cubicBezTo>
                  <a:lnTo>
                    <a:pt x="98689" y="319193"/>
                  </a:lnTo>
                  <a:lnTo>
                    <a:pt x="79639" y="325543"/>
                  </a:lnTo>
                  <a:cubicBezTo>
                    <a:pt x="73289" y="321310"/>
                    <a:pt x="65357" y="318802"/>
                    <a:pt x="60589" y="312843"/>
                  </a:cubicBezTo>
                  <a:cubicBezTo>
                    <a:pt x="56408" y="307616"/>
                    <a:pt x="57232" y="299780"/>
                    <a:pt x="54239" y="293793"/>
                  </a:cubicBezTo>
                  <a:cubicBezTo>
                    <a:pt x="50826" y="286967"/>
                    <a:pt x="45772" y="281093"/>
                    <a:pt x="41539" y="274743"/>
                  </a:cubicBezTo>
                  <a:lnTo>
                    <a:pt x="0" y="278520"/>
                  </a:lnTo>
                  <a:lnTo>
                    <a:pt x="35079" y="225967"/>
                  </a:lnTo>
                  <a:cubicBezTo>
                    <a:pt x="53224" y="180878"/>
                    <a:pt x="59970" y="125175"/>
                    <a:pt x="63777" y="42436"/>
                  </a:cubicBezTo>
                  <a:close/>
                </a:path>
              </a:pathLst>
            </a:custGeom>
            <a:solidFill>
              <a:schemeClr val="bg1">
                <a:lumMod val="5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40" name="Freeform 39"/>
            <p:cNvSpPr/>
            <p:nvPr/>
          </p:nvSpPr>
          <p:spPr>
            <a:xfrm>
              <a:off x="5301223" y="4574473"/>
              <a:ext cx="3136900" cy="1073150"/>
            </a:xfrm>
            <a:custGeom>
              <a:avLst/>
              <a:gdLst>
                <a:gd name="connsiteX0" fmla="*/ 6350 w 3136900"/>
                <a:gd name="connsiteY0" fmla="*/ 660400 h 1073150"/>
                <a:gd name="connsiteX1" fmla="*/ 6350 w 3136900"/>
                <a:gd name="connsiteY1" fmla="*/ 660400 h 1073150"/>
                <a:gd name="connsiteX2" fmla="*/ 6350 w 3136900"/>
                <a:gd name="connsiteY2" fmla="*/ 495300 h 1073150"/>
                <a:gd name="connsiteX3" fmla="*/ 0 w 3136900"/>
                <a:gd name="connsiteY3" fmla="*/ 476250 h 1073150"/>
                <a:gd name="connsiteX4" fmla="*/ 6350 w 3136900"/>
                <a:gd name="connsiteY4" fmla="*/ 317500 h 1073150"/>
                <a:gd name="connsiteX5" fmla="*/ 19050 w 3136900"/>
                <a:gd name="connsiteY5" fmla="*/ 298450 h 1073150"/>
                <a:gd name="connsiteX6" fmla="*/ 25400 w 3136900"/>
                <a:gd name="connsiteY6" fmla="*/ 279400 h 1073150"/>
                <a:gd name="connsiteX7" fmla="*/ 38100 w 3136900"/>
                <a:gd name="connsiteY7" fmla="*/ 254000 h 1073150"/>
                <a:gd name="connsiteX8" fmla="*/ 44450 w 3136900"/>
                <a:gd name="connsiteY8" fmla="*/ 228600 h 1073150"/>
                <a:gd name="connsiteX9" fmla="*/ 63500 w 3136900"/>
                <a:gd name="connsiteY9" fmla="*/ 215900 h 1073150"/>
                <a:gd name="connsiteX10" fmla="*/ 82550 w 3136900"/>
                <a:gd name="connsiteY10" fmla="*/ 158750 h 1073150"/>
                <a:gd name="connsiteX11" fmla="*/ 101600 w 3136900"/>
                <a:gd name="connsiteY11" fmla="*/ 101600 h 1073150"/>
                <a:gd name="connsiteX12" fmla="*/ 127000 w 3136900"/>
                <a:gd name="connsiteY12" fmla="*/ 76200 h 1073150"/>
                <a:gd name="connsiteX13" fmla="*/ 317500 w 3136900"/>
                <a:gd name="connsiteY13" fmla="*/ 69850 h 1073150"/>
                <a:gd name="connsiteX14" fmla="*/ 374650 w 3136900"/>
                <a:gd name="connsiteY14" fmla="*/ 50800 h 1073150"/>
                <a:gd name="connsiteX15" fmla="*/ 412750 w 3136900"/>
                <a:gd name="connsiteY15" fmla="*/ 38100 h 1073150"/>
                <a:gd name="connsiteX16" fmla="*/ 450850 w 3136900"/>
                <a:gd name="connsiteY16" fmla="*/ 19050 h 1073150"/>
                <a:gd name="connsiteX17" fmla="*/ 488950 w 3136900"/>
                <a:gd name="connsiteY17" fmla="*/ 0 h 1073150"/>
                <a:gd name="connsiteX18" fmla="*/ 577850 w 3136900"/>
                <a:gd name="connsiteY18" fmla="*/ 12700 h 1073150"/>
                <a:gd name="connsiteX19" fmla="*/ 590550 w 3136900"/>
                <a:gd name="connsiteY19" fmla="*/ 31750 h 1073150"/>
                <a:gd name="connsiteX20" fmla="*/ 628650 w 3136900"/>
                <a:gd name="connsiteY20" fmla="*/ 69850 h 1073150"/>
                <a:gd name="connsiteX21" fmla="*/ 647700 w 3136900"/>
                <a:gd name="connsiteY21" fmla="*/ 82550 h 1073150"/>
                <a:gd name="connsiteX22" fmla="*/ 730250 w 3136900"/>
                <a:gd name="connsiteY22" fmla="*/ 88900 h 1073150"/>
                <a:gd name="connsiteX23" fmla="*/ 806450 w 3136900"/>
                <a:gd name="connsiteY23" fmla="*/ 82550 h 1073150"/>
                <a:gd name="connsiteX24" fmla="*/ 838200 w 3136900"/>
                <a:gd name="connsiteY24" fmla="*/ 76200 h 1073150"/>
                <a:gd name="connsiteX25" fmla="*/ 901700 w 3136900"/>
                <a:gd name="connsiteY25" fmla="*/ 88900 h 1073150"/>
                <a:gd name="connsiteX26" fmla="*/ 920750 w 3136900"/>
                <a:gd name="connsiteY26" fmla="*/ 101600 h 1073150"/>
                <a:gd name="connsiteX27" fmla="*/ 958850 w 3136900"/>
                <a:gd name="connsiteY27" fmla="*/ 133350 h 1073150"/>
                <a:gd name="connsiteX28" fmla="*/ 996950 w 3136900"/>
                <a:gd name="connsiteY28" fmla="*/ 146050 h 1073150"/>
                <a:gd name="connsiteX29" fmla="*/ 1041400 w 3136900"/>
                <a:gd name="connsiteY29" fmla="*/ 133350 h 1073150"/>
                <a:gd name="connsiteX30" fmla="*/ 1079500 w 3136900"/>
                <a:gd name="connsiteY30" fmla="*/ 107950 h 1073150"/>
                <a:gd name="connsiteX31" fmla="*/ 1136650 w 3136900"/>
                <a:gd name="connsiteY31" fmla="*/ 120650 h 1073150"/>
                <a:gd name="connsiteX32" fmla="*/ 1174750 w 3136900"/>
                <a:gd name="connsiteY32" fmla="*/ 133350 h 1073150"/>
                <a:gd name="connsiteX33" fmla="*/ 1352550 w 3136900"/>
                <a:gd name="connsiteY33" fmla="*/ 139700 h 1073150"/>
                <a:gd name="connsiteX34" fmla="*/ 1409700 w 3136900"/>
                <a:gd name="connsiteY34" fmla="*/ 171450 h 1073150"/>
                <a:gd name="connsiteX35" fmla="*/ 1428750 w 3136900"/>
                <a:gd name="connsiteY35" fmla="*/ 190500 h 1073150"/>
                <a:gd name="connsiteX36" fmla="*/ 1466850 w 3136900"/>
                <a:gd name="connsiteY36" fmla="*/ 196850 h 1073150"/>
                <a:gd name="connsiteX37" fmla="*/ 1485900 w 3136900"/>
                <a:gd name="connsiteY37" fmla="*/ 203200 h 1073150"/>
                <a:gd name="connsiteX38" fmla="*/ 1511300 w 3136900"/>
                <a:gd name="connsiteY38" fmla="*/ 209550 h 1073150"/>
                <a:gd name="connsiteX39" fmla="*/ 1530350 w 3136900"/>
                <a:gd name="connsiteY39" fmla="*/ 222250 h 1073150"/>
                <a:gd name="connsiteX40" fmla="*/ 1593850 w 3136900"/>
                <a:gd name="connsiteY40" fmla="*/ 241300 h 1073150"/>
                <a:gd name="connsiteX41" fmla="*/ 1625600 w 3136900"/>
                <a:gd name="connsiteY41" fmla="*/ 254000 h 1073150"/>
                <a:gd name="connsiteX42" fmla="*/ 1651000 w 3136900"/>
                <a:gd name="connsiteY42" fmla="*/ 260350 h 1073150"/>
                <a:gd name="connsiteX43" fmla="*/ 1689100 w 3136900"/>
                <a:gd name="connsiteY43" fmla="*/ 273050 h 1073150"/>
                <a:gd name="connsiteX44" fmla="*/ 1866900 w 3136900"/>
                <a:gd name="connsiteY44" fmla="*/ 279400 h 1073150"/>
                <a:gd name="connsiteX45" fmla="*/ 1898650 w 3136900"/>
                <a:gd name="connsiteY45" fmla="*/ 292100 h 1073150"/>
                <a:gd name="connsiteX46" fmla="*/ 2012950 w 3136900"/>
                <a:gd name="connsiteY46" fmla="*/ 279400 h 1073150"/>
                <a:gd name="connsiteX47" fmla="*/ 2082800 w 3136900"/>
                <a:gd name="connsiteY47" fmla="*/ 285750 h 1073150"/>
                <a:gd name="connsiteX48" fmla="*/ 2127250 w 3136900"/>
                <a:gd name="connsiteY48" fmla="*/ 311150 h 1073150"/>
                <a:gd name="connsiteX49" fmla="*/ 2146300 w 3136900"/>
                <a:gd name="connsiteY49" fmla="*/ 330200 h 1073150"/>
                <a:gd name="connsiteX50" fmla="*/ 2165350 w 3136900"/>
                <a:gd name="connsiteY50" fmla="*/ 336550 h 1073150"/>
                <a:gd name="connsiteX51" fmla="*/ 2311400 w 3136900"/>
                <a:gd name="connsiteY51" fmla="*/ 330200 h 1073150"/>
                <a:gd name="connsiteX52" fmla="*/ 2368550 w 3136900"/>
                <a:gd name="connsiteY52" fmla="*/ 311150 h 1073150"/>
                <a:gd name="connsiteX53" fmla="*/ 2457450 w 3136900"/>
                <a:gd name="connsiteY53" fmla="*/ 317500 h 1073150"/>
                <a:gd name="connsiteX54" fmla="*/ 2482850 w 3136900"/>
                <a:gd name="connsiteY54" fmla="*/ 336550 h 1073150"/>
                <a:gd name="connsiteX55" fmla="*/ 2501900 w 3136900"/>
                <a:gd name="connsiteY55" fmla="*/ 342900 h 1073150"/>
                <a:gd name="connsiteX56" fmla="*/ 2597150 w 3136900"/>
                <a:gd name="connsiteY56" fmla="*/ 355600 h 1073150"/>
                <a:gd name="connsiteX57" fmla="*/ 2641600 w 3136900"/>
                <a:gd name="connsiteY57" fmla="*/ 361950 h 1073150"/>
                <a:gd name="connsiteX58" fmla="*/ 2660650 w 3136900"/>
                <a:gd name="connsiteY58" fmla="*/ 368300 h 1073150"/>
                <a:gd name="connsiteX59" fmla="*/ 3035300 w 3136900"/>
                <a:gd name="connsiteY59" fmla="*/ 387350 h 1073150"/>
                <a:gd name="connsiteX60" fmla="*/ 3048000 w 3136900"/>
                <a:gd name="connsiteY60" fmla="*/ 412750 h 1073150"/>
                <a:gd name="connsiteX61" fmla="*/ 3060700 w 3136900"/>
                <a:gd name="connsiteY61" fmla="*/ 431800 h 1073150"/>
                <a:gd name="connsiteX62" fmla="*/ 3067050 w 3136900"/>
                <a:gd name="connsiteY62" fmla="*/ 450850 h 1073150"/>
                <a:gd name="connsiteX63" fmla="*/ 3092450 w 3136900"/>
                <a:gd name="connsiteY63" fmla="*/ 488950 h 1073150"/>
                <a:gd name="connsiteX64" fmla="*/ 3105150 w 3136900"/>
                <a:gd name="connsiteY64" fmla="*/ 533400 h 1073150"/>
                <a:gd name="connsiteX65" fmla="*/ 3117850 w 3136900"/>
                <a:gd name="connsiteY65" fmla="*/ 552450 h 1073150"/>
                <a:gd name="connsiteX66" fmla="*/ 3124200 w 3136900"/>
                <a:gd name="connsiteY66" fmla="*/ 590550 h 1073150"/>
                <a:gd name="connsiteX67" fmla="*/ 3136900 w 3136900"/>
                <a:gd name="connsiteY67" fmla="*/ 628650 h 1073150"/>
                <a:gd name="connsiteX68" fmla="*/ 3117850 w 3136900"/>
                <a:gd name="connsiteY68" fmla="*/ 730250 h 1073150"/>
                <a:gd name="connsiteX69" fmla="*/ 3086100 w 3136900"/>
                <a:gd name="connsiteY69" fmla="*/ 768350 h 1073150"/>
                <a:gd name="connsiteX70" fmla="*/ 3060700 w 3136900"/>
                <a:gd name="connsiteY70" fmla="*/ 825500 h 1073150"/>
                <a:gd name="connsiteX71" fmla="*/ 3048000 w 3136900"/>
                <a:gd name="connsiteY71" fmla="*/ 889000 h 1073150"/>
                <a:gd name="connsiteX72" fmla="*/ 3041650 w 3136900"/>
                <a:gd name="connsiteY72" fmla="*/ 933450 h 1073150"/>
                <a:gd name="connsiteX73" fmla="*/ 3003550 w 3136900"/>
                <a:gd name="connsiteY73" fmla="*/ 971550 h 1073150"/>
                <a:gd name="connsiteX74" fmla="*/ 2965450 w 3136900"/>
                <a:gd name="connsiteY74" fmla="*/ 996950 h 1073150"/>
                <a:gd name="connsiteX75" fmla="*/ 2819400 w 3136900"/>
                <a:gd name="connsiteY75" fmla="*/ 1016000 h 1073150"/>
                <a:gd name="connsiteX76" fmla="*/ 2800350 w 3136900"/>
                <a:gd name="connsiteY76" fmla="*/ 1022350 h 1073150"/>
                <a:gd name="connsiteX77" fmla="*/ 2762250 w 3136900"/>
                <a:gd name="connsiteY77" fmla="*/ 1047750 h 1073150"/>
                <a:gd name="connsiteX78" fmla="*/ 2705100 w 3136900"/>
                <a:gd name="connsiteY78" fmla="*/ 1073150 h 1073150"/>
                <a:gd name="connsiteX79" fmla="*/ 2660650 w 3136900"/>
                <a:gd name="connsiteY79" fmla="*/ 1066800 h 1073150"/>
                <a:gd name="connsiteX80" fmla="*/ 2641600 w 3136900"/>
                <a:gd name="connsiteY80" fmla="*/ 1060450 h 1073150"/>
                <a:gd name="connsiteX81" fmla="*/ 2628900 w 3136900"/>
                <a:gd name="connsiteY81" fmla="*/ 1041400 h 1073150"/>
                <a:gd name="connsiteX82" fmla="*/ 2584450 w 3136900"/>
                <a:gd name="connsiteY82" fmla="*/ 1016000 h 1073150"/>
                <a:gd name="connsiteX83" fmla="*/ 2565400 w 3136900"/>
                <a:gd name="connsiteY83" fmla="*/ 1003300 h 1073150"/>
                <a:gd name="connsiteX84" fmla="*/ 2482850 w 3136900"/>
                <a:gd name="connsiteY84" fmla="*/ 984250 h 1073150"/>
                <a:gd name="connsiteX85" fmla="*/ 2381250 w 3136900"/>
                <a:gd name="connsiteY85" fmla="*/ 965200 h 1073150"/>
                <a:gd name="connsiteX86" fmla="*/ 2355850 w 3136900"/>
                <a:gd name="connsiteY86" fmla="*/ 952500 h 1073150"/>
                <a:gd name="connsiteX87" fmla="*/ 2336800 w 3136900"/>
                <a:gd name="connsiteY87" fmla="*/ 939800 h 1073150"/>
                <a:gd name="connsiteX88" fmla="*/ 2317750 w 3136900"/>
                <a:gd name="connsiteY88" fmla="*/ 933450 h 1073150"/>
                <a:gd name="connsiteX89" fmla="*/ 2298700 w 3136900"/>
                <a:gd name="connsiteY89" fmla="*/ 939800 h 1073150"/>
                <a:gd name="connsiteX90" fmla="*/ 2228850 w 3136900"/>
                <a:gd name="connsiteY90" fmla="*/ 952500 h 1073150"/>
                <a:gd name="connsiteX91" fmla="*/ 2184400 w 3136900"/>
                <a:gd name="connsiteY91" fmla="*/ 971550 h 1073150"/>
                <a:gd name="connsiteX92" fmla="*/ 2146300 w 3136900"/>
                <a:gd name="connsiteY92" fmla="*/ 984250 h 1073150"/>
                <a:gd name="connsiteX93" fmla="*/ 2127250 w 3136900"/>
                <a:gd name="connsiteY93" fmla="*/ 990600 h 1073150"/>
                <a:gd name="connsiteX94" fmla="*/ 2089150 w 3136900"/>
                <a:gd name="connsiteY94" fmla="*/ 996950 h 1073150"/>
                <a:gd name="connsiteX95" fmla="*/ 2019300 w 3136900"/>
                <a:gd name="connsiteY95" fmla="*/ 977900 h 1073150"/>
                <a:gd name="connsiteX96" fmla="*/ 1949450 w 3136900"/>
                <a:gd name="connsiteY96" fmla="*/ 990600 h 1073150"/>
                <a:gd name="connsiteX97" fmla="*/ 1924050 w 3136900"/>
                <a:gd name="connsiteY97" fmla="*/ 1009650 h 1073150"/>
                <a:gd name="connsiteX98" fmla="*/ 1905000 w 3136900"/>
                <a:gd name="connsiteY98" fmla="*/ 1028700 h 1073150"/>
                <a:gd name="connsiteX99" fmla="*/ 1885950 w 3136900"/>
                <a:gd name="connsiteY99" fmla="*/ 1035050 h 1073150"/>
                <a:gd name="connsiteX100" fmla="*/ 1866900 w 3136900"/>
                <a:gd name="connsiteY100" fmla="*/ 1047750 h 1073150"/>
                <a:gd name="connsiteX101" fmla="*/ 1828800 w 3136900"/>
                <a:gd name="connsiteY101" fmla="*/ 1060450 h 1073150"/>
                <a:gd name="connsiteX102" fmla="*/ 1771650 w 3136900"/>
                <a:gd name="connsiteY102" fmla="*/ 1054100 h 1073150"/>
                <a:gd name="connsiteX103" fmla="*/ 1752600 w 3136900"/>
                <a:gd name="connsiteY103" fmla="*/ 1041400 h 1073150"/>
                <a:gd name="connsiteX104" fmla="*/ 1733550 w 3136900"/>
                <a:gd name="connsiteY104" fmla="*/ 1035050 h 1073150"/>
                <a:gd name="connsiteX105" fmla="*/ 1689100 w 3136900"/>
                <a:gd name="connsiteY105" fmla="*/ 1009650 h 1073150"/>
                <a:gd name="connsiteX106" fmla="*/ 1663700 w 3136900"/>
                <a:gd name="connsiteY106" fmla="*/ 1003300 h 1073150"/>
                <a:gd name="connsiteX107" fmla="*/ 1574800 w 3136900"/>
                <a:gd name="connsiteY107" fmla="*/ 990600 h 1073150"/>
                <a:gd name="connsiteX108" fmla="*/ 1530350 w 3136900"/>
                <a:gd name="connsiteY108" fmla="*/ 971550 h 1073150"/>
                <a:gd name="connsiteX109" fmla="*/ 1517650 w 3136900"/>
                <a:gd name="connsiteY109" fmla="*/ 952500 h 1073150"/>
                <a:gd name="connsiteX110" fmla="*/ 1479550 w 3136900"/>
                <a:gd name="connsiteY110" fmla="*/ 920750 h 1073150"/>
                <a:gd name="connsiteX111" fmla="*/ 1428750 w 3136900"/>
                <a:gd name="connsiteY111" fmla="*/ 914400 h 1073150"/>
                <a:gd name="connsiteX112" fmla="*/ 1276350 w 3136900"/>
                <a:gd name="connsiteY112" fmla="*/ 908050 h 1073150"/>
                <a:gd name="connsiteX113" fmla="*/ 1250950 w 3136900"/>
                <a:gd name="connsiteY113" fmla="*/ 869950 h 1073150"/>
                <a:gd name="connsiteX114" fmla="*/ 1238250 w 3136900"/>
                <a:gd name="connsiteY114" fmla="*/ 850900 h 1073150"/>
                <a:gd name="connsiteX115" fmla="*/ 1206500 w 3136900"/>
                <a:gd name="connsiteY115" fmla="*/ 844550 h 1073150"/>
                <a:gd name="connsiteX116" fmla="*/ 1168400 w 3136900"/>
                <a:gd name="connsiteY116" fmla="*/ 838200 h 1073150"/>
                <a:gd name="connsiteX117" fmla="*/ 1035050 w 3136900"/>
                <a:gd name="connsiteY117" fmla="*/ 844550 h 1073150"/>
                <a:gd name="connsiteX118" fmla="*/ 977900 w 3136900"/>
                <a:gd name="connsiteY118" fmla="*/ 863600 h 1073150"/>
                <a:gd name="connsiteX119" fmla="*/ 958850 w 3136900"/>
                <a:gd name="connsiteY119" fmla="*/ 869950 h 1073150"/>
                <a:gd name="connsiteX120" fmla="*/ 939800 w 3136900"/>
                <a:gd name="connsiteY120" fmla="*/ 857250 h 1073150"/>
                <a:gd name="connsiteX121" fmla="*/ 933450 w 3136900"/>
                <a:gd name="connsiteY121" fmla="*/ 838200 h 1073150"/>
                <a:gd name="connsiteX122" fmla="*/ 920750 w 3136900"/>
                <a:gd name="connsiteY122" fmla="*/ 819150 h 1073150"/>
                <a:gd name="connsiteX123" fmla="*/ 850900 w 3136900"/>
                <a:gd name="connsiteY123" fmla="*/ 825500 h 1073150"/>
                <a:gd name="connsiteX124" fmla="*/ 768350 w 3136900"/>
                <a:gd name="connsiteY124" fmla="*/ 812800 h 1073150"/>
                <a:gd name="connsiteX125" fmla="*/ 692150 w 3136900"/>
                <a:gd name="connsiteY125" fmla="*/ 819150 h 1073150"/>
                <a:gd name="connsiteX126" fmla="*/ 685800 w 3136900"/>
                <a:gd name="connsiteY126" fmla="*/ 844550 h 1073150"/>
                <a:gd name="connsiteX127" fmla="*/ 647700 w 3136900"/>
                <a:gd name="connsiteY127" fmla="*/ 869950 h 1073150"/>
                <a:gd name="connsiteX128" fmla="*/ 622300 w 3136900"/>
                <a:gd name="connsiteY128" fmla="*/ 876300 h 1073150"/>
                <a:gd name="connsiteX129" fmla="*/ 590550 w 3136900"/>
                <a:gd name="connsiteY129" fmla="*/ 882650 h 1073150"/>
                <a:gd name="connsiteX130" fmla="*/ 571500 w 3136900"/>
                <a:gd name="connsiteY130" fmla="*/ 889000 h 1073150"/>
                <a:gd name="connsiteX131" fmla="*/ 558800 w 3136900"/>
                <a:gd name="connsiteY131" fmla="*/ 844550 h 1073150"/>
                <a:gd name="connsiteX132" fmla="*/ 539750 w 3136900"/>
                <a:gd name="connsiteY132" fmla="*/ 831850 h 1073150"/>
                <a:gd name="connsiteX133" fmla="*/ 349250 w 3136900"/>
                <a:gd name="connsiteY133" fmla="*/ 825500 h 1073150"/>
                <a:gd name="connsiteX134" fmla="*/ 304800 w 3136900"/>
                <a:gd name="connsiteY134" fmla="*/ 806450 h 1073150"/>
                <a:gd name="connsiteX135" fmla="*/ 285750 w 3136900"/>
                <a:gd name="connsiteY135" fmla="*/ 793750 h 1073150"/>
                <a:gd name="connsiteX136" fmla="*/ 241300 w 3136900"/>
                <a:gd name="connsiteY136" fmla="*/ 781050 h 1073150"/>
                <a:gd name="connsiteX137" fmla="*/ 209550 w 3136900"/>
                <a:gd name="connsiteY137" fmla="*/ 774700 h 1073150"/>
                <a:gd name="connsiteX138" fmla="*/ 190500 w 3136900"/>
                <a:gd name="connsiteY138" fmla="*/ 768350 h 1073150"/>
                <a:gd name="connsiteX139" fmla="*/ 127000 w 3136900"/>
                <a:gd name="connsiteY139" fmla="*/ 762000 h 1073150"/>
                <a:gd name="connsiteX140" fmla="*/ 107950 w 3136900"/>
                <a:gd name="connsiteY140" fmla="*/ 755650 h 1073150"/>
                <a:gd name="connsiteX141" fmla="*/ 6350 w 3136900"/>
                <a:gd name="connsiteY141" fmla="*/ 749300 h 1073150"/>
                <a:gd name="connsiteX142" fmla="*/ 0 w 3136900"/>
                <a:gd name="connsiteY142" fmla="*/ 730250 h 1073150"/>
                <a:gd name="connsiteX143" fmla="*/ 6350 w 3136900"/>
                <a:gd name="connsiteY143" fmla="*/ 660400 h 107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3136900" h="1073150">
                  <a:moveTo>
                    <a:pt x="6350" y="660400"/>
                  </a:moveTo>
                  <a:lnTo>
                    <a:pt x="6350" y="660400"/>
                  </a:lnTo>
                  <a:cubicBezTo>
                    <a:pt x="15216" y="580606"/>
                    <a:pt x="16580" y="597597"/>
                    <a:pt x="6350" y="495300"/>
                  </a:cubicBezTo>
                  <a:cubicBezTo>
                    <a:pt x="5684" y="488640"/>
                    <a:pt x="2117" y="482600"/>
                    <a:pt x="0" y="476250"/>
                  </a:cubicBezTo>
                  <a:cubicBezTo>
                    <a:pt x="2117" y="423333"/>
                    <a:pt x="708" y="370158"/>
                    <a:pt x="6350" y="317500"/>
                  </a:cubicBezTo>
                  <a:cubicBezTo>
                    <a:pt x="7163" y="309912"/>
                    <a:pt x="15637" y="305276"/>
                    <a:pt x="19050" y="298450"/>
                  </a:cubicBezTo>
                  <a:cubicBezTo>
                    <a:pt x="22043" y="292463"/>
                    <a:pt x="22763" y="285552"/>
                    <a:pt x="25400" y="279400"/>
                  </a:cubicBezTo>
                  <a:cubicBezTo>
                    <a:pt x="29129" y="270699"/>
                    <a:pt x="34776" y="262863"/>
                    <a:pt x="38100" y="254000"/>
                  </a:cubicBezTo>
                  <a:cubicBezTo>
                    <a:pt x="41164" y="245828"/>
                    <a:pt x="39609" y="235862"/>
                    <a:pt x="44450" y="228600"/>
                  </a:cubicBezTo>
                  <a:cubicBezTo>
                    <a:pt x="48683" y="222250"/>
                    <a:pt x="57150" y="220133"/>
                    <a:pt x="63500" y="215900"/>
                  </a:cubicBezTo>
                  <a:cubicBezTo>
                    <a:pt x="75703" y="154884"/>
                    <a:pt x="61518" y="211330"/>
                    <a:pt x="82550" y="158750"/>
                  </a:cubicBezTo>
                  <a:lnTo>
                    <a:pt x="101600" y="101600"/>
                  </a:lnTo>
                  <a:cubicBezTo>
                    <a:pt x="107710" y="83270"/>
                    <a:pt x="103957" y="77597"/>
                    <a:pt x="127000" y="76200"/>
                  </a:cubicBezTo>
                  <a:cubicBezTo>
                    <a:pt x="190419" y="72356"/>
                    <a:pt x="254000" y="71967"/>
                    <a:pt x="317500" y="69850"/>
                  </a:cubicBezTo>
                  <a:cubicBezTo>
                    <a:pt x="378516" y="57647"/>
                    <a:pt x="322070" y="71832"/>
                    <a:pt x="374650" y="50800"/>
                  </a:cubicBezTo>
                  <a:cubicBezTo>
                    <a:pt x="387079" y="45828"/>
                    <a:pt x="401611" y="45526"/>
                    <a:pt x="412750" y="38100"/>
                  </a:cubicBezTo>
                  <a:cubicBezTo>
                    <a:pt x="467345" y="1704"/>
                    <a:pt x="398270" y="45340"/>
                    <a:pt x="450850" y="19050"/>
                  </a:cubicBezTo>
                  <a:cubicBezTo>
                    <a:pt x="500089" y="-5569"/>
                    <a:pt x="441067" y="15961"/>
                    <a:pt x="488950" y="0"/>
                  </a:cubicBezTo>
                  <a:cubicBezTo>
                    <a:pt x="518583" y="4233"/>
                    <a:pt x="549278" y="3771"/>
                    <a:pt x="577850" y="12700"/>
                  </a:cubicBezTo>
                  <a:cubicBezTo>
                    <a:pt x="585134" y="14976"/>
                    <a:pt x="585480" y="26046"/>
                    <a:pt x="590550" y="31750"/>
                  </a:cubicBezTo>
                  <a:cubicBezTo>
                    <a:pt x="602482" y="45174"/>
                    <a:pt x="613706" y="59887"/>
                    <a:pt x="628650" y="69850"/>
                  </a:cubicBezTo>
                  <a:cubicBezTo>
                    <a:pt x="635000" y="74083"/>
                    <a:pt x="640199" y="81144"/>
                    <a:pt x="647700" y="82550"/>
                  </a:cubicBezTo>
                  <a:cubicBezTo>
                    <a:pt x="674825" y="87636"/>
                    <a:pt x="702733" y="86783"/>
                    <a:pt x="730250" y="88900"/>
                  </a:cubicBezTo>
                  <a:cubicBezTo>
                    <a:pt x="755650" y="86783"/>
                    <a:pt x="781137" y="85528"/>
                    <a:pt x="806450" y="82550"/>
                  </a:cubicBezTo>
                  <a:cubicBezTo>
                    <a:pt x="817169" y="81289"/>
                    <a:pt x="827407" y="76200"/>
                    <a:pt x="838200" y="76200"/>
                  </a:cubicBezTo>
                  <a:cubicBezTo>
                    <a:pt x="853769" y="76200"/>
                    <a:pt x="884916" y="84704"/>
                    <a:pt x="901700" y="88900"/>
                  </a:cubicBezTo>
                  <a:cubicBezTo>
                    <a:pt x="908050" y="93133"/>
                    <a:pt x="914887" y="96714"/>
                    <a:pt x="920750" y="101600"/>
                  </a:cubicBezTo>
                  <a:cubicBezTo>
                    <a:pt x="937840" y="115842"/>
                    <a:pt x="938580" y="124341"/>
                    <a:pt x="958850" y="133350"/>
                  </a:cubicBezTo>
                  <a:cubicBezTo>
                    <a:pt x="971083" y="138787"/>
                    <a:pt x="996950" y="146050"/>
                    <a:pt x="996950" y="146050"/>
                  </a:cubicBezTo>
                  <a:cubicBezTo>
                    <a:pt x="1000337" y="145203"/>
                    <a:pt x="1035934" y="136994"/>
                    <a:pt x="1041400" y="133350"/>
                  </a:cubicBezTo>
                  <a:cubicBezTo>
                    <a:pt x="1088966" y="101639"/>
                    <a:pt x="1034204" y="123049"/>
                    <a:pt x="1079500" y="107950"/>
                  </a:cubicBezTo>
                  <a:cubicBezTo>
                    <a:pt x="1098550" y="112183"/>
                    <a:pt x="1117794" y="115622"/>
                    <a:pt x="1136650" y="120650"/>
                  </a:cubicBezTo>
                  <a:cubicBezTo>
                    <a:pt x="1149585" y="124099"/>
                    <a:pt x="1161372" y="132872"/>
                    <a:pt x="1174750" y="133350"/>
                  </a:cubicBezTo>
                  <a:lnTo>
                    <a:pt x="1352550" y="139700"/>
                  </a:lnTo>
                  <a:cubicBezTo>
                    <a:pt x="1396219" y="168813"/>
                    <a:pt x="1376170" y="160273"/>
                    <a:pt x="1409700" y="171450"/>
                  </a:cubicBezTo>
                  <a:cubicBezTo>
                    <a:pt x="1416050" y="177800"/>
                    <a:pt x="1420544" y="186853"/>
                    <a:pt x="1428750" y="190500"/>
                  </a:cubicBezTo>
                  <a:cubicBezTo>
                    <a:pt x="1440515" y="195729"/>
                    <a:pt x="1454281" y="194057"/>
                    <a:pt x="1466850" y="196850"/>
                  </a:cubicBezTo>
                  <a:cubicBezTo>
                    <a:pt x="1473384" y="198302"/>
                    <a:pt x="1479464" y="201361"/>
                    <a:pt x="1485900" y="203200"/>
                  </a:cubicBezTo>
                  <a:cubicBezTo>
                    <a:pt x="1494291" y="205598"/>
                    <a:pt x="1502833" y="207433"/>
                    <a:pt x="1511300" y="209550"/>
                  </a:cubicBezTo>
                  <a:cubicBezTo>
                    <a:pt x="1517650" y="213783"/>
                    <a:pt x="1523376" y="219150"/>
                    <a:pt x="1530350" y="222250"/>
                  </a:cubicBezTo>
                  <a:cubicBezTo>
                    <a:pt x="1574513" y="241878"/>
                    <a:pt x="1556908" y="228986"/>
                    <a:pt x="1593850" y="241300"/>
                  </a:cubicBezTo>
                  <a:cubicBezTo>
                    <a:pt x="1604664" y="244905"/>
                    <a:pt x="1614786" y="250395"/>
                    <a:pt x="1625600" y="254000"/>
                  </a:cubicBezTo>
                  <a:cubicBezTo>
                    <a:pt x="1633879" y="256760"/>
                    <a:pt x="1642641" y="257842"/>
                    <a:pt x="1651000" y="260350"/>
                  </a:cubicBezTo>
                  <a:cubicBezTo>
                    <a:pt x="1663822" y="264197"/>
                    <a:pt x="1675722" y="272572"/>
                    <a:pt x="1689100" y="273050"/>
                  </a:cubicBezTo>
                  <a:lnTo>
                    <a:pt x="1866900" y="279400"/>
                  </a:lnTo>
                  <a:cubicBezTo>
                    <a:pt x="1877483" y="283633"/>
                    <a:pt x="1887266" y="291531"/>
                    <a:pt x="1898650" y="292100"/>
                  </a:cubicBezTo>
                  <a:cubicBezTo>
                    <a:pt x="1969557" y="295645"/>
                    <a:pt x="1970238" y="293637"/>
                    <a:pt x="2012950" y="279400"/>
                  </a:cubicBezTo>
                  <a:cubicBezTo>
                    <a:pt x="2036233" y="281517"/>
                    <a:pt x="2059875" y="281165"/>
                    <a:pt x="2082800" y="285750"/>
                  </a:cubicBezTo>
                  <a:cubicBezTo>
                    <a:pt x="2090972" y="287384"/>
                    <a:pt x="2119717" y="304872"/>
                    <a:pt x="2127250" y="311150"/>
                  </a:cubicBezTo>
                  <a:cubicBezTo>
                    <a:pt x="2134149" y="316899"/>
                    <a:pt x="2138828" y="325219"/>
                    <a:pt x="2146300" y="330200"/>
                  </a:cubicBezTo>
                  <a:cubicBezTo>
                    <a:pt x="2151869" y="333913"/>
                    <a:pt x="2159000" y="334433"/>
                    <a:pt x="2165350" y="336550"/>
                  </a:cubicBezTo>
                  <a:cubicBezTo>
                    <a:pt x="2214033" y="334433"/>
                    <a:pt x="2263047" y="336244"/>
                    <a:pt x="2311400" y="330200"/>
                  </a:cubicBezTo>
                  <a:cubicBezTo>
                    <a:pt x="2331325" y="327709"/>
                    <a:pt x="2368550" y="311150"/>
                    <a:pt x="2368550" y="311150"/>
                  </a:cubicBezTo>
                  <a:cubicBezTo>
                    <a:pt x="2398183" y="313267"/>
                    <a:pt x="2428449" y="311055"/>
                    <a:pt x="2457450" y="317500"/>
                  </a:cubicBezTo>
                  <a:cubicBezTo>
                    <a:pt x="2467781" y="319796"/>
                    <a:pt x="2473661" y="331299"/>
                    <a:pt x="2482850" y="336550"/>
                  </a:cubicBezTo>
                  <a:cubicBezTo>
                    <a:pt x="2488662" y="339871"/>
                    <a:pt x="2495406" y="341277"/>
                    <a:pt x="2501900" y="342900"/>
                  </a:cubicBezTo>
                  <a:cubicBezTo>
                    <a:pt x="2539657" y="352339"/>
                    <a:pt x="2552184" y="350310"/>
                    <a:pt x="2597150" y="355600"/>
                  </a:cubicBezTo>
                  <a:cubicBezTo>
                    <a:pt x="2612015" y="357349"/>
                    <a:pt x="2626783" y="359833"/>
                    <a:pt x="2641600" y="361950"/>
                  </a:cubicBezTo>
                  <a:cubicBezTo>
                    <a:pt x="2647950" y="364067"/>
                    <a:pt x="2654038" y="367256"/>
                    <a:pt x="2660650" y="368300"/>
                  </a:cubicBezTo>
                  <a:cubicBezTo>
                    <a:pt x="2805694" y="391202"/>
                    <a:pt x="2853217" y="383116"/>
                    <a:pt x="3035300" y="387350"/>
                  </a:cubicBezTo>
                  <a:cubicBezTo>
                    <a:pt x="3039533" y="395817"/>
                    <a:pt x="3043304" y="404531"/>
                    <a:pt x="3048000" y="412750"/>
                  </a:cubicBezTo>
                  <a:cubicBezTo>
                    <a:pt x="3051786" y="419376"/>
                    <a:pt x="3057287" y="424974"/>
                    <a:pt x="3060700" y="431800"/>
                  </a:cubicBezTo>
                  <a:cubicBezTo>
                    <a:pt x="3063693" y="437787"/>
                    <a:pt x="3063799" y="444999"/>
                    <a:pt x="3067050" y="450850"/>
                  </a:cubicBezTo>
                  <a:cubicBezTo>
                    <a:pt x="3074463" y="464193"/>
                    <a:pt x="3092450" y="488950"/>
                    <a:pt x="3092450" y="488950"/>
                  </a:cubicBezTo>
                  <a:cubicBezTo>
                    <a:pt x="3094485" y="497088"/>
                    <a:pt x="3100595" y="524290"/>
                    <a:pt x="3105150" y="533400"/>
                  </a:cubicBezTo>
                  <a:cubicBezTo>
                    <a:pt x="3108563" y="540226"/>
                    <a:pt x="3113617" y="546100"/>
                    <a:pt x="3117850" y="552450"/>
                  </a:cubicBezTo>
                  <a:cubicBezTo>
                    <a:pt x="3119967" y="565150"/>
                    <a:pt x="3121077" y="578059"/>
                    <a:pt x="3124200" y="590550"/>
                  </a:cubicBezTo>
                  <a:cubicBezTo>
                    <a:pt x="3127447" y="603537"/>
                    <a:pt x="3136900" y="628650"/>
                    <a:pt x="3136900" y="628650"/>
                  </a:cubicBezTo>
                  <a:cubicBezTo>
                    <a:pt x="3136078" y="636871"/>
                    <a:pt x="3132960" y="715140"/>
                    <a:pt x="3117850" y="730250"/>
                  </a:cubicBezTo>
                  <a:cubicBezTo>
                    <a:pt x="3105887" y="742213"/>
                    <a:pt x="3093173" y="752437"/>
                    <a:pt x="3086100" y="768350"/>
                  </a:cubicBezTo>
                  <a:cubicBezTo>
                    <a:pt x="3055873" y="836360"/>
                    <a:pt x="3089442" y="782387"/>
                    <a:pt x="3060700" y="825500"/>
                  </a:cubicBezTo>
                  <a:cubicBezTo>
                    <a:pt x="3056467" y="846667"/>
                    <a:pt x="3051053" y="867631"/>
                    <a:pt x="3048000" y="889000"/>
                  </a:cubicBezTo>
                  <a:cubicBezTo>
                    <a:pt x="3045883" y="903817"/>
                    <a:pt x="3045951" y="919114"/>
                    <a:pt x="3041650" y="933450"/>
                  </a:cubicBezTo>
                  <a:cubicBezTo>
                    <a:pt x="3036440" y="950818"/>
                    <a:pt x="3016528" y="962465"/>
                    <a:pt x="3003550" y="971550"/>
                  </a:cubicBezTo>
                  <a:cubicBezTo>
                    <a:pt x="2991046" y="980303"/>
                    <a:pt x="2979930" y="992123"/>
                    <a:pt x="2965450" y="996950"/>
                  </a:cubicBezTo>
                  <a:cubicBezTo>
                    <a:pt x="2893154" y="1021049"/>
                    <a:pt x="2940714" y="1008864"/>
                    <a:pt x="2819400" y="1016000"/>
                  </a:cubicBezTo>
                  <a:cubicBezTo>
                    <a:pt x="2813050" y="1018117"/>
                    <a:pt x="2806201" y="1019099"/>
                    <a:pt x="2800350" y="1022350"/>
                  </a:cubicBezTo>
                  <a:cubicBezTo>
                    <a:pt x="2787007" y="1029763"/>
                    <a:pt x="2776730" y="1042923"/>
                    <a:pt x="2762250" y="1047750"/>
                  </a:cubicBezTo>
                  <a:cubicBezTo>
                    <a:pt x="2716910" y="1062863"/>
                    <a:pt x="2735289" y="1053024"/>
                    <a:pt x="2705100" y="1073150"/>
                  </a:cubicBezTo>
                  <a:cubicBezTo>
                    <a:pt x="2690283" y="1071033"/>
                    <a:pt x="2675326" y="1069735"/>
                    <a:pt x="2660650" y="1066800"/>
                  </a:cubicBezTo>
                  <a:cubicBezTo>
                    <a:pt x="2654086" y="1065487"/>
                    <a:pt x="2646827" y="1064631"/>
                    <a:pt x="2641600" y="1060450"/>
                  </a:cubicBezTo>
                  <a:cubicBezTo>
                    <a:pt x="2635641" y="1055682"/>
                    <a:pt x="2634296" y="1046796"/>
                    <a:pt x="2628900" y="1041400"/>
                  </a:cubicBezTo>
                  <a:cubicBezTo>
                    <a:pt x="2598191" y="1010691"/>
                    <a:pt x="2613511" y="1030531"/>
                    <a:pt x="2584450" y="1016000"/>
                  </a:cubicBezTo>
                  <a:cubicBezTo>
                    <a:pt x="2577624" y="1012587"/>
                    <a:pt x="2572374" y="1006400"/>
                    <a:pt x="2565400" y="1003300"/>
                  </a:cubicBezTo>
                  <a:cubicBezTo>
                    <a:pt x="2529597" y="987387"/>
                    <a:pt x="2522110" y="990793"/>
                    <a:pt x="2482850" y="984250"/>
                  </a:cubicBezTo>
                  <a:cubicBezTo>
                    <a:pt x="2438958" y="976935"/>
                    <a:pt x="2419524" y="972855"/>
                    <a:pt x="2381250" y="965200"/>
                  </a:cubicBezTo>
                  <a:cubicBezTo>
                    <a:pt x="2372783" y="960967"/>
                    <a:pt x="2364069" y="957196"/>
                    <a:pt x="2355850" y="952500"/>
                  </a:cubicBezTo>
                  <a:cubicBezTo>
                    <a:pt x="2349224" y="948714"/>
                    <a:pt x="2343626" y="943213"/>
                    <a:pt x="2336800" y="939800"/>
                  </a:cubicBezTo>
                  <a:cubicBezTo>
                    <a:pt x="2330813" y="936807"/>
                    <a:pt x="2324100" y="935567"/>
                    <a:pt x="2317750" y="933450"/>
                  </a:cubicBezTo>
                  <a:cubicBezTo>
                    <a:pt x="2311400" y="935567"/>
                    <a:pt x="2305264" y="938487"/>
                    <a:pt x="2298700" y="939800"/>
                  </a:cubicBezTo>
                  <a:cubicBezTo>
                    <a:pt x="2238744" y="951791"/>
                    <a:pt x="2272774" y="939950"/>
                    <a:pt x="2228850" y="952500"/>
                  </a:cubicBezTo>
                  <a:cubicBezTo>
                    <a:pt x="2193079" y="962720"/>
                    <a:pt x="2226733" y="954617"/>
                    <a:pt x="2184400" y="971550"/>
                  </a:cubicBezTo>
                  <a:cubicBezTo>
                    <a:pt x="2171971" y="976522"/>
                    <a:pt x="2159000" y="980017"/>
                    <a:pt x="2146300" y="984250"/>
                  </a:cubicBezTo>
                  <a:cubicBezTo>
                    <a:pt x="2139950" y="986367"/>
                    <a:pt x="2133852" y="989500"/>
                    <a:pt x="2127250" y="990600"/>
                  </a:cubicBezTo>
                  <a:lnTo>
                    <a:pt x="2089150" y="996950"/>
                  </a:lnTo>
                  <a:cubicBezTo>
                    <a:pt x="2031856" y="982627"/>
                    <a:pt x="2054909" y="989770"/>
                    <a:pt x="2019300" y="977900"/>
                  </a:cubicBezTo>
                  <a:cubicBezTo>
                    <a:pt x="2009775" y="979091"/>
                    <a:pt x="1965895" y="981203"/>
                    <a:pt x="1949450" y="990600"/>
                  </a:cubicBezTo>
                  <a:cubicBezTo>
                    <a:pt x="1940261" y="995851"/>
                    <a:pt x="1932085" y="1002762"/>
                    <a:pt x="1924050" y="1009650"/>
                  </a:cubicBezTo>
                  <a:cubicBezTo>
                    <a:pt x="1917232" y="1015494"/>
                    <a:pt x="1912472" y="1023719"/>
                    <a:pt x="1905000" y="1028700"/>
                  </a:cubicBezTo>
                  <a:cubicBezTo>
                    <a:pt x="1899431" y="1032413"/>
                    <a:pt x="1891937" y="1032057"/>
                    <a:pt x="1885950" y="1035050"/>
                  </a:cubicBezTo>
                  <a:cubicBezTo>
                    <a:pt x="1879124" y="1038463"/>
                    <a:pt x="1873874" y="1044650"/>
                    <a:pt x="1866900" y="1047750"/>
                  </a:cubicBezTo>
                  <a:cubicBezTo>
                    <a:pt x="1854667" y="1053187"/>
                    <a:pt x="1828800" y="1060450"/>
                    <a:pt x="1828800" y="1060450"/>
                  </a:cubicBezTo>
                  <a:cubicBezTo>
                    <a:pt x="1809750" y="1058333"/>
                    <a:pt x="1790245" y="1058749"/>
                    <a:pt x="1771650" y="1054100"/>
                  </a:cubicBezTo>
                  <a:cubicBezTo>
                    <a:pt x="1764246" y="1052249"/>
                    <a:pt x="1759426" y="1044813"/>
                    <a:pt x="1752600" y="1041400"/>
                  </a:cubicBezTo>
                  <a:cubicBezTo>
                    <a:pt x="1746613" y="1038407"/>
                    <a:pt x="1739537" y="1038043"/>
                    <a:pt x="1733550" y="1035050"/>
                  </a:cubicBezTo>
                  <a:cubicBezTo>
                    <a:pt x="1696704" y="1016627"/>
                    <a:pt x="1733630" y="1026349"/>
                    <a:pt x="1689100" y="1009650"/>
                  </a:cubicBezTo>
                  <a:cubicBezTo>
                    <a:pt x="1680928" y="1006586"/>
                    <a:pt x="1672219" y="1005193"/>
                    <a:pt x="1663700" y="1003300"/>
                  </a:cubicBezTo>
                  <a:cubicBezTo>
                    <a:pt x="1623264" y="994314"/>
                    <a:pt x="1624724" y="996147"/>
                    <a:pt x="1574800" y="990600"/>
                  </a:cubicBezTo>
                  <a:cubicBezTo>
                    <a:pt x="1555369" y="985742"/>
                    <a:pt x="1544968" y="986168"/>
                    <a:pt x="1530350" y="971550"/>
                  </a:cubicBezTo>
                  <a:cubicBezTo>
                    <a:pt x="1524954" y="966154"/>
                    <a:pt x="1522536" y="958363"/>
                    <a:pt x="1517650" y="952500"/>
                  </a:cubicBezTo>
                  <a:cubicBezTo>
                    <a:pt x="1511735" y="945402"/>
                    <a:pt x="1490324" y="923688"/>
                    <a:pt x="1479550" y="920750"/>
                  </a:cubicBezTo>
                  <a:cubicBezTo>
                    <a:pt x="1463086" y="916260"/>
                    <a:pt x="1445782" y="915464"/>
                    <a:pt x="1428750" y="914400"/>
                  </a:cubicBezTo>
                  <a:cubicBezTo>
                    <a:pt x="1378005" y="911228"/>
                    <a:pt x="1327150" y="910167"/>
                    <a:pt x="1276350" y="908050"/>
                  </a:cubicBezTo>
                  <a:lnTo>
                    <a:pt x="1250950" y="869950"/>
                  </a:lnTo>
                  <a:cubicBezTo>
                    <a:pt x="1246717" y="863600"/>
                    <a:pt x="1245734" y="852397"/>
                    <a:pt x="1238250" y="850900"/>
                  </a:cubicBezTo>
                  <a:lnTo>
                    <a:pt x="1206500" y="844550"/>
                  </a:lnTo>
                  <a:cubicBezTo>
                    <a:pt x="1193832" y="842247"/>
                    <a:pt x="1181100" y="840317"/>
                    <a:pt x="1168400" y="838200"/>
                  </a:cubicBezTo>
                  <a:cubicBezTo>
                    <a:pt x="1123950" y="840317"/>
                    <a:pt x="1079278" y="839636"/>
                    <a:pt x="1035050" y="844550"/>
                  </a:cubicBezTo>
                  <a:lnTo>
                    <a:pt x="977900" y="863600"/>
                  </a:lnTo>
                  <a:lnTo>
                    <a:pt x="958850" y="869950"/>
                  </a:lnTo>
                  <a:cubicBezTo>
                    <a:pt x="952500" y="865717"/>
                    <a:pt x="944568" y="863209"/>
                    <a:pt x="939800" y="857250"/>
                  </a:cubicBezTo>
                  <a:cubicBezTo>
                    <a:pt x="935619" y="852023"/>
                    <a:pt x="936443" y="844187"/>
                    <a:pt x="933450" y="838200"/>
                  </a:cubicBezTo>
                  <a:cubicBezTo>
                    <a:pt x="930037" y="831374"/>
                    <a:pt x="924983" y="825500"/>
                    <a:pt x="920750" y="819150"/>
                  </a:cubicBezTo>
                  <a:cubicBezTo>
                    <a:pt x="897467" y="821267"/>
                    <a:pt x="874279" y="825500"/>
                    <a:pt x="850900" y="825500"/>
                  </a:cubicBezTo>
                  <a:cubicBezTo>
                    <a:pt x="801788" y="825500"/>
                    <a:pt x="800958" y="823669"/>
                    <a:pt x="768350" y="812800"/>
                  </a:cubicBezTo>
                  <a:cubicBezTo>
                    <a:pt x="742950" y="814917"/>
                    <a:pt x="715939" y="810000"/>
                    <a:pt x="692150" y="819150"/>
                  </a:cubicBezTo>
                  <a:cubicBezTo>
                    <a:pt x="684004" y="822283"/>
                    <a:pt x="691547" y="837982"/>
                    <a:pt x="685800" y="844550"/>
                  </a:cubicBezTo>
                  <a:cubicBezTo>
                    <a:pt x="675749" y="856037"/>
                    <a:pt x="662508" y="866248"/>
                    <a:pt x="647700" y="869950"/>
                  </a:cubicBezTo>
                  <a:cubicBezTo>
                    <a:pt x="639233" y="872067"/>
                    <a:pt x="630819" y="874407"/>
                    <a:pt x="622300" y="876300"/>
                  </a:cubicBezTo>
                  <a:cubicBezTo>
                    <a:pt x="611764" y="878641"/>
                    <a:pt x="601021" y="880032"/>
                    <a:pt x="590550" y="882650"/>
                  </a:cubicBezTo>
                  <a:cubicBezTo>
                    <a:pt x="584056" y="884273"/>
                    <a:pt x="577850" y="886883"/>
                    <a:pt x="571500" y="889000"/>
                  </a:cubicBezTo>
                  <a:cubicBezTo>
                    <a:pt x="567267" y="874183"/>
                    <a:pt x="566284" y="858020"/>
                    <a:pt x="558800" y="844550"/>
                  </a:cubicBezTo>
                  <a:cubicBezTo>
                    <a:pt x="555094" y="837879"/>
                    <a:pt x="547350" y="832541"/>
                    <a:pt x="539750" y="831850"/>
                  </a:cubicBezTo>
                  <a:cubicBezTo>
                    <a:pt x="476476" y="826098"/>
                    <a:pt x="412750" y="827617"/>
                    <a:pt x="349250" y="825500"/>
                  </a:cubicBezTo>
                  <a:cubicBezTo>
                    <a:pt x="327878" y="818376"/>
                    <a:pt x="326771" y="819005"/>
                    <a:pt x="304800" y="806450"/>
                  </a:cubicBezTo>
                  <a:cubicBezTo>
                    <a:pt x="298174" y="802664"/>
                    <a:pt x="292576" y="797163"/>
                    <a:pt x="285750" y="793750"/>
                  </a:cubicBezTo>
                  <a:cubicBezTo>
                    <a:pt x="277264" y="789507"/>
                    <a:pt x="248624" y="782678"/>
                    <a:pt x="241300" y="781050"/>
                  </a:cubicBezTo>
                  <a:cubicBezTo>
                    <a:pt x="230764" y="778709"/>
                    <a:pt x="220021" y="777318"/>
                    <a:pt x="209550" y="774700"/>
                  </a:cubicBezTo>
                  <a:cubicBezTo>
                    <a:pt x="203056" y="773077"/>
                    <a:pt x="197116" y="769368"/>
                    <a:pt x="190500" y="768350"/>
                  </a:cubicBezTo>
                  <a:cubicBezTo>
                    <a:pt x="169475" y="765115"/>
                    <a:pt x="148167" y="764117"/>
                    <a:pt x="127000" y="762000"/>
                  </a:cubicBezTo>
                  <a:cubicBezTo>
                    <a:pt x="120650" y="759883"/>
                    <a:pt x="114607" y="756351"/>
                    <a:pt x="107950" y="755650"/>
                  </a:cubicBezTo>
                  <a:cubicBezTo>
                    <a:pt x="74204" y="752098"/>
                    <a:pt x="39381" y="757072"/>
                    <a:pt x="6350" y="749300"/>
                  </a:cubicBezTo>
                  <a:cubicBezTo>
                    <a:pt x="-166" y="747767"/>
                    <a:pt x="2117" y="736600"/>
                    <a:pt x="0" y="730250"/>
                  </a:cubicBezTo>
                  <a:cubicBezTo>
                    <a:pt x="7278" y="693859"/>
                    <a:pt x="5292" y="672042"/>
                    <a:pt x="6350" y="660400"/>
                  </a:cubicBezTo>
                  <a:close/>
                </a:path>
              </a:pathLst>
            </a:custGeom>
            <a:solidFill>
              <a:schemeClr val="bg1"/>
            </a:solidFill>
            <a:ln w="3175">
              <a:solidFill>
                <a:srgbClr val="7F7F7F">
                  <a:alpha val="25098"/>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5" name="TextBox 94"/>
            <p:cNvSpPr txBox="1"/>
            <p:nvPr/>
          </p:nvSpPr>
          <p:spPr>
            <a:xfrm rot="450999">
              <a:off x="5336962" y="4890492"/>
              <a:ext cx="2945810" cy="461665"/>
            </a:xfrm>
            <a:prstGeom prst="rect">
              <a:avLst/>
            </a:prstGeom>
            <a:noFill/>
          </p:spPr>
          <p:txBody>
            <a:bodyPr wrap="square" rtlCol="0">
              <a:spAutoFit/>
            </a:bodyPr>
            <a:lstStyle/>
            <a:p>
              <a:pPr algn="ctr"/>
              <a:r>
                <a:rPr lang="fr-FR" b="1" dirty="0" smtClean="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COMMUNICATION</a:t>
              </a:r>
              <a:endParaRPr lang="fr-FR" b="1"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 name="Group 2"/>
          <p:cNvGrpSpPr/>
          <p:nvPr/>
        </p:nvGrpSpPr>
        <p:grpSpPr>
          <a:xfrm>
            <a:off x="1848725" y="4733142"/>
            <a:ext cx="1969310" cy="982137"/>
            <a:chOff x="1848725" y="4733142"/>
            <a:chExt cx="1969310" cy="982137"/>
          </a:xfrm>
        </p:grpSpPr>
        <p:sp>
          <p:nvSpPr>
            <p:cNvPr id="154" name="Freeform 153"/>
            <p:cNvSpPr/>
            <p:nvPr/>
          </p:nvSpPr>
          <p:spPr>
            <a:xfrm>
              <a:off x="1887132" y="5238414"/>
              <a:ext cx="1318527" cy="476865"/>
            </a:xfrm>
            <a:custGeom>
              <a:avLst/>
              <a:gdLst>
                <a:gd name="connsiteX0" fmla="*/ 0 w 1318527"/>
                <a:gd name="connsiteY0" fmla="*/ 0 h 476865"/>
                <a:gd name="connsiteX1" fmla="*/ 1259796 w 1318527"/>
                <a:gd name="connsiteY1" fmla="*/ 46170 h 476865"/>
                <a:gd name="connsiteX2" fmla="*/ 1318527 w 1318527"/>
                <a:gd name="connsiteY2" fmla="*/ 476865 h 476865"/>
                <a:gd name="connsiteX3" fmla="*/ 1310980 w 1318527"/>
                <a:gd name="connsiteY3" fmla="*/ 474349 h 476865"/>
                <a:gd name="connsiteX4" fmla="*/ 1268118 w 1318527"/>
                <a:gd name="connsiteY4" fmla="*/ 450537 h 476865"/>
                <a:gd name="connsiteX5" fmla="*/ 1201443 w 1318527"/>
                <a:gd name="connsiteY5" fmla="*/ 445774 h 476865"/>
                <a:gd name="connsiteX6" fmla="*/ 1172868 w 1318527"/>
                <a:gd name="connsiteY6" fmla="*/ 431487 h 476865"/>
                <a:gd name="connsiteX7" fmla="*/ 1144293 w 1318527"/>
                <a:gd name="connsiteY7" fmla="*/ 402912 h 476865"/>
                <a:gd name="connsiteX8" fmla="*/ 1130005 w 1318527"/>
                <a:gd name="connsiteY8" fmla="*/ 398149 h 476865"/>
                <a:gd name="connsiteX9" fmla="*/ 1110955 w 1318527"/>
                <a:gd name="connsiteY9" fmla="*/ 388624 h 476865"/>
                <a:gd name="connsiteX10" fmla="*/ 1087143 w 1318527"/>
                <a:gd name="connsiteY10" fmla="*/ 383862 h 476865"/>
                <a:gd name="connsiteX11" fmla="*/ 1058568 w 1318527"/>
                <a:gd name="connsiteY11" fmla="*/ 374337 h 476865"/>
                <a:gd name="connsiteX12" fmla="*/ 1039518 w 1318527"/>
                <a:gd name="connsiteY12" fmla="*/ 369574 h 476865"/>
                <a:gd name="connsiteX13" fmla="*/ 1025230 w 1318527"/>
                <a:gd name="connsiteY13" fmla="*/ 360049 h 476865"/>
                <a:gd name="connsiteX14" fmla="*/ 858543 w 1318527"/>
                <a:gd name="connsiteY14" fmla="*/ 360049 h 476865"/>
                <a:gd name="connsiteX15" fmla="*/ 810918 w 1318527"/>
                <a:gd name="connsiteY15" fmla="*/ 364812 h 476865"/>
                <a:gd name="connsiteX16" fmla="*/ 791868 w 1318527"/>
                <a:gd name="connsiteY16" fmla="*/ 369574 h 476865"/>
                <a:gd name="connsiteX17" fmla="*/ 768055 w 1318527"/>
                <a:gd name="connsiteY17" fmla="*/ 374337 h 476865"/>
                <a:gd name="connsiteX18" fmla="*/ 753768 w 1318527"/>
                <a:gd name="connsiteY18" fmla="*/ 379099 h 476865"/>
                <a:gd name="connsiteX19" fmla="*/ 725193 w 1318527"/>
                <a:gd name="connsiteY19" fmla="*/ 398149 h 476865"/>
                <a:gd name="connsiteX20" fmla="*/ 715668 w 1318527"/>
                <a:gd name="connsiteY20" fmla="*/ 412437 h 476865"/>
                <a:gd name="connsiteX21" fmla="*/ 687093 w 1318527"/>
                <a:gd name="connsiteY21" fmla="*/ 426724 h 476865"/>
                <a:gd name="connsiteX22" fmla="*/ 639468 w 1318527"/>
                <a:gd name="connsiteY22" fmla="*/ 421962 h 476865"/>
                <a:gd name="connsiteX23" fmla="*/ 610893 w 1318527"/>
                <a:gd name="connsiteY23" fmla="*/ 402912 h 476865"/>
                <a:gd name="connsiteX24" fmla="*/ 601368 w 1318527"/>
                <a:gd name="connsiteY24" fmla="*/ 388624 h 476865"/>
                <a:gd name="connsiteX25" fmla="*/ 572793 w 1318527"/>
                <a:gd name="connsiteY25" fmla="*/ 369574 h 476865"/>
                <a:gd name="connsiteX26" fmla="*/ 548980 w 1318527"/>
                <a:gd name="connsiteY26" fmla="*/ 340999 h 476865"/>
                <a:gd name="connsiteX27" fmla="*/ 534693 w 1318527"/>
                <a:gd name="connsiteY27" fmla="*/ 331474 h 476865"/>
                <a:gd name="connsiteX28" fmla="*/ 520405 w 1318527"/>
                <a:gd name="connsiteY28" fmla="*/ 312424 h 476865"/>
                <a:gd name="connsiteX29" fmla="*/ 468018 w 1318527"/>
                <a:gd name="connsiteY29" fmla="*/ 269562 h 476865"/>
                <a:gd name="connsiteX30" fmla="*/ 444205 w 1318527"/>
                <a:gd name="connsiteY30" fmla="*/ 250512 h 476865"/>
                <a:gd name="connsiteX31" fmla="*/ 410868 w 1318527"/>
                <a:gd name="connsiteY31" fmla="*/ 226699 h 476865"/>
                <a:gd name="connsiteX32" fmla="*/ 396580 w 1318527"/>
                <a:gd name="connsiteY32" fmla="*/ 221937 h 476865"/>
                <a:gd name="connsiteX33" fmla="*/ 282280 w 1318527"/>
                <a:gd name="connsiteY33" fmla="*/ 198124 h 476865"/>
                <a:gd name="connsiteX34" fmla="*/ 267993 w 1318527"/>
                <a:gd name="connsiteY34" fmla="*/ 183837 h 476865"/>
                <a:gd name="connsiteX35" fmla="*/ 244180 w 1318527"/>
                <a:gd name="connsiteY35" fmla="*/ 179074 h 476865"/>
                <a:gd name="connsiteX36" fmla="*/ 148930 w 1318527"/>
                <a:gd name="connsiteY36" fmla="*/ 183837 h 476865"/>
                <a:gd name="connsiteX37" fmla="*/ 106068 w 1318527"/>
                <a:gd name="connsiteY37" fmla="*/ 193362 h 476865"/>
                <a:gd name="connsiteX38" fmla="*/ 53680 w 1318527"/>
                <a:gd name="connsiteY38" fmla="*/ 183837 h 476865"/>
                <a:gd name="connsiteX39" fmla="*/ 39393 w 1318527"/>
                <a:gd name="connsiteY39" fmla="*/ 121924 h 476865"/>
                <a:gd name="connsiteX40" fmla="*/ 29868 w 1318527"/>
                <a:gd name="connsiteY40" fmla="*/ 83824 h 476865"/>
                <a:gd name="connsiteX41" fmla="*/ 25105 w 1318527"/>
                <a:gd name="connsiteY41" fmla="*/ 64774 h 476865"/>
                <a:gd name="connsiteX42" fmla="*/ 15580 w 1318527"/>
                <a:gd name="connsiteY42" fmla="*/ 50487 h 476865"/>
                <a:gd name="connsiteX43" fmla="*/ 6055 w 1318527"/>
                <a:gd name="connsiteY43" fmla="*/ 17149 h 476865"/>
                <a:gd name="connsiteX44" fmla="*/ 1293 w 1318527"/>
                <a:gd name="connsiteY44" fmla="*/ 2862 h 476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318527" h="476865">
                  <a:moveTo>
                    <a:pt x="0" y="0"/>
                  </a:moveTo>
                  <a:lnTo>
                    <a:pt x="1259796" y="46170"/>
                  </a:lnTo>
                  <a:lnTo>
                    <a:pt x="1318527" y="476865"/>
                  </a:lnTo>
                  <a:lnTo>
                    <a:pt x="1310980" y="474349"/>
                  </a:lnTo>
                  <a:cubicBezTo>
                    <a:pt x="1298161" y="467227"/>
                    <a:pt x="1284525" y="452467"/>
                    <a:pt x="1268118" y="450537"/>
                  </a:cubicBezTo>
                  <a:cubicBezTo>
                    <a:pt x="1245989" y="447934"/>
                    <a:pt x="1223668" y="447362"/>
                    <a:pt x="1201443" y="445774"/>
                  </a:cubicBezTo>
                  <a:cubicBezTo>
                    <a:pt x="1188202" y="441361"/>
                    <a:pt x="1183948" y="441336"/>
                    <a:pt x="1172868" y="431487"/>
                  </a:cubicBezTo>
                  <a:cubicBezTo>
                    <a:pt x="1162800" y="422538"/>
                    <a:pt x="1157072" y="407172"/>
                    <a:pt x="1144293" y="402912"/>
                  </a:cubicBezTo>
                  <a:cubicBezTo>
                    <a:pt x="1139530" y="401324"/>
                    <a:pt x="1134619" y="400127"/>
                    <a:pt x="1130005" y="398149"/>
                  </a:cubicBezTo>
                  <a:cubicBezTo>
                    <a:pt x="1123480" y="395352"/>
                    <a:pt x="1117690" y="390869"/>
                    <a:pt x="1110955" y="388624"/>
                  </a:cubicBezTo>
                  <a:cubicBezTo>
                    <a:pt x="1103276" y="386064"/>
                    <a:pt x="1094952" y="385992"/>
                    <a:pt x="1087143" y="383862"/>
                  </a:cubicBezTo>
                  <a:cubicBezTo>
                    <a:pt x="1077457" y="381220"/>
                    <a:pt x="1068308" y="376772"/>
                    <a:pt x="1058568" y="374337"/>
                  </a:cubicBezTo>
                  <a:lnTo>
                    <a:pt x="1039518" y="369574"/>
                  </a:lnTo>
                  <a:cubicBezTo>
                    <a:pt x="1034755" y="366399"/>
                    <a:pt x="1030545" y="362175"/>
                    <a:pt x="1025230" y="360049"/>
                  </a:cubicBezTo>
                  <a:cubicBezTo>
                    <a:pt x="967813" y="337082"/>
                    <a:pt x="931050" y="354325"/>
                    <a:pt x="858543" y="360049"/>
                  </a:cubicBezTo>
                  <a:cubicBezTo>
                    <a:pt x="842638" y="361305"/>
                    <a:pt x="826793" y="363224"/>
                    <a:pt x="810918" y="364812"/>
                  </a:cubicBezTo>
                  <a:cubicBezTo>
                    <a:pt x="804568" y="366399"/>
                    <a:pt x="798258" y="368154"/>
                    <a:pt x="791868" y="369574"/>
                  </a:cubicBezTo>
                  <a:cubicBezTo>
                    <a:pt x="783966" y="371330"/>
                    <a:pt x="775908" y="372374"/>
                    <a:pt x="768055" y="374337"/>
                  </a:cubicBezTo>
                  <a:cubicBezTo>
                    <a:pt x="763185" y="375555"/>
                    <a:pt x="758530" y="377512"/>
                    <a:pt x="753768" y="379099"/>
                  </a:cubicBezTo>
                  <a:cubicBezTo>
                    <a:pt x="744243" y="385449"/>
                    <a:pt x="731543" y="388624"/>
                    <a:pt x="725193" y="398149"/>
                  </a:cubicBezTo>
                  <a:cubicBezTo>
                    <a:pt x="722018" y="402912"/>
                    <a:pt x="719715" y="408390"/>
                    <a:pt x="715668" y="412437"/>
                  </a:cubicBezTo>
                  <a:cubicBezTo>
                    <a:pt x="706436" y="421669"/>
                    <a:pt x="698713" y="422851"/>
                    <a:pt x="687093" y="426724"/>
                  </a:cubicBezTo>
                  <a:cubicBezTo>
                    <a:pt x="671218" y="425137"/>
                    <a:pt x="654696" y="426721"/>
                    <a:pt x="639468" y="421962"/>
                  </a:cubicBezTo>
                  <a:cubicBezTo>
                    <a:pt x="628541" y="418548"/>
                    <a:pt x="610893" y="402912"/>
                    <a:pt x="610893" y="402912"/>
                  </a:cubicBezTo>
                  <a:cubicBezTo>
                    <a:pt x="607718" y="398149"/>
                    <a:pt x="605676" y="392393"/>
                    <a:pt x="601368" y="388624"/>
                  </a:cubicBezTo>
                  <a:cubicBezTo>
                    <a:pt x="592753" y="381086"/>
                    <a:pt x="572793" y="369574"/>
                    <a:pt x="572793" y="369574"/>
                  </a:cubicBezTo>
                  <a:cubicBezTo>
                    <a:pt x="563427" y="355526"/>
                    <a:pt x="562731" y="352459"/>
                    <a:pt x="548980" y="340999"/>
                  </a:cubicBezTo>
                  <a:cubicBezTo>
                    <a:pt x="544583" y="337335"/>
                    <a:pt x="538740" y="335521"/>
                    <a:pt x="534693" y="331474"/>
                  </a:cubicBezTo>
                  <a:cubicBezTo>
                    <a:pt x="529080" y="325861"/>
                    <a:pt x="525715" y="318324"/>
                    <a:pt x="520405" y="312424"/>
                  </a:cubicBezTo>
                  <a:cubicBezTo>
                    <a:pt x="492919" y="281884"/>
                    <a:pt x="498135" y="287632"/>
                    <a:pt x="468018" y="269562"/>
                  </a:cubicBezTo>
                  <a:cubicBezTo>
                    <a:pt x="449943" y="242449"/>
                    <a:pt x="468980" y="264669"/>
                    <a:pt x="444205" y="250512"/>
                  </a:cubicBezTo>
                  <a:cubicBezTo>
                    <a:pt x="429110" y="241886"/>
                    <a:pt x="425606" y="234068"/>
                    <a:pt x="410868" y="226699"/>
                  </a:cubicBezTo>
                  <a:cubicBezTo>
                    <a:pt x="406378" y="224454"/>
                    <a:pt x="401343" y="223524"/>
                    <a:pt x="396580" y="221937"/>
                  </a:cubicBezTo>
                  <a:cubicBezTo>
                    <a:pt x="344192" y="187012"/>
                    <a:pt x="379435" y="203522"/>
                    <a:pt x="282280" y="198124"/>
                  </a:cubicBezTo>
                  <a:cubicBezTo>
                    <a:pt x="277518" y="193362"/>
                    <a:pt x="274017" y="186849"/>
                    <a:pt x="267993" y="183837"/>
                  </a:cubicBezTo>
                  <a:cubicBezTo>
                    <a:pt x="260753" y="180217"/>
                    <a:pt x="252275" y="179074"/>
                    <a:pt x="244180" y="179074"/>
                  </a:cubicBezTo>
                  <a:cubicBezTo>
                    <a:pt x="212390" y="179074"/>
                    <a:pt x="180680" y="182249"/>
                    <a:pt x="148930" y="183837"/>
                  </a:cubicBezTo>
                  <a:cubicBezTo>
                    <a:pt x="135505" y="188312"/>
                    <a:pt x="120314" y="194200"/>
                    <a:pt x="106068" y="193362"/>
                  </a:cubicBezTo>
                  <a:cubicBezTo>
                    <a:pt x="88350" y="192320"/>
                    <a:pt x="71143" y="187012"/>
                    <a:pt x="53680" y="183837"/>
                  </a:cubicBezTo>
                  <a:cubicBezTo>
                    <a:pt x="42627" y="106456"/>
                    <a:pt x="56825" y="191651"/>
                    <a:pt x="39393" y="121924"/>
                  </a:cubicBezTo>
                  <a:lnTo>
                    <a:pt x="29868" y="83824"/>
                  </a:lnTo>
                  <a:cubicBezTo>
                    <a:pt x="28280" y="77474"/>
                    <a:pt x="28736" y="70220"/>
                    <a:pt x="25105" y="64774"/>
                  </a:cubicBezTo>
                  <a:lnTo>
                    <a:pt x="15580" y="50487"/>
                  </a:lnTo>
                  <a:cubicBezTo>
                    <a:pt x="4160" y="16223"/>
                    <a:pt x="18018" y="59018"/>
                    <a:pt x="6055" y="17149"/>
                  </a:cubicBezTo>
                  <a:cubicBezTo>
                    <a:pt x="4676" y="12322"/>
                    <a:pt x="3731" y="7250"/>
                    <a:pt x="1293" y="2862"/>
                  </a:cubicBezTo>
                  <a:close/>
                </a:path>
              </a:pathLst>
            </a:custGeom>
            <a:solidFill>
              <a:schemeClr val="bg1">
                <a:lumMod val="5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93" name="Freeform 92"/>
            <p:cNvSpPr/>
            <p:nvPr/>
          </p:nvSpPr>
          <p:spPr>
            <a:xfrm>
              <a:off x="1848725" y="4733142"/>
              <a:ext cx="1951452" cy="957262"/>
            </a:xfrm>
            <a:custGeom>
              <a:avLst/>
              <a:gdLst>
                <a:gd name="connsiteX0" fmla="*/ 1020010 w 1951452"/>
                <a:gd name="connsiteY0" fmla="*/ 185737 h 957262"/>
                <a:gd name="connsiteX1" fmla="*/ 1191460 w 1951452"/>
                <a:gd name="connsiteY1" fmla="*/ 200025 h 957262"/>
                <a:gd name="connsiteX2" fmla="*/ 1220035 w 1951452"/>
                <a:gd name="connsiteY2" fmla="*/ 185737 h 957262"/>
                <a:gd name="connsiteX3" fmla="*/ 1248610 w 1951452"/>
                <a:gd name="connsiteY3" fmla="*/ 176212 h 957262"/>
                <a:gd name="connsiteX4" fmla="*/ 1262897 w 1951452"/>
                <a:gd name="connsiteY4" fmla="*/ 171450 h 957262"/>
                <a:gd name="connsiteX5" fmla="*/ 1310522 w 1951452"/>
                <a:gd name="connsiteY5" fmla="*/ 176212 h 957262"/>
                <a:gd name="connsiteX6" fmla="*/ 1324810 w 1951452"/>
                <a:gd name="connsiteY6" fmla="*/ 185737 h 957262"/>
                <a:gd name="connsiteX7" fmla="*/ 1358147 w 1951452"/>
                <a:gd name="connsiteY7" fmla="*/ 204787 h 957262"/>
                <a:gd name="connsiteX8" fmla="*/ 1372435 w 1951452"/>
                <a:gd name="connsiteY8" fmla="*/ 214312 h 957262"/>
                <a:gd name="connsiteX9" fmla="*/ 1386722 w 1951452"/>
                <a:gd name="connsiteY9" fmla="*/ 219075 h 957262"/>
                <a:gd name="connsiteX10" fmla="*/ 1510547 w 1951452"/>
                <a:gd name="connsiteY10" fmla="*/ 223837 h 957262"/>
                <a:gd name="connsiteX11" fmla="*/ 1529597 w 1951452"/>
                <a:gd name="connsiteY11" fmla="*/ 228600 h 957262"/>
                <a:gd name="connsiteX12" fmla="*/ 1558172 w 1951452"/>
                <a:gd name="connsiteY12" fmla="*/ 247650 h 957262"/>
                <a:gd name="connsiteX13" fmla="*/ 1691522 w 1951452"/>
                <a:gd name="connsiteY13" fmla="*/ 257175 h 957262"/>
                <a:gd name="connsiteX14" fmla="*/ 1715335 w 1951452"/>
                <a:gd name="connsiteY14" fmla="*/ 276225 h 957262"/>
                <a:gd name="connsiteX15" fmla="*/ 1743910 w 1951452"/>
                <a:gd name="connsiteY15" fmla="*/ 295275 h 957262"/>
                <a:gd name="connsiteX16" fmla="*/ 1796297 w 1951452"/>
                <a:gd name="connsiteY16" fmla="*/ 280987 h 957262"/>
                <a:gd name="connsiteX17" fmla="*/ 1810585 w 1951452"/>
                <a:gd name="connsiteY17" fmla="*/ 276225 h 957262"/>
                <a:gd name="connsiteX18" fmla="*/ 1824872 w 1951452"/>
                <a:gd name="connsiteY18" fmla="*/ 271462 h 957262"/>
                <a:gd name="connsiteX19" fmla="*/ 1853447 w 1951452"/>
                <a:gd name="connsiteY19" fmla="*/ 266700 h 957262"/>
                <a:gd name="connsiteX20" fmla="*/ 1905835 w 1951452"/>
                <a:gd name="connsiteY20" fmla="*/ 276225 h 957262"/>
                <a:gd name="connsiteX21" fmla="*/ 1920122 w 1951452"/>
                <a:gd name="connsiteY21" fmla="*/ 285750 h 957262"/>
                <a:gd name="connsiteX22" fmla="*/ 1924885 w 1951452"/>
                <a:gd name="connsiteY22" fmla="*/ 395287 h 957262"/>
                <a:gd name="connsiteX23" fmla="*/ 1929647 w 1951452"/>
                <a:gd name="connsiteY23" fmla="*/ 500062 h 957262"/>
                <a:gd name="connsiteX24" fmla="*/ 1934410 w 1951452"/>
                <a:gd name="connsiteY24" fmla="*/ 514350 h 957262"/>
                <a:gd name="connsiteX25" fmla="*/ 1943935 w 1951452"/>
                <a:gd name="connsiteY25" fmla="*/ 528637 h 957262"/>
                <a:gd name="connsiteX26" fmla="*/ 1943935 w 1951452"/>
                <a:gd name="connsiteY26" fmla="*/ 595312 h 957262"/>
                <a:gd name="connsiteX27" fmla="*/ 1924885 w 1951452"/>
                <a:gd name="connsiteY27" fmla="*/ 623887 h 957262"/>
                <a:gd name="connsiteX28" fmla="*/ 1910597 w 1951452"/>
                <a:gd name="connsiteY28" fmla="*/ 652462 h 957262"/>
                <a:gd name="connsiteX29" fmla="*/ 1901072 w 1951452"/>
                <a:gd name="connsiteY29" fmla="*/ 681037 h 957262"/>
                <a:gd name="connsiteX30" fmla="*/ 1896310 w 1951452"/>
                <a:gd name="connsiteY30" fmla="*/ 695325 h 957262"/>
                <a:gd name="connsiteX31" fmla="*/ 1891547 w 1951452"/>
                <a:gd name="connsiteY31" fmla="*/ 719137 h 957262"/>
                <a:gd name="connsiteX32" fmla="*/ 1886785 w 1951452"/>
                <a:gd name="connsiteY32" fmla="*/ 747712 h 957262"/>
                <a:gd name="connsiteX33" fmla="*/ 1877260 w 1951452"/>
                <a:gd name="connsiteY33" fmla="*/ 776287 h 957262"/>
                <a:gd name="connsiteX34" fmla="*/ 1872497 w 1951452"/>
                <a:gd name="connsiteY34" fmla="*/ 795337 h 957262"/>
                <a:gd name="connsiteX35" fmla="*/ 1862972 w 1951452"/>
                <a:gd name="connsiteY35" fmla="*/ 823912 h 957262"/>
                <a:gd name="connsiteX36" fmla="*/ 1858210 w 1951452"/>
                <a:gd name="connsiteY36" fmla="*/ 842962 h 957262"/>
                <a:gd name="connsiteX37" fmla="*/ 1834397 w 1951452"/>
                <a:gd name="connsiteY37" fmla="*/ 871537 h 957262"/>
                <a:gd name="connsiteX38" fmla="*/ 1810585 w 1951452"/>
                <a:gd name="connsiteY38" fmla="*/ 900112 h 957262"/>
                <a:gd name="connsiteX39" fmla="*/ 1796297 w 1951452"/>
                <a:gd name="connsiteY39" fmla="*/ 909637 h 957262"/>
                <a:gd name="connsiteX40" fmla="*/ 1767722 w 1951452"/>
                <a:gd name="connsiteY40" fmla="*/ 928687 h 957262"/>
                <a:gd name="connsiteX41" fmla="*/ 1739147 w 1951452"/>
                <a:gd name="connsiteY41" fmla="*/ 947737 h 957262"/>
                <a:gd name="connsiteX42" fmla="*/ 1710572 w 1951452"/>
                <a:gd name="connsiteY42" fmla="*/ 957262 h 957262"/>
                <a:gd name="connsiteX43" fmla="*/ 1496260 w 1951452"/>
                <a:gd name="connsiteY43" fmla="*/ 952500 h 957262"/>
                <a:gd name="connsiteX44" fmla="*/ 1467685 w 1951452"/>
                <a:gd name="connsiteY44" fmla="*/ 942975 h 957262"/>
                <a:gd name="connsiteX45" fmla="*/ 1453397 w 1951452"/>
                <a:gd name="connsiteY45" fmla="*/ 938212 h 957262"/>
                <a:gd name="connsiteX46" fmla="*/ 1372435 w 1951452"/>
                <a:gd name="connsiteY46" fmla="*/ 933450 h 957262"/>
                <a:gd name="connsiteX47" fmla="*/ 1358147 w 1951452"/>
                <a:gd name="connsiteY47" fmla="*/ 928687 h 957262"/>
                <a:gd name="connsiteX48" fmla="*/ 1315285 w 1951452"/>
                <a:gd name="connsiteY48" fmla="*/ 904875 h 957262"/>
                <a:gd name="connsiteX49" fmla="*/ 1248610 w 1951452"/>
                <a:gd name="connsiteY49" fmla="*/ 900112 h 957262"/>
                <a:gd name="connsiteX50" fmla="*/ 1220035 w 1951452"/>
                <a:gd name="connsiteY50" fmla="*/ 885825 h 957262"/>
                <a:gd name="connsiteX51" fmla="*/ 1191460 w 1951452"/>
                <a:gd name="connsiteY51" fmla="*/ 857250 h 957262"/>
                <a:gd name="connsiteX52" fmla="*/ 1177172 w 1951452"/>
                <a:gd name="connsiteY52" fmla="*/ 852487 h 957262"/>
                <a:gd name="connsiteX53" fmla="*/ 1158122 w 1951452"/>
                <a:gd name="connsiteY53" fmla="*/ 842962 h 957262"/>
                <a:gd name="connsiteX54" fmla="*/ 1134310 w 1951452"/>
                <a:gd name="connsiteY54" fmla="*/ 838200 h 957262"/>
                <a:gd name="connsiteX55" fmla="*/ 1105735 w 1951452"/>
                <a:gd name="connsiteY55" fmla="*/ 828675 h 957262"/>
                <a:gd name="connsiteX56" fmla="*/ 1086685 w 1951452"/>
                <a:gd name="connsiteY56" fmla="*/ 823912 h 957262"/>
                <a:gd name="connsiteX57" fmla="*/ 1072397 w 1951452"/>
                <a:gd name="connsiteY57" fmla="*/ 814387 h 957262"/>
                <a:gd name="connsiteX58" fmla="*/ 905710 w 1951452"/>
                <a:gd name="connsiteY58" fmla="*/ 814387 h 957262"/>
                <a:gd name="connsiteX59" fmla="*/ 858085 w 1951452"/>
                <a:gd name="connsiteY59" fmla="*/ 819150 h 957262"/>
                <a:gd name="connsiteX60" fmla="*/ 839035 w 1951452"/>
                <a:gd name="connsiteY60" fmla="*/ 823912 h 957262"/>
                <a:gd name="connsiteX61" fmla="*/ 815222 w 1951452"/>
                <a:gd name="connsiteY61" fmla="*/ 828675 h 957262"/>
                <a:gd name="connsiteX62" fmla="*/ 800935 w 1951452"/>
                <a:gd name="connsiteY62" fmla="*/ 833437 h 957262"/>
                <a:gd name="connsiteX63" fmla="*/ 772360 w 1951452"/>
                <a:gd name="connsiteY63" fmla="*/ 852487 h 957262"/>
                <a:gd name="connsiteX64" fmla="*/ 762835 w 1951452"/>
                <a:gd name="connsiteY64" fmla="*/ 866775 h 957262"/>
                <a:gd name="connsiteX65" fmla="*/ 734260 w 1951452"/>
                <a:gd name="connsiteY65" fmla="*/ 881062 h 957262"/>
                <a:gd name="connsiteX66" fmla="*/ 686635 w 1951452"/>
                <a:gd name="connsiteY66" fmla="*/ 876300 h 957262"/>
                <a:gd name="connsiteX67" fmla="*/ 658060 w 1951452"/>
                <a:gd name="connsiteY67" fmla="*/ 857250 h 957262"/>
                <a:gd name="connsiteX68" fmla="*/ 648535 w 1951452"/>
                <a:gd name="connsiteY68" fmla="*/ 842962 h 957262"/>
                <a:gd name="connsiteX69" fmla="*/ 619960 w 1951452"/>
                <a:gd name="connsiteY69" fmla="*/ 823912 h 957262"/>
                <a:gd name="connsiteX70" fmla="*/ 596147 w 1951452"/>
                <a:gd name="connsiteY70" fmla="*/ 795337 h 957262"/>
                <a:gd name="connsiteX71" fmla="*/ 581860 w 1951452"/>
                <a:gd name="connsiteY71" fmla="*/ 785812 h 957262"/>
                <a:gd name="connsiteX72" fmla="*/ 567572 w 1951452"/>
                <a:gd name="connsiteY72" fmla="*/ 766762 h 957262"/>
                <a:gd name="connsiteX73" fmla="*/ 515185 w 1951452"/>
                <a:gd name="connsiteY73" fmla="*/ 723900 h 957262"/>
                <a:gd name="connsiteX74" fmla="*/ 491372 w 1951452"/>
                <a:gd name="connsiteY74" fmla="*/ 704850 h 957262"/>
                <a:gd name="connsiteX75" fmla="*/ 458035 w 1951452"/>
                <a:gd name="connsiteY75" fmla="*/ 681037 h 957262"/>
                <a:gd name="connsiteX76" fmla="*/ 443747 w 1951452"/>
                <a:gd name="connsiteY76" fmla="*/ 676275 h 957262"/>
                <a:gd name="connsiteX77" fmla="*/ 329447 w 1951452"/>
                <a:gd name="connsiteY77" fmla="*/ 652462 h 957262"/>
                <a:gd name="connsiteX78" fmla="*/ 315160 w 1951452"/>
                <a:gd name="connsiteY78" fmla="*/ 638175 h 957262"/>
                <a:gd name="connsiteX79" fmla="*/ 291347 w 1951452"/>
                <a:gd name="connsiteY79" fmla="*/ 633412 h 957262"/>
                <a:gd name="connsiteX80" fmla="*/ 196097 w 1951452"/>
                <a:gd name="connsiteY80" fmla="*/ 638175 h 957262"/>
                <a:gd name="connsiteX81" fmla="*/ 153235 w 1951452"/>
                <a:gd name="connsiteY81" fmla="*/ 647700 h 957262"/>
                <a:gd name="connsiteX82" fmla="*/ 100847 w 1951452"/>
                <a:gd name="connsiteY82" fmla="*/ 638175 h 957262"/>
                <a:gd name="connsiteX83" fmla="*/ 86560 w 1951452"/>
                <a:gd name="connsiteY83" fmla="*/ 576262 h 957262"/>
                <a:gd name="connsiteX84" fmla="*/ 77035 w 1951452"/>
                <a:gd name="connsiteY84" fmla="*/ 538162 h 957262"/>
                <a:gd name="connsiteX85" fmla="*/ 72272 w 1951452"/>
                <a:gd name="connsiteY85" fmla="*/ 519112 h 957262"/>
                <a:gd name="connsiteX86" fmla="*/ 62747 w 1951452"/>
                <a:gd name="connsiteY86" fmla="*/ 504825 h 957262"/>
                <a:gd name="connsiteX87" fmla="*/ 53222 w 1951452"/>
                <a:gd name="connsiteY87" fmla="*/ 471487 h 957262"/>
                <a:gd name="connsiteX88" fmla="*/ 48460 w 1951452"/>
                <a:gd name="connsiteY88" fmla="*/ 457200 h 957262"/>
                <a:gd name="connsiteX89" fmla="*/ 29410 w 1951452"/>
                <a:gd name="connsiteY89" fmla="*/ 428625 h 957262"/>
                <a:gd name="connsiteX90" fmla="*/ 15122 w 1951452"/>
                <a:gd name="connsiteY90" fmla="*/ 423862 h 957262"/>
                <a:gd name="connsiteX91" fmla="*/ 10360 w 1951452"/>
                <a:gd name="connsiteY91" fmla="*/ 409575 h 957262"/>
                <a:gd name="connsiteX92" fmla="*/ 835 w 1951452"/>
                <a:gd name="connsiteY92" fmla="*/ 395287 h 957262"/>
                <a:gd name="connsiteX93" fmla="*/ 15122 w 1951452"/>
                <a:gd name="connsiteY93" fmla="*/ 352425 h 957262"/>
                <a:gd name="connsiteX94" fmla="*/ 24647 w 1951452"/>
                <a:gd name="connsiteY94" fmla="*/ 323850 h 957262"/>
                <a:gd name="connsiteX95" fmla="*/ 34172 w 1951452"/>
                <a:gd name="connsiteY95" fmla="*/ 295275 h 957262"/>
                <a:gd name="connsiteX96" fmla="*/ 38935 w 1951452"/>
                <a:gd name="connsiteY96" fmla="*/ 280987 h 957262"/>
                <a:gd name="connsiteX97" fmla="*/ 48460 w 1951452"/>
                <a:gd name="connsiteY97" fmla="*/ 266700 h 957262"/>
                <a:gd name="connsiteX98" fmla="*/ 62747 w 1951452"/>
                <a:gd name="connsiteY98" fmla="*/ 180975 h 957262"/>
                <a:gd name="connsiteX99" fmla="*/ 67510 w 1951452"/>
                <a:gd name="connsiteY99" fmla="*/ 166687 h 957262"/>
                <a:gd name="connsiteX100" fmla="*/ 81797 w 1951452"/>
                <a:gd name="connsiteY100" fmla="*/ 157162 h 957262"/>
                <a:gd name="connsiteX101" fmla="*/ 115135 w 1951452"/>
                <a:gd name="connsiteY101" fmla="*/ 119062 h 957262"/>
                <a:gd name="connsiteX102" fmla="*/ 119897 w 1951452"/>
                <a:gd name="connsiteY102" fmla="*/ 104775 h 957262"/>
                <a:gd name="connsiteX103" fmla="*/ 134185 w 1951452"/>
                <a:gd name="connsiteY103" fmla="*/ 71437 h 957262"/>
                <a:gd name="connsiteX104" fmla="*/ 143710 w 1951452"/>
                <a:gd name="connsiteY104" fmla="*/ 38100 h 957262"/>
                <a:gd name="connsiteX105" fmla="*/ 186572 w 1951452"/>
                <a:gd name="connsiteY105" fmla="*/ 4762 h 957262"/>
                <a:gd name="connsiteX106" fmla="*/ 210385 w 1951452"/>
                <a:gd name="connsiteY106" fmla="*/ 0 h 957262"/>
                <a:gd name="connsiteX107" fmla="*/ 267535 w 1951452"/>
                <a:gd name="connsiteY107" fmla="*/ 4762 h 957262"/>
                <a:gd name="connsiteX108" fmla="*/ 281822 w 1951452"/>
                <a:gd name="connsiteY108" fmla="*/ 9525 h 957262"/>
                <a:gd name="connsiteX109" fmla="*/ 386597 w 1951452"/>
                <a:gd name="connsiteY109" fmla="*/ 14287 h 957262"/>
                <a:gd name="connsiteX110" fmla="*/ 400885 w 1951452"/>
                <a:gd name="connsiteY110" fmla="*/ 19050 h 957262"/>
                <a:gd name="connsiteX111" fmla="*/ 429460 w 1951452"/>
                <a:gd name="connsiteY111" fmla="*/ 42862 h 957262"/>
                <a:gd name="connsiteX112" fmla="*/ 486610 w 1951452"/>
                <a:gd name="connsiteY112" fmla="*/ 38100 h 957262"/>
                <a:gd name="connsiteX113" fmla="*/ 515185 w 1951452"/>
                <a:gd name="connsiteY113" fmla="*/ 28575 h 957262"/>
                <a:gd name="connsiteX114" fmla="*/ 534235 w 1951452"/>
                <a:gd name="connsiteY114" fmla="*/ 23812 h 957262"/>
                <a:gd name="connsiteX115" fmla="*/ 553285 w 1951452"/>
                <a:gd name="connsiteY115" fmla="*/ 28575 h 957262"/>
                <a:gd name="connsiteX116" fmla="*/ 581860 w 1951452"/>
                <a:gd name="connsiteY116" fmla="*/ 42862 h 957262"/>
                <a:gd name="connsiteX117" fmla="*/ 686635 w 1951452"/>
                <a:gd name="connsiteY117" fmla="*/ 47625 h 957262"/>
                <a:gd name="connsiteX118" fmla="*/ 715210 w 1951452"/>
                <a:gd name="connsiteY118" fmla="*/ 57150 h 957262"/>
                <a:gd name="connsiteX119" fmla="*/ 743785 w 1951452"/>
                <a:gd name="connsiteY119" fmla="*/ 76200 h 957262"/>
                <a:gd name="connsiteX120" fmla="*/ 758072 w 1951452"/>
                <a:gd name="connsiteY120" fmla="*/ 85725 h 957262"/>
                <a:gd name="connsiteX121" fmla="*/ 777122 w 1951452"/>
                <a:gd name="connsiteY121" fmla="*/ 100012 h 957262"/>
                <a:gd name="connsiteX122" fmla="*/ 791410 w 1951452"/>
                <a:gd name="connsiteY122" fmla="*/ 104775 h 957262"/>
                <a:gd name="connsiteX123" fmla="*/ 805697 w 1951452"/>
                <a:gd name="connsiteY123" fmla="*/ 114300 h 957262"/>
                <a:gd name="connsiteX124" fmla="*/ 834272 w 1951452"/>
                <a:gd name="connsiteY124" fmla="*/ 123825 h 957262"/>
                <a:gd name="connsiteX125" fmla="*/ 858085 w 1951452"/>
                <a:gd name="connsiteY125" fmla="*/ 142875 h 957262"/>
                <a:gd name="connsiteX126" fmla="*/ 900947 w 1951452"/>
                <a:gd name="connsiteY126" fmla="*/ 166687 h 957262"/>
                <a:gd name="connsiteX127" fmla="*/ 915235 w 1951452"/>
                <a:gd name="connsiteY127" fmla="*/ 176212 h 957262"/>
                <a:gd name="connsiteX128" fmla="*/ 1020010 w 1951452"/>
                <a:gd name="connsiteY128" fmla="*/ 185737 h 95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1951452" h="957262">
                  <a:moveTo>
                    <a:pt x="1020010" y="185737"/>
                  </a:moveTo>
                  <a:cubicBezTo>
                    <a:pt x="1066048" y="189706"/>
                    <a:pt x="1072117" y="200025"/>
                    <a:pt x="1191460" y="200025"/>
                  </a:cubicBezTo>
                  <a:cubicBezTo>
                    <a:pt x="1204484" y="200025"/>
                    <a:pt x="1209202" y="190551"/>
                    <a:pt x="1220035" y="185737"/>
                  </a:cubicBezTo>
                  <a:cubicBezTo>
                    <a:pt x="1229210" y="181659"/>
                    <a:pt x="1239085" y="179387"/>
                    <a:pt x="1248610" y="176212"/>
                  </a:cubicBezTo>
                  <a:lnTo>
                    <a:pt x="1262897" y="171450"/>
                  </a:lnTo>
                  <a:cubicBezTo>
                    <a:pt x="1278772" y="173037"/>
                    <a:pt x="1294976" y="172625"/>
                    <a:pt x="1310522" y="176212"/>
                  </a:cubicBezTo>
                  <a:cubicBezTo>
                    <a:pt x="1316099" y="177499"/>
                    <a:pt x="1320152" y="182410"/>
                    <a:pt x="1324810" y="185737"/>
                  </a:cubicBezTo>
                  <a:cubicBezTo>
                    <a:pt x="1350039" y="203758"/>
                    <a:pt x="1334961" y="197059"/>
                    <a:pt x="1358147" y="204787"/>
                  </a:cubicBezTo>
                  <a:cubicBezTo>
                    <a:pt x="1362910" y="207962"/>
                    <a:pt x="1367315" y="211752"/>
                    <a:pt x="1372435" y="214312"/>
                  </a:cubicBezTo>
                  <a:cubicBezTo>
                    <a:pt x="1376925" y="216557"/>
                    <a:pt x="1381714" y="218730"/>
                    <a:pt x="1386722" y="219075"/>
                  </a:cubicBezTo>
                  <a:cubicBezTo>
                    <a:pt x="1427930" y="221917"/>
                    <a:pt x="1469272" y="222250"/>
                    <a:pt x="1510547" y="223837"/>
                  </a:cubicBezTo>
                  <a:cubicBezTo>
                    <a:pt x="1516897" y="225425"/>
                    <a:pt x="1523743" y="225673"/>
                    <a:pt x="1529597" y="228600"/>
                  </a:cubicBezTo>
                  <a:cubicBezTo>
                    <a:pt x="1539836" y="233720"/>
                    <a:pt x="1546880" y="245768"/>
                    <a:pt x="1558172" y="247650"/>
                  </a:cubicBezTo>
                  <a:cubicBezTo>
                    <a:pt x="1621232" y="258159"/>
                    <a:pt x="1577101" y="251973"/>
                    <a:pt x="1691522" y="257175"/>
                  </a:cubicBezTo>
                  <a:cubicBezTo>
                    <a:pt x="1712824" y="289127"/>
                    <a:pt x="1687730" y="257822"/>
                    <a:pt x="1715335" y="276225"/>
                  </a:cubicBezTo>
                  <a:cubicBezTo>
                    <a:pt x="1751010" y="300008"/>
                    <a:pt x="1709936" y="283950"/>
                    <a:pt x="1743910" y="295275"/>
                  </a:cubicBezTo>
                  <a:cubicBezTo>
                    <a:pt x="1777571" y="288542"/>
                    <a:pt x="1760039" y="293073"/>
                    <a:pt x="1796297" y="280987"/>
                  </a:cubicBezTo>
                  <a:lnTo>
                    <a:pt x="1810585" y="276225"/>
                  </a:lnTo>
                  <a:cubicBezTo>
                    <a:pt x="1815347" y="274638"/>
                    <a:pt x="1819920" y="272287"/>
                    <a:pt x="1824872" y="271462"/>
                  </a:cubicBezTo>
                  <a:lnTo>
                    <a:pt x="1853447" y="266700"/>
                  </a:lnTo>
                  <a:cubicBezTo>
                    <a:pt x="1866585" y="268342"/>
                    <a:pt x="1891150" y="268882"/>
                    <a:pt x="1905835" y="276225"/>
                  </a:cubicBezTo>
                  <a:cubicBezTo>
                    <a:pt x="1910954" y="278785"/>
                    <a:pt x="1915360" y="282575"/>
                    <a:pt x="1920122" y="285750"/>
                  </a:cubicBezTo>
                  <a:cubicBezTo>
                    <a:pt x="1938196" y="339972"/>
                    <a:pt x="1930237" y="304302"/>
                    <a:pt x="1924885" y="395287"/>
                  </a:cubicBezTo>
                  <a:cubicBezTo>
                    <a:pt x="1926472" y="430212"/>
                    <a:pt x="1926859" y="465212"/>
                    <a:pt x="1929647" y="500062"/>
                  </a:cubicBezTo>
                  <a:cubicBezTo>
                    <a:pt x="1930047" y="505066"/>
                    <a:pt x="1932165" y="509860"/>
                    <a:pt x="1934410" y="514350"/>
                  </a:cubicBezTo>
                  <a:cubicBezTo>
                    <a:pt x="1936970" y="519469"/>
                    <a:pt x="1940760" y="523875"/>
                    <a:pt x="1943935" y="528637"/>
                  </a:cubicBezTo>
                  <a:cubicBezTo>
                    <a:pt x="1952467" y="554238"/>
                    <a:pt x="1955346" y="556513"/>
                    <a:pt x="1943935" y="595312"/>
                  </a:cubicBezTo>
                  <a:cubicBezTo>
                    <a:pt x="1940705" y="606294"/>
                    <a:pt x="1928505" y="613027"/>
                    <a:pt x="1924885" y="623887"/>
                  </a:cubicBezTo>
                  <a:cubicBezTo>
                    <a:pt x="1918312" y="643605"/>
                    <a:pt x="1922907" y="633998"/>
                    <a:pt x="1910597" y="652462"/>
                  </a:cubicBezTo>
                  <a:lnTo>
                    <a:pt x="1901072" y="681037"/>
                  </a:lnTo>
                  <a:cubicBezTo>
                    <a:pt x="1899485" y="685800"/>
                    <a:pt x="1897295" y="690402"/>
                    <a:pt x="1896310" y="695325"/>
                  </a:cubicBezTo>
                  <a:cubicBezTo>
                    <a:pt x="1894722" y="703262"/>
                    <a:pt x="1892995" y="711173"/>
                    <a:pt x="1891547" y="719137"/>
                  </a:cubicBezTo>
                  <a:cubicBezTo>
                    <a:pt x="1889820" y="728638"/>
                    <a:pt x="1889127" y="738344"/>
                    <a:pt x="1886785" y="747712"/>
                  </a:cubicBezTo>
                  <a:cubicBezTo>
                    <a:pt x="1884350" y="757452"/>
                    <a:pt x="1879695" y="766547"/>
                    <a:pt x="1877260" y="776287"/>
                  </a:cubicBezTo>
                  <a:cubicBezTo>
                    <a:pt x="1875672" y="782637"/>
                    <a:pt x="1874378" y="789068"/>
                    <a:pt x="1872497" y="795337"/>
                  </a:cubicBezTo>
                  <a:cubicBezTo>
                    <a:pt x="1869612" y="804954"/>
                    <a:pt x="1865407" y="814171"/>
                    <a:pt x="1862972" y="823912"/>
                  </a:cubicBezTo>
                  <a:cubicBezTo>
                    <a:pt x="1861385" y="830262"/>
                    <a:pt x="1860788" y="836946"/>
                    <a:pt x="1858210" y="842962"/>
                  </a:cubicBezTo>
                  <a:cubicBezTo>
                    <a:pt x="1851949" y="857571"/>
                    <a:pt x="1844496" y="859419"/>
                    <a:pt x="1834397" y="871537"/>
                  </a:cubicBezTo>
                  <a:cubicBezTo>
                    <a:pt x="1817367" y="891972"/>
                    <a:pt x="1833354" y="881138"/>
                    <a:pt x="1810585" y="900112"/>
                  </a:cubicBezTo>
                  <a:cubicBezTo>
                    <a:pt x="1806188" y="903776"/>
                    <a:pt x="1800694" y="905973"/>
                    <a:pt x="1796297" y="909637"/>
                  </a:cubicBezTo>
                  <a:cubicBezTo>
                    <a:pt x="1772514" y="929457"/>
                    <a:pt x="1792832" y="920318"/>
                    <a:pt x="1767722" y="928687"/>
                  </a:cubicBezTo>
                  <a:cubicBezTo>
                    <a:pt x="1758197" y="935037"/>
                    <a:pt x="1750007" y="944117"/>
                    <a:pt x="1739147" y="947737"/>
                  </a:cubicBezTo>
                  <a:lnTo>
                    <a:pt x="1710572" y="957262"/>
                  </a:lnTo>
                  <a:cubicBezTo>
                    <a:pt x="1639135" y="955675"/>
                    <a:pt x="1567592" y="956696"/>
                    <a:pt x="1496260" y="952500"/>
                  </a:cubicBezTo>
                  <a:cubicBezTo>
                    <a:pt x="1486237" y="951910"/>
                    <a:pt x="1477210" y="946150"/>
                    <a:pt x="1467685" y="942975"/>
                  </a:cubicBezTo>
                  <a:cubicBezTo>
                    <a:pt x="1462922" y="941387"/>
                    <a:pt x="1458409" y="938507"/>
                    <a:pt x="1453397" y="938212"/>
                  </a:cubicBezTo>
                  <a:lnTo>
                    <a:pt x="1372435" y="933450"/>
                  </a:lnTo>
                  <a:cubicBezTo>
                    <a:pt x="1367672" y="931862"/>
                    <a:pt x="1362536" y="931125"/>
                    <a:pt x="1358147" y="928687"/>
                  </a:cubicBezTo>
                  <a:cubicBezTo>
                    <a:pt x="1345328" y="921565"/>
                    <a:pt x="1331692" y="906805"/>
                    <a:pt x="1315285" y="904875"/>
                  </a:cubicBezTo>
                  <a:cubicBezTo>
                    <a:pt x="1293156" y="902272"/>
                    <a:pt x="1270835" y="901700"/>
                    <a:pt x="1248610" y="900112"/>
                  </a:cubicBezTo>
                  <a:cubicBezTo>
                    <a:pt x="1235369" y="895699"/>
                    <a:pt x="1231115" y="895674"/>
                    <a:pt x="1220035" y="885825"/>
                  </a:cubicBezTo>
                  <a:cubicBezTo>
                    <a:pt x="1209967" y="876876"/>
                    <a:pt x="1204239" y="861510"/>
                    <a:pt x="1191460" y="857250"/>
                  </a:cubicBezTo>
                  <a:cubicBezTo>
                    <a:pt x="1186697" y="855662"/>
                    <a:pt x="1181786" y="854465"/>
                    <a:pt x="1177172" y="852487"/>
                  </a:cubicBezTo>
                  <a:cubicBezTo>
                    <a:pt x="1170647" y="849690"/>
                    <a:pt x="1164857" y="845207"/>
                    <a:pt x="1158122" y="842962"/>
                  </a:cubicBezTo>
                  <a:cubicBezTo>
                    <a:pt x="1150443" y="840402"/>
                    <a:pt x="1142119" y="840330"/>
                    <a:pt x="1134310" y="838200"/>
                  </a:cubicBezTo>
                  <a:cubicBezTo>
                    <a:pt x="1124624" y="835558"/>
                    <a:pt x="1115475" y="831110"/>
                    <a:pt x="1105735" y="828675"/>
                  </a:cubicBezTo>
                  <a:lnTo>
                    <a:pt x="1086685" y="823912"/>
                  </a:lnTo>
                  <a:cubicBezTo>
                    <a:pt x="1081922" y="820737"/>
                    <a:pt x="1077712" y="816513"/>
                    <a:pt x="1072397" y="814387"/>
                  </a:cubicBezTo>
                  <a:cubicBezTo>
                    <a:pt x="1014980" y="791420"/>
                    <a:pt x="978217" y="808663"/>
                    <a:pt x="905710" y="814387"/>
                  </a:cubicBezTo>
                  <a:cubicBezTo>
                    <a:pt x="889805" y="815643"/>
                    <a:pt x="873960" y="817562"/>
                    <a:pt x="858085" y="819150"/>
                  </a:cubicBezTo>
                  <a:cubicBezTo>
                    <a:pt x="851735" y="820737"/>
                    <a:pt x="845425" y="822492"/>
                    <a:pt x="839035" y="823912"/>
                  </a:cubicBezTo>
                  <a:cubicBezTo>
                    <a:pt x="831133" y="825668"/>
                    <a:pt x="823075" y="826712"/>
                    <a:pt x="815222" y="828675"/>
                  </a:cubicBezTo>
                  <a:cubicBezTo>
                    <a:pt x="810352" y="829893"/>
                    <a:pt x="805697" y="831850"/>
                    <a:pt x="800935" y="833437"/>
                  </a:cubicBezTo>
                  <a:cubicBezTo>
                    <a:pt x="791410" y="839787"/>
                    <a:pt x="778710" y="842962"/>
                    <a:pt x="772360" y="852487"/>
                  </a:cubicBezTo>
                  <a:cubicBezTo>
                    <a:pt x="769185" y="857250"/>
                    <a:pt x="766882" y="862728"/>
                    <a:pt x="762835" y="866775"/>
                  </a:cubicBezTo>
                  <a:cubicBezTo>
                    <a:pt x="753603" y="876007"/>
                    <a:pt x="745880" y="877189"/>
                    <a:pt x="734260" y="881062"/>
                  </a:cubicBezTo>
                  <a:cubicBezTo>
                    <a:pt x="718385" y="879475"/>
                    <a:pt x="701863" y="881059"/>
                    <a:pt x="686635" y="876300"/>
                  </a:cubicBezTo>
                  <a:cubicBezTo>
                    <a:pt x="675708" y="872886"/>
                    <a:pt x="658060" y="857250"/>
                    <a:pt x="658060" y="857250"/>
                  </a:cubicBezTo>
                  <a:cubicBezTo>
                    <a:pt x="654885" y="852487"/>
                    <a:pt x="652843" y="846731"/>
                    <a:pt x="648535" y="842962"/>
                  </a:cubicBezTo>
                  <a:cubicBezTo>
                    <a:pt x="639920" y="835424"/>
                    <a:pt x="619960" y="823912"/>
                    <a:pt x="619960" y="823912"/>
                  </a:cubicBezTo>
                  <a:cubicBezTo>
                    <a:pt x="610594" y="809864"/>
                    <a:pt x="609898" y="806797"/>
                    <a:pt x="596147" y="795337"/>
                  </a:cubicBezTo>
                  <a:cubicBezTo>
                    <a:pt x="591750" y="791673"/>
                    <a:pt x="585907" y="789859"/>
                    <a:pt x="581860" y="785812"/>
                  </a:cubicBezTo>
                  <a:cubicBezTo>
                    <a:pt x="576247" y="780199"/>
                    <a:pt x="572882" y="772662"/>
                    <a:pt x="567572" y="766762"/>
                  </a:cubicBezTo>
                  <a:cubicBezTo>
                    <a:pt x="540086" y="736222"/>
                    <a:pt x="545302" y="741970"/>
                    <a:pt x="515185" y="723900"/>
                  </a:cubicBezTo>
                  <a:cubicBezTo>
                    <a:pt x="497110" y="696787"/>
                    <a:pt x="516147" y="719007"/>
                    <a:pt x="491372" y="704850"/>
                  </a:cubicBezTo>
                  <a:cubicBezTo>
                    <a:pt x="476277" y="696224"/>
                    <a:pt x="472773" y="688406"/>
                    <a:pt x="458035" y="681037"/>
                  </a:cubicBezTo>
                  <a:cubicBezTo>
                    <a:pt x="453545" y="678792"/>
                    <a:pt x="448510" y="677862"/>
                    <a:pt x="443747" y="676275"/>
                  </a:cubicBezTo>
                  <a:cubicBezTo>
                    <a:pt x="391359" y="641350"/>
                    <a:pt x="426602" y="657860"/>
                    <a:pt x="329447" y="652462"/>
                  </a:cubicBezTo>
                  <a:cubicBezTo>
                    <a:pt x="324685" y="647700"/>
                    <a:pt x="321184" y="641187"/>
                    <a:pt x="315160" y="638175"/>
                  </a:cubicBezTo>
                  <a:cubicBezTo>
                    <a:pt x="307920" y="634555"/>
                    <a:pt x="299442" y="633412"/>
                    <a:pt x="291347" y="633412"/>
                  </a:cubicBezTo>
                  <a:cubicBezTo>
                    <a:pt x="259557" y="633412"/>
                    <a:pt x="227847" y="636587"/>
                    <a:pt x="196097" y="638175"/>
                  </a:cubicBezTo>
                  <a:cubicBezTo>
                    <a:pt x="182672" y="642650"/>
                    <a:pt x="167481" y="648538"/>
                    <a:pt x="153235" y="647700"/>
                  </a:cubicBezTo>
                  <a:cubicBezTo>
                    <a:pt x="135517" y="646658"/>
                    <a:pt x="118310" y="641350"/>
                    <a:pt x="100847" y="638175"/>
                  </a:cubicBezTo>
                  <a:cubicBezTo>
                    <a:pt x="89794" y="560794"/>
                    <a:pt x="103992" y="645989"/>
                    <a:pt x="86560" y="576262"/>
                  </a:cubicBezTo>
                  <a:lnTo>
                    <a:pt x="77035" y="538162"/>
                  </a:lnTo>
                  <a:cubicBezTo>
                    <a:pt x="75447" y="531812"/>
                    <a:pt x="75903" y="524558"/>
                    <a:pt x="72272" y="519112"/>
                  </a:cubicBezTo>
                  <a:lnTo>
                    <a:pt x="62747" y="504825"/>
                  </a:lnTo>
                  <a:cubicBezTo>
                    <a:pt x="51327" y="470561"/>
                    <a:pt x="65185" y="513356"/>
                    <a:pt x="53222" y="471487"/>
                  </a:cubicBezTo>
                  <a:cubicBezTo>
                    <a:pt x="51843" y="466660"/>
                    <a:pt x="50898" y="461588"/>
                    <a:pt x="48460" y="457200"/>
                  </a:cubicBezTo>
                  <a:cubicBezTo>
                    <a:pt x="42901" y="447193"/>
                    <a:pt x="40270" y="432245"/>
                    <a:pt x="29410" y="428625"/>
                  </a:cubicBezTo>
                  <a:lnTo>
                    <a:pt x="15122" y="423862"/>
                  </a:lnTo>
                  <a:cubicBezTo>
                    <a:pt x="13535" y="419100"/>
                    <a:pt x="12605" y="414065"/>
                    <a:pt x="10360" y="409575"/>
                  </a:cubicBezTo>
                  <a:cubicBezTo>
                    <a:pt x="7800" y="404455"/>
                    <a:pt x="1467" y="400976"/>
                    <a:pt x="835" y="395287"/>
                  </a:cubicBezTo>
                  <a:cubicBezTo>
                    <a:pt x="-2740" y="363112"/>
                    <a:pt x="5740" y="373534"/>
                    <a:pt x="15122" y="352425"/>
                  </a:cubicBezTo>
                  <a:cubicBezTo>
                    <a:pt x="19200" y="343250"/>
                    <a:pt x="21472" y="333375"/>
                    <a:pt x="24647" y="323850"/>
                  </a:cubicBezTo>
                  <a:lnTo>
                    <a:pt x="34172" y="295275"/>
                  </a:lnTo>
                  <a:cubicBezTo>
                    <a:pt x="35760" y="290512"/>
                    <a:pt x="36150" y="285164"/>
                    <a:pt x="38935" y="280987"/>
                  </a:cubicBezTo>
                  <a:lnTo>
                    <a:pt x="48460" y="266700"/>
                  </a:lnTo>
                  <a:cubicBezTo>
                    <a:pt x="53127" y="234024"/>
                    <a:pt x="55332" y="215579"/>
                    <a:pt x="62747" y="180975"/>
                  </a:cubicBezTo>
                  <a:cubicBezTo>
                    <a:pt x="63799" y="176066"/>
                    <a:pt x="64374" y="170607"/>
                    <a:pt x="67510" y="166687"/>
                  </a:cubicBezTo>
                  <a:cubicBezTo>
                    <a:pt x="71086" y="162218"/>
                    <a:pt x="77035" y="160337"/>
                    <a:pt x="81797" y="157162"/>
                  </a:cubicBezTo>
                  <a:cubicBezTo>
                    <a:pt x="104022" y="123824"/>
                    <a:pt x="91322" y="134937"/>
                    <a:pt x="115135" y="119062"/>
                  </a:cubicBezTo>
                  <a:cubicBezTo>
                    <a:pt x="116722" y="114300"/>
                    <a:pt x="117920" y="109389"/>
                    <a:pt x="119897" y="104775"/>
                  </a:cubicBezTo>
                  <a:cubicBezTo>
                    <a:pt x="130781" y="79379"/>
                    <a:pt x="127804" y="93773"/>
                    <a:pt x="134185" y="71437"/>
                  </a:cubicBezTo>
                  <a:cubicBezTo>
                    <a:pt x="134980" y="68653"/>
                    <a:pt x="140853" y="42386"/>
                    <a:pt x="143710" y="38100"/>
                  </a:cubicBezTo>
                  <a:cubicBezTo>
                    <a:pt x="150266" y="28267"/>
                    <a:pt x="179292" y="6218"/>
                    <a:pt x="186572" y="4762"/>
                  </a:cubicBezTo>
                  <a:lnTo>
                    <a:pt x="210385" y="0"/>
                  </a:lnTo>
                  <a:cubicBezTo>
                    <a:pt x="229435" y="1587"/>
                    <a:pt x="248587" y="2236"/>
                    <a:pt x="267535" y="4762"/>
                  </a:cubicBezTo>
                  <a:cubicBezTo>
                    <a:pt x="272511" y="5425"/>
                    <a:pt x="276818" y="9125"/>
                    <a:pt x="281822" y="9525"/>
                  </a:cubicBezTo>
                  <a:cubicBezTo>
                    <a:pt x="316672" y="12313"/>
                    <a:pt x="351672" y="12700"/>
                    <a:pt x="386597" y="14287"/>
                  </a:cubicBezTo>
                  <a:cubicBezTo>
                    <a:pt x="391360" y="15875"/>
                    <a:pt x="396395" y="16805"/>
                    <a:pt x="400885" y="19050"/>
                  </a:cubicBezTo>
                  <a:cubicBezTo>
                    <a:pt x="414144" y="25680"/>
                    <a:pt x="418928" y="32331"/>
                    <a:pt x="429460" y="42862"/>
                  </a:cubicBezTo>
                  <a:cubicBezTo>
                    <a:pt x="448510" y="41275"/>
                    <a:pt x="467754" y="41243"/>
                    <a:pt x="486610" y="38100"/>
                  </a:cubicBezTo>
                  <a:cubicBezTo>
                    <a:pt x="496514" y="36449"/>
                    <a:pt x="505445" y="31010"/>
                    <a:pt x="515185" y="28575"/>
                  </a:cubicBezTo>
                  <a:lnTo>
                    <a:pt x="534235" y="23812"/>
                  </a:lnTo>
                  <a:cubicBezTo>
                    <a:pt x="540585" y="25400"/>
                    <a:pt x="547269" y="25997"/>
                    <a:pt x="553285" y="28575"/>
                  </a:cubicBezTo>
                  <a:cubicBezTo>
                    <a:pt x="568026" y="34893"/>
                    <a:pt x="565408" y="41546"/>
                    <a:pt x="581860" y="42862"/>
                  </a:cubicBezTo>
                  <a:cubicBezTo>
                    <a:pt x="616710" y="45650"/>
                    <a:pt x="651710" y="46037"/>
                    <a:pt x="686635" y="47625"/>
                  </a:cubicBezTo>
                  <a:cubicBezTo>
                    <a:pt x="696160" y="50800"/>
                    <a:pt x="706856" y="51581"/>
                    <a:pt x="715210" y="57150"/>
                  </a:cubicBezTo>
                  <a:lnTo>
                    <a:pt x="743785" y="76200"/>
                  </a:lnTo>
                  <a:cubicBezTo>
                    <a:pt x="748547" y="79375"/>
                    <a:pt x="753493" y="82291"/>
                    <a:pt x="758072" y="85725"/>
                  </a:cubicBezTo>
                  <a:cubicBezTo>
                    <a:pt x="764422" y="90487"/>
                    <a:pt x="770230" y="96074"/>
                    <a:pt x="777122" y="100012"/>
                  </a:cubicBezTo>
                  <a:cubicBezTo>
                    <a:pt x="781481" y="102503"/>
                    <a:pt x="786920" y="102530"/>
                    <a:pt x="791410" y="104775"/>
                  </a:cubicBezTo>
                  <a:cubicBezTo>
                    <a:pt x="796529" y="107335"/>
                    <a:pt x="800467" y="111975"/>
                    <a:pt x="805697" y="114300"/>
                  </a:cubicBezTo>
                  <a:cubicBezTo>
                    <a:pt x="814872" y="118378"/>
                    <a:pt x="834272" y="123825"/>
                    <a:pt x="834272" y="123825"/>
                  </a:cubicBezTo>
                  <a:cubicBezTo>
                    <a:pt x="851871" y="150223"/>
                    <a:pt x="833728" y="129343"/>
                    <a:pt x="858085" y="142875"/>
                  </a:cubicBezTo>
                  <a:cubicBezTo>
                    <a:pt x="907210" y="170167"/>
                    <a:pt x="868620" y="155912"/>
                    <a:pt x="900947" y="166687"/>
                  </a:cubicBezTo>
                  <a:cubicBezTo>
                    <a:pt x="905710" y="169862"/>
                    <a:pt x="910115" y="173652"/>
                    <a:pt x="915235" y="176212"/>
                  </a:cubicBezTo>
                  <a:cubicBezTo>
                    <a:pt x="940826" y="189008"/>
                    <a:pt x="973972" y="181768"/>
                    <a:pt x="1020010" y="185737"/>
                  </a:cubicBezTo>
                  <a:close/>
                </a:path>
              </a:pathLst>
            </a:custGeom>
            <a:solidFill>
              <a:schemeClr val="bg1"/>
            </a:solidFill>
            <a:ln w="3175">
              <a:solidFill>
                <a:srgbClr val="7F7F7F">
                  <a:alpha val="25098"/>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6" name="TextBox 95"/>
            <p:cNvSpPr txBox="1"/>
            <p:nvPr/>
          </p:nvSpPr>
          <p:spPr>
            <a:xfrm rot="638430">
              <a:off x="1880371" y="4974997"/>
              <a:ext cx="1937664" cy="523220"/>
            </a:xfrm>
            <a:prstGeom prst="rect">
              <a:avLst/>
            </a:prstGeom>
            <a:noFill/>
          </p:spPr>
          <p:txBody>
            <a:bodyPr wrap="square" rtlCol="0">
              <a:spAutoFit/>
            </a:bodyPr>
            <a:lstStyle/>
            <a:p>
              <a:pPr algn="ctr"/>
              <a:r>
                <a:rPr lang="fr-FR" sz="2800" b="1" dirty="0">
                  <a:solidFill>
                    <a:schemeClr val="accent5"/>
                  </a:solidFill>
                  <a:latin typeface="Open Sans" panose="020B0606030504020204" pitchFamily="34" charset="0"/>
                  <a:ea typeface="Open Sans" panose="020B0606030504020204" pitchFamily="34" charset="0"/>
                  <a:cs typeface="Open Sans" panose="020B0606030504020204" pitchFamily="34" charset="0"/>
                </a:rPr>
                <a:t>FRIENDS</a:t>
              </a:r>
            </a:p>
          </p:txBody>
        </p:sp>
      </p:grpSp>
      <p:grpSp>
        <p:nvGrpSpPr>
          <p:cNvPr id="17" name="Group 16"/>
          <p:cNvGrpSpPr/>
          <p:nvPr/>
        </p:nvGrpSpPr>
        <p:grpSpPr>
          <a:xfrm>
            <a:off x="8139189" y="3572774"/>
            <a:ext cx="2405579" cy="917403"/>
            <a:chOff x="8139189" y="3572774"/>
            <a:chExt cx="2405579" cy="917403"/>
          </a:xfrm>
        </p:grpSpPr>
        <p:sp>
          <p:nvSpPr>
            <p:cNvPr id="141" name="Freeform 140"/>
            <p:cNvSpPr/>
            <p:nvPr/>
          </p:nvSpPr>
          <p:spPr>
            <a:xfrm>
              <a:off x="8269514" y="4215632"/>
              <a:ext cx="2258969" cy="274545"/>
            </a:xfrm>
            <a:custGeom>
              <a:avLst/>
              <a:gdLst>
                <a:gd name="connsiteX0" fmla="*/ 893235 w 2258969"/>
                <a:gd name="connsiteY0" fmla="*/ 188326 h 274545"/>
                <a:gd name="connsiteX1" fmla="*/ 895343 w 2258969"/>
                <a:gd name="connsiteY1" fmla="*/ 190051 h 274545"/>
                <a:gd name="connsiteX2" fmla="*/ 893491 w 2258969"/>
                <a:gd name="connsiteY2" fmla="*/ 188632 h 274545"/>
                <a:gd name="connsiteX3" fmla="*/ 2219844 w 2258969"/>
                <a:gd name="connsiteY3" fmla="*/ 143596 h 274545"/>
                <a:gd name="connsiteX4" fmla="*/ 2219235 w 2258969"/>
                <a:gd name="connsiteY4" fmla="*/ 144113 h 274545"/>
                <a:gd name="connsiteX5" fmla="*/ 2219286 w 2258969"/>
                <a:gd name="connsiteY5" fmla="*/ 144045 h 274545"/>
                <a:gd name="connsiteX6" fmla="*/ 2219844 w 2258969"/>
                <a:gd name="connsiteY6" fmla="*/ 143596 h 274545"/>
                <a:gd name="connsiteX7" fmla="*/ 0 w 2258969"/>
                <a:gd name="connsiteY7" fmla="*/ 0 h 274545"/>
                <a:gd name="connsiteX8" fmla="*/ 2258969 w 2258969"/>
                <a:gd name="connsiteY8" fmla="*/ 0 h 274545"/>
                <a:gd name="connsiteX9" fmla="*/ 2258039 w 2258969"/>
                <a:gd name="connsiteY9" fmla="*/ 10226 h 274545"/>
                <a:gd name="connsiteX10" fmla="*/ 2253276 w 2258969"/>
                <a:gd name="connsiteY10" fmla="*/ 38801 h 274545"/>
                <a:gd name="connsiteX11" fmla="*/ 2250895 w 2258969"/>
                <a:gd name="connsiteY11" fmla="*/ 50707 h 274545"/>
                <a:gd name="connsiteX12" fmla="*/ 2248514 w 2258969"/>
                <a:gd name="connsiteY12" fmla="*/ 64995 h 274545"/>
                <a:gd name="connsiteX13" fmla="*/ 2243751 w 2258969"/>
                <a:gd name="connsiteY13" fmla="*/ 81663 h 274545"/>
                <a:gd name="connsiteX14" fmla="*/ 2236607 w 2258969"/>
                <a:gd name="connsiteY14" fmla="*/ 105476 h 274545"/>
                <a:gd name="connsiteX15" fmla="*/ 2219939 w 2258969"/>
                <a:gd name="connsiteY15" fmla="*/ 136432 h 274545"/>
                <a:gd name="connsiteX16" fmla="*/ 2216877 w 2258969"/>
                <a:gd name="connsiteY16" fmla="*/ 146114 h 274545"/>
                <a:gd name="connsiteX17" fmla="*/ 2219235 w 2258969"/>
                <a:gd name="connsiteY17" fmla="*/ 144113 h 274545"/>
                <a:gd name="connsiteX18" fmla="*/ 2214701 w 2258969"/>
                <a:gd name="connsiteY18" fmla="*/ 150121 h 274545"/>
                <a:gd name="connsiteX19" fmla="*/ 2205651 w 2258969"/>
                <a:gd name="connsiteY19" fmla="*/ 162626 h 274545"/>
                <a:gd name="connsiteX20" fmla="*/ 2174695 w 2258969"/>
                <a:gd name="connsiteY20" fmla="*/ 167388 h 274545"/>
                <a:gd name="connsiteX21" fmla="*/ 2160407 w 2258969"/>
                <a:gd name="connsiteY21" fmla="*/ 169770 h 274545"/>
                <a:gd name="connsiteX22" fmla="*/ 2150882 w 2258969"/>
                <a:gd name="connsiteY22" fmla="*/ 172151 h 274545"/>
                <a:gd name="connsiteX23" fmla="*/ 2122307 w 2258969"/>
                <a:gd name="connsiteY23" fmla="*/ 176913 h 274545"/>
                <a:gd name="connsiteX24" fmla="*/ 2105639 w 2258969"/>
                <a:gd name="connsiteY24" fmla="*/ 181676 h 274545"/>
                <a:gd name="connsiteX25" fmla="*/ 2091351 w 2258969"/>
                <a:gd name="connsiteY25" fmla="*/ 188820 h 274545"/>
                <a:gd name="connsiteX26" fmla="*/ 2074682 w 2258969"/>
                <a:gd name="connsiteY26" fmla="*/ 195963 h 274545"/>
                <a:gd name="connsiteX27" fmla="*/ 2055632 w 2258969"/>
                <a:gd name="connsiteY27" fmla="*/ 205488 h 274545"/>
                <a:gd name="connsiteX28" fmla="*/ 2046107 w 2258969"/>
                <a:gd name="connsiteY28" fmla="*/ 212632 h 274545"/>
                <a:gd name="connsiteX29" fmla="*/ 2015151 w 2258969"/>
                <a:gd name="connsiteY29" fmla="*/ 224538 h 274545"/>
                <a:gd name="connsiteX30" fmla="*/ 1998482 w 2258969"/>
                <a:gd name="connsiteY30" fmla="*/ 229301 h 274545"/>
                <a:gd name="connsiteX31" fmla="*/ 1991339 w 2258969"/>
                <a:gd name="connsiteY31" fmla="*/ 234063 h 274545"/>
                <a:gd name="connsiteX32" fmla="*/ 1984195 w 2258969"/>
                <a:gd name="connsiteY32" fmla="*/ 236445 h 274545"/>
                <a:gd name="connsiteX33" fmla="*/ 1974670 w 2258969"/>
                <a:gd name="connsiteY33" fmla="*/ 241207 h 274545"/>
                <a:gd name="connsiteX34" fmla="*/ 1955620 w 2258969"/>
                <a:gd name="connsiteY34" fmla="*/ 245970 h 274545"/>
                <a:gd name="connsiteX35" fmla="*/ 1948476 w 2258969"/>
                <a:gd name="connsiteY35" fmla="*/ 248351 h 274545"/>
                <a:gd name="connsiteX36" fmla="*/ 1936570 w 2258969"/>
                <a:gd name="connsiteY36" fmla="*/ 250732 h 274545"/>
                <a:gd name="connsiteX37" fmla="*/ 1879420 w 2258969"/>
                <a:gd name="connsiteY37" fmla="*/ 253113 h 274545"/>
                <a:gd name="connsiteX38" fmla="*/ 1874657 w 2258969"/>
                <a:gd name="connsiteY38" fmla="*/ 245970 h 274545"/>
                <a:gd name="connsiteX39" fmla="*/ 1865132 w 2258969"/>
                <a:gd name="connsiteY39" fmla="*/ 238826 h 274545"/>
                <a:gd name="connsiteX40" fmla="*/ 1853226 w 2258969"/>
                <a:gd name="connsiteY40" fmla="*/ 229301 h 274545"/>
                <a:gd name="connsiteX41" fmla="*/ 1838939 w 2258969"/>
                <a:gd name="connsiteY41" fmla="*/ 219776 h 274545"/>
                <a:gd name="connsiteX42" fmla="*/ 1827032 w 2258969"/>
                <a:gd name="connsiteY42" fmla="*/ 217395 h 274545"/>
                <a:gd name="connsiteX43" fmla="*/ 1817507 w 2258969"/>
                <a:gd name="connsiteY43" fmla="*/ 210251 h 274545"/>
                <a:gd name="connsiteX44" fmla="*/ 1798457 w 2258969"/>
                <a:gd name="connsiteY44" fmla="*/ 198345 h 274545"/>
                <a:gd name="connsiteX45" fmla="*/ 1777026 w 2258969"/>
                <a:gd name="connsiteY45" fmla="*/ 188820 h 274545"/>
                <a:gd name="connsiteX46" fmla="*/ 1765120 w 2258969"/>
                <a:gd name="connsiteY46" fmla="*/ 186438 h 274545"/>
                <a:gd name="connsiteX47" fmla="*/ 1722257 w 2258969"/>
                <a:gd name="connsiteY47" fmla="*/ 181676 h 274545"/>
                <a:gd name="connsiteX48" fmla="*/ 1710351 w 2258969"/>
                <a:gd name="connsiteY48" fmla="*/ 179295 h 274545"/>
                <a:gd name="connsiteX49" fmla="*/ 1691301 w 2258969"/>
                <a:gd name="connsiteY49" fmla="*/ 172151 h 274545"/>
                <a:gd name="connsiteX50" fmla="*/ 1677014 w 2258969"/>
                <a:gd name="connsiteY50" fmla="*/ 169770 h 274545"/>
                <a:gd name="connsiteX51" fmla="*/ 1669870 w 2258969"/>
                <a:gd name="connsiteY51" fmla="*/ 167388 h 274545"/>
                <a:gd name="connsiteX52" fmla="*/ 1660345 w 2258969"/>
                <a:gd name="connsiteY52" fmla="*/ 165007 h 274545"/>
                <a:gd name="connsiteX53" fmla="*/ 1638914 w 2258969"/>
                <a:gd name="connsiteY53" fmla="*/ 162626 h 274545"/>
                <a:gd name="connsiteX54" fmla="*/ 1631770 w 2258969"/>
                <a:gd name="connsiteY54" fmla="*/ 155482 h 274545"/>
                <a:gd name="connsiteX55" fmla="*/ 1617482 w 2258969"/>
                <a:gd name="connsiteY55" fmla="*/ 145957 h 274545"/>
                <a:gd name="connsiteX56" fmla="*/ 1610339 w 2258969"/>
                <a:gd name="connsiteY56" fmla="*/ 138813 h 274545"/>
                <a:gd name="connsiteX57" fmla="*/ 1598432 w 2258969"/>
                <a:gd name="connsiteY57" fmla="*/ 124526 h 274545"/>
                <a:gd name="connsiteX58" fmla="*/ 1591289 w 2258969"/>
                <a:gd name="connsiteY58" fmla="*/ 122145 h 274545"/>
                <a:gd name="connsiteX59" fmla="*/ 1577001 w 2258969"/>
                <a:gd name="connsiteY59" fmla="*/ 126907 h 274545"/>
                <a:gd name="connsiteX60" fmla="*/ 1555570 w 2258969"/>
                <a:gd name="connsiteY60" fmla="*/ 136432 h 274545"/>
                <a:gd name="connsiteX61" fmla="*/ 1548426 w 2258969"/>
                <a:gd name="connsiteY61" fmla="*/ 138813 h 274545"/>
                <a:gd name="connsiteX62" fmla="*/ 1538901 w 2258969"/>
                <a:gd name="connsiteY62" fmla="*/ 141195 h 274545"/>
                <a:gd name="connsiteX63" fmla="*/ 1529376 w 2258969"/>
                <a:gd name="connsiteY63" fmla="*/ 145957 h 274545"/>
                <a:gd name="connsiteX64" fmla="*/ 1510326 w 2258969"/>
                <a:gd name="connsiteY64" fmla="*/ 150720 h 274545"/>
                <a:gd name="connsiteX65" fmla="*/ 1472226 w 2258969"/>
                <a:gd name="connsiteY65" fmla="*/ 153101 h 274545"/>
                <a:gd name="connsiteX66" fmla="*/ 1465082 w 2258969"/>
                <a:gd name="connsiteY66" fmla="*/ 150720 h 274545"/>
                <a:gd name="connsiteX67" fmla="*/ 1438889 w 2258969"/>
                <a:gd name="connsiteY67" fmla="*/ 148338 h 274545"/>
                <a:gd name="connsiteX68" fmla="*/ 1400789 w 2258969"/>
                <a:gd name="connsiteY68" fmla="*/ 150720 h 274545"/>
                <a:gd name="connsiteX69" fmla="*/ 1374595 w 2258969"/>
                <a:gd name="connsiteY69" fmla="*/ 157863 h 274545"/>
                <a:gd name="connsiteX70" fmla="*/ 1365070 w 2258969"/>
                <a:gd name="connsiteY70" fmla="*/ 160245 h 274545"/>
                <a:gd name="connsiteX71" fmla="*/ 1331732 w 2258969"/>
                <a:gd name="connsiteY71" fmla="*/ 165007 h 274545"/>
                <a:gd name="connsiteX72" fmla="*/ 1324589 w 2258969"/>
                <a:gd name="connsiteY72" fmla="*/ 167388 h 274545"/>
                <a:gd name="connsiteX73" fmla="*/ 1317445 w 2258969"/>
                <a:gd name="connsiteY73" fmla="*/ 172151 h 274545"/>
                <a:gd name="connsiteX74" fmla="*/ 1300776 w 2258969"/>
                <a:gd name="connsiteY74" fmla="*/ 176913 h 274545"/>
                <a:gd name="connsiteX75" fmla="*/ 1279345 w 2258969"/>
                <a:gd name="connsiteY75" fmla="*/ 188820 h 274545"/>
                <a:gd name="connsiteX76" fmla="*/ 1272201 w 2258969"/>
                <a:gd name="connsiteY76" fmla="*/ 191201 h 274545"/>
                <a:gd name="connsiteX77" fmla="*/ 1262676 w 2258969"/>
                <a:gd name="connsiteY77" fmla="*/ 200726 h 274545"/>
                <a:gd name="connsiteX78" fmla="*/ 1253151 w 2258969"/>
                <a:gd name="connsiteY78" fmla="*/ 205488 h 274545"/>
                <a:gd name="connsiteX79" fmla="*/ 1246007 w 2258969"/>
                <a:gd name="connsiteY79" fmla="*/ 207870 h 274545"/>
                <a:gd name="connsiteX80" fmla="*/ 1243626 w 2258969"/>
                <a:gd name="connsiteY80" fmla="*/ 215013 h 274545"/>
                <a:gd name="connsiteX81" fmla="*/ 1229339 w 2258969"/>
                <a:gd name="connsiteY81" fmla="*/ 219776 h 274545"/>
                <a:gd name="connsiteX82" fmla="*/ 1226957 w 2258969"/>
                <a:gd name="connsiteY82" fmla="*/ 226920 h 274545"/>
                <a:gd name="connsiteX83" fmla="*/ 1219814 w 2258969"/>
                <a:gd name="connsiteY83" fmla="*/ 231682 h 274545"/>
                <a:gd name="connsiteX84" fmla="*/ 1212670 w 2258969"/>
                <a:gd name="connsiteY84" fmla="*/ 234063 h 274545"/>
                <a:gd name="connsiteX85" fmla="*/ 1207907 w 2258969"/>
                <a:gd name="connsiteY85" fmla="*/ 241207 h 274545"/>
                <a:gd name="connsiteX86" fmla="*/ 1198382 w 2258969"/>
                <a:gd name="connsiteY86" fmla="*/ 243588 h 274545"/>
                <a:gd name="connsiteX87" fmla="*/ 1124564 w 2258969"/>
                <a:gd name="connsiteY87" fmla="*/ 243588 h 274545"/>
                <a:gd name="connsiteX88" fmla="*/ 1117420 w 2258969"/>
                <a:gd name="connsiteY88" fmla="*/ 245970 h 274545"/>
                <a:gd name="connsiteX89" fmla="*/ 1105514 w 2258969"/>
                <a:gd name="connsiteY89" fmla="*/ 248351 h 274545"/>
                <a:gd name="connsiteX90" fmla="*/ 1100751 w 2258969"/>
                <a:gd name="connsiteY90" fmla="*/ 255495 h 274545"/>
                <a:gd name="connsiteX91" fmla="*/ 1093607 w 2258969"/>
                <a:gd name="connsiteY91" fmla="*/ 257876 h 274545"/>
                <a:gd name="connsiteX92" fmla="*/ 1079320 w 2258969"/>
                <a:gd name="connsiteY92" fmla="*/ 272163 h 274545"/>
                <a:gd name="connsiteX93" fmla="*/ 1007882 w 2258969"/>
                <a:gd name="connsiteY93" fmla="*/ 274545 h 274545"/>
                <a:gd name="connsiteX94" fmla="*/ 991214 w 2258969"/>
                <a:gd name="connsiteY94" fmla="*/ 253113 h 274545"/>
                <a:gd name="connsiteX95" fmla="*/ 981689 w 2258969"/>
                <a:gd name="connsiteY95" fmla="*/ 243588 h 274545"/>
                <a:gd name="connsiteX96" fmla="*/ 974545 w 2258969"/>
                <a:gd name="connsiteY96" fmla="*/ 234063 h 274545"/>
                <a:gd name="connsiteX97" fmla="*/ 955495 w 2258969"/>
                <a:gd name="connsiteY97" fmla="*/ 219776 h 274545"/>
                <a:gd name="connsiteX98" fmla="*/ 948351 w 2258969"/>
                <a:gd name="connsiteY98" fmla="*/ 212632 h 274545"/>
                <a:gd name="connsiteX99" fmla="*/ 926920 w 2258969"/>
                <a:gd name="connsiteY99" fmla="*/ 205488 h 274545"/>
                <a:gd name="connsiteX100" fmla="*/ 900726 w 2258969"/>
                <a:gd name="connsiteY100" fmla="*/ 188820 h 274545"/>
                <a:gd name="connsiteX101" fmla="*/ 889899 w 2258969"/>
                <a:gd name="connsiteY101" fmla="*/ 184331 h 274545"/>
                <a:gd name="connsiteX102" fmla="*/ 893235 w 2258969"/>
                <a:gd name="connsiteY102" fmla="*/ 188326 h 274545"/>
                <a:gd name="connsiteX103" fmla="*/ 879295 w 2258969"/>
                <a:gd name="connsiteY103" fmla="*/ 176913 h 274545"/>
                <a:gd name="connsiteX104" fmla="*/ 862626 w 2258969"/>
                <a:gd name="connsiteY104" fmla="*/ 172151 h 274545"/>
                <a:gd name="connsiteX105" fmla="*/ 855482 w 2258969"/>
                <a:gd name="connsiteY105" fmla="*/ 169770 h 274545"/>
                <a:gd name="connsiteX106" fmla="*/ 841195 w 2258969"/>
                <a:gd name="connsiteY106" fmla="*/ 160245 h 274545"/>
                <a:gd name="connsiteX107" fmla="*/ 822145 w 2258969"/>
                <a:gd name="connsiteY107" fmla="*/ 155482 h 274545"/>
                <a:gd name="connsiteX108" fmla="*/ 810239 w 2258969"/>
                <a:gd name="connsiteY108" fmla="*/ 150720 h 274545"/>
                <a:gd name="connsiteX109" fmla="*/ 762614 w 2258969"/>
                <a:gd name="connsiteY109" fmla="*/ 141195 h 274545"/>
                <a:gd name="connsiteX110" fmla="*/ 748326 w 2258969"/>
                <a:gd name="connsiteY110" fmla="*/ 138813 h 274545"/>
                <a:gd name="connsiteX111" fmla="*/ 712607 w 2258969"/>
                <a:gd name="connsiteY111" fmla="*/ 134051 h 274545"/>
                <a:gd name="connsiteX112" fmla="*/ 679270 w 2258969"/>
                <a:gd name="connsiteY112" fmla="*/ 131670 h 274545"/>
                <a:gd name="connsiteX113" fmla="*/ 638789 w 2258969"/>
                <a:gd name="connsiteY113" fmla="*/ 129288 h 274545"/>
                <a:gd name="connsiteX114" fmla="*/ 629264 w 2258969"/>
                <a:gd name="connsiteY114" fmla="*/ 126907 h 274545"/>
                <a:gd name="connsiteX115" fmla="*/ 505439 w 2258969"/>
                <a:gd name="connsiteY115" fmla="*/ 129288 h 274545"/>
                <a:gd name="connsiteX116" fmla="*/ 476864 w 2258969"/>
                <a:gd name="connsiteY116" fmla="*/ 134051 h 274545"/>
                <a:gd name="connsiteX117" fmla="*/ 467339 w 2258969"/>
                <a:gd name="connsiteY117" fmla="*/ 136432 h 274545"/>
                <a:gd name="connsiteX118" fmla="*/ 460195 w 2258969"/>
                <a:gd name="connsiteY118" fmla="*/ 141195 h 274545"/>
                <a:gd name="connsiteX119" fmla="*/ 443526 w 2258969"/>
                <a:gd name="connsiteY119" fmla="*/ 148338 h 274545"/>
                <a:gd name="connsiteX120" fmla="*/ 429239 w 2258969"/>
                <a:gd name="connsiteY120" fmla="*/ 155482 h 274545"/>
                <a:gd name="connsiteX121" fmla="*/ 422095 w 2258969"/>
                <a:gd name="connsiteY121" fmla="*/ 157863 h 274545"/>
                <a:gd name="connsiteX122" fmla="*/ 398282 w 2258969"/>
                <a:gd name="connsiteY122" fmla="*/ 172151 h 274545"/>
                <a:gd name="connsiteX123" fmla="*/ 374470 w 2258969"/>
                <a:gd name="connsiteY123" fmla="*/ 188820 h 274545"/>
                <a:gd name="connsiteX124" fmla="*/ 364945 w 2258969"/>
                <a:gd name="connsiteY124" fmla="*/ 191201 h 274545"/>
                <a:gd name="connsiteX125" fmla="*/ 312557 w 2258969"/>
                <a:gd name="connsiteY125" fmla="*/ 193582 h 274545"/>
                <a:gd name="connsiteX126" fmla="*/ 255407 w 2258969"/>
                <a:gd name="connsiteY126" fmla="*/ 186438 h 274545"/>
                <a:gd name="connsiteX127" fmla="*/ 224451 w 2258969"/>
                <a:gd name="connsiteY127" fmla="*/ 184057 h 274545"/>
                <a:gd name="connsiteX128" fmla="*/ 207782 w 2258969"/>
                <a:gd name="connsiteY128" fmla="*/ 181676 h 274545"/>
                <a:gd name="connsiteX129" fmla="*/ 188732 w 2258969"/>
                <a:gd name="connsiteY129" fmla="*/ 179295 h 274545"/>
                <a:gd name="connsiteX130" fmla="*/ 164920 w 2258969"/>
                <a:gd name="connsiteY130" fmla="*/ 172151 h 274545"/>
                <a:gd name="connsiteX131" fmla="*/ 133964 w 2258969"/>
                <a:gd name="connsiteY131" fmla="*/ 167388 h 274545"/>
                <a:gd name="connsiteX132" fmla="*/ 126820 w 2258969"/>
                <a:gd name="connsiteY132" fmla="*/ 162626 h 274545"/>
                <a:gd name="connsiteX133" fmla="*/ 124439 w 2258969"/>
                <a:gd name="connsiteY133" fmla="*/ 155482 h 274545"/>
                <a:gd name="connsiteX134" fmla="*/ 117295 w 2258969"/>
                <a:gd name="connsiteY134" fmla="*/ 145957 h 274545"/>
                <a:gd name="connsiteX135" fmla="*/ 105389 w 2258969"/>
                <a:gd name="connsiteY135" fmla="*/ 136432 h 274545"/>
                <a:gd name="connsiteX136" fmla="*/ 98245 w 2258969"/>
                <a:gd name="connsiteY136" fmla="*/ 129288 h 274545"/>
                <a:gd name="connsiteX137" fmla="*/ 79195 w 2258969"/>
                <a:gd name="connsiteY137" fmla="*/ 122145 h 274545"/>
                <a:gd name="connsiteX138" fmla="*/ 69670 w 2258969"/>
                <a:gd name="connsiteY138" fmla="*/ 117382 h 274545"/>
                <a:gd name="connsiteX139" fmla="*/ 62526 w 2258969"/>
                <a:gd name="connsiteY139" fmla="*/ 115001 h 274545"/>
                <a:gd name="connsiteX140" fmla="*/ 26807 w 2258969"/>
                <a:gd name="connsiteY140" fmla="*/ 112620 h 274545"/>
                <a:gd name="connsiteX141" fmla="*/ 17282 w 2258969"/>
                <a:gd name="connsiteY141" fmla="*/ 100713 h 274545"/>
                <a:gd name="connsiteX142" fmla="*/ 10139 w 2258969"/>
                <a:gd name="connsiteY142" fmla="*/ 81663 h 274545"/>
                <a:gd name="connsiteX143" fmla="*/ 2995 w 2258969"/>
                <a:gd name="connsiteY143" fmla="*/ 41182 h 274545"/>
                <a:gd name="connsiteX144" fmla="*/ 708 w 2258969"/>
                <a:gd name="connsiteY144" fmla="*/ 11011 h 274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2258969" h="274545">
                  <a:moveTo>
                    <a:pt x="893235" y="188326"/>
                  </a:moveTo>
                  <a:lnTo>
                    <a:pt x="895343" y="190051"/>
                  </a:lnTo>
                  <a:cubicBezTo>
                    <a:pt x="896811" y="191356"/>
                    <a:pt x="895296" y="190234"/>
                    <a:pt x="893491" y="188632"/>
                  </a:cubicBezTo>
                  <a:close/>
                  <a:moveTo>
                    <a:pt x="2219844" y="143596"/>
                  </a:moveTo>
                  <a:lnTo>
                    <a:pt x="2219235" y="144113"/>
                  </a:lnTo>
                  <a:lnTo>
                    <a:pt x="2219286" y="144045"/>
                  </a:lnTo>
                  <a:cubicBezTo>
                    <a:pt x="2221121" y="141716"/>
                    <a:pt x="2220776" y="142409"/>
                    <a:pt x="2219844" y="143596"/>
                  </a:cubicBezTo>
                  <a:close/>
                  <a:moveTo>
                    <a:pt x="0" y="0"/>
                  </a:moveTo>
                  <a:lnTo>
                    <a:pt x="2258969" y="0"/>
                  </a:lnTo>
                  <a:lnTo>
                    <a:pt x="2258039" y="10226"/>
                  </a:lnTo>
                  <a:cubicBezTo>
                    <a:pt x="2252431" y="38258"/>
                    <a:pt x="2259176" y="3395"/>
                    <a:pt x="2253276" y="38801"/>
                  </a:cubicBezTo>
                  <a:cubicBezTo>
                    <a:pt x="2252611" y="42793"/>
                    <a:pt x="2251619" y="46725"/>
                    <a:pt x="2250895" y="50707"/>
                  </a:cubicBezTo>
                  <a:cubicBezTo>
                    <a:pt x="2250031" y="55457"/>
                    <a:pt x="2249308" y="60232"/>
                    <a:pt x="2248514" y="64995"/>
                  </a:cubicBezTo>
                  <a:cubicBezTo>
                    <a:pt x="2242808" y="82105"/>
                    <a:pt x="2249725" y="60755"/>
                    <a:pt x="2243751" y="81663"/>
                  </a:cubicBezTo>
                  <a:cubicBezTo>
                    <a:pt x="2241474" y="89631"/>
                    <a:pt x="2238988" y="97538"/>
                    <a:pt x="2236607" y="105476"/>
                  </a:cubicBezTo>
                  <a:cubicBezTo>
                    <a:pt x="2230368" y="126273"/>
                    <a:pt x="2227243" y="119998"/>
                    <a:pt x="2219939" y="136432"/>
                  </a:cubicBezTo>
                  <a:cubicBezTo>
                    <a:pt x="2216852" y="143378"/>
                    <a:pt x="2216362" y="145763"/>
                    <a:pt x="2216877" y="146114"/>
                  </a:cubicBezTo>
                  <a:lnTo>
                    <a:pt x="2219235" y="144113"/>
                  </a:lnTo>
                  <a:lnTo>
                    <a:pt x="2214701" y="150121"/>
                  </a:lnTo>
                  <a:cubicBezTo>
                    <a:pt x="2212494" y="153113"/>
                    <a:pt x="2209544" y="157176"/>
                    <a:pt x="2205651" y="162626"/>
                  </a:cubicBezTo>
                  <a:cubicBezTo>
                    <a:pt x="2173408" y="166656"/>
                    <a:pt x="2198680" y="163027"/>
                    <a:pt x="2174695" y="167388"/>
                  </a:cubicBezTo>
                  <a:cubicBezTo>
                    <a:pt x="2169944" y="168252"/>
                    <a:pt x="2165142" y="168823"/>
                    <a:pt x="2160407" y="169770"/>
                  </a:cubicBezTo>
                  <a:cubicBezTo>
                    <a:pt x="2157198" y="170412"/>
                    <a:pt x="2154102" y="171566"/>
                    <a:pt x="2150882" y="172151"/>
                  </a:cubicBezTo>
                  <a:cubicBezTo>
                    <a:pt x="2123585" y="177114"/>
                    <a:pt x="2144493" y="171982"/>
                    <a:pt x="2122307" y="176913"/>
                  </a:cubicBezTo>
                  <a:cubicBezTo>
                    <a:pt x="2118528" y="177753"/>
                    <a:pt x="2109613" y="179910"/>
                    <a:pt x="2105639" y="181676"/>
                  </a:cubicBezTo>
                  <a:cubicBezTo>
                    <a:pt x="2100773" y="183839"/>
                    <a:pt x="2096114" y="186439"/>
                    <a:pt x="2091351" y="188820"/>
                  </a:cubicBezTo>
                  <a:cubicBezTo>
                    <a:pt x="2079050" y="191895"/>
                    <a:pt x="2084549" y="189386"/>
                    <a:pt x="2074682" y="195963"/>
                  </a:cubicBezTo>
                  <a:cubicBezTo>
                    <a:pt x="2068775" y="199901"/>
                    <a:pt x="2061764" y="201911"/>
                    <a:pt x="2055632" y="205488"/>
                  </a:cubicBezTo>
                  <a:cubicBezTo>
                    <a:pt x="2052204" y="207488"/>
                    <a:pt x="2049282" y="210251"/>
                    <a:pt x="2046107" y="212632"/>
                  </a:cubicBezTo>
                  <a:cubicBezTo>
                    <a:pt x="2024933" y="216866"/>
                    <a:pt x="2041866" y="212394"/>
                    <a:pt x="2015151" y="224538"/>
                  </a:cubicBezTo>
                  <a:cubicBezTo>
                    <a:pt x="1989662" y="236125"/>
                    <a:pt x="2030312" y="215660"/>
                    <a:pt x="1998482" y="229301"/>
                  </a:cubicBezTo>
                  <a:cubicBezTo>
                    <a:pt x="1995852" y="230428"/>
                    <a:pt x="1993898" y="232783"/>
                    <a:pt x="1991339" y="234063"/>
                  </a:cubicBezTo>
                  <a:cubicBezTo>
                    <a:pt x="1989094" y="235186"/>
                    <a:pt x="1986502" y="235456"/>
                    <a:pt x="1984195" y="236445"/>
                  </a:cubicBezTo>
                  <a:cubicBezTo>
                    <a:pt x="1980932" y="237843"/>
                    <a:pt x="1977933" y="239809"/>
                    <a:pt x="1974670" y="241207"/>
                  </a:cubicBezTo>
                  <a:cubicBezTo>
                    <a:pt x="1967053" y="244471"/>
                    <a:pt x="1964560" y="243735"/>
                    <a:pt x="1955620" y="245970"/>
                  </a:cubicBezTo>
                  <a:cubicBezTo>
                    <a:pt x="1953185" y="246579"/>
                    <a:pt x="1950911" y="247742"/>
                    <a:pt x="1948476" y="248351"/>
                  </a:cubicBezTo>
                  <a:cubicBezTo>
                    <a:pt x="1944550" y="249333"/>
                    <a:pt x="1940539" y="249938"/>
                    <a:pt x="1936570" y="250732"/>
                  </a:cubicBezTo>
                  <a:cubicBezTo>
                    <a:pt x="1917520" y="251526"/>
                    <a:pt x="1898430" y="254575"/>
                    <a:pt x="1879420" y="253113"/>
                  </a:cubicBezTo>
                  <a:cubicBezTo>
                    <a:pt x="1876567" y="252894"/>
                    <a:pt x="1876681" y="247994"/>
                    <a:pt x="1874657" y="245970"/>
                  </a:cubicBezTo>
                  <a:cubicBezTo>
                    <a:pt x="1871851" y="243164"/>
                    <a:pt x="1868307" y="241207"/>
                    <a:pt x="1865132" y="238826"/>
                  </a:cubicBezTo>
                  <a:cubicBezTo>
                    <a:pt x="1855274" y="235540"/>
                    <a:pt x="1859381" y="238533"/>
                    <a:pt x="1853226" y="229301"/>
                  </a:cubicBezTo>
                  <a:cubicBezTo>
                    <a:pt x="1850051" y="224539"/>
                    <a:pt x="1843701" y="222951"/>
                    <a:pt x="1838939" y="219776"/>
                  </a:cubicBezTo>
                  <a:cubicBezTo>
                    <a:pt x="1834970" y="218982"/>
                    <a:pt x="1830731" y="219039"/>
                    <a:pt x="1827032" y="217395"/>
                  </a:cubicBezTo>
                  <a:cubicBezTo>
                    <a:pt x="1823405" y="215783"/>
                    <a:pt x="1820872" y="212355"/>
                    <a:pt x="1817507" y="210251"/>
                  </a:cubicBezTo>
                  <a:cubicBezTo>
                    <a:pt x="1791347" y="193900"/>
                    <a:pt x="1825451" y="218589"/>
                    <a:pt x="1798457" y="198345"/>
                  </a:cubicBezTo>
                  <a:cubicBezTo>
                    <a:pt x="1770568" y="191371"/>
                    <a:pt x="1811358" y="202553"/>
                    <a:pt x="1777026" y="188820"/>
                  </a:cubicBezTo>
                  <a:cubicBezTo>
                    <a:pt x="1773268" y="187317"/>
                    <a:pt x="1769089" y="187232"/>
                    <a:pt x="1765120" y="186438"/>
                  </a:cubicBezTo>
                  <a:cubicBezTo>
                    <a:pt x="1745781" y="184680"/>
                    <a:pt x="1739638" y="184573"/>
                    <a:pt x="1722257" y="181676"/>
                  </a:cubicBezTo>
                  <a:cubicBezTo>
                    <a:pt x="1718265" y="181011"/>
                    <a:pt x="1714219" y="180485"/>
                    <a:pt x="1710351" y="179295"/>
                  </a:cubicBezTo>
                  <a:cubicBezTo>
                    <a:pt x="1703869" y="177301"/>
                    <a:pt x="1697651" y="174532"/>
                    <a:pt x="1691301" y="172151"/>
                  </a:cubicBezTo>
                  <a:cubicBezTo>
                    <a:pt x="1686539" y="171357"/>
                    <a:pt x="1681727" y="170817"/>
                    <a:pt x="1677014" y="169770"/>
                  </a:cubicBezTo>
                  <a:cubicBezTo>
                    <a:pt x="1674564" y="169225"/>
                    <a:pt x="1672284" y="168078"/>
                    <a:pt x="1669870" y="167388"/>
                  </a:cubicBezTo>
                  <a:cubicBezTo>
                    <a:pt x="1666723" y="166489"/>
                    <a:pt x="1663520" y="165801"/>
                    <a:pt x="1660345" y="165007"/>
                  </a:cubicBezTo>
                  <a:cubicBezTo>
                    <a:pt x="1653201" y="164213"/>
                    <a:pt x="1645733" y="164899"/>
                    <a:pt x="1638914" y="162626"/>
                  </a:cubicBezTo>
                  <a:cubicBezTo>
                    <a:pt x="1635719" y="161561"/>
                    <a:pt x="1634151" y="157863"/>
                    <a:pt x="1631770" y="155482"/>
                  </a:cubicBezTo>
                  <a:cubicBezTo>
                    <a:pt x="1627723" y="151435"/>
                    <a:pt x="1622000" y="149471"/>
                    <a:pt x="1617482" y="145957"/>
                  </a:cubicBezTo>
                  <a:cubicBezTo>
                    <a:pt x="1614824" y="143890"/>
                    <a:pt x="1612495" y="141400"/>
                    <a:pt x="1610339" y="138813"/>
                  </a:cubicBezTo>
                  <a:cubicBezTo>
                    <a:pt x="1604850" y="132226"/>
                    <a:pt x="1606255" y="129742"/>
                    <a:pt x="1598432" y="124526"/>
                  </a:cubicBezTo>
                  <a:cubicBezTo>
                    <a:pt x="1596344" y="123134"/>
                    <a:pt x="1593670" y="122939"/>
                    <a:pt x="1591289" y="122145"/>
                  </a:cubicBezTo>
                  <a:cubicBezTo>
                    <a:pt x="1591289" y="122145"/>
                    <a:pt x="1581893" y="125778"/>
                    <a:pt x="1577001" y="126907"/>
                  </a:cubicBezTo>
                  <a:cubicBezTo>
                    <a:pt x="1556149" y="131718"/>
                    <a:pt x="1564134" y="123585"/>
                    <a:pt x="1555570" y="136432"/>
                  </a:cubicBezTo>
                  <a:cubicBezTo>
                    <a:pt x="1553189" y="137226"/>
                    <a:pt x="1550840" y="138123"/>
                    <a:pt x="1548426" y="138813"/>
                  </a:cubicBezTo>
                  <a:cubicBezTo>
                    <a:pt x="1545279" y="139712"/>
                    <a:pt x="1541965" y="140046"/>
                    <a:pt x="1538901" y="141195"/>
                  </a:cubicBezTo>
                  <a:cubicBezTo>
                    <a:pt x="1535577" y="142441"/>
                    <a:pt x="1532639" y="144559"/>
                    <a:pt x="1529376" y="145957"/>
                  </a:cubicBezTo>
                  <a:cubicBezTo>
                    <a:pt x="1522971" y="148702"/>
                    <a:pt x="1517311" y="149323"/>
                    <a:pt x="1510326" y="150720"/>
                  </a:cubicBezTo>
                  <a:cubicBezTo>
                    <a:pt x="1497626" y="151514"/>
                    <a:pt x="1484951" y="153101"/>
                    <a:pt x="1472226" y="153101"/>
                  </a:cubicBezTo>
                  <a:cubicBezTo>
                    <a:pt x="1469716" y="153101"/>
                    <a:pt x="1467567" y="151075"/>
                    <a:pt x="1465082" y="150720"/>
                  </a:cubicBezTo>
                  <a:cubicBezTo>
                    <a:pt x="1456403" y="149480"/>
                    <a:pt x="1447620" y="149132"/>
                    <a:pt x="1438889" y="148338"/>
                  </a:cubicBezTo>
                  <a:lnTo>
                    <a:pt x="1400789" y="150720"/>
                  </a:lnTo>
                  <a:cubicBezTo>
                    <a:pt x="1389929" y="151399"/>
                    <a:pt x="1383874" y="155212"/>
                    <a:pt x="1374595" y="157863"/>
                  </a:cubicBezTo>
                  <a:cubicBezTo>
                    <a:pt x="1371448" y="158762"/>
                    <a:pt x="1368245" y="159451"/>
                    <a:pt x="1365070" y="160245"/>
                  </a:cubicBezTo>
                  <a:cubicBezTo>
                    <a:pt x="1346095" y="162142"/>
                    <a:pt x="1345675" y="161023"/>
                    <a:pt x="1331732" y="165007"/>
                  </a:cubicBezTo>
                  <a:cubicBezTo>
                    <a:pt x="1329319" y="165696"/>
                    <a:pt x="1326834" y="166266"/>
                    <a:pt x="1324589" y="167388"/>
                  </a:cubicBezTo>
                  <a:cubicBezTo>
                    <a:pt x="1322029" y="168668"/>
                    <a:pt x="1319826" y="170563"/>
                    <a:pt x="1317445" y="172151"/>
                  </a:cubicBezTo>
                  <a:cubicBezTo>
                    <a:pt x="1312614" y="173359"/>
                    <a:pt x="1305557" y="174864"/>
                    <a:pt x="1300776" y="176913"/>
                  </a:cubicBezTo>
                  <a:cubicBezTo>
                    <a:pt x="1284726" y="183792"/>
                    <a:pt x="1297405" y="179790"/>
                    <a:pt x="1279345" y="188820"/>
                  </a:cubicBezTo>
                  <a:cubicBezTo>
                    <a:pt x="1277100" y="189943"/>
                    <a:pt x="1274244" y="189742"/>
                    <a:pt x="1272201" y="191201"/>
                  </a:cubicBezTo>
                  <a:cubicBezTo>
                    <a:pt x="1268547" y="193811"/>
                    <a:pt x="1265851" y="197551"/>
                    <a:pt x="1262676" y="200726"/>
                  </a:cubicBezTo>
                  <a:cubicBezTo>
                    <a:pt x="1259501" y="202313"/>
                    <a:pt x="1256414" y="204090"/>
                    <a:pt x="1253151" y="205488"/>
                  </a:cubicBezTo>
                  <a:cubicBezTo>
                    <a:pt x="1250844" y="206477"/>
                    <a:pt x="1247782" y="206095"/>
                    <a:pt x="1246007" y="207870"/>
                  </a:cubicBezTo>
                  <a:cubicBezTo>
                    <a:pt x="1244232" y="209645"/>
                    <a:pt x="1244420" y="212632"/>
                    <a:pt x="1243626" y="215013"/>
                  </a:cubicBezTo>
                  <a:cubicBezTo>
                    <a:pt x="1243626" y="215013"/>
                    <a:pt x="1233424" y="216858"/>
                    <a:pt x="1229339" y="219776"/>
                  </a:cubicBezTo>
                  <a:cubicBezTo>
                    <a:pt x="1227296" y="221235"/>
                    <a:pt x="1227751" y="224539"/>
                    <a:pt x="1226957" y="226920"/>
                  </a:cubicBezTo>
                  <a:cubicBezTo>
                    <a:pt x="1224576" y="228507"/>
                    <a:pt x="1222374" y="230402"/>
                    <a:pt x="1219814" y="231682"/>
                  </a:cubicBezTo>
                  <a:cubicBezTo>
                    <a:pt x="1217569" y="232804"/>
                    <a:pt x="1214630" y="232495"/>
                    <a:pt x="1212670" y="234063"/>
                  </a:cubicBezTo>
                  <a:cubicBezTo>
                    <a:pt x="1210435" y="235851"/>
                    <a:pt x="1209495" y="238826"/>
                    <a:pt x="1207907" y="241207"/>
                  </a:cubicBezTo>
                  <a:cubicBezTo>
                    <a:pt x="1204732" y="242001"/>
                    <a:pt x="1201640" y="243278"/>
                    <a:pt x="1198382" y="243588"/>
                  </a:cubicBezTo>
                  <a:cubicBezTo>
                    <a:pt x="1158049" y="247430"/>
                    <a:pt x="1162095" y="246270"/>
                    <a:pt x="1124564" y="243588"/>
                  </a:cubicBezTo>
                  <a:cubicBezTo>
                    <a:pt x="1122183" y="244382"/>
                    <a:pt x="1119855" y="245361"/>
                    <a:pt x="1117420" y="245970"/>
                  </a:cubicBezTo>
                  <a:cubicBezTo>
                    <a:pt x="1113494" y="246952"/>
                    <a:pt x="1109028" y="246343"/>
                    <a:pt x="1105514" y="248351"/>
                  </a:cubicBezTo>
                  <a:cubicBezTo>
                    <a:pt x="1103029" y="249771"/>
                    <a:pt x="1102339" y="253114"/>
                    <a:pt x="1100751" y="255495"/>
                  </a:cubicBezTo>
                  <a:cubicBezTo>
                    <a:pt x="1098370" y="256289"/>
                    <a:pt x="1095567" y="256308"/>
                    <a:pt x="1093607" y="257876"/>
                  </a:cubicBezTo>
                  <a:cubicBezTo>
                    <a:pt x="1087393" y="262847"/>
                    <a:pt x="1090095" y="270895"/>
                    <a:pt x="1079320" y="272163"/>
                  </a:cubicBezTo>
                  <a:cubicBezTo>
                    <a:pt x="1055657" y="274947"/>
                    <a:pt x="1031695" y="273751"/>
                    <a:pt x="1007882" y="274545"/>
                  </a:cubicBezTo>
                  <a:cubicBezTo>
                    <a:pt x="989985" y="256646"/>
                    <a:pt x="1014006" y="281604"/>
                    <a:pt x="991214" y="253113"/>
                  </a:cubicBezTo>
                  <a:cubicBezTo>
                    <a:pt x="988409" y="249607"/>
                    <a:pt x="984646" y="246967"/>
                    <a:pt x="981689" y="243588"/>
                  </a:cubicBezTo>
                  <a:cubicBezTo>
                    <a:pt x="979076" y="240601"/>
                    <a:pt x="977128" y="237076"/>
                    <a:pt x="974545" y="234063"/>
                  </a:cubicBezTo>
                  <a:cubicBezTo>
                    <a:pt x="964421" y="222253"/>
                    <a:pt x="969885" y="230569"/>
                    <a:pt x="955495" y="219776"/>
                  </a:cubicBezTo>
                  <a:cubicBezTo>
                    <a:pt x="952801" y="217755"/>
                    <a:pt x="950732" y="215013"/>
                    <a:pt x="948351" y="212632"/>
                  </a:cubicBezTo>
                  <a:cubicBezTo>
                    <a:pt x="948351" y="212632"/>
                    <a:pt x="933948" y="208191"/>
                    <a:pt x="926920" y="205488"/>
                  </a:cubicBezTo>
                  <a:cubicBezTo>
                    <a:pt x="911828" y="199683"/>
                    <a:pt x="919245" y="198922"/>
                    <a:pt x="900726" y="188820"/>
                  </a:cubicBezTo>
                  <a:cubicBezTo>
                    <a:pt x="892919" y="184561"/>
                    <a:pt x="890207" y="183714"/>
                    <a:pt x="889899" y="184331"/>
                  </a:cubicBezTo>
                  <a:lnTo>
                    <a:pt x="893235" y="188326"/>
                  </a:lnTo>
                  <a:lnTo>
                    <a:pt x="879295" y="176913"/>
                  </a:lnTo>
                  <a:cubicBezTo>
                    <a:pt x="862166" y="171204"/>
                    <a:pt x="883557" y="178130"/>
                    <a:pt x="862626" y="172151"/>
                  </a:cubicBezTo>
                  <a:cubicBezTo>
                    <a:pt x="860212" y="171461"/>
                    <a:pt x="857676" y="170989"/>
                    <a:pt x="855482" y="169770"/>
                  </a:cubicBezTo>
                  <a:cubicBezTo>
                    <a:pt x="850479" y="166990"/>
                    <a:pt x="846198" y="163025"/>
                    <a:pt x="841195" y="160245"/>
                  </a:cubicBezTo>
                  <a:cubicBezTo>
                    <a:pt x="836272" y="157510"/>
                    <a:pt x="826741" y="156861"/>
                    <a:pt x="822145" y="155482"/>
                  </a:cubicBezTo>
                  <a:cubicBezTo>
                    <a:pt x="818051" y="154254"/>
                    <a:pt x="814208" y="152307"/>
                    <a:pt x="810239" y="150720"/>
                  </a:cubicBezTo>
                  <a:cubicBezTo>
                    <a:pt x="795207" y="144708"/>
                    <a:pt x="778512" y="144252"/>
                    <a:pt x="762614" y="141195"/>
                  </a:cubicBezTo>
                  <a:cubicBezTo>
                    <a:pt x="757872" y="140283"/>
                    <a:pt x="753125" y="139346"/>
                    <a:pt x="748326" y="138813"/>
                  </a:cubicBezTo>
                  <a:cubicBezTo>
                    <a:pt x="713361" y="134928"/>
                    <a:pt x="729840" y="139794"/>
                    <a:pt x="712607" y="134051"/>
                  </a:cubicBezTo>
                  <a:lnTo>
                    <a:pt x="679270" y="131670"/>
                  </a:lnTo>
                  <a:cubicBezTo>
                    <a:pt x="665781" y="130800"/>
                    <a:pt x="652245" y="130570"/>
                    <a:pt x="638789" y="129288"/>
                  </a:cubicBezTo>
                  <a:cubicBezTo>
                    <a:pt x="635531" y="128978"/>
                    <a:pt x="632534" y="127030"/>
                    <a:pt x="629264" y="126907"/>
                  </a:cubicBezTo>
                  <a:cubicBezTo>
                    <a:pt x="512661" y="122507"/>
                    <a:pt x="544734" y="103091"/>
                    <a:pt x="505439" y="129288"/>
                  </a:cubicBezTo>
                  <a:cubicBezTo>
                    <a:pt x="470600" y="133160"/>
                    <a:pt x="494636" y="128973"/>
                    <a:pt x="476864" y="134051"/>
                  </a:cubicBezTo>
                  <a:cubicBezTo>
                    <a:pt x="473717" y="134950"/>
                    <a:pt x="470347" y="135143"/>
                    <a:pt x="467339" y="136432"/>
                  </a:cubicBezTo>
                  <a:cubicBezTo>
                    <a:pt x="464708" y="137559"/>
                    <a:pt x="462576" y="139607"/>
                    <a:pt x="460195" y="141195"/>
                  </a:cubicBezTo>
                  <a:cubicBezTo>
                    <a:pt x="443450" y="146776"/>
                    <a:pt x="464111" y="139516"/>
                    <a:pt x="443526" y="148338"/>
                  </a:cubicBezTo>
                  <a:cubicBezTo>
                    <a:pt x="429727" y="154252"/>
                    <a:pt x="442962" y="146333"/>
                    <a:pt x="429239" y="155482"/>
                  </a:cubicBezTo>
                  <a:cubicBezTo>
                    <a:pt x="426858" y="156276"/>
                    <a:pt x="424402" y="156874"/>
                    <a:pt x="422095" y="157863"/>
                  </a:cubicBezTo>
                  <a:cubicBezTo>
                    <a:pt x="412621" y="161923"/>
                    <a:pt x="407187" y="165918"/>
                    <a:pt x="398282" y="172151"/>
                  </a:cubicBezTo>
                  <a:cubicBezTo>
                    <a:pt x="390815" y="177378"/>
                    <a:pt x="382487" y="184811"/>
                    <a:pt x="374470" y="188820"/>
                  </a:cubicBezTo>
                  <a:cubicBezTo>
                    <a:pt x="371543" y="190284"/>
                    <a:pt x="368208" y="190950"/>
                    <a:pt x="364945" y="191201"/>
                  </a:cubicBezTo>
                  <a:cubicBezTo>
                    <a:pt x="347516" y="192542"/>
                    <a:pt x="330020" y="192788"/>
                    <a:pt x="312557" y="193582"/>
                  </a:cubicBezTo>
                  <a:cubicBezTo>
                    <a:pt x="296309" y="191416"/>
                    <a:pt x="272861" y="188025"/>
                    <a:pt x="255407" y="186438"/>
                  </a:cubicBezTo>
                  <a:cubicBezTo>
                    <a:pt x="245100" y="185501"/>
                    <a:pt x="234749" y="185087"/>
                    <a:pt x="224451" y="184057"/>
                  </a:cubicBezTo>
                  <a:cubicBezTo>
                    <a:pt x="218866" y="183499"/>
                    <a:pt x="213346" y="182418"/>
                    <a:pt x="207782" y="181676"/>
                  </a:cubicBezTo>
                  <a:cubicBezTo>
                    <a:pt x="201439" y="180830"/>
                    <a:pt x="195044" y="180347"/>
                    <a:pt x="188732" y="179295"/>
                  </a:cubicBezTo>
                  <a:cubicBezTo>
                    <a:pt x="181542" y="178096"/>
                    <a:pt x="171261" y="174265"/>
                    <a:pt x="164920" y="172151"/>
                  </a:cubicBezTo>
                  <a:cubicBezTo>
                    <a:pt x="161968" y="171782"/>
                    <a:pt x="139424" y="169435"/>
                    <a:pt x="133964" y="167388"/>
                  </a:cubicBezTo>
                  <a:cubicBezTo>
                    <a:pt x="131284" y="166383"/>
                    <a:pt x="128608" y="164861"/>
                    <a:pt x="126820" y="162626"/>
                  </a:cubicBezTo>
                  <a:cubicBezTo>
                    <a:pt x="125252" y="160666"/>
                    <a:pt x="125233" y="157863"/>
                    <a:pt x="124439" y="155482"/>
                  </a:cubicBezTo>
                  <a:cubicBezTo>
                    <a:pt x="122058" y="152307"/>
                    <a:pt x="120101" y="148763"/>
                    <a:pt x="117295" y="145957"/>
                  </a:cubicBezTo>
                  <a:cubicBezTo>
                    <a:pt x="113701" y="142363"/>
                    <a:pt x="109214" y="139779"/>
                    <a:pt x="105389" y="136432"/>
                  </a:cubicBezTo>
                  <a:cubicBezTo>
                    <a:pt x="102855" y="134214"/>
                    <a:pt x="100626" y="131669"/>
                    <a:pt x="98245" y="129288"/>
                  </a:cubicBezTo>
                  <a:cubicBezTo>
                    <a:pt x="71715" y="116024"/>
                    <a:pt x="105143" y="131876"/>
                    <a:pt x="79195" y="122145"/>
                  </a:cubicBezTo>
                  <a:cubicBezTo>
                    <a:pt x="75871" y="120899"/>
                    <a:pt x="72933" y="118780"/>
                    <a:pt x="69670" y="117382"/>
                  </a:cubicBezTo>
                  <a:cubicBezTo>
                    <a:pt x="67363" y="116393"/>
                    <a:pt x="64907" y="115795"/>
                    <a:pt x="62526" y="115001"/>
                  </a:cubicBezTo>
                  <a:cubicBezTo>
                    <a:pt x="50620" y="114207"/>
                    <a:pt x="38577" y="114582"/>
                    <a:pt x="26807" y="112620"/>
                  </a:cubicBezTo>
                  <a:cubicBezTo>
                    <a:pt x="19524" y="111406"/>
                    <a:pt x="18861" y="106237"/>
                    <a:pt x="17282" y="100713"/>
                  </a:cubicBezTo>
                  <a:cubicBezTo>
                    <a:pt x="12958" y="85579"/>
                    <a:pt x="17539" y="96464"/>
                    <a:pt x="10139" y="81663"/>
                  </a:cubicBezTo>
                  <a:cubicBezTo>
                    <a:pt x="4012" y="69407"/>
                    <a:pt x="4079" y="54841"/>
                    <a:pt x="2995" y="41182"/>
                  </a:cubicBezTo>
                  <a:cubicBezTo>
                    <a:pt x="2098" y="29872"/>
                    <a:pt x="1340" y="19917"/>
                    <a:pt x="708" y="11011"/>
                  </a:cubicBezTo>
                  <a:close/>
                </a:path>
              </a:pathLst>
            </a:custGeom>
            <a:solidFill>
              <a:schemeClr val="bg1">
                <a:lumMod val="5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82" name="Freeform 81"/>
            <p:cNvSpPr/>
            <p:nvPr/>
          </p:nvSpPr>
          <p:spPr>
            <a:xfrm>
              <a:off x="8229259" y="3572774"/>
              <a:ext cx="2282940" cy="852488"/>
            </a:xfrm>
            <a:custGeom>
              <a:avLst/>
              <a:gdLst>
                <a:gd name="connsiteX0" fmla="*/ 1150144 w 2324100"/>
                <a:gd name="connsiteY0" fmla="*/ 147638 h 852488"/>
                <a:gd name="connsiteX1" fmla="*/ 1002506 w 2324100"/>
                <a:gd name="connsiteY1" fmla="*/ 152400 h 852488"/>
                <a:gd name="connsiteX2" fmla="*/ 985838 w 2324100"/>
                <a:gd name="connsiteY2" fmla="*/ 159544 h 852488"/>
                <a:gd name="connsiteX3" fmla="*/ 971550 w 2324100"/>
                <a:gd name="connsiteY3" fmla="*/ 164306 h 852488"/>
                <a:gd name="connsiteX4" fmla="*/ 897731 w 2324100"/>
                <a:gd name="connsiteY4" fmla="*/ 166688 h 852488"/>
                <a:gd name="connsiteX5" fmla="*/ 878681 w 2324100"/>
                <a:gd name="connsiteY5" fmla="*/ 164306 h 852488"/>
                <a:gd name="connsiteX6" fmla="*/ 871538 w 2324100"/>
                <a:gd name="connsiteY6" fmla="*/ 161925 h 852488"/>
                <a:gd name="connsiteX7" fmla="*/ 838200 w 2324100"/>
                <a:gd name="connsiteY7" fmla="*/ 169069 h 852488"/>
                <a:gd name="connsiteX8" fmla="*/ 804863 w 2324100"/>
                <a:gd name="connsiteY8" fmla="*/ 164306 h 852488"/>
                <a:gd name="connsiteX9" fmla="*/ 788194 w 2324100"/>
                <a:gd name="connsiteY9" fmla="*/ 152400 h 852488"/>
                <a:gd name="connsiteX10" fmla="*/ 783431 w 2324100"/>
                <a:gd name="connsiteY10" fmla="*/ 145256 h 852488"/>
                <a:gd name="connsiteX11" fmla="*/ 769144 w 2324100"/>
                <a:gd name="connsiteY11" fmla="*/ 135731 h 852488"/>
                <a:gd name="connsiteX12" fmla="*/ 759619 w 2324100"/>
                <a:gd name="connsiteY12" fmla="*/ 130969 h 852488"/>
                <a:gd name="connsiteX13" fmla="*/ 750094 w 2324100"/>
                <a:gd name="connsiteY13" fmla="*/ 123825 h 852488"/>
                <a:gd name="connsiteX14" fmla="*/ 742950 w 2324100"/>
                <a:gd name="connsiteY14" fmla="*/ 119063 h 852488"/>
                <a:gd name="connsiteX15" fmla="*/ 728663 w 2324100"/>
                <a:gd name="connsiteY15" fmla="*/ 107156 h 852488"/>
                <a:gd name="connsiteX16" fmla="*/ 700088 w 2324100"/>
                <a:gd name="connsiteY16" fmla="*/ 92869 h 852488"/>
                <a:gd name="connsiteX17" fmla="*/ 685800 w 2324100"/>
                <a:gd name="connsiteY17" fmla="*/ 85725 h 852488"/>
                <a:gd name="connsiteX18" fmla="*/ 666750 w 2324100"/>
                <a:gd name="connsiteY18" fmla="*/ 76200 h 852488"/>
                <a:gd name="connsiteX19" fmla="*/ 657225 w 2324100"/>
                <a:gd name="connsiteY19" fmla="*/ 69056 h 852488"/>
                <a:gd name="connsiteX20" fmla="*/ 640556 w 2324100"/>
                <a:gd name="connsiteY20" fmla="*/ 61913 h 852488"/>
                <a:gd name="connsiteX21" fmla="*/ 614363 w 2324100"/>
                <a:gd name="connsiteY21" fmla="*/ 45244 h 852488"/>
                <a:gd name="connsiteX22" fmla="*/ 602456 w 2324100"/>
                <a:gd name="connsiteY22" fmla="*/ 35719 h 852488"/>
                <a:gd name="connsiteX23" fmla="*/ 590550 w 2324100"/>
                <a:gd name="connsiteY23" fmla="*/ 23813 h 852488"/>
                <a:gd name="connsiteX24" fmla="*/ 576263 w 2324100"/>
                <a:gd name="connsiteY24" fmla="*/ 11906 h 852488"/>
                <a:gd name="connsiteX25" fmla="*/ 566738 w 2324100"/>
                <a:gd name="connsiteY25" fmla="*/ 4763 h 852488"/>
                <a:gd name="connsiteX26" fmla="*/ 552450 w 2324100"/>
                <a:gd name="connsiteY26" fmla="*/ 0 h 852488"/>
                <a:gd name="connsiteX27" fmla="*/ 504825 w 2324100"/>
                <a:gd name="connsiteY27" fmla="*/ 7144 h 852488"/>
                <a:gd name="connsiteX28" fmla="*/ 497681 w 2324100"/>
                <a:gd name="connsiteY28" fmla="*/ 11906 h 852488"/>
                <a:gd name="connsiteX29" fmla="*/ 492919 w 2324100"/>
                <a:gd name="connsiteY29" fmla="*/ 19050 h 852488"/>
                <a:gd name="connsiteX30" fmla="*/ 459581 w 2324100"/>
                <a:gd name="connsiteY30" fmla="*/ 21431 h 852488"/>
                <a:gd name="connsiteX31" fmla="*/ 452438 w 2324100"/>
                <a:gd name="connsiteY31" fmla="*/ 19050 h 852488"/>
                <a:gd name="connsiteX32" fmla="*/ 442913 w 2324100"/>
                <a:gd name="connsiteY32" fmla="*/ 14288 h 852488"/>
                <a:gd name="connsiteX33" fmla="*/ 426244 w 2324100"/>
                <a:gd name="connsiteY33" fmla="*/ 11906 h 852488"/>
                <a:gd name="connsiteX34" fmla="*/ 416719 w 2324100"/>
                <a:gd name="connsiteY34" fmla="*/ 7144 h 852488"/>
                <a:gd name="connsiteX35" fmla="*/ 400050 w 2324100"/>
                <a:gd name="connsiteY35" fmla="*/ 2381 h 852488"/>
                <a:gd name="connsiteX36" fmla="*/ 392906 w 2324100"/>
                <a:gd name="connsiteY36" fmla="*/ 0 h 852488"/>
                <a:gd name="connsiteX37" fmla="*/ 350044 w 2324100"/>
                <a:gd name="connsiteY37" fmla="*/ 4763 h 852488"/>
                <a:gd name="connsiteX38" fmla="*/ 345281 w 2324100"/>
                <a:gd name="connsiteY38" fmla="*/ 11906 h 852488"/>
                <a:gd name="connsiteX39" fmla="*/ 330994 w 2324100"/>
                <a:gd name="connsiteY39" fmla="*/ 23813 h 852488"/>
                <a:gd name="connsiteX40" fmla="*/ 326231 w 2324100"/>
                <a:gd name="connsiteY40" fmla="*/ 30956 h 852488"/>
                <a:gd name="connsiteX41" fmla="*/ 297656 w 2324100"/>
                <a:gd name="connsiteY41" fmla="*/ 57150 h 852488"/>
                <a:gd name="connsiteX42" fmla="*/ 290513 w 2324100"/>
                <a:gd name="connsiteY42" fmla="*/ 59531 h 852488"/>
                <a:gd name="connsiteX43" fmla="*/ 278606 w 2324100"/>
                <a:gd name="connsiteY43" fmla="*/ 69056 h 852488"/>
                <a:gd name="connsiteX44" fmla="*/ 271463 w 2324100"/>
                <a:gd name="connsiteY44" fmla="*/ 73819 h 852488"/>
                <a:gd name="connsiteX45" fmla="*/ 228600 w 2324100"/>
                <a:gd name="connsiteY45" fmla="*/ 78581 h 852488"/>
                <a:gd name="connsiteX46" fmla="*/ 190500 w 2324100"/>
                <a:gd name="connsiteY46" fmla="*/ 83344 h 852488"/>
                <a:gd name="connsiteX47" fmla="*/ 176213 w 2324100"/>
                <a:gd name="connsiteY47" fmla="*/ 88106 h 852488"/>
                <a:gd name="connsiteX48" fmla="*/ 161925 w 2324100"/>
                <a:gd name="connsiteY48" fmla="*/ 95250 h 852488"/>
                <a:gd name="connsiteX49" fmla="*/ 157163 w 2324100"/>
                <a:gd name="connsiteY49" fmla="*/ 104775 h 852488"/>
                <a:gd name="connsiteX50" fmla="*/ 150019 w 2324100"/>
                <a:gd name="connsiteY50" fmla="*/ 107156 h 852488"/>
                <a:gd name="connsiteX51" fmla="*/ 142875 w 2324100"/>
                <a:gd name="connsiteY51" fmla="*/ 111919 h 852488"/>
                <a:gd name="connsiteX52" fmla="*/ 135731 w 2324100"/>
                <a:gd name="connsiteY52" fmla="*/ 121444 h 852488"/>
                <a:gd name="connsiteX53" fmla="*/ 128588 w 2324100"/>
                <a:gd name="connsiteY53" fmla="*/ 128588 h 852488"/>
                <a:gd name="connsiteX54" fmla="*/ 119063 w 2324100"/>
                <a:gd name="connsiteY54" fmla="*/ 142875 h 852488"/>
                <a:gd name="connsiteX55" fmla="*/ 114300 w 2324100"/>
                <a:gd name="connsiteY55" fmla="*/ 150019 h 852488"/>
                <a:gd name="connsiteX56" fmla="*/ 109538 w 2324100"/>
                <a:gd name="connsiteY56" fmla="*/ 157163 h 852488"/>
                <a:gd name="connsiteX57" fmla="*/ 102394 w 2324100"/>
                <a:gd name="connsiteY57" fmla="*/ 171450 h 852488"/>
                <a:gd name="connsiteX58" fmla="*/ 100013 w 2324100"/>
                <a:gd name="connsiteY58" fmla="*/ 178594 h 852488"/>
                <a:gd name="connsiteX59" fmla="*/ 90488 w 2324100"/>
                <a:gd name="connsiteY59" fmla="*/ 192881 h 852488"/>
                <a:gd name="connsiteX60" fmla="*/ 85725 w 2324100"/>
                <a:gd name="connsiteY60" fmla="*/ 202406 h 852488"/>
                <a:gd name="connsiteX61" fmla="*/ 80963 w 2324100"/>
                <a:gd name="connsiteY61" fmla="*/ 223838 h 852488"/>
                <a:gd name="connsiteX62" fmla="*/ 78581 w 2324100"/>
                <a:gd name="connsiteY62" fmla="*/ 266700 h 852488"/>
                <a:gd name="connsiteX63" fmla="*/ 54769 w 2324100"/>
                <a:gd name="connsiteY63" fmla="*/ 264319 h 852488"/>
                <a:gd name="connsiteX64" fmla="*/ 45244 w 2324100"/>
                <a:gd name="connsiteY64" fmla="*/ 259556 h 852488"/>
                <a:gd name="connsiteX65" fmla="*/ 9525 w 2324100"/>
                <a:gd name="connsiteY65" fmla="*/ 228600 h 852488"/>
                <a:gd name="connsiteX66" fmla="*/ 0 w 2324100"/>
                <a:gd name="connsiteY66" fmla="*/ 216694 h 852488"/>
                <a:gd name="connsiteX67" fmla="*/ 4763 w 2324100"/>
                <a:gd name="connsiteY67" fmla="*/ 254794 h 852488"/>
                <a:gd name="connsiteX68" fmla="*/ 9525 w 2324100"/>
                <a:gd name="connsiteY68" fmla="*/ 273844 h 852488"/>
                <a:gd name="connsiteX69" fmla="*/ 14288 w 2324100"/>
                <a:gd name="connsiteY69" fmla="*/ 297656 h 852488"/>
                <a:gd name="connsiteX70" fmla="*/ 16669 w 2324100"/>
                <a:gd name="connsiteY70" fmla="*/ 304800 h 852488"/>
                <a:gd name="connsiteX71" fmla="*/ 26194 w 2324100"/>
                <a:gd name="connsiteY71" fmla="*/ 321469 h 852488"/>
                <a:gd name="connsiteX72" fmla="*/ 28575 w 2324100"/>
                <a:gd name="connsiteY72" fmla="*/ 330994 h 852488"/>
                <a:gd name="connsiteX73" fmla="*/ 42863 w 2324100"/>
                <a:gd name="connsiteY73" fmla="*/ 345281 h 852488"/>
                <a:gd name="connsiteX74" fmla="*/ 47625 w 2324100"/>
                <a:gd name="connsiteY74" fmla="*/ 366713 h 852488"/>
                <a:gd name="connsiteX75" fmla="*/ 52388 w 2324100"/>
                <a:gd name="connsiteY75" fmla="*/ 381000 h 852488"/>
                <a:gd name="connsiteX76" fmla="*/ 54769 w 2324100"/>
                <a:gd name="connsiteY76" fmla="*/ 402431 h 852488"/>
                <a:gd name="connsiteX77" fmla="*/ 59531 w 2324100"/>
                <a:gd name="connsiteY77" fmla="*/ 414338 h 852488"/>
                <a:gd name="connsiteX78" fmla="*/ 61913 w 2324100"/>
                <a:gd name="connsiteY78" fmla="*/ 450056 h 852488"/>
                <a:gd name="connsiteX79" fmla="*/ 64294 w 2324100"/>
                <a:gd name="connsiteY79" fmla="*/ 619125 h 852488"/>
                <a:gd name="connsiteX80" fmla="*/ 71438 w 2324100"/>
                <a:gd name="connsiteY80" fmla="*/ 659606 h 852488"/>
                <a:gd name="connsiteX81" fmla="*/ 78581 w 2324100"/>
                <a:gd name="connsiteY81" fmla="*/ 678656 h 852488"/>
                <a:gd name="connsiteX82" fmla="*/ 88106 w 2324100"/>
                <a:gd name="connsiteY82" fmla="*/ 690563 h 852488"/>
                <a:gd name="connsiteX83" fmla="*/ 123825 w 2324100"/>
                <a:gd name="connsiteY83" fmla="*/ 692944 h 852488"/>
                <a:gd name="connsiteX84" fmla="*/ 130969 w 2324100"/>
                <a:gd name="connsiteY84" fmla="*/ 695325 h 852488"/>
                <a:gd name="connsiteX85" fmla="*/ 140494 w 2324100"/>
                <a:gd name="connsiteY85" fmla="*/ 700088 h 852488"/>
                <a:gd name="connsiteX86" fmla="*/ 159544 w 2324100"/>
                <a:gd name="connsiteY86" fmla="*/ 707231 h 852488"/>
                <a:gd name="connsiteX87" fmla="*/ 166688 w 2324100"/>
                <a:gd name="connsiteY87" fmla="*/ 714375 h 852488"/>
                <a:gd name="connsiteX88" fmla="*/ 178594 w 2324100"/>
                <a:gd name="connsiteY88" fmla="*/ 723900 h 852488"/>
                <a:gd name="connsiteX89" fmla="*/ 185738 w 2324100"/>
                <a:gd name="connsiteY89" fmla="*/ 733425 h 852488"/>
                <a:gd name="connsiteX90" fmla="*/ 188119 w 2324100"/>
                <a:gd name="connsiteY90" fmla="*/ 740569 h 852488"/>
                <a:gd name="connsiteX91" fmla="*/ 195263 w 2324100"/>
                <a:gd name="connsiteY91" fmla="*/ 745331 h 852488"/>
                <a:gd name="connsiteX92" fmla="*/ 226219 w 2324100"/>
                <a:gd name="connsiteY92" fmla="*/ 750094 h 852488"/>
                <a:gd name="connsiteX93" fmla="*/ 250031 w 2324100"/>
                <a:gd name="connsiteY93" fmla="*/ 757238 h 852488"/>
                <a:gd name="connsiteX94" fmla="*/ 269081 w 2324100"/>
                <a:gd name="connsiteY94" fmla="*/ 759619 h 852488"/>
                <a:gd name="connsiteX95" fmla="*/ 285750 w 2324100"/>
                <a:gd name="connsiteY95" fmla="*/ 762000 h 852488"/>
                <a:gd name="connsiteX96" fmla="*/ 316706 w 2324100"/>
                <a:gd name="connsiteY96" fmla="*/ 764381 h 852488"/>
                <a:gd name="connsiteX97" fmla="*/ 373856 w 2324100"/>
                <a:gd name="connsiteY97" fmla="*/ 771525 h 852488"/>
                <a:gd name="connsiteX98" fmla="*/ 426244 w 2324100"/>
                <a:gd name="connsiteY98" fmla="*/ 769144 h 852488"/>
                <a:gd name="connsiteX99" fmla="*/ 435769 w 2324100"/>
                <a:gd name="connsiteY99" fmla="*/ 766763 h 852488"/>
                <a:gd name="connsiteX100" fmla="*/ 459581 w 2324100"/>
                <a:gd name="connsiteY100" fmla="*/ 750094 h 852488"/>
                <a:gd name="connsiteX101" fmla="*/ 483394 w 2324100"/>
                <a:gd name="connsiteY101" fmla="*/ 735806 h 852488"/>
                <a:gd name="connsiteX102" fmla="*/ 490538 w 2324100"/>
                <a:gd name="connsiteY102" fmla="*/ 733425 h 852488"/>
                <a:gd name="connsiteX103" fmla="*/ 504825 w 2324100"/>
                <a:gd name="connsiteY103" fmla="*/ 726281 h 852488"/>
                <a:gd name="connsiteX104" fmla="*/ 521494 w 2324100"/>
                <a:gd name="connsiteY104" fmla="*/ 719138 h 852488"/>
                <a:gd name="connsiteX105" fmla="*/ 528638 w 2324100"/>
                <a:gd name="connsiteY105" fmla="*/ 714375 h 852488"/>
                <a:gd name="connsiteX106" fmla="*/ 538163 w 2324100"/>
                <a:gd name="connsiteY106" fmla="*/ 711994 h 852488"/>
                <a:gd name="connsiteX107" fmla="*/ 566738 w 2324100"/>
                <a:gd name="connsiteY107" fmla="*/ 707231 h 852488"/>
                <a:gd name="connsiteX108" fmla="*/ 690563 w 2324100"/>
                <a:gd name="connsiteY108" fmla="*/ 704850 h 852488"/>
                <a:gd name="connsiteX109" fmla="*/ 700088 w 2324100"/>
                <a:gd name="connsiteY109" fmla="*/ 707231 h 852488"/>
                <a:gd name="connsiteX110" fmla="*/ 740569 w 2324100"/>
                <a:gd name="connsiteY110" fmla="*/ 709613 h 852488"/>
                <a:gd name="connsiteX111" fmla="*/ 773906 w 2324100"/>
                <a:gd name="connsiteY111" fmla="*/ 711994 h 852488"/>
                <a:gd name="connsiteX112" fmla="*/ 809625 w 2324100"/>
                <a:gd name="connsiteY112" fmla="*/ 716756 h 852488"/>
                <a:gd name="connsiteX113" fmla="*/ 823913 w 2324100"/>
                <a:gd name="connsiteY113" fmla="*/ 719138 h 852488"/>
                <a:gd name="connsiteX114" fmla="*/ 871538 w 2324100"/>
                <a:gd name="connsiteY114" fmla="*/ 728663 h 852488"/>
                <a:gd name="connsiteX115" fmla="*/ 883444 w 2324100"/>
                <a:gd name="connsiteY115" fmla="*/ 733425 h 852488"/>
                <a:gd name="connsiteX116" fmla="*/ 902494 w 2324100"/>
                <a:gd name="connsiteY116" fmla="*/ 738188 h 852488"/>
                <a:gd name="connsiteX117" fmla="*/ 916781 w 2324100"/>
                <a:gd name="connsiteY117" fmla="*/ 747713 h 852488"/>
                <a:gd name="connsiteX118" fmla="*/ 923925 w 2324100"/>
                <a:gd name="connsiteY118" fmla="*/ 750094 h 852488"/>
                <a:gd name="connsiteX119" fmla="*/ 940594 w 2324100"/>
                <a:gd name="connsiteY119" fmla="*/ 754856 h 852488"/>
                <a:gd name="connsiteX120" fmla="*/ 962025 w 2324100"/>
                <a:gd name="connsiteY120" fmla="*/ 766763 h 852488"/>
                <a:gd name="connsiteX121" fmla="*/ 988219 w 2324100"/>
                <a:gd name="connsiteY121" fmla="*/ 783431 h 852488"/>
                <a:gd name="connsiteX122" fmla="*/ 1009650 w 2324100"/>
                <a:gd name="connsiteY122" fmla="*/ 790575 h 852488"/>
                <a:gd name="connsiteX123" fmla="*/ 1016794 w 2324100"/>
                <a:gd name="connsiteY123" fmla="*/ 797719 h 852488"/>
                <a:gd name="connsiteX124" fmla="*/ 1035844 w 2324100"/>
                <a:gd name="connsiteY124" fmla="*/ 812006 h 852488"/>
                <a:gd name="connsiteX125" fmla="*/ 1042988 w 2324100"/>
                <a:gd name="connsiteY125" fmla="*/ 821531 h 852488"/>
                <a:gd name="connsiteX126" fmla="*/ 1052513 w 2324100"/>
                <a:gd name="connsiteY126" fmla="*/ 831056 h 852488"/>
                <a:gd name="connsiteX127" fmla="*/ 1069181 w 2324100"/>
                <a:gd name="connsiteY127" fmla="*/ 852488 h 852488"/>
                <a:gd name="connsiteX128" fmla="*/ 1140619 w 2324100"/>
                <a:gd name="connsiteY128" fmla="*/ 850106 h 852488"/>
                <a:gd name="connsiteX129" fmla="*/ 1154906 w 2324100"/>
                <a:gd name="connsiteY129" fmla="*/ 835819 h 852488"/>
                <a:gd name="connsiteX130" fmla="*/ 1162050 w 2324100"/>
                <a:gd name="connsiteY130" fmla="*/ 833438 h 852488"/>
                <a:gd name="connsiteX131" fmla="*/ 1166813 w 2324100"/>
                <a:gd name="connsiteY131" fmla="*/ 826294 h 852488"/>
                <a:gd name="connsiteX132" fmla="*/ 1178719 w 2324100"/>
                <a:gd name="connsiteY132" fmla="*/ 823913 h 852488"/>
                <a:gd name="connsiteX133" fmla="*/ 1185863 w 2324100"/>
                <a:gd name="connsiteY133" fmla="*/ 821531 h 852488"/>
                <a:gd name="connsiteX134" fmla="*/ 1259681 w 2324100"/>
                <a:gd name="connsiteY134" fmla="*/ 821531 h 852488"/>
                <a:gd name="connsiteX135" fmla="*/ 1269206 w 2324100"/>
                <a:gd name="connsiteY135" fmla="*/ 819150 h 852488"/>
                <a:gd name="connsiteX136" fmla="*/ 1273969 w 2324100"/>
                <a:gd name="connsiteY136" fmla="*/ 812006 h 852488"/>
                <a:gd name="connsiteX137" fmla="*/ 1281113 w 2324100"/>
                <a:gd name="connsiteY137" fmla="*/ 809625 h 852488"/>
                <a:gd name="connsiteX138" fmla="*/ 1288256 w 2324100"/>
                <a:gd name="connsiteY138" fmla="*/ 804863 h 852488"/>
                <a:gd name="connsiteX139" fmla="*/ 1290638 w 2324100"/>
                <a:gd name="connsiteY139" fmla="*/ 797719 h 852488"/>
                <a:gd name="connsiteX140" fmla="*/ 1304925 w 2324100"/>
                <a:gd name="connsiteY140" fmla="*/ 792956 h 852488"/>
                <a:gd name="connsiteX141" fmla="*/ 1307306 w 2324100"/>
                <a:gd name="connsiteY141" fmla="*/ 785813 h 852488"/>
                <a:gd name="connsiteX142" fmla="*/ 1314450 w 2324100"/>
                <a:gd name="connsiteY142" fmla="*/ 783431 h 852488"/>
                <a:gd name="connsiteX143" fmla="*/ 1323975 w 2324100"/>
                <a:gd name="connsiteY143" fmla="*/ 778669 h 852488"/>
                <a:gd name="connsiteX144" fmla="*/ 1333500 w 2324100"/>
                <a:gd name="connsiteY144" fmla="*/ 769144 h 852488"/>
                <a:gd name="connsiteX145" fmla="*/ 1340644 w 2324100"/>
                <a:gd name="connsiteY145" fmla="*/ 766763 h 852488"/>
                <a:gd name="connsiteX146" fmla="*/ 1362075 w 2324100"/>
                <a:gd name="connsiteY146" fmla="*/ 754856 h 852488"/>
                <a:gd name="connsiteX147" fmla="*/ 1378744 w 2324100"/>
                <a:gd name="connsiteY147" fmla="*/ 750094 h 852488"/>
                <a:gd name="connsiteX148" fmla="*/ 1385888 w 2324100"/>
                <a:gd name="connsiteY148" fmla="*/ 745331 h 852488"/>
                <a:gd name="connsiteX149" fmla="*/ 1393031 w 2324100"/>
                <a:gd name="connsiteY149" fmla="*/ 742950 h 852488"/>
                <a:gd name="connsiteX150" fmla="*/ 1426369 w 2324100"/>
                <a:gd name="connsiteY150" fmla="*/ 738188 h 852488"/>
                <a:gd name="connsiteX151" fmla="*/ 1435894 w 2324100"/>
                <a:gd name="connsiteY151" fmla="*/ 735806 h 852488"/>
                <a:gd name="connsiteX152" fmla="*/ 1462088 w 2324100"/>
                <a:gd name="connsiteY152" fmla="*/ 728663 h 852488"/>
                <a:gd name="connsiteX153" fmla="*/ 1500188 w 2324100"/>
                <a:gd name="connsiteY153" fmla="*/ 726281 h 852488"/>
                <a:gd name="connsiteX154" fmla="*/ 1526381 w 2324100"/>
                <a:gd name="connsiteY154" fmla="*/ 728663 h 852488"/>
                <a:gd name="connsiteX155" fmla="*/ 1533525 w 2324100"/>
                <a:gd name="connsiteY155" fmla="*/ 731044 h 852488"/>
                <a:gd name="connsiteX156" fmla="*/ 1571625 w 2324100"/>
                <a:gd name="connsiteY156" fmla="*/ 728663 h 852488"/>
                <a:gd name="connsiteX157" fmla="*/ 1590675 w 2324100"/>
                <a:gd name="connsiteY157" fmla="*/ 723900 h 852488"/>
                <a:gd name="connsiteX158" fmla="*/ 1600200 w 2324100"/>
                <a:gd name="connsiteY158" fmla="*/ 719138 h 852488"/>
                <a:gd name="connsiteX159" fmla="*/ 1609725 w 2324100"/>
                <a:gd name="connsiteY159" fmla="*/ 716756 h 852488"/>
                <a:gd name="connsiteX160" fmla="*/ 1616869 w 2324100"/>
                <a:gd name="connsiteY160" fmla="*/ 714375 h 852488"/>
                <a:gd name="connsiteX161" fmla="*/ 1638300 w 2324100"/>
                <a:gd name="connsiteY161" fmla="*/ 704850 h 852488"/>
                <a:gd name="connsiteX162" fmla="*/ 1652588 w 2324100"/>
                <a:gd name="connsiteY162" fmla="*/ 700088 h 852488"/>
                <a:gd name="connsiteX163" fmla="*/ 1659731 w 2324100"/>
                <a:gd name="connsiteY163" fmla="*/ 702469 h 852488"/>
                <a:gd name="connsiteX164" fmla="*/ 1671638 w 2324100"/>
                <a:gd name="connsiteY164" fmla="*/ 716756 h 852488"/>
                <a:gd name="connsiteX165" fmla="*/ 1678781 w 2324100"/>
                <a:gd name="connsiteY165" fmla="*/ 723900 h 852488"/>
                <a:gd name="connsiteX166" fmla="*/ 1693069 w 2324100"/>
                <a:gd name="connsiteY166" fmla="*/ 733425 h 852488"/>
                <a:gd name="connsiteX167" fmla="*/ 1700213 w 2324100"/>
                <a:gd name="connsiteY167" fmla="*/ 740569 h 852488"/>
                <a:gd name="connsiteX168" fmla="*/ 1721644 w 2324100"/>
                <a:gd name="connsiteY168" fmla="*/ 742950 h 852488"/>
                <a:gd name="connsiteX169" fmla="*/ 1731169 w 2324100"/>
                <a:gd name="connsiteY169" fmla="*/ 745331 h 852488"/>
                <a:gd name="connsiteX170" fmla="*/ 1738313 w 2324100"/>
                <a:gd name="connsiteY170" fmla="*/ 747713 h 852488"/>
                <a:gd name="connsiteX171" fmla="*/ 1752600 w 2324100"/>
                <a:gd name="connsiteY171" fmla="*/ 750094 h 852488"/>
                <a:gd name="connsiteX172" fmla="*/ 1771650 w 2324100"/>
                <a:gd name="connsiteY172" fmla="*/ 757238 h 852488"/>
                <a:gd name="connsiteX173" fmla="*/ 1783556 w 2324100"/>
                <a:gd name="connsiteY173" fmla="*/ 759619 h 852488"/>
                <a:gd name="connsiteX174" fmla="*/ 1826419 w 2324100"/>
                <a:gd name="connsiteY174" fmla="*/ 764381 h 852488"/>
                <a:gd name="connsiteX175" fmla="*/ 1838325 w 2324100"/>
                <a:gd name="connsiteY175" fmla="*/ 766763 h 852488"/>
                <a:gd name="connsiteX176" fmla="*/ 1859756 w 2324100"/>
                <a:gd name="connsiteY176" fmla="*/ 776288 h 852488"/>
                <a:gd name="connsiteX177" fmla="*/ 1878806 w 2324100"/>
                <a:gd name="connsiteY177" fmla="*/ 788194 h 852488"/>
                <a:gd name="connsiteX178" fmla="*/ 1888331 w 2324100"/>
                <a:gd name="connsiteY178" fmla="*/ 795338 h 852488"/>
                <a:gd name="connsiteX179" fmla="*/ 1900238 w 2324100"/>
                <a:gd name="connsiteY179" fmla="*/ 797719 h 852488"/>
                <a:gd name="connsiteX180" fmla="*/ 1914525 w 2324100"/>
                <a:gd name="connsiteY180" fmla="*/ 807244 h 852488"/>
                <a:gd name="connsiteX181" fmla="*/ 1926431 w 2324100"/>
                <a:gd name="connsiteY181" fmla="*/ 816769 h 852488"/>
                <a:gd name="connsiteX182" fmla="*/ 1935956 w 2324100"/>
                <a:gd name="connsiteY182" fmla="*/ 823913 h 852488"/>
                <a:gd name="connsiteX183" fmla="*/ 1940719 w 2324100"/>
                <a:gd name="connsiteY183" fmla="*/ 831056 h 852488"/>
                <a:gd name="connsiteX184" fmla="*/ 1997869 w 2324100"/>
                <a:gd name="connsiteY184" fmla="*/ 828675 h 852488"/>
                <a:gd name="connsiteX185" fmla="*/ 2009775 w 2324100"/>
                <a:gd name="connsiteY185" fmla="*/ 826294 h 852488"/>
                <a:gd name="connsiteX186" fmla="*/ 2016919 w 2324100"/>
                <a:gd name="connsiteY186" fmla="*/ 823913 h 852488"/>
                <a:gd name="connsiteX187" fmla="*/ 2035969 w 2324100"/>
                <a:gd name="connsiteY187" fmla="*/ 819150 h 852488"/>
                <a:gd name="connsiteX188" fmla="*/ 2045494 w 2324100"/>
                <a:gd name="connsiteY188" fmla="*/ 814388 h 852488"/>
                <a:gd name="connsiteX189" fmla="*/ 2052638 w 2324100"/>
                <a:gd name="connsiteY189" fmla="*/ 812006 h 852488"/>
                <a:gd name="connsiteX190" fmla="*/ 2059781 w 2324100"/>
                <a:gd name="connsiteY190" fmla="*/ 807244 h 852488"/>
                <a:gd name="connsiteX191" fmla="*/ 2076450 w 2324100"/>
                <a:gd name="connsiteY191" fmla="*/ 802481 h 852488"/>
                <a:gd name="connsiteX192" fmla="*/ 2107406 w 2324100"/>
                <a:gd name="connsiteY192" fmla="*/ 790575 h 852488"/>
                <a:gd name="connsiteX193" fmla="*/ 2116931 w 2324100"/>
                <a:gd name="connsiteY193" fmla="*/ 783431 h 852488"/>
                <a:gd name="connsiteX194" fmla="*/ 2135981 w 2324100"/>
                <a:gd name="connsiteY194" fmla="*/ 773906 h 852488"/>
                <a:gd name="connsiteX195" fmla="*/ 2152650 w 2324100"/>
                <a:gd name="connsiteY195" fmla="*/ 766763 h 852488"/>
                <a:gd name="connsiteX196" fmla="*/ 2166938 w 2324100"/>
                <a:gd name="connsiteY196" fmla="*/ 759619 h 852488"/>
                <a:gd name="connsiteX197" fmla="*/ 2183606 w 2324100"/>
                <a:gd name="connsiteY197" fmla="*/ 754856 h 852488"/>
                <a:gd name="connsiteX198" fmla="*/ 2212181 w 2324100"/>
                <a:gd name="connsiteY198" fmla="*/ 750094 h 852488"/>
                <a:gd name="connsiteX199" fmla="*/ 2221706 w 2324100"/>
                <a:gd name="connsiteY199" fmla="*/ 747713 h 852488"/>
                <a:gd name="connsiteX200" fmla="*/ 2235994 w 2324100"/>
                <a:gd name="connsiteY200" fmla="*/ 745331 h 852488"/>
                <a:gd name="connsiteX201" fmla="*/ 2266950 w 2324100"/>
                <a:gd name="connsiteY201" fmla="*/ 740569 h 852488"/>
                <a:gd name="connsiteX202" fmla="*/ 2281238 w 2324100"/>
                <a:gd name="connsiteY202" fmla="*/ 714375 h 852488"/>
                <a:gd name="connsiteX203" fmla="*/ 2297906 w 2324100"/>
                <a:gd name="connsiteY203" fmla="*/ 683419 h 852488"/>
                <a:gd name="connsiteX204" fmla="*/ 2305050 w 2324100"/>
                <a:gd name="connsiteY204" fmla="*/ 659606 h 852488"/>
                <a:gd name="connsiteX205" fmla="*/ 2309813 w 2324100"/>
                <a:gd name="connsiteY205" fmla="*/ 642938 h 852488"/>
                <a:gd name="connsiteX206" fmla="*/ 2312194 w 2324100"/>
                <a:gd name="connsiteY206" fmla="*/ 628650 h 852488"/>
                <a:gd name="connsiteX207" fmla="*/ 2314575 w 2324100"/>
                <a:gd name="connsiteY207" fmla="*/ 616744 h 852488"/>
                <a:gd name="connsiteX208" fmla="*/ 2319338 w 2324100"/>
                <a:gd name="connsiteY208" fmla="*/ 588169 h 852488"/>
                <a:gd name="connsiteX209" fmla="*/ 2321719 w 2324100"/>
                <a:gd name="connsiteY209" fmla="*/ 561975 h 852488"/>
                <a:gd name="connsiteX210" fmla="*/ 2324100 w 2324100"/>
                <a:gd name="connsiteY210" fmla="*/ 554831 h 852488"/>
                <a:gd name="connsiteX211" fmla="*/ 2321719 w 2324100"/>
                <a:gd name="connsiteY211" fmla="*/ 542925 h 852488"/>
                <a:gd name="connsiteX212" fmla="*/ 2312194 w 2324100"/>
                <a:gd name="connsiteY212" fmla="*/ 519113 h 852488"/>
                <a:gd name="connsiteX213" fmla="*/ 2309813 w 2324100"/>
                <a:gd name="connsiteY213" fmla="*/ 504825 h 852488"/>
                <a:gd name="connsiteX214" fmla="*/ 2305050 w 2324100"/>
                <a:gd name="connsiteY214" fmla="*/ 490538 h 852488"/>
                <a:gd name="connsiteX215" fmla="*/ 2302669 w 2324100"/>
                <a:gd name="connsiteY215" fmla="*/ 459581 h 852488"/>
                <a:gd name="connsiteX216" fmla="*/ 2300288 w 2324100"/>
                <a:gd name="connsiteY216" fmla="*/ 447675 h 852488"/>
                <a:gd name="connsiteX217" fmla="*/ 2297906 w 2324100"/>
                <a:gd name="connsiteY217" fmla="*/ 428625 h 852488"/>
                <a:gd name="connsiteX218" fmla="*/ 2278856 w 2324100"/>
                <a:gd name="connsiteY218" fmla="*/ 338138 h 852488"/>
                <a:gd name="connsiteX219" fmla="*/ 2271713 w 2324100"/>
                <a:gd name="connsiteY219" fmla="*/ 333375 h 852488"/>
                <a:gd name="connsiteX220" fmla="*/ 2259806 w 2324100"/>
                <a:gd name="connsiteY220" fmla="*/ 319088 h 852488"/>
                <a:gd name="connsiteX221" fmla="*/ 2245519 w 2324100"/>
                <a:gd name="connsiteY221" fmla="*/ 311944 h 852488"/>
                <a:gd name="connsiteX222" fmla="*/ 2226469 w 2324100"/>
                <a:gd name="connsiteY222" fmla="*/ 292894 h 852488"/>
                <a:gd name="connsiteX223" fmla="*/ 2214563 w 2324100"/>
                <a:gd name="connsiteY223" fmla="*/ 278606 h 852488"/>
                <a:gd name="connsiteX224" fmla="*/ 2207419 w 2324100"/>
                <a:gd name="connsiteY224" fmla="*/ 257175 h 852488"/>
                <a:gd name="connsiteX225" fmla="*/ 2202656 w 2324100"/>
                <a:gd name="connsiteY225" fmla="*/ 240506 h 852488"/>
                <a:gd name="connsiteX226" fmla="*/ 2193131 w 2324100"/>
                <a:gd name="connsiteY226" fmla="*/ 223838 h 852488"/>
                <a:gd name="connsiteX227" fmla="*/ 2185988 w 2324100"/>
                <a:gd name="connsiteY227" fmla="*/ 200025 h 852488"/>
                <a:gd name="connsiteX228" fmla="*/ 2183606 w 2324100"/>
                <a:gd name="connsiteY228" fmla="*/ 190500 h 852488"/>
                <a:gd name="connsiteX229" fmla="*/ 2176463 w 2324100"/>
                <a:gd name="connsiteY229" fmla="*/ 180975 h 852488"/>
                <a:gd name="connsiteX230" fmla="*/ 2174081 w 2324100"/>
                <a:gd name="connsiteY230" fmla="*/ 173831 h 852488"/>
                <a:gd name="connsiteX231" fmla="*/ 2155031 w 2324100"/>
                <a:gd name="connsiteY231" fmla="*/ 152400 h 852488"/>
                <a:gd name="connsiteX232" fmla="*/ 2135981 w 2324100"/>
                <a:gd name="connsiteY232" fmla="*/ 130969 h 852488"/>
                <a:gd name="connsiteX233" fmla="*/ 2140744 w 2324100"/>
                <a:gd name="connsiteY233" fmla="*/ 121444 h 852488"/>
                <a:gd name="connsiteX234" fmla="*/ 2171700 w 2324100"/>
                <a:gd name="connsiteY234" fmla="*/ 92869 h 852488"/>
                <a:gd name="connsiteX235" fmla="*/ 2176463 w 2324100"/>
                <a:gd name="connsiteY235" fmla="*/ 83344 h 852488"/>
                <a:gd name="connsiteX236" fmla="*/ 2171700 w 2324100"/>
                <a:gd name="connsiteY236" fmla="*/ 76200 h 852488"/>
                <a:gd name="connsiteX237" fmla="*/ 2164556 w 2324100"/>
                <a:gd name="connsiteY237" fmla="*/ 66675 h 852488"/>
                <a:gd name="connsiteX238" fmla="*/ 2138363 w 2324100"/>
                <a:gd name="connsiteY238" fmla="*/ 59531 h 852488"/>
                <a:gd name="connsiteX239" fmla="*/ 2131219 w 2324100"/>
                <a:gd name="connsiteY239" fmla="*/ 54769 h 852488"/>
                <a:gd name="connsiteX240" fmla="*/ 2121694 w 2324100"/>
                <a:gd name="connsiteY240" fmla="*/ 52388 h 852488"/>
                <a:gd name="connsiteX241" fmla="*/ 2059781 w 2324100"/>
                <a:gd name="connsiteY241" fmla="*/ 54769 h 852488"/>
                <a:gd name="connsiteX242" fmla="*/ 2050256 w 2324100"/>
                <a:gd name="connsiteY242" fmla="*/ 57150 h 852488"/>
                <a:gd name="connsiteX243" fmla="*/ 2031206 w 2324100"/>
                <a:gd name="connsiteY243" fmla="*/ 61913 h 852488"/>
                <a:gd name="connsiteX244" fmla="*/ 2019300 w 2324100"/>
                <a:gd name="connsiteY244" fmla="*/ 66675 h 852488"/>
                <a:gd name="connsiteX245" fmla="*/ 2012156 w 2324100"/>
                <a:gd name="connsiteY245" fmla="*/ 71438 h 852488"/>
                <a:gd name="connsiteX246" fmla="*/ 1993106 w 2324100"/>
                <a:gd name="connsiteY246" fmla="*/ 78581 h 852488"/>
                <a:gd name="connsiteX247" fmla="*/ 1976438 w 2324100"/>
                <a:gd name="connsiteY247" fmla="*/ 90488 h 852488"/>
                <a:gd name="connsiteX248" fmla="*/ 1964531 w 2324100"/>
                <a:gd name="connsiteY248" fmla="*/ 97631 h 852488"/>
                <a:gd name="connsiteX249" fmla="*/ 1955006 w 2324100"/>
                <a:gd name="connsiteY249" fmla="*/ 104775 h 852488"/>
                <a:gd name="connsiteX250" fmla="*/ 1940719 w 2324100"/>
                <a:gd name="connsiteY250" fmla="*/ 114300 h 852488"/>
                <a:gd name="connsiteX251" fmla="*/ 1926431 w 2324100"/>
                <a:gd name="connsiteY251" fmla="*/ 119063 h 852488"/>
                <a:gd name="connsiteX252" fmla="*/ 1919288 w 2324100"/>
                <a:gd name="connsiteY252" fmla="*/ 121444 h 852488"/>
                <a:gd name="connsiteX253" fmla="*/ 1905000 w 2324100"/>
                <a:gd name="connsiteY253" fmla="*/ 123825 h 852488"/>
                <a:gd name="connsiteX254" fmla="*/ 1895475 w 2324100"/>
                <a:gd name="connsiteY254" fmla="*/ 126206 h 852488"/>
                <a:gd name="connsiteX255" fmla="*/ 1869281 w 2324100"/>
                <a:gd name="connsiteY255" fmla="*/ 128588 h 852488"/>
                <a:gd name="connsiteX256" fmla="*/ 1828800 w 2324100"/>
                <a:gd name="connsiteY256" fmla="*/ 133350 h 852488"/>
                <a:gd name="connsiteX257" fmla="*/ 1816894 w 2324100"/>
                <a:gd name="connsiteY257" fmla="*/ 138113 h 852488"/>
                <a:gd name="connsiteX258" fmla="*/ 1785938 w 2324100"/>
                <a:gd name="connsiteY258" fmla="*/ 142875 h 852488"/>
                <a:gd name="connsiteX259" fmla="*/ 1745456 w 2324100"/>
                <a:gd name="connsiteY259" fmla="*/ 150019 h 852488"/>
                <a:gd name="connsiteX260" fmla="*/ 1490663 w 2324100"/>
                <a:gd name="connsiteY260" fmla="*/ 152400 h 852488"/>
                <a:gd name="connsiteX261" fmla="*/ 1483519 w 2324100"/>
                <a:gd name="connsiteY261" fmla="*/ 150019 h 852488"/>
                <a:gd name="connsiteX262" fmla="*/ 1471613 w 2324100"/>
                <a:gd name="connsiteY262" fmla="*/ 147638 h 852488"/>
                <a:gd name="connsiteX263" fmla="*/ 1385888 w 2324100"/>
                <a:gd name="connsiteY263" fmla="*/ 150019 h 852488"/>
                <a:gd name="connsiteX264" fmla="*/ 1378744 w 2324100"/>
                <a:gd name="connsiteY264" fmla="*/ 152400 h 852488"/>
                <a:gd name="connsiteX265" fmla="*/ 1364456 w 2324100"/>
                <a:gd name="connsiteY265" fmla="*/ 154781 h 852488"/>
                <a:gd name="connsiteX266" fmla="*/ 1352550 w 2324100"/>
                <a:gd name="connsiteY266" fmla="*/ 157163 h 852488"/>
                <a:gd name="connsiteX267" fmla="*/ 1302544 w 2324100"/>
                <a:gd name="connsiteY267" fmla="*/ 152400 h 852488"/>
                <a:gd name="connsiteX268" fmla="*/ 1281113 w 2324100"/>
                <a:gd name="connsiteY268" fmla="*/ 150019 h 852488"/>
                <a:gd name="connsiteX269" fmla="*/ 1269206 w 2324100"/>
                <a:gd name="connsiteY269" fmla="*/ 147638 h 852488"/>
                <a:gd name="connsiteX270" fmla="*/ 1204913 w 2324100"/>
                <a:gd name="connsiteY270" fmla="*/ 140494 h 852488"/>
                <a:gd name="connsiteX271" fmla="*/ 1150144 w 2324100"/>
                <a:gd name="connsiteY271" fmla="*/ 147638 h 852488"/>
                <a:gd name="connsiteX0" fmla="*/ 1145654 w 2319610"/>
                <a:gd name="connsiteY0" fmla="*/ 147638 h 852488"/>
                <a:gd name="connsiteX1" fmla="*/ 998016 w 2319610"/>
                <a:gd name="connsiteY1" fmla="*/ 152400 h 852488"/>
                <a:gd name="connsiteX2" fmla="*/ 981348 w 2319610"/>
                <a:gd name="connsiteY2" fmla="*/ 159544 h 852488"/>
                <a:gd name="connsiteX3" fmla="*/ 967060 w 2319610"/>
                <a:gd name="connsiteY3" fmla="*/ 164306 h 852488"/>
                <a:gd name="connsiteX4" fmla="*/ 893241 w 2319610"/>
                <a:gd name="connsiteY4" fmla="*/ 166688 h 852488"/>
                <a:gd name="connsiteX5" fmla="*/ 874191 w 2319610"/>
                <a:gd name="connsiteY5" fmla="*/ 164306 h 852488"/>
                <a:gd name="connsiteX6" fmla="*/ 867048 w 2319610"/>
                <a:gd name="connsiteY6" fmla="*/ 161925 h 852488"/>
                <a:gd name="connsiteX7" fmla="*/ 833710 w 2319610"/>
                <a:gd name="connsiteY7" fmla="*/ 169069 h 852488"/>
                <a:gd name="connsiteX8" fmla="*/ 800373 w 2319610"/>
                <a:gd name="connsiteY8" fmla="*/ 164306 h 852488"/>
                <a:gd name="connsiteX9" fmla="*/ 783704 w 2319610"/>
                <a:gd name="connsiteY9" fmla="*/ 152400 h 852488"/>
                <a:gd name="connsiteX10" fmla="*/ 778941 w 2319610"/>
                <a:gd name="connsiteY10" fmla="*/ 145256 h 852488"/>
                <a:gd name="connsiteX11" fmla="*/ 764654 w 2319610"/>
                <a:gd name="connsiteY11" fmla="*/ 135731 h 852488"/>
                <a:gd name="connsiteX12" fmla="*/ 755129 w 2319610"/>
                <a:gd name="connsiteY12" fmla="*/ 130969 h 852488"/>
                <a:gd name="connsiteX13" fmla="*/ 745604 w 2319610"/>
                <a:gd name="connsiteY13" fmla="*/ 123825 h 852488"/>
                <a:gd name="connsiteX14" fmla="*/ 738460 w 2319610"/>
                <a:gd name="connsiteY14" fmla="*/ 119063 h 852488"/>
                <a:gd name="connsiteX15" fmla="*/ 724173 w 2319610"/>
                <a:gd name="connsiteY15" fmla="*/ 107156 h 852488"/>
                <a:gd name="connsiteX16" fmla="*/ 695598 w 2319610"/>
                <a:gd name="connsiteY16" fmla="*/ 92869 h 852488"/>
                <a:gd name="connsiteX17" fmla="*/ 681310 w 2319610"/>
                <a:gd name="connsiteY17" fmla="*/ 85725 h 852488"/>
                <a:gd name="connsiteX18" fmla="*/ 662260 w 2319610"/>
                <a:gd name="connsiteY18" fmla="*/ 76200 h 852488"/>
                <a:gd name="connsiteX19" fmla="*/ 652735 w 2319610"/>
                <a:gd name="connsiteY19" fmla="*/ 69056 h 852488"/>
                <a:gd name="connsiteX20" fmla="*/ 636066 w 2319610"/>
                <a:gd name="connsiteY20" fmla="*/ 61913 h 852488"/>
                <a:gd name="connsiteX21" fmla="*/ 609873 w 2319610"/>
                <a:gd name="connsiteY21" fmla="*/ 45244 h 852488"/>
                <a:gd name="connsiteX22" fmla="*/ 597966 w 2319610"/>
                <a:gd name="connsiteY22" fmla="*/ 35719 h 852488"/>
                <a:gd name="connsiteX23" fmla="*/ 586060 w 2319610"/>
                <a:gd name="connsiteY23" fmla="*/ 23813 h 852488"/>
                <a:gd name="connsiteX24" fmla="*/ 571773 w 2319610"/>
                <a:gd name="connsiteY24" fmla="*/ 11906 h 852488"/>
                <a:gd name="connsiteX25" fmla="*/ 562248 w 2319610"/>
                <a:gd name="connsiteY25" fmla="*/ 4763 h 852488"/>
                <a:gd name="connsiteX26" fmla="*/ 547960 w 2319610"/>
                <a:gd name="connsiteY26" fmla="*/ 0 h 852488"/>
                <a:gd name="connsiteX27" fmla="*/ 500335 w 2319610"/>
                <a:gd name="connsiteY27" fmla="*/ 7144 h 852488"/>
                <a:gd name="connsiteX28" fmla="*/ 493191 w 2319610"/>
                <a:gd name="connsiteY28" fmla="*/ 11906 h 852488"/>
                <a:gd name="connsiteX29" fmla="*/ 488429 w 2319610"/>
                <a:gd name="connsiteY29" fmla="*/ 19050 h 852488"/>
                <a:gd name="connsiteX30" fmla="*/ 455091 w 2319610"/>
                <a:gd name="connsiteY30" fmla="*/ 21431 h 852488"/>
                <a:gd name="connsiteX31" fmla="*/ 447948 w 2319610"/>
                <a:gd name="connsiteY31" fmla="*/ 19050 h 852488"/>
                <a:gd name="connsiteX32" fmla="*/ 438423 w 2319610"/>
                <a:gd name="connsiteY32" fmla="*/ 14288 h 852488"/>
                <a:gd name="connsiteX33" fmla="*/ 421754 w 2319610"/>
                <a:gd name="connsiteY33" fmla="*/ 11906 h 852488"/>
                <a:gd name="connsiteX34" fmla="*/ 412229 w 2319610"/>
                <a:gd name="connsiteY34" fmla="*/ 7144 h 852488"/>
                <a:gd name="connsiteX35" fmla="*/ 395560 w 2319610"/>
                <a:gd name="connsiteY35" fmla="*/ 2381 h 852488"/>
                <a:gd name="connsiteX36" fmla="*/ 388416 w 2319610"/>
                <a:gd name="connsiteY36" fmla="*/ 0 h 852488"/>
                <a:gd name="connsiteX37" fmla="*/ 345554 w 2319610"/>
                <a:gd name="connsiteY37" fmla="*/ 4763 h 852488"/>
                <a:gd name="connsiteX38" fmla="*/ 340791 w 2319610"/>
                <a:gd name="connsiteY38" fmla="*/ 11906 h 852488"/>
                <a:gd name="connsiteX39" fmla="*/ 326504 w 2319610"/>
                <a:gd name="connsiteY39" fmla="*/ 23813 h 852488"/>
                <a:gd name="connsiteX40" fmla="*/ 321741 w 2319610"/>
                <a:gd name="connsiteY40" fmla="*/ 30956 h 852488"/>
                <a:gd name="connsiteX41" fmla="*/ 293166 w 2319610"/>
                <a:gd name="connsiteY41" fmla="*/ 57150 h 852488"/>
                <a:gd name="connsiteX42" fmla="*/ 286023 w 2319610"/>
                <a:gd name="connsiteY42" fmla="*/ 59531 h 852488"/>
                <a:gd name="connsiteX43" fmla="*/ 274116 w 2319610"/>
                <a:gd name="connsiteY43" fmla="*/ 69056 h 852488"/>
                <a:gd name="connsiteX44" fmla="*/ 266973 w 2319610"/>
                <a:gd name="connsiteY44" fmla="*/ 73819 h 852488"/>
                <a:gd name="connsiteX45" fmla="*/ 224110 w 2319610"/>
                <a:gd name="connsiteY45" fmla="*/ 78581 h 852488"/>
                <a:gd name="connsiteX46" fmla="*/ 186010 w 2319610"/>
                <a:gd name="connsiteY46" fmla="*/ 83344 h 852488"/>
                <a:gd name="connsiteX47" fmla="*/ 171723 w 2319610"/>
                <a:gd name="connsiteY47" fmla="*/ 88106 h 852488"/>
                <a:gd name="connsiteX48" fmla="*/ 157435 w 2319610"/>
                <a:gd name="connsiteY48" fmla="*/ 95250 h 852488"/>
                <a:gd name="connsiteX49" fmla="*/ 152673 w 2319610"/>
                <a:gd name="connsiteY49" fmla="*/ 104775 h 852488"/>
                <a:gd name="connsiteX50" fmla="*/ 145529 w 2319610"/>
                <a:gd name="connsiteY50" fmla="*/ 107156 h 852488"/>
                <a:gd name="connsiteX51" fmla="*/ 138385 w 2319610"/>
                <a:gd name="connsiteY51" fmla="*/ 111919 h 852488"/>
                <a:gd name="connsiteX52" fmla="*/ 131241 w 2319610"/>
                <a:gd name="connsiteY52" fmla="*/ 121444 h 852488"/>
                <a:gd name="connsiteX53" fmla="*/ 124098 w 2319610"/>
                <a:gd name="connsiteY53" fmla="*/ 128588 h 852488"/>
                <a:gd name="connsiteX54" fmla="*/ 114573 w 2319610"/>
                <a:gd name="connsiteY54" fmla="*/ 142875 h 852488"/>
                <a:gd name="connsiteX55" fmla="*/ 109810 w 2319610"/>
                <a:gd name="connsiteY55" fmla="*/ 150019 h 852488"/>
                <a:gd name="connsiteX56" fmla="*/ 105048 w 2319610"/>
                <a:gd name="connsiteY56" fmla="*/ 157163 h 852488"/>
                <a:gd name="connsiteX57" fmla="*/ 97904 w 2319610"/>
                <a:gd name="connsiteY57" fmla="*/ 171450 h 852488"/>
                <a:gd name="connsiteX58" fmla="*/ 95523 w 2319610"/>
                <a:gd name="connsiteY58" fmla="*/ 178594 h 852488"/>
                <a:gd name="connsiteX59" fmla="*/ 85998 w 2319610"/>
                <a:gd name="connsiteY59" fmla="*/ 192881 h 852488"/>
                <a:gd name="connsiteX60" fmla="*/ 81235 w 2319610"/>
                <a:gd name="connsiteY60" fmla="*/ 202406 h 852488"/>
                <a:gd name="connsiteX61" fmla="*/ 76473 w 2319610"/>
                <a:gd name="connsiteY61" fmla="*/ 223838 h 852488"/>
                <a:gd name="connsiteX62" fmla="*/ 74091 w 2319610"/>
                <a:gd name="connsiteY62" fmla="*/ 266700 h 852488"/>
                <a:gd name="connsiteX63" fmla="*/ 50279 w 2319610"/>
                <a:gd name="connsiteY63" fmla="*/ 264319 h 852488"/>
                <a:gd name="connsiteX64" fmla="*/ 40754 w 2319610"/>
                <a:gd name="connsiteY64" fmla="*/ 259556 h 852488"/>
                <a:gd name="connsiteX65" fmla="*/ 5035 w 2319610"/>
                <a:gd name="connsiteY65" fmla="*/ 228600 h 852488"/>
                <a:gd name="connsiteX66" fmla="*/ 273 w 2319610"/>
                <a:gd name="connsiteY66" fmla="*/ 254794 h 852488"/>
                <a:gd name="connsiteX67" fmla="*/ 5035 w 2319610"/>
                <a:gd name="connsiteY67" fmla="*/ 273844 h 852488"/>
                <a:gd name="connsiteX68" fmla="*/ 9798 w 2319610"/>
                <a:gd name="connsiteY68" fmla="*/ 297656 h 852488"/>
                <a:gd name="connsiteX69" fmla="*/ 12179 w 2319610"/>
                <a:gd name="connsiteY69" fmla="*/ 304800 h 852488"/>
                <a:gd name="connsiteX70" fmla="*/ 21704 w 2319610"/>
                <a:gd name="connsiteY70" fmla="*/ 321469 h 852488"/>
                <a:gd name="connsiteX71" fmla="*/ 24085 w 2319610"/>
                <a:gd name="connsiteY71" fmla="*/ 330994 h 852488"/>
                <a:gd name="connsiteX72" fmla="*/ 38373 w 2319610"/>
                <a:gd name="connsiteY72" fmla="*/ 345281 h 852488"/>
                <a:gd name="connsiteX73" fmla="*/ 43135 w 2319610"/>
                <a:gd name="connsiteY73" fmla="*/ 366713 h 852488"/>
                <a:gd name="connsiteX74" fmla="*/ 47898 w 2319610"/>
                <a:gd name="connsiteY74" fmla="*/ 381000 h 852488"/>
                <a:gd name="connsiteX75" fmla="*/ 50279 w 2319610"/>
                <a:gd name="connsiteY75" fmla="*/ 402431 h 852488"/>
                <a:gd name="connsiteX76" fmla="*/ 55041 w 2319610"/>
                <a:gd name="connsiteY76" fmla="*/ 414338 h 852488"/>
                <a:gd name="connsiteX77" fmla="*/ 57423 w 2319610"/>
                <a:gd name="connsiteY77" fmla="*/ 450056 h 852488"/>
                <a:gd name="connsiteX78" fmla="*/ 59804 w 2319610"/>
                <a:gd name="connsiteY78" fmla="*/ 619125 h 852488"/>
                <a:gd name="connsiteX79" fmla="*/ 66948 w 2319610"/>
                <a:gd name="connsiteY79" fmla="*/ 659606 h 852488"/>
                <a:gd name="connsiteX80" fmla="*/ 74091 w 2319610"/>
                <a:gd name="connsiteY80" fmla="*/ 678656 h 852488"/>
                <a:gd name="connsiteX81" fmla="*/ 83616 w 2319610"/>
                <a:gd name="connsiteY81" fmla="*/ 690563 h 852488"/>
                <a:gd name="connsiteX82" fmla="*/ 119335 w 2319610"/>
                <a:gd name="connsiteY82" fmla="*/ 692944 h 852488"/>
                <a:gd name="connsiteX83" fmla="*/ 126479 w 2319610"/>
                <a:gd name="connsiteY83" fmla="*/ 695325 h 852488"/>
                <a:gd name="connsiteX84" fmla="*/ 136004 w 2319610"/>
                <a:gd name="connsiteY84" fmla="*/ 700088 h 852488"/>
                <a:gd name="connsiteX85" fmla="*/ 155054 w 2319610"/>
                <a:gd name="connsiteY85" fmla="*/ 707231 h 852488"/>
                <a:gd name="connsiteX86" fmla="*/ 162198 w 2319610"/>
                <a:gd name="connsiteY86" fmla="*/ 714375 h 852488"/>
                <a:gd name="connsiteX87" fmla="*/ 174104 w 2319610"/>
                <a:gd name="connsiteY87" fmla="*/ 723900 h 852488"/>
                <a:gd name="connsiteX88" fmla="*/ 181248 w 2319610"/>
                <a:gd name="connsiteY88" fmla="*/ 733425 h 852488"/>
                <a:gd name="connsiteX89" fmla="*/ 183629 w 2319610"/>
                <a:gd name="connsiteY89" fmla="*/ 740569 h 852488"/>
                <a:gd name="connsiteX90" fmla="*/ 190773 w 2319610"/>
                <a:gd name="connsiteY90" fmla="*/ 745331 h 852488"/>
                <a:gd name="connsiteX91" fmla="*/ 221729 w 2319610"/>
                <a:gd name="connsiteY91" fmla="*/ 750094 h 852488"/>
                <a:gd name="connsiteX92" fmla="*/ 245541 w 2319610"/>
                <a:gd name="connsiteY92" fmla="*/ 757238 h 852488"/>
                <a:gd name="connsiteX93" fmla="*/ 264591 w 2319610"/>
                <a:gd name="connsiteY93" fmla="*/ 759619 h 852488"/>
                <a:gd name="connsiteX94" fmla="*/ 281260 w 2319610"/>
                <a:gd name="connsiteY94" fmla="*/ 762000 h 852488"/>
                <a:gd name="connsiteX95" fmla="*/ 312216 w 2319610"/>
                <a:gd name="connsiteY95" fmla="*/ 764381 h 852488"/>
                <a:gd name="connsiteX96" fmla="*/ 369366 w 2319610"/>
                <a:gd name="connsiteY96" fmla="*/ 771525 h 852488"/>
                <a:gd name="connsiteX97" fmla="*/ 421754 w 2319610"/>
                <a:gd name="connsiteY97" fmla="*/ 769144 h 852488"/>
                <a:gd name="connsiteX98" fmla="*/ 431279 w 2319610"/>
                <a:gd name="connsiteY98" fmla="*/ 766763 h 852488"/>
                <a:gd name="connsiteX99" fmla="*/ 455091 w 2319610"/>
                <a:gd name="connsiteY99" fmla="*/ 750094 h 852488"/>
                <a:gd name="connsiteX100" fmla="*/ 478904 w 2319610"/>
                <a:gd name="connsiteY100" fmla="*/ 735806 h 852488"/>
                <a:gd name="connsiteX101" fmla="*/ 486048 w 2319610"/>
                <a:gd name="connsiteY101" fmla="*/ 733425 h 852488"/>
                <a:gd name="connsiteX102" fmla="*/ 500335 w 2319610"/>
                <a:gd name="connsiteY102" fmla="*/ 726281 h 852488"/>
                <a:gd name="connsiteX103" fmla="*/ 517004 w 2319610"/>
                <a:gd name="connsiteY103" fmla="*/ 719138 h 852488"/>
                <a:gd name="connsiteX104" fmla="*/ 524148 w 2319610"/>
                <a:gd name="connsiteY104" fmla="*/ 714375 h 852488"/>
                <a:gd name="connsiteX105" fmla="*/ 533673 w 2319610"/>
                <a:gd name="connsiteY105" fmla="*/ 711994 h 852488"/>
                <a:gd name="connsiteX106" fmla="*/ 562248 w 2319610"/>
                <a:gd name="connsiteY106" fmla="*/ 707231 h 852488"/>
                <a:gd name="connsiteX107" fmla="*/ 686073 w 2319610"/>
                <a:gd name="connsiteY107" fmla="*/ 704850 h 852488"/>
                <a:gd name="connsiteX108" fmla="*/ 695598 w 2319610"/>
                <a:gd name="connsiteY108" fmla="*/ 707231 h 852488"/>
                <a:gd name="connsiteX109" fmla="*/ 736079 w 2319610"/>
                <a:gd name="connsiteY109" fmla="*/ 709613 h 852488"/>
                <a:gd name="connsiteX110" fmla="*/ 769416 w 2319610"/>
                <a:gd name="connsiteY110" fmla="*/ 711994 h 852488"/>
                <a:gd name="connsiteX111" fmla="*/ 805135 w 2319610"/>
                <a:gd name="connsiteY111" fmla="*/ 716756 h 852488"/>
                <a:gd name="connsiteX112" fmla="*/ 819423 w 2319610"/>
                <a:gd name="connsiteY112" fmla="*/ 719138 h 852488"/>
                <a:gd name="connsiteX113" fmla="*/ 867048 w 2319610"/>
                <a:gd name="connsiteY113" fmla="*/ 728663 h 852488"/>
                <a:gd name="connsiteX114" fmla="*/ 878954 w 2319610"/>
                <a:gd name="connsiteY114" fmla="*/ 733425 h 852488"/>
                <a:gd name="connsiteX115" fmla="*/ 898004 w 2319610"/>
                <a:gd name="connsiteY115" fmla="*/ 738188 h 852488"/>
                <a:gd name="connsiteX116" fmla="*/ 912291 w 2319610"/>
                <a:gd name="connsiteY116" fmla="*/ 747713 h 852488"/>
                <a:gd name="connsiteX117" fmla="*/ 919435 w 2319610"/>
                <a:gd name="connsiteY117" fmla="*/ 750094 h 852488"/>
                <a:gd name="connsiteX118" fmla="*/ 936104 w 2319610"/>
                <a:gd name="connsiteY118" fmla="*/ 754856 h 852488"/>
                <a:gd name="connsiteX119" fmla="*/ 957535 w 2319610"/>
                <a:gd name="connsiteY119" fmla="*/ 766763 h 852488"/>
                <a:gd name="connsiteX120" fmla="*/ 983729 w 2319610"/>
                <a:gd name="connsiteY120" fmla="*/ 783431 h 852488"/>
                <a:gd name="connsiteX121" fmla="*/ 1005160 w 2319610"/>
                <a:gd name="connsiteY121" fmla="*/ 790575 h 852488"/>
                <a:gd name="connsiteX122" fmla="*/ 1012304 w 2319610"/>
                <a:gd name="connsiteY122" fmla="*/ 797719 h 852488"/>
                <a:gd name="connsiteX123" fmla="*/ 1031354 w 2319610"/>
                <a:gd name="connsiteY123" fmla="*/ 812006 h 852488"/>
                <a:gd name="connsiteX124" fmla="*/ 1038498 w 2319610"/>
                <a:gd name="connsiteY124" fmla="*/ 821531 h 852488"/>
                <a:gd name="connsiteX125" fmla="*/ 1048023 w 2319610"/>
                <a:gd name="connsiteY125" fmla="*/ 831056 h 852488"/>
                <a:gd name="connsiteX126" fmla="*/ 1064691 w 2319610"/>
                <a:gd name="connsiteY126" fmla="*/ 852488 h 852488"/>
                <a:gd name="connsiteX127" fmla="*/ 1136129 w 2319610"/>
                <a:gd name="connsiteY127" fmla="*/ 850106 h 852488"/>
                <a:gd name="connsiteX128" fmla="*/ 1150416 w 2319610"/>
                <a:gd name="connsiteY128" fmla="*/ 835819 h 852488"/>
                <a:gd name="connsiteX129" fmla="*/ 1157560 w 2319610"/>
                <a:gd name="connsiteY129" fmla="*/ 833438 h 852488"/>
                <a:gd name="connsiteX130" fmla="*/ 1162323 w 2319610"/>
                <a:gd name="connsiteY130" fmla="*/ 826294 h 852488"/>
                <a:gd name="connsiteX131" fmla="*/ 1174229 w 2319610"/>
                <a:gd name="connsiteY131" fmla="*/ 823913 h 852488"/>
                <a:gd name="connsiteX132" fmla="*/ 1181373 w 2319610"/>
                <a:gd name="connsiteY132" fmla="*/ 821531 h 852488"/>
                <a:gd name="connsiteX133" fmla="*/ 1255191 w 2319610"/>
                <a:gd name="connsiteY133" fmla="*/ 821531 h 852488"/>
                <a:gd name="connsiteX134" fmla="*/ 1264716 w 2319610"/>
                <a:gd name="connsiteY134" fmla="*/ 819150 h 852488"/>
                <a:gd name="connsiteX135" fmla="*/ 1269479 w 2319610"/>
                <a:gd name="connsiteY135" fmla="*/ 812006 h 852488"/>
                <a:gd name="connsiteX136" fmla="*/ 1276623 w 2319610"/>
                <a:gd name="connsiteY136" fmla="*/ 809625 h 852488"/>
                <a:gd name="connsiteX137" fmla="*/ 1283766 w 2319610"/>
                <a:gd name="connsiteY137" fmla="*/ 804863 h 852488"/>
                <a:gd name="connsiteX138" fmla="*/ 1286148 w 2319610"/>
                <a:gd name="connsiteY138" fmla="*/ 797719 h 852488"/>
                <a:gd name="connsiteX139" fmla="*/ 1300435 w 2319610"/>
                <a:gd name="connsiteY139" fmla="*/ 792956 h 852488"/>
                <a:gd name="connsiteX140" fmla="*/ 1302816 w 2319610"/>
                <a:gd name="connsiteY140" fmla="*/ 785813 h 852488"/>
                <a:gd name="connsiteX141" fmla="*/ 1309960 w 2319610"/>
                <a:gd name="connsiteY141" fmla="*/ 783431 h 852488"/>
                <a:gd name="connsiteX142" fmla="*/ 1319485 w 2319610"/>
                <a:gd name="connsiteY142" fmla="*/ 778669 h 852488"/>
                <a:gd name="connsiteX143" fmla="*/ 1329010 w 2319610"/>
                <a:gd name="connsiteY143" fmla="*/ 769144 h 852488"/>
                <a:gd name="connsiteX144" fmla="*/ 1336154 w 2319610"/>
                <a:gd name="connsiteY144" fmla="*/ 766763 h 852488"/>
                <a:gd name="connsiteX145" fmla="*/ 1357585 w 2319610"/>
                <a:gd name="connsiteY145" fmla="*/ 754856 h 852488"/>
                <a:gd name="connsiteX146" fmla="*/ 1374254 w 2319610"/>
                <a:gd name="connsiteY146" fmla="*/ 750094 h 852488"/>
                <a:gd name="connsiteX147" fmla="*/ 1381398 w 2319610"/>
                <a:gd name="connsiteY147" fmla="*/ 745331 h 852488"/>
                <a:gd name="connsiteX148" fmla="*/ 1388541 w 2319610"/>
                <a:gd name="connsiteY148" fmla="*/ 742950 h 852488"/>
                <a:gd name="connsiteX149" fmla="*/ 1421879 w 2319610"/>
                <a:gd name="connsiteY149" fmla="*/ 738188 h 852488"/>
                <a:gd name="connsiteX150" fmla="*/ 1431404 w 2319610"/>
                <a:gd name="connsiteY150" fmla="*/ 735806 h 852488"/>
                <a:gd name="connsiteX151" fmla="*/ 1457598 w 2319610"/>
                <a:gd name="connsiteY151" fmla="*/ 728663 h 852488"/>
                <a:gd name="connsiteX152" fmla="*/ 1495698 w 2319610"/>
                <a:gd name="connsiteY152" fmla="*/ 726281 h 852488"/>
                <a:gd name="connsiteX153" fmla="*/ 1521891 w 2319610"/>
                <a:gd name="connsiteY153" fmla="*/ 728663 h 852488"/>
                <a:gd name="connsiteX154" fmla="*/ 1529035 w 2319610"/>
                <a:gd name="connsiteY154" fmla="*/ 731044 h 852488"/>
                <a:gd name="connsiteX155" fmla="*/ 1567135 w 2319610"/>
                <a:gd name="connsiteY155" fmla="*/ 728663 h 852488"/>
                <a:gd name="connsiteX156" fmla="*/ 1586185 w 2319610"/>
                <a:gd name="connsiteY156" fmla="*/ 723900 h 852488"/>
                <a:gd name="connsiteX157" fmla="*/ 1595710 w 2319610"/>
                <a:gd name="connsiteY157" fmla="*/ 719138 h 852488"/>
                <a:gd name="connsiteX158" fmla="*/ 1605235 w 2319610"/>
                <a:gd name="connsiteY158" fmla="*/ 716756 h 852488"/>
                <a:gd name="connsiteX159" fmla="*/ 1612379 w 2319610"/>
                <a:gd name="connsiteY159" fmla="*/ 714375 h 852488"/>
                <a:gd name="connsiteX160" fmla="*/ 1633810 w 2319610"/>
                <a:gd name="connsiteY160" fmla="*/ 704850 h 852488"/>
                <a:gd name="connsiteX161" fmla="*/ 1648098 w 2319610"/>
                <a:gd name="connsiteY161" fmla="*/ 700088 h 852488"/>
                <a:gd name="connsiteX162" fmla="*/ 1655241 w 2319610"/>
                <a:gd name="connsiteY162" fmla="*/ 702469 h 852488"/>
                <a:gd name="connsiteX163" fmla="*/ 1667148 w 2319610"/>
                <a:gd name="connsiteY163" fmla="*/ 716756 h 852488"/>
                <a:gd name="connsiteX164" fmla="*/ 1674291 w 2319610"/>
                <a:gd name="connsiteY164" fmla="*/ 723900 h 852488"/>
                <a:gd name="connsiteX165" fmla="*/ 1688579 w 2319610"/>
                <a:gd name="connsiteY165" fmla="*/ 733425 h 852488"/>
                <a:gd name="connsiteX166" fmla="*/ 1695723 w 2319610"/>
                <a:gd name="connsiteY166" fmla="*/ 740569 h 852488"/>
                <a:gd name="connsiteX167" fmla="*/ 1717154 w 2319610"/>
                <a:gd name="connsiteY167" fmla="*/ 742950 h 852488"/>
                <a:gd name="connsiteX168" fmla="*/ 1726679 w 2319610"/>
                <a:gd name="connsiteY168" fmla="*/ 745331 h 852488"/>
                <a:gd name="connsiteX169" fmla="*/ 1733823 w 2319610"/>
                <a:gd name="connsiteY169" fmla="*/ 747713 h 852488"/>
                <a:gd name="connsiteX170" fmla="*/ 1748110 w 2319610"/>
                <a:gd name="connsiteY170" fmla="*/ 750094 h 852488"/>
                <a:gd name="connsiteX171" fmla="*/ 1767160 w 2319610"/>
                <a:gd name="connsiteY171" fmla="*/ 757238 h 852488"/>
                <a:gd name="connsiteX172" fmla="*/ 1779066 w 2319610"/>
                <a:gd name="connsiteY172" fmla="*/ 759619 h 852488"/>
                <a:gd name="connsiteX173" fmla="*/ 1821929 w 2319610"/>
                <a:gd name="connsiteY173" fmla="*/ 764381 h 852488"/>
                <a:gd name="connsiteX174" fmla="*/ 1833835 w 2319610"/>
                <a:gd name="connsiteY174" fmla="*/ 766763 h 852488"/>
                <a:gd name="connsiteX175" fmla="*/ 1855266 w 2319610"/>
                <a:gd name="connsiteY175" fmla="*/ 776288 h 852488"/>
                <a:gd name="connsiteX176" fmla="*/ 1874316 w 2319610"/>
                <a:gd name="connsiteY176" fmla="*/ 788194 h 852488"/>
                <a:gd name="connsiteX177" fmla="*/ 1883841 w 2319610"/>
                <a:gd name="connsiteY177" fmla="*/ 795338 h 852488"/>
                <a:gd name="connsiteX178" fmla="*/ 1895748 w 2319610"/>
                <a:gd name="connsiteY178" fmla="*/ 797719 h 852488"/>
                <a:gd name="connsiteX179" fmla="*/ 1910035 w 2319610"/>
                <a:gd name="connsiteY179" fmla="*/ 807244 h 852488"/>
                <a:gd name="connsiteX180" fmla="*/ 1921941 w 2319610"/>
                <a:gd name="connsiteY180" fmla="*/ 816769 h 852488"/>
                <a:gd name="connsiteX181" fmla="*/ 1931466 w 2319610"/>
                <a:gd name="connsiteY181" fmla="*/ 823913 h 852488"/>
                <a:gd name="connsiteX182" fmla="*/ 1936229 w 2319610"/>
                <a:gd name="connsiteY182" fmla="*/ 831056 h 852488"/>
                <a:gd name="connsiteX183" fmla="*/ 1993379 w 2319610"/>
                <a:gd name="connsiteY183" fmla="*/ 828675 h 852488"/>
                <a:gd name="connsiteX184" fmla="*/ 2005285 w 2319610"/>
                <a:gd name="connsiteY184" fmla="*/ 826294 h 852488"/>
                <a:gd name="connsiteX185" fmla="*/ 2012429 w 2319610"/>
                <a:gd name="connsiteY185" fmla="*/ 823913 h 852488"/>
                <a:gd name="connsiteX186" fmla="*/ 2031479 w 2319610"/>
                <a:gd name="connsiteY186" fmla="*/ 819150 h 852488"/>
                <a:gd name="connsiteX187" fmla="*/ 2041004 w 2319610"/>
                <a:gd name="connsiteY187" fmla="*/ 814388 h 852488"/>
                <a:gd name="connsiteX188" fmla="*/ 2048148 w 2319610"/>
                <a:gd name="connsiteY188" fmla="*/ 812006 h 852488"/>
                <a:gd name="connsiteX189" fmla="*/ 2055291 w 2319610"/>
                <a:gd name="connsiteY189" fmla="*/ 807244 h 852488"/>
                <a:gd name="connsiteX190" fmla="*/ 2071960 w 2319610"/>
                <a:gd name="connsiteY190" fmla="*/ 802481 h 852488"/>
                <a:gd name="connsiteX191" fmla="*/ 2102916 w 2319610"/>
                <a:gd name="connsiteY191" fmla="*/ 790575 h 852488"/>
                <a:gd name="connsiteX192" fmla="*/ 2112441 w 2319610"/>
                <a:gd name="connsiteY192" fmla="*/ 783431 h 852488"/>
                <a:gd name="connsiteX193" fmla="*/ 2131491 w 2319610"/>
                <a:gd name="connsiteY193" fmla="*/ 773906 h 852488"/>
                <a:gd name="connsiteX194" fmla="*/ 2148160 w 2319610"/>
                <a:gd name="connsiteY194" fmla="*/ 766763 h 852488"/>
                <a:gd name="connsiteX195" fmla="*/ 2162448 w 2319610"/>
                <a:gd name="connsiteY195" fmla="*/ 759619 h 852488"/>
                <a:gd name="connsiteX196" fmla="*/ 2179116 w 2319610"/>
                <a:gd name="connsiteY196" fmla="*/ 754856 h 852488"/>
                <a:gd name="connsiteX197" fmla="*/ 2207691 w 2319610"/>
                <a:gd name="connsiteY197" fmla="*/ 750094 h 852488"/>
                <a:gd name="connsiteX198" fmla="*/ 2217216 w 2319610"/>
                <a:gd name="connsiteY198" fmla="*/ 747713 h 852488"/>
                <a:gd name="connsiteX199" fmla="*/ 2231504 w 2319610"/>
                <a:gd name="connsiteY199" fmla="*/ 745331 h 852488"/>
                <a:gd name="connsiteX200" fmla="*/ 2262460 w 2319610"/>
                <a:gd name="connsiteY200" fmla="*/ 740569 h 852488"/>
                <a:gd name="connsiteX201" fmla="*/ 2276748 w 2319610"/>
                <a:gd name="connsiteY201" fmla="*/ 714375 h 852488"/>
                <a:gd name="connsiteX202" fmla="*/ 2293416 w 2319610"/>
                <a:gd name="connsiteY202" fmla="*/ 683419 h 852488"/>
                <a:gd name="connsiteX203" fmla="*/ 2300560 w 2319610"/>
                <a:gd name="connsiteY203" fmla="*/ 659606 h 852488"/>
                <a:gd name="connsiteX204" fmla="*/ 2305323 w 2319610"/>
                <a:gd name="connsiteY204" fmla="*/ 642938 h 852488"/>
                <a:gd name="connsiteX205" fmla="*/ 2307704 w 2319610"/>
                <a:gd name="connsiteY205" fmla="*/ 628650 h 852488"/>
                <a:gd name="connsiteX206" fmla="*/ 2310085 w 2319610"/>
                <a:gd name="connsiteY206" fmla="*/ 616744 h 852488"/>
                <a:gd name="connsiteX207" fmla="*/ 2314848 w 2319610"/>
                <a:gd name="connsiteY207" fmla="*/ 588169 h 852488"/>
                <a:gd name="connsiteX208" fmla="*/ 2317229 w 2319610"/>
                <a:gd name="connsiteY208" fmla="*/ 561975 h 852488"/>
                <a:gd name="connsiteX209" fmla="*/ 2319610 w 2319610"/>
                <a:gd name="connsiteY209" fmla="*/ 554831 h 852488"/>
                <a:gd name="connsiteX210" fmla="*/ 2317229 w 2319610"/>
                <a:gd name="connsiteY210" fmla="*/ 542925 h 852488"/>
                <a:gd name="connsiteX211" fmla="*/ 2307704 w 2319610"/>
                <a:gd name="connsiteY211" fmla="*/ 519113 h 852488"/>
                <a:gd name="connsiteX212" fmla="*/ 2305323 w 2319610"/>
                <a:gd name="connsiteY212" fmla="*/ 504825 h 852488"/>
                <a:gd name="connsiteX213" fmla="*/ 2300560 w 2319610"/>
                <a:gd name="connsiteY213" fmla="*/ 490538 h 852488"/>
                <a:gd name="connsiteX214" fmla="*/ 2298179 w 2319610"/>
                <a:gd name="connsiteY214" fmla="*/ 459581 h 852488"/>
                <a:gd name="connsiteX215" fmla="*/ 2295798 w 2319610"/>
                <a:gd name="connsiteY215" fmla="*/ 447675 h 852488"/>
                <a:gd name="connsiteX216" fmla="*/ 2293416 w 2319610"/>
                <a:gd name="connsiteY216" fmla="*/ 428625 h 852488"/>
                <a:gd name="connsiteX217" fmla="*/ 2274366 w 2319610"/>
                <a:gd name="connsiteY217" fmla="*/ 338138 h 852488"/>
                <a:gd name="connsiteX218" fmla="*/ 2267223 w 2319610"/>
                <a:gd name="connsiteY218" fmla="*/ 333375 h 852488"/>
                <a:gd name="connsiteX219" fmla="*/ 2255316 w 2319610"/>
                <a:gd name="connsiteY219" fmla="*/ 319088 h 852488"/>
                <a:gd name="connsiteX220" fmla="*/ 2241029 w 2319610"/>
                <a:gd name="connsiteY220" fmla="*/ 311944 h 852488"/>
                <a:gd name="connsiteX221" fmla="*/ 2221979 w 2319610"/>
                <a:gd name="connsiteY221" fmla="*/ 292894 h 852488"/>
                <a:gd name="connsiteX222" fmla="*/ 2210073 w 2319610"/>
                <a:gd name="connsiteY222" fmla="*/ 278606 h 852488"/>
                <a:gd name="connsiteX223" fmla="*/ 2202929 w 2319610"/>
                <a:gd name="connsiteY223" fmla="*/ 257175 h 852488"/>
                <a:gd name="connsiteX224" fmla="*/ 2198166 w 2319610"/>
                <a:gd name="connsiteY224" fmla="*/ 240506 h 852488"/>
                <a:gd name="connsiteX225" fmla="*/ 2188641 w 2319610"/>
                <a:gd name="connsiteY225" fmla="*/ 223838 h 852488"/>
                <a:gd name="connsiteX226" fmla="*/ 2181498 w 2319610"/>
                <a:gd name="connsiteY226" fmla="*/ 200025 h 852488"/>
                <a:gd name="connsiteX227" fmla="*/ 2179116 w 2319610"/>
                <a:gd name="connsiteY227" fmla="*/ 190500 h 852488"/>
                <a:gd name="connsiteX228" fmla="*/ 2171973 w 2319610"/>
                <a:gd name="connsiteY228" fmla="*/ 180975 h 852488"/>
                <a:gd name="connsiteX229" fmla="*/ 2169591 w 2319610"/>
                <a:gd name="connsiteY229" fmla="*/ 173831 h 852488"/>
                <a:gd name="connsiteX230" fmla="*/ 2150541 w 2319610"/>
                <a:gd name="connsiteY230" fmla="*/ 152400 h 852488"/>
                <a:gd name="connsiteX231" fmla="*/ 2131491 w 2319610"/>
                <a:gd name="connsiteY231" fmla="*/ 130969 h 852488"/>
                <a:gd name="connsiteX232" fmla="*/ 2136254 w 2319610"/>
                <a:gd name="connsiteY232" fmla="*/ 121444 h 852488"/>
                <a:gd name="connsiteX233" fmla="*/ 2167210 w 2319610"/>
                <a:gd name="connsiteY233" fmla="*/ 92869 h 852488"/>
                <a:gd name="connsiteX234" fmla="*/ 2171973 w 2319610"/>
                <a:gd name="connsiteY234" fmla="*/ 83344 h 852488"/>
                <a:gd name="connsiteX235" fmla="*/ 2167210 w 2319610"/>
                <a:gd name="connsiteY235" fmla="*/ 76200 h 852488"/>
                <a:gd name="connsiteX236" fmla="*/ 2160066 w 2319610"/>
                <a:gd name="connsiteY236" fmla="*/ 66675 h 852488"/>
                <a:gd name="connsiteX237" fmla="*/ 2133873 w 2319610"/>
                <a:gd name="connsiteY237" fmla="*/ 59531 h 852488"/>
                <a:gd name="connsiteX238" fmla="*/ 2126729 w 2319610"/>
                <a:gd name="connsiteY238" fmla="*/ 54769 h 852488"/>
                <a:gd name="connsiteX239" fmla="*/ 2117204 w 2319610"/>
                <a:gd name="connsiteY239" fmla="*/ 52388 h 852488"/>
                <a:gd name="connsiteX240" fmla="*/ 2055291 w 2319610"/>
                <a:gd name="connsiteY240" fmla="*/ 54769 h 852488"/>
                <a:gd name="connsiteX241" fmla="*/ 2045766 w 2319610"/>
                <a:gd name="connsiteY241" fmla="*/ 57150 h 852488"/>
                <a:gd name="connsiteX242" fmla="*/ 2026716 w 2319610"/>
                <a:gd name="connsiteY242" fmla="*/ 61913 h 852488"/>
                <a:gd name="connsiteX243" fmla="*/ 2014810 w 2319610"/>
                <a:gd name="connsiteY243" fmla="*/ 66675 h 852488"/>
                <a:gd name="connsiteX244" fmla="*/ 2007666 w 2319610"/>
                <a:gd name="connsiteY244" fmla="*/ 71438 h 852488"/>
                <a:gd name="connsiteX245" fmla="*/ 1988616 w 2319610"/>
                <a:gd name="connsiteY245" fmla="*/ 78581 h 852488"/>
                <a:gd name="connsiteX246" fmla="*/ 1971948 w 2319610"/>
                <a:gd name="connsiteY246" fmla="*/ 90488 h 852488"/>
                <a:gd name="connsiteX247" fmla="*/ 1960041 w 2319610"/>
                <a:gd name="connsiteY247" fmla="*/ 97631 h 852488"/>
                <a:gd name="connsiteX248" fmla="*/ 1950516 w 2319610"/>
                <a:gd name="connsiteY248" fmla="*/ 104775 h 852488"/>
                <a:gd name="connsiteX249" fmla="*/ 1936229 w 2319610"/>
                <a:gd name="connsiteY249" fmla="*/ 114300 h 852488"/>
                <a:gd name="connsiteX250" fmla="*/ 1921941 w 2319610"/>
                <a:gd name="connsiteY250" fmla="*/ 119063 h 852488"/>
                <a:gd name="connsiteX251" fmla="*/ 1914798 w 2319610"/>
                <a:gd name="connsiteY251" fmla="*/ 121444 h 852488"/>
                <a:gd name="connsiteX252" fmla="*/ 1900510 w 2319610"/>
                <a:gd name="connsiteY252" fmla="*/ 123825 h 852488"/>
                <a:gd name="connsiteX253" fmla="*/ 1890985 w 2319610"/>
                <a:gd name="connsiteY253" fmla="*/ 126206 h 852488"/>
                <a:gd name="connsiteX254" fmla="*/ 1864791 w 2319610"/>
                <a:gd name="connsiteY254" fmla="*/ 128588 h 852488"/>
                <a:gd name="connsiteX255" fmla="*/ 1824310 w 2319610"/>
                <a:gd name="connsiteY255" fmla="*/ 133350 h 852488"/>
                <a:gd name="connsiteX256" fmla="*/ 1812404 w 2319610"/>
                <a:gd name="connsiteY256" fmla="*/ 138113 h 852488"/>
                <a:gd name="connsiteX257" fmla="*/ 1781448 w 2319610"/>
                <a:gd name="connsiteY257" fmla="*/ 142875 h 852488"/>
                <a:gd name="connsiteX258" fmla="*/ 1740966 w 2319610"/>
                <a:gd name="connsiteY258" fmla="*/ 150019 h 852488"/>
                <a:gd name="connsiteX259" fmla="*/ 1486173 w 2319610"/>
                <a:gd name="connsiteY259" fmla="*/ 152400 h 852488"/>
                <a:gd name="connsiteX260" fmla="*/ 1479029 w 2319610"/>
                <a:gd name="connsiteY260" fmla="*/ 150019 h 852488"/>
                <a:gd name="connsiteX261" fmla="*/ 1467123 w 2319610"/>
                <a:gd name="connsiteY261" fmla="*/ 147638 h 852488"/>
                <a:gd name="connsiteX262" fmla="*/ 1381398 w 2319610"/>
                <a:gd name="connsiteY262" fmla="*/ 150019 h 852488"/>
                <a:gd name="connsiteX263" fmla="*/ 1374254 w 2319610"/>
                <a:gd name="connsiteY263" fmla="*/ 152400 h 852488"/>
                <a:gd name="connsiteX264" fmla="*/ 1359966 w 2319610"/>
                <a:gd name="connsiteY264" fmla="*/ 154781 h 852488"/>
                <a:gd name="connsiteX265" fmla="*/ 1348060 w 2319610"/>
                <a:gd name="connsiteY265" fmla="*/ 157163 h 852488"/>
                <a:gd name="connsiteX266" fmla="*/ 1298054 w 2319610"/>
                <a:gd name="connsiteY266" fmla="*/ 152400 h 852488"/>
                <a:gd name="connsiteX267" fmla="*/ 1276623 w 2319610"/>
                <a:gd name="connsiteY267" fmla="*/ 150019 h 852488"/>
                <a:gd name="connsiteX268" fmla="*/ 1264716 w 2319610"/>
                <a:gd name="connsiteY268" fmla="*/ 147638 h 852488"/>
                <a:gd name="connsiteX269" fmla="*/ 1200423 w 2319610"/>
                <a:gd name="connsiteY269" fmla="*/ 140494 h 852488"/>
                <a:gd name="connsiteX270" fmla="*/ 1145654 w 2319610"/>
                <a:gd name="connsiteY270" fmla="*/ 147638 h 852488"/>
                <a:gd name="connsiteX0" fmla="*/ 1147308 w 2321264"/>
                <a:gd name="connsiteY0" fmla="*/ 147638 h 852488"/>
                <a:gd name="connsiteX1" fmla="*/ 999670 w 2321264"/>
                <a:gd name="connsiteY1" fmla="*/ 152400 h 852488"/>
                <a:gd name="connsiteX2" fmla="*/ 983002 w 2321264"/>
                <a:gd name="connsiteY2" fmla="*/ 159544 h 852488"/>
                <a:gd name="connsiteX3" fmla="*/ 968714 w 2321264"/>
                <a:gd name="connsiteY3" fmla="*/ 164306 h 852488"/>
                <a:gd name="connsiteX4" fmla="*/ 894895 w 2321264"/>
                <a:gd name="connsiteY4" fmla="*/ 166688 h 852488"/>
                <a:gd name="connsiteX5" fmla="*/ 875845 w 2321264"/>
                <a:gd name="connsiteY5" fmla="*/ 164306 h 852488"/>
                <a:gd name="connsiteX6" fmla="*/ 868702 w 2321264"/>
                <a:gd name="connsiteY6" fmla="*/ 161925 h 852488"/>
                <a:gd name="connsiteX7" fmla="*/ 835364 w 2321264"/>
                <a:gd name="connsiteY7" fmla="*/ 169069 h 852488"/>
                <a:gd name="connsiteX8" fmla="*/ 802027 w 2321264"/>
                <a:gd name="connsiteY8" fmla="*/ 164306 h 852488"/>
                <a:gd name="connsiteX9" fmla="*/ 785358 w 2321264"/>
                <a:gd name="connsiteY9" fmla="*/ 152400 h 852488"/>
                <a:gd name="connsiteX10" fmla="*/ 780595 w 2321264"/>
                <a:gd name="connsiteY10" fmla="*/ 145256 h 852488"/>
                <a:gd name="connsiteX11" fmla="*/ 766308 w 2321264"/>
                <a:gd name="connsiteY11" fmla="*/ 135731 h 852488"/>
                <a:gd name="connsiteX12" fmla="*/ 756783 w 2321264"/>
                <a:gd name="connsiteY12" fmla="*/ 130969 h 852488"/>
                <a:gd name="connsiteX13" fmla="*/ 747258 w 2321264"/>
                <a:gd name="connsiteY13" fmla="*/ 123825 h 852488"/>
                <a:gd name="connsiteX14" fmla="*/ 740114 w 2321264"/>
                <a:gd name="connsiteY14" fmla="*/ 119063 h 852488"/>
                <a:gd name="connsiteX15" fmla="*/ 725827 w 2321264"/>
                <a:gd name="connsiteY15" fmla="*/ 107156 h 852488"/>
                <a:gd name="connsiteX16" fmla="*/ 697252 w 2321264"/>
                <a:gd name="connsiteY16" fmla="*/ 92869 h 852488"/>
                <a:gd name="connsiteX17" fmla="*/ 682964 w 2321264"/>
                <a:gd name="connsiteY17" fmla="*/ 85725 h 852488"/>
                <a:gd name="connsiteX18" fmla="*/ 663914 w 2321264"/>
                <a:gd name="connsiteY18" fmla="*/ 76200 h 852488"/>
                <a:gd name="connsiteX19" fmla="*/ 654389 w 2321264"/>
                <a:gd name="connsiteY19" fmla="*/ 69056 h 852488"/>
                <a:gd name="connsiteX20" fmla="*/ 637720 w 2321264"/>
                <a:gd name="connsiteY20" fmla="*/ 61913 h 852488"/>
                <a:gd name="connsiteX21" fmla="*/ 611527 w 2321264"/>
                <a:gd name="connsiteY21" fmla="*/ 45244 h 852488"/>
                <a:gd name="connsiteX22" fmla="*/ 599620 w 2321264"/>
                <a:gd name="connsiteY22" fmla="*/ 35719 h 852488"/>
                <a:gd name="connsiteX23" fmla="*/ 587714 w 2321264"/>
                <a:gd name="connsiteY23" fmla="*/ 23813 h 852488"/>
                <a:gd name="connsiteX24" fmla="*/ 573427 w 2321264"/>
                <a:gd name="connsiteY24" fmla="*/ 11906 h 852488"/>
                <a:gd name="connsiteX25" fmla="*/ 563902 w 2321264"/>
                <a:gd name="connsiteY25" fmla="*/ 4763 h 852488"/>
                <a:gd name="connsiteX26" fmla="*/ 549614 w 2321264"/>
                <a:gd name="connsiteY26" fmla="*/ 0 h 852488"/>
                <a:gd name="connsiteX27" fmla="*/ 501989 w 2321264"/>
                <a:gd name="connsiteY27" fmla="*/ 7144 h 852488"/>
                <a:gd name="connsiteX28" fmla="*/ 494845 w 2321264"/>
                <a:gd name="connsiteY28" fmla="*/ 11906 h 852488"/>
                <a:gd name="connsiteX29" fmla="*/ 490083 w 2321264"/>
                <a:gd name="connsiteY29" fmla="*/ 19050 h 852488"/>
                <a:gd name="connsiteX30" fmla="*/ 456745 w 2321264"/>
                <a:gd name="connsiteY30" fmla="*/ 21431 h 852488"/>
                <a:gd name="connsiteX31" fmla="*/ 449602 w 2321264"/>
                <a:gd name="connsiteY31" fmla="*/ 19050 h 852488"/>
                <a:gd name="connsiteX32" fmla="*/ 440077 w 2321264"/>
                <a:gd name="connsiteY32" fmla="*/ 14288 h 852488"/>
                <a:gd name="connsiteX33" fmla="*/ 423408 w 2321264"/>
                <a:gd name="connsiteY33" fmla="*/ 11906 h 852488"/>
                <a:gd name="connsiteX34" fmla="*/ 413883 w 2321264"/>
                <a:gd name="connsiteY34" fmla="*/ 7144 h 852488"/>
                <a:gd name="connsiteX35" fmla="*/ 397214 w 2321264"/>
                <a:gd name="connsiteY35" fmla="*/ 2381 h 852488"/>
                <a:gd name="connsiteX36" fmla="*/ 390070 w 2321264"/>
                <a:gd name="connsiteY36" fmla="*/ 0 h 852488"/>
                <a:gd name="connsiteX37" fmla="*/ 347208 w 2321264"/>
                <a:gd name="connsiteY37" fmla="*/ 4763 h 852488"/>
                <a:gd name="connsiteX38" fmla="*/ 342445 w 2321264"/>
                <a:gd name="connsiteY38" fmla="*/ 11906 h 852488"/>
                <a:gd name="connsiteX39" fmla="*/ 328158 w 2321264"/>
                <a:gd name="connsiteY39" fmla="*/ 23813 h 852488"/>
                <a:gd name="connsiteX40" fmla="*/ 323395 w 2321264"/>
                <a:gd name="connsiteY40" fmla="*/ 30956 h 852488"/>
                <a:gd name="connsiteX41" fmla="*/ 294820 w 2321264"/>
                <a:gd name="connsiteY41" fmla="*/ 57150 h 852488"/>
                <a:gd name="connsiteX42" fmla="*/ 287677 w 2321264"/>
                <a:gd name="connsiteY42" fmla="*/ 59531 h 852488"/>
                <a:gd name="connsiteX43" fmla="*/ 275770 w 2321264"/>
                <a:gd name="connsiteY43" fmla="*/ 69056 h 852488"/>
                <a:gd name="connsiteX44" fmla="*/ 268627 w 2321264"/>
                <a:gd name="connsiteY44" fmla="*/ 73819 h 852488"/>
                <a:gd name="connsiteX45" fmla="*/ 225764 w 2321264"/>
                <a:gd name="connsiteY45" fmla="*/ 78581 h 852488"/>
                <a:gd name="connsiteX46" fmla="*/ 187664 w 2321264"/>
                <a:gd name="connsiteY46" fmla="*/ 83344 h 852488"/>
                <a:gd name="connsiteX47" fmla="*/ 173377 w 2321264"/>
                <a:gd name="connsiteY47" fmla="*/ 88106 h 852488"/>
                <a:gd name="connsiteX48" fmla="*/ 159089 w 2321264"/>
                <a:gd name="connsiteY48" fmla="*/ 95250 h 852488"/>
                <a:gd name="connsiteX49" fmla="*/ 154327 w 2321264"/>
                <a:gd name="connsiteY49" fmla="*/ 104775 h 852488"/>
                <a:gd name="connsiteX50" fmla="*/ 147183 w 2321264"/>
                <a:gd name="connsiteY50" fmla="*/ 107156 h 852488"/>
                <a:gd name="connsiteX51" fmla="*/ 140039 w 2321264"/>
                <a:gd name="connsiteY51" fmla="*/ 111919 h 852488"/>
                <a:gd name="connsiteX52" fmla="*/ 132895 w 2321264"/>
                <a:gd name="connsiteY52" fmla="*/ 121444 h 852488"/>
                <a:gd name="connsiteX53" fmla="*/ 125752 w 2321264"/>
                <a:gd name="connsiteY53" fmla="*/ 128588 h 852488"/>
                <a:gd name="connsiteX54" fmla="*/ 116227 w 2321264"/>
                <a:gd name="connsiteY54" fmla="*/ 142875 h 852488"/>
                <a:gd name="connsiteX55" fmla="*/ 111464 w 2321264"/>
                <a:gd name="connsiteY55" fmla="*/ 150019 h 852488"/>
                <a:gd name="connsiteX56" fmla="*/ 106702 w 2321264"/>
                <a:gd name="connsiteY56" fmla="*/ 157163 h 852488"/>
                <a:gd name="connsiteX57" fmla="*/ 99558 w 2321264"/>
                <a:gd name="connsiteY57" fmla="*/ 171450 h 852488"/>
                <a:gd name="connsiteX58" fmla="*/ 97177 w 2321264"/>
                <a:gd name="connsiteY58" fmla="*/ 178594 h 852488"/>
                <a:gd name="connsiteX59" fmla="*/ 87652 w 2321264"/>
                <a:gd name="connsiteY59" fmla="*/ 192881 h 852488"/>
                <a:gd name="connsiteX60" fmla="*/ 82889 w 2321264"/>
                <a:gd name="connsiteY60" fmla="*/ 202406 h 852488"/>
                <a:gd name="connsiteX61" fmla="*/ 78127 w 2321264"/>
                <a:gd name="connsiteY61" fmla="*/ 223838 h 852488"/>
                <a:gd name="connsiteX62" fmla="*/ 75745 w 2321264"/>
                <a:gd name="connsiteY62" fmla="*/ 266700 h 852488"/>
                <a:gd name="connsiteX63" fmla="*/ 51933 w 2321264"/>
                <a:gd name="connsiteY63" fmla="*/ 264319 h 852488"/>
                <a:gd name="connsiteX64" fmla="*/ 42408 w 2321264"/>
                <a:gd name="connsiteY64" fmla="*/ 259556 h 852488"/>
                <a:gd name="connsiteX65" fmla="*/ 1927 w 2321264"/>
                <a:gd name="connsiteY65" fmla="*/ 254794 h 852488"/>
                <a:gd name="connsiteX66" fmla="*/ 6689 w 2321264"/>
                <a:gd name="connsiteY66" fmla="*/ 273844 h 852488"/>
                <a:gd name="connsiteX67" fmla="*/ 11452 w 2321264"/>
                <a:gd name="connsiteY67" fmla="*/ 297656 h 852488"/>
                <a:gd name="connsiteX68" fmla="*/ 13833 w 2321264"/>
                <a:gd name="connsiteY68" fmla="*/ 304800 h 852488"/>
                <a:gd name="connsiteX69" fmla="*/ 23358 w 2321264"/>
                <a:gd name="connsiteY69" fmla="*/ 321469 h 852488"/>
                <a:gd name="connsiteX70" fmla="*/ 25739 w 2321264"/>
                <a:gd name="connsiteY70" fmla="*/ 330994 h 852488"/>
                <a:gd name="connsiteX71" fmla="*/ 40027 w 2321264"/>
                <a:gd name="connsiteY71" fmla="*/ 345281 h 852488"/>
                <a:gd name="connsiteX72" fmla="*/ 44789 w 2321264"/>
                <a:gd name="connsiteY72" fmla="*/ 366713 h 852488"/>
                <a:gd name="connsiteX73" fmla="*/ 49552 w 2321264"/>
                <a:gd name="connsiteY73" fmla="*/ 381000 h 852488"/>
                <a:gd name="connsiteX74" fmla="*/ 51933 w 2321264"/>
                <a:gd name="connsiteY74" fmla="*/ 402431 h 852488"/>
                <a:gd name="connsiteX75" fmla="*/ 56695 w 2321264"/>
                <a:gd name="connsiteY75" fmla="*/ 414338 h 852488"/>
                <a:gd name="connsiteX76" fmla="*/ 59077 w 2321264"/>
                <a:gd name="connsiteY76" fmla="*/ 450056 h 852488"/>
                <a:gd name="connsiteX77" fmla="*/ 61458 w 2321264"/>
                <a:gd name="connsiteY77" fmla="*/ 619125 h 852488"/>
                <a:gd name="connsiteX78" fmla="*/ 68602 w 2321264"/>
                <a:gd name="connsiteY78" fmla="*/ 659606 h 852488"/>
                <a:gd name="connsiteX79" fmla="*/ 75745 w 2321264"/>
                <a:gd name="connsiteY79" fmla="*/ 678656 h 852488"/>
                <a:gd name="connsiteX80" fmla="*/ 85270 w 2321264"/>
                <a:gd name="connsiteY80" fmla="*/ 690563 h 852488"/>
                <a:gd name="connsiteX81" fmla="*/ 120989 w 2321264"/>
                <a:gd name="connsiteY81" fmla="*/ 692944 h 852488"/>
                <a:gd name="connsiteX82" fmla="*/ 128133 w 2321264"/>
                <a:gd name="connsiteY82" fmla="*/ 695325 h 852488"/>
                <a:gd name="connsiteX83" fmla="*/ 137658 w 2321264"/>
                <a:gd name="connsiteY83" fmla="*/ 700088 h 852488"/>
                <a:gd name="connsiteX84" fmla="*/ 156708 w 2321264"/>
                <a:gd name="connsiteY84" fmla="*/ 707231 h 852488"/>
                <a:gd name="connsiteX85" fmla="*/ 163852 w 2321264"/>
                <a:gd name="connsiteY85" fmla="*/ 714375 h 852488"/>
                <a:gd name="connsiteX86" fmla="*/ 175758 w 2321264"/>
                <a:gd name="connsiteY86" fmla="*/ 723900 h 852488"/>
                <a:gd name="connsiteX87" fmla="*/ 182902 w 2321264"/>
                <a:gd name="connsiteY87" fmla="*/ 733425 h 852488"/>
                <a:gd name="connsiteX88" fmla="*/ 185283 w 2321264"/>
                <a:gd name="connsiteY88" fmla="*/ 740569 h 852488"/>
                <a:gd name="connsiteX89" fmla="*/ 192427 w 2321264"/>
                <a:gd name="connsiteY89" fmla="*/ 745331 h 852488"/>
                <a:gd name="connsiteX90" fmla="*/ 223383 w 2321264"/>
                <a:gd name="connsiteY90" fmla="*/ 750094 h 852488"/>
                <a:gd name="connsiteX91" fmla="*/ 247195 w 2321264"/>
                <a:gd name="connsiteY91" fmla="*/ 757238 h 852488"/>
                <a:gd name="connsiteX92" fmla="*/ 266245 w 2321264"/>
                <a:gd name="connsiteY92" fmla="*/ 759619 h 852488"/>
                <a:gd name="connsiteX93" fmla="*/ 282914 w 2321264"/>
                <a:gd name="connsiteY93" fmla="*/ 762000 h 852488"/>
                <a:gd name="connsiteX94" fmla="*/ 313870 w 2321264"/>
                <a:gd name="connsiteY94" fmla="*/ 764381 h 852488"/>
                <a:gd name="connsiteX95" fmla="*/ 371020 w 2321264"/>
                <a:gd name="connsiteY95" fmla="*/ 771525 h 852488"/>
                <a:gd name="connsiteX96" fmla="*/ 423408 w 2321264"/>
                <a:gd name="connsiteY96" fmla="*/ 769144 h 852488"/>
                <a:gd name="connsiteX97" fmla="*/ 432933 w 2321264"/>
                <a:gd name="connsiteY97" fmla="*/ 766763 h 852488"/>
                <a:gd name="connsiteX98" fmla="*/ 456745 w 2321264"/>
                <a:gd name="connsiteY98" fmla="*/ 750094 h 852488"/>
                <a:gd name="connsiteX99" fmla="*/ 480558 w 2321264"/>
                <a:gd name="connsiteY99" fmla="*/ 735806 h 852488"/>
                <a:gd name="connsiteX100" fmla="*/ 487702 w 2321264"/>
                <a:gd name="connsiteY100" fmla="*/ 733425 h 852488"/>
                <a:gd name="connsiteX101" fmla="*/ 501989 w 2321264"/>
                <a:gd name="connsiteY101" fmla="*/ 726281 h 852488"/>
                <a:gd name="connsiteX102" fmla="*/ 518658 w 2321264"/>
                <a:gd name="connsiteY102" fmla="*/ 719138 h 852488"/>
                <a:gd name="connsiteX103" fmla="*/ 525802 w 2321264"/>
                <a:gd name="connsiteY103" fmla="*/ 714375 h 852488"/>
                <a:gd name="connsiteX104" fmla="*/ 535327 w 2321264"/>
                <a:gd name="connsiteY104" fmla="*/ 711994 h 852488"/>
                <a:gd name="connsiteX105" fmla="*/ 563902 w 2321264"/>
                <a:gd name="connsiteY105" fmla="*/ 707231 h 852488"/>
                <a:gd name="connsiteX106" fmla="*/ 687727 w 2321264"/>
                <a:gd name="connsiteY106" fmla="*/ 704850 h 852488"/>
                <a:gd name="connsiteX107" fmla="*/ 697252 w 2321264"/>
                <a:gd name="connsiteY107" fmla="*/ 707231 h 852488"/>
                <a:gd name="connsiteX108" fmla="*/ 737733 w 2321264"/>
                <a:gd name="connsiteY108" fmla="*/ 709613 h 852488"/>
                <a:gd name="connsiteX109" fmla="*/ 771070 w 2321264"/>
                <a:gd name="connsiteY109" fmla="*/ 711994 h 852488"/>
                <a:gd name="connsiteX110" fmla="*/ 806789 w 2321264"/>
                <a:gd name="connsiteY110" fmla="*/ 716756 h 852488"/>
                <a:gd name="connsiteX111" fmla="*/ 821077 w 2321264"/>
                <a:gd name="connsiteY111" fmla="*/ 719138 h 852488"/>
                <a:gd name="connsiteX112" fmla="*/ 868702 w 2321264"/>
                <a:gd name="connsiteY112" fmla="*/ 728663 h 852488"/>
                <a:gd name="connsiteX113" fmla="*/ 880608 w 2321264"/>
                <a:gd name="connsiteY113" fmla="*/ 733425 h 852488"/>
                <a:gd name="connsiteX114" fmla="*/ 899658 w 2321264"/>
                <a:gd name="connsiteY114" fmla="*/ 738188 h 852488"/>
                <a:gd name="connsiteX115" fmla="*/ 913945 w 2321264"/>
                <a:gd name="connsiteY115" fmla="*/ 747713 h 852488"/>
                <a:gd name="connsiteX116" fmla="*/ 921089 w 2321264"/>
                <a:gd name="connsiteY116" fmla="*/ 750094 h 852488"/>
                <a:gd name="connsiteX117" fmla="*/ 937758 w 2321264"/>
                <a:gd name="connsiteY117" fmla="*/ 754856 h 852488"/>
                <a:gd name="connsiteX118" fmla="*/ 959189 w 2321264"/>
                <a:gd name="connsiteY118" fmla="*/ 766763 h 852488"/>
                <a:gd name="connsiteX119" fmla="*/ 985383 w 2321264"/>
                <a:gd name="connsiteY119" fmla="*/ 783431 h 852488"/>
                <a:gd name="connsiteX120" fmla="*/ 1006814 w 2321264"/>
                <a:gd name="connsiteY120" fmla="*/ 790575 h 852488"/>
                <a:gd name="connsiteX121" fmla="*/ 1013958 w 2321264"/>
                <a:gd name="connsiteY121" fmla="*/ 797719 h 852488"/>
                <a:gd name="connsiteX122" fmla="*/ 1033008 w 2321264"/>
                <a:gd name="connsiteY122" fmla="*/ 812006 h 852488"/>
                <a:gd name="connsiteX123" fmla="*/ 1040152 w 2321264"/>
                <a:gd name="connsiteY123" fmla="*/ 821531 h 852488"/>
                <a:gd name="connsiteX124" fmla="*/ 1049677 w 2321264"/>
                <a:gd name="connsiteY124" fmla="*/ 831056 h 852488"/>
                <a:gd name="connsiteX125" fmla="*/ 1066345 w 2321264"/>
                <a:gd name="connsiteY125" fmla="*/ 852488 h 852488"/>
                <a:gd name="connsiteX126" fmla="*/ 1137783 w 2321264"/>
                <a:gd name="connsiteY126" fmla="*/ 850106 h 852488"/>
                <a:gd name="connsiteX127" fmla="*/ 1152070 w 2321264"/>
                <a:gd name="connsiteY127" fmla="*/ 835819 h 852488"/>
                <a:gd name="connsiteX128" fmla="*/ 1159214 w 2321264"/>
                <a:gd name="connsiteY128" fmla="*/ 833438 h 852488"/>
                <a:gd name="connsiteX129" fmla="*/ 1163977 w 2321264"/>
                <a:gd name="connsiteY129" fmla="*/ 826294 h 852488"/>
                <a:gd name="connsiteX130" fmla="*/ 1175883 w 2321264"/>
                <a:gd name="connsiteY130" fmla="*/ 823913 h 852488"/>
                <a:gd name="connsiteX131" fmla="*/ 1183027 w 2321264"/>
                <a:gd name="connsiteY131" fmla="*/ 821531 h 852488"/>
                <a:gd name="connsiteX132" fmla="*/ 1256845 w 2321264"/>
                <a:gd name="connsiteY132" fmla="*/ 821531 h 852488"/>
                <a:gd name="connsiteX133" fmla="*/ 1266370 w 2321264"/>
                <a:gd name="connsiteY133" fmla="*/ 819150 h 852488"/>
                <a:gd name="connsiteX134" fmla="*/ 1271133 w 2321264"/>
                <a:gd name="connsiteY134" fmla="*/ 812006 h 852488"/>
                <a:gd name="connsiteX135" fmla="*/ 1278277 w 2321264"/>
                <a:gd name="connsiteY135" fmla="*/ 809625 h 852488"/>
                <a:gd name="connsiteX136" fmla="*/ 1285420 w 2321264"/>
                <a:gd name="connsiteY136" fmla="*/ 804863 h 852488"/>
                <a:gd name="connsiteX137" fmla="*/ 1287802 w 2321264"/>
                <a:gd name="connsiteY137" fmla="*/ 797719 h 852488"/>
                <a:gd name="connsiteX138" fmla="*/ 1302089 w 2321264"/>
                <a:gd name="connsiteY138" fmla="*/ 792956 h 852488"/>
                <a:gd name="connsiteX139" fmla="*/ 1304470 w 2321264"/>
                <a:gd name="connsiteY139" fmla="*/ 785813 h 852488"/>
                <a:gd name="connsiteX140" fmla="*/ 1311614 w 2321264"/>
                <a:gd name="connsiteY140" fmla="*/ 783431 h 852488"/>
                <a:gd name="connsiteX141" fmla="*/ 1321139 w 2321264"/>
                <a:gd name="connsiteY141" fmla="*/ 778669 h 852488"/>
                <a:gd name="connsiteX142" fmla="*/ 1330664 w 2321264"/>
                <a:gd name="connsiteY142" fmla="*/ 769144 h 852488"/>
                <a:gd name="connsiteX143" fmla="*/ 1337808 w 2321264"/>
                <a:gd name="connsiteY143" fmla="*/ 766763 h 852488"/>
                <a:gd name="connsiteX144" fmla="*/ 1359239 w 2321264"/>
                <a:gd name="connsiteY144" fmla="*/ 754856 h 852488"/>
                <a:gd name="connsiteX145" fmla="*/ 1375908 w 2321264"/>
                <a:gd name="connsiteY145" fmla="*/ 750094 h 852488"/>
                <a:gd name="connsiteX146" fmla="*/ 1383052 w 2321264"/>
                <a:gd name="connsiteY146" fmla="*/ 745331 h 852488"/>
                <a:gd name="connsiteX147" fmla="*/ 1390195 w 2321264"/>
                <a:gd name="connsiteY147" fmla="*/ 742950 h 852488"/>
                <a:gd name="connsiteX148" fmla="*/ 1423533 w 2321264"/>
                <a:gd name="connsiteY148" fmla="*/ 738188 h 852488"/>
                <a:gd name="connsiteX149" fmla="*/ 1433058 w 2321264"/>
                <a:gd name="connsiteY149" fmla="*/ 735806 h 852488"/>
                <a:gd name="connsiteX150" fmla="*/ 1459252 w 2321264"/>
                <a:gd name="connsiteY150" fmla="*/ 728663 h 852488"/>
                <a:gd name="connsiteX151" fmla="*/ 1497352 w 2321264"/>
                <a:gd name="connsiteY151" fmla="*/ 726281 h 852488"/>
                <a:gd name="connsiteX152" fmla="*/ 1523545 w 2321264"/>
                <a:gd name="connsiteY152" fmla="*/ 728663 h 852488"/>
                <a:gd name="connsiteX153" fmla="*/ 1530689 w 2321264"/>
                <a:gd name="connsiteY153" fmla="*/ 731044 h 852488"/>
                <a:gd name="connsiteX154" fmla="*/ 1568789 w 2321264"/>
                <a:gd name="connsiteY154" fmla="*/ 728663 h 852488"/>
                <a:gd name="connsiteX155" fmla="*/ 1587839 w 2321264"/>
                <a:gd name="connsiteY155" fmla="*/ 723900 h 852488"/>
                <a:gd name="connsiteX156" fmla="*/ 1597364 w 2321264"/>
                <a:gd name="connsiteY156" fmla="*/ 719138 h 852488"/>
                <a:gd name="connsiteX157" fmla="*/ 1606889 w 2321264"/>
                <a:gd name="connsiteY157" fmla="*/ 716756 h 852488"/>
                <a:gd name="connsiteX158" fmla="*/ 1614033 w 2321264"/>
                <a:gd name="connsiteY158" fmla="*/ 714375 h 852488"/>
                <a:gd name="connsiteX159" fmla="*/ 1635464 w 2321264"/>
                <a:gd name="connsiteY159" fmla="*/ 704850 h 852488"/>
                <a:gd name="connsiteX160" fmla="*/ 1649752 w 2321264"/>
                <a:gd name="connsiteY160" fmla="*/ 700088 h 852488"/>
                <a:gd name="connsiteX161" fmla="*/ 1656895 w 2321264"/>
                <a:gd name="connsiteY161" fmla="*/ 702469 h 852488"/>
                <a:gd name="connsiteX162" fmla="*/ 1668802 w 2321264"/>
                <a:gd name="connsiteY162" fmla="*/ 716756 h 852488"/>
                <a:gd name="connsiteX163" fmla="*/ 1675945 w 2321264"/>
                <a:gd name="connsiteY163" fmla="*/ 723900 h 852488"/>
                <a:gd name="connsiteX164" fmla="*/ 1690233 w 2321264"/>
                <a:gd name="connsiteY164" fmla="*/ 733425 h 852488"/>
                <a:gd name="connsiteX165" fmla="*/ 1697377 w 2321264"/>
                <a:gd name="connsiteY165" fmla="*/ 740569 h 852488"/>
                <a:gd name="connsiteX166" fmla="*/ 1718808 w 2321264"/>
                <a:gd name="connsiteY166" fmla="*/ 742950 h 852488"/>
                <a:gd name="connsiteX167" fmla="*/ 1728333 w 2321264"/>
                <a:gd name="connsiteY167" fmla="*/ 745331 h 852488"/>
                <a:gd name="connsiteX168" fmla="*/ 1735477 w 2321264"/>
                <a:gd name="connsiteY168" fmla="*/ 747713 h 852488"/>
                <a:gd name="connsiteX169" fmla="*/ 1749764 w 2321264"/>
                <a:gd name="connsiteY169" fmla="*/ 750094 h 852488"/>
                <a:gd name="connsiteX170" fmla="*/ 1768814 w 2321264"/>
                <a:gd name="connsiteY170" fmla="*/ 757238 h 852488"/>
                <a:gd name="connsiteX171" fmla="*/ 1780720 w 2321264"/>
                <a:gd name="connsiteY171" fmla="*/ 759619 h 852488"/>
                <a:gd name="connsiteX172" fmla="*/ 1823583 w 2321264"/>
                <a:gd name="connsiteY172" fmla="*/ 764381 h 852488"/>
                <a:gd name="connsiteX173" fmla="*/ 1835489 w 2321264"/>
                <a:gd name="connsiteY173" fmla="*/ 766763 h 852488"/>
                <a:gd name="connsiteX174" fmla="*/ 1856920 w 2321264"/>
                <a:gd name="connsiteY174" fmla="*/ 776288 h 852488"/>
                <a:gd name="connsiteX175" fmla="*/ 1875970 w 2321264"/>
                <a:gd name="connsiteY175" fmla="*/ 788194 h 852488"/>
                <a:gd name="connsiteX176" fmla="*/ 1885495 w 2321264"/>
                <a:gd name="connsiteY176" fmla="*/ 795338 h 852488"/>
                <a:gd name="connsiteX177" fmla="*/ 1897402 w 2321264"/>
                <a:gd name="connsiteY177" fmla="*/ 797719 h 852488"/>
                <a:gd name="connsiteX178" fmla="*/ 1911689 w 2321264"/>
                <a:gd name="connsiteY178" fmla="*/ 807244 h 852488"/>
                <a:gd name="connsiteX179" fmla="*/ 1923595 w 2321264"/>
                <a:gd name="connsiteY179" fmla="*/ 816769 h 852488"/>
                <a:gd name="connsiteX180" fmla="*/ 1933120 w 2321264"/>
                <a:gd name="connsiteY180" fmla="*/ 823913 h 852488"/>
                <a:gd name="connsiteX181" fmla="*/ 1937883 w 2321264"/>
                <a:gd name="connsiteY181" fmla="*/ 831056 h 852488"/>
                <a:gd name="connsiteX182" fmla="*/ 1995033 w 2321264"/>
                <a:gd name="connsiteY182" fmla="*/ 828675 h 852488"/>
                <a:gd name="connsiteX183" fmla="*/ 2006939 w 2321264"/>
                <a:gd name="connsiteY183" fmla="*/ 826294 h 852488"/>
                <a:gd name="connsiteX184" fmla="*/ 2014083 w 2321264"/>
                <a:gd name="connsiteY184" fmla="*/ 823913 h 852488"/>
                <a:gd name="connsiteX185" fmla="*/ 2033133 w 2321264"/>
                <a:gd name="connsiteY185" fmla="*/ 819150 h 852488"/>
                <a:gd name="connsiteX186" fmla="*/ 2042658 w 2321264"/>
                <a:gd name="connsiteY186" fmla="*/ 814388 h 852488"/>
                <a:gd name="connsiteX187" fmla="*/ 2049802 w 2321264"/>
                <a:gd name="connsiteY187" fmla="*/ 812006 h 852488"/>
                <a:gd name="connsiteX188" fmla="*/ 2056945 w 2321264"/>
                <a:gd name="connsiteY188" fmla="*/ 807244 h 852488"/>
                <a:gd name="connsiteX189" fmla="*/ 2073614 w 2321264"/>
                <a:gd name="connsiteY189" fmla="*/ 802481 h 852488"/>
                <a:gd name="connsiteX190" fmla="*/ 2104570 w 2321264"/>
                <a:gd name="connsiteY190" fmla="*/ 790575 h 852488"/>
                <a:gd name="connsiteX191" fmla="*/ 2114095 w 2321264"/>
                <a:gd name="connsiteY191" fmla="*/ 783431 h 852488"/>
                <a:gd name="connsiteX192" fmla="*/ 2133145 w 2321264"/>
                <a:gd name="connsiteY192" fmla="*/ 773906 h 852488"/>
                <a:gd name="connsiteX193" fmla="*/ 2149814 w 2321264"/>
                <a:gd name="connsiteY193" fmla="*/ 766763 h 852488"/>
                <a:gd name="connsiteX194" fmla="*/ 2164102 w 2321264"/>
                <a:gd name="connsiteY194" fmla="*/ 759619 h 852488"/>
                <a:gd name="connsiteX195" fmla="*/ 2180770 w 2321264"/>
                <a:gd name="connsiteY195" fmla="*/ 754856 h 852488"/>
                <a:gd name="connsiteX196" fmla="*/ 2209345 w 2321264"/>
                <a:gd name="connsiteY196" fmla="*/ 750094 h 852488"/>
                <a:gd name="connsiteX197" fmla="*/ 2218870 w 2321264"/>
                <a:gd name="connsiteY197" fmla="*/ 747713 h 852488"/>
                <a:gd name="connsiteX198" fmla="*/ 2233158 w 2321264"/>
                <a:gd name="connsiteY198" fmla="*/ 745331 h 852488"/>
                <a:gd name="connsiteX199" fmla="*/ 2264114 w 2321264"/>
                <a:gd name="connsiteY199" fmla="*/ 740569 h 852488"/>
                <a:gd name="connsiteX200" fmla="*/ 2278402 w 2321264"/>
                <a:gd name="connsiteY200" fmla="*/ 714375 h 852488"/>
                <a:gd name="connsiteX201" fmla="*/ 2295070 w 2321264"/>
                <a:gd name="connsiteY201" fmla="*/ 683419 h 852488"/>
                <a:gd name="connsiteX202" fmla="*/ 2302214 w 2321264"/>
                <a:gd name="connsiteY202" fmla="*/ 659606 h 852488"/>
                <a:gd name="connsiteX203" fmla="*/ 2306977 w 2321264"/>
                <a:gd name="connsiteY203" fmla="*/ 642938 h 852488"/>
                <a:gd name="connsiteX204" fmla="*/ 2309358 w 2321264"/>
                <a:gd name="connsiteY204" fmla="*/ 628650 h 852488"/>
                <a:gd name="connsiteX205" fmla="*/ 2311739 w 2321264"/>
                <a:gd name="connsiteY205" fmla="*/ 616744 h 852488"/>
                <a:gd name="connsiteX206" fmla="*/ 2316502 w 2321264"/>
                <a:gd name="connsiteY206" fmla="*/ 588169 h 852488"/>
                <a:gd name="connsiteX207" fmla="*/ 2318883 w 2321264"/>
                <a:gd name="connsiteY207" fmla="*/ 561975 h 852488"/>
                <a:gd name="connsiteX208" fmla="*/ 2321264 w 2321264"/>
                <a:gd name="connsiteY208" fmla="*/ 554831 h 852488"/>
                <a:gd name="connsiteX209" fmla="*/ 2318883 w 2321264"/>
                <a:gd name="connsiteY209" fmla="*/ 542925 h 852488"/>
                <a:gd name="connsiteX210" fmla="*/ 2309358 w 2321264"/>
                <a:gd name="connsiteY210" fmla="*/ 519113 h 852488"/>
                <a:gd name="connsiteX211" fmla="*/ 2306977 w 2321264"/>
                <a:gd name="connsiteY211" fmla="*/ 504825 h 852488"/>
                <a:gd name="connsiteX212" fmla="*/ 2302214 w 2321264"/>
                <a:gd name="connsiteY212" fmla="*/ 490538 h 852488"/>
                <a:gd name="connsiteX213" fmla="*/ 2299833 w 2321264"/>
                <a:gd name="connsiteY213" fmla="*/ 459581 h 852488"/>
                <a:gd name="connsiteX214" fmla="*/ 2297452 w 2321264"/>
                <a:gd name="connsiteY214" fmla="*/ 447675 h 852488"/>
                <a:gd name="connsiteX215" fmla="*/ 2295070 w 2321264"/>
                <a:gd name="connsiteY215" fmla="*/ 428625 h 852488"/>
                <a:gd name="connsiteX216" fmla="*/ 2276020 w 2321264"/>
                <a:gd name="connsiteY216" fmla="*/ 338138 h 852488"/>
                <a:gd name="connsiteX217" fmla="*/ 2268877 w 2321264"/>
                <a:gd name="connsiteY217" fmla="*/ 333375 h 852488"/>
                <a:gd name="connsiteX218" fmla="*/ 2256970 w 2321264"/>
                <a:gd name="connsiteY218" fmla="*/ 319088 h 852488"/>
                <a:gd name="connsiteX219" fmla="*/ 2242683 w 2321264"/>
                <a:gd name="connsiteY219" fmla="*/ 311944 h 852488"/>
                <a:gd name="connsiteX220" fmla="*/ 2223633 w 2321264"/>
                <a:gd name="connsiteY220" fmla="*/ 292894 h 852488"/>
                <a:gd name="connsiteX221" fmla="*/ 2211727 w 2321264"/>
                <a:gd name="connsiteY221" fmla="*/ 278606 h 852488"/>
                <a:gd name="connsiteX222" fmla="*/ 2204583 w 2321264"/>
                <a:gd name="connsiteY222" fmla="*/ 257175 h 852488"/>
                <a:gd name="connsiteX223" fmla="*/ 2199820 w 2321264"/>
                <a:gd name="connsiteY223" fmla="*/ 240506 h 852488"/>
                <a:gd name="connsiteX224" fmla="*/ 2190295 w 2321264"/>
                <a:gd name="connsiteY224" fmla="*/ 223838 h 852488"/>
                <a:gd name="connsiteX225" fmla="*/ 2183152 w 2321264"/>
                <a:gd name="connsiteY225" fmla="*/ 200025 h 852488"/>
                <a:gd name="connsiteX226" fmla="*/ 2180770 w 2321264"/>
                <a:gd name="connsiteY226" fmla="*/ 190500 h 852488"/>
                <a:gd name="connsiteX227" fmla="*/ 2173627 w 2321264"/>
                <a:gd name="connsiteY227" fmla="*/ 180975 h 852488"/>
                <a:gd name="connsiteX228" fmla="*/ 2171245 w 2321264"/>
                <a:gd name="connsiteY228" fmla="*/ 173831 h 852488"/>
                <a:gd name="connsiteX229" fmla="*/ 2152195 w 2321264"/>
                <a:gd name="connsiteY229" fmla="*/ 152400 h 852488"/>
                <a:gd name="connsiteX230" fmla="*/ 2133145 w 2321264"/>
                <a:gd name="connsiteY230" fmla="*/ 130969 h 852488"/>
                <a:gd name="connsiteX231" fmla="*/ 2137908 w 2321264"/>
                <a:gd name="connsiteY231" fmla="*/ 121444 h 852488"/>
                <a:gd name="connsiteX232" fmla="*/ 2168864 w 2321264"/>
                <a:gd name="connsiteY232" fmla="*/ 92869 h 852488"/>
                <a:gd name="connsiteX233" fmla="*/ 2173627 w 2321264"/>
                <a:gd name="connsiteY233" fmla="*/ 83344 h 852488"/>
                <a:gd name="connsiteX234" fmla="*/ 2168864 w 2321264"/>
                <a:gd name="connsiteY234" fmla="*/ 76200 h 852488"/>
                <a:gd name="connsiteX235" fmla="*/ 2161720 w 2321264"/>
                <a:gd name="connsiteY235" fmla="*/ 66675 h 852488"/>
                <a:gd name="connsiteX236" fmla="*/ 2135527 w 2321264"/>
                <a:gd name="connsiteY236" fmla="*/ 59531 h 852488"/>
                <a:gd name="connsiteX237" fmla="*/ 2128383 w 2321264"/>
                <a:gd name="connsiteY237" fmla="*/ 54769 h 852488"/>
                <a:gd name="connsiteX238" fmla="*/ 2118858 w 2321264"/>
                <a:gd name="connsiteY238" fmla="*/ 52388 h 852488"/>
                <a:gd name="connsiteX239" fmla="*/ 2056945 w 2321264"/>
                <a:gd name="connsiteY239" fmla="*/ 54769 h 852488"/>
                <a:gd name="connsiteX240" fmla="*/ 2047420 w 2321264"/>
                <a:gd name="connsiteY240" fmla="*/ 57150 h 852488"/>
                <a:gd name="connsiteX241" fmla="*/ 2028370 w 2321264"/>
                <a:gd name="connsiteY241" fmla="*/ 61913 h 852488"/>
                <a:gd name="connsiteX242" fmla="*/ 2016464 w 2321264"/>
                <a:gd name="connsiteY242" fmla="*/ 66675 h 852488"/>
                <a:gd name="connsiteX243" fmla="*/ 2009320 w 2321264"/>
                <a:gd name="connsiteY243" fmla="*/ 71438 h 852488"/>
                <a:gd name="connsiteX244" fmla="*/ 1990270 w 2321264"/>
                <a:gd name="connsiteY244" fmla="*/ 78581 h 852488"/>
                <a:gd name="connsiteX245" fmla="*/ 1973602 w 2321264"/>
                <a:gd name="connsiteY245" fmla="*/ 90488 h 852488"/>
                <a:gd name="connsiteX246" fmla="*/ 1961695 w 2321264"/>
                <a:gd name="connsiteY246" fmla="*/ 97631 h 852488"/>
                <a:gd name="connsiteX247" fmla="*/ 1952170 w 2321264"/>
                <a:gd name="connsiteY247" fmla="*/ 104775 h 852488"/>
                <a:gd name="connsiteX248" fmla="*/ 1937883 w 2321264"/>
                <a:gd name="connsiteY248" fmla="*/ 114300 h 852488"/>
                <a:gd name="connsiteX249" fmla="*/ 1923595 w 2321264"/>
                <a:gd name="connsiteY249" fmla="*/ 119063 h 852488"/>
                <a:gd name="connsiteX250" fmla="*/ 1916452 w 2321264"/>
                <a:gd name="connsiteY250" fmla="*/ 121444 h 852488"/>
                <a:gd name="connsiteX251" fmla="*/ 1902164 w 2321264"/>
                <a:gd name="connsiteY251" fmla="*/ 123825 h 852488"/>
                <a:gd name="connsiteX252" fmla="*/ 1892639 w 2321264"/>
                <a:gd name="connsiteY252" fmla="*/ 126206 h 852488"/>
                <a:gd name="connsiteX253" fmla="*/ 1866445 w 2321264"/>
                <a:gd name="connsiteY253" fmla="*/ 128588 h 852488"/>
                <a:gd name="connsiteX254" fmla="*/ 1825964 w 2321264"/>
                <a:gd name="connsiteY254" fmla="*/ 133350 h 852488"/>
                <a:gd name="connsiteX255" fmla="*/ 1814058 w 2321264"/>
                <a:gd name="connsiteY255" fmla="*/ 138113 h 852488"/>
                <a:gd name="connsiteX256" fmla="*/ 1783102 w 2321264"/>
                <a:gd name="connsiteY256" fmla="*/ 142875 h 852488"/>
                <a:gd name="connsiteX257" fmla="*/ 1742620 w 2321264"/>
                <a:gd name="connsiteY257" fmla="*/ 150019 h 852488"/>
                <a:gd name="connsiteX258" fmla="*/ 1487827 w 2321264"/>
                <a:gd name="connsiteY258" fmla="*/ 152400 h 852488"/>
                <a:gd name="connsiteX259" fmla="*/ 1480683 w 2321264"/>
                <a:gd name="connsiteY259" fmla="*/ 150019 h 852488"/>
                <a:gd name="connsiteX260" fmla="*/ 1468777 w 2321264"/>
                <a:gd name="connsiteY260" fmla="*/ 147638 h 852488"/>
                <a:gd name="connsiteX261" fmla="*/ 1383052 w 2321264"/>
                <a:gd name="connsiteY261" fmla="*/ 150019 h 852488"/>
                <a:gd name="connsiteX262" fmla="*/ 1375908 w 2321264"/>
                <a:gd name="connsiteY262" fmla="*/ 152400 h 852488"/>
                <a:gd name="connsiteX263" fmla="*/ 1361620 w 2321264"/>
                <a:gd name="connsiteY263" fmla="*/ 154781 h 852488"/>
                <a:gd name="connsiteX264" fmla="*/ 1349714 w 2321264"/>
                <a:gd name="connsiteY264" fmla="*/ 157163 h 852488"/>
                <a:gd name="connsiteX265" fmla="*/ 1299708 w 2321264"/>
                <a:gd name="connsiteY265" fmla="*/ 152400 h 852488"/>
                <a:gd name="connsiteX266" fmla="*/ 1278277 w 2321264"/>
                <a:gd name="connsiteY266" fmla="*/ 150019 h 852488"/>
                <a:gd name="connsiteX267" fmla="*/ 1266370 w 2321264"/>
                <a:gd name="connsiteY267" fmla="*/ 147638 h 852488"/>
                <a:gd name="connsiteX268" fmla="*/ 1202077 w 2321264"/>
                <a:gd name="connsiteY268" fmla="*/ 140494 h 852488"/>
                <a:gd name="connsiteX269" fmla="*/ 1147308 w 2321264"/>
                <a:gd name="connsiteY269" fmla="*/ 147638 h 852488"/>
                <a:gd name="connsiteX0" fmla="*/ 1142452 w 2316408"/>
                <a:gd name="connsiteY0" fmla="*/ 147638 h 852488"/>
                <a:gd name="connsiteX1" fmla="*/ 994814 w 2316408"/>
                <a:gd name="connsiteY1" fmla="*/ 152400 h 852488"/>
                <a:gd name="connsiteX2" fmla="*/ 978146 w 2316408"/>
                <a:gd name="connsiteY2" fmla="*/ 159544 h 852488"/>
                <a:gd name="connsiteX3" fmla="*/ 963858 w 2316408"/>
                <a:gd name="connsiteY3" fmla="*/ 164306 h 852488"/>
                <a:gd name="connsiteX4" fmla="*/ 890039 w 2316408"/>
                <a:gd name="connsiteY4" fmla="*/ 166688 h 852488"/>
                <a:gd name="connsiteX5" fmla="*/ 870989 w 2316408"/>
                <a:gd name="connsiteY5" fmla="*/ 164306 h 852488"/>
                <a:gd name="connsiteX6" fmla="*/ 863846 w 2316408"/>
                <a:gd name="connsiteY6" fmla="*/ 161925 h 852488"/>
                <a:gd name="connsiteX7" fmla="*/ 830508 w 2316408"/>
                <a:gd name="connsiteY7" fmla="*/ 169069 h 852488"/>
                <a:gd name="connsiteX8" fmla="*/ 797171 w 2316408"/>
                <a:gd name="connsiteY8" fmla="*/ 164306 h 852488"/>
                <a:gd name="connsiteX9" fmla="*/ 780502 w 2316408"/>
                <a:gd name="connsiteY9" fmla="*/ 152400 h 852488"/>
                <a:gd name="connsiteX10" fmla="*/ 775739 w 2316408"/>
                <a:gd name="connsiteY10" fmla="*/ 145256 h 852488"/>
                <a:gd name="connsiteX11" fmla="*/ 761452 w 2316408"/>
                <a:gd name="connsiteY11" fmla="*/ 135731 h 852488"/>
                <a:gd name="connsiteX12" fmla="*/ 751927 w 2316408"/>
                <a:gd name="connsiteY12" fmla="*/ 130969 h 852488"/>
                <a:gd name="connsiteX13" fmla="*/ 742402 w 2316408"/>
                <a:gd name="connsiteY13" fmla="*/ 123825 h 852488"/>
                <a:gd name="connsiteX14" fmla="*/ 735258 w 2316408"/>
                <a:gd name="connsiteY14" fmla="*/ 119063 h 852488"/>
                <a:gd name="connsiteX15" fmla="*/ 720971 w 2316408"/>
                <a:gd name="connsiteY15" fmla="*/ 107156 h 852488"/>
                <a:gd name="connsiteX16" fmla="*/ 692396 w 2316408"/>
                <a:gd name="connsiteY16" fmla="*/ 92869 h 852488"/>
                <a:gd name="connsiteX17" fmla="*/ 678108 w 2316408"/>
                <a:gd name="connsiteY17" fmla="*/ 85725 h 852488"/>
                <a:gd name="connsiteX18" fmla="*/ 659058 w 2316408"/>
                <a:gd name="connsiteY18" fmla="*/ 76200 h 852488"/>
                <a:gd name="connsiteX19" fmla="*/ 649533 w 2316408"/>
                <a:gd name="connsiteY19" fmla="*/ 69056 h 852488"/>
                <a:gd name="connsiteX20" fmla="*/ 632864 w 2316408"/>
                <a:gd name="connsiteY20" fmla="*/ 61913 h 852488"/>
                <a:gd name="connsiteX21" fmla="*/ 606671 w 2316408"/>
                <a:gd name="connsiteY21" fmla="*/ 45244 h 852488"/>
                <a:gd name="connsiteX22" fmla="*/ 594764 w 2316408"/>
                <a:gd name="connsiteY22" fmla="*/ 35719 h 852488"/>
                <a:gd name="connsiteX23" fmla="*/ 582858 w 2316408"/>
                <a:gd name="connsiteY23" fmla="*/ 23813 h 852488"/>
                <a:gd name="connsiteX24" fmla="*/ 568571 w 2316408"/>
                <a:gd name="connsiteY24" fmla="*/ 11906 h 852488"/>
                <a:gd name="connsiteX25" fmla="*/ 559046 w 2316408"/>
                <a:gd name="connsiteY25" fmla="*/ 4763 h 852488"/>
                <a:gd name="connsiteX26" fmla="*/ 544758 w 2316408"/>
                <a:gd name="connsiteY26" fmla="*/ 0 h 852488"/>
                <a:gd name="connsiteX27" fmla="*/ 497133 w 2316408"/>
                <a:gd name="connsiteY27" fmla="*/ 7144 h 852488"/>
                <a:gd name="connsiteX28" fmla="*/ 489989 w 2316408"/>
                <a:gd name="connsiteY28" fmla="*/ 11906 h 852488"/>
                <a:gd name="connsiteX29" fmla="*/ 485227 w 2316408"/>
                <a:gd name="connsiteY29" fmla="*/ 19050 h 852488"/>
                <a:gd name="connsiteX30" fmla="*/ 451889 w 2316408"/>
                <a:gd name="connsiteY30" fmla="*/ 21431 h 852488"/>
                <a:gd name="connsiteX31" fmla="*/ 444746 w 2316408"/>
                <a:gd name="connsiteY31" fmla="*/ 19050 h 852488"/>
                <a:gd name="connsiteX32" fmla="*/ 435221 w 2316408"/>
                <a:gd name="connsiteY32" fmla="*/ 14288 h 852488"/>
                <a:gd name="connsiteX33" fmla="*/ 418552 w 2316408"/>
                <a:gd name="connsiteY33" fmla="*/ 11906 h 852488"/>
                <a:gd name="connsiteX34" fmla="*/ 409027 w 2316408"/>
                <a:gd name="connsiteY34" fmla="*/ 7144 h 852488"/>
                <a:gd name="connsiteX35" fmla="*/ 392358 w 2316408"/>
                <a:gd name="connsiteY35" fmla="*/ 2381 h 852488"/>
                <a:gd name="connsiteX36" fmla="*/ 385214 w 2316408"/>
                <a:gd name="connsiteY36" fmla="*/ 0 h 852488"/>
                <a:gd name="connsiteX37" fmla="*/ 342352 w 2316408"/>
                <a:gd name="connsiteY37" fmla="*/ 4763 h 852488"/>
                <a:gd name="connsiteX38" fmla="*/ 337589 w 2316408"/>
                <a:gd name="connsiteY38" fmla="*/ 11906 h 852488"/>
                <a:gd name="connsiteX39" fmla="*/ 323302 w 2316408"/>
                <a:gd name="connsiteY39" fmla="*/ 23813 h 852488"/>
                <a:gd name="connsiteX40" fmla="*/ 318539 w 2316408"/>
                <a:gd name="connsiteY40" fmla="*/ 30956 h 852488"/>
                <a:gd name="connsiteX41" fmla="*/ 289964 w 2316408"/>
                <a:gd name="connsiteY41" fmla="*/ 57150 h 852488"/>
                <a:gd name="connsiteX42" fmla="*/ 282821 w 2316408"/>
                <a:gd name="connsiteY42" fmla="*/ 59531 h 852488"/>
                <a:gd name="connsiteX43" fmla="*/ 270914 w 2316408"/>
                <a:gd name="connsiteY43" fmla="*/ 69056 h 852488"/>
                <a:gd name="connsiteX44" fmla="*/ 263771 w 2316408"/>
                <a:gd name="connsiteY44" fmla="*/ 73819 h 852488"/>
                <a:gd name="connsiteX45" fmla="*/ 220908 w 2316408"/>
                <a:gd name="connsiteY45" fmla="*/ 78581 h 852488"/>
                <a:gd name="connsiteX46" fmla="*/ 182808 w 2316408"/>
                <a:gd name="connsiteY46" fmla="*/ 83344 h 852488"/>
                <a:gd name="connsiteX47" fmla="*/ 168521 w 2316408"/>
                <a:gd name="connsiteY47" fmla="*/ 88106 h 852488"/>
                <a:gd name="connsiteX48" fmla="*/ 154233 w 2316408"/>
                <a:gd name="connsiteY48" fmla="*/ 95250 h 852488"/>
                <a:gd name="connsiteX49" fmla="*/ 149471 w 2316408"/>
                <a:gd name="connsiteY49" fmla="*/ 104775 h 852488"/>
                <a:gd name="connsiteX50" fmla="*/ 142327 w 2316408"/>
                <a:gd name="connsiteY50" fmla="*/ 107156 h 852488"/>
                <a:gd name="connsiteX51" fmla="*/ 135183 w 2316408"/>
                <a:gd name="connsiteY51" fmla="*/ 111919 h 852488"/>
                <a:gd name="connsiteX52" fmla="*/ 128039 w 2316408"/>
                <a:gd name="connsiteY52" fmla="*/ 121444 h 852488"/>
                <a:gd name="connsiteX53" fmla="*/ 120896 w 2316408"/>
                <a:gd name="connsiteY53" fmla="*/ 128588 h 852488"/>
                <a:gd name="connsiteX54" fmla="*/ 111371 w 2316408"/>
                <a:gd name="connsiteY54" fmla="*/ 142875 h 852488"/>
                <a:gd name="connsiteX55" fmla="*/ 106608 w 2316408"/>
                <a:gd name="connsiteY55" fmla="*/ 150019 h 852488"/>
                <a:gd name="connsiteX56" fmla="*/ 101846 w 2316408"/>
                <a:gd name="connsiteY56" fmla="*/ 157163 h 852488"/>
                <a:gd name="connsiteX57" fmla="*/ 94702 w 2316408"/>
                <a:gd name="connsiteY57" fmla="*/ 171450 h 852488"/>
                <a:gd name="connsiteX58" fmla="*/ 92321 w 2316408"/>
                <a:gd name="connsiteY58" fmla="*/ 178594 h 852488"/>
                <a:gd name="connsiteX59" fmla="*/ 82796 w 2316408"/>
                <a:gd name="connsiteY59" fmla="*/ 192881 h 852488"/>
                <a:gd name="connsiteX60" fmla="*/ 78033 w 2316408"/>
                <a:gd name="connsiteY60" fmla="*/ 202406 h 852488"/>
                <a:gd name="connsiteX61" fmla="*/ 73271 w 2316408"/>
                <a:gd name="connsiteY61" fmla="*/ 223838 h 852488"/>
                <a:gd name="connsiteX62" fmla="*/ 70889 w 2316408"/>
                <a:gd name="connsiteY62" fmla="*/ 266700 h 852488"/>
                <a:gd name="connsiteX63" fmla="*/ 47077 w 2316408"/>
                <a:gd name="connsiteY63" fmla="*/ 264319 h 852488"/>
                <a:gd name="connsiteX64" fmla="*/ 37552 w 2316408"/>
                <a:gd name="connsiteY64" fmla="*/ 259556 h 852488"/>
                <a:gd name="connsiteX65" fmla="*/ 1833 w 2316408"/>
                <a:gd name="connsiteY65" fmla="*/ 273844 h 852488"/>
                <a:gd name="connsiteX66" fmla="*/ 6596 w 2316408"/>
                <a:gd name="connsiteY66" fmla="*/ 297656 h 852488"/>
                <a:gd name="connsiteX67" fmla="*/ 8977 w 2316408"/>
                <a:gd name="connsiteY67" fmla="*/ 304800 h 852488"/>
                <a:gd name="connsiteX68" fmla="*/ 18502 w 2316408"/>
                <a:gd name="connsiteY68" fmla="*/ 321469 h 852488"/>
                <a:gd name="connsiteX69" fmla="*/ 20883 w 2316408"/>
                <a:gd name="connsiteY69" fmla="*/ 330994 h 852488"/>
                <a:gd name="connsiteX70" fmla="*/ 35171 w 2316408"/>
                <a:gd name="connsiteY70" fmla="*/ 345281 h 852488"/>
                <a:gd name="connsiteX71" fmla="*/ 39933 w 2316408"/>
                <a:gd name="connsiteY71" fmla="*/ 366713 h 852488"/>
                <a:gd name="connsiteX72" fmla="*/ 44696 w 2316408"/>
                <a:gd name="connsiteY72" fmla="*/ 381000 h 852488"/>
                <a:gd name="connsiteX73" fmla="*/ 47077 w 2316408"/>
                <a:gd name="connsiteY73" fmla="*/ 402431 h 852488"/>
                <a:gd name="connsiteX74" fmla="*/ 51839 w 2316408"/>
                <a:gd name="connsiteY74" fmla="*/ 414338 h 852488"/>
                <a:gd name="connsiteX75" fmla="*/ 54221 w 2316408"/>
                <a:gd name="connsiteY75" fmla="*/ 450056 h 852488"/>
                <a:gd name="connsiteX76" fmla="*/ 56602 w 2316408"/>
                <a:gd name="connsiteY76" fmla="*/ 619125 h 852488"/>
                <a:gd name="connsiteX77" fmla="*/ 63746 w 2316408"/>
                <a:gd name="connsiteY77" fmla="*/ 659606 h 852488"/>
                <a:gd name="connsiteX78" fmla="*/ 70889 w 2316408"/>
                <a:gd name="connsiteY78" fmla="*/ 678656 h 852488"/>
                <a:gd name="connsiteX79" fmla="*/ 80414 w 2316408"/>
                <a:gd name="connsiteY79" fmla="*/ 690563 h 852488"/>
                <a:gd name="connsiteX80" fmla="*/ 116133 w 2316408"/>
                <a:gd name="connsiteY80" fmla="*/ 692944 h 852488"/>
                <a:gd name="connsiteX81" fmla="*/ 123277 w 2316408"/>
                <a:gd name="connsiteY81" fmla="*/ 695325 h 852488"/>
                <a:gd name="connsiteX82" fmla="*/ 132802 w 2316408"/>
                <a:gd name="connsiteY82" fmla="*/ 700088 h 852488"/>
                <a:gd name="connsiteX83" fmla="*/ 151852 w 2316408"/>
                <a:gd name="connsiteY83" fmla="*/ 707231 h 852488"/>
                <a:gd name="connsiteX84" fmla="*/ 158996 w 2316408"/>
                <a:gd name="connsiteY84" fmla="*/ 714375 h 852488"/>
                <a:gd name="connsiteX85" fmla="*/ 170902 w 2316408"/>
                <a:gd name="connsiteY85" fmla="*/ 723900 h 852488"/>
                <a:gd name="connsiteX86" fmla="*/ 178046 w 2316408"/>
                <a:gd name="connsiteY86" fmla="*/ 733425 h 852488"/>
                <a:gd name="connsiteX87" fmla="*/ 180427 w 2316408"/>
                <a:gd name="connsiteY87" fmla="*/ 740569 h 852488"/>
                <a:gd name="connsiteX88" fmla="*/ 187571 w 2316408"/>
                <a:gd name="connsiteY88" fmla="*/ 745331 h 852488"/>
                <a:gd name="connsiteX89" fmla="*/ 218527 w 2316408"/>
                <a:gd name="connsiteY89" fmla="*/ 750094 h 852488"/>
                <a:gd name="connsiteX90" fmla="*/ 242339 w 2316408"/>
                <a:gd name="connsiteY90" fmla="*/ 757238 h 852488"/>
                <a:gd name="connsiteX91" fmla="*/ 261389 w 2316408"/>
                <a:gd name="connsiteY91" fmla="*/ 759619 h 852488"/>
                <a:gd name="connsiteX92" fmla="*/ 278058 w 2316408"/>
                <a:gd name="connsiteY92" fmla="*/ 762000 h 852488"/>
                <a:gd name="connsiteX93" fmla="*/ 309014 w 2316408"/>
                <a:gd name="connsiteY93" fmla="*/ 764381 h 852488"/>
                <a:gd name="connsiteX94" fmla="*/ 366164 w 2316408"/>
                <a:gd name="connsiteY94" fmla="*/ 771525 h 852488"/>
                <a:gd name="connsiteX95" fmla="*/ 418552 w 2316408"/>
                <a:gd name="connsiteY95" fmla="*/ 769144 h 852488"/>
                <a:gd name="connsiteX96" fmla="*/ 428077 w 2316408"/>
                <a:gd name="connsiteY96" fmla="*/ 766763 h 852488"/>
                <a:gd name="connsiteX97" fmla="*/ 451889 w 2316408"/>
                <a:gd name="connsiteY97" fmla="*/ 750094 h 852488"/>
                <a:gd name="connsiteX98" fmla="*/ 475702 w 2316408"/>
                <a:gd name="connsiteY98" fmla="*/ 735806 h 852488"/>
                <a:gd name="connsiteX99" fmla="*/ 482846 w 2316408"/>
                <a:gd name="connsiteY99" fmla="*/ 733425 h 852488"/>
                <a:gd name="connsiteX100" fmla="*/ 497133 w 2316408"/>
                <a:gd name="connsiteY100" fmla="*/ 726281 h 852488"/>
                <a:gd name="connsiteX101" fmla="*/ 513802 w 2316408"/>
                <a:gd name="connsiteY101" fmla="*/ 719138 h 852488"/>
                <a:gd name="connsiteX102" fmla="*/ 520946 w 2316408"/>
                <a:gd name="connsiteY102" fmla="*/ 714375 h 852488"/>
                <a:gd name="connsiteX103" fmla="*/ 530471 w 2316408"/>
                <a:gd name="connsiteY103" fmla="*/ 711994 h 852488"/>
                <a:gd name="connsiteX104" fmla="*/ 559046 w 2316408"/>
                <a:gd name="connsiteY104" fmla="*/ 707231 h 852488"/>
                <a:gd name="connsiteX105" fmla="*/ 682871 w 2316408"/>
                <a:gd name="connsiteY105" fmla="*/ 704850 h 852488"/>
                <a:gd name="connsiteX106" fmla="*/ 692396 w 2316408"/>
                <a:gd name="connsiteY106" fmla="*/ 707231 h 852488"/>
                <a:gd name="connsiteX107" fmla="*/ 732877 w 2316408"/>
                <a:gd name="connsiteY107" fmla="*/ 709613 h 852488"/>
                <a:gd name="connsiteX108" fmla="*/ 766214 w 2316408"/>
                <a:gd name="connsiteY108" fmla="*/ 711994 h 852488"/>
                <a:gd name="connsiteX109" fmla="*/ 801933 w 2316408"/>
                <a:gd name="connsiteY109" fmla="*/ 716756 h 852488"/>
                <a:gd name="connsiteX110" fmla="*/ 816221 w 2316408"/>
                <a:gd name="connsiteY110" fmla="*/ 719138 h 852488"/>
                <a:gd name="connsiteX111" fmla="*/ 863846 w 2316408"/>
                <a:gd name="connsiteY111" fmla="*/ 728663 h 852488"/>
                <a:gd name="connsiteX112" fmla="*/ 875752 w 2316408"/>
                <a:gd name="connsiteY112" fmla="*/ 733425 h 852488"/>
                <a:gd name="connsiteX113" fmla="*/ 894802 w 2316408"/>
                <a:gd name="connsiteY113" fmla="*/ 738188 h 852488"/>
                <a:gd name="connsiteX114" fmla="*/ 909089 w 2316408"/>
                <a:gd name="connsiteY114" fmla="*/ 747713 h 852488"/>
                <a:gd name="connsiteX115" fmla="*/ 916233 w 2316408"/>
                <a:gd name="connsiteY115" fmla="*/ 750094 h 852488"/>
                <a:gd name="connsiteX116" fmla="*/ 932902 w 2316408"/>
                <a:gd name="connsiteY116" fmla="*/ 754856 h 852488"/>
                <a:gd name="connsiteX117" fmla="*/ 954333 w 2316408"/>
                <a:gd name="connsiteY117" fmla="*/ 766763 h 852488"/>
                <a:gd name="connsiteX118" fmla="*/ 980527 w 2316408"/>
                <a:gd name="connsiteY118" fmla="*/ 783431 h 852488"/>
                <a:gd name="connsiteX119" fmla="*/ 1001958 w 2316408"/>
                <a:gd name="connsiteY119" fmla="*/ 790575 h 852488"/>
                <a:gd name="connsiteX120" fmla="*/ 1009102 w 2316408"/>
                <a:gd name="connsiteY120" fmla="*/ 797719 h 852488"/>
                <a:gd name="connsiteX121" fmla="*/ 1028152 w 2316408"/>
                <a:gd name="connsiteY121" fmla="*/ 812006 h 852488"/>
                <a:gd name="connsiteX122" fmla="*/ 1035296 w 2316408"/>
                <a:gd name="connsiteY122" fmla="*/ 821531 h 852488"/>
                <a:gd name="connsiteX123" fmla="*/ 1044821 w 2316408"/>
                <a:gd name="connsiteY123" fmla="*/ 831056 h 852488"/>
                <a:gd name="connsiteX124" fmla="*/ 1061489 w 2316408"/>
                <a:gd name="connsiteY124" fmla="*/ 852488 h 852488"/>
                <a:gd name="connsiteX125" fmla="*/ 1132927 w 2316408"/>
                <a:gd name="connsiteY125" fmla="*/ 850106 h 852488"/>
                <a:gd name="connsiteX126" fmla="*/ 1147214 w 2316408"/>
                <a:gd name="connsiteY126" fmla="*/ 835819 h 852488"/>
                <a:gd name="connsiteX127" fmla="*/ 1154358 w 2316408"/>
                <a:gd name="connsiteY127" fmla="*/ 833438 h 852488"/>
                <a:gd name="connsiteX128" fmla="*/ 1159121 w 2316408"/>
                <a:gd name="connsiteY128" fmla="*/ 826294 h 852488"/>
                <a:gd name="connsiteX129" fmla="*/ 1171027 w 2316408"/>
                <a:gd name="connsiteY129" fmla="*/ 823913 h 852488"/>
                <a:gd name="connsiteX130" fmla="*/ 1178171 w 2316408"/>
                <a:gd name="connsiteY130" fmla="*/ 821531 h 852488"/>
                <a:gd name="connsiteX131" fmla="*/ 1251989 w 2316408"/>
                <a:gd name="connsiteY131" fmla="*/ 821531 h 852488"/>
                <a:gd name="connsiteX132" fmla="*/ 1261514 w 2316408"/>
                <a:gd name="connsiteY132" fmla="*/ 819150 h 852488"/>
                <a:gd name="connsiteX133" fmla="*/ 1266277 w 2316408"/>
                <a:gd name="connsiteY133" fmla="*/ 812006 h 852488"/>
                <a:gd name="connsiteX134" fmla="*/ 1273421 w 2316408"/>
                <a:gd name="connsiteY134" fmla="*/ 809625 h 852488"/>
                <a:gd name="connsiteX135" fmla="*/ 1280564 w 2316408"/>
                <a:gd name="connsiteY135" fmla="*/ 804863 h 852488"/>
                <a:gd name="connsiteX136" fmla="*/ 1282946 w 2316408"/>
                <a:gd name="connsiteY136" fmla="*/ 797719 h 852488"/>
                <a:gd name="connsiteX137" fmla="*/ 1297233 w 2316408"/>
                <a:gd name="connsiteY137" fmla="*/ 792956 h 852488"/>
                <a:gd name="connsiteX138" fmla="*/ 1299614 w 2316408"/>
                <a:gd name="connsiteY138" fmla="*/ 785813 h 852488"/>
                <a:gd name="connsiteX139" fmla="*/ 1306758 w 2316408"/>
                <a:gd name="connsiteY139" fmla="*/ 783431 h 852488"/>
                <a:gd name="connsiteX140" fmla="*/ 1316283 w 2316408"/>
                <a:gd name="connsiteY140" fmla="*/ 778669 h 852488"/>
                <a:gd name="connsiteX141" fmla="*/ 1325808 w 2316408"/>
                <a:gd name="connsiteY141" fmla="*/ 769144 h 852488"/>
                <a:gd name="connsiteX142" fmla="*/ 1332952 w 2316408"/>
                <a:gd name="connsiteY142" fmla="*/ 766763 h 852488"/>
                <a:gd name="connsiteX143" fmla="*/ 1354383 w 2316408"/>
                <a:gd name="connsiteY143" fmla="*/ 754856 h 852488"/>
                <a:gd name="connsiteX144" fmla="*/ 1371052 w 2316408"/>
                <a:gd name="connsiteY144" fmla="*/ 750094 h 852488"/>
                <a:gd name="connsiteX145" fmla="*/ 1378196 w 2316408"/>
                <a:gd name="connsiteY145" fmla="*/ 745331 h 852488"/>
                <a:gd name="connsiteX146" fmla="*/ 1385339 w 2316408"/>
                <a:gd name="connsiteY146" fmla="*/ 742950 h 852488"/>
                <a:gd name="connsiteX147" fmla="*/ 1418677 w 2316408"/>
                <a:gd name="connsiteY147" fmla="*/ 738188 h 852488"/>
                <a:gd name="connsiteX148" fmla="*/ 1428202 w 2316408"/>
                <a:gd name="connsiteY148" fmla="*/ 735806 h 852488"/>
                <a:gd name="connsiteX149" fmla="*/ 1454396 w 2316408"/>
                <a:gd name="connsiteY149" fmla="*/ 728663 h 852488"/>
                <a:gd name="connsiteX150" fmla="*/ 1492496 w 2316408"/>
                <a:gd name="connsiteY150" fmla="*/ 726281 h 852488"/>
                <a:gd name="connsiteX151" fmla="*/ 1518689 w 2316408"/>
                <a:gd name="connsiteY151" fmla="*/ 728663 h 852488"/>
                <a:gd name="connsiteX152" fmla="*/ 1525833 w 2316408"/>
                <a:gd name="connsiteY152" fmla="*/ 731044 h 852488"/>
                <a:gd name="connsiteX153" fmla="*/ 1563933 w 2316408"/>
                <a:gd name="connsiteY153" fmla="*/ 728663 h 852488"/>
                <a:gd name="connsiteX154" fmla="*/ 1582983 w 2316408"/>
                <a:gd name="connsiteY154" fmla="*/ 723900 h 852488"/>
                <a:gd name="connsiteX155" fmla="*/ 1592508 w 2316408"/>
                <a:gd name="connsiteY155" fmla="*/ 719138 h 852488"/>
                <a:gd name="connsiteX156" fmla="*/ 1602033 w 2316408"/>
                <a:gd name="connsiteY156" fmla="*/ 716756 h 852488"/>
                <a:gd name="connsiteX157" fmla="*/ 1609177 w 2316408"/>
                <a:gd name="connsiteY157" fmla="*/ 714375 h 852488"/>
                <a:gd name="connsiteX158" fmla="*/ 1630608 w 2316408"/>
                <a:gd name="connsiteY158" fmla="*/ 704850 h 852488"/>
                <a:gd name="connsiteX159" fmla="*/ 1644896 w 2316408"/>
                <a:gd name="connsiteY159" fmla="*/ 700088 h 852488"/>
                <a:gd name="connsiteX160" fmla="*/ 1652039 w 2316408"/>
                <a:gd name="connsiteY160" fmla="*/ 702469 h 852488"/>
                <a:gd name="connsiteX161" fmla="*/ 1663946 w 2316408"/>
                <a:gd name="connsiteY161" fmla="*/ 716756 h 852488"/>
                <a:gd name="connsiteX162" fmla="*/ 1671089 w 2316408"/>
                <a:gd name="connsiteY162" fmla="*/ 723900 h 852488"/>
                <a:gd name="connsiteX163" fmla="*/ 1685377 w 2316408"/>
                <a:gd name="connsiteY163" fmla="*/ 733425 h 852488"/>
                <a:gd name="connsiteX164" fmla="*/ 1692521 w 2316408"/>
                <a:gd name="connsiteY164" fmla="*/ 740569 h 852488"/>
                <a:gd name="connsiteX165" fmla="*/ 1713952 w 2316408"/>
                <a:gd name="connsiteY165" fmla="*/ 742950 h 852488"/>
                <a:gd name="connsiteX166" fmla="*/ 1723477 w 2316408"/>
                <a:gd name="connsiteY166" fmla="*/ 745331 h 852488"/>
                <a:gd name="connsiteX167" fmla="*/ 1730621 w 2316408"/>
                <a:gd name="connsiteY167" fmla="*/ 747713 h 852488"/>
                <a:gd name="connsiteX168" fmla="*/ 1744908 w 2316408"/>
                <a:gd name="connsiteY168" fmla="*/ 750094 h 852488"/>
                <a:gd name="connsiteX169" fmla="*/ 1763958 w 2316408"/>
                <a:gd name="connsiteY169" fmla="*/ 757238 h 852488"/>
                <a:gd name="connsiteX170" fmla="*/ 1775864 w 2316408"/>
                <a:gd name="connsiteY170" fmla="*/ 759619 h 852488"/>
                <a:gd name="connsiteX171" fmla="*/ 1818727 w 2316408"/>
                <a:gd name="connsiteY171" fmla="*/ 764381 h 852488"/>
                <a:gd name="connsiteX172" fmla="*/ 1830633 w 2316408"/>
                <a:gd name="connsiteY172" fmla="*/ 766763 h 852488"/>
                <a:gd name="connsiteX173" fmla="*/ 1852064 w 2316408"/>
                <a:gd name="connsiteY173" fmla="*/ 776288 h 852488"/>
                <a:gd name="connsiteX174" fmla="*/ 1871114 w 2316408"/>
                <a:gd name="connsiteY174" fmla="*/ 788194 h 852488"/>
                <a:gd name="connsiteX175" fmla="*/ 1880639 w 2316408"/>
                <a:gd name="connsiteY175" fmla="*/ 795338 h 852488"/>
                <a:gd name="connsiteX176" fmla="*/ 1892546 w 2316408"/>
                <a:gd name="connsiteY176" fmla="*/ 797719 h 852488"/>
                <a:gd name="connsiteX177" fmla="*/ 1906833 w 2316408"/>
                <a:gd name="connsiteY177" fmla="*/ 807244 h 852488"/>
                <a:gd name="connsiteX178" fmla="*/ 1918739 w 2316408"/>
                <a:gd name="connsiteY178" fmla="*/ 816769 h 852488"/>
                <a:gd name="connsiteX179" fmla="*/ 1928264 w 2316408"/>
                <a:gd name="connsiteY179" fmla="*/ 823913 h 852488"/>
                <a:gd name="connsiteX180" fmla="*/ 1933027 w 2316408"/>
                <a:gd name="connsiteY180" fmla="*/ 831056 h 852488"/>
                <a:gd name="connsiteX181" fmla="*/ 1990177 w 2316408"/>
                <a:gd name="connsiteY181" fmla="*/ 828675 h 852488"/>
                <a:gd name="connsiteX182" fmla="*/ 2002083 w 2316408"/>
                <a:gd name="connsiteY182" fmla="*/ 826294 h 852488"/>
                <a:gd name="connsiteX183" fmla="*/ 2009227 w 2316408"/>
                <a:gd name="connsiteY183" fmla="*/ 823913 h 852488"/>
                <a:gd name="connsiteX184" fmla="*/ 2028277 w 2316408"/>
                <a:gd name="connsiteY184" fmla="*/ 819150 h 852488"/>
                <a:gd name="connsiteX185" fmla="*/ 2037802 w 2316408"/>
                <a:gd name="connsiteY185" fmla="*/ 814388 h 852488"/>
                <a:gd name="connsiteX186" fmla="*/ 2044946 w 2316408"/>
                <a:gd name="connsiteY186" fmla="*/ 812006 h 852488"/>
                <a:gd name="connsiteX187" fmla="*/ 2052089 w 2316408"/>
                <a:gd name="connsiteY187" fmla="*/ 807244 h 852488"/>
                <a:gd name="connsiteX188" fmla="*/ 2068758 w 2316408"/>
                <a:gd name="connsiteY188" fmla="*/ 802481 h 852488"/>
                <a:gd name="connsiteX189" fmla="*/ 2099714 w 2316408"/>
                <a:gd name="connsiteY189" fmla="*/ 790575 h 852488"/>
                <a:gd name="connsiteX190" fmla="*/ 2109239 w 2316408"/>
                <a:gd name="connsiteY190" fmla="*/ 783431 h 852488"/>
                <a:gd name="connsiteX191" fmla="*/ 2128289 w 2316408"/>
                <a:gd name="connsiteY191" fmla="*/ 773906 h 852488"/>
                <a:gd name="connsiteX192" fmla="*/ 2144958 w 2316408"/>
                <a:gd name="connsiteY192" fmla="*/ 766763 h 852488"/>
                <a:gd name="connsiteX193" fmla="*/ 2159246 w 2316408"/>
                <a:gd name="connsiteY193" fmla="*/ 759619 h 852488"/>
                <a:gd name="connsiteX194" fmla="*/ 2175914 w 2316408"/>
                <a:gd name="connsiteY194" fmla="*/ 754856 h 852488"/>
                <a:gd name="connsiteX195" fmla="*/ 2204489 w 2316408"/>
                <a:gd name="connsiteY195" fmla="*/ 750094 h 852488"/>
                <a:gd name="connsiteX196" fmla="*/ 2214014 w 2316408"/>
                <a:gd name="connsiteY196" fmla="*/ 747713 h 852488"/>
                <a:gd name="connsiteX197" fmla="*/ 2228302 w 2316408"/>
                <a:gd name="connsiteY197" fmla="*/ 745331 h 852488"/>
                <a:gd name="connsiteX198" fmla="*/ 2259258 w 2316408"/>
                <a:gd name="connsiteY198" fmla="*/ 740569 h 852488"/>
                <a:gd name="connsiteX199" fmla="*/ 2273546 w 2316408"/>
                <a:gd name="connsiteY199" fmla="*/ 714375 h 852488"/>
                <a:gd name="connsiteX200" fmla="*/ 2290214 w 2316408"/>
                <a:gd name="connsiteY200" fmla="*/ 683419 h 852488"/>
                <a:gd name="connsiteX201" fmla="*/ 2297358 w 2316408"/>
                <a:gd name="connsiteY201" fmla="*/ 659606 h 852488"/>
                <a:gd name="connsiteX202" fmla="*/ 2302121 w 2316408"/>
                <a:gd name="connsiteY202" fmla="*/ 642938 h 852488"/>
                <a:gd name="connsiteX203" fmla="*/ 2304502 w 2316408"/>
                <a:gd name="connsiteY203" fmla="*/ 628650 h 852488"/>
                <a:gd name="connsiteX204" fmla="*/ 2306883 w 2316408"/>
                <a:gd name="connsiteY204" fmla="*/ 616744 h 852488"/>
                <a:gd name="connsiteX205" fmla="*/ 2311646 w 2316408"/>
                <a:gd name="connsiteY205" fmla="*/ 588169 h 852488"/>
                <a:gd name="connsiteX206" fmla="*/ 2314027 w 2316408"/>
                <a:gd name="connsiteY206" fmla="*/ 561975 h 852488"/>
                <a:gd name="connsiteX207" fmla="*/ 2316408 w 2316408"/>
                <a:gd name="connsiteY207" fmla="*/ 554831 h 852488"/>
                <a:gd name="connsiteX208" fmla="*/ 2314027 w 2316408"/>
                <a:gd name="connsiteY208" fmla="*/ 542925 h 852488"/>
                <a:gd name="connsiteX209" fmla="*/ 2304502 w 2316408"/>
                <a:gd name="connsiteY209" fmla="*/ 519113 h 852488"/>
                <a:gd name="connsiteX210" fmla="*/ 2302121 w 2316408"/>
                <a:gd name="connsiteY210" fmla="*/ 504825 h 852488"/>
                <a:gd name="connsiteX211" fmla="*/ 2297358 w 2316408"/>
                <a:gd name="connsiteY211" fmla="*/ 490538 h 852488"/>
                <a:gd name="connsiteX212" fmla="*/ 2294977 w 2316408"/>
                <a:gd name="connsiteY212" fmla="*/ 459581 h 852488"/>
                <a:gd name="connsiteX213" fmla="*/ 2292596 w 2316408"/>
                <a:gd name="connsiteY213" fmla="*/ 447675 h 852488"/>
                <a:gd name="connsiteX214" fmla="*/ 2290214 w 2316408"/>
                <a:gd name="connsiteY214" fmla="*/ 428625 h 852488"/>
                <a:gd name="connsiteX215" fmla="*/ 2271164 w 2316408"/>
                <a:gd name="connsiteY215" fmla="*/ 338138 h 852488"/>
                <a:gd name="connsiteX216" fmla="*/ 2264021 w 2316408"/>
                <a:gd name="connsiteY216" fmla="*/ 333375 h 852488"/>
                <a:gd name="connsiteX217" fmla="*/ 2252114 w 2316408"/>
                <a:gd name="connsiteY217" fmla="*/ 319088 h 852488"/>
                <a:gd name="connsiteX218" fmla="*/ 2237827 w 2316408"/>
                <a:gd name="connsiteY218" fmla="*/ 311944 h 852488"/>
                <a:gd name="connsiteX219" fmla="*/ 2218777 w 2316408"/>
                <a:gd name="connsiteY219" fmla="*/ 292894 h 852488"/>
                <a:gd name="connsiteX220" fmla="*/ 2206871 w 2316408"/>
                <a:gd name="connsiteY220" fmla="*/ 278606 h 852488"/>
                <a:gd name="connsiteX221" fmla="*/ 2199727 w 2316408"/>
                <a:gd name="connsiteY221" fmla="*/ 257175 h 852488"/>
                <a:gd name="connsiteX222" fmla="*/ 2194964 w 2316408"/>
                <a:gd name="connsiteY222" fmla="*/ 240506 h 852488"/>
                <a:gd name="connsiteX223" fmla="*/ 2185439 w 2316408"/>
                <a:gd name="connsiteY223" fmla="*/ 223838 h 852488"/>
                <a:gd name="connsiteX224" fmla="*/ 2178296 w 2316408"/>
                <a:gd name="connsiteY224" fmla="*/ 200025 h 852488"/>
                <a:gd name="connsiteX225" fmla="*/ 2175914 w 2316408"/>
                <a:gd name="connsiteY225" fmla="*/ 190500 h 852488"/>
                <a:gd name="connsiteX226" fmla="*/ 2168771 w 2316408"/>
                <a:gd name="connsiteY226" fmla="*/ 180975 h 852488"/>
                <a:gd name="connsiteX227" fmla="*/ 2166389 w 2316408"/>
                <a:gd name="connsiteY227" fmla="*/ 173831 h 852488"/>
                <a:gd name="connsiteX228" fmla="*/ 2147339 w 2316408"/>
                <a:gd name="connsiteY228" fmla="*/ 152400 h 852488"/>
                <a:gd name="connsiteX229" fmla="*/ 2128289 w 2316408"/>
                <a:gd name="connsiteY229" fmla="*/ 130969 h 852488"/>
                <a:gd name="connsiteX230" fmla="*/ 2133052 w 2316408"/>
                <a:gd name="connsiteY230" fmla="*/ 121444 h 852488"/>
                <a:gd name="connsiteX231" fmla="*/ 2164008 w 2316408"/>
                <a:gd name="connsiteY231" fmla="*/ 92869 h 852488"/>
                <a:gd name="connsiteX232" fmla="*/ 2168771 w 2316408"/>
                <a:gd name="connsiteY232" fmla="*/ 83344 h 852488"/>
                <a:gd name="connsiteX233" fmla="*/ 2164008 w 2316408"/>
                <a:gd name="connsiteY233" fmla="*/ 76200 h 852488"/>
                <a:gd name="connsiteX234" fmla="*/ 2156864 w 2316408"/>
                <a:gd name="connsiteY234" fmla="*/ 66675 h 852488"/>
                <a:gd name="connsiteX235" fmla="*/ 2130671 w 2316408"/>
                <a:gd name="connsiteY235" fmla="*/ 59531 h 852488"/>
                <a:gd name="connsiteX236" fmla="*/ 2123527 w 2316408"/>
                <a:gd name="connsiteY236" fmla="*/ 54769 h 852488"/>
                <a:gd name="connsiteX237" fmla="*/ 2114002 w 2316408"/>
                <a:gd name="connsiteY237" fmla="*/ 52388 h 852488"/>
                <a:gd name="connsiteX238" fmla="*/ 2052089 w 2316408"/>
                <a:gd name="connsiteY238" fmla="*/ 54769 h 852488"/>
                <a:gd name="connsiteX239" fmla="*/ 2042564 w 2316408"/>
                <a:gd name="connsiteY239" fmla="*/ 57150 h 852488"/>
                <a:gd name="connsiteX240" fmla="*/ 2023514 w 2316408"/>
                <a:gd name="connsiteY240" fmla="*/ 61913 h 852488"/>
                <a:gd name="connsiteX241" fmla="*/ 2011608 w 2316408"/>
                <a:gd name="connsiteY241" fmla="*/ 66675 h 852488"/>
                <a:gd name="connsiteX242" fmla="*/ 2004464 w 2316408"/>
                <a:gd name="connsiteY242" fmla="*/ 71438 h 852488"/>
                <a:gd name="connsiteX243" fmla="*/ 1985414 w 2316408"/>
                <a:gd name="connsiteY243" fmla="*/ 78581 h 852488"/>
                <a:gd name="connsiteX244" fmla="*/ 1968746 w 2316408"/>
                <a:gd name="connsiteY244" fmla="*/ 90488 h 852488"/>
                <a:gd name="connsiteX245" fmla="*/ 1956839 w 2316408"/>
                <a:gd name="connsiteY245" fmla="*/ 97631 h 852488"/>
                <a:gd name="connsiteX246" fmla="*/ 1947314 w 2316408"/>
                <a:gd name="connsiteY246" fmla="*/ 104775 h 852488"/>
                <a:gd name="connsiteX247" fmla="*/ 1933027 w 2316408"/>
                <a:gd name="connsiteY247" fmla="*/ 114300 h 852488"/>
                <a:gd name="connsiteX248" fmla="*/ 1918739 w 2316408"/>
                <a:gd name="connsiteY248" fmla="*/ 119063 h 852488"/>
                <a:gd name="connsiteX249" fmla="*/ 1911596 w 2316408"/>
                <a:gd name="connsiteY249" fmla="*/ 121444 h 852488"/>
                <a:gd name="connsiteX250" fmla="*/ 1897308 w 2316408"/>
                <a:gd name="connsiteY250" fmla="*/ 123825 h 852488"/>
                <a:gd name="connsiteX251" fmla="*/ 1887783 w 2316408"/>
                <a:gd name="connsiteY251" fmla="*/ 126206 h 852488"/>
                <a:gd name="connsiteX252" fmla="*/ 1861589 w 2316408"/>
                <a:gd name="connsiteY252" fmla="*/ 128588 h 852488"/>
                <a:gd name="connsiteX253" fmla="*/ 1821108 w 2316408"/>
                <a:gd name="connsiteY253" fmla="*/ 133350 h 852488"/>
                <a:gd name="connsiteX254" fmla="*/ 1809202 w 2316408"/>
                <a:gd name="connsiteY254" fmla="*/ 138113 h 852488"/>
                <a:gd name="connsiteX255" fmla="*/ 1778246 w 2316408"/>
                <a:gd name="connsiteY255" fmla="*/ 142875 h 852488"/>
                <a:gd name="connsiteX256" fmla="*/ 1737764 w 2316408"/>
                <a:gd name="connsiteY256" fmla="*/ 150019 h 852488"/>
                <a:gd name="connsiteX257" fmla="*/ 1482971 w 2316408"/>
                <a:gd name="connsiteY257" fmla="*/ 152400 h 852488"/>
                <a:gd name="connsiteX258" fmla="*/ 1475827 w 2316408"/>
                <a:gd name="connsiteY258" fmla="*/ 150019 h 852488"/>
                <a:gd name="connsiteX259" fmla="*/ 1463921 w 2316408"/>
                <a:gd name="connsiteY259" fmla="*/ 147638 h 852488"/>
                <a:gd name="connsiteX260" fmla="*/ 1378196 w 2316408"/>
                <a:gd name="connsiteY260" fmla="*/ 150019 h 852488"/>
                <a:gd name="connsiteX261" fmla="*/ 1371052 w 2316408"/>
                <a:gd name="connsiteY261" fmla="*/ 152400 h 852488"/>
                <a:gd name="connsiteX262" fmla="*/ 1356764 w 2316408"/>
                <a:gd name="connsiteY262" fmla="*/ 154781 h 852488"/>
                <a:gd name="connsiteX263" fmla="*/ 1344858 w 2316408"/>
                <a:gd name="connsiteY263" fmla="*/ 157163 h 852488"/>
                <a:gd name="connsiteX264" fmla="*/ 1294852 w 2316408"/>
                <a:gd name="connsiteY264" fmla="*/ 152400 h 852488"/>
                <a:gd name="connsiteX265" fmla="*/ 1273421 w 2316408"/>
                <a:gd name="connsiteY265" fmla="*/ 150019 h 852488"/>
                <a:gd name="connsiteX266" fmla="*/ 1261514 w 2316408"/>
                <a:gd name="connsiteY266" fmla="*/ 147638 h 852488"/>
                <a:gd name="connsiteX267" fmla="*/ 1197221 w 2316408"/>
                <a:gd name="connsiteY267" fmla="*/ 140494 h 852488"/>
                <a:gd name="connsiteX268" fmla="*/ 1142452 w 2316408"/>
                <a:gd name="connsiteY268" fmla="*/ 147638 h 852488"/>
                <a:gd name="connsiteX0" fmla="*/ 1137643 w 2311599"/>
                <a:gd name="connsiteY0" fmla="*/ 147638 h 852488"/>
                <a:gd name="connsiteX1" fmla="*/ 990005 w 2311599"/>
                <a:gd name="connsiteY1" fmla="*/ 152400 h 852488"/>
                <a:gd name="connsiteX2" fmla="*/ 973337 w 2311599"/>
                <a:gd name="connsiteY2" fmla="*/ 159544 h 852488"/>
                <a:gd name="connsiteX3" fmla="*/ 959049 w 2311599"/>
                <a:gd name="connsiteY3" fmla="*/ 164306 h 852488"/>
                <a:gd name="connsiteX4" fmla="*/ 885230 w 2311599"/>
                <a:gd name="connsiteY4" fmla="*/ 166688 h 852488"/>
                <a:gd name="connsiteX5" fmla="*/ 866180 w 2311599"/>
                <a:gd name="connsiteY5" fmla="*/ 164306 h 852488"/>
                <a:gd name="connsiteX6" fmla="*/ 859037 w 2311599"/>
                <a:gd name="connsiteY6" fmla="*/ 161925 h 852488"/>
                <a:gd name="connsiteX7" fmla="*/ 825699 w 2311599"/>
                <a:gd name="connsiteY7" fmla="*/ 169069 h 852488"/>
                <a:gd name="connsiteX8" fmla="*/ 792362 w 2311599"/>
                <a:gd name="connsiteY8" fmla="*/ 164306 h 852488"/>
                <a:gd name="connsiteX9" fmla="*/ 775693 w 2311599"/>
                <a:gd name="connsiteY9" fmla="*/ 152400 h 852488"/>
                <a:gd name="connsiteX10" fmla="*/ 770930 w 2311599"/>
                <a:gd name="connsiteY10" fmla="*/ 145256 h 852488"/>
                <a:gd name="connsiteX11" fmla="*/ 756643 w 2311599"/>
                <a:gd name="connsiteY11" fmla="*/ 135731 h 852488"/>
                <a:gd name="connsiteX12" fmla="*/ 747118 w 2311599"/>
                <a:gd name="connsiteY12" fmla="*/ 130969 h 852488"/>
                <a:gd name="connsiteX13" fmla="*/ 737593 w 2311599"/>
                <a:gd name="connsiteY13" fmla="*/ 123825 h 852488"/>
                <a:gd name="connsiteX14" fmla="*/ 730449 w 2311599"/>
                <a:gd name="connsiteY14" fmla="*/ 119063 h 852488"/>
                <a:gd name="connsiteX15" fmla="*/ 716162 w 2311599"/>
                <a:gd name="connsiteY15" fmla="*/ 107156 h 852488"/>
                <a:gd name="connsiteX16" fmla="*/ 687587 w 2311599"/>
                <a:gd name="connsiteY16" fmla="*/ 92869 h 852488"/>
                <a:gd name="connsiteX17" fmla="*/ 673299 w 2311599"/>
                <a:gd name="connsiteY17" fmla="*/ 85725 h 852488"/>
                <a:gd name="connsiteX18" fmla="*/ 654249 w 2311599"/>
                <a:gd name="connsiteY18" fmla="*/ 76200 h 852488"/>
                <a:gd name="connsiteX19" fmla="*/ 644724 w 2311599"/>
                <a:gd name="connsiteY19" fmla="*/ 69056 h 852488"/>
                <a:gd name="connsiteX20" fmla="*/ 628055 w 2311599"/>
                <a:gd name="connsiteY20" fmla="*/ 61913 h 852488"/>
                <a:gd name="connsiteX21" fmla="*/ 601862 w 2311599"/>
                <a:gd name="connsiteY21" fmla="*/ 45244 h 852488"/>
                <a:gd name="connsiteX22" fmla="*/ 589955 w 2311599"/>
                <a:gd name="connsiteY22" fmla="*/ 35719 h 852488"/>
                <a:gd name="connsiteX23" fmla="*/ 578049 w 2311599"/>
                <a:gd name="connsiteY23" fmla="*/ 23813 h 852488"/>
                <a:gd name="connsiteX24" fmla="*/ 563762 w 2311599"/>
                <a:gd name="connsiteY24" fmla="*/ 11906 h 852488"/>
                <a:gd name="connsiteX25" fmla="*/ 554237 w 2311599"/>
                <a:gd name="connsiteY25" fmla="*/ 4763 h 852488"/>
                <a:gd name="connsiteX26" fmla="*/ 539949 w 2311599"/>
                <a:gd name="connsiteY26" fmla="*/ 0 h 852488"/>
                <a:gd name="connsiteX27" fmla="*/ 492324 w 2311599"/>
                <a:gd name="connsiteY27" fmla="*/ 7144 h 852488"/>
                <a:gd name="connsiteX28" fmla="*/ 485180 w 2311599"/>
                <a:gd name="connsiteY28" fmla="*/ 11906 h 852488"/>
                <a:gd name="connsiteX29" fmla="*/ 480418 w 2311599"/>
                <a:gd name="connsiteY29" fmla="*/ 19050 h 852488"/>
                <a:gd name="connsiteX30" fmla="*/ 447080 w 2311599"/>
                <a:gd name="connsiteY30" fmla="*/ 21431 h 852488"/>
                <a:gd name="connsiteX31" fmla="*/ 439937 w 2311599"/>
                <a:gd name="connsiteY31" fmla="*/ 19050 h 852488"/>
                <a:gd name="connsiteX32" fmla="*/ 430412 w 2311599"/>
                <a:gd name="connsiteY32" fmla="*/ 14288 h 852488"/>
                <a:gd name="connsiteX33" fmla="*/ 413743 w 2311599"/>
                <a:gd name="connsiteY33" fmla="*/ 11906 h 852488"/>
                <a:gd name="connsiteX34" fmla="*/ 404218 w 2311599"/>
                <a:gd name="connsiteY34" fmla="*/ 7144 h 852488"/>
                <a:gd name="connsiteX35" fmla="*/ 387549 w 2311599"/>
                <a:gd name="connsiteY35" fmla="*/ 2381 h 852488"/>
                <a:gd name="connsiteX36" fmla="*/ 380405 w 2311599"/>
                <a:gd name="connsiteY36" fmla="*/ 0 h 852488"/>
                <a:gd name="connsiteX37" fmla="*/ 337543 w 2311599"/>
                <a:gd name="connsiteY37" fmla="*/ 4763 h 852488"/>
                <a:gd name="connsiteX38" fmla="*/ 332780 w 2311599"/>
                <a:gd name="connsiteY38" fmla="*/ 11906 h 852488"/>
                <a:gd name="connsiteX39" fmla="*/ 318493 w 2311599"/>
                <a:gd name="connsiteY39" fmla="*/ 23813 h 852488"/>
                <a:gd name="connsiteX40" fmla="*/ 313730 w 2311599"/>
                <a:gd name="connsiteY40" fmla="*/ 30956 h 852488"/>
                <a:gd name="connsiteX41" fmla="*/ 285155 w 2311599"/>
                <a:gd name="connsiteY41" fmla="*/ 57150 h 852488"/>
                <a:gd name="connsiteX42" fmla="*/ 278012 w 2311599"/>
                <a:gd name="connsiteY42" fmla="*/ 59531 h 852488"/>
                <a:gd name="connsiteX43" fmla="*/ 266105 w 2311599"/>
                <a:gd name="connsiteY43" fmla="*/ 69056 h 852488"/>
                <a:gd name="connsiteX44" fmla="*/ 258962 w 2311599"/>
                <a:gd name="connsiteY44" fmla="*/ 73819 h 852488"/>
                <a:gd name="connsiteX45" fmla="*/ 216099 w 2311599"/>
                <a:gd name="connsiteY45" fmla="*/ 78581 h 852488"/>
                <a:gd name="connsiteX46" fmla="*/ 177999 w 2311599"/>
                <a:gd name="connsiteY46" fmla="*/ 83344 h 852488"/>
                <a:gd name="connsiteX47" fmla="*/ 163712 w 2311599"/>
                <a:gd name="connsiteY47" fmla="*/ 88106 h 852488"/>
                <a:gd name="connsiteX48" fmla="*/ 149424 w 2311599"/>
                <a:gd name="connsiteY48" fmla="*/ 95250 h 852488"/>
                <a:gd name="connsiteX49" fmla="*/ 144662 w 2311599"/>
                <a:gd name="connsiteY49" fmla="*/ 104775 h 852488"/>
                <a:gd name="connsiteX50" fmla="*/ 137518 w 2311599"/>
                <a:gd name="connsiteY50" fmla="*/ 107156 h 852488"/>
                <a:gd name="connsiteX51" fmla="*/ 130374 w 2311599"/>
                <a:gd name="connsiteY51" fmla="*/ 111919 h 852488"/>
                <a:gd name="connsiteX52" fmla="*/ 123230 w 2311599"/>
                <a:gd name="connsiteY52" fmla="*/ 121444 h 852488"/>
                <a:gd name="connsiteX53" fmla="*/ 116087 w 2311599"/>
                <a:gd name="connsiteY53" fmla="*/ 128588 h 852488"/>
                <a:gd name="connsiteX54" fmla="*/ 106562 w 2311599"/>
                <a:gd name="connsiteY54" fmla="*/ 142875 h 852488"/>
                <a:gd name="connsiteX55" fmla="*/ 101799 w 2311599"/>
                <a:gd name="connsiteY55" fmla="*/ 150019 h 852488"/>
                <a:gd name="connsiteX56" fmla="*/ 97037 w 2311599"/>
                <a:gd name="connsiteY56" fmla="*/ 157163 h 852488"/>
                <a:gd name="connsiteX57" fmla="*/ 89893 w 2311599"/>
                <a:gd name="connsiteY57" fmla="*/ 171450 h 852488"/>
                <a:gd name="connsiteX58" fmla="*/ 87512 w 2311599"/>
                <a:gd name="connsiteY58" fmla="*/ 178594 h 852488"/>
                <a:gd name="connsiteX59" fmla="*/ 77987 w 2311599"/>
                <a:gd name="connsiteY59" fmla="*/ 192881 h 852488"/>
                <a:gd name="connsiteX60" fmla="*/ 73224 w 2311599"/>
                <a:gd name="connsiteY60" fmla="*/ 202406 h 852488"/>
                <a:gd name="connsiteX61" fmla="*/ 68462 w 2311599"/>
                <a:gd name="connsiteY61" fmla="*/ 223838 h 852488"/>
                <a:gd name="connsiteX62" fmla="*/ 66080 w 2311599"/>
                <a:gd name="connsiteY62" fmla="*/ 266700 h 852488"/>
                <a:gd name="connsiteX63" fmla="*/ 42268 w 2311599"/>
                <a:gd name="connsiteY63" fmla="*/ 264319 h 852488"/>
                <a:gd name="connsiteX64" fmla="*/ 32743 w 2311599"/>
                <a:gd name="connsiteY64" fmla="*/ 259556 h 852488"/>
                <a:gd name="connsiteX65" fmla="*/ 1787 w 2311599"/>
                <a:gd name="connsiteY65" fmla="*/ 297656 h 852488"/>
                <a:gd name="connsiteX66" fmla="*/ 4168 w 2311599"/>
                <a:gd name="connsiteY66" fmla="*/ 304800 h 852488"/>
                <a:gd name="connsiteX67" fmla="*/ 13693 w 2311599"/>
                <a:gd name="connsiteY67" fmla="*/ 321469 h 852488"/>
                <a:gd name="connsiteX68" fmla="*/ 16074 w 2311599"/>
                <a:gd name="connsiteY68" fmla="*/ 330994 h 852488"/>
                <a:gd name="connsiteX69" fmla="*/ 30362 w 2311599"/>
                <a:gd name="connsiteY69" fmla="*/ 345281 h 852488"/>
                <a:gd name="connsiteX70" fmla="*/ 35124 w 2311599"/>
                <a:gd name="connsiteY70" fmla="*/ 366713 h 852488"/>
                <a:gd name="connsiteX71" fmla="*/ 39887 w 2311599"/>
                <a:gd name="connsiteY71" fmla="*/ 381000 h 852488"/>
                <a:gd name="connsiteX72" fmla="*/ 42268 w 2311599"/>
                <a:gd name="connsiteY72" fmla="*/ 402431 h 852488"/>
                <a:gd name="connsiteX73" fmla="*/ 47030 w 2311599"/>
                <a:gd name="connsiteY73" fmla="*/ 414338 h 852488"/>
                <a:gd name="connsiteX74" fmla="*/ 49412 w 2311599"/>
                <a:gd name="connsiteY74" fmla="*/ 450056 h 852488"/>
                <a:gd name="connsiteX75" fmla="*/ 51793 w 2311599"/>
                <a:gd name="connsiteY75" fmla="*/ 619125 h 852488"/>
                <a:gd name="connsiteX76" fmla="*/ 58937 w 2311599"/>
                <a:gd name="connsiteY76" fmla="*/ 659606 h 852488"/>
                <a:gd name="connsiteX77" fmla="*/ 66080 w 2311599"/>
                <a:gd name="connsiteY77" fmla="*/ 678656 h 852488"/>
                <a:gd name="connsiteX78" fmla="*/ 75605 w 2311599"/>
                <a:gd name="connsiteY78" fmla="*/ 690563 h 852488"/>
                <a:gd name="connsiteX79" fmla="*/ 111324 w 2311599"/>
                <a:gd name="connsiteY79" fmla="*/ 692944 h 852488"/>
                <a:gd name="connsiteX80" fmla="*/ 118468 w 2311599"/>
                <a:gd name="connsiteY80" fmla="*/ 695325 h 852488"/>
                <a:gd name="connsiteX81" fmla="*/ 127993 w 2311599"/>
                <a:gd name="connsiteY81" fmla="*/ 700088 h 852488"/>
                <a:gd name="connsiteX82" fmla="*/ 147043 w 2311599"/>
                <a:gd name="connsiteY82" fmla="*/ 707231 h 852488"/>
                <a:gd name="connsiteX83" fmla="*/ 154187 w 2311599"/>
                <a:gd name="connsiteY83" fmla="*/ 714375 h 852488"/>
                <a:gd name="connsiteX84" fmla="*/ 166093 w 2311599"/>
                <a:gd name="connsiteY84" fmla="*/ 723900 h 852488"/>
                <a:gd name="connsiteX85" fmla="*/ 173237 w 2311599"/>
                <a:gd name="connsiteY85" fmla="*/ 733425 h 852488"/>
                <a:gd name="connsiteX86" fmla="*/ 175618 w 2311599"/>
                <a:gd name="connsiteY86" fmla="*/ 740569 h 852488"/>
                <a:gd name="connsiteX87" fmla="*/ 182762 w 2311599"/>
                <a:gd name="connsiteY87" fmla="*/ 745331 h 852488"/>
                <a:gd name="connsiteX88" fmla="*/ 213718 w 2311599"/>
                <a:gd name="connsiteY88" fmla="*/ 750094 h 852488"/>
                <a:gd name="connsiteX89" fmla="*/ 237530 w 2311599"/>
                <a:gd name="connsiteY89" fmla="*/ 757238 h 852488"/>
                <a:gd name="connsiteX90" fmla="*/ 256580 w 2311599"/>
                <a:gd name="connsiteY90" fmla="*/ 759619 h 852488"/>
                <a:gd name="connsiteX91" fmla="*/ 273249 w 2311599"/>
                <a:gd name="connsiteY91" fmla="*/ 762000 h 852488"/>
                <a:gd name="connsiteX92" fmla="*/ 304205 w 2311599"/>
                <a:gd name="connsiteY92" fmla="*/ 764381 h 852488"/>
                <a:gd name="connsiteX93" fmla="*/ 361355 w 2311599"/>
                <a:gd name="connsiteY93" fmla="*/ 771525 h 852488"/>
                <a:gd name="connsiteX94" fmla="*/ 413743 w 2311599"/>
                <a:gd name="connsiteY94" fmla="*/ 769144 h 852488"/>
                <a:gd name="connsiteX95" fmla="*/ 423268 w 2311599"/>
                <a:gd name="connsiteY95" fmla="*/ 766763 h 852488"/>
                <a:gd name="connsiteX96" fmla="*/ 447080 w 2311599"/>
                <a:gd name="connsiteY96" fmla="*/ 750094 h 852488"/>
                <a:gd name="connsiteX97" fmla="*/ 470893 w 2311599"/>
                <a:gd name="connsiteY97" fmla="*/ 735806 h 852488"/>
                <a:gd name="connsiteX98" fmla="*/ 478037 w 2311599"/>
                <a:gd name="connsiteY98" fmla="*/ 733425 h 852488"/>
                <a:gd name="connsiteX99" fmla="*/ 492324 w 2311599"/>
                <a:gd name="connsiteY99" fmla="*/ 726281 h 852488"/>
                <a:gd name="connsiteX100" fmla="*/ 508993 w 2311599"/>
                <a:gd name="connsiteY100" fmla="*/ 719138 h 852488"/>
                <a:gd name="connsiteX101" fmla="*/ 516137 w 2311599"/>
                <a:gd name="connsiteY101" fmla="*/ 714375 h 852488"/>
                <a:gd name="connsiteX102" fmla="*/ 525662 w 2311599"/>
                <a:gd name="connsiteY102" fmla="*/ 711994 h 852488"/>
                <a:gd name="connsiteX103" fmla="*/ 554237 w 2311599"/>
                <a:gd name="connsiteY103" fmla="*/ 707231 h 852488"/>
                <a:gd name="connsiteX104" fmla="*/ 678062 w 2311599"/>
                <a:gd name="connsiteY104" fmla="*/ 704850 h 852488"/>
                <a:gd name="connsiteX105" fmla="*/ 687587 w 2311599"/>
                <a:gd name="connsiteY105" fmla="*/ 707231 h 852488"/>
                <a:gd name="connsiteX106" fmla="*/ 728068 w 2311599"/>
                <a:gd name="connsiteY106" fmla="*/ 709613 h 852488"/>
                <a:gd name="connsiteX107" fmla="*/ 761405 w 2311599"/>
                <a:gd name="connsiteY107" fmla="*/ 711994 h 852488"/>
                <a:gd name="connsiteX108" fmla="*/ 797124 w 2311599"/>
                <a:gd name="connsiteY108" fmla="*/ 716756 h 852488"/>
                <a:gd name="connsiteX109" fmla="*/ 811412 w 2311599"/>
                <a:gd name="connsiteY109" fmla="*/ 719138 h 852488"/>
                <a:gd name="connsiteX110" fmla="*/ 859037 w 2311599"/>
                <a:gd name="connsiteY110" fmla="*/ 728663 h 852488"/>
                <a:gd name="connsiteX111" fmla="*/ 870943 w 2311599"/>
                <a:gd name="connsiteY111" fmla="*/ 733425 h 852488"/>
                <a:gd name="connsiteX112" fmla="*/ 889993 w 2311599"/>
                <a:gd name="connsiteY112" fmla="*/ 738188 h 852488"/>
                <a:gd name="connsiteX113" fmla="*/ 904280 w 2311599"/>
                <a:gd name="connsiteY113" fmla="*/ 747713 h 852488"/>
                <a:gd name="connsiteX114" fmla="*/ 911424 w 2311599"/>
                <a:gd name="connsiteY114" fmla="*/ 750094 h 852488"/>
                <a:gd name="connsiteX115" fmla="*/ 928093 w 2311599"/>
                <a:gd name="connsiteY115" fmla="*/ 754856 h 852488"/>
                <a:gd name="connsiteX116" fmla="*/ 949524 w 2311599"/>
                <a:gd name="connsiteY116" fmla="*/ 766763 h 852488"/>
                <a:gd name="connsiteX117" fmla="*/ 975718 w 2311599"/>
                <a:gd name="connsiteY117" fmla="*/ 783431 h 852488"/>
                <a:gd name="connsiteX118" fmla="*/ 997149 w 2311599"/>
                <a:gd name="connsiteY118" fmla="*/ 790575 h 852488"/>
                <a:gd name="connsiteX119" fmla="*/ 1004293 w 2311599"/>
                <a:gd name="connsiteY119" fmla="*/ 797719 h 852488"/>
                <a:gd name="connsiteX120" fmla="*/ 1023343 w 2311599"/>
                <a:gd name="connsiteY120" fmla="*/ 812006 h 852488"/>
                <a:gd name="connsiteX121" fmla="*/ 1030487 w 2311599"/>
                <a:gd name="connsiteY121" fmla="*/ 821531 h 852488"/>
                <a:gd name="connsiteX122" fmla="*/ 1040012 w 2311599"/>
                <a:gd name="connsiteY122" fmla="*/ 831056 h 852488"/>
                <a:gd name="connsiteX123" fmla="*/ 1056680 w 2311599"/>
                <a:gd name="connsiteY123" fmla="*/ 852488 h 852488"/>
                <a:gd name="connsiteX124" fmla="*/ 1128118 w 2311599"/>
                <a:gd name="connsiteY124" fmla="*/ 850106 h 852488"/>
                <a:gd name="connsiteX125" fmla="*/ 1142405 w 2311599"/>
                <a:gd name="connsiteY125" fmla="*/ 835819 h 852488"/>
                <a:gd name="connsiteX126" fmla="*/ 1149549 w 2311599"/>
                <a:gd name="connsiteY126" fmla="*/ 833438 h 852488"/>
                <a:gd name="connsiteX127" fmla="*/ 1154312 w 2311599"/>
                <a:gd name="connsiteY127" fmla="*/ 826294 h 852488"/>
                <a:gd name="connsiteX128" fmla="*/ 1166218 w 2311599"/>
                <a:gd name="connsiteY128" fmla="*/ 823913 h 852488"/>
                <a:gd name="connsiteX129" fmla="*/ 1173362 w 2311599"/>
                <a:gd name="connsiteY129" fmla="*/ 821531 h 852488"/>
                <a:gd name="connsiteX130" fmla="*/ 1247180 w 2311599"/>
                <a:gd name="connsiteY130" fmla="*/ 821531 h 852488"/>
                <a:gd name="connsiteX131" fmla="*/ 1256705 w 2311599"/>
                <a:gd name="connsiteY131" fmla="*/ 819150 h 852488"/>
                <a:gd name="connsiteX132" fmla="*/ 1261468 w 2311599"/>
                <a:gd name="connsiteY132" fmla="*/ 812006 h 852488"/>
                <a:gd name="connsiteX133" fmla="*/ 1268612 w 2311599"/>
                <a:gd name="connsiteY133" fmla="*/ 809625 h 852488"/>
                <a:gd name="connsiteX134" fmla="*/ 1275755 w 2311599"/>
                <a:gd name="connsiteY134" fmla="*/ 804863 h 852488"/>
                <a:gd name="connsiteX135" fmla="*/ 1278137 w 2311599"/>
                <a:gd name="connsiteY135" fmla="*/ 797719 h 852488"/>
                <a:gd name="connsiteX136" fmla="*/ 1292424 w 2311599"/>
                <a:gd name="connsiteY136" fmla="*/ 792956 h 852488"/>
                <a:gd name="connsiteX137" fmla="*/ 1294805 w 2311599"/>
                <a:gd name="connsiteY137" fmla="*/ 785813 h 852488"/>
                <a:gd name="connsiteX138" fmla="*/ 1301949 w 2311599"/>
                <a:gd name="connsiteY138" fmla="*/ 783431 h 852488"/>
                <a:gd name="connsiteX139" fmla="*/ 1311474 w 2311599"/>
                <a:gd name="connsiteY139" fmla="*/ 778669 h 852488"/>
                <a:gd name="connsiteX140" fmla="*/ 1320999 w 2311599"/>
                <a:gd name="connsiteY140" fmla="*/ 769144 h 852488"/>
                <a:gd name="connsiteX141" fmla="*/ 1328143 w 2311599"/>
                <a:gd name="connsiteY141" fmla="*/ 766763 h 852488"/>
                <a:gd name="connsiteX142" fmla="*/ 1349574 w 2311599"/>
                <a:gd name="connsiteY142" fmla="*/ 754856 h 852488"/>
                <a:gd name="connsiteX143" fmla="*/ 1366243 w 2311599"/>
                <a:gd name="connsiteY143" fmla="*/ 750094 h 852488"/>
                <a:gd name="connsiteX144" fmla="*/ 1373387 w 2311599"/>
                <a:gd name="connsiteY144" fmla="*/ 745331 h 852488"/>
                <a:gd name="connsiteX145" fmla="*/ 1380530 w 2311599"/>
                <a:gd name="connsiteY145" fmla="*/ 742950 h 852488"/>
                <a:gd name="connsiteX146" fmla="*/ 1413868 w 2311599"/>
                <a:gd name="connsiteY146" fmla="*/ 738188 h 852488"/>
                <a:gd name="connsiteX147" fmla="*/ 1423393 w 2311599"/>
                <a:gd name="connsiteY147" fmla="*/ 735806 h 852488"/>
                <a:gd name="connsiteX148" fmla="*/ 1449587 w 2311599"/>
                <a:gd name="connsiteY148" fmla="*/ 728663 h 852488"/>
                <a:gd name="connsiteX149" fmla="*/ 1487687 w 2311599"/>
                <a:gd name="connsiteY149" fmla="*/ 726281 h 852488"/>
                <a:gd name="connsiteX150" fmla="*/ 1513880 w 2311599"/>
                <a:gd name="connsiteY150" fmla="*/ 728663 h 852488"/>
                <a:gd name="connsiteX151" fmla="*/ 1521024 w 2311599"/>
                <a:gd name="connsiteY151" fmla="*/ 731044 h 852488"/>
                <a:gd name="connsiteX152" fmla="*/ 1559124 w 2311599"/>
                <a:gd name="connsiteY152" fmla="*/ 728663 h 852488"/>
                <a:gd name="connsiteX153" fmla="*/ 1578174 w 2311599"/>
                <a:gd name="connsiteY153" fmla="*/ 723900 h 852488"/>
                <a:gd name="connsiteX154" fmla="*/ 1587699 w 2311599"/>
                <a:gd name="connsiteY154" fmla="*/ 719138 h 852488"/>
                <a:gd name="connsiteX155" fmla="*/ 1597224 w 2311599"/>
                <a:gd name="connsiteY155" fmla="*/ 716756 h 852488"/>
                <a:gd name="connsiteX156" fmla="*/ 1604368 w 2311599"/>
                <a:gd name="connsiteY156" fmla="*/ 714375 h 852488"/>
                <a:gd name="connsiteX157" fmla="*/ 1625799 w 2311599"/>
                <a:gd name="connsiteY157" fmla="*/ 704850 h 852488"/>
                <a:gd name="connsiteX158" fmla="*/ 1640087 w 2311599"/>
                <a:gd name="connsiteY158" fmla="*/ 700088 h 852488"/>
                <a:gd name="connsiteX159" fmla="*/ 1647230 w 2311599"/>
                <a:gd name="connsiteY159" fmla="*/ 702469 h 852488"/>
                <a:gd name="connsiteX160" fmla="*/ 1659137 w 2311599"/>
                <a:gd name="connsiteY160" fmla="*/ 716756 h 852488"/>
                <a:gd name="connsiteX161" fmla="*/ 1666280 w 2311599"/>
                <a:gd name="connsiteY161" fmla="*/ 723900 h 852488"/>
                <a:gd name="connsiteX162" fmla="*/ 1680568 w 2311599"/>
                <a:gd name="connsiteY162" fmla="*/ 733425 h 852488"/>
                <a:gd name="connsiteX163" fmla="*/ 1687712 w 2311599"/>
                <a:gd name="connsiteY163" fmla="*/ 740569 h 852488"/>
                <a:gd name="connsiteX164" fmla="*/ 1709143 w 2311599"/>
                <a:gd name="connsiteY164" fmla="*/ 742950 h 852488"/>
                <a:gd name="connsiteX165" fmla="*/ 1718668 w 2311599"/>
                <a:gd name="connsiteY165" fmla="*/ 745331 h 852488"/>
                <a:gd name="connsiteX166" fmla="*/ 1725812 w 2311599"/>
                <a:gd name="connsiteY166" fmla="*/ 747713 h 852488"/>
                <a:gd name="connsiteX167" fmla="*/ 1740099 w 2311599"/>
                <a:gd name="connsiteY167" fmla="*/ 750094 h 852488"/>
                <a:gd name="connsiteX168" fmla="*/ 1759149 w 2311599"/>
                <a:gd name="connsiteY168" fmla="*/ 757238 h 852488"/>
                <a:gd name="connsiteX169" fmla="*/ 1771055 w 2311599"/>
                <a:gd name="connsiteY169" fmla="*/ 759619 h 852488"/>
                <a:gd name="connsiteX170" fmla="*/ 1813918 w 2311599"/>
                <a:gd name="connsiteY170" fmla="*/ 764381 h 852488"/>
                <a:gd name="connsiteX171" fmla="*/ 1825824 w 2311599"/>
                <a:gd name="connsiteY171" fmla="*/ 766763 h 852488"/>
                <a:gd name="connsiteX172" fmla="*/ 1847255 w 2311599"/>
                <a:gd name="connsiteY172" fmla="*/ 776288 h 852488"/>
                <a:gd name="connsiteX173" fmla="*/ 1866305 w 2311599"/>
                <a:gd name="connsiteY173" fmla="*/ 788194 h 852488"/>
                <a:gd name="connsiteX174" fmla="*/ 1875830 w 2311599"/>
                <a:gd name="connsiteY174" fmla="*/ 795338 h 852488"/>
                <a:gd name="connsiteX175" fmla="*/ 1887737 w 2311599"/>
                <a:gd name="connsiteY175" fmla="*/ 797719 h 852488"/>
                <a:gd name="connsiteX176" fmla="*/ 1902024 w 2311599"/>
                <a:gd name="connsiteY176" fmla="*/ 807244 h 852488"/>
                <a:gd name="connsiteX177" fmla="*/ 1913930 w 2311599"/>
                <a:gd name="connsiteY177" fmla="*/ 816769 h 852488"/>
                <a:gd name="connsiteX178" fmla="*/ 1923455 w 2311599"/>
                <a:gd name="connsiteY178" fmla="*/ 823913 h 852488"/>
                <a:gd name="connsiteX179" fmla="*/ 1928218 w 2311599"/>
                <a:gd name="connsiteY179" fmla="*/ 831056 h 852488"/>
                <a:gd name="connsiteX180" fmla="*/ 1985368 w 2311599"/>
                <a:gd name="connsiteY180" fmla="*/ 828675 h 852488"/>
                <a:gd name="connsiteX181" fmla="*/ 1997274 w 2311599"/>
                <a:gd name="connsiteY181" fmla="*/ 826294 h 852488"/>
                <a:gd name="connsiteX182" fmla="*/ 2004418 w 2311599"/>
                <a:gd name="connsiteY182" fmla="*/ 823913 h 852488"/>
                <a:gd name="connsiteX183" fmla="*/ 2023468 w 2311599"/>
                <a:gd name="connsiteY183" fmla="*/ 819150 h 852488"/>
                <a:gd name="connsiteX184" fmla="*/ 2032993 w 2311599"/>
                <a:gd name="connsiteY184" fmla="*/ 814388 h 852488"/>
                <a:gd name="connsiteX185" fmla="*/ 2040137 w 2311599"/>
                <a:gd name="connsiteY185" fmla="*/ 812006 h 852488"/>
                <a:gd name="connsiteX186" fmla="*/ 2047280 w 2311599"/>
                <a:gd name="connsiteY186" fmla="*/ 807244 h 852488"/>
                <a:gd name="connsiteX187" fmla="*/ 2063949 w 2311599"/>
                <a:gd name="connsiteY187" fmla="*/ 802481 h 852488"/>
                <a:gd name="connsiteX188" fmla="*/ 2094905 w 2311599"/>
                <a:gd name="connsiteY188" fmla="*/ 790575 h 852488"/>
                <a:gd name="connsiteX189" fmla="*/ 2104430 w 2311599"/>
                <a:gd name="connsiteY189" fmla="*/ 783431 h 852488"/>
                <a:gd name="connsiteX190" fmla="*/ 2123480 w 2311599"/>
                <a:gd name="connsiteY190" fmla="*/ 773906 h 852488"/>
                <a:gd name="connsiteX191" fmla="*/ 2140149 w 2311599"/>
                <a:gd name="connsiteY191" fmla="*/ 766763 h 852488"/>
                <a:gd name="connsiteX192" fmla="*/ 2154437 w 2311599"/>
                <a:gd name="connsiteY192" fmla="*/ 759619 h 852488"/>
                <a:gd name="connsiteX193" fmla="*/ 2171105 w 2311599"/>
                <a:gd name="connsiteY193" fmla="*/ 754856 h 852488"/>
                <a:gd name="connsiteX194" fmla="*/ 2199680 w 2311599"/>
                <a:gd name="connsiteY194" fmla="*/ 750094 h 852488"/>
                <a:gd name="connsiteX195" fmla="*/ 2209205 w 2311599"/>
                <a:gd name="connsiteY195" fmla="*/ 747713 h 852488"/>
                <a:gd name="connsiteX196" fmla="*/ 2223493 w 2311599"/>
                <a:gd name="connsiteY196" fmla="*/ 745331 h 852488"/>
                <a:gd name="connsiteX197" fmla="*/ 2254449 w 2311599"/>
                <a:gd name="connsiteY197" fmla="*/ 740569 h 852488"/>
                <a:gd name="connsiteX198" fmla="*/ 2268737 w 2311599"/>
                <a:gd name="connsiteY198" fmla="*/ 714375 h 852488"/>
                <a:gd name="connsiteX199" fmla="*/ 2285405 w 2311599"/>
                <a:gd name="connsiteY199" fmla="*/ 683419 h 852488"/>
                <a:gd name="connsiteX200" fmla="*/ 2292549 w 2311599"/>
                <a:gd name="connsiteY200" fmla="*/ 659606 h 852488"/>
                <a:gd name="connsiteX201" fmla="*/ 2297312 w 2311599"/>
                <a:gd name="connsiteY201" fmla="*/ 642938 h 852488"/>
                <a:gd name="connsiteX202" fmla="*/ 2299693 w 2311599"/>
                <a:gd name="connsiteY202" fmla="*/ 628650 h 852488"/>
                <a:gd name="connsiteX203" fmla="*/ 2302074 w 2311599"/>
                <a:gd name="connsiteY203" fmla="*/ 616744 h 852488"/>
                <a:gd name="connsiteX204" fmla="*/ 2306837 w 2311599"/>
                <a:gd name="connsiteY204" fmla="*/ 588169 h 852488"/>
                <a:gd name="connsiteX205" fmla="*/ 2309218 w 2311599"/>
                <a:gd name="connsiteY205" fmla="*/ 561975 h 852488"/>
                <a:gd name="connsiteX206" fmla="*/ 2311599 w 2311599"/>
                <a:gd name="connsiteY206" fmla="*/ 554831 h 852488"/>
                <a:gd name="connsiteX207" fmla="*/ 2309218 w 2311599"/>
                <a:gd name="connsiteY207" fmla="*/ 542925 h 852488"/>
                <a:gd name="connsiteX208" fmla="*/ 2299693 w 2311599"/>
                <a:gd name="connsiteY208" fmla="*/ 519113 h 852488"/>
                <a:gd name="connsiteX209" fmla="*/ 2297312 w 2311599"/>
                <a:gd name="connsiteY209" fmla="*/ 504825 h 852488"/>
                <a:gd name="connsiteX210" fmla="*/ 2292549 w 2311599"/>
                <a:gd name="connsiteY210" fmla="*/ 490538 h 852488"/>
                <a:gd name="connsiteX211" fmla="*/ 2290168 w 2311599"/>
                <a:gd name="connsiteY211" fmla="*/ 459581 h 852488"/>
                <a:gd name="connsiteX212" fmla="*/ 2287787 w 2311599"/>
                <a:gd name="connsiteY212" fmla="*/ 447675 h 852488"/>
                <a:gd name="connsiteX213" fmla="*/ 2285405 w 2311599"/>
                <a:gd name="connsiteY213" fmla="*/ 428625 h 852488"/>
                <a:gd name="connsiteX214" fmla="*/ 2266355 w 2311599"/>
                <a:gd name="connsiteY214" fmla="*/ 338138 h 852488"/>
                <a:gd name="connsiteX215" fmla="*/ 2259212 w 2311599"/>
                <a:gd name="connsiteY215" fmla="*/ 333375 h 852488"/>
                <a:gd name="connsiteX216" fmla="*/ 2247305 w 2311599"/>
                <a:gd name="connsiteY216" fmla="*/ 319088 h 852488"/>
                <a:gd name="connsiteX217" fmla="*/ 2233018 w 2311599"/>
                <a:gd name="connsiteY217" fmla="*/ 311944 h 852488"/>
                <a:gd name="connsiteX218" fmla="*/ 2213968 w 2311599"/>
                <a:gd name="connsiteY218" fmla="*/ 292894 h 852488"/>
                <a:gd name="connsiteX219" fmla="*/ 2202062 w 2311599"/>
                <a:gd name="connsiteY219" fmla="*/ 278606 h 852488"/>
                <a:gd name="connsiteX220" fmla="*/ 2194918 w 2311599"/>
                <a:gd name="connsiteY220" fmla="*/ 257175 h 852488"/>
                <a:gd name="connsiteX221" fmla="*/ 2190155 w 2311599"/>
                <a:gd name="connsiteY221" fmla="*/ 240506 h 852488"/>
                <a:gd name="connsiteX222" fmla="*/ 2180630 w 2311599"/>
                <a:gd name="connsiteY222" fmla="*/ 223838 h 852488"/>
                <a:gd name="connsiteX223" fmla="*/ 2173487 w 2311599"/>
                <a:gd name="connsiteY223" fmla="*/ 200025 h 852488"/>
                <a:gd name="connsiteX224" fmla="*/ 2171105 w 2311599"/>
                <a:gd name="connsiteY224" fmla="*/ 190500 h 852488"/>
                <a:gd name="connsiteX225" fmla="*/ 2163962 w 2311599"/>
                <a:gd name="connsiteY225" fmla="*/ 180975 h 852488"/>
                <a:gd name="connsiteX226" fmla="*/ 2161580 w 2311599"/>
                <a:gd name="connsiteY226" fmla="*/ 173831 h 852488"/>
                <a:gd name="connsiteX227" fmla="*/ 2142530 w 2311599"/>
                <a:gd name="connsiteY227" fmla="*/ 152400 h 852488"/>
                <a:gd name="connsiteX228" fmla="*/ 2123480 w 2311599"/>
                <a:gd name="connsiteY228" fmla="*/ 130969 h 852488"/>
                <a:gd name="connsiteX229" fmla="*/ 2128243 w 2311599"/>
                <a:gd name="connsiteY229" fmla="*/ 121444 h 852488"/>
                <a:gd name="connsiteX230" fmla="*/ 2159199 w 2311599"/>
                <a:gd name="connsiteY230" fmla="*/ 92869 h 852488"/>
                <a:gd name="connsiteX231" fmla="*/ 2163962 w 2311599"/>
                <a:gd name="connsiteY231" fmla="*/ 83344 h 852488"/>
                <a:gd name="connsiteX232" fmla="*/ 2159199 w 2311599"/>
                <a:gd name="connsiteY232" fmla="*/ 76200 h 852488"/>
                <a:gd name="connsiteX233" fmla="*/ 2152055 w 2311599"/>
                <a:gd name="connsiteY233" fmla="*/ 66675 h 852488"/>
                <a:gd name="connsiteX234" fmla="*/ 2125862 w 2311599"/>
                <a:gd name="connsiteY234" fmla="*/ 59531 h 852488"/>
                <a:gd name="connsiteX235" fmla="*/ 2118718 w 2311599"/>
                <a:gd name="connsiteY235" fmla="*/ 54769 h 852488"/>
                <a:gd name="connsiteX236" fmla="*/ 2109193 w 2311599"/>
                <a:gd name="connsiteY236" fmla="*/ 52388 h 852488"/>
                <a:gd name="connsiteX237" fmla="*/ 2047280 w 2311599"/>
                <a:gd name="connsiteY237" fmla="*/ 54769 h 852488"/>
                <a:gd name="connsiteX238" fmla="*/ 2037755 w 2311599"/>
                <a:gd name="connsiteY238" fmla="*/ 57150 h 852488"/>
                <a:gd name="connsiteX239" fmla="*/ 2018705 w 2311599"/>
                <a:gd name="connsiteY239" fmla="*/ 61913 h 852488"/>
                <a:gd name="connsiteX240" fmla="*/ 2006799 w 2311599"/>
                <a:gd name="connsiteY240" fmla="*/ 66675 h 852488"/>
                <a:gd name="connsiteX241" fmla="*/ 1999655 w 2311599"/>
                <a:gd name="connsiteY241" fmla="*/ 71438 h 852488"/>
                <a:gd name="connsiteX242" fmla="*/ 1980605 w 2311599"/>
                <a:gd name="connsiteY242" fmla="*/ 78581 h 852488"/>
                <a:gd name="connsiteX243" fmla="*/ 1963937 w 2311599"/>
                <a:gd name="connsiteY243" fmla="*/ 90488 h 852488"/>
                <a:gd name="connsiteX244" fmla="*/ 1952030 w 2311599"/>
                <a:gd name="connsiteY244" fmla="*/ 97631 h 852488"/>
                <a:gd name="connsiteX245" fmla="*/ 1942505 w 2311599"/>
                <a:gd name="connsiteY245" fmla="*/ 104775 h 852488"/>
                <a:gd name="connsiteX246" fmla="*/ 1928218 w 2311599"/>
                <a:gd name="connsiteY246" fmla="*/ 114300 h 852488"/>
                <a:gd name="connsiteX247" fmla="*/ 1913930 w 2311599"/>
                <a:gd name="connsiteY247" fmla="*/ 119063 h 852488"/>
                <a:gd name="connsiteX248" fmla="*/ 1906787 w 2311599"/>
                <a:gd name="connsiteY248" fmla="*/ 121444 h 852488"/>
                <a:gd name="connsiteX249" fmla="*/ 1892499 w 2311599"/>
                <a:gd name="connsiteY249" fmla="*/ 123825 h 852488"/>
                <a:gd name="connsiteX250" fmla="*/ 1882974 w 2311599"/>
                <a:gd name="connsiteY250" fmla="*/ 126206 h 852488"/>
                <a:gd name="connsiteX251" fmla="*/ 1856780 w 2311599"/>
                <a:gd name="connsiteY251" fmla="*/ 128588 h 852488"/>
                <a:gd name="connsiteX252" fmla="*/ 1816299 w 2311599"/>
                <a:gd name="connsiteY252" fmla="*/ 133350 h 852488"/>
                <a:gd name="connsiteX253" fmla="*/ 1804393 w 2311599"/>
                <a:gd name="connsiteY253" fmla="*/ 138113 h 852488"/>
                <a:gd name="connsiteX254" fmla="*/ 1773437 w 2311599"/>
                <a:gd name="connsiteY254" fmla="*/ 142875 h 852488"/>
                <a:gd name="connsiteX255" fmla="*/ 1732955 w 2311599"/>
                <a:gd name="connsiteY255" fmla="*/ 150019 h 852488"/>
                <a:gd name="connsiteX256" fmla="*/ 1478162 w 2311599"/>
                <a:gd name="connsiteY256" fmla="*/ 152400 h 852488"/>
                <a:gd name="connsiteX257" fmla="*/ 1471018 w 2311599"/>
                <a:gd name="connsiteY257" fmla="*/ 150019 h 852488"/>
                <a:gd name="connsiteX258" fmla="*/ 1459112 w 2311599"/>
                <a:gd name="connsiteY258" fmla="*/ 147638 h 852488"/>
                <a:gd name="connsiteX259" fmla="*/ 1373387 w 2311599"/>
                <a:gd name="connsiteY259" fmla="*/ 150019 h 852488"/>
                <a:gd name="connsiteX260" fmla="*/ 1366243 w 2311599"/>
                <a:gd name="connsiteY260" fmla="*/ 152400 h 852488"/>
                <a:gd name="connsiteX261" fmla="*/ 1351955 w 2311599"/>
                <a:gd name="connsiteY261" fmla="*/ 154781 h 852488"/>
                <a:gd name="connsiteX262" fmla="*/ 1340049 w 2311599"/>
                <a:gd name="connsiteY262" fmla="*/ 157163 h 852488"/>
                <a:gd name="connsiteX263" fmla="*/ 1290043 w 2311599"/>
                <a:gd name="connsiteY263" fmla="*/ 152400 h 852488"/>
                <a:gd name="connsiteX264" fmla="*/ 1268612 w 2311599"/>
                <a:gd name="connsiteY264" fmla="*/ 150019 h 852488"/>
                <a:gd name="connsiteX265" fmla="*/ 1256705 w 2311599"/>
                <a:gd name="connsiteY265" fmla="*/ 147638 h 852488"/>
                <a:gd name="connsiteX266" fmla="*/ 1192412 w 2311599"/>
                <a:gd name="connsiteY266" fmla="*/ 140494 h 852488"/>
                <a:gd name="connsiteX267" fmla="*/ 1137643 w 2311599"/>
                <a:gd name="connsiteY267" fmla="*/ 147638 h 852488"/>
                <a:gd name="connsiteX0" fmla="*/ 1138333 w 2312289"/>
                <a:gd name="connsiteY0" fmla="*/ 147638 h 852488"/>
                <a:gd name="connsiteX1" fmla="*/ 990695 w 2312289"/>
                <a:gd name="connsiteY1" fmla="*/ 152400 h 852488"/>
                <a:gd name="connsiteX2" fmla="*/ 974027 w 2312289"/>
                <a:gd name="connsiteY2" fmla="*/ 159544 h 852488"/>
                <a:gd name="connsiteX3" fmla="*/ 959739 w 2312289"/>
                <a:gd name="connsiteY3" fmla="*/ 164306 h 852488"/>
                <a:gd name="connsiteX4" fmla="*/ 885920 w 2312289"/>
                <a:gd name="connsiteY4" fmla="*/ 166688 h 852488"/>
                <a:gd name="connsiteX5" fmla="*/ 866870 w 2312289"/>
                <a:gd name="connsiteY5" fmla="*/ 164306 h 852488"/>
                <a:gd name="connsiteX6" fmla="*/ 859727 w 2312289"/>
                <a:gd name="connsiteY6" fmla="*/ 161925 h 852488"/>
                <a:gd name="connsiteX7" fmla="*/ 826389 w 2312289"/>
                <a:gd name="connsiteY7" fmla="*/ 169069 h 852488"/>
                <a:gd name="connsiteX8" fmla="*/ 793052 w 2312289"/>
                <a:gd name="connsiteY8" fmla="*/ 164306 h 852488"/>
                <a:gd name="connsiteX9" fmla="*/ 776383 w 2312289"/>
                <a:gd name="connsiteY9" fmla="*/ 152400 h 852488"/>
                <a:gd name="connsiteX10" fmla="*/ 771620 w 2312289"/>
                <a:gd name="connsiteY10" fmla="*/ 145256 h 852488"/>
                <a:gd name="connsiteX11" fmla="*/ 757333 w 2312289"/>
                <a:gd name="connsiteY11" fmla="*/ 135731 h 852488"/>
                <a:gd name="connsiteX12" fmla="*/ 747808 w 2312289"/>
                <a:gd name="connsiteY12" fmla="*/ 130969 h 852488"/>
                <a:gd name="connsiteX13" fmla="*/ 738283 w 2312289"/>
                <a:gd name="connsiteY13" fmla="*/ 123825 h 852488"/>
                <a:gd name="connsiteX14" fmla="*/ 731139 w 2312289"/>
                <a:gd name="connsiteY14" fmla="*/ 119063 h 852488"/>
                <a:gd name="connsiteX15" fmla="*/ 716852 w 2312289"/>
                <a:gd name="connsiteY15" fmla="*/ 107156 h 852488"/>
                <a:gd name="connsiteX16" fmla="*/ 688277 w 2312289"/>
                <a:gd name="connsiteY16" fmla="*/ 92869 h 852488"/>
                <a:gd name="connsiteX17" fmla="*/ 673989 w 2312289"/>
                <a:gd name="connsiteY17" fmla="*/ 85725 h 852488"/>
                <a:gd name="connsiteX18" fmla="*/ 654939 w 2312289"/>
                <a:gd name="connsiteY18" fmla="*/ 76200 h 852488"/>
                <a:gd name="connsiteX19" fmla="*/ 645414 w 2312289"/>
                <a:gd name="connsiteY19" fmla="*/ 69056 h 852488"/>
                <a:gd name="connsiteX20" fmla="*/ 628745 w 2312289"/>
                <a:gd name="connsiteY20" fmla="*/ 61913 h 852488"/>
                <a:gd name="connsiteX21" fmla="*/ 602552 w 2312289"/>
                <a:gd name="connsiteY21" fmla="*/ 45244 h 852488"/>
                <a:gd name="connsiteX22" fmla="*/ 590645 w 2312289"/>
                <a:gd name="connsiteY22" fmla="*/ 35719 h 852488"/>
                <a:gd name="connsiteX23" fmla="*/ 578739 w 2312289"/>
                <a:gd name="connsiteY23" fmla="*/ 23813 h 852488"/>
                <a:gd name="connsiteX24" fmla="*/ 564452 w 2312289"/>
                <a:gd name="connsiteY24" fmla="*/ 11906 h 852488"/>
                <a:gd name="connsiteX25" fmla="*/ 554927 w 2312289"/>
                <a:gd name="connsiteY25" fmla="*/ 4763 h 852488"/>
                <a:gd name="connsiteX26" fmla="*/ 540639 w 2312289"/>
                <a:gd name="connsiteY26" fmla="*/ 0 h 852488"/>
                <a:gd name="connsiteX27" fmla="*/ 493014 w 2312289"/>
                <a:gd name="connsiteY27" fmla="*/ 7144 h 852488"/>
                <a:gd name="connsiteX28" fmla="*/ 485870 w 2312289"/>
                <a:gd name="connsiteY28" fmla="*/ 11906 h 852488"/>
                <a:gd name="connsiteX29" fmla="*/ 481108 w 2312289"/>
                <a:gd name="connsiteY29" fmla="*/ 19050 h 852488"/>
                <a:gd name="connsiteX30" fmla="*/ 447770 w 2312289"/>
                <a:gd name="connsiteY30" fmla="*/ 21431 h 852488"/>
                <a:gd name="connsiteX31" fmla="*/ 440627 w 2312289"/>
                <a:gd name="connsiteY31" fmla="*/ 19050 h 852488"/>
                <a:gd name="connsiteX32" fmla="*/ 431102 w 2312289"/>
                <a:gd name="connsiteY32" fmla="*/ 14288 h 852488"/>
                <a:gd name="connsiteX33" fmla="*/ 414433 w 2312289"/>
                <a:gd name="connsiteY33" fmla="*/ 11906 h 852488"/>
                <a:gd name="connsiteX34" fmla="*/ 404908 w 2312289"/>
                <a:gd name="connsiteY34" fmla="*/ 7144 h 852488"/>
                <a:gd name="connsiteX35" fmla="*/ 388239 w 2312289"/>
                <a:gd name="connsiteY35" fmla="*/ 2381 h 852488"/>
                <a:gd name="connsiteX36" fmla="*/ 381095 w 2312289"/>
                <a:gd name="connsiteY36" fmla="*/ 0 h 852488"/>
                <a:gd name="connsiteX37" fmla="*/ 338233 w 2312289"/>
                <a:gd name="connsiteY37" fmla="*/ 4763 h 852488"/>
                <a:gd name="connsiteX38" fmla="*/ 333470 w 2312289"/>
                <a:gd name="connsiteY38" fmla="*/ 11906 h 852488"/>
                <a:gd name="connsiteX39" fmla="*/ 319183 w 2312289"/>
                <a:gd name="connsiteY39" fmla="*/ 23813 h 852488"/>
                <a:gd name="connsiteX40" fmla="*/ 314420 w 2312289"/>
                <a:gd name="connsiteY40" fmla="*/ 30956 h 852488"/>
                <a:gd name="connsiteX41" fmla="*/ 285845 w 2312289"/>
                <a:gd name="connsiteY41" fmla="*/ 57150 h 852488"/>
                <a:gd name="connsiteX42" fmla="*/ 278702 w 2312289"/>
                <a:gd name="connsiteY42" fmla="*/ 59531 h 852488"/>
                <a:gd name="connsiteX43" fmla="*/ 266795 w 2312289"/>
                <a:gd name="connsiteY43" fmla="*/ 69056 h 852488"/>
                <a:gd name="connsiteX44" fmla="*/ 259652 w 2312289"/>
                <a:gd name="connsiteY44" fmla="*/ 73819 h 852488"/>
                <a:gd name="connsiteX45" fmla="*/ 216789 w 2312289"/>
                <a:gd name="connsiteY45" fmla="*/ 78581 h 852488"/>
                <a:gd name="connsiteX46" fmla="*/ 178689 w 2312289"/>
                <a:gd name="connsiteY46" fmla="*/ 83344 h 852488"/>
                <a:gd name="connsiteX47" fmla="*/ 164402 w 2312289"/>
                <a:gd name="connsiteY47" fmla="*/ 88106 h 852488"/>
                <a:gd name="connsiteX48" fmla="*/ 150114 w 2312289"/>
                <a:gd name="connsiteY48" fmla="*/ 95250 h 852488"/>
                <a:gd name="connsiteX49" fmla="*/ 145352 w 2312289"/>
                <a:gd name="connsiteY49" fmla="*/ 104775 h 852488"/>
                <a:gd name="connsiteX50" fmla="*/ 138208 w 2312289"/>
                <a:gd name="connsiteY50" fmla="*/ 107156 h 852488"/>
                <a:gd name="connsiteX51" fmla="*/ 131064 w 2312289"/>
                <a:gd name="connsiteY51" fmla="*/ 111919 h 852488"/>
                <a:gd name="connsiteX52" fmla="*/ 123920 w 2312289"/>
                <a:gd name="connsiteY52" fmla="*/ 121444 h 852488"/>
                <a:gd name="connsiteX53" fmla="*/ 116777 w 2312289"/>
                <a:gd name="connsiteY53" fmla="*/ 128588 h 852488"/>
                <a:gd name="connsiteX54" fmla="*/ 107252 w 2312289"/>
                <a:gd name="connsiteY54" fmla="*/ 142875 h 852488"/>
                <a:gd name="connsiteX55" fmla="*/ 102489 w 2312289"/>
                <a:gd name="connsiteY55" fmla="*/ 150019 h 852488"/>
                <a:gd name="connsiteX56" fmla="*/ 97727 w 2312289"/>
                <a:gd name="connsiteY56" fmla="*/ 157163 h 852488"/>
                <a:gd name="connsiteX57" fmla="*/ 90583 w 2312289"/>
                <a:gd name="connsiteY57" fmla="*/ 171450 h 852488"/>
                <a:gd name="connsiteX58" fmla="*/ 88202 w 2312289"/>
                <a:gd name="connsiteY58" fmla="*/ 178594 h 852488"/>
                <a:gd name="connsiteX59" fmla="*/ 78677 w 2312289"/>
                <a:gd name="connsiteY59" fmla="*/ 192881 h 852488"/>
                <a:gd name="connsiteX60" fmla="*/ 73914 w 2312289"/>
                <a:gd name="connsiteY60" fmla="*/ 202406 h 852488"/>
                <a:gd name="connsiteX61" fmla="*/ 69152 w 2312289"/>
                <a:gd name="connsiteY61" fmla="*/ 223838 h 852488"/>
                <a:gd name="connsiteX62" fmla="*/ 66770 w 2312289"/>
                <a:gd name="connsiteY62" fmla="*/ 266700 h 852488"/>
                <a:gd name="connsiteX63" fmla="*/ 42958 w 2312289"/>
                <a:gd name="connsiteY63" fmla="*/ 264319 h 852488"/>
                <a:gd name="connsiteX64" fmla="*/ 2477 w 2312289"/>
                <a:gd name="connsiteY64" fmla="*/ 297656 h 852488"/>
                <a:gd name="connsiteX65" fmla="*/ 4858 w 2312289"/>
                <a:gd name="connsiteY65" fmla="*/ 304800 h 852488"/>
                <a:gd name="connsiteX66" fmla="*/ 14383 w 2312289"/>
                <a:gd name="connsiteY66" fmla="*/ 321469 h 852488"/>
                <a:gd name="connsiteX67" fmla="*/ 16764 w 2312289"/>
                <a:gd name="connsiteY67" fmla="*/ 330994 h 852488"/>
                <a:gd name="connsiteX68" fmla="*/ 31052 w 2312289"/>
                <a:gd name="connsiteY68" fmla="*/ 345281 h 852488"/>
                <a:gd name="connsiteX69" fmla="*/ 35814 w 2312289"/>
                <a:gd name="connsiteY69" fmla="*/ 366713 h 852488"/>
                <a:gd name="connsiteX70" fmla="*/ 40577 w 2312289"/>
                <a:gd name="connsiteY70" fmla="*/ 381000 h 852488"/>
                <a:gd name="connsiteX71" fmla="*/ 42958 w 2312289"/>
                <a:gd name="connsiteY71" fmla="*/ 402431 h 852488"/>
                <a:gd name="connsiteX72" fmla="*/ 47720 w 2312289"/>
                <a:gd name="connsiteY72" fmla="*/ 414338 h 852488"/>
                <a:gd name="connsiteX73" fmla="*/ 50102 w 2312289"/>
                <a:gd name="connsiteY73" fmla="*/ 450056 h 852488"/>
                <a:gd name="connsiteX74" fmla="*/ 52483 w 2312289"/>
                <a:gd name="connsiteY74" fmla="*/ 619125 h 852488"/>
                <a:gd name="connsiteX75" fmla="*/ 59627 w 2312289"/>
                <a:gd name="connsiteY75" fmla="*/ 659606 h 852488"/>
                <a:gd name="connsiteX76" fmla="*/ 66770 w 2312289"/>
                <a:gd name="connsiteY76" fmla="*/ 678656 h 852488"/>
                <a:gd name="connsiteX77" fmla="*/ 76295 w 2312289"/>
                <a:gd name="connsiteY77" fmla="*/ 690563 h 852488"/>
                <a:gd name="connsiteX78" fmla="*/ 112014 w 2312289"/>
                <a:gd name="connsiteY78" fmla="*/ 692944 h 852488"/>
                <a:gd name="connsiteX79" fmla="*/ 119158 w 2312289"/>
                <a:gd name="connsiteY79" fmla="*/ 695325 h 852488"/>
                <a:gd name="connsiteX80" fmla="*/ 128683 w 2312289"/>
                <a:gd name="connsiteY80" fmla="*/ 700088 h 852488"/>
                <a:gd name="connsiteX81" fmla="*/ 147733 w 2312289"/>
                <a:gd name="connsiteY81" fmla="*/ 707231 h 852488"/>
                <a:gd name="connsiteX82" fmla="*/ 154877 w 2312289"/>
                <a:gd name="connsiteY82" fmla="*/ 714375 h 852488"/>
                <a:gd name="connsiteX83" fmla="*/ 166783 w 2312289"/>
                <a:gd name="connsiteY83" fmla="*/ 723900 h 852488"/>
                <a:gd name="connsiteX84" fmla="*/ 173927 w 2312289"/>
                <a:gd name="connsiteY84" fmla="*/ 733425 h 852488"/>
                <a:gd name="connsiteX85" fmla="*/ 176308 w 2312289"/>
                <a:gd name="connsiteY85" fmla="*/ 740569 h 852488"/>
                <a:gd name="connsiteX86" fmla="*/ 183452 w 2312289"/>
                <a:gd name="connsiteY86" fmla="*/ 745331 h 852488"/>
                <a:gd name="connsiteX87" fmla="*/ 214408 w 2312289"/>
                <a:gd name="connsiteY87" fmla="*/ 750094 h 852488"/>
                <a:gd name="connsiteX88" fmla="*/ 238220 w 2312289"/>
                <a:gd name="connsiteY88" fmla="*/ 757238 h 852488"/>
                <a:gd name="connsiteX89" fmla="*/ 257270 w 2312289"/>
                <a:gd name="connsiteY89" fmla="*/ 759619 h 852488"/>
                <a:gd name="connsiteX90" fmla="*/ 273939 w 2312289"/>
                <a:gd name="connsiteY90" fmla="*/ 762000 h 852488"/>
                <a:gd name="connsiteX91" fmla="*/ 304895 w 2312289"/>
                <a:gd name="connsiteY91" fmla="*/ 764381 h 852488"/>
                <a:gd name="connsiteX92" fmla="*/ 362045 w 2312289"/>
                <a:gd name="connsiteY92" fmla="*/ 771525 h 852488"/>
                <a:gd name="connsiteX93" fmla="*/ 414433 w 2312289"/>
                <a:gd name="connsiteY93" fmla="*/ 769144 h 852488"/>
                <a:gd name="connsiteX94" fmla="*/ 423958 w 2312289"/>
                <a:gd name="connsiteY94" fmla="*/ 766763 h 852488"/>
                <a:gd name="connsiteX95" fmla="*/ 447770 w 2312289"/>
                <a:gd name="connsiteY95" fmla="*/ 750094 h 852488"/>
                <a:gd name="connsiteX96" fmla="*/ 471583 w 2312289"/>
                <a:gd name="connsiteY96" fmla="*/ 735806 h 852488"/>
                <a:gd name="connsiteX97" fmla="*/ 478727 w 2312289"/>
                <a:gd name="connsiteY97" fmla="*/ 733425 h 852488"/>
                <a:gd name="connsiteX98" fmla="*/ 493014 w 2312289"/>
                <a:gd name="connsiteY98" fmla="*/ 726281 h 852488"/>
                <a:gd name="connsiteX99" fmla="*/ 509683 w 2312289"/>
                <a:gd name="connsiteY99" fmla="*/ 719138 h 852488"/>
                <a:gd name="connsiteX100" fmla="*/ 516827 w 2312289"/>
                <a:gd name="connsiteY100" fmla="*/ 714375 h 852488"/>
                <a:gd name="connsiteX101" fmla="*/ 526352 w 2312289"/>
                <a:gd name="connsiteY101" fmla="*/ 711994 h 852488"/>
                <a:gd name="connsiteX102" fmla="*/ 554927 w 2312289"/>
                <a:gd name="connsiteY102" fmla="*/ 707231 h 852488"/>
                <a:gd name="connsiteX103" fmla="*/ 678752 w 2312289"/>
                <a:gd name="connsiteY103" fmla="*/ 704850 h 852488"/>
                <a:gd name="connsiteX104" fmla="*/ 688277 w 2312289"/>
                <a:gd name="connsiteY104" fmla="*/ 707231 h 852488"/>
                <a:gd name="connsiteX105" fmla="*/ 728758 w 2312289"/>
                <a:gd name="connsiteY105" fmla="*/ 709613 h 852488"/>
                <a:gd name="connsiteX106" fmla="*/ 762095 w 2312289"/>
                <a:gd name="connsiteY106" fmla="*/ 711994 h 852488"/>
                <a:gd name="connsiteX107" fmla="*/ 797814 w 2312289"/>
                <a:gd name="connsiteY107" fmla="*/ 716756 h 852488"/>
                <a:gd name="connsiteX108" fmla="*/ 812102 w 2312289"/>
                <a:gd name="connsiteY108" fmla="*/ 719138 h 852488"/>
                <a:gd name="connsiteX109" fmla="*/ 859727 w 2312289"/>
                <a:gd name="connsiteY109" fmla="*/ 728663 h 852488"/>
                <a:gd name="connsiteX110" fmla="*/ 871633 w 2312289"/>
                <a:gd name="connsiteY110" fmla="*/ 733425 h 852488"/>
                <a:gd name="connsiteX111" fmla="*/ 890683 w 2312289"/>
                <a:gd name="connsiteY111" fmla="*/ 738188 h 852488"/>
                <a:gd name="connsiteX112" fmla="*/ 904970 w 2312289"/>
                <a:gd name="connsiteY112" fmla="*/ 747713 h 852488"/>
                <a:gd name="connsiteX113" fmla="*/ 912114 w 2312289"/>
                <a:gd name="connsiteY113" fmla="*/ 750094 h 852488"/>
                <a:gd name="connsiteX114" fmla="*/ 928783 w 2312289"/>
                <a:gd name="connsiteY114" fmla="*/ 754856 h 852488"/>
                <a:gd name="connsiteX115" fmla="*/ 950214 w 2312289"/>
                <a:gd name="connsiteY115" fmla="*/ 766763 h 852488"/>
                <a:gd name="connsiteX116" fmla="*/ 976408 w 2312289"/>
                <a:gd name="connsiteY116" fmla="*/ 783431 h 852488"/>
                <a:gd name="connsiteX117" fmla="*/ 997839 w 2312289"/>
                <a:gd name="connsiteY117" fmla="*/ 790575 h 852488"/>
                <a:gd name="connsiteX118" fmla="*/ 1004983 w 2312289"/>
                <a:gd name="connsiteY118" fmla="*/ 797719 h 852488"/>
                <a:gd name="connsiteX119" fmla="*/ 1024033 w 2312289"/>
                <a:gd name="connsiteY119" fmla="*/ 812006 h 852488"/>
                <a:gd name="connsiteX120" fmla="*/ 1031177 w 2312289"/>
                <a:gd name="connsiteY120" fmla="*/ 821531 h 852488"/>
                <a:gd name="connsiteX121" fmla="*/ 1040702 w 2312289"/>
                <a:gd name="connsiteY121" fmla="*/ 831056 h 852488"/>
                <a:gd name="connsiteX122" fmla="*/ 1057370 w 2312289"/>
                <a:gd name="connsiteY122" fmla="*/ 852488 h 852488"/>
                <a:gd name="connsiteX123" fmla="*/ 1128808 w 2312289"/>
                <a:gd name="connsiteY123" fmla="*/ 850106 h 852488"/>
                <a:gd name="connsiteX124" fmla="*/ 1143095 w 2312289"/>
                <a:gd name="connsiteY124" fmla="*/ 835819 h 852488"/>
                <a:gd name="connsiteX125" fmla="*/ 1150239 w 2312289"/>
                <a:gd name="connsiteY125" fmla="*/ 833438 h 852488"/>
                <a:gd name="connsiteX126" fmla="*/ 1155002 w 2312289"/>
                <a:gd name="connsiteY126" fmla="*/ 826294 h 852488"/>
                <a:gd name="connsiteX127" fmla="*/ 1166908 w 2312289"/>
                <a:gd name="connsiteY127" fmla="*/ 823913 h 852488"/>
                <a:gd name="connsiteX128" fmla="*/ 1174052 w 2312289"/>
                <a:gd name="connsiteY128" fmla="*/ 821531 h 852488"/>
                <a:gd name="connsiteX129" fmla="*/ 1247870 w 2312289"/>
                <a:gd name="connsiteY129" fmla="*/ 821531 h 852488"/>
                <a:gd name="connsiteX130" fmla="*/ 1257395 w 2312289"/>
                <a:gd name="connsiteY130" fmla="*/ 819150 h 852488"/>
                <a:gd name="connsiteX131" fmla="*/ 1262158 w 2312289"/>
                <a:gd name="connsiteY131" fmla="*/ 812006 h 852488"/>
                <a:gd name="connsiteX132" fmla="*/ 1269302 w 2312289"/>
                <a:gd name="connsiteY132" fmla="*/ 809625 h 852488"/>
                <a:gd name="connsiteX133" fmla="*/ 1276445 w 2312289"/>
                <a:gd name="connsiteY133" fmla="*/ 804863 h 852488"/>
                <a:gd name="connsiteX134" fmla="*/ 1278827 w 2312289"/>
                <a:gd name="connsiteY134" fmla="*/ 797719 h 852488"/>
                <a:gd name="connsiteX135" fmla="*/ 1293114 w 2312289"/>
                <a:gd name="connsiteY135" fmla="*/ 792956 h 852488"/>
                <a:gd name="connsiteX136" fmla="*/ 1295495 w 2312289"/>
                <a:gd name="connsiteY136" fmla="*/ 785813 h 852488"/>
                <a:gd name="connsiteX137" fmla="*/ 1302639 w 2312289"/>
                <a:gd name="connsiteY137" fmla="*/ 783431 h 852488"/>
                <a:gd name="connsiteX138" fmla="*/ 1312164 w 2312289"/>
                <a:gd name="connsiteY138" fmla="*/ 778669 h 852488"/>
                <a:gd name="connsiteX139" fmla="*/ 1321689 w 2312289"/>
                <a:gd name="connsiteY139" fmla="*/ 769144 h 852488"/>
                <a:gd name="connsiteX140" fmla="*/ 1328833 w 2312289"/>
                <a:gd name="connsiteY140" fmla="*/ 766763 h 852488"/>
                <a:gd name="connsiteX141" fmla="*/ 1350264 w 2312289"/>
                <a:gd name="connsiteY141" fmla="*/ 754856 h 852488"/>
                <a:gd name="connsiteX142" fmla="*/ 1366933 w 2312289"/>
                <a:gd name="connsiteY142" fmla="*/ 750094 h 852488"/>
                <a:gd name="connsiteX143" fmla="*/ 1374077 w 2312289"/>
                <a:gd name="connsiteY143" fmla="*/ 745331 h 852488"/>
                <a:gd name="connsiteX144" fmla="*/ 1381220 w 2312289"/>
                <a:gd name="connsiteY144" fmla="*/ 742950 h 852488"/>
                <a:gd name="connsiteX145" fmla="*/ 1414558 w 2312289"/>
                <a:gd name="connsiteY145" fmla="*/ 738188 h 852488"/>
                <a:gd name="connsiteX146" fmla="*/ 1424083 w 2312289"/>
                <a:gd name="connsiteY146" fmla="*/ 735806 h 852488"/>
                <a:gd name="connsiteX147" fmla="*/ 1450277 w 2312289"/>
                <a:gd name="connsiteY147" fmla="*/ 728663 h 852488"/>
                <a:gd name="connsiteX148" fmla="*/ 1488377 w 2312289"/>
                <a:gd name="connsiteY148" fmla="*/ 726281 h 852488"/>
                <a:gd name="connsiteX149" fmla="*/ 1514570 w 2312289"/>
                <a:gd name="connsiteY149" fmla="*/ 728663 h 852488"/>
                <a:gd name="connsiteX150" fmla="*/ 1521714 w 2312289"/>
                <a:gd name="connsiteY150" fmla="*/ 731044 h 852488"/>
                <a:gd name="connsiteX151" fmla="*/ 1559814 w 2312289"/>
                <a:gd name="connsiteY151" fmla="*/ 728663 h 852488"/>
                <a:gd name="connsiteX152" fmla="*/ 1578864 w 2312289"/>
                <a:gd name="connsiteY152" fmla="*/ 723900 h 852488"/>
                <a:gd name="connsiteX153" fmla="*/ 1588389 w 2312289"/>
                <a:gd name="connsiteY153" fmla="*/ 719138 h 852488"/>
                <a:gd name="connsiteX154" fmla="*/ 1597914 w 2312289"/>
                <a:gd name="connsiteY154" fmla="*/ 716756 h 852488"/>
                <a:gd name="connsiteX155" fmla="*/ 1605058 w 2312289"/>
                <a:gd name="connsiteY155" fmla="*/ 714375 h 852488"/>
                <a:gd name="connsiteX156" fmla="*/ 1626489 w 2312289"/>
                <a:gd name="connsiteY156" fmla="*/ 704850 h 852488"/>
                <a:gd name="connsiteX157" fmla="*/ 1640777 w 2312289"/>
                <a:gd name="connsiteY157" fmla="*/ 700088 h 852488"/>
                <a:gd name="connsiteX158" fmla="*/ 1647920 w 2312289"/>
                <a:gd name="connsiteY158" fmla="*/ 702469 h 852488"/>
                <a:gd name="connsiteX159" fmla="*/ 1659827 w 2312289"/>
                <a:gd name="connsiteY159" fmla="*/ 716756 h 852488"/>
                <a:gd name="connsiteX160" fmla="*/ 1666970 w 2312289"/>
                <a:gd name="connsiteY160" fmla="*/ 723900 h 852488"/>
                <a:gd name="connsiteX161" fmla="*/ 1681258 w 2312289"/>
                <a:gd name="connsiteY161" fmla="*/ 733425 h 852488"/>
                <a:gd name="connsiteX162" fmla="*/ 1688402 w 2312289"/>
                <a:gd name="connsiteY162" fmla="*/ 740569 h 852488"/>
                <a:gd name="connsiteX163" fmla="*/ 1709833 w 2312289"/>
                <a:gd name="connsiteY163" fmla="*/ 742950 h 852488"/>
                <a:gd name="connsiteX164" fmla="*/ 1719358 w 2312289"/>
                <a:gd name="connsiteY164" fmla="*/ 745331 h 852488"/>
                <a:gd name="connsiteX165" fmla="*/ 1726502 w 2312289"/>
                <a:gd name="connsiteY165" fmla="*/ 747713 h 852488"/>
                <a:gd name="connsiteX166" fmla="*/ 1740789 w 2312289"/>
                <a:gd name="connsiteY166" fmla="*/ 750094 h 852488"/>
                <a:gd name="connsiteX167" fmla="*/ 1759839 w 2312289"/>
                <a:gd name="connsiteY167" fmla="*/ 757238 h 852488"/>
                <a:gd name="connsiteX168" fmla="*/ 1771745 w 2312289"/>
                <a:gd name="connsiteY168" fmla="*/ 759619 h 852488"/>
                <a:gd name="connsiteX169" fmla="*/ 1814608 w 2312289"/>
                <a:gd name="connsiteY169" fmla="*/ 764381 h 852488"/>
                <a:gd name="connsiteX170" fmla="*/ 1826514 w 2312289"/>
                <a:gd name="connsiteY170" fmla="*/ 766763 h 852488"/>
                <a:gd name="connsiteX171" fmla="*/ 1847945 w 2312289"/>
                <a:gd name="connsiteY171" fmla="*/ 776288 h 852488"/>
                <a:gd name="connsiteX172" fmla="*/ 1866995 w 2312289"/>
                <a:gd name="connsiteY172" fmla="*/ 788194 h 852488"/>
                <a:gd name="connsiteX173" fmla="*/ 1876520 w 2312289"/>
                <a:gd name="connsiteY173" fmla="*/ 795338 h 852488"/>
                <a:gd name="connsiteX174" fmla="*/ 1888427 w 2312289"/>
                <a:gd name="connsiteY174" fmla="*/ 797719 h 852488"/>
                <a:gd name="connsiteX175" fmla="*/ 1902714 w 2312289"/>
                <a:gd name="connsiteY175" fmla="*/ 807244 h 852488"/>
                <a:gd name="connsiteX176" fmla="*/ 1914620 w 2312289"/>
                <a:gd name="connsiteY176" fmla="*/ 816769 h 852488"/>
                <a:gd name="connsiteX177" fmla="*/ 1924145 w 2312289"/>
                <a:gd name="connsiteY177" fmla="*/ 823913 h 852488"/>
                <a:gd name="connsiteX178" fmla="*/ 1928908 w 2312289"/>
                <a:gd name="connsiteY178" fmla="*/ 831056 h 852488"/>
                <a:gd name="connsiteX179" fmla="*/ 1986058 w 2312289"/>
                <a:gd name="connsiteY179" fmla="*/ 828675 h 852488"/>
                <a:gd name="connsiteX180" fmla="*/ 1997964 w 2312289"/>
                <a:gd name="connsiteY180" fmla="*/ 826294 h 852488"/>
                <a:gd name="connsiteX181" fmla="*/ 2005108 w 2312289"/>
                <a:gd name="connsiteY181" fmla="*/ 823913 h 852488"/>
                <a:gd name="connsiteX182" fmla="*/ 2024158 w 2312289"/>
                <a:gd name="connsiteY182" fmla="*/ 819150 h 852488"/>
                <a:gd name="connsiteX183" fmla="*/ 2033683 w 2312289"/>
                <a:gd name="connsiteY183" fmla="*/ 814388 h 852488"/>
                <a:gd name="connsiteX184" fmla="*/ 2040827 w 2312289"/>
                <a:gd name="connsiteY184" fmla="*/ 812006 h 852488"/>
                <a:gd name="connsiteX185" fmla="*/ 2047970 w 2312289"/>
                <a:gd name="connsiteY185" fmla="*/ 807244 h 852488"/>
                <a:gd name="connsiteX186" fmla="*/ 2064639 w 2312289"/>
                <a:gd name="connsiteY186" fmla="*/ 802481 h 852488"/>
                <a:gd name="connsiteX187" fmla="*/ 2095595 w 2312289"/>
                <a:gd name="connsiteY187" fmla="*/ 790575 h 852488"/>
                <a:gd name="connsiteX188" fmla="*/ 2105120 w 2312289"/>
                <a:gd name="connsiteY188" fmla="*/ 783431 h 852488"/>
                <a:gd name="connsiteX189" fmla="*/ 2124170 w 2312289"/>
                <a:gd name="connsiteY189" fmla="*/ 773906 h 852488"/>
                <a:gd name="connsiteX190" fmla="*/ 2140839 w 2312289"/>
                <a:gd name="connsiteY190" fmla="*/ 766763 h 852488"/>
                <a:gd name="connsiteX191" fmla="*/ 2155127 w 2312289"/>
                <a:gd name="connsiteY191" fmla="*/ 759619 h 852488"/>
                <a:gd name="connsiteX192" fmla="*/ 2171795 w 2312289"/>
                <a:gd name="connsiteY192" fmla="*/ 754856 h 852488"/>
                <a:gd name="connsiteX193" fmla="*/ 2200370 w 2312289"/>
                <a:gd name="connsiteY193" fmla="*/ 750094 h 852488"/>
                <a:gd name="connsiteX194" fmla="*/ 2209895 w 2312289"/>
                <a:gd name="connsiteY194" fmla="*/ 747713 h 852488"/>
                <a:gd name="connsiteX195" fmla="*/ 2224183 w 2312289"/>
                <a:gd name="connsiteY195" fmla="*/ 745331 h 852488"/>
                <a:gd name="connsiteX196" fmla="*/ 2255139 w 2312289"/>
                <a:gd name="connsiteY196" fmla="*/ 740569 h 852488"/>
                <a:gd name="connsiteX197" fmla="*/ 2269427 w 2312289"/>
                <a:gd name="connsiteY197" fmla="*/ 714375 h 852488"/>
                <a:gd name="connsiteX198" fmla="*/ 2286095 w 2312289"/>
                <a:gd name="connsiteY198" fmla="*/ 683419 h 852488"/>
                <a:gd name="connsiteX199" fmla="*/ 2293239 w 2312289"/>
                <a:gd name="connsiteY199" fmla="*/ 659606 h 852488"/>
                <a:gd name="connsiteX200" fmla="*/ 2298002 w 2312289"/>
                <a:gd name="connsiteY200" fmla="*/ 642938 h 852488"/>
                <a:gd name="connsiteX201" fmla="*/ 2300383 w 2312289"/>
                <a:gd name="connsiteY201" fmla="*/ 628650 h 852488"/>
                <a:gd name="connsiteX202" fmla="*/ 2302764 w 2312289"/>
                <a:gd name="connsiteY202" fmla="*/ 616744 h 852488"/>
                <a:gd name="connsiteX203" fmla="*/ 2307527 w 2312289"/>
                <a:gd name="connsiteY203" fmla="*/ 588169 h 852488"/>
                <a:gd name="connsiteX204" fmla="*/ 2309908 w 2312289"/>
                <a:gd name="connsiteY204" fmla="*/ 561975 h 852488"/>
                <a:gd name="connsiteX205" fmla="*/ 2312289 w 2312289"/>
                <a:gd name="connsiteY205" fmla="*/ 554831 h 852488"/>
                <a:gd name="connsiteX206" fmla="*/ 2309908 w 2312289"/>
                <a:gd name="connsiteY206" fmla="*/ 542925 h 852488"/>
                <a:gd name="connsiteX207" fmla="*/ 2300383 w 2312289"/>
                <a:gd name="connsiteY207" fmla="*/ 519113 h 852488"/>
                <a:gd name="connsiteX208" fmla="*/ 2298002 w 2312289"/>
                <a:gd name="connsiteY208" fmla="*/ 504825 h 852488"/>
                <a:gd name="connsiteX209" fmla="*/ 2293239 w 2312289"/>
                <a:gd name="connsiteY209" fmla="*/ 490538 h 852488"/>
                <a:gd name="connsiteX210" fmla="*/ 2290858 w 2312289"/>
                <a:gd name="connsiteY210" fmla="*/ 459581 h 852488"/>
                <a:gd name="connsiteX211" fmla="*/ 2288477 w 2312289"/>
                <a:gd name="connsiteY211" fmla="*/ 447675 h 852488"/>
                <a:gd name="connsiteX212" fmla="*/ 2286095 w 2312289"/>
                <a:gd name="connsiteY212" fmla="*/ 428625 h 852488"/>
                <a:gd name="connsiteX213" fmla="*/ 2267045 w 2312289"/>
                <a:gd name="connsiteY213" fmla="*/ 338138 h 852488"/>
                <a:gd name="connsiteX214" fmla="*/ 2259902 w 2312289"/>
                <a:gd name="connsiteY214" fmla="*/ 333375 h 852488"/>
                <a:gd name="connsiteX215" fmla="*/ 2247995 w 2312289"/>
                <a:gd name="connsiteY215" fmla="*/ 319088 h 852488"/>
                <a:gd name="connsiteX216" fmla="*/ 2233708 w 2312289"/>
                <a:gd name="connsiteY216" fmla="*/ 311944 h 852488"/>
                <a:gd name="connsiteX217" fmla="*/ 2214658 w 2312289"/>
                <a:gd name="connsiteY217" fmla="*/ 292894 h 852488"/>
                <a:gd name="connsiteX218" fmla="*/ 2202752 w 2312289"/>
                <a:gd name="connsiteY218" fmla="*/ 278606 h 852488"/>
                <a:gd name="connsiteX219" fmla="*/ 2195608 w 2312289"/>
                <a:gd name="connsiteY219" fmla="*/ 257175 h 852488"/>
                <a:gd name="connsiteX220" fmla="*/ 2190845 w 2312289"/>
                <a:gd name="connsiteY220" fmla="*/ 240506 h 852488"/>
                <a:gd name="connsiteX221" fmla="*/ 2181320 w 2312289"/>
                <a:gd name="connsiteY221" fmla="*/ 223838 h 852488"/>
                <a:gd name="connsiteX222" fmla="*/ 2174177 w 2312289"/>
                <a:gd name="connsiteY222" fmla="*/ 200025 h 852488"/>
                <a:gd name="connsiteX223" fmla="*/ 2171795 w 2312289"/>
                <a:gd name="connsiteY223" fmla="*/ 190500 h 852488"/>
                <a:gd name="connsiteX224" fmla="*/ 2164652 w 2312289"/>
                <a:gd name="connsiteY224" fmla="*/ 180975 h 852488"/>
                <a:gd name="connsiteX225" fmla="*/ 2162270 w 2312289"/>
                <a:gd name="connsiteY225" fmla="*/ 173831 h 852488"/>
                <a:gd name="connsiteX226" fmla="*/ 2143220 w 2312289"/>
                <a:gd name="connsiteY226" fmla="*/ 152400 h 852488"/>
                <a:gd name="connsiteX227" fmla="*/ 2124170 w 2312289"/>
                <a:gd name="connsiteY227" fmla="*/ 130969 h 852488"/>
                <a:gd name="connsiteX228" fmla="*/ 2128933 w 2312289"/>
                <a:gd name="connsiteY228" fmla="*/ 121444 h 852488"/>
                <a:gd name="connsiteX229" fmla="*/ 2159889 w 2312289"/>
                <a:gd name="connsiteY229" fmla="*/ 92869 h 852488"/>
                <a:gd name="connsiteX230" fmla="*/ 2164652 w 2312289"/>
                <a:gd name="connsiteY230" fmla="*/ 83344 h 852488"/>
                <a:gd name="connsiteX231" fmla="*/ 2159889 w 2312289"/>
                <a:gd name="connsiteY231" fmla="*/ 76200 h 852488"/>
                <a:gd name="connsiteX232" fmla="*/ 2152745 w 2312289"/>
                <a:gd name="connsiteY232" fmla="*/ 66675 h 852488"/>
                <a:gd name="connsiteX233" fmla="*/ 2126552 w 2312289"/>
                <a:gd name="connsiteY233" fmla="*/ 59531 h 852488"/>
                <a:gd name="connsiteX234" fmla="*/ 2119408 w 2312289"/>
                <a:gd name="connsiteY234" fmla="*/ 54769 h 852488"/>
                <a:gd name="connsiteX235" fmla="*/ 2109883 w 2312289"/>
                <a:gd name="connsiteY235" fmla="*/ 52388 h 852488"/>
                <a:gd name="connsiteX236" fmla="*/ 2047970 w 2312289"/>
                <a:gd name="connsiteY236" fmla="*/ 54769 h 852488"/>
                <a:gd name="connsiteX237" fmla="*/ 2038445 w 2312289"/>
                <a:gd name="connsiteY237" fmla="*/ 57150 h 852488"/>
                <a:gd name="connsiteX238" fmla="*/ 2019395 w 2312289"/>
                <a:gd name="connsiteY238" fmla="*/ 61913 h 852488"/>
                <a:gd name="connsiteX239" fmla="*/ 2007489 w 2312289"/>
                <a:gd name="connsiteY239" fmla="*/ 66675 h 852488"/>
                <a:gd name="connsiteX240" fmla="*/ 2000345 w 2312289"/>
                <a:gd name="connsiteY240" fmla="*/ 71438 h 852488"/>
                <a:gd name="connsiteX241" fmla="*/ 1981295 w 2312289"/>
                <a:gd name="connsiteY241" fmla="*/ 78581 h 852488"/>
                <a:gd name="connsiteX242" fmla="*/ 1964627 w 2312289"/>
                <a:gd name="connsiteY242" fmla="*/ 90488 h 852488"/>
                <a:gd name="connsiteX243" fmla="*/ 1952720 w 2312289"/>
                <a:gd name="connsiteY243" fmla="*/ 97631 h 852488"/>
                <a:gd name="connsiteX244" fmla="*/ 1943195 w 2312289"/>
                <a:gd name="connsiteY244" fmla="*/ 104775 h 852488"/>
                <a:gd name="connsiteX245" fmla="*/ 1928908 w 2312289"/>
                <a:gd name="connsiteY245" fmla="*/ 114300 h 852488"/>
                <a:gd name="connsiteX246" fmla="*/ 1914620 w 2312289"/>
                <a:gd name="connsiteY246" fmla="*/ 119063 h 852488"/>
                <a:gd name="connsiteX247" fmla="*/ 1907477 w 2312289"/>
                <a:gd name="connsiteY247" fmla="*/ 121444 h 852488"/>
                <a:gd name="connsiteX248" fmla="*/ 1893189 w 2312289"/>
                <a:gd name="connsiteY248" fmla="*/ 123825 h 852488"/>
                <a:gd name="connsiteX249" fmla="*/ 1883664 w 2312289"/>
                <a:gd name="connsiteY249" fmla="*/ 126206 h 852488"/>
                <a:gd name="connsiteX250" fmla="*/ 1857470 w 2312289"/>
                <a:gd name="connsiteY250" fmla="*/ 128588 h 852488"/>
                <a:gd name="connsiteX251" fmla="*/ 1816989 w 2312289"/>
                <a:gd name="connsiteY251" fmla="*/ 133350 h 852488"/>
                <a:gd name="connsiteX252" fmla="*/ 1805083 w 2312289"/>
                <a:gd name="connsiteY252" fmla="*/ 138113 h 852488"/>
                <a:gd name="connsiteX253" fmla="*/ 1774127 w 2312289"/>
                <a:gd name="connsiteY253" fmla="*/ 142875 h 852488"/>
                <a:gd name="connsiteX254" fmla="*/ 1733645 w 2312289"/>
                <a:gd name="connsiteY254" fmla="*/ 150019 h 852488"/>
                <a:gd name="connsiteX255" fmla="*/ 1478852 w 2312289"/>
                <a:gd name="connsiteY255" fmla="*/ 152400 h 852488"/>
                <a:gd name="connsiteX256" fmla="*/ 1471708 w 2312289"/>
                <a:gd name="connsiteY256" fmla="*/ 150019 h 852488"/>
                <a:gd name="connsiteX257" fmla="*/ 1459802 w 2312289"/>
                <a:gd name="connsiteY257" fmla="*/ 147638 h 852488"/>
                <a:gd name="connsiteX258" fmla="*/ 1374077 w 2312289"/>
                <a:gd name="connsiteY258" fmla="*/ 150019 h 852488"/>
                <a:gd name="connsiteX259" fmla="*/ 1366933 w 2312289"/>
                <a:gd name="connsiteY259" fmla="*/ 152400 h 852488"/>
                <a:gd name="connsiteX260" fmla="*/ 1352645 w 2312289"/>
                <a:gd name="connsiteY260" fmla="*/ 154781 h 852488"/>
                <a:gd name="connsiteX261" fmla="*/ 1340739 w 2312289"/>
                <a:gd name="connsiteY261" fmla="*/ 157163 h 852488"/>
                <a:gd name="connsiteX262" fmla="*/ 1290733 w 2312289"/>
                <a:gd name="connsiteY262" fmla="*/ 152400 h 852488"/>
                <a:gd name="connsiteX263" fmla="*/ 1269302 w 2312289"/>
                <a:gd name="connsiteY263" fmla="*/ 150019 h 852488"/>
                <a:gd name="connsiteX264" fmla="*/ 1257395 w 2312289"/>
                <a:gd name="connsiteY264" fmla="*/ 147638 h 852488"/>
                <a:gd name="connsiteX265" fmla="*/ 1193102 w 2312289"/>
                <a:gd name="connsiteY265" fmla="*/ 140494 h 852488"/>
                <a:gd name="connsiteX266" fmla="*/ 1138333 w 2312289"/>
                <a:gd name="connsiteY266" fmla="*/ 147638 h 852488"/>
                <a:gd name="connsiteX0" fmla="*/ 1140079 w 2314035"/>
                <a:gd name="connsiteY0" fmla="*/ 147638 h 852488"/>
                <a:gd name="connsiteX1" fmla="*/ 992441 w 2314035"/>
                <a:gd name="connsiteY1" fmla="*/ 152400 h 852488"/>
                <a:gd name="connsiteX2" fmla="*/ 975773 w 2314035"/>
                <a:gd name="connsiteY2" fmla="*/ 159544 h 852488"/>
                <a:gd name="connsiteX3" fmla="*/ 961485 w 2314035"/>
                <a:gd name="connsiteY3" fmla="*/ 164306 h 852488"/>
                <a:gd name="connsiteX4" fmla="*/ 887666 w 2314035"/>
                <a:gd name="connsiteY4" fmla="*/ 166688 h 852488"/>
                <a:gd name="connsiteX5" fmla="*/ 868616 w 2314035"/>
                <a:gd name="connsiteY5" fmla="*/ 164306 h 852488"/>
                <a:gd name="connsiteX6" fmla="*/ 861473 w 2314035"/>
                <a:gd name="connsiteY6" fmla="*/ 161925 h 852488"/>
                <a:gd name="connsiteX7" fmla="*/ 828135 w 2314035"/>
                <a:gd name="connsiteY7" fmla="*/ 169069 h 852488"/>
                <a:gd name="connsiteX8" fmla="*/ 794798 w 2314035"/>
                <a:gd name="connsiteY8" fmla="*/ 164306 h 852488"/>
                <a:gd name="connsiteX9" fmla="*/ 778129 w 2314035"/>
                <a:gd name="connsiteY9" fmla="*/ 152400 h 852488"/>
                <a:gd name="connsiteX10" fmla="*/ 773366 w 2314035"/>
                <a:gd name="connsiteY10" fmla="*/ 145256 h 852488"/>
                <a:gd name="connsiteX11" fmla="*/ 759079 w 2314035"/>
                <a:gd name="connsiteY11" fmla="*/ 135731 h 852488"/>
                <a:gd name="connsiteX12" fmla="*/ 749554 w 2314035"/>
                <a:gd name="connsiteY12" fmla="*/ 130969 h 852488"/>
                <a:gd name="connsiteX13" fmla="*/ 740029 w 2314035"/>
                <a:gd name="connsiteY13" fmla="*/ 123825 h 852488"/>
                <a:gd name="connsiteX14" fmla="*/ 732885 w 2314035"/>
                <a:gd name="connsiteY14" fmla="*/ 119063 h 852488"/>
                <a:gd name="connsiteX15" fmla="*/ 718598 w 2314035"/>
                <a:gd name="connsiteY15" fmla="*/ 107156 h 852488"/>
                <a:gd name="connsiteX16" fmla="*/ 690023 w 2314035"/>
                <a:gd name="connsiteY16" fmla="*/ 92869 h 852488"/>
                <a:gd name="connsiteX17" fmla="*/ 675735 w 2314035"/>
                <a:gd name="connsiteY17" fmla="*/ 85725 h 852488"/>
                <a:gd name="connsiteX18" fmla="*/ 656685 w 2314035"/>
                <a:gd name="connsiteY18" fmla="*/ 76200 h 852488"/>
                <a:gd name="connsiteX19" fmla="*/ 647160 w 2314035"/>
                <a:gd name="connsiteY19" fmla="*/ 69056 h 852488"/>
                <a:gd name="connsiteX20" fmla="*/ 630491 w 2314035"/>
                <a:gd name="connsiteY20" fmla="*/ 61913 h 852488"/>
                <a:gd name="connsiteX21" fmla="*/ 604298 w 2314035"/>
                <a:gd name="connsiteY21" fmla="*/ 45244 h 852488"/>
                <a:gd name="connsiteX22" fmla="*/ 592391 w 2314035"/>
                <a:gd name="connsiteY22" fmla="*/ 35719 h 852488"/>
                <a:gd name="connsiteX23" fmla="*/ 580485 w 2314035"/>
                <a:gd name="connsiteY23" fmla="*/ 23813 h 852488"/>
                <a:gd name="connsiteX24" fmla="*/ 566198 w 2314035"/>
                <a:gd name="connsiteY24" fmla="*/ 11906 h 852488"/>
                <a:gd name="connsiteX25" fmla="*/ 556673 w 2314035"/>
                <a:gd name="connsiteY25" fmla="*/ 4763 h 852488"/>
                <a:gd name="connsiteX26" fmla="*/ 542385 w 2314035"/>
                <a:gd name="connsiteY26" fmla="*/ 0 h 852488"/>
                <a:gd name="connsiteX27" fmla="*/ 494760 w 2314035"/>
                <a:gd name="connsiteY27" fmla="*/ 7144 h 852488"/>
                <a:gd name="connsiteX28" fmla="*/ 487616 w 2314035"/>
                <a:gd name="connsiteY28" fmla="*/ 11906 h 852488"/>
                <a:gd name="connsiteX29" fmla="*/ 482854 w 2314035"/>
                <a:gd name="connsiteY29" fmla="*/ 19050 h 852488"/>
                <a:gd name="connsiteX30" fmla="*/ 449516 w 2314035"/>
                <a:gd name="connsiteY30" fmla="*/ 21431 h 852488"/>
                <a:gd name="connsiteX31" fmla="*/ 442373 w 2314035"/>
                <a:gd name="connsiteY31" fmla="*/ 19050 h 852488"/>
                <a:gd name="connsiteX32" fmla="*/ 432848 w 2314035"/>
                <a:gd name="connsiteY32" fmla="*/ 14288 h 852488"/>
                <a:gd name="connsiteX33" fmla="*/ 416179 w 2314035"/>
                <a:gd name="connsiteY33" fmla="*/ 11906 h 852488"/>
                <a:gd name="connsiteX34" fmla="*/ 406654 w 2314035"/>
                <a:gd name="connsiteY34" fmla="*/ 7144 h 852488"/>
                <a:gd name="connsiteX35" fmla="*/ 389985 w 2314035"/>
                <a:gd name="connsiteY35" fmla="*/ 2381 h 852488"/>
                <a:gd name="connsiteX36" fmla="*/ 382841 w 2314035"/>
                <a:gd name="connsiteY36" fmla="*/ 0 h 852488"/>
                <a:gd name="connsiteX37" fmla="*/ 339979 w 2314035"/>
                <a:gd name="connsiteY37" fmla="*/ 4763 h 852488"/>
                <a:gd name="connsiteX38" fmla="*/ 335216 w 2314035"/>
                <a:gd name="connsiteY38" fmla="*/ 11906 h 852488"/>
                <a:gd name="connsiteX39" fmla="*/ 320929 w 2314035"/>
                <a:gd name="connsiteY39" fmla="*/ 23813 h 852488"/>
                <a:gd name="connsiteX40" fmla="*/ 316166 w 2314035"/>
                <a:gd name="connsiteY40" fmla="*/ 30956 h 852488"/>
                <a:gd name="connsiteX41" fmla="*/ 287591 w 2314035"/>
                <a:gd name="connsiteY41" fmla="*/ 57150 h 852488"/>
                <a:gd name="connsiteX42" fmla="*/ 280448 w 2314035"/>
                <a:gd name="connsiteY42" fmla="*/ 59531 h 852488"/>
                <a:gd name="connsiteX43" fmla="*/ 268541 w 2314035"/>
                <a:gd name="connsiteY43" fmla="*/ 69056 h 852488"/>
                <a:gd name="connsiteX44" fmla="*/ 261398 w 2314035"/>
                <a:gd name="connsiteY44" fmla="*/ 73819 h 852488"/>
                <a:gd name="connsiteX45" fmla="*/ 218535 w 2314035"/>
                <a:gd name="connsiteY45" fmla="*/ 78581 h 852488"/>
                <a:gd name="connsiteX46" fmla="*/ 180435 w 2314035"/>
                <a:gd name="connsiteY46" fmla="*/ 83344 h 852488"/>
                <a:gd name="connsiteX47" fmla="*/ 166148 w 2314035"/>
                <a:gd name="connsiteY47" fmla="*/ 88106 h 852488"/>
                <a:gd name="connsiteX48" fmla="*/ 151860 w 2314035"/>
                <a:gd name="connsiteY48" fmla="*/ 95250 h 852488"/>
                <a:gd name="connsiteX49" fmla="*/ 147098 w 2314035"/>
                <a:gd name="connsiteY49" fmla="*/ 104775 h 852488"/>
                <a:gd name="connsiteX50" fmla="*/ 139954 w 2314035"/>
                <a:gd name="connsiteY50" fmla="*/ 107156 h 852488"/>
                <a:gd name="connsiteX51" fmla="*/ 132810 w 2314035"/>
                <a:gd name="connsiteY51" fmla="*/ 111919 h 852488"/>
                <a:gd name="connsiteX52" fmla="*/ 125666 w 2314035"/>
                <a:gd name="connsiteY52" fmla="*/ 121444 h 852488"/>
                <a:gd name="connsiteX53" fmla="*/ 118523 w 2314035"/>
                <a:gd name="connsiteY53" fmla="*/ 128588 h 852488"/>
                <a:gd name="connsiteX54" fmla="*/ 108998 w 2314035"/>
                <a:gd name="connsiteY54" fmla="*/ 142875 h 852488"/>
                <a:gd name="connsiteX55" fmla="*/ 104235 w 2314035"/>
                <a:gd name="connsiteY55" fmla="*/ 150019 h 852488"/>
                <a:gd name="connsiteX56" fmla="*/ 99473 w 2314035"/>
                <a:gd name="connsiteY56" fmla="*/ 157163 h 852488"/>
                <a:gd name="connsiteX57" fmla="*/ 92329 w 2314035"/>
                <a:gd name="connsiteY57" fmla="*/ 171450 h 852488"/>
                <a:gd name="connsiteX58" fmla="*/ 89948 w 2314035"/>
                <a:gd name="connsiteY58" fmla="*/ 178594 h 852488"/>
                <a:gd name="connsiteX59" fmla="*/ 80423 w 2314035"/>
                <a:gd name="connsiteY59" fmla="*/ 192881 h 852488"/>
                <a:gd name="connsiteX60" fmla="*/ 75660 w 2314035"/>
                <a:gd name="connsiteY60" fmla="*/ 202406 h 852488"/>
                <a:gd name="connsiteX61" fmla="*/ 70898 w 2314035"/>
                <a:gd name="connsiteY61" fmla="*/ 223838 h 852488"/>
                <a:gd name="connsiteX62" fmla="*/ 68516 w 2314035"/>
                <a:gd name="connsiteY62" fmla="*/ 266700 h 852488"/>
                <a:gd name="connsiteX63" fmla="*/ 4223 w 2314035"/>
                <a:gd name="connsiteY63" fmla="*/ 297656 h 852488"/>
                <a:gd name="connsiteX64" fmla="*/ 6604 w 2314035"/>
                <a:gd name="connsiteY64" fmla="*/ 304800 h 852488"/>
                <a:gd name="connsiteX65" fmla="*/ 16129 w 2314035"/>
                <a:gd name="connsiteY65" fmla="*/ 321469 h 852488"/>
                <a:gd name="connsiteX66" fmla="*/ 18510 w 2314035"/>
                <a:gd name="connsiteY66" fmla="*/ 330994 h 852488"/>
                <a:gd name="connsiteX67" fmla="*/ 32798 w 2314035"/>
                <a:gd name="connsiteY67" fmla="*/ 345281 h 852488"/>
                <a:gd name="connsiteX68" fmla="*/ 37560 w 2314035"/>
                <a:gd name="connsiteY68" fmla="*/ 366713 h 852488"/>
                <a:gd name="connsiteX69" fmla="*/ 42323 w 2314035"/>
                <a:gd name="connsiteY69" fmla="*/ 381000 h 852488"/>
                <a:gd name="connsiteX70" fmla="*/ 44704 w 2314035"/>
                <a:gd name="connsiteY70" fmla="*/ 402431 h 852488"/>
                <a:gd name="connsiteX71" fmla="*/ 49466 w 2314035"/>
                <a:gd name="connsiteY71" fmla="*/ 414338 h 852488"/>
                <a:gd name="connsiteX72" fmla="*/ 51848 w 2314035"/>
                <a:gd name="connsiteY72" fmla="*/ 450056 h 852488"/>
                <a:gd name="connsiteX73" fmla="*/ 54229 w 2314035"/>
                <a:gd name="connsiteY73" fmla="*/ 619125 h 852488"/>
                <a:gd name="connsiteX74" fmla="*/ 61373 w 2314035"/>
                <a:gd name="connsiteY74" fmla="*/ 659606 h 852488"/>
                <a:gd name="connsiteX75" fmla="*/ 68516 w 2314035"/>
                <a:gd name="connsiteY75" fmla="*/ 678656 h 852488"/>
                <a:gd name="connsiteX76" fmla="*/ 78041 w 2314035"/>
                <a:gd name="connsiteY76" fmla="*/ 690563 h 852488"/>
                <a:gd name="connsiteX77" fmla="*/ 113760 w 2314035"/>
                <a:gd name="connsiteY77" fmla="*/ 692944 h 852488"/>
                <a:gd name="connsiteX78" fmla="*/ 120904 w 2314035"/>
                <a:gd name="connsiteY78" fmla="*/ 695325 h 852488"/>
                <a:gd name="connsiteX79" fmla="*/ 130429 w 2314035"/>
                <a:gd name="connsiteY79" fmla="*/ 700088 h 852488"/>
                <a:gd name="connsiteX80" fmla="*/ 149479 w 2314035"/>
                <a:gd name="connsiteY80" fmla="*/ 707231 h 852488"/>
                <a:gd name="connsiteX81" fmla="*/ 156623 w 2314035"/>
                <a:gd name="connsiteY81" fmla="*/ 714375 h 852488"/>
                <a:gd name="connsiteX82" fmla="*/ 168529 w 2314035"/>
                <a:gd name="connsiteY82" fmla="*/ 723900 h 852488"/>
                <a:gd name="connsiteX83" fmla="*/ 175673 w 2314035"/>
                <a:gd name="connsiteY83" fmla="*/ 733425 h 852488"/>
                <a:gd name="connsiteX84" fmla="*/ 178054 w 2314035"/>
                <a:gd name="connsiteY84" fmla="*/ 740569 h 852488"/>
                <a:gd name="connsiteX85" fmla="*/ 185198 w 2314035"/>
                <a:gd name="connsiteY85" fmla="*/ 745331 h 852488"/>
                <a:gd name="connsiteX86" fmla="*/ 216154 w 2314035"/>
                <a:gd name="connsiteY86" fmla="*/ 750094 h 852488"/>
                <a:gd name="connsiteX87" fmla="*/ 239966 w 2314035"/>
                <a:gd name="connsiteY87" fmla="*/ 757238 h 852488"/>
                <a:gd name="connsiteX88" fmla="*/ 259016 w 2314035"/>
                <a:gd name="connsiteY88" fmla="*/ 759619 h 852488"/>
                <a:gd name="connsiteX89" fmla="*/ 275685 w 2314035"/>
                <a:gd name="connsiteY89" fmla="*/ 762000 h 852488"/>
                <a:gd name="connsiteX90" fmla="*/ 306641 w 2314035"/>
                <a:gd name="connsiteY90" fmla="*/ 764381 h 852488"/>
                <a:gd name="connsiteX91" fmla="*/ 363791 w 2314035"/>
                <a:gd name="connsiteY91" fmla="*/ 771525 h 852488"/>
                <a:gd name="connsiteX92" fmla="*/ 416179 w 2314035"/>
                <a:gd name="connsiteY92" fmla="*/ 769144 h 852488"/>
                <a:gd name="connsiteX93" fmla="*/ 425704 w 2314035"/>
                <a:gd name="connsiteY93" fmla="*/ 766763 h 852488"/>
                <a:gd name="connsiteX94" fmla="*/ 449516 w 2314035"/>
                <a:gd name="connsiteY94" fmla="*/ 750094 h 852488"/>
                <a:gd name="connsiteX95" fmla="*/ 473329 w 2314035"/>
                <a:gd name="connsiteY95" fmla="*/ 735806 h 852488"/>
                <a:gd name="connsiteX96" fmla="*/ 480473 w 2314035"/>
                <a:gd name="connsiteY96" fmla="*/ 733425 h 852488"/>
                <a:gd name="connsiteX97" fmla="*/ 494760 w 2314035"/>
                <a:gd name="connsiteY97" fmla="*/ 726281 h 852488"/>
                <a:gd name="connsiteX98" fmla="*/ 511429 w 2314035"/>
                <a:gd name="connsiteY98" fmla="*/ 719138 h 852488"/>
                <a:gd name="connsiteX99" fmla="*/ 518573 w 2314035"/>
                <a:gd name="connsiteY99" fmla="*/ 714375 h 852488"/>
                <a:gd name="connsiteX100" fmla="*/ 528098 w 2314035"/>
                <a:gd name="connsiteY100" fmla="*/ 711994 h 852488"/>
                <a:gd name="connsiteX101" fmla="*/ 556673 w 2314035"/>
                <a:gd name="connsiteY101" fmla="*/ 707231 h 852488"/>
                <a:gd name="connsiteX102" fmla="*/ 680498 w 2314035"/>
                <a:gd name="connsiteY102" fmla="*/ 704850 h 852488"/>
                <a:gd name="connsiteX103" fmla="*/ 690023 w 2314035"/>
                <a:gd name="connsiteY103" fmla="*/ 707231 h 852488"/>
                <a:gd name="connsiteX104" fmla="*/ 730504 w 2314035"/>
                <a:gd name="connsiteY104" fmla="*/ 709613 h 852488"/>
                <a:gd name="connsiteX105" fmla="*/ 763841 w 2314035"/>
                <a:gd name="connsiteY105" fmla="*/ 711994 h 852488"/>
                <a:gd name="connsiteX106" fmla="*/ 799560 w 2314035"/>
                <a:gd name="connsiteY106" fmla="*/ 716756 h 852488"/>
                <a:gd name="connsiteX107" fmla="*/ 813848 w 2314035"/>
                <a:gd name="connsiteY107" fmla="*/ 719138 h 852488"/>
                <a:gd name="connsiteX108" fmla="*/ 861473 w 2314035"/>
                <a:gd name="connsiteY108" fmla="*/ 728663 h 852488"/>
                <a:gd name="connsiteX109" fmla="*/ 873379 w 2314035"/>
                <a:gd name="connsiteY109" fmla="*/ 733425 h 852488"/>
                <a:gd name="connsiteX110" fmla="*/ 892429 w 2314035"/>
                <a:gd name="connsiteY110" fmla="*/ 738188 h 852488"/>
                <a:gd name="connsiteX111" fmla="*/ 906716 w 2314035"/>
                <a:gd name="connsiteY111" fmla="*/ 747713 h 852488"/>
                <a:gd name="connsiteX112" fmla="*/ 913860 w 2314035"/>
                <a:gd name="connsiteY112" fmla="*/ 750094 h 852488"/>
                <a:gd name="connsiteX113" fmla="*/ 930529 w 2314035"/>
                <a:gd name="connsiteY113" fmla="*/ 754856 h 852488"/>
                <a:gd name="connsiteX114" fmla="*/ 951960 w 2314035"/>
                <a:gd name="connsiteY114" fmla="*/ 766763 h 852488"/>
                <a:gd name="connsiteX115" fmla="*/ 978154 w 2314035"/>
                <a:gd name="connsiteY115" fmla="*/ 783431 h 852488"/>
                <a:gd name="connsiteX116" fmla="*/ 999585 w 2314035"/>
                <a:gd name="connsiteY116" fmla="*/ 790575 h 852488"/>
                <a:gd name="connsiteX117" fmla="*/ 1006729 w 2314035"/>
                <a:gd name="connsiteY117" fmla="*/ 797719 h 852488"/>
                <a:gd name="connsiteX118" fmla="*/ 1025779 w 2314035"/>
                <a:gd name="connsiteY118" fmla="*/ 812006 h 852488"/>
                <a:gd name="connsiteX119" fmla="*/ 1032923 w 2314035"/>
                <a:gd name="connsiteY119" fmla="*/ 821531 h 852488"/>
                <a:gd name="connsiteX120" fmla="*/ 1042448 w 2314035"/>
                <a:gd name="connsiteY120" fmla="*/ 831056 h 852488"/>
                <a:gd name="connsiteX121" fmla="*/ 1059116 w 2314035"/>
                <a:gd name="connsiteY121" fmla="*/ 852488 h 852488"/>
                <a:gd name="connsiteX122" fmla="*/ 1130554 w 2314035"/>
                <a:gd name="connsiteY122" fmla="*/ 850106 h 852488"/>
                <a:gd name="connsiteX123" fmla="*/ 1144841 w 2314035"/>
                <a:gd name="connsiteY123" fmla="*/ 835819 h 852488"/>
                <a:gd name="connsiteX124" fmla="*/ 1151985 w 2314035"/>
                <a:gd name="connsiteY124" fmla="*/ 833438 h 852488"/>
                <a:gd name="connsiteX125" fmla="*/ 1156748 w 2314035"/>
                <a:gd name="connsiteY125" fmla="*/ 826294 h 852488"/>
                <a:gd name="connsiteX126" fmla="*/ 1168654 w 2314035"/>
                <a:gd name="connsiteY126" fmla="*/ 823913 h 852488"/>
                <a:gd name="connsiteX127" fmla="*/ 1175798 w 2314035"/>
                <a:gd name="connsiteY127" fmla="*/ 821531 h 852488"/>
                <a:gd name="connsiteX128" fmla="*/ 1249616 w 2314035"/>
                <a:gd name="connsiteY128" fmla="*/ 821531 h 852488"/>
                <a:gd name="connsiteX129" fmla="*/ 1259141 w 2314035"/>
                <a:gd name="connsiteY129" fmla="*/ 819150 h 852488"/>
                <a:gd name="connsiteX130" fmla="*/ 1263904 w 2314035"/>
                <a:gd name="connsiteY130" fmla="*/ 812006 h 852488"/>
                <a:gd name="connsiteX131" fmla="*/ 1271048 w 2314035"/>
                <a:gd name="connsiteY131" fmla="*/ 809625 h 852488"/>
                <a:gd name="connsiteX132" fmla="*/ 1278191 w 2314035"/>
                <a:gd name="connsiteY132" fmla="*/ 804863 h 852488"/>
                <a:gd name="connsiteX133" fmla="*/ 1280573 w 2314035"/>
                <a:gd name="connsiteY133" fmla="*/ 797719 h 852488"/>
                <a:gd name="connsiteX134" fmla="*/ 1294860 w 2314035"/>
                <a:gd name="connsiteY134" fmla="*/ 792956 h 852488"/>
                <a:gd name="connsiteX135" fmla="*/ 1297241 w 2314035"/>
                <a:gd name="connsiteY135" fmla="*/ 785813 h 852488"/>
                <a:gd name="connsiteX136" fmla="*/ 1304385 w 2314035"/>
                <a:gd name="connsiteY136" fmla="*/ 783431 h 852488"/>
                <a:gd name="connsiteX137" fmla="*/ 1313910 w 2314035"/>
                <a:gd name="connsiteY137" fmla="*/ 778669 h 852488"/>
                <a:gd name="connsiteX138" fmla="*/ 1323435 w 2314035"/>
                <a:gd name="connsiteY138" fmla="*/ 769144 h 852488"/>
                <a:gd name="connsiteX139" fmla="*/ 1330579 w 2314035"/>
                <a:gd name="connsiteY139" fmla="*/ 766763 h 852488"/>
                <a:gd name="connsiteX140" fmla="*/ 1352010 w 2314035"/>
                <a:gd name="connsiteY140" fmla="*/ 754856 h 852488"/>
                <a:gd name="connsiteX141" fmla="*/ 1368679 w 2314035"/>
                <a:gd name="connsiteY141" fmla="*/ 750094 h 852488"/>
                <a:gd name="connsiteX142" fmla="*/ 1375823 w 2314035"/>
                <a:gd name="connsiteY142" fmla="*/ 745331 h 852488"/>
                <a:gd name="connsiteX143" fmla="*/ 1382966 w 2314035"/>
                <a:gd name="connsiteY143" fmla="*/ 742950 h 852488"/>
                <a:gd name="connsiteX144" fmla="*/ 1416304 w 2314035"/>
                <a:gd name="connsiteY144" fmla="*/ 738188 h 852488"/>
                <a:gd name="connsiteX145" fmla="*/ 1425829 w 2314035"/>
                <a:gd name="connsiteY145" fmla="*/ 735806 h 852488"/>
                <a:gd name="connsiteX146" fmla="*/ 1452023 w 2314035"/>
                <a:gd name="connsiteY146" fmla="*/ 728663 h 852488"/>
                <a:gd name="connsiteX147" fmla="*/ 1490123 w 2314035"/>
                <a:gd name="connsiteY147" fmla="*/ 726281 h 852488"/>
                <a:gd name="connsiteX148" fmla="*/ 1516316 w 2314035"/>
                <a:gd name="connsiteY148" fmla="*/ 728663 h 852488"/>
                <a:gd name="connsiteX149" fmla="*/ 1523460 w 2314035"/>
                <a:gd name="connsiteY149" fmla="*/ 731044 h 852488"/>
                <a:gd name="connsiteX150" fmla="*/ 1561560 w 2314035"/>
                <a:gd name="connsiteY150" fmla="*/ 728663 h 852488"/>
                <a:gd name="connsiteX151" fmla="*/ 1580610 w 2314035"/>
                <a:gd name="connsiteY151" fmla="*/ 723900 h 852488"/>
                <a:gd name="connsiteX152" fmla="*/ 1590135 w 2314035"/>
                <a:gd name="connsiteY152" fmla="*/ 719138 h 852488"/>
                <a:gd name="connsiteX153" fmla="*/ 1599660 w 2314035"/>
                <a:gd name="connsiteY153" fmla="*/ 716756 h 852488"/>
                <a:gd name="connsiteX154" fmla="*/ 1606804 w 2314035"/>
                <a:gd name="connsiteY154" fmla="*/ 714375 h 852488"/>
                <a:gd name="connsiteX155" fmla="*/ 1628235 w 2314035"/>
                <a:gd name="connsiteY155" fmla="*/ 704850 h 852488"/>
                <a:gd name="connsiteX156" fmla="*/ 1642523 w 2314035"/>
                <a:gd name="connsiteY156" fmla="*/ 700088 h 852488"/>
                <a:gd name="connsiteX157" fmla="*/ 1649666 w 2314035"/>
                <a:gd name="connsiteY157" fmla="*/ 702469 h 852488"/>
                <a:gd name="connsiteX158" fmla="*/ 1661573 w 2314035"/>
                <a:gd name="connsiteY158" fmla="*/ 716756 h 852488"/>
                <a:gd name="connsiteX159" fmla="*/ 1668716 w 2314035"/>
                <a:gd name="connsiteY159" fmla="*/ 723900 h 852488"/>
                <a:gd name="connsiteX160" fmla="*/ 1683004 w 2314035"/>
                <a:gd name="connsiteY160" fmla="*/ 733425 h 852488"/>
                <a:gd name="connsiteX161" fmla="*/ 1690148 w 2314035"/>
                <a:gd name="connsiteY161" fmla="*/ 740569 h 852488"/>
                <a:gd name="connsiteX162" fmla="*/ 1711579 w 2314035"/>
                <a:gd name="connsiteY162" fmla="*/ 742950 h 852488"/>
                <a:gd name="connsiteX163" fmla="*/ 1721104 w 2314035"/>
                <a:gd name="connsiteY163" fmla="*/ 745331 h 852488"/>
                <a:gd name="connsiteX164" fmla="*/ 1728248 w 2314035"/>
                <a:gd name="connsiteY164" fmla="*/ 747713 h 852488"/>
                <a:gd name="connsiteX165" fmla="*/ 1742535 w 2314035"/>
                <a:gd name="connsiteY165" fmla="*/ 750094 h 852488"/>
                <a:gd name="connsiteX166" fmla="*/ 1761585 w 2314035"/>
                <a:gd name="connsiteY166" fmla="*/ 757238 h 852488"/>
                <a:gd name="connsiteX167" fmla="*/ 1773491 w 2314035"/>
                <a:gd name="connsiteY167" fmla="*/ 759619 h 852488"/>
                <a:gd name="connsiteX168" fmla="*/ 1816354 w 2314035"/>
                <a:gd name="connsiteY168" fmla="*/ 764381 h 852488"/>
                <a:gd name="connsiteX169" fmla="*/ 1828260 w 2314035"/>
                <a:gd name="connsiteY169" fmla="*/ 766763 h 852488"/>
                <a:gd name="connsiteX170" fmla="*/ 1849691 w 2314035"/>
                <a:gd name="connsiteY170" fmla="*/ 776288 h 852488"/>
                <a:gd name="connsiteX171" fmla="*/ 1868741 w 2314035"/>
                <a:gd name="connsiteY171" fmla="*/ 788194 h 852488"/>
                <a:gd name="connsiteX172" fmla="*/ 1878266 w 2314035"/>
                <a:gd name="connsiteY172" fmla="*/ 795338 h 852488"/>
                <a:gd name="connsiteX173" fmla="*/ 1890173 w 2314035"/>
                <a:gd name="connsiteY173" fmla="*/ 797719 h 852488"/>
                <a:gd name="connsiteX174" fmla="*/ 1904460 w 2314035"/>
                <a:gd name="connsiteY174" fmla="*/ 807244 h 852488"/>
                <a:gd name="connsiteX175" fmla="*/ 1916366 w 2314035"/>
                <a:gd name="connsiteY175" fmla="*/ 816769 h 852488"/>
                <a:gd name="connsiteX176" fmla="*/ 1925891 w 2314035"/>
                <a:gd name="connsiteY176" fmla="*/ 823913 h 852488"/>
                <a:gd name="connsiteX177" fmla="*/ 1930654 w 2314035"/>
                <a:gd name="connsiteY177" fmla="*/ 831056 h 852488"/>
                <a:gd name="connsiteX178" fmla="*/ 1987804 w 2314035"/>
                <a:gd name="connsiteY178" fmla="*/ 828675 h 852488"/>
                <a:gd name="connsiteX179" fmla="*/ 1999710 w 2314035"/>
                <a:gd name="connsiteY179" fmla="*/ 826294 h 852488"/>
                <a:gd name="connsiteX180" fmla="*/ 2006854 w 2314035"/>
                <a:gd name="connsiteY180" fmla="*/ 823913 h 852488"/>
                <a:gd name="connsiteX181" fmla="*/ 2025904 w 2314035"/>
                <a:gd name="connsiteY181" fmla="*/ 819150 h 852488"/>
                <a:gd name="connsiteX182" fmla="*/ 2035429 w 2314035"/>
                <a:gd name="connsiteY182" fmla="*/ 814388 h 852488"/>
                <a:gd name="connsiteX183" fmla="*/ 2042573 w 2314035"/>
                <a:gd name="connsiteY183" fmla="*/ 812006 h 852488"/>
                <a:gd name="connsiteX184" fmla="*/ 2049716 w 2314035"/>
                <a:gd name="connsiteY184" fmla="*/ 807244 h 852488"/>
                <a:gd name="connsiteX185" fmla="*/ 2066385 w 2314035"/>
                <a:gd name="connsiteY185" fmla="*/ 802481 h 852488"/>
                <a:gd name="connsiteX186" fmla="*/ 2097341 w 2314035"/>
                <a:gd name="connsiteY186" fmla="*/ 790575 h 852488"/>
                <a:gd name="connsiteX187" fmla="*/ 2106866 w 2314035"/>
                <a:gd name="connsiteY187" fmla="*/ 783431 h 852488"/>
                <a:gd name="connsiteX188" fmla="*/ 2125916 w 2314035"/>
                <a:gd name="connsiteY188" fmla="*/ 773906 h 852488"/>
                <a:gd name="connsiteX189" fmla="*/ 2142585 w 2314035"/>
                <a:gd name="connsiteY189" fmla="*/ 766763 h 852488"/>
                <a:gd name="connsiteX190" fmla="*/ 2156873 w 2314035"/>
                <a:gd name="connsiteY190" fmla="*/ 759619 h 852488"/>
                <a:gd name="connsiteX191" fmla="*/ 2173541 w 2314035"/>
                <a:gd name="connsiteY191" fmla="*/ 754856 h 852488"/>
                <a:gd name="connsiteX192" fmla="*/ 2202116 w 2314035"/>
                <a:gd name="connsiteY192" fmla="*/ 750094 h 852488"/>
                <a:gd name="connsiteX193" fmla="*/ 2211641 w 2314035"/>
                <a:gd name="connsiteY193" fmla="*/ 747713 h 852488"/>
                <a:gd name="connsiteX194" fmla="*/ 2225929 w 2314035"/>
                <a:gd name="connsiteY194" fmla="*/ 745331 h 852488"/>
                <a:gd name="connsiteX195" fmla="*/ 2256885 w 2314035"/>
                <a:gd name="connsiteY195" fmla="*/ 740569 h 852488"/>
                <a:gd name="connsiteX196" fmla="*/ 2271173 w 2314035"/>
                <a:gd name="connsiteY196" fmla="*/ 714375 h 852488"/>
                <a:gd name="connsiteX197" fmla="*/ 2287841 w 2314035"/>
                <a:gd name="connsiteY197" fmla="*/ 683419 h 852488"/>
                <a:gd name="connsiteX198" fmla="*/ 2294985 w 2314035"/>
                <a:gd name="connsiteY198" fmla="*/ 659606 h 852488"/>
                <a:gd name="connsiteX199" fmla="*/ 2299748 w 2314035"/>
                <a:gd name="connsiteY199" fmla="*/ 642938 h 852488"/>
                <a:gd name="connsiteX200" fmla="*/ 2302129 w 2314035"/>
                <a:gd name="connsiteY200" fmla="*/ 628650 h 852488"/>
                <a:gd name="connsiteX201" fmla="*/ 2304510 w 2314035"/>
                <a:gd name="connsiteY201" fmla="*/ 616744 h 852488"/>
                <a:gd name="connsiteX202" fmla="*/ 2309273 w 2314035"/>
                <a:gd name="connsiteY202" fmla="*/ 588169 h 852488"/>
                <a:gd name="connsiteX203" fmla="*/ 2311654 w 2314035"/>
                <a:gd name="connsiteY203" fmla="*/ 561975 h 852488"/>
                <a:gd name="connsiteX204" fmla="*/ 2314035 w 2314035"/>
                <a:gd name="connsiteY204" fmla="*/ 554831 h 852488"/>
                <a:gd name="connsiteX205" fmla="*/ 2311654 w 2314035"/>
                <a:gd name="connsiteY205" fmla="*/ 542925 h 852488"/>
                <a:gd name="connsiteX206" fmla="*/ 2302129 w 2314035"/>
                <a:gd name="connsiteY206" fmla="*/ 519113 h 852488"/>
                <a:gd name="connsiteX207" fmla="*/ 2299748 w 2314035"/>
                <a:gd name="connsiteY207" fmla="*/ 504825 h 852488"/>
                <a:gd name="connsiteX208" fmla="*/ 2294985 w 2314035"/>
                <a:gd name="connsiteY208" fmla="*/ 490538 h 852488"/>
                <a:gd name="connsiteX209" fmla="*/ 2292604 w 2314035"/>
                <a:gd name="connsiteY209" fmla="*/ 459581 h 852488"/>
                <a:gd name="connsiteX210" fmla="*/ 2290223 w 2314035"/>
                <a:gd name="connsiteY210" fmla="*/ 447675 h 852488"/>
                <a:gd name="connsiteX211" fmla="*/ 2287841 w 2314035"/>
                <a:gd name="connsiteY211" fmla="*/ 428625 h 852488"/>
                <a:gd name="connsiteX212" fmla="*/ 2268791 w 2314035"/>
                <a:gd name="connsiteY212" fmla="*/ 338138 h 852488"/>
                <a:gd name="connsiteX213" fmla="*/ 2261648 w 2314035"/>
                <a:gd name="connsiteY213" fmla="*/ 333375 h 852488"/>
                <a:gd name="connsiteX214" fmla="*/ 2249741 w 2314035"/>
                <a:gd name="connsiteY214" fmla="*/ 319088 h 852488"/>
                <a:gd name="connsiteX215" fmla="*/ 2235454 w 2314035"/>
                <a:gd name="connsiteY215" fmla="*/ 311944 h 852488"/>
                <a:gd name="connsiteX216" fmla="*/ 2216404 w 2314035"/>
                <a:gd name="connsiteY216" fmla="*/ 292894 h 852488"/>
                <a:gd name="connsiteX217" fmla="*/ 2204498 w 2314035"/>
                <a:gd name="connsiteY217" fmla="*/ 278606 h 852488"/>
                <a:gd name="connsiteX218" fmla="*/ 2197354 w 2314035"/>
                <a:gd name="connsiteY218" fmla="*/ 257175 h 852488"/>
                <a:gd name="connsiteX219" fmla="*/ 2192591 w 2314035"/>
                <a:gd name="connsiteY219" fmla="*/ 240506 h 852488"/>
                <a:gd name="connsiteX220" fmla="*/ 2183066 w 2314035"/>
                <a:gd name="connsiteY220" fmla="*/ 223838 h 852488"/>
                <a:gd name="connsiteX221" fmla="*/ 2175923 w 2314035"/>
                <a:gd name="connsiteY221" fmla="*/ 200025 h 852488"/>
                <a:gd name="connsiteX222" fmla="*/ 2173541 w 2314035"/>
                <a:gd name="connsiteY222" fmla="*/ 190500 h 852488"/>
                <a:gd name="connsiteX223" fmla="*/ 2166398 w 2314035"/>
                <a:gd name="connsiteY223" fmla="*/ 180975 h 852488"/>
                <a:gd name="connsiteX224" fmla="*/ 2164016 w 2314035"/>
                <a:gd name="connsiteY224" fmla="*/ 173831 h 852488"/>
                <a:gd name="connsiteX225" fmla="*/ 2144966 w 2314035"/>
                <a:gd name="connsiteY225" fmla="*/ 152400 h 852488"/>
                <a:gd name="connsiteX226" fmla="*/ 2125916 w 2314035"/>
                <a:gd name="connsiteY226" fmla="*/ 130969 h 852488"/>
                <a:gd name="connsiteX227" fmla="*/ 2130679 w 2314035"/>
                <a:gd name="connsiteY227" fmla="*/ 121444 h 852488"/>
                <a:gd name="connsiteX228" fmla="*/ 2161635 w 2314035"/>
                <a:gd name="connsiteY228" fmla="*/ 92869 h 852488"/>
                <a:gd name="connsiteX229" fmla="*/ 2166398 w 2314035"/>
                <a:gd name="connsiteY229" fmla="*/ 83344 h 852488"/>
                <a:gd name="connsiteX230" fmla="*/ 2161635 w 2314035"/>
                <a:gd name="connsiteY230" fmla="*/ 76200 h 852488"/>
                <a:gd name="connsiteX231" fmla="*/ 2154491 w 2314035"/>
                <a:gd name="connsiteY231" fmla="*/ 66675 h 852488"/>
                <a:gd name="connsiteX232" fmla="*/ 2128298 w 2314035"/>
                <a:gd name="connsiteY232" fmla="*/ 59531 h 852488"/>
                <a:gd name="connsiteX233" fmla="*/ 2121154 w 2314035"/>
                <a:gd name="connsiteY233" fmla="*/ 54769 h 852488"/>
                <a:gd name="connsiteX234" fmla="*/ 2111629 w 2314035"/>
                <a:gd name="connsiteY234" fmla="*/ 52388 h 852488"/>
                <a:gd name="connsiteX235" fmla="*/ 2049716 w 2314035"/>
                <a:gd name="connsiteY235" fmla="*/ 54769 h 852488"/>
                <a:gd name="connsiteX236" fmla="*/ 2040191 w 2314035"/>
                <a:gd name="connsiteY236" fmla="*/ 57150 h 852488"/>
                <a:gd name="connsiteX237" fmla="*/ 2021141 w 2314035"/>
                <a:gd name="connsiteY237" fmla="*/ 61913 h 852488"/>
                <a:gd name="connsiteX238" fmla="*/ 2009235 w 2314035"/>
                <a:gd name="connsiteY238" fmla="*/ 66675 h 852488"/>
                <a:gd name="connsiteX239" fmla="*/ 2002091 w 2314035"/>
                <a:gd name="connsiteY239" fmla="*/ 71438 h 852488"/>
                <a:gd name="connsiteX240" fmla="*/ 1983041 w 2314035"/>
                <a:gd name="connsiteY240" fmla="*/ 78581 h 852488"/>
                <a:gd name="connsiteX241" fmla="*/ 1966373 w 2314035"/>
                <a:gd name="connsiteY241" fmla="*/ 90488 h 852488"/>
                <a:gd name="connsiteX242" fmla="*/ 1954466 w 2314035"/>
                <a:gd name="connsiteY242" fmla="*/ 97631 h 852488"/>
                <a:gd name="connsiteX243" fmla="*/ 1944941 w 2314035"/>
                <a:gd name="connsiteY243" fmla="*/ 104775 h 852488"/>
                <a:gd name="connsiteX244" fmla="*/ 1930654 w 2314035"/>
                <a:gd name="connsiteY244" fmla="*/ 114300 h 852488"/>
                <a:gd name="connsiteX245" fmla="*/ 1916366 w 2314035"/>
                <a:gd name="connsiteY245" fmla="*/ 119063 h 852488"/>
                <a:gd name="connsiteX246" fmla="*/ 1909223 w 2314035"/>
                <a:gd name="connsiteY246" fmla="*/ 121444 h 852488"/>
                <a:gd name="connsiteX247" fmla="*/ 1894935 w 2314035"/>
                <a:gd name="connsiteY247" fmla="*/ 123825 h 852488"/>
                <a:gd name="connsiteX248" fmla="*/ 1885410 w 2314035"/>
                <a:gd name="connsiteY248" fmla="*/ 126206 h 852488"/>
                <a:gd name="connsiteX249" fmla="*/ 1859216 w 2314035"/>
                <a:gd name="connsiteY249" fmla="*/ 128588 h 852488"/>
                <a:gd name="connsiteX250" fmla="*/ 1818735 w 2314035"/>
                <a:gd name="connsiteY250" fmla="*/ 133350 h 852488"/>
                <a:gd name="connsiteX251" fmla="*/ 1806829 w 2314035"/>
                <a:gd name="connsiteY251" fmla="*/ 138113 h 852488"/>
                <a:gd name="connsiteX252" fmla="*/ 1775873 w 2314035"/>
                <a:gd name="connsiteY252" fmla="*/ 142875 h 852488"/>
                <a:gd name="connsiteX253" fmla="*/ 1735391 w 2314035"/>
                <a:gd name="connsiteY253" fmla="*/ 150019 h 852488"/>
                <a:gd name="connsiteX254" fmla="*/ 1480598 w 2314035"/>
                <a:gd name="connsiteY254" fmla="*/ 152400 h 852488"/>
                <a:gd name="connsiteX255" fmla="*/ 1473454 w 2314035"/>
                <a:gd name="connsiteY255" fmla="*/ 150019 h 852488"/>
                <a:gd name="connsiteX256" fmla="*/ 1461548 w 2314035"/>
                <a:gd name="connsiteY256" fmla="*/ 147638 h 852488"/>
                <a:gd name="connsiteX257" fmla="*/ 1375823 w 2314035"/>
                <a:gd name="connsiteY257" fmla="*/ 150019 h 852488"/>
                <a:gd name="connsiteX258" fmla="*/ 1368679 w 2314035"/>
                <a:gd name="connsiteY258" fmla="*/ 152400 h 852488"/>
                <a:gd name="connsiteX259" fmla="*/ 1354391 w 2314035"/>
                <a:gd name="connsiteY259" fmla="*/ 154781 h 852488"/>
                <a:gd name="connsiteX260" fmla="*/ 1342485 w 2314035"/>
                <a:gd name="connsiteY260" fmla="*/ 157163 h 852488"/>
                <a:gd name="connsiteX261" fmla="*/ 1292479 w 2314035"/>
                <a:gd name="connsiteY261" fmla="*/ 152400 h 852488"/>
                <a:gd name="connsiteX262" fmla="*/ 1271048 w 2314035"/>
                <a:gd name="connsiteY262" fmla="*/ 150019 h 852488"/>
                <a:gd name="connsiteX263" fmla="*/ 1259141 w 2314035"/>
                <a:gd name="connsiteY263" fmla="*/ 147638 h 852488"/>
                <a:gd name="connsiteX264" fmla="*/ 1194848 w 2314035"/>
                <a:gd name="connsiteY264" fmla="*/ 140494 h 852488"/>
                <a:gd name="connsiteX265" fmla="*/ 1140079 w 2314035"/>
                <a:gd name="connsiteY265" fmla="*/ 147638 h 852488"/>
                <a:gd name="connsiteX0" fmla="*/ 1138204 w 2312160"/>
                <a:gd name="connsiteY0" fmla="*/ 147638 h 852488"/>
                <a:gd name="connsiteX1" fmla="*/ 990566 w 2312160"/>
                <a:gd name="connsiteY1" fmla="*/ 152400 h 852488"/>
                <a:gd name="connsiteX2" fmla="*/ 973898 w 2312160"/>
                <a:gd name="connsiteY2" fmla="*/ 159544 h 852488"/>
                <a:gd name="connsiteX3" fmla="*/ 959610 w 2312160"/>
                <a:gd name="connsiteY3" fmla="*/ 164306 h 852488"/>
                <a:gd name="connsiteX4" fmla="*/ 885791 w 2312160"/>
                <a:gd name="connsiteY4" fmla="*/ 166688 h 852488"/>
                <a:gd name="connsiteX5" fmla="*/ 866741 w 2312160"/>
                <a:gd name="connsiteY5" fmla="*/ 164306 h 852488"/>
                <a:gd name="connsiteX6" fmla="*/ 859598 w 2312160"/>
                <a:gd name="connsiteY6" fmla="*/ 161925 h 852488"/>
                <a:gd name="connsiteX7" fmla="*/ 826260 w 2312160"/>
                <a:gd name="connsiteY7" fmla="*/ 169069 h 852488"/>
                <a:gd name="connsiteX8" fmla="*/ 792923 w 2312160"/>
                <a:gd name="connsiteY8" fmla="*/ 164306 h 852488"/>
                <a:gd name="connsiteX9" fmla="*/ 776254 w 2312160"/>
                <a:gd name="connsiteY9" fmla="*/ 152400 h 852488"/>
                <a:gd name="connsiteX10" fmla="*/ 771491 w 2312160"/>
                <a:gd name="connsiteY10" fmla="*/ 145256 h 852488"/>
                <a:gd name="connsiteX11" fmla="*/ 757204 w 2312160"/>
                <a:gd name="connsiteY11" fmla="*/ 135731 h 852488"/>
                <a:gd name="connsiteX12" fmla="*/ 747679 w 2312160"/>
                <a:gd name="connsiteY12" fmla="*/ 130969 h 852488"/>
                <a:gd name="connsiteX13" fmla="*/ 738154 w 2312160"/>
                <a:gd name="connsiteY13" fmla="*/ 123825 h 852488"/>
                <a:gd name="connsiteX14" fmla="*/ 731010 w 2312160"/>
                <a:gd name="connsiteY14" fmla="*/ 119063 h 852488"/>
                <a:gd name="connsiteX15" fmla="*/ 716723 w 2312160"/>
                <a:gd name="connsiteY15" fmla="*/ 107156 h 852488"/>
                <a:gd name="connsiteX16" fmla="*/ 688148 w 2312160"/>
                <a:gd name="connsiteY16" fmla="*/ 92869 h 852488"/>
                <a:gd name="connsiteX17" fmla="*/ 673860 w 2312160"/>
                <a:gd name="connsiteY17" fmla="*/ 85725 h 852488"/>
                <a:gd name="connsiteX18" fmla="*/ 654810 w 2312160"/>
                <a:gd name="connsiteY18" fmla="*/ 76200 h 852488"/>
                <a:gd name="connsiteX19" fmla="*/ 645285 w 2312160"/>
                <a:gd name="connsiteY19" fmla="*/ 69056 h 852488"/>
                <a:gd name="connsiteX20" fmla="*/ 628616 w 2312160"/>
                <a:gd name="connsiteY20" fmla="*/ 61913 h 852488"/>
                <a:gd name="connsiteX21" fmla="*/ 602423 w 2312160"/>
                <a:gd name="connsiteY21" fmla="*/ 45244 h 852488"/>
                <a:gd name="connsiteX22" fmla="*/ 590516 w 2312160"/>
                <a:gd name="connsiteY22" fmla="*/ 35719 h 852488"/>
                <a:gd name="connsiteX23" fmla="*/ 578610 w 2312160"/>
                <a:gd name="connsiteY23" fmla="*/ 23813 h 852488"/>
                <a:gd name="connsiteX24" fmla="*/ 564323 w 2312160"/>
                <a:gd name="connsiteY24" fmla="*/ 11906 h 852488"/>
                <a:gd name="connsiteX25" fmla="*/ 554798 w 2312160"/>
                <a:gd name="connsiteY25" fmla="*/ 4763 h 852488"/>
                <a:gd name="connsiteX26" fmla="*/ 540510 w 2312160"/>
                <a:gd name="connsiteY26" fmla="*/ 0 h 852488"/>
                <a:gd name="connsiteX27" fmla="*/ 492885 w 2312160"/>
                <a:gd name="connsiteY27" fmla="*/ 7144 h 852488"/>
                <a:gd name="connsiteX28" fmla="*/ 485741 w 2312160"/>
                <a:gd name="connsiteY28" fmla="*/ 11906 h 852488"/>
                <a:gd name="connsiteX29" fmla="*/ 480979 w 2312160"/>
                <a:gd name="connsiteY29" fmla="*/ 19050 h 852488"/>
                <a:gd name="connsiteX30" fmla="*/ 447641 w 2312160"/>
                <a:gd name="connsiteY30" fmla="*/ 21431 h 852488"/>
                <a:gd name="connsiteX31" fmla="*/ 440498 w 2312160"/>
                <a:gd name="connsiteY31" fmla="*/ 19050 h 852488"/>
                <a:gd name="connsiteX32" fmla="*/ 430973 w 2312160"/>
                <a:gd name="connsiteY32" fmla="*/ 14288 h 852488"/>
                <a:gd name="connsiteX33" fmla="*/ 414304 w 2312160"/>
                <a:gd name="connsiteY33" fmla="*/ 11906 h 852488"/>
                <a:gd name="connsiteX34" fmla="*/ 404779 w 2312160"/>
                <a:gd name="connsiteY34" fmla="*/ 7144 h 852488"/>
                <a:gd name="connsiteX35" fmla="*/ 388110 w 2312160"/>
                <a:gd name="connsiteY35" fmla="*/ 2381 h 852488"/>
                <a:gd name="connsiteX36" fmla="*/ 380966 w 2312160"/>
                <a:gd name="connsiteY36" fmla="*/ 0 h 852488"/>
                <a:gd name="connsiteX37" fmla="*/ 338104 w 2312160"/>
                <a:gd name="connsiteY37" fmla="*/ 4763 h 852488"/>
                <a:gd name="connsiteX38" fmla="*/ 333341 w 2312160"/>
                <a:gd name="connsiteY38" fmla="*/ 11906 h 852488"/>
                <a:gd name="connsiteX39" fmla="*/ 319054 w 2312160"/>
                <a:gd name="connsiteY39" fmla="*/ 23813 h 852488"/>
                <a:gd name="connsiteX40" fmla="*/ 314291 w 2312160"/>
                <a:gd name="connsiteY40" fmla="*/ 30956 h 852488"/>
                <a:gd name="connsiteX41" fmla="*/ 285716 w 2312160"/>
                <a:gd name="connsiteY41" fmla="*/ 57150 h 852488"/>
                <a:gd name="connsiteX42" fmla="*/ 278573 w 2312160"/>
                <a:gd name="connsiteY42" fmla="*/ 59531 h 852488"/>
                <a:gd name="connsiteX43" fmla="*/ 266666 w 2312160"/>
                <a:gd name="connsiteY43" fmla="*/ 69056 h 852488"/>
                <a:gd name="connsiteX44" fmla="*/ 259523 w 2312160"/>
                <a:gd name="connsiteY44" fmla="*/ 73819 h 852488"/>
                <a:gd name="connsiteX45" fmla="*/ 216660 w 2312160"/>
                <a:gd name="connsiteY45" fmla="*/ 78581 h 852488"/>
                <a:gd name="connsiteX46" fmla="*/ 178560 w 2312160"/>
                <a:gd name="connsiteY46" fmla="*/ 83344 h 852488"/>
                <a:gd name="connsiteX47" fmla="*/ 164273 w 2312160"/>
                <a:gd name="connsiteY47" fmla="*/ 88106 h 852488"/>
                <a:gd name="connsiteX48" fmla="*/ 149985 w 2312160"/>
                <a:gd name="connsiteY48" fmla="*/ 95250 h 852488"/>
                <a:gd name="connsiteX49" fmla="*/ 145223 w 2312160"/>
                <a:gd name="connsiteY49" fmla="*/ 104775 h 852488"/>
                <a:gd name="connsiteX50" fmla="*/ 138079 w 2312160"/>
                <a:gd name="connsiteY50" fmla="*/ 107156 h 852488"/>
                <a:gd name="connsiteX51" fmla="*/ 130935 w 2312160"/>
                <a:gd name="connsiteY51" fmla="*/ 111919 h 852488"/>
                <a:gd name="connsiteX52" fmla="*/ 123791 w 2312160"/>
                <a:gd name="connsiteY52" fmla="*/ 121444 h 852488"/>
                <a:gd name="connsiteX53" fmla="*/ 116648 w 2312160"/>
                <a:gd name="connsiteY53" fmla="*/ 128588 h 852488"/>
                <a:gd name="connsiteX54" fmla="*/ 107123 w 2312160"/>
                <a:gd name="connsiteY54" fmla="*/ 142875 h 852488"/>
                <a:gd name="connsiteX55" fmla="*/ 102360 w 2312160"/>
                <a:gd name="connsiteY55" fmla="*/ 150019 h 852488"/>
                <a:gd name="connsiteX56" fmla="*/ 97598 w 2312160"/>
                <a:gd name="connsiteY56" fmla="*/ 157163 h 852488"/>
                <a:gd name="connsiteX57" fmla="*/ 90454 w 2312160"/>
                <a:gd name="connsiteY57" fmla="*/ 171450 h 852488"/>
                <a:gd name="connsiteX58" fmla="*/ 88073 w 2312160"/>
                <a:gd name="connsiteY58" fmla="*/ 178594 h 852488"/>
                <a:gd name="connsiteX59" fmla="*/ 78548 w 2312160"/>
                <a:gd name="connsiteY59" fmla="*/ 192881 h 852488"/>
                <a:gd name="connsiteX60" fmla="*/ 73785 w 2312160"/>
                <a:gd name="connsiteY60" fmla="*/ 202406 h 852488"/>
                <a:gd name="connsiteX61" fmla="*/ 69023 w 2312160"/>
                <a:gd name="connsiteY61" fmla="*/ 223838 h 852488"/>
                <a:gd name="connsiteX62" fmla="*/ 66641 w 2312160"/>
                <a:gd name="connsiteY62" fmla="*/ 266700 h 852488"/>
                <a:gd name="connsiteX63" fmla="*/ 2348 w 2312160"/>
                <a:gd name="connsiteY63" fmla="*/ 297656 h 852488"/>
                <a:gd name="connsiteX64" fmla="*/ 14254 w 2312160"/>
                <a:gd name="connsiteY64" fmla="*/ 321469 h 852488"/>
                <a:gd name="connsiteX65" fmla="*/ 16635 w 2312160"/>
                <a:gd name="connsiteY65" fmla="*/ 330994 h 852488"/>
                <a:gd name="connsiteX66" fmla="*/ 30923 w 2312160"/>
                <a:gd name="connsiteY66" fmla="*/ 345281 h 852488"/>
                <a:gd name="connsiteX67" fmla="*/ 35685 w 2312160"/>
                <a:gd name="connsiteY67" fmla="*/ 366713 h 852488"/>
                <a:gd name="connsiteX68" fmla="*/ 40448 w 2312160"/>
                <a:gd name="connsiteY68" fmla="*/ 381000 h 852488"/>
                <a:gd name="connsiteX69" fmla="*/ 42829 w 2312160"/>
                <a:gd name="connsiteY69" fmla="*/ 402431 h 852488"/>
                <a:gd name="connsiteX70" fmla="*/ 47591 w 2312160"/>
                <a:gd name="connsiteY70" fmla="*/ 414338 h 852488"/>
                <a:gd name="connsiteX71" fmla="*/ 49973 w 2312160"/>
                <a:gd name="connsiteY71" fmla="*/ 450056 h 852488"/>
                <a:gd name="connsiteX72" fmla="*/ 52354 w 2312160"/>
                <a:gd name="connsiteY72" fmla="*/ 619125 h 852488"/>
                <a:gd name="connsiteX73" fmla="*/ 59498 w 2312160"/>
                <a:gd name="connsiteY73" fmla="*/ 659606 h 852488"/>
                <a:gd name="connsiteX74" fmla="*/ 66641 w 2312160"/>
                <a:gd name="connsiteY74" fmla="*/ 678656 h 852488"/>
                <a:gd name="connsiteX75" fmla="*/ 76166 w 2312160"/>
                <a:gd name="connsiteY75" fmla="*/ 690563 h 852488"/>
                <a:gd name="connsiteX76" fmla="*/ 111885 w 2312160"/>
                <a:gd name="connsiteY76" fmla="*/ 692944 h 852488"/>
                <a:gd name="connsiteX77" fmla="*/ 119029 w 2312160"/>
                <a:gd name="connsiteY77" fmla="*/ 695325 h 852488"/>
                <a:gd name="connsiteX78" fmla="*/ 128554 w 2312160"/>
                <a:gd name="connsiteY78" fmla="*/ 700088 h 852488"/>
                <a:gd name="connsiteX79" fmla="*/ 147604 w 2312160"/>
                <a:gd name="connsiteY79" fmla="*/ 707231 h 852488"/>
                <a:gd name="connsiteX80" fmla="*/ 154748 w 2312160"/>
                <a:gd name="connsiteY80" fmla="*/ 714375 h 852488"/>
                <a:gd name="connsiteX81" fmla="*/ 166654 w 2312160"/>
                <a:gd name="connsiteY81" fmla="*/ 723900 h 852488"/>
                <a:gd name="connsiteX82" fmla="*/ 173798 w 2312160"/>
                <a:gd name="connsiteY82" fmla="*/ 733425 h 852488"/>
                <a:gd name="connsiteX83" fmla="*/ 176179 w 2312160"/>
                <a:gd name="connsiteY83" fmla="*/ 740569 h 852488"/>
                <a:gd name="connsiteX84" fmla="*/ 183323 w 2312160"/>
                <a:gd name="connsiteY84" fmla="*/ 745331 h 852488"/>
                <a:gd name="connsiteX85" fmla="*/ 214279 w 2312160"/>
                <a:gd name="connsiteY85" fmla="*/ 750094 h 852488"/>
                <a:gd name="connsiteX86" fmla="*/ 238091 w 2312160"/>
                <a:gd name="connsiteY86" fmla="*/ 757238 h 852488"/>
                <a:gd name="connsiteX87" fmla="*/ 257141 w 2312160"/>
                <a:gd name="connsiteY87" fmla="*/ 759619 h 852488"/>
                <a:gd name="connsiteX88" fmla="*/ 273810 w 2312160"/>
                <a:gd name="connsiteY88" fmla="*/ 762000 h 852488"/>
                <a:gd name="connsiteX89" fmla="*/ 304766 w 2312160"/>
                <a:gd name="connsiteY89" fmla="*/ 764381 h 852488"/>
                <a:gd name="connsiteX90" fmla="*/ 361916 w 2312160"/>
                <a:gd name="connsiteY90" fmla="*/ 771525 h 852488"/>
                <a:gd name="connsiteX91" fmla="*/ 414304 w 2312160"/>
                <a:gd name="connsiteY91" fmla="*/ 769144 h 852488"/>
                <a:gd name="connsiteX92" fmla="*/ 423829 w 2312160"/>
                <a:gd name="connsiteY92" fmla="*/ 766763 h 852488"/>
                <a:gd name="connsiteX93" fmla="*/ 447641 w 2312160"/>
                <a:gd name="connsiteY93" fmla="*/ 750094 h 852488"/>
                <a:gd name="connsiteX94" fmla="*/ 471454 w 2312160"/>
                <a:gd name="connsiteY94" fmla="*/ 735806 h 852488"/>
                <a:gd name="connsiteX95" fmla="*/ 478598 w 2312160"/>
                <a:gd name="connsiteY95" fmla="*/ 733425 h 852488"/>
                <a:gd name="connsiteX96" fmla="*/ 492885 w 2312160"/>
                <a:gd name="connsiteY96" fmla="*/ 726281 h 852488"/>
                <a:gd name="connsiteX97" fmla="*/ 509554 w 2312160"/>
                <a:gd name="connsiteY97" fmla="*/ 719138 h 852488"/>
                <a:gd name="connsiteX98" fmla="*/ 516698 w 2312160"/>
                <a:gd name="connsiteY98" fmla="*/ 714375 h 852488"/>
                <a:gd name="connsiteX99" fmla="*/ 526223 w 2312160"/>
                <a:gd name="connsiteY99" fmla="*/ 711994 h 852488"/>
                <a:gd name="connsiteX100" fmla="*/ 554798 w 2312160"/>
                <a:gd name="connsiteY100" fmla="*/ 707231 h 852488"/>
                <a:gd name="connsiteX101" fmla="*/ 678623 w 2312160"/>
                <a:gd name="connsiteY101" fmla="*/ 704850 h 852488"/>
                <a:gd name="connsiteX102" fmla="*/ 688148 w 2312160"/>
                <a:gd name="connsiteY102" fmla="*/ 707231 h 852488"/>
                <a:gd name="connsiteX103" fmla="*/ 728629 w 2312160"/>
                <a:gd name="connsiteY103" fmla="*/ 709613 h 852488"/>
                <a:gd name="connsiteX104" fmla="*/ 761966 w 2312160"/>
                <a:gd name="connsiteY104" fmla="*/ 711994 h 852488"/>
                <a:gd name="connsiteX105" fmla="*/ 797685 w 2312160"/>
                <a:gd name="connsiteY105" fmla="*/ 716756 h 852488"/>
                <a:gd name="connsiteX106" fmla="*/ 811973 w 2312160"/>
                <a:gd name="connsiteY106" fmla="*/ 719138 h 852488"/>
                <a:gd name="connsiteX107" fmla="*/ 859598 w 2312160"/>
                <a:gd name="connsiteY107" fmla="*/ 728663 h 852488"/>
                <a:gd name="connsiteX108" fmla="*/ 871504 w 2312160"/>
                <a:gd name="connsiteY108" fmla="*/ 733425 h 852488"/>
                <a:gd name="connsiteX109" fmla="*/ 890554 w 2312160"/>
                <a:gd name="connsiteY109" fmla="*/ 738188 h 852488"/>
                <a:gd name="connsiteX110" fmla="*/ 904841 w 2312160"/>
                <a:gd name="connsiteY110" fmla="*/ 747713 h 852488"/>
                <a:gd name="connsiteX111" fmla="*/ 911985 w 2312160"/>
                <a:gd name="connsiteY111" fmla="*/ 750094 h 852488"/>
                <a:gd name="connsiteX112" fmla="*/ 928654 w 2312160"/>
                <a:gd name="connsiteY112" fmla="*/ 754856 h 852488"/>
                <a:gd name="connsiteX113" fmla="*/ 950085 w 2312160"/>
                <a:gd name="connsiteY113" fmla="*/ 766763 h 852488"/>
                <a:gd name="connsiteX114" fmla="*/ 976279 w 2312160"/>
                <a:gd name="connsiteY114" fmla="*/ 783431 h 852488"/>
                <a:gd name="connsiteX115" fmla="*/ 997710 w 2312160"/>
                <a:gd name="connsiteY115" fmla="*/ 790575 h 852488"/>
                <a:gd name="connsiteX116" fmla="*/ 1004854 w 2312160"/>
                <a:gd name="connsiteY116" fmla="*/ 797719 h 852488"/>
                <a:gd name="connsiteX117" fmla="*/ 1023904 w 2312160"/>
                <a:gd name="connsiteY117" fmla="*/ 812006 h 852488"/>
                <a:gd name="connsiteX118" fmla="*/ 1031048 w 2312160"/>
                <a:gd name="connsiteY118" fmla="*/ 821531 h 852488"/>
                <a:gd name="connsiteX119" fmla="*/ 1040573 w 2312160"/>
                <a:gd name="connsiteY119" fmla="*/ 831056 h 852488"/>
                <a:gd name="connsiteX120" fmla="*/ 1057241 w 2312160"/>
                <a:gd name="connsiteY120" fmla="*/ 852488 h 852488"/>
                <a:gd name="connsiteX121" fmla="*/ 1128679 w 2312160"/>
                <a:gd name="connsiteY121" fmla="*/ 850106 h 852488"/>
                <a:gd name="connsiteX122" fmla="*/ 1142966 w 2312160"/>
                <a:gd name="connsiteY122" fmla="*/ 835819 h 852488"/>
                <a:gd name="connsiteX123" fmla="*/ 1150110 w 2312160"/>
                <a:gd name="connsiteY123" fmla="*/ 833438 h 852488"/>
                <a:gd name="connsiteX124" fmla="*/ 1154873 w 2312160"/>
                <a:gd name="connsiteY124" fmla="*/ 826294 h 852488"/>
                <a:gd name="connsiteX125" fmla="*/ 1166779 w 2312160"/>
                <a:gd name="connsiteY125" fmla="*/ 823913 h 852488"/>
                <a:gd name="connsiteX126" fmla="*/ 1173923 w 2312160"/>
                <a:gd name="connsiteY126" fmla="*/ 821531 h 852488"/>
                <a:gd name="connsiteX127" fmla="*/ 1247741 w 2312160"/>
                <a:gd name="connsiteY127" fmla="*/ 821531 h 852488"/>
                <a:gd name="connsiteX128" fmla="*/ 1257266 w 2312160"/>
                <a:gd name="connsiteY128" fmla="*/ 819150 h 852488"/>
                <a:gd name="connsiteX129" fmla="*/ 1262029 w 2312160"/>
                <a:gd name="connsiteY129" fmla="*/ 812006 h 852488"/>
                <a:gd name="connsiteX130" fmla="*/ 1269173 w 2312160"/>
                <a:gd name="connsiteY130" fmla="*/ 809625 h 852488"/>
                <a:gd name="connsiteX131" fmla="*/ 1276316 w 2312160"/>
                <a:gd name="connsiteY131" fmla="*/ 804863 h 852488"/>
                <a:gd name="connsiteX132" fmla="*/ 1278698 w 2312160"/>
                <a:gd name="connsiteY132" fmla="*/ 797719 h 852488"/>
                <a:gd name="connsiteX133" fmla="*/ 1292985 w 2312160"/>
                <a:gd name="connsiteY133" fmla="*/ 792956 h 852488"/>
                <a:gd name="connsiteX134" fmla="*/ 1295366 w 2312160"/>
                <a:gd name="connsiteY134" fmla="*/ 785813 h 852488"/>
                <a:gd name="connsiteX135" fmla="*/ 1302510 w 2312160"/>
                <a:gd name="connsiteY135" fmla="*/ 783431 h 852488"/>
                <a:gd name="connsiteX136" fmla="*/ 1312035 w 2312160"/>
                <a:gd name="connsiteY136" fmla="*/ 778669 h 852488"/>
                <a:gd name="connsiteX137" fmla="*/ 1321560 w 2312160"/>
                <a:gd name="connsiteY137" fmla="*/ 769144 h 852488"/>
                <a:gd name="connsiteX138" fmla="*/ 1328704 w 2312160"/>
                <a:gd name="connsiteY138" fmla="*/ 766763 h 852488"/>
                <a:gd name="connsiteX139" fmla="*/ 1350135 w 2312160"/>
                <a:gd name="connsiteY139" fmla="*/ 754856 h 852488"/>
                <a:gd name="connsiteX140" fmla="*/ 1366804 w 2312160"/>
                <a:gd name="connsiteY140" fmla="*/ 750094 h 852488"/>
                <a:gd name="connsiteX141" fmla="*/ 1373948 w 2312160"/>
                <a:gd name="connsiteY141" fmla="*/ 745331 h 852488"/>
                <a:gd name="connsiteX142" fmla="*/ 1381091 w 2312160"/>
                <a:gd name="connsiteY142" fmla="*/ 742950 h 852488"/>
                <a:gd name="connsiteX143" fmla="*/ 1414429 w 2312160"/>
                <a:gd name="connsiteY143" fmla="*/ 738188 h 852488"/>
                <a:gd name="connsiteX144" fmla="*/ 1423954 w 2312160"/>
                <a:gd name="connsiteY144" fmla="*/ 735806 h 852488"/>
                <a:gd name="connsiteX145" fmla="*/ 1450148 w 2312160"/>
                <a:gd name="connsiteY145" fmla="*/ 728663 h 852488"/>
                <a:gd name="connsiteX146" fmla="*/ 1488248 w 2312160"/>
                <a:gd name="connsiteY146" fmla="*/ 726281 h 852488"/>
                <a:gd name="connsiteX147" fmla="*/ 1514441 w 2312160"/>
                <a:gd name="connsiteY147" fmla="*/ 728663 h 852488"/>
                <a:gd name="connsiteX148" fmla="*/ 1521585 w 2312160"/>
                <a:gd name="connsiteY148" fmla="*/ 731044 h 852488"/>
                <a:gd name="connsiteX149" fmla="*/ 1559685 w 2312160"/>
                <a:gd name="connsiteY149" fmla="*/ 728663 h 852488"/>
                <a:gd name="connsiteX150" fmla="*/ 1578735 w 2312160"/>
                <a:gd name="connsiteY150" fmla="*/ 723900 h 852488"/>
                <a:gd name="connsiteX151" fmla="*/ 1588260 w 2312160"/>
                <a:gd name="connsiteY151" fmla="*/ 719138 h 852488"/>
                <a:gd name="connsiteX152" fmla="*/ 1597785 w 2312160"/>
                <a:gd name="connsiteY152" fmla="*/ 716756 h 852488"/>
                <a:gd name="connsiteX153" fmla="*/ 1604929 w 2312160"/>
                <a:gd name="connsiteY153" fmla="*/ 714375 h 852488"/>
                <a:gd name="connsiteX154" fmla="*/ 1626360 w 2312160"/>
                <a:gd name="connsiteY154" fmla="*/ 704850 h 852488"/>
                <a:gd name="connsiteX155" fmla="*/ 1640648 w 2312160"/>
                <a:gd name="connsiteY155" fmla="*/ 700088 h 852488"/>
                <a:gd name="connsiteX156" fmla="*/ 1647791 w 2312160"/>
                <a:gd name="connsiteY156" fmla="*/ 702469 h 852488"/>
                <a:gd name="connsiteX157" fmla="*/ 1659698 w 2312160"/>
                <a:gd name="connsiteY157" fmla="*/ 716756 h 852488"/>
                <a:gd name="connsiteX158" fmla="*/ 1666841 w 2312160"/>
                <a:gd name="connsiteY158" fmla="*/ 723900 h 852488"/>
                <a:gd name="connsiteX159" fmla="*/ 1681129 w 2312160"/>
                <a:gd name="connsiteY159" fmla="*/ 733425 h 852488"/>
                <a:gd name="connsiteX160" fmla="*/ 1688273 w 2312160"/>
                <a:gd name="connsiteY160" fmla="*/ 740569 h 852488"/>
                <a:gd name="connsiteX161" fmla="*/ 1709704 w 2312160"/>
                <a:gd name="connsiteY161" fmla="*/ 742950 h 852488"/>
                <a:gd name="connsiteX162" fmla="*/ 1719229 w 2312160"/>
                <a:gd name="connsiteY162" fmla="*/ 745331 h 852488"/>
                <a:gd name="connsiteX163" fmla="*/ 1726373 w 2312160"/>
                <a:gd name="connsiteY163" fmla="*/ 747713 h 852488"/>
                <a:gd name="connsiteX164" fmla="*/ 1740660 w 2312160"/>
                <a:gd name="connsiteY164" fmla="*/ 750094 h 852488"/>
                <a:gd name="connsiteX165" fmla="*/ 1759710 w 2312160"/>
                <a:gd name="connsiteY165" fmla="*/ 757238 h 852488"/>
                <a:gd name="connsiteX166" fmla="*/ 1771616 w 2312160"/>
                <a:gd name="connsiteY166" fmla="*/ 759619 h 852488"/>
                <a:gd name="connsiteX167" fmla="*/ 1814479 w 2312160"/>
                <a:gd name="connsiteY167" fmla="*/ 764381 h 852488"/>
                <a:gd name="connsiteX168" fmla="*/ 1826385 w 2312160"/>
                <a:gd name="connsiteY168" fmla="*/ 766763 h 852488"/>
                <a:gd name="connsiteX169" fmla="*/ 1847816 w 2312160"/>
                <a:gd name="connsiteY169" fmla="*/ 776288 h 852488"/>
                <a:gd name="connsiteX170" fmla="*/ 1866866 w 2312160"/>
                <a:gd name="connsiteY170" fmla="*/ 788194 h 852488"/>
                <a:gd name="connsiteX171" fmla="*/ 1876391 w 2312160"/>
                <a:gd name="connsiteY171" fmla="*/ 795338 h 852488"/>
                <a:gd name="connsiteX172" fmla="*/ 1888298 w 2312160"/>
                <a:gd name="connsiteY172" fmla="*/ 797719 h 852488"/>
                <a:gd name="connsiteX173" fmla="*/ 1902585 w 2312160"/>
                <a:gd name="connsiteY173" fmla="*/ 807244 h 852488"/>
                <a:gd name="connsiteX174" fmla="*/ 1914491 w 2312160"/>
                <a:gd name="connsiteY174" fmla="*/ 816769 h 852488"/>
                <a:gd name="connsiteX175" fmla="*/ 1924016 w 2312160"/>
                <a:gd name="connsiteY175" fmla="*/ 823913 h 852488"/>
                <a:gd name="connsiteX176" fmla="*/ 1928779 w 2312160"/>
                <a:gd name="connsiteY176" fmla="*/ 831056 h 852488"/>
                <a:gd name="connsiteX177" fmla="*/ 1985929 w 2312160"/>
                <a:gd name="connsiteY177" fmla="*/ 828675 h 852488"/>
                <a:gd name="connsiteX178" fmla="*/ 1997835 w 2312160"/>
                <a:gd name="connsiteY178" fmla="*/ 826294 h 852488"/>
                <a:gd name="connsiteX179" fmla="*/ 2004979 w 2312160"/>
                <a:gd name="connsiteY179" fmla="*/ 823913 h 852488"/>
                <a:gd name="connsiteX180" fmla="*/ 2024029 w 2312160"/>
                <a:gd name="connsiteY180" fmla="*/ 819150 h 852488"/>
                <a:gd name="connsiteX181" fmla="*/ 2033554 w 2312160"/>
                <a:gd name="connsiteY181" fmla="*/ 814388 h 852488"/>
                <a:gd name="connsiteX182" fmla="*/ 2040698 w 2312160"/>
                <a:gd name="connsiteY182" fmla="*/ 812006 h 852488"/>
                <a:gd name="connsiteX183" fmla="*/ 2047841 w 2312160"/>
                <a:gd name="connsiteY183" fmla="*/ 807244 h 852488"/>
                <a:gd name="connsiteX184" fmla="*/ 2064510 w 2312160"/>
                <a:gd name="connsiteY184" fmla="*/ 802481 h 852488"/>
                <a:gd name="connsiteX185" fmla="*/ 2095466 w 2312160"/>
                <a:gd name="connsiteY185" fmla="*/ 790575 h 852488"/>
                <a:gd name="connsiteX186" fmla="*/ 2104991 w 2312160"/>
                <a:gd name="connsiteY186" fmla="*/ 783431 h 852488"/>
                <a:gd name="connsiteX187" fmla="*/ 2124041 w 2312160"/>
                <a:gd name="connsiteY187" fmla="*/ 773906 h 852488"/>
                <a:gd name="connsiteX188" fmla="*/ 2140710 w 2312160"/>
                <a:gd name="connsiteY188" fmla="*/ 766763 h 852488"/>
                <a:gd name="connsiteX189" fmla="*/ 2154998 w 2312160"/>
                <a:gd name="connsiteY189" fmla="*/ 759619 h 852488"/>
                <a:gd name="connsiteX190" fmla="*/ 2171666 w 2312160"/>
                <a:gd name="connsiteY190" fmla="*/ 754856 h 852488"/>
                <a:gd name="connsiteX191" fmla="*/ 2200241 w 2312160"/>
                <a:gd name="connsiteY191" fmla="*/ 750094 h 852488"/>
                <a:gd name="connsiteX192" fmla="*/ 2209766 w 2312160"/>
                <a:gd name="connsiteY192" fmla="*/ 747713 h 852488"/>
                <a:gd name="connsiteX193" fmla="*/ 2224054 w 2312160"/>
                <a:gd name="connsiteY193" fmla="*/ 745331 h 852488"/>
                <a:gd name="connsiteX194" fmla="*/ 2255010 w 2312160"/>
                <a:gd name="connsiteY194" fmla="*/ 740569 h 852488"/>
                <a:gd name="connsiteX195" fmla="*/ 2269298 w 2312160"/>
                <a:gd name="connsiteY195" fmla="*/ 714375 h 852488"/>
                <a:gd name="connsiteX196" fmla="*/ 2285966 w 2312160"/>
                <a:gd name="connsiteY196" fmla="*/ 683419 h 852488"/>
                <a:gd name="connsiteX197" fmla="*/ 2293110 w 2312160"/>
                <a:gd name="connsiteY197" fmla="*/ 659606 h 852488"/>
                <a:gd name="connsiteX198" fmla="*/ 2297873 w 2312160"/>
                <a:gd name="connsiteY198" fmla="*/ 642938 h 852488"/>
                <a:gd name="connsiteX199" fmla="*/ 2300254 w 2312160"/>
                <a:gd name="connsiteY199" fmla="*/ 628650 h 852488"/>
                <a:gd name="connsiteX200" fmla="*/ 2302635 w 2312160"/>
                <a:gd name="connsiteY200" fmla="*/ 616744 h 852488"/>
                <a:gd name="connsiteX201" fmla="*/ 2307398 w 2312160"/>
                <a:gd name="connsiteY201" fmla="*/ 588169 h 852488"/>
                <a:gd name="connsiteX202" fmla="*/ 2309779 w 2312160"/>
                <a:gd name="connsiteY202" fmla="*/ 561975 h 852488"/>
                <a:gd name="connsiteX203" fmla="*/ 2312160 w 2312160"/>
                <a:gd name="connsiteY203" fmla="*/ 554831 h 852488"/>
                <a:gd name="connsiteX204" fmla="*/ 2309779 w 2312160"/>
                <a:gd name="connsiteY204" fmla="*/ 542925 h 852488"/>
                <a:gd name="connsiteX205" fmla="*/ 2300254 w 2312160"/>
                <a:gd name="connsiteY205" fmla="*/ 519113 h 852488"/>
                <a:gd name="connsiteX206" fmla="*/ 2297873 w 2312160"/>
                <a:gd name="connsiteY206" fmla="*/ 504825 h 852488"/>
                <a:gd name="connsiteX207" fmla="*/ 2293110 w 2312160"/>
                <a:gd name="connsiteY207" fmla="*/ 490538 h 852488"/>
                <a:gd name="connsiteX208" fmla="*/ 2290729 w 2312160"/>
                <a:gd name="connsiteY208" fmla="*/ 459581 h 852488"/>
                <a:gd name="connsiteX209" fmla="*/ 2288348 w 2312160"/>
                <a:gd name="connsiteY209" fmla="*/ 447675 h 852488"/>
                <a:gd name="connsiteX210" fmla="*/ 2285966 w 2312160"/>
                <a:gd name="connsiteY210" fmla="*/ 428625 h 852488"/>
                <a:gd name="connsiteX211" fmla="*/ 2266916 w 2312160"/>
                <a:gd name="connsiteY211" fmla="*/ 338138 h 852488"/>
                <a:gd name="connsiteX212" fmla="*/ 2259773 w 2312160"/>
                <a:gd name="connsiteY212" fmla="*/ 333375 h 852488"/>
                <a:gd name="connsiteX213" fmla="*/ 2247866 w 2312160"/>
                <a:gd name="connsiteY213" fmla="*/ 319088 h 852488"/>
                <a:gd name="connsiteX214" fmla="*/ 2233579 w 2312160"/>
                <a:gd name="connsiteY214" fmla="*/ 311944 h 852488"/>
                <a:gd name="connsiteX215" fmla="*/ 2214529 w 2312160"/>
                <a:gd name="connsiteY215" fmla="*/ 292894 h 852488"/>
                <a:gd name="connsiteX216" fmla="*/ 2202623 w 2312160"/>
                <a:gd name="connsiteY216" fmla="*/ 278606 h 852488"/>
                <a:gd name="connsiteX217" fmla="*/ 2195479 w 2312160"/>
                <a:gd name="connsiteY217" fmla="*/ 257175 h 852488"/>
                <a:gd name="connsiteX218" fmla="*/ 2190716 w 2312160"/>
                <a:gd name="connsiteY218" fmla="*/ 240506 h 852488"/>
                <a:gd name="connsiteX219" fmla="*/ 2181191 w 2312160"/>
                <a:gd name="connsiteY219" fmla="*/ 223838 h 852488"/>
                <a:gd name="connsiteX220" fmla="*/ 2174048 w 2312160"/>
                <a:gd name="connsiteY220" fmla="*/ 200025 h 852488"/>
                <a:gd name="connsiteX221" fmla="*/ 2171666 w 2312160"/>
                <a:gd name="connsiteY221" fmla="*/ 190500 h 852488"/>
                <a:gd name="connsiteX222" fmla="*/ 2164523 w 2312160"/>
                <a:gd name="connsiteY222" fmla="*/ 180975 h 852488"/>
                <a:gd name="connsiteX223" fmla="*/ 2162141 w 2312160"/>
                <a:gd name="connsiteY223" fmla="*/ 173831 h 852488"/>
                <a:gd name="connsiteX224" fmla="*/ 2143091 w 2312160"/>
                <a:gd name="connsiteY224" fmla="*/ 152400 h 852488"/>
                <a:gd name="connsiteX225" fmla="*/ 2124041 w 2312160"/>
                <a:gd name="connsiteY225" fmla="*/ 130969 h 852488"/>
                <a:gd name="connsiteX226" fmla="*/ 2128804 w 2312160"/>
                <a:gd name="connsiteY226" fmla="*/ 121444 h 852488"/>
                <a:gd name="connsiteX227" fmla="*/ 2159760 w 2312160"/>
                <a:gd name="connsiteY227" fmla="*/ 92869 h 852488"/>
                <a:gd name="connsiteX228" fmla="*/ 2164523 w 2312160"/>
                <a:gd name="connsiteY228" fmla="*/ 83344 h 852488"/>
                <a:gd name="connsiteX229" fmla="*/ 2159760 w 2312160"/>
                <a:gd name="connsiteY229" fmla="*/ 76200 h 852488"/>
                <a:gd name="connsiteX230" fmla="*/ 2152616 w 2312160"/>
                <a:gd name="connsiteY230" fmla="*/ 66675 h 852488"/>
                <a:gd name="connsiteX231" fmla="*/ 2126423 w 2312160"/>
                <a:gd name="connsiteY231" fmla="*/ 59531 h 852488"/>
                <a:gd name="connsiteX232" fmla="*/ 2119279 w 2312160"/>
                <a:gd name="connsiteY232" fmla="*/ 54769 h 852488"/>
                <a:gd name="connsiteX233" fmla="*/ 2109754 w 2312160"/>
                <a:gd name="connsiteY233" fmla="*/ 52388 h 852488"/>
                <a:gd name="connsiteX234" fmla="*/ 2047841 w 2312160"/>
                <a:gd name="connsiteY234" fmla="*/ 54769 h 852488"/>
                <a:gd name="connsiteX235" fmla="*/ 2038316 w 2312160"/>
                <a:gd name="connsiteY235" fmla="*/ 57150 h 852488"/>
                <a:gd name="connsiteX236" fmla="*/ 2019266 w 2312160"/>
                <a:gd name="connsiteY236" fmla="*/ 61913 h 852488"/>
                <a:gd name="connsiteX237" fmla="*/ 2007360 w 2312160"/>
                <a:gd name="connsiteY237" fmla="*/ 66675 h 852488"/>
                <a:gd name="connsiteX238" fmla="*/ 2000216 w 2312160"/>
                <a:gd name="connsiteY238" fmla="*/ 71438 h 852488"/>
                <a:gd name="connsiteX239" fmla="*/ 1981166 w 2312160"/>
                <a:gd name="connsiteY239" fmla="*/ 78581 h 852488"/>
                <a:gd name="connsiteX240" fmla="*/ 1964498 w 2312160"/>
                <a:gd name="connsiteY240" fmla="*/ 90488 h 852488"/>
                <a:gd name="connsiteX241" fmla="*/ 1952591 w 2312160"/>
                <a:gd name="connsiteY241" fmla="*/ 97631 h 852488"/>
                <a:gd name="connsiteX242" fmla="*/ 1943066 w 2312160"/>
                <a:gd name="connsiteY242" fmla="*/ 104775 h 852488"/>
                <a:gd name="connsiteX243" fmla="*/ 1928779 w 2312160"/>
                <a:gd name="connsiteY243" fmla="*/ 114300 h 852488"/>
                <a:gd name="connsiteX244" fmla="*/ 1914491 w 2312160"/>
                <a:gd name="connsiteY244" fmla="*/ 119063 h 852488"/>
                <a:gd name="connsiteX245" fmla="*/ 1907348 w 2312160"/>
                <a:gd name="connsiteY245" fmla="*/ 121444 h 852488"/>
                <a:gd name="connsiteX246" fmla="*/ 1893060 w 2312160"/>
                <a:gd name="connsiteY246" fmla="*/ 123825 h 852488"/>
                <a:gd name="connsiteX247" fmla="*/ 1883535 w 2312160"/>
                <a:gd name="connsiteY247" fmla="*/ 126206 h 852488"/>
                <a:gd name="connsiteX248" fmla="*/ 1857341 w 2312160"/>
                <a:gd name="connsiteY248" fmla="*/ 128588 h 852488"/>
                <a:gd name="connsiteX249" fmla="*/ 1816860 w 2312160"/>
                <a:gd name="connsiteY249" fmla="*/ 133350 h 852488"/>
                <a:gd name="connsiteX250" fmla="*/ 1804954 w 2312160"/>
                <a:gd name="connsiteY250" fmla="*/ 138113 h 852488"/>
                <a:gd name="connsiteX251" fmla="*/ 1773998 w 2312160"/>
                <a:gd name="connsiteY251" fmla="*/ 142875 h 852488"/>
                <a:gd name="connsiteX252" fmla="*/ 1733516 w 2312160"/>
                <a:gd name="connsiteY252" fmla="*/ 150019 h 852488"/>
                <a:gd name="connsiteX253" fmla="*/ 1478723 w 2312160"/>
                <a:gd name="connsiteY253" fmla="*/ 152400 h 852488"/>
                <a:gd name="connsiteX254" fmla="*/ 1471579 w 2312160"/>
                <a:gd name="connsiteY254" fmla="*/ 150019 h 852488"/>
                <a:gd name="connsiteX255" fmla="*/ 1459673 w 2312160"/>
                <a:gd name="connsiteY255" fmla="*/ 147638 h 852488"/>
                <a:gd name="connsiteX256" fmla="*/ 1373948 w 2312160"/>
                <a:gd name="connsiteY256" fmla="*/ 150019 h 852488"/>
                <a:gd name="connsiteX257" fmla="*/ 1366804 w 2312160"/>
                <a:gd name="connsiteY257" fmla="*/ 152400 h 852488"/>
                <a:gd name="connsiteX258" fmla="*/ 1352516 w 2312160"/>
                <a:gd name="connsiteY258" fmla="*/ 154781 h 852488"/>
                <a:gd name="connsiteX259" fmla="*/ 1340610 w 2312160"/>
                <a:gd name="connsiteY259" fmla="*/ 157163 h 852488"/>
                <a:gd name="connsiteX260" fmla="*/ 1290604 w 2312160"/>
                <a:gd name="connsiteY260" fmla="*/ 152400 h 852488"/>
                <a:gd name="connsiteX261" fmla="*/ 1269173 w 2312160"/>
                <a:gd name="connsiteY261" fmla="*/ 150019 h 852488"/>
                <a:gd name="connsiteX262" fmla="*/ 1257266 w 2312160"/>
                <a:gd name="connsiteY262" fmla="*/ 147638 h 852488"/>
                <a:gd name="connsiteX263" fmla="*/ 1192973 w 2312160"/>
                <a:gd name="connsiteY263" fmla="*/ 140494 h 852488"/>
                <a:gd name="connsiteX264" fmla="*/ 1138204 w 2312160"/>
                <a:gd name="connsiteY264" fmla="*/ 147638 h 852488"/>
                <a:gd name="connsiteX0" fmla="*/ 1123950 w 2297906"/>
                <a:gd name="connsiteY0" fmla="*/ 147638 h 852488"/>
                <a:gd name="connsiteX1" fmla="*/ 976312 w 2297906"/>
                <a:gd name="connsiteY1" fmla="*/ 152400 h 852488"/>
                <a:gd name="connsiteX2" fmla="*/ 959644 w 2297906"/>
                <a:gd name="connsiteY2" fmla="*/ 159544 h 852488"/>
                <a:gd name="connsiteX3" fmla="*/ 945356 w 2297906"/>
                <a:gd name="connsiteY3" fmla="*/ 164306 h 852488"/>
                <a:gd name="connsiteX4" fmla="*/ 871537 w 2297906"/>
                <a:gd name="connsiteY4" fmla="*/ 166688 h 852488"/>
                <a:gd name="connsiteX5" fmla="*/ 852487 w 2297906"/>
                <a:gd name="connsiteY5" fmla="*/ 164306 h 852488"/>
                <a:gd name="connsiteX6" fmla="*/ 845344 w 2297906"/>
                <a:gd name="connsiteY6" fmla="*/ 161925 h 852488"/>
                <a:gd name="connsiteX7" fmla="*/ 812006 w 2297906"/>
                <a:gd name="connsiteY7" fmla="*/ 169069 h 852488"/>
                <a:gd name="connsiteX8" fmla="*/ 778669 w 2297906"/>
                <a:gd name="connsiteY8" fmla="*/ 164306 h 852488"/>
                <a:gd name="connsiteX9" fmla="*/ 762000 w 2297906"/>
                <a:gd name="connsiteY9" fmla="*/ 152400 h 852488"/>
                <a:gd name="connsiteX10" fmla="*/ 757237 w 2297906"/>
                <a:gd name="connsiteY10" fmla="*/ 145256 h 852488"/>
                <a:gd name="connsiteX11" fmla="*/ 742950 w 2297906"/>
                <a:gd name="connsiteY11" fmla="*/ 135731 h 852488"/>
                <a:gd name="connsiteX12" fmla="*/ 733425 w 2297906"/>
                <a:gd name="connsiteY12" fmla="*/ 130969 h 852488"/>
                <a:gd name="connsiteX13" fmla="*/ 723900 w 2297906"/>
                <a:gd name="connsiteY13" fmla="*/ 123825 h 852488"/>
                <a:gd name="connsiteX14" fmla="*/ 716756 w 2297906"/>
                <a:gd name="connsiteY14" fmla="*/ 119063 h 852488"/>
                <a:gd name="connsiteX15" fmla="*/ 702469 w 2297906"/>
                <a:gd name="connsiteY15" fmla="*/ 107156 h 852488"/>
                <a:gd name="connsiteX16" fmla="*/ 673894 w 2297906"/>
                <a:gd name="connsiteY16" fmla="*/ 92869 h 852488"/>
                <a:gd name="connsiteX17" fmla="*/ 659606 w 2297906"/>
                <a:gd name="connsiteY17" fmla="*/ 85725 h 852488"/>
                <a:gd name="connsiteX18" fmla="*/ 640556 w 2297906"/>
                <a:gd name="connsiteY18" fmla="*/ 76200 h 852488"/>
                <a:gd name="connsiteX19" fmla="*/ 631031 w 2297906"/>
                <a:gd name="connsiteY19" fmla="*/ 69056 h 852488"/>
                <a:gd name="connsiteX20" fmla="*/ 614362 w 2297906"/>
                <a:gd name="connsiteY20" fmla="*/ 61913 h 852488"/>
                <a:gd name="connsiteX21" fmla="*/ 588169 w 2297906"/>
                <a:gd name="connsiteY21" fmla="*/ 45244 h 852488"/>
                <a:gd name="connsiteX22" fmla="*/ 576262 w 2297906"/>
                <a:gd name="connsiteY22" fmla="*/ 35719 h 852488"/>
                <a:gd name="connsiteX23" fmla="*/ 564356 w 2297906"/>
                <a:gd name="connsiteY23" fmla="*/ 23813 h 852488"/>
                <a:gd name="connsiteX24" fmla="*/ 550069 w 2297906"/>
                <a:gd name="connsiteY24" fmla="*/ 11906 h 852488"/>
                <a:gd name="connsiteX25" fmla="*/ 540544 w 2297906"/>
                <a:gd name="connsiteY25" fmla="*/ 4763 h 852488"/>
                <a:gd name="connsiteX26" fmla="*/ 526256 w 2297906"/>
                <a:gd name="connsiteY26" fmla="*/ 0 h 852488"/>
                <a:gd name="connsiteX27" fmla="*/ 478631 w 2297906"/>
                <a:gd name="connsiteY27" fmla="*/ 7144 h 852488"/>
                <a:gd name="connsiteX28" fmla="*/ 471487 w 2297906"/>
                <a:gd name="connsiteY28" fmla="*/ 11906 h 852488"/>
                <a:gd name="connsiteX29" fmla="*/ 466725 w 2297906"/>
                <a:gd name="connsiteY29" fmla="*/ 19050 h 852488"/>
                <a:gd name="connsiteX30" fmla="*/ 433387 w 2297906"/>
                <a:gd name="connsiteY30" fmla="*/ 21431 h 852488"/>
                <a:gd name="connsiteX31" fmla="*/ 426244 w 2297906"/>
                <a:gd name="connsiteY31" fmla="*/ 19050 h 852488"/>
                <a:gd name="connsiteX32" fmla="*/ 416719 w 2297906"/>
                <a:gd name="connsiteY32" fmla="*/ 14288 h 852488"/>
                <a:gd name="connsiteX33" fmla="*/ 400050 w 2297906"/>
                <a:gd name="connsiteY33" fmla="*/ 11906 h 852488"/>
                <a:gd name="connsiteX34" fmla="*/ 390525 w 2297906"/>
                <a:gd name="connsiteY34" fmla="*/ 7144 h 852488"/>
                <a:gd name="connsiteX35" fmla="*/ 373856 w 2297906"/>
                <a:gd name="connsiteY35" fmla="*/ 2381 h 852488"/>
                <a:gd name="connsiteX36" fmla="*/ 366712 w 2297906"/>
                <a:gd name="connsiteY36" fmla="*/ 0 h 852488"/>
                <a:gd name="connsiteX37" fmla="*/ 323850 w 2297906"/>
                <a:gd name="connsiteY37" fmla="*/ 4763 h 852488"/>
                <a:gd name="connsiteX38" fmla="*/ 319087 w 2297906"/>
                <a:gd name="connsiteY38" fmla="*/ 11906 h 852488"/>
                <a:gd name="connsiteX39" fmla="*/ 304800 w 2297906"/>
                <a:gd name="connsiteY39" fmla="*/ 23813 h 852488"/>
                <a:gd name="connsiteX40" fmla="*/ 300037 w 2297906"/>
                <a:gd name="connsiteY40" fmla="*/ 30956 h 852488"/>
                <a:gd name="connsiteX41" fmla="*/ 271462 w 2297906"/>
                <a:gd name="connsiteY41" fmla="*/ 57150 h 852488"/>
                <a:gd name="connsiteX42" fmla="*/ 264319 w 2297906"/>
                <a:gd name="connsiteY42" fmla="*/ 59531 h 852488"/>
                <a:gd name="connsiteX43" fmla="*/ 252412 w 2297906"/>
                <a:gd name="connsiteY43" fmla="*/ 69056 h 852488"/>
                <a:gd name="connsiteX44" fmla="*/ 245269 w 2297906"/>
                <a:gd name="connsiteY44" fmla="*/ 73819 h 852488"/>
                <a:gd name="connsiteX45" fmla="*/ 202406 w 2297906"/>
                <a:gd name="connsiteY45" fmla="*/ 78581 h 852488"/>
                <a:gd name="connsiteX46" fmla="*/ 164306 w 2297906"/>
                <a:gd name="connsiteY46" fmla="*/ 83344 h 852488"/>
                <a:gd name="connsiteX47" fmla="*/ 150019 w 2297906"/>
                <a:gd name="connsiteY47" fmla="*/ 88106 h 852488"/>
                <a:gd name="connsiteX48" fmla="*/ 135731 w 2297906"/>
                <a:gd name="connsiteY48" fmla="*/ 95250 h 852488"/>
                <a:gd name="connsiteX49" fmla="*/ 130969 w 2297906"/>
                <a:gd name="connsiteY49" fmla="*/ 104775 h 852488"/>
                <a:gd name="connsiteX50" fmla="*/ 123825 w 2297906"/>
                <a:gd name="connsiteY50" fmla="*/ 107156 h 852488"/>
                <a:gd name="connsiteX51" fmla="*/ 116681 w 2297906"/>
                <a:gd name="connsiteY51" fmla="*/ 111919 h 852488"/>
                <a:gd name="connsiteX52" fmla="*/ 109537 w 2297906"/>
                <a:gd name="connsiteY52" fmla="*/ 121444 h 852488"/>
                <a:gd name="connsiteX53" fmla="*/ 102394 w 2297906"/>
                <a:gd name="connsiteY53" fmla="*/ 128588 h 852488"/>
                <a:gd name="connsiteX54" fmla="*/ 92869 w 2297906"/>
                <a:gd name="connsiteY54" fmla="*/ 142875 h 852488"/>
                <a:gd name="connsiteX55" fmla="*/ 88106 w 2297906"/>
                <a:gd name="connsiteY55" fmla="*/ 150019 h 852488"/>
                <a:gd name="connsiteX56" fmla="*/ 83344 w 2297906"/>
                <a:gd name="connsiteY56" fmla="*/ 157163 h 852488"/>
                <a:gd name="connsiteX57" fmla="*/ 76200 w 2297906"/>
                <a:gd name="connsiteY57" fmla="*/ 171450 h 852488"/>
                <a:gd name="connsiteX58" fmla="*/ 73819 w 2297906"/>
                <a:gd name="connsiteY58" fmla="*/ 178594 h 852488"/>
                <a:gd name="connsiteX59" fmla="*/ 64294 w 2297906"/>
                <a:gd name="connsiteY59" fmla="*/ 192881 h 852488"/>
                <a:gd name="connsiteX60" fmla="*/ 59531 w 2297906"/>
                <a:gd name="connsiteY60" fmla="*/ 202406 h 852488"/>
                <a:gd name="connsiteX61" fmla="*/ 54769 w 2297906"/>
                <a:gd name="connsiteY61" fmla="*/ 223838 h 852488"/>
                <a:gd name="connsiteX62" fmla="*/ 52387 w 2297906"/>
                <a:gd name="connsiteY62" fmla="*/ 266700 h 852488"/>
                <a:gd name="connsiteX63" fmla="*/ 0 w 2297906"/>
                <a:gd name="connsiteY63" fmla="*/ 321469 h 852488"/>
                <a:gd name="connsiteX64" fmla="*/ 2381 w 2297906"/>
                <a:gd name="connsiteY64" fmla="*/ 330994 h 852488"/>
                <a:gd name="connsiteX65" fmla="*/ 16669 w 2297906"/>
                <a:gd name="connsiteY65" fmla="*/ 345281 h 852488"/>
                <a:gd name="connsiteX66" fmla="*/ 21431 w 2297906"/>
                <a:gd name="connsiteY66" fmla="*/ 366713 h 852488"/>
                <a:gd name="connsiteX67" fmla="*/ 26194 w 2297906"/>
                <a:gd name="connsiteY67" fmla="*/ 381000 h 852488"/>
                <a:gd name="connsiteX68" fmla="*/ 28575 w 2297906"/>
                <a:gd name="connsiteY68" fmla="*/ 402431 h 852488"/>
                <a:gd name="connsiteX69" fmla="*/ 33337 w 2297906"/>
                <a:gd name="connsiteY69" fmla="*/ 414338 h 852488"/>
                <a:gd name="connsiteX70" fmla="*/ 35719 w 2297906"/>
                <a:gd name="connsiteY70" fmla="*/ 450056 h 852488"/>
                <a:gd name="connsiteX71" fmla="*/ 38100 w 2297906"/>
                <a:gd name="connsiteY71" fmla="*/ 619125 h 852488"/>
                <a:gd name="connsiteX72" fmla="*/ 45244 w 2297906"/>
                <a:gd name="connsiteY72" fmla="*/ 659606 h 852488"/>
                <a:gd name="connsiteX73" fmla="*/ 52387 w 2297906"/>
                <a:gd name="connsiteY73" fmla="*/ 678656 h 852488"/>
                <a:gd name="connsiteX74" fmla="*/ 61912 w 2297906"/>
                <a:gd name="connsiteY74" fmla="*/ 690563 h 852488"/>
                <a:gd name="connsiteX75" fmla="*/ 97631 w 2297906"/>
                <a:gd name="connsiteY75" fmla="*/ 692944 h 852488"/>
                <a:gd name="connsiteX76" fmla="*/ 104775 w 2297906"/>
                <a:gd name="connsiteY76" fmla="*/ 695325 h 852488"/>
                <a:gd name="connsiteX77" fmla="*/ 114300 w 2297906"/>
                <a:gd name="connsiteY77" fmla="*/ 700088 h 852488"/>
                <a:gd name="connsiteX78" fmla="*/ 133350 w 2297906"/>
                <a:gd name="connsiteY78" fmla="*/ 707231 h 852488"/>
                <a:gd name="connsiteX79" fmla="*/ 140494 w 2297906"/>
                <a:gd name="connsiteY79" fmla="*/ 714375 h 852488"/>
                <a:gd name="connsiteX80" fmla="*/ 152400 w 2297906"/>
                <a:gd name="connsiteY80" fmla="*/ 723900 h 852488"/>
                <a:gd name="connsiteX81" fmla="*/ 159544 w 2297906"/>
                <a:gd name="connsiteY81" fmla="*/ 733425 h 852488"/>
                <a:gd name="connsiteX82" fmla="*/ 161925 w 2297906"/>
                <a:gd name="connsiteY82" fmla="*/ 740569 h 852488"/>
                <a:gd name="connsiteX83" fmla="*/ 169069 w 2297906"/>
                <a:gd name="connsiteY83" fmla="*/ 745331 h 852488"/>
                <a:gd name="connsiteX84" fmla="*/ 200025 w 2297906"/>
                <a:gd name="connsiteY84" fmla="*/ 750094 h 852488"/>
                <a:gd name="connsiteX85" fmla="*/ 223837 w 2297906"/>
                <a:gd name="connsiteY85" fmla="*/ 757238 h 852488"/>
                <a:gd name="connsiteX86" fmla="*/ 242887 w 2297906"/>
                <a:gd name="connsiteY86" fmla="*/ 759619 h 852488"/>
                <a:gd name="connsiteX87" fmla="*/ 259556 w 2297906"/>
                <a:gd name="connsiteY87" fmla="*/ 762000 h 852488"/>
                <a:gd name="connsiteX88" fmla="*/ 290512 w 2297906"/>
                <a:gd name="connsiteY88" fmla="*/ 764381 h 852488"/>
                <a:gd name="connsiteX89" fmla="*/ 347662 w 2297906"/>
                <a:gd name="connsiteY89" fmla="*/ 771525 h 852488"/>
                <a:gd name="connsiteX90" fmla="*/ 400050 w 2297906"/>
                <a:gd name="connsiteY90" fmla="*/ 769144 h 852488"/>
                <a:gd name="connsiteX91" fmla="*/ 409575 w 2297906"/>
                <a:gd name="connsiteY91" fmla="*/ 766763 h 852488"/>
                <a:gd name="connsiteX92" fmla="*/ 433387 w 2297906"/>
                <a:gd name="connsiteY92" fmla="*/ 750094 h 852488"/>
                <a:gd name="connsiteX93" fmla="*/ 457200 w 2297906"/>
                <a:gd name="connsiteY93" fmla="*/ 735806 h 852488"/>
                <a:gd name="connsiteX94" fmla="*/ 464344 w 2297906"/>
                <a:gd name="connsiteY94" fmla="*/ 733425 h 852488"/>
                <a:gd name="connsiteX95" fmla="*/ 478631 w 2297906"/>
                <a:gd name="connsiteY95" fmla="*/ 726281 h 852488"/>
                <a:gd name="connsiteX96" fmla="*/ 495300 w 2297906"/>
                <a:gd name="connsiteY96" fmla="*/ 719138 h 852488"/>
                <a:gd name="connsiteX97" fmla="*/ 502444 w 2297906"/>
                <a:gd name="connsiteY97" fmla="*/ 714375 h 852488"/>
                <a:gd name="connsiteX98" fmla="*/ 511969 w 2297906"/>
                <a:gd name="connsiteY98" fmla="*/ 711994 h 852488"/>
                <a:gd name="connsiteX99" fmla="*/ 540544 w 2297906"/>
                <a:gd name="connsiteY99" fmla="*/ 707231 h 852488"/>
                <a:gd name="connsiteX100" fmla="*/ 664369 w 2297906"/>
                <a:gd name="connsiteY100" fmla="*/ 704850 h 852488"/>
                <a:gd name="connsiteX101" fmla="*/ 673894 w 2297906"/>
                <a:gd name="connsiteY101" fmla="*/ 707231 h 852488"/>
                <a:gd name="connsiteX102" fmla="*/ 714375 w 2297906"/>
                <a:gd name="connsiteY102" fmla="*/ 709613 h 852488"/>
                <a:gd name="connsiteX103" fmla="*/ 747712 w 2297906"/>
                <a:gd name="connsiteY103" fmla="*/ 711994 h 852488"/>
                <a:gd name="connsiteX104" fmla="*/ 783431 w 2297906"/>
                <a:gd name="connsiteY104" fmla="*/ 716756 h 852488"/>
                <a:gd name="connsiteX105" fmla="*/ 797719 w 2297906"/>
                <a:gd name="connsiteY105" fmla="*/ 719138 h 852488"/>
                <a:gd name="connsiteX106" fmla="*/ 845344 w 2297906"/>
                <a:gd name="connsiteY106" fmla="*/ 728663 h 852488"/>
                <a:gd name="connsiteX107" fmla="*/ 857250 w 2297906"/>
                <a:gd name="connsiteY107" fmla="*/ 733425 h 852488"/>
                <a:gd name="connsiteX108" fmla="*/ 876300 w 2297906"/>
                <a:gd name="connsiteY108" fmla="*/ 738188 h 852488"/>
                <a:gd name="connsiteX109" fmla="*/ 890587 w 2297906"/>
                <a:gd name="connsiteY109" fmla="*/ 747713 h 852488"/>
                <a:gd name="connsiteX110" fmla="*/ 897731 w 2297906"/>
                <a:gd name="connsiteY110" fmla="*/ 750094 h 852488"/>
                <a:gd name="connsiteX111" fmla="*/ 914400 w 2297906"/>
                <a:gd name="connsiteY111" fmla="*/ 754856 h 852488"/>
                <a:gd name="connsiteX112" fmla="*/ 935831 w 2297906"/>
                <a:gd name="connsiteY112" fmla="*/ 766763 h 852488"/>
                <a:gd name="connsiteX113" fmla="*/ 962025 w 2297906"/>
                <a:gd name="connsiteY113" fmla="*/ 783431 h 852488"/>
                <a:gd name="connsiteX114" fmla="*/ 983456 w 2297906"/>
                <a:gd name="connsiteY114" fmla="*/ 790575 h 852488"/>
                <a:gd name="connsiteX115" fmla="*/ 990600 w 2297906"/>
                <a:gd name="connsiteY115" fmla="*/ 797719 h 852488"/>
                <a:gd name="connsiteX116" fmla="*/ 1009650 w 2297906"/>
                <a:gd name="connsiteY116" fmla="*/ 812006 h 852488"/>
                <a:gd name="connsiteX117" fmla="*/ 1016794 w 2297906"/>
                <a:gd name="connsiteY117" fmla="*/ 821531 h 852488"/>
                <a:gd name="connsiteX118" fmla="*/ 1026319 w 2297906"/>
                <a:gd name="connsiteY118" fmla="*/ 831056 h 852488"/>
                <a:gd name="connsiteX119" fmla="*/ 1042987 w 2297906"/>
                <a:gd name="connsiteY119" fmla="*/ 852488 h 852488"/>
                <a:gd name="connsiteX120" fmla="*/ 1114425 w 2297906"/>
                <a:gd name="connsiteY120" fmla="*/ 850106 h 852488"/>
                <a:gd name="connsiteX121" fmla="*/ 1128712 w 2297906"/>
                <a:gd name="connsiteY121" fmla="*/ 835819 h 852488"/>
                <a:gd name="connsiteX122" fmla="*/ 1135856 w 2297906"/>
                <a:gd name="connsiteY122" fmla="*/ 833438 h 852488"/>
                <a:gd name="connsiteX123" fmla="*/ 1140619 w 2297906"/>
                <a:gd name="connsiteY123" fmla="*/ 826294 h 852488"/>
                <a:gd name="connsiteX124" fmla="*/ 1152525 w 2297906"/>
                <a:gd name="connsiteY124" fmla="*/ 823913 h 852488"/>
                <a:gd name="connsiteX125" fmla="*/ 1159669 w 2297906"/>
                <a:gd name="connsiteY125" fmla="*/ 821531 h 852488"/>
                <a:gd name="connsiteX126" fmla="*/ 1233487 w 2297906"/>
                <a:gd name="connsiteY126" fmla="*/ 821531 h 852488"/>
                <a:gd name="connsiteX127" fmla="*/ 1243012 w 2297906"/>
                <a:gd name="connsiteY127" fmla="*/ 819150 h 852488"/>
                <a:gd name="connsiteX128" fmla="*/ 1247775 w 2297906"/>
                <a:gd name="connsiteY128" fmla="*/ 812006 h 852488"/>
                <a:gd name="connsiteX129" fmla="*/ 1254919 w 2297906"/>
                <a:gd name="connsiteY129" fmla="*/ 809625 h 852488"/>
                <a:gd name="connsiteX130" fmla="*/ 1262062 w 2297906"/>
                <a:gd name="connsiteY130" fmla="*/ 804863 h 852488"/>
                <a:gd name="connsiteX131" fmla="*/ 1264444 w 2297906"/>
                <a:gd name="connsiteY131" fmla="*/ 797719 h 852488"/>
                <a:gd name="connsiteX132" fmla="*/ 1278731 w 2297906"/>
                <a:gd name="connsiteY132" fmla="*/ 792956 h 852488"/>
                <a:gd name="connsiteX133" fmla="*/ 1281112 w 2297906"/>
                <a:gd name="connsiteY133" fmla="*/ 785813 h 852488"/>
                <a:gd name="connsiteX134" fmla="*/ 1288256 w 2297906"/>
                <a:gd name="connsiteY134" fmla="*/ 783431 h 852488"/>
                <a:gd name="connsiteX135" fmla="*/ 1297781 w 2297906"/>
                <a:gd name="connsiteY135" fmla="*/ 778669 h 852488"/>
                <a:gd name="connsiteX136" fmla="*/ 1307306 w 2297906"/>
                <a:gd name="connsiteY136" fmla="*/ 769144 h 852488"/>
                <a:gd name="connsiteX137" fmla="*/ 1314450 w 2297906"/>
                <a:gd name="connsiteY137" fmla="*/ 766763 h 852488"/>
                <a:gd name="connsiteX138" fmla="*/ 1335881 w 2297906"/>
                <a:gd name="connsiteY138" fmla="*/ 754856 h 852488"/>
                <a:gd name="connsiteX139" fmla="*/ 1352550 w 2297906"/>
                <a:gd name="connsiteY139" fmla="*/ 750094 h 852488"/>
                <a:gd name="connsiteX140" fmla="*/ 1359694 w 2297906"/>
                <a:gd name="connsiteY140" fmla="*/ 745331 h 852488"/>
                <a:gd name="connsiteX141" fmla="*/ 1366837 w 2297906"/>
                <a:gd name="connsiteY141" fmla="*/ 742950 h 852488"/>
                <a:gd name="connsiteX142" fmla="*/ 1400175 w 2297906"/>
                <a:gd name="connsiteY142" fmla="*/ 738188 h 852488"/>
                <a:gd name="connsiteX143" fmla="*/ 1409700 w 2297906"/>
                <a:gd name="connsiteY143" fmla="*/ 735806 h 852488"/>
                <a:gd name="connsiteX144" fmla="*/ 1435894 w 2297906"/>
                <a:gd name="connsiteY144" fmla="*/ 728663 h 852488"/>
                <a:gd name="connsiteX145" fmla="*/ 1473994 w 2297906"/>
                <a:gd name="connsiteY145" fmla="*/ 726281 h 852488"/>
                <a:gd name="connsiteX146" fmla="*/ 1500187 w 2297906"/>
                <a:gd name="connsiteY146" fmla="*/ 728663 h 852488"/>
                <a:gd name="connsiteX147" fmla="*/ 1507331 w 2297906"/>
                <a:gd name="connsiteY147" fmla="*/ 731044 h 852488"/>
                <a:gd name="connsiteX148" fmla="*/ 1545431 w 2297906"/>
                <a:gd name="connsiteY148" fmla="*/ 728663 h 852488"/>
                <a:gd name="connsiteX149" fmla="*/ 1564481 w 2297906"/>
                <a:gd name="connsiteY149" fmla="*/ 723900 h 852488"/>
                <a:gd name="connsiteX150" fmla="*/ 1574006 w 2297906"/>
                <a:gd name="connsiteY150" fmla="*/ 719138 h 852488"/>
                <a:gd name="connsiteX151" fmla="*/ 1583531 w 2297906"/>
                <a:gd name="connsiteY151" fmla="*/ 716756 h 852488"/>
                <a:gd name="connsiteX152" fmla="*/ 1590675 w 2297906"/>
                <a:gd name="connsiteY152" fmla="*/ 714375 h 852488"/>
                <a:gd name="connsiteX153" fmla="*/ 1612106 w 2297906"/>
                <a:gd name="connsiteY153" fmla="*/ 704850 h 852488"/>
                <a:gd name="connsiteX154" fmla="*/ 1626394 w 2297906"/>
                <a:gd name="connsiteY154" fmla="*/ 700088 h 852488"/>
                <a:gd name="connsiteX155" fmla="*/ 1633537 w 2297906"/>
                <a:gd name="connsiteY155" fmla="*/ 702469 h 852488"/>
                <a:gd name="connsiteX156" fmla="*/ 1645444 w 2297906"/>
                <a:gd name="connsiteY156" fmla="*/ 716756 h 852488"/>
                <a:gd name="connsiteX157" fmla="*/ 1652587 w 2297906"/>
                <a:gd name="connsiteY157" fmla="*/ 723900 h 852488"/>
                <a:gd name="connsiteX158" fmla="*/ 1666875 w 2297906"/>
                <a:gd name="connsiteY158" fmla="*/ 733425 h 852488"/>
                <a:gd name="connsiteX159" fmla="*/ 1674019 w 2297906"/>
                <a:gd name="connsiteY159" fmla="*/ 740569 h 852488"/>
                <a:gd name="connsiteX160" fmla="*/ 1695450 w 2297906"/>
                <a:gd name="connsiteY160" fmla="*/ 742950 h 852488"/>
                <a:gd name="connsiteX161" fmla="*/ 1704975 w 2297906"/>
                <a:gd name="connsiteY161" fmla="*/ 745331 h 852488"/>
                <a:gd name="connsiteX162" fmla="*/ 1712119 w 2297906"/>
                <a:gd name="connsiteY162" fmla="*/ 747713 h 852488"/>
                <a:gd name="connsiteX163" fmla="*/ 1726406 w 2297906"/>
                <a:gd name="connsiteY163" fmla="*/ 750094 h 852488"/>
                <a:gd name="connsiteX164" fmla="*/ 1745456 w 2297906"/>
                <a:gd name="connsiteY164" fmla="*/ 757238 h 852488"/>
                <a:gd name="connsiteX165" fmla="*/ 1757362 w 2297906"/>
                <a:gd name="connsiteY165" fmla="*/ 759619 h 852488"/>
                <a:gd name="connsiteX166" fmla="*/ 1800225 w 2297906"/>
                <a:gd name="connsiteY166" fmla="*/ 764381 h 852488"/>
                <a:gd name="connsiteX167" fmla="*/ 1812131 w 2297906"/>
                <a:gd name="connsiteY167" fmla="*/ 766763 h 852488"/>
                <a:gd name="connsiteX168" fmla="*/ 1833562 w 2297906"/>
                <a:gd name="connsiteY168" fmla="*/ 776288 h 852488"/>
                <a:gd name="connsiteX169" fmla="*/ 1852612 w 2297906"/>
                <a:gd name="connsiteY169" fmla="*/ 788194 h 852488"/>
                <a:gd name="connsiteX170" fmla="*/ 1862137 w 2297906"/>
                <a:gd name="connsiteY170" fmla="*/ 795338 h 852488"/>
                <a:gd name="connsiteX171" fmla="*/ 1874044 w 2297906"/>
                <a:gd name="connsiteY171" fmla="*/ 797719 h 852488"/>
                <a:gd name="connsiteX172" fmla="*/ 1888331 w 2297906"/>
                <a:gd name="connsiteY172" fmla="*/ 807244 h 852488"/>
                <a:gd name="connsiteX173" fmla="*/ 1900237 w 2297906"/>
                <a:gd name="connsiteY173" fmla="*/ 816769 h 852488"/>
                <a:gd name="connsiteX174" fmla="*/ 1909762 w 2297906"/>
                <a:gd name="connsiteY174" fmla="*/ 823913 h 852488"/>
                <a:gd name="connsiteX175" fmla="*/ 1914525 w 2297906"/>
                <a:gd name="connsiteY175" fmla="*/ 831056 h 852488"/>
                <a:gd name="connsiteX176" fmla="*/ 1971675 w 2297906"/>
                <a:gd name="connsiteY176" fmla="*/ 828675 h 852488"/>
                <a:gd name="connsiteX177" fmla="*/ 1983581 w 2297906"/>
                <a:gd name="connsiteY177" fmla="*/ 826294 h 852488"/>
                <a:gd name="connsiteX178" fmla="*/ 1990725 w 2297906"/>
                <a:gd name="connsiteY178" fmla="*/ 823913 h 852488"/>
                <a:gd name="connsiteX179" fmla="*/ 2009775 w 2297906"/>
                <a:gd name="connsiteY179" fmla="*/ 819150 h 852488"/>
                <a:gd name="connsiteX180" fmla="*/ 2019300 w 2297906"/>
                <a:gd name="connsiteY180" fmla="*/ 814388 h 852488"/>
                <a:gd name="connsiteX181" fmla="*/ 2026444 w 2297906"/>
                <a:gd name="connsiteY181" fmla="*/ 812006 h 852488"/>
                <a:gd name="connsiteX182" fmla="*/ 2033587 w 2297906"/>
                <a:gd name="connsiteY182" fmla="*/ 807244 h 852488"/>
                <a:gd name="connsiteX183" fmla="*/ 2050256 w 2297906"/>
                <a:gd name="connsiteY183" fmla="*/ 802481 h 852488"/>
                <a:gd name="connsiteX184" fmla="*/ 2081212 w 2297906"/>
                <a:gd name="connsiteY184" fmla="*/ 790575 h 852488"/>
                <a:gd name="connsiteX185" fmla="*/ 2090737 w 2297906"/>
                <a:gd name="connsiteY185" fmla="*/ 783431 h 852488"/>
                <a:gd name="connsiteX186" fmla="*/ 2109787 w 2297906"/>
                <a:gd name="connsiteY186" fmla="*/ 773906 h 852488"/>
                <a:gd name="connsiteX187" fmla="*/ 2126456 w 2297906"/>
                <a:gd name="connsiteY187" fmla="*/ 766763 h 852488"/>
                <a:gd name="connsiteX188" fmla="*/ 2140744 w 2297906"/>
                <a:gd name="connsiteY188" fmla="*/ 759619 h 852488"/>
                <a:gd name="connsiteX189" fmla="*/ 2157412 w 2297906"/>
                <a:gd name="connsiteY189" fmla="*/ 754856 h 852488"/>
                <a:gd name="connsiteX190" fmla="*/ 2185987 w 2297906"/>
                <a:gd name="connsiteY190" fmla="*/ 750094 h 852488"/>
                <a:gd name="connsiteX191" fmla="*/ 2195512 w 2297906"/>
                <a:gd name="connsiteY191" fmla="*/ 747713 h 852488"/>
                <a:gd name="connsiteX192" fmla="*/ 2209800 w 2297906"/>
                <a:gd name="connsiteY192" fmla="*/ 745331 h 852488"/>
                <a:gd name="connsiteX193" fmla="*/ 2240756 w 2297906"/>
                <a:gd name="connsiteY193" fmla="*/ 740569 h 852488"/>
                <a:gd name="connsiteX194" fmla="*/ 2255044 w 2297906"/>
                <a:gd name="connsiteY194" fmla="*/ 714375 h 852488"/>
                <a:gd name="connsiteX195" fmla="*/ 2271712 w 2297906"/>
                <a:gd name="connsiteY195" fmla="*/ 683419 h 852488"/>
                <a:gd name="connsiteX196" fmla="*/ 2278856 w 2297906"/>
                <a:gd name="connsiteY196" fmla="*/ 659606 h 852488"/>
                <a:gd name="connsiteX197" fmla="*/ 2283619 w 2297906"/>
                <a:gd name="connsiteY197" fmla="*/ 642938 h 852488"/>
                <a:gd name="connsiteX198" fmla="*/ 2286000 w 2297906"/>
                <a:gd name="connsiteY198" fmla="*/ 628650 h 852488"/>
                <a:gd name="connsiteX199" fmla="*/ 2288381 w 2297906"/>
                <a:gd name="connsiteY199" fmla="*/ 616744 h 852488"/>
                <a:gd name="connsiteX200" fmla="*/ 2293144 w 2297906"/>
                <a:gd name="connsiteY200" fmla="*/ 588169 h 852488"/>
                <a:gd name="connsiteX201" fmla="*/ 2295525 w 2297906"/>
                <a:gd name="connsiteY201" fmla="*/ 561975 h 852488"/>
                <a:gd name="connsiteX202" fmla="*/ 2297906 w 2297906"/>
                <a:gd name="connsiteY202" fmla="*/ 554831 h 852488"/>
                <a:gd name="connsiteX203" fmla="*/ 2295525 w 2297906"/>
                <a:gd name="connsiteY203" fmla="*/ 542925 h 852488"/>
                <a:gd name="connsiteX204" fmla="*/ 2286000 w 2297906"/>
                <a:gd name="connsiteY204" fmla="*/ 519113 h 852488"/>
                <a:gd name="connsiteX205" fmla="*/ 2283619 w 2297906"/>
                <a:gd name="connsiteY205" fmla="*/ 504825 h 852488"/>
                <a:gd name="connsiteX206" fmla="*/ 2278856 w 2297906"/>
                <a:gd name="connsiteY206" fmla="*/ 490538 h 852488"/>
                <a:gd name="connsiteX207" fmla="*/ 2276475 w 2297906"/>
                <a:gd name="connsiteY207" fmla="*/ 459581 h 852488"/>
                <a:gd name="connsiteX208" fmla="*/ 2274094 w 2297906"/>
                <a:gd name="connsiteY208" fmla="*/ 447675 h 852488"/>
                <a:gd name="connsiteX209" fmla="*/ 2271712 w 2297906"/>
                <a:gd name="connsiteY209" fmla="*/ 428625 h 852488"/>
                <a:gd name="connsiteX210" fmla="*/ 2252662 w 2297906"/>
                <a:gd name="connsiteY210" fmla="*/ 338138 h 852488"/>
                <a:gd name="connsiteX211" fmla="*/ 2245519 w 2297906"/>
                <a:gd name="connsiteY211" fmla="*/ 333375 h 852488"/>
                <a:gd name="connsiteX212" fmla="*/ 2233612 w 2297906"/>
                <a:gd name="connsiteY212" fmla="*/ 319088 h 852488"/>
                <a:gd name="connsiteX213" fmla="*/ 2219325 w 2297906"/>
                <a:gd name="connsiteY213" fmla="*/ 311944 h 852488"/>
                <a:gd name="connsiteX214" fmla="*/ 2200275 w 2297906"/>
                <a:gd name="connsiteY214" fmla="*/ 292894 h 852488"/>
                <a:gd name="connsiteX215" fmla="*/ 2188369 w 2297906"/>
                <a:gd name="connsiteY215" fmla="*/ 278606 h 852488"/>
                <a:gd name="connsiteX216" fmla="*/ 2181225 w 2297906"/>
                <a:gd name="connsiteY216" fmla="*/ 257175 h 852488"/>
                <a:gd name="connsiteX217" fmla="*/ 2176462 w 2297906"/>
                <a:gd name="connsiteY217" fmla="*/ 240506 h 852488"/>
                <a:gd name="connsiteX218" fmla="*/ 2166937 w 2297906"/>
                <a:gd name="connsiteY218" fmla="*/ 223838 h 852488"/>
                <a:gd name="connsiteX219" fmla="*/ 2159794 w 2297906"/>
                <a:gd name="connsiteY219" fmla="*/ 200025 h 852488"/>
                <a:gd name="connsiteX220" fmla="*/ 2157412 w 2297906"/>
                <a:gd name="connsiteY220" fmla="*/ 190500 h 852488"/>
                <a:gd name="connsiteX221" fmla="*/ 2150269 w 2297906"/>
                <a:gd name="connsiteY221" fmla="*/ 180975 h 852488"/>
                <a:gd name="connsiteX222" fmla="*/ 2147887 w 2297906"/>
                <a:gd name="connsiteY222" fmla="*/ 173831 h 852488"/>
                <a:gd name="connsiteX223" fmla="*/ 2128837 w 2297906"/>
                <a:gd name="connsiteY223" fmla="*/ 152400 h 852488"/>
                <a:gd name="connsiteX224" fmla="*/ 2109787 w 2297906"/>
                <a:gd name="connsiteY224" fmla="*/ 130969 h 852488"/>
                <a:gd name="connsiteX225" fmla="*/ 2114550 w 2297906"/>
                <a:gd name="connsiteY225" fmla="*/ 121444 h 852488"/>
                <a:gd name="connsiteX226" fmla="*/ 2145506 w 2297906"/>
                <a:gd name="connsiteY226" fmla="*/ 92869 h 852488"/>
                <a:gd name="connsiteX227" fmla="*/ 2150269 w 2297906"/>
                <a:gd name="connsiteY227" fmla="*/ 83344 h 852488"/>
                <a:gd name="connsiteX228" fmla="*/ 2145506 w 2297906"/>
                <a:gd name="connsiteY228" fmla="*/ 76200 h 852488"/>
                <a:gd name="connsiteX229" fmla="*/ 2138362 w 2297906"/>
                <a:gd name="connsiteY229" fmla="*/ 66675 h 852488"/>
                <a:gd name="connsiteX230" fmla="*/ 2112169 w 2297906"/>
                <a:gd name="connsiteY230" fmla="*/ 59531 h 852488"/>
                <a:gd name="connsiteX231" fmla="*/ 2105025 w 2297906"/>
                <a:gd name="connsiteY231" fmla="*/ 54769 h 852488"/>
                <a:gd name="connsiteX232" fmla="*/ 2095500 w 2297906"/>
                <a:gd name="connsiteY232" fmla="*/ 52388 h 852488"/>
                <a:gd name="connsiteX233" fmla="*/ 2033587 w 2297906"/>
                <a:gd name="connsiteY233" fmla="*/ 54769 h 852488"/>
                <a:gd name="connsiteX234" fmla="*/ 2024062 w 2297906"/>
                <a:gd name="connsiteY234" fmla="*/ 57150 h 852488"/>
                <a:gd name="connsiteX235" fmla="*/ 2005012 w 2297906"/>
                <a:gd name="connsiteY235" fmla="*/ 61913 h 852488"/>
                <a:gd name="connsiteX236" fmla="*/ 1993106 w 2297906"/>
                <a:gd name="connsiteY236" fmla="*/ 66675 h 852488"/>
                <a:gd name="connsiteX237" fmla="*/ 1985962 w 2297906"/>
                <a:gd name="connsiteY237" fmla="*/ 71438 h 852488"/>
                <a:gd name="connsiteX238" fmla="*/ 1966912 w 2297906"/>
                <a:gd name="connsiteY238" fmla="*/ 78581 h 852488"/>
                <a:gd name="connsiteX239" fmla="*/ 1950244 w 2297906"/>
                <a:gd name="connsiteY239" fmla="*/ 90488 h 852488"/>
                <a:gd name="connsiteX240" fmla="*/ 1938337 w 2297906"/>
                <a:gd name="connsiteY240" fmla="*/ 97631 h 852488"/>
                <a:gd name="connsiteX241" fmla="*/ 1928812 w 2297906"/>
                <a:gd name="connsiteY241" fmla="*/ 104775 h 852488"/>
                <a:gd name="connsiteX242" fmla="*/ 1914525 w 2297906"/>
                <a:gd name="connsiteY242" fmla="*/ 114300 h 852488"/>
                <a:gd name="connsiteX243" fmla="*/ 1900237 w 2297906"/>
                <a:gd name="connsiteY243" fmla="*/ 119063 h 852488"/>
                <a:gd name="connsiteX244" fmla="*/ 1893094 w 2297906"/>
                <a:gd name="connsiteY244" fmla="*/ 121444 h 852488"/>
                <a:gd name="connsiteX245" fmla="*/ 1878806 w 2297906"/>
                <a:gd name="connsiteY245" fmla="*/ 123825 h 852488"/>
                <a:gd name="connsiteX246" fmla="*/ 1869281 w 2297906"/>
                <a:gd name="connsiteY246" fmla="*/ 126206 h 852488"/>
                <a:gd name="connsiteX247" fmla="*/ 1843087 w 2297906"/>
                <a:gd name="connsiteY247" fmla="*/ 128588 h 852488"/>
                <a:gd name="connsiteX248" fmla="*/ 1802606 w 2297906"/>
                <a:gd name="connsiteY248" fmla="*/ 133350 h 852488"/>
                <a:gd name="connsiteX249" fmla="*/ 1790700 w 2297906"/>
                <a:gd name="connsiteY249" fmla="*/ 138113 h 852488"/>
                <a:gd name="connsiteX250" fmla="*/ 1759744 w 2297906"/>
                <a:gd name="connsiteY250" fmla="*/ 142875 h 852488"/>
                <a:gd name="connsiteX251" fmla="*/ 1719262 w 2297906"/>
                <a:gd name="connsiteY251" fmla="*/ 150019 h 852488"/>
                <a:gd name="connsiteX252" fmla="*/ 1464469 w 2297906"/>
                <a:gd name="connsiteY252" fmla="*/ 152400 h 852488"/>
                <a:gd name="connsiteX253" fmla="*/ 1457325 w 2297906"/>
                <a:gd name="connsiteY253" fmla="*/ 150019 h 852488"/>
                <a:gd name="connsiteX254" fmla="*/ 1445419 w 2297906"/>
                <a:gd name="connsiteY254" fmla="*/ 147638 h 852488"/>
                <a:gd name="connsiteX255" fmla="*/ 1359694 w 2297906"/>
                <a:gd name="connsiteY255" fmla="*/ 150019 h 852488"/>
                <a:gd name="connsiteX256" fmla="*/ 1352550 w 2297906"/>
                <a:gd name="connsiteY256" fmla="*/ 152400 h 852488"/>
                <a:gd name="connsiteX257" fmla="*/ 1338262 w 2297906"/>
                <a:gd name="connsiteY257" fmla="*/ 154781 h 852488"/>
                <a:gd name="connsiteX258" fmla="*/ 1326356 w 2297906"/>
                <a:gd name="connsiteY258" fmla="*/ 157163 h 852488"/>
                <a:gd name="connsiteX259" fmla="*/ 1276350 w 2297906"/>
                <a:gd name="connsiteY259" fmla="*/ 152400 h 852488"/>
                <a:gd name="connsiteX260" fmla="*/ 1254919 w 2297906"/>
                <a:gd name="connsiteY260" fmla="*/ 150019 h 852488"/>
                <a:gd name="connsiteX261" fmla="*/ 1243012 w 2297906"/>
                <a:gd name="connsiteY261" fmla="*/ 147638 h 852488"/>
                <a:gd name="connsiteX262" fmla="*/ 1178719 w 2297906"/>
                <a:gd name="connsiteY262" fmla="*/ 140494 h 852488"/>
                <a:gd name="connsiteX263" fmla="*/ 1123950 w 2297906"/>
                <a:gd name="connsiteY263" fmla="*/ 147638 h 852488"/>
                <a:gd name="connsiteX0" fmla="*/ 1123950 w 2297906"/>
                <a:gd name="connsiteY0" fmla="*/ 147638 h 852488"/>
                <a:gd name="connsiteX1" fmla="*/ 976312 w 2297906"/>
                <a:gd name="connsiteY1" fmla="*/ 152400 h 852488"/>
                <a:gd name="connsiteX2" fmla="*/ 959644 w 2297906"/>
                <a:gd name="connsiteY2" fmla="*/ 159544 h 852488"/>
                <a:gd name="connsiteX3" fmla="*/ 945356 w 2297906"/>
                <a:gd name="connsiteY3" fmla="*/ 164306 h 852488"/>
                <a:gd name="connsiteX4" fmla="*/ 871537 w 2297906"/>
                <a:gd name="connsiteY4" fmla="*/ 166688 h 852488"/>
                <a:gd name="connsiteX5" fmla="*/ 852487 w 2297906"/>
                <a:gd name="connsiteY5" fmla="*/ 164306 h 852488"/>
                <a:gd name="connsiteX6" fmla="*/ 845344 w 2297906"/>
                <a:gd name="connsiteY6" fmla="*/ 161925 h 852488"/>
                <a:gd name="connsiteX7" fmla="*/ 812006 w 2297906"/>
                <a:gd name="connsiteY7" fmla="*/ 169069 h 852488"/>
                <a:gd name="connsiteX8" fmla="*/ 778669 w 2297906"/>
                <a:gd name="connsiteY8" fmla="*/ 164306 h 852488"/>
                <a:gd name="connsiteX9" fmla="*/ 762000 w 2297906"/>
                <a:gd name="connsiteY9" fmla="*/ 152400 h 852488"/>
                <a:gd name="connsiteX10" fmla="*/ 757237 w 2297906"/>
                <a:gd name="connsiteY10" fmla="*/ 145256 h 852488"/>
                <a:gd name="connsiteX11" fmla="*/ 742950 w 2297906"/>
                <a:gd name="connsiteY11" fmla="*/ 135731 h 852488"/>
                <a:gd name="connsiteX12" fmla="*/ 733425 w 2297906"/>
                <a:gd name="connsiteY12" fmla="*/ 130969 h 852488"/>
                <a:gd name="connsiteX13" fmla="*/ 723900 w 2297906"/>
                <a:gd name="connsiteY13" fmla="*/ 123825 h 852488"/>
                <a:gd name="connsiteX14" fmla="*/ 716756 w 2297906"/>
                <a:gd name="connsiteY14" fmla="*/ 119063 h 852488"/>
                <a:gd name="connsiteX15" fmla="*/ 702469 w 2297906"/>
                <a:gd name="connsiteY15" fmla="*/ 107156 h 852488"/>
                <a:gd name="connsiteX16" fmla="*/ 673894 w 2297906"/>
                <a:gd name="connsiteY16" fmla="*/ 92869 h 852488"/>
                <a:gd name="connsiteX17" fmla="*/ 659606 w 2297906"/>
                <a:gd name="connsiteY17" fmla="*/ 85725 h 852488"/>
                <a:gd name="connsiteX18" fmla="*/ 640556 w 2297906"/>
                <a:gd name="connsiteY18" fmla="*/ 76200 h 852488"/>
                <a:gd name="connsiteX19" fmla="*/ 631031 w 2297906"/>
                <a:gd name="connsiteY19" fmla="*/ 69056 h 852488"/>
                <a:gd name="connsiteX20" fmla="*/ 614362 w 2297906"/>
                <a:gd name="connsiteY20" fmla="*/ 61913 h 852488"/>
                <a:gd name="connsiteX21" fmla="*/ 588169 w 2297906"/>
                <a:gd name="connsiteY21" fmla="*/ 45244 h 852488"/>
                <a:gd name="connsiteX22" fmla="*/ 576262 w 2297906"/>
                <a:gd name="connsiteY22" fmla="*/ 35719 h 852488"/>
                <a:gd name="connsiteX23" fmla="*/ 564356 w 2297906"/>
                <a:gd name="connsiteY23" fmla="*/ 23813 h 852488"/>
                <a:gd name="connsiteX24" fmla="*/ 550069 w 2297906"/>
                <a:gd name="connsiteY24" fmla="*/ 11906 h 852488"/>
                <a:gd name="connsiteX25" fmla="*/ 540544 w 2297906"/>
                <a:gd name="connsiteY25" fmla="*/ 4763 h 852488"/>
                <a:gd name="connsiteX26" fmla="*/ 526256 w 2297906"/>
                <a:gd name="connsiteY26" fmla="*/ 0 h 852488"/>
                <a:gd name="connsiteX27" fmla="*/ 478631 w 2297906"/>
                <a:gd name="connsiteY27" fmla="*/ 7144 h 852488"/>
                <a:gd name="connsiteX28" fmla="*/ 471487 w 2297906"/>
                <a:gd name="connsiteY28" fmla="*/ 11906 h 852488"/>
                <a:gd name="connsiteX29" fmla="*/ 466725 w 2297906"/>
                <a:gd name="connsiteY29" fmla="*/ 19050 h 852488"/>
                <a:gd name="connsiteX30" fmla="*/ 433387 w 2297906"/>
                <a:gd name="connsiteY30" fmla="*/ 21431 h 852488"/>
                <a:gd name="connsiteX31" fmla="*/ 426244 w 2297906"/>
                <a:gd name="connsiteY31" fmla="*/ 19050 h 852488"/>
                <a:gd name="connsiteX32" fmla="*/ 416719 w 2297906"/>
                <a:gd name="connsiteY32" fmla="*/ 14288 h 852488"/>
                <a:gd name="connsiteX33" fmla="*/ 400050 w 2297906"/>
                <a:gd name="connsiteY33" fmla="*/ 11906 h 852488"/>
                <a:gd name="connsiteX34" fmla="*/ 390525 w 2297906"/>
                <a:gd name="connsiteY34" fmla="*/ 7144 h 852488"/>
                <a:gd name="connsiteX35" fmla="*/ 373856 w 2297906"/>
                <a:gd name="connsiteY35" fmla="*/ 2381 h 852488"/>
                <a:gd name="connsiteX36" fmla="*/ 366712 w 2297906"/>
                <a:gd name="connsiteY36" fmla="*/ 0 h 852488"/>
                <a:gd name="connsiteX37" fmla="*/ 323850 w 2297906"/>
                <a:gd name="connsiteY37" fmla="*/ 4763 h 852488"/>
                <a:gd name="connsiteX38" fmla="*/ 319087 w 2297906"/>
                <a:gd name="connsiteY38" fmla="*/ 11906 h 852488"/>
                <a:gd name="connsiteX39" fmla="*/ 304800 w 2297906"/>
                <a:gd name="connsiteY39" fmla="*/ 23813 h 852488"/>
                <a:gd name="connsiteX40" fmla="*/ 300037 w 2297906"/>
                <a:gd name="connsiteY40" fmla="*/ 30956 h 852488"/>
                <a:gd name="connsiteX41" fmla="*/ 271462 w 2297906"/>
                <a:gd name="connsiteY41" fmla="*/ 57150 h 852488"/>
                <a:gd name="connsiteX42" fmla="*/ 264319 w 2297906"/>
                <a:gd name="connsiteY42" fmla="*/ 59531 h 852488"/>
                <a:gd name="connsiteX43" fmla="*/ 252412 w 2297906"/>
                <a:gd name="connsiteY43" fmla="*/ 69056 h 852488"/>
                <a:gd name="connsiteX44" fmla="*/ 245269 w 2297906"/>
                <a:gd name="connsiteY44" fmla="*/ 73819 h 852488"/>
                <a:gd name="connsiteX45" fmla="*/ 202406 w 2297906"/>
                <a:gd name="connsiteY45" fmla="*/ 78581 h 852488"/>
                <a:gd name="connsiteX46" fmla="*/ 164306 w 2297906"/>
                <a:gd name="connsiteY46" fmla="*/ 83344 h 852488"/>
                <a:gd name="connsiteX47" fmla="*/ 150019 w 2297906"/>
                <a:gd name="connsiteY47" fmla="*/ 88106 h 852488"/>
                <a:gd name="connsiteX48" fmla="*/ 135731 w 2297906"/>
                <a:gd name="connsiteY48" fmla="*/ 95250 h 852488"/>
                <a:gd name="connsiteX49" fmla="*/ 130969 w 2297906"/>
                <a:gd name="connsiteY49" fmla="*/ 104775 h 852488"/>
                <a:gd name="connsiteX50" fmla="*/ 123825 w 2297906"/>
                <a:gd name="connsiteY50" fmla="*/ 107156 h 852488"/>
                <a:gd name="connsiteX51" fmla="*/ 116681 w 2297906"/>
                <a:gd name="connsiteY51" fmla="*/ 111919 h 852488"/>
                <a:gd name="connsiteX52" fmla="*/ 109537 w 2297906"/>
                <a:gd name="connsiteY52" fmla="*/ 121444 h 852488"/>
                <a:gd name="connsiteX53" fmla="*/ 102394 w 2297906"/>
                <a:gd name="connsiteY53" fmla="*/ 128588 h 852488"/>
                <a:gd name="connsiteX54" fmla="*/ 92869 w 2297906"/>
                <a:gd name="connsiteY54" fmla="*/ 142875 h 852488"/>
                <a:gd name="connsiteX55" fmla="*/ 88106 w 2297906"/>
                <a:gd name="connsiteY55" fmla="*/ 150019 h 852488"/>
                <a:gd name="connsiteX56" fmla="*/ 83344 w 2297906"/>
                <a:gd name="connsiteY56" fmla="*/ 157163 h 852488"/>
                <a:gd name="connsiteX57" fmla="*/ 76200 w 2297906"/>
                <a:gd name="connsiteY57" fmla="*/ 171450 h 852488"/>
                <a:gd name="connsiteX58" fmla="*/ 73819 w 2297906"/>
                <a:gd name="connsiteY58" fmla="*/ 178594 h 852488"/>
                <a:gd name="connsiteX59" fmla="*/ 64294 w 2297906"/>
                <a:gd name="connsiteY59" fmla="*/ 192881 h 852488"/>
                <a:gd name="connsiteX60" fmla="*/ 59531 w 2297906"/>
                <a:gd name="connsiteY60" fmla="*/ 202406 h 852488"/>
                <a:gd name="connsiteX61" fmla="*/ 54769 w 2297906"/>
                <a:gd name="connsiteY61" fmla="*/ 223838 h 852488"/>
                <a:gd name="connsiteX62" fmla="*/ 52387 w 2297906"/>
                <a:gd name="connsiteY62" fmla="*/ 266700 h 852488"/>
                <a:gd name="connsiteX63" fmla="*/ 0 w 2297906"/>
                <a:gd name="connsiteY63" fmla="*/ 321469 h 852488"/>
                <a:gd name="connsiteX64" fmla="*/ 19050 w 2297906"/>
                <a:gd name="connsiteY64" fmla="*/ 321469 h 852488"/>
                <a:gd name="connsiteX65" fmla="*/ 16669 w 2297906"/>
                <a:gd name="connsiteY65" fmla="*/ 345281 h 852488"/>
                <a:gd name="connsiteX66" fmla="*/ 21431 w 2297906"/>
                <a:gd name="connsiteY66" fmla="*/ 366713 h 852488"/>
                <a:gd name="connsiteX67" fmla="*/ 26194 w 2297906"/>
                <a:gd name="connsiteY67" fmla="*/ 381000 h 852488"/>
                <a:gd name="connsiteX68" fmla="*/ 28575 w 2297906"/>
                <a:gd name="connsiteY68" fmla="*/ 402431 h 852488"/>
                <a:gd name="connsiteX69" fmla="*/ 33337 w 2297906"/>
                <a:gd name="connsiteY69" fmla="*/ 414338 h 852488"/>
                <a:gd name="connsiteX70" fmla="*/ 35719 w 2297906"/>
                <a:gd name="connsiteY70" fmla="*/ 450056 h 852488"/>
                <a:gd name="connsiteX71" fmla="*/ 38100 w 2297906"/>
                <a:gd name="connsiteY71" fmla="*/ 619125 h 852488"/>
                <a:gd name="connsiteX72" fmla="*/ 45244 w 2297906"/>
                <a:gd name="connsiteY72" fmla="*/ 659606 h 852488"/>
                <a:gd name="connsiteX73" fmla="*/ 52387 w 2297906"/>
                <a:gd name="connsiteY73" fmla="*/ 678656 h 852488"/>
                <a:gd name="connsiteX74" fmla="*/ 61912 w 2297906"/>
                <a:gd name="connsiteY74" fmla="*/ 690563 h 852488"/>
                <a:gd name="connsiteX75" fmla="*/ 97631 w 2297906"/>
                <a:gd name="connsiteY75" fmla="*/ 692944 h 852488"/>
                <a:gd name="connsiteX76" fmla="*/ 104775 w 2297906"/>
                <a:gd name="connsiteY76" fmla="*/ 695325 h 852488"/>
                <a:gd name="connsiteX77" fmla="*/ 114300 w 2297906"/>
                <a:gd name="connsiteY77" fmla="*/ 700088 h 852488"/>
                <a:gd name="connsiteX78" fmla="*/ 133350 w 2297906"/>
                <a:gd name="connsiteY78" fmla="*/ 707231 h 852488"/>
                <a:gd name="connsiteX79" fmla="*/ 140494 w 2297906"/>
                <a:gd name="connsiteY79" fmla="*/ 714375 h 852488"/>
                <a:gd name="connsiteX80" fmla="*/ 152400 w 2297906"/>
                <a:gd name="connsiteY80" fmla="*/ 723900 h 852488"/>
                <a:gd name="connsiteX81" fmla="*/ 159544 w 2297906"/>
                <a:gd name="connsiteY81" fmla="*/ 733425 h 852488"/>
                <a:gd name="connsiteX82" fmla="*/ 161925 w 2297906"/>
                <a:gd name="connsiteY82" fmla="*/ 740569 h 852488"/>
                <a:gd name="connsiteX83" fmla="*/ 169069 w 2297906"/>
                <a:gd name="connsiteY83" fmla="*/ 745331 h 852488"/>
                <a:gd name="connsiteX84" fmla="*/ 200025 w 2297906"/>
                <a:gd name="connsiteY84" fmla="*/ 750094 h 852488"/>
                <a:gd name="connsiteX85" fmla="*/ 223837 w 2297906"/>
                <a:gd name="connsiteY85" fmla="*/ 757238 h 852488"/>
                <a:gd name="connsiteX86" fmla="*/ 242887 w 2297906"/>
                <a:gd name="connsiteY86" fmla="*/ 759619 h 852488"/>
                <a:gd name="connsiteX87" fmla="*/ 259556 w 2297906"/>
                <a:gd name="connsiteY87" fmla="*/ 762000 h 852488"/>
                <a:gd name="connsiteX88" fmla="*/ 290512 w 2297906"/>
                <a:gd name="connsiteY88" fmla="*/ 764381 h 852488"/>
                <a:gd name="connsiteX89" fmla="*/ 347662 w 2297906"/>
                <a:gd name="connsiteY89" fmla="*/ 771525 h 852488"/>
                <a:gd name="connsiteX90" fmla="*/ 400050 w 2297906"/>
                <a:gd name="connsiteY90" fmla="*/ 769144 h 852488"/>
                <a:gd name="connsiteX91" fmla="*/ 409575 w 2297906"/>
                <a:gd name="connsiteY91" fmla="*/ 766763 h 852488"/>
                <a:gd name="connsiteX92" fmla="*/ 433387 w 2297906"/>
                <a:gd name="connsiteY92" fmla="*/ 750094 h 852488"/>
                <a:gd name="connsiteX93" fmla="*/ 457200 w 2297906"/>
                <a:gd name="connsiteY93" fmla="*/ 735806 h 852488"/>
                <a:gd name="connsiteX94" fmla="*/ 464344 w 2297906"/>
                <a:gd name="connsiteY94" fmla="*/ 733425 h 852488"/>
                <a:gd name="connsiteX95" fmla="*/ 478631 w 2297906"/>
                <a:gd name="connsiteY95" fmla="*/ 726281 h 852488"/>
                <a:gd name="connsiteX96" fmla="*/ 495300 w 2297906"/>
                <a:gd name="connsiteY96" fmla="*/ 719138 h 852488"/>
                <a:gd name="connsiteX97" fmla="*/ 502444 w 2297906"/>
                <a:gd name="connsiteY97" fmla="*/ 714375 h 852488"/>
                <a:gd name="connsiteX98" fmla="*/ 511969 w 2297906"/>
                <a:gd name="connsiteY98" fmla="*/ 711994 h 852488"/>
                <a:gd name="connsiteX99" fmla="*/ 540544 w 2297906"/>
                <a:gd name="connsiteY99" fmla="*/ 707231 h 852488"/>
                <a:gd name="connsiteX100" fmla="*/ 664369 w 2297906"/>
                <a:gd name="connsiteY100" fmla="*/ 704850 h 852488"/>
                <a:gd name="connsiteX101" fmla="*/ 673894 w 2297906"/>
                <a:gd name="connsiteY101" fmla="*/ 707231 h 852488"/>
                <a:gd name="connsiteX102" fmla="*/ 714375 w 2297906"/>
                <a:gd name="connsiteY102" fmla="*/ 709613 h 852488"/>
                <a:gd name="connsiteX103" fmla="*/ 747712 w 2297906"/>
                <a:gd name="connsiteY103" fmla="*/ 711994 h 852488"/>
                <a:gd name="connsiteX104" fmla="*/ 783431 w 2297906"/>
                <a:gd name="connsiteY104" fmla="*/ 716756 h 852488"/>
                <a:gd name="connsiteX105" fmla="*/ 797719 w 2297906"/>
                <a:gd name="connsiteY105" fmla="*/ 719138 h 852488"/>
                <a:gd name="connsiteX106" fmla="*/ 845344 w 2297906"/>
                <a:gd name="connsiteY106" fmla="*/ 728663 h 852488"/>
                <a:gd name="connsiteX107" fmla="*/ 857250 w 2297906"/>
                <a:gd name="connsiteY107" fmla="*/ 733425 h 852488"/>
                <a:gd name="connsiteX108" fmla="*/ 876300 w 2297906"/>
                <a:gd name="connsiteY108" fmla="*/ 738188 h 852488"/>
                <a:gd name="connsiteX109" fmla="*/ 890587 w 2297906"/>
                <a:gd name="connsiteY109" fmla="*/ 747713 h 852488"/>
                <a:gd name="connsiteX110" fmla="*/ 897731 w 2297906"/>
                <a:gd name="connsiteY110" fmla="*/ 750094 h 852488"/>
                <a:gd name="connsiteX111" fmla="*/ 914400 w 2297906"/>
                <a:gd name="connsiteY111" fmla="*/ 754856 h 852488"/>
                <a:gd name="connsiteX112" fmla="*/ 935831 w 2297906"/>
                <a:gd name="connsiteY112" fmla="*/ 766763 h 852488"/>
                <a:gd name="connsiteX113" fmla="*/ 962025 w 2297906"/>
                <a:gd name="connsiteY113" fmla="*/ 783431 h 852488"/>
                <a:gd name="connsiteX114" fmla="*/ 983456 w 2297906"/>
                <a:gd name="connsiteY114" fmla="*/ 790575 h 852488"/>
                <a:gd name="connsiteX115" fmla="*/ 990600 w 2297906"/>
                <a:gd name="connsiteY115" fmla="*/ 797719 h 852488"/>
                <a:gd name="connsiteX116" fmla="*/ 1009650 w 2297906"/>
                <a:gd name="connsiteY116" fmla="*/ 812006 h 852488"/>
                <a:gd name="connsiteX117" fmla="*/ 1016794 w 2297906"/>
                <a:gd name="connsiteY117" fmla="*/ 821531 h 852488"/>
                <a:gd name="connsiteX118" fmla="*/ 1026319 w 2297906"/>
                <a:gd name="connsiteY118" fmla="*/ 831056 h 852488"/>
                <a:gd name="connsiteX119" fmla="*/ 1042987 w 2297906"/>
                <a:gd name="connsiteY119" fmla="*/ 852488 h 852488"/>
                <a:gd name="connsiteX120" fmla="*/ 1114425 w 2297906"/>
                <a:gd name="connsiteY120" fmla="*/ 850106 h 852488"/>
                <a:gd name="connsiteX121" fmla="*/ 1128712 w 2297906"/>
                <a:gd name="connsiteY121" fmla="*/ 835819 h 852488"/>
                <a:gd name="connsiteX122" fmla="*/ 1135856 w 2297906"/>
                <a:gd name="connsiteY122" fmla="*/ 833438 h 852488"/>
                <a:gd name="connsiteX123" fmla="*/ 1140619 w 2297906"/>
                <a:gd name="connsiteY123" fmla="*/ 826294 h 852488"/>
                <a:gd name="connsiteX124" fmla="*/ 1152525 w 2297906"/>
                <a:gd name="connsiteY124" fmla="*/ 823913 h 852488"/>
                <a:gd name="connsiteX125" fmla="*/ 1159669 w 2297906"/>
                <a:gd name="connsiteY125" fmla="*/ 821531 h 852488"/>
                <a:gd name="connsiteX126" fmla="*/ 1233487 w 2297906"/>
                <a:gd name="connsiteY126" fmla="*/ 821531 h 852488"/>
                <a:gd name="connsiteX127" fmla="*/ 1243012 w 2297906"/>
                <a:gd name="connsiteY127" fmla="*/ 819150 h 852488"/>
                <a:gd name="connsiteX128" fmla="*/ 1247775 w 2297906"/>
                <a:gd name="connsiteY128" fmla="*/ 812006 h 852488"/>
                <a:gd name="connsiteX129" fmla="*/ 1254919 w 2297906"/>
                <a:gd name="connsiteY129" fmla="*/ 809625 h 852488"/>
                <a:gd name="connsiteX130" fmla="*/ 1262062 w 2297906"/>
                <a:gd name="connsiteY130" fmla="*/ 804863 h 852488"/>
                <a:gd name="connsiteX131" fmla="*/ 1264444 w 2297906"/>
                <a:gd name="connsiteY131" fmla="*/ 797719 h 852488"/>
                <a:gd name="connsiteX132" fmla="*/ 1278731 w 2297906"/>
                <a:gd name="connsiteY132" fmla="*/ 792956 h 852488"/>
                <a:gd name="connsiteX133" fmla="*/ 1281112 w 2297906"/>
                <a:gd name="connsiteY133" fmla="*/ 785813 h 852488"/>
                <a:gd name="connsiteX134" fmla="*/ 1288256 w 2297906"/>
                <a:gd name="connsiteY134" fmla="*/ 783431 h 852488"/>
                <a:gd name="connsiteX135" fmla="*/ 1297781 w 2297906"/>
                <a:gd name="connsiteY135" fmla="*/ 778669 h 852488"/>
                <a:gd name="connsiteX136" fmla="*/ 1307306 w 2297906"/>
                <a:gd name="connsiteY136" fmla="*/ 769144 h 852488"/>
                <a:gd name="connsiteX137" fmla="*/ 1314450 w 2297906"/>
                <a:gd name="connsiteY137" fmla="*/ 766763 h 852488"/>
                <a:gd name="connsiteX138" fmla="*/ 1335881 w 2297906"/>
                <a:gd name="connsiteY138" fmla="*/ 754856 h 852488"/>
                <a:gd name="connsiteX139" fmla="*/ 1352550 w 2297906"/>
                <a:gd name="connsiteY139" fmla="*/ 750094 h 852488"/>
                <a:gd name="connsiteX140" fmla="*/ 1359694 w 2297906"/>
                <a:gd name="connsiteY140" fmla="*/ 745331 h 852488"/>
                <a:gd name="connsiteX141" fmla="*/ 1366837 w 2297906"/>
                <a:gd name="connsiteY141" fmla="*/ 742950 h 852488"/>
                <a:gd name="connsiteX142" fmla="*/ 1400175 w 2297906"/>
                <a:gd name="connsiteY142" fmla="*/ 738188 h 852488"/>
                <a:gd name="connsiteX143" fmla="*/ 1409700 w 2297906"/>
                <a:gd name="connsiteY143" fmla="*/ 735806 h 852488"/>
                <a:gd name="connsiteX144" fmla="*/ 1435894 w 2297906"/>
                <a:gd name="connsiteY144" fmla="*/ 728663 h 852488"/>
                <a:gd name="connsiteX145" fmla="*/ 1473994 w 2297906"/>
                <a:gd name="connsiteY145" fmla="*/ 726281 h 852488"/>
                <a:gd name="connsiteX146" fmla="*/ 1500187 w 2297906"/>
                <a:gd name="connsiteY146" fmla="*/ 728663 h 852488"/>
                <a:gd name="connsiteX147" fmla="*/ 1507331 w 2297906"/>
                <a:gd name="connsiteY147" fmla="*/ 731044 h 852488"/>
                <a:gd name="connsiteX148" fmla="*/ 1545431 w 2297906"/>
                <a:gd name="connsiteY148" fmla="*/ 728663 h 852488"/>
                <a:gd name="connsiteX149" fmla="*/ 1564481 w 2297906"/>
                <a:gd name="connsiteY149" fmla="*/ 723900 h 852488"/>
                <a:gd name="connsiteX150" fmla="*/ 1574006 w 2297906"/>
                <a:gd name="connsiteY150" fmla="*/ 719138 h 852488"/>
                <a:gd name="connsiteX151" fmla="*/ 1583531 w 2297906"/>
                <a:gd name="connsiteY151" fmla="*/ 716756 h 852488"/>
                <a:gd name="connsiteX152" fmla="*/ 1590675 w 2297906"/>
                <a:gd name="connsiteY152" fmla="*/ 714375 h 852488"/>
                <a:gd name="connsiteX153" fmla="*/ 1612106 w 2297906"/>
                <a:gd name="connsiteY153" fmla="*/ 704850 h 852488"/>
                <a:gd name="connsiteX154" fmla="*/ 1626394 w 2297906"/>
                <a:gd name="connsiteY154" fmla="*/ 700088 h 852488"/>
                <a:gd name="connsiteX155" fmla="*/ 1633537 w 2297906"/>
                <a:gd name="connsiteY155" fmla="*/ 702469 h 852488"/>
                <a:gd name="connsiteX156" fmla="*/ 1645444 w 2297906"/>
                <a:gd name="connsiteY156" fmla="*/ 716756 h 852488"/>
                <a:gd name="connsiteX157" fmla="*/ 1652587 w 2297906"/>
                <a:gd name="connsiteY157" fmla="*/ 723900 h 852488"/>
                <a:gd name="connsiteX158" fmla="*/ 1666875 w 2297906"/>
                <a:gd name="connsiteY158" fmla="*/ 733425 h 852488"/>
                <a:gd name="connsiteX159" fmla="*/ 1674019 w 2297906"/>
                <a:gd name="connsiteY159" fmla="*/ 740569 h 852488"/>
                <a:gd name="connsiteX160" fmla="*/ 1695450 w 2297906"/>
                <a:gd name="connsiteY160" fmla="*/ 742950 h 852488"/>
                <a:gd name="connsiteX161" fmla="*/ 1704975 w 2297906"/>
                <a:gd name="connsiteY161" fmla="*/ 745331 h 852488"/>
                <a:gd name="connsiteX162" fmla="*/ 1712119 w 2297906"/>
                <a:gd name="connsiteY162" fmla="*/ 747713 h 852488"/>
                <a:gd name="connsiteX163" fmla="*/ 1726406 w 2297906"/>
                <a:gd name="connsiteY163" fmla="*/ 750094 h 852488"/>
                <a:gd name="connsiteX164" fmla="*/ 1745456 w 2297906"/>
                <a:gd name="connsiteY164" fmla="*/ 757238 h 852488"/>
                <a:gd name="connsiteX165" fmla="*/ 1757362 w 2297906"/>
                <a:gd name="connsiteY165" fmla="*/ 759619 h 852488"/>
                <a:gd name="connsiteX166" fmla="*/ 1800225 w 2297906"/>
                <a:gd name="connsiteY166" fmla="*/ 764381 h 852488"/>
                <a:gd name="connsiteX167" fmla="*/ 1812131 w 2297906"/>
                <a:gd name="connsiteY167" fmla="*/ 766763 h 852488"/>
                <a:gd name="connsiteX168" fmla="*/ 1833562 w 2297906"/>
                <a:gd name="connsiteY168" fmla="*/ 776288 h 852488"/>
                <a:gd name="connsiteX169" fmla="*/ 1852612 w 2297906"/>
                <a:gd name="connsiteY169" fmla="*/ 788194 h 852488"/>
                <a:gd name="connsiteX170" fmla="*/ 1862137 w 2297906"/>
                <a:gd name="connsiteY170" fmla="*/ 795338 h 852488"/>
                <a:gd name="connsiteX171" fmla="*/ 1874044 w 2297906"/>
                <a:gd name="connsiteY171" fmla="*/ 797719 h 852488"/>
                <a:gd name="connsiteX172" fmla="*/ 1888331 w 2297906"/>
                <a:gd name="connsiteY172" fmla="*/ 807244 h 852488"/>
                <a:gd name="connsiteX173" fmla="*/ 1900237 w 2297906"/>
                <a:gd name="connsiteY173" fmla="*/ 816769 h 852488"/>
                <a:gd name="connsiteX174" fmla="*/ 1909762 w 2297906"/>
                <a:gd name="connsiteY174" fmla="*/ 823913 h 852488"/>
                <a:gd name="connsiteX175" fmla="*/ 1914525 w 2297906"/>
                <a:gd name="connsiteY175" fmla="*/ 831056 h 852488"/>
                <a:gd name="connsiteX176" fmla="*/ 1971675 w 2297906"/>
                <a:gd name="connsiteY176" fmla="*/ 828675 h 852488"/>
                <a:gd name="connsiteX177" fmla="*/ 1983581 w 2297906"/>
                <a:gd name="connsiteY177" fmla="*/ 826294 h 852488"/>
                <a:gd name="connsiteX178" fmla="*/ 1990725 w 2297906"/>
                <a:gd name="connsiteY178" fmla="*/ 823913 h 852488"/>
                <a:gd name="connsiteX179" fmla="*/ 2009775 w 2297906"/>
                <a:gd name="connsiteY179" fmla="*/ 819150 h 852488"/>
                <a:gd name="connsiteX180" fmla="*/ 2019300 w 2297906"/>
                <a:gd name="connsiteY180" fmla="*/ 814388 h 852488"/>
                <a:gd name="connsiteX181" fmla="*/ 2026444 w 2297906"/>
                <a:gd name="connsiteY181" fmla="*/ 812006 h 852488"/>
                <a:gd name="connsiteX182" fmla="*/ 2033587 w 2297906"/>
                <a:gd name="connsiteY182" fmla="*/ 807244 h 852488"/>
                <a:gd name="connsiteX183" fmla="*/ 2050256 w 2297906"/>
                <a:gd name="connsiteY183" fmla="*/ 802481 h 852488"/>
                <a:gd name="connsiteX184" fmla="*/ 2081212 w 2297906"/>
                <a:gd name="connsiteY184" fmla="*/ 790575 h 852488"/>
                <a:gd name="connsiteX185" fmla="*/ 2090737 w 2297906"/>
                <a:gd name="connsiteY185" fmla="*/ 783431 h 852488"/>
                <a:gd name="connsiteX186" fmla="*/ 2109787 w 2297906"/>
                <a:gd name="connsiteY186" fmla="*/ 773906 h 852488"/>
                <a:gd name="connsiteX187" fmla="*/ 2126456 w 2297906"/>
                <a:gd name="connsiteY187" fmla="*/ 766763 h 852488"/>
                <a:gd name="connsiteX188" fmla="*/ 2140744 w 2297906"/>
                <a:gd name="connsiteY188" fmla="*/ 759619 h 852488"/>
                <a:gd name="connsiteX189" fmla="*/ 2157412 w 2297906"/>
                <a:gd name="connsiteY189" fmla="*/ 754856 h 852488"/>
                <a:gd name="connsiteX190" fmla="*/ 2185987 w 2297906"/>
                <a:gd name="connsiteY190" fmla="*/ 750094 h 852488"/>
                <a:gd name="connsiteX191" fmla="*/ 2195512 w 2297906"/>
                <a:gd name="connsiteY191" fmla="*/ 747713 h 852488"/>
                <a:gd name="connsiteX192" fmla="*/ 2209800 w 2297906"/>
                <a:gd name="connsiteY192" fmla="*/ 745331 h 852488"/>
                <a:gd name="connsiteX193" fmla="*/ 2240756 w 2297906"/>
                <a:gd name="connsiteY193" fmla="*/ 740569 h 852488"/>
                <a:gd name="connsiteX194" fmla="*/ 2255044 w 2297906"/>
                <a:gd name="connsiteY194" fmla="*/ 714375 h 852488"/>
                <a:gd name="connsiteX195" fmla="*/ 2271712 w 2297906"/>
                <a:gd name="connsiteY195" fmla="*/ 683419 h 852488"/>
                <a:gd name="connsiteX196" fmla="*/ 2278856 w 2297906"/>
                <a:gd name="connsiteY196" fmla="*/ 659606 h 852488"/>
                <a:gd name="connsiteX197" fmla="*/ 2283619 w 2297906"/>
                <a:gd name="connsiteY197" fmla="*/ 642938 h 852488"/>
                <a:gd name="connsiteX198" fmla="*/ 2286000 w 2297906"/>
                <a:gd name="connsiteY198" fmla="*/ 628650 h 852488"/>
                <a:gd name="connsiteX199" fmla="*/ 2288381 w 2297906"/>
                <a:gd name="connsiteY199" fmla="*/ 616744 h 852488"/>
                <a:gd name="connsiteX200" fmla="*/ 2293144 w 2297906"/>
                <a:gd name="connsiteY200" fmla="*/ 588169 h 852488"/>
                <a:gd name="connsiteX201" fmla="*/ 2295525 w 2297906"/>
                <a:gd name="connsiteY201" fmla="*/ 561975 h 852488"/>
                <a:gd name="connsiteX202" fmla="*/ 2297906 w 2297906"/>
                <a:gd name="connsiteY202" fmla="*/ 554831 h 852488"/>
                <a:gd name="connsiteX203" fmla="*/ 2295525 w 2297906"/>
                <a:gd name="connsiteY203" fmla="*/ 542925 h 852488"/>
                <a:gd name="connsiteX204" fmla="*/ 2286000 w 2297906"/>
                <a:gd name="connsiteY204" fmla="*/ 519113 h 852488"/>
                <a:gd name="connsiteX205" fmla="*/ 2283619 w 2297906"/>
                <a:gd name="connsiteY205" fmla="*/ 504825 h 852488"/>
                <a:gd name="connsiteX206" fmla="*/ 2278856 w 2297906"/>
                <a:gd name="connsiteY206" fmla="*/ 490538 h 852488"/>
                <a:gd name="connsiteX207" fmla="*/ 2276475 w 2297906"/>
                <a:gd name="connsiteY207" fmla="*/ 459581 h 852488"/>
                <a:gd name="connsiteX208" fmla="*/ 2274094 w 2297906"/>
                <a:gd name="connsiteY208" fmla="*/ 447675 h 852488"/>
                <a:gd name="connsiteX209" fmla="*/ 2271712 w 2297906"/>
                <a:gd name="connsiteY209" fmla="*/ 428625 h 852488"/>
                <a:gd name="connsiteX210" fmla="*/ 2252662 w 2297906"/>
                <a:gd name="connsiteY210" fmla="*/ 338138 h 852488"/>
                <a:gd name="connsiteX211" fmla="*/ 2245519 w 2297906"/>
                <a:gd name="connsiteY211" fmla="*/ 333375 h 852488"/>
                <a:gd name="connsiteX212" fmla="*/ 2233612 w 2297906"/>
                <a:gd name="connsiteY212" fmla="*/ 319088 h 852488"/>
                <a:gd name="connsiteX213" fmla="*/ 2219325 w 2297906"/>
                <a:gd name="connsiteY213" fmla="*/ 311944 h 852488"/>
                <a:gd name="connsiteX214" fmla="*/ 2200275 w 2297906"/>
                <a:gd name="connsiteY214" fmla="*/ 292894 h 852488"/>
                <a:gd name="connsiteX215" fmla="*/ 2188369 w 2297906"/>
                <a:gd name="connsiteY215" fmla="*/ 278606 h 852488"/>
                <a:gd name="connsiteX216" fmla="*/ 2181225 w 2297906"/>
                <a:gd name="connsiteY216" fmla="*/ 257175 h 852488"/>
                <a:gd name="connsiteX217" fmla="*/ 2176462 w 2297906"/>
                <a:gd name="connsiteY217" fmla="*/ 240506 h 852488"/>
                <a:gd name="connsiteX218" fmla="*/ 2166937 w 2297906"/>
                <a:gd name="connsiteY218" fmla="*/ 223838 h 852488"/>
                <a:gd name="connsiteX219" fmla="*/ 2159794 w 2297906"/>
                <a:gd name="connsiteY219" fmla="*/ 200025 h 852488"/>
                <a:gd name="connsiteX220" fmla="*/ 2157412 w 2297906"/>
                <a:gd name="connsiteY220" fmla="*/ 190500 h 852488"/>
                <a:gd name="connsiteX221" fmla="*/ 2150269 w 2297906"/>
                <a:gd name="connsiteY221" fmla="*/ 180975 h 852488"/>
                <a:gd name="connsiteX222" fmla="*/ 2147887 w 2297906"/>
                <a:gd name="connsiteY222" fmla="*/ 173831 h 852488"/>
                <a:gd name="connsiteX223" fmla="*/ 2128837 w 2297906"/>
                <a:gd name="connsiteY223" fmla="*/ 152400 h 852488"/>
                <a:gd name="connsiteX224" fmla="*/ 2109787 w 2297906"/>
                <a:gd name="connsiteY224" fmla="*/ 130969 h 852488"/>
                <a:gd name="connsiteX225" fmla="*/ 2114550 w 2297906"/>
                <a:gd name="connsiteY225" fmla="*/ 121444 h 852488"/>
                <a:gd name="connsiteX226" fmla="*/ 2145506 w 2297906"/>
                <a:gd name="connsiteY226" fmla="*/ 92869 h 852488"/>
                <a:gd name="connsiteX227" fmla="*/ 2150269 w 2297906"/>
                <a:gd name="connsiteY227" fmla="*/ 83344 h 852488"/>
                <a:gd name="connsiteX228" fmla="*/ 2145506 w 2297906"/>
                <a:gd name="connsiteY228" fmla="*/ 76200 h 852488"/>
                <a:gd name="connsiteX229" fmla="*/ 2138362 w 2297906"/>
                <a:gd name="connsiteY229" fmla="*/ 66675 h 852488"/>
                <a:gd name="connsiteX230" fmla="*/ 2112169 w 2297906"/>
                <a:gd name="connsiteY230" fmla="*/ 59531 h 852488"/>
                <a:gd name="connsiteX231" fmla="*/ 2105025 w 2297906"/>
                <a:gd name="connsiteY231" fmla="*/ 54769 h 852488"/>
                <a:gd name="connsiteX232" fmla="*/ 2095500 w 2297906"/>
                <a:gd name="connsiteY232" fmla="*/ 52388 h 852488"/>
                <a:gd name="connsiteX233" fmla="*/ 2033587 w 2297906"/>
                <a:gd name="connsiteY233" fmla="*/ 54769 h 852488"/>
                <a:gd name="connsiteX234" fmla="*/ 2024062 w 2297906"/>
                <a:gd name="connsiteY234" fmla="*/ 57150 h 852488"/>
                <a:gd name="connsiteX235" fmla="*/ 2005012 w 2297906"/>
                <a:gd name="connsiteY235" fmla="*/ 61913 h 852488"/>
                <a:gd name="connsiteX236" fmla="*/ 1993106 w 2297906"/>
                <a:gd name="connsiteY236" fmla="*/ 66675 h 852488"/>
                <a:gd name="connsiteX237" fmla="*/ 1985962 w 2297906"/>
                <a:gd name="connsiteY237" fmla="*/ 71438 h 852488"/>
                <a:gd name="connsiteX238" fmla="*/ 1966912 w 2297906"/>
                <a:gd name="connsiteY238" fmla="*/ 78581 h 852488"/>
                <a:gd name="connsiteX239" fmla="*/ 1950244 w 2297906"/>
                <a:gd name="connsiteY239" fmla="*/ 90488 h 852488"/>
                <a:gd name="connsiteX240" fmla="*/ 1938337 w 2297906"/>
                <a:gd name="connsiteY240" fmla="*/ 97631 h 852488"/>
                <a:gd name="connsiteX241" fmla="*/ 1928812 w 2297906"/>
                <a:gd name="connsiteY241" fmla="*/ 104775 h 852488"/>
                <a:gd name="connsiteX242" fmla="*/ 1914525 w 2297906"/>
                <a:gd name="connsiteY242" fmla="*/ 114300 h 852488"/>
                <a:gd name="connsiteX243" fmla="*/ 1900237 w 2297906"/>
                <a:gd name="connsiteY243" fmla="*/ 119063 h 852488"/>
                <a:gd name="connsiteX244" fmla="*/ 1893094 w 2297906"/>
                <a:gd name="connsiteY244" fmla="*/ 121444 h 852488"/>
                <a:gd name="connsiteX245" fmla="*/ 1878806 w 2297906"/>
                <a:gd name="connsiteY245" fmla="*/ 123825 h 852488"/>
                <a:gd name="connsiteX246" fmla="*/ 1869281 w 2297906"/>
                <a:gd name="connsiteY246" fmla="*/ 126206 h 852488"/>
                <a:gd name="connsiteX247" fmla="*/ 1843087 w 2297906"/>
                <a:gd name="connsiteY247" fmla="*/ 128588 h 852488"/>
                <a:gd name="connsiteX248" fmla="*/ 1802606 w 2297906"/>
                <a:gd name="connsiteY248" fmla="*/ 133350 h 852488"/>
                <a:gd name="connsiteX249" fmla="*/ 1790700 w 2297906"/>
                <a:gd name="connsiteY249" fmla="*/ 138113 h 852488"/>
                <a:gd name="connsiteX250" fmla="*/ 1759744 w 2297906"/>
                <a:gd name="connsiteY250" fmla="*/ 142875 h 852488"/>
                <a:gd name="connsiteX251" fmla="*/ 1719262 w 2297906"/>
                <a:gd name="connsiteY251" fmla="*/ 150019 h 852488"/>
                <a:gd name="connsiteX252" fmla="*/ 1464469 w 2297906"/>
                <a:gd name="connsiteY252" fmla="*/ 152400 h 852488"/>
                <a:gd name="connsiteX253" fmla="*/ 1457325 w 2297906"/>
                <a:gd name="connsiteY253" fmla="*/ 150019 h 852488"/>
                <a:gd name="connsiteX254" fmla="*/ 1445419 w 2297906"/>
                <a:gd name="connsiteY254" fmla="*/ 147638 h 852488"/>
                <a:gd name="connsiteX255" fmla="*/ 1359694 w 2297906"/>
                <a:gd name="connsiteY255" fmla="*/ 150019 h 852488"/>
                <a:gd name="connsiteX256" fmla="*/ 1352550 w 2297906"/>
                <a:gd name="connsiteY256" fmla="*/ 152400 h 852488"/>
                <a:gd name="connsiteX257" fmla="*/ 1338262 w 2297906"/>
                <a:gd name="connsiteY257" fmla="*/ 154781 h 852488"/>
                <a:gd name="connsiteX258" fmla="*/ 1326356 w 2297906"/>
                <a:gd name="connsiteY258" fmla="*/ 157163 h 852488"/>
                <a:gd name="connsiteX259" fmla="*/ 1276350 w 2297906"/>
                <a:gd name="connsiteY259" fmla="*/ 152400 h 852488"/>
                <a:gd name="connsiteX260" fmla="*/ 1254919 w 2297906"/>
                <a:gd name="connsiteY260" fmla="*/ 150019 h 852488"/>
                <a:gd name="connsiteX261" fmla="*/ 1243012 w 2297906"/>
                <a:gd name="connsiteY261" fmla="*/ 147638 h 852488"/>
                <a:gd name="connsiteX262" fmla="*/ 1178719 w 2297906"/>
                <a:gd name="connsiteY262" fmla="*/ 140494 h 852488"/>
                <a:gd name="connsiteX263" fmla="*/ 1123950 w 2297906"/>
                <a:gd name="connsiteY263" fmla="*/ 147638 h 852488"/>
                <a:gd name="connsiteX0" fmla="*/ 1125093 w 2299049"/>
                <a:gd name="connsiteY0" fmla="*/ 147638 h 852488"/>
                <a:gd name="connsiteX1" fmla="*/ 977455 w 2299049"/>
                <a:gd name="connsiteY1" fmla="*/ 152400 h 852488"/>
                <a:gd name="connsiteX2" fmla="*/ 960787 w 2299049"/>
                <a:gd name="connsiteY2" fmla="*/ 159544 h 852488"/>
                <a:gd name="connsiteX3" fmla="*/ 946499 w 2299049"/>
                <a:gd name="connsiteY3" fmla="*/ 164306 h 852488"/>
                <a:gd name="connsiteX4" fmla="*/ 872680 w 2299049"/>
                <a:gd name="connsiteY4" fmla="*/ 166688 h 852488"/>
                <a:gd name="connsiteX5" fmla="*/ 853630 w 2299049"/>
                <a:gd name="connsiteY5" fmla="*/ 164306 h 852488"/>
                <a:gd name="connsiteX6" fmla="*/ 846487 w 2299049"/>
                <a:gd name="connsiteY6" fmla="*/ 161925 h 852488"/>
                <a:gd name="connsiteX7" fmla="*/ 813149 w 2299049"/>
                <a:gd name="connsiteY7" fmla="*/ 169069 h 852488"/>
                <a:gd name="connsiteX8" fmla="*/ 779812 w 2299049"/>
                <a:gd name="connsiteY8" fmla="*/ 164306 h 852488"/>
                <a:gd name="connsiteX9" fmla="*/ 763143 w 2299049"/>
                <a:gd name="connsiteY9" fmla="*/ 152400 h 852488"/>
                <a:gd name="connsiteX10" fmla="*/ 758380 w 2299049"/>
                <a:gd name="connsiteY10" fmla="*/ 145256 h 852488"/>
                <a:gd name="connsiteX11" fmla="*/ 744093 w 2299049"/>
                <a:gd name="connsiteY11" fmla="*/ 135731 h 852488"/>
                <a:gd name="connsiteX12" fmla="*/ 734568 w 2299049"/>
                <a:gd name="connsiteY12" fmla="*/ 130969 h 852488"/>
                <a:gd name="connsiteX13" fmla="*/ 725043 w 2299049"/>
                <a:gd name="connsiteY13" fmla="*/ 123825 h 852488"/>
                <a:gd name="connsiteX14" fmla="*/ 717899 w 2299049"/>
                <a:gd name="connsiteY14" fmla="*/ 119063 h 852488"/>
                <a:gd name="connsiteX15" fmla="*/ 703612 w 2299049"/>
                <a:gd name="connsiteY15" fmla="*/ 107156 h 852488"/>
                <a:gd name="connsiteX16" fmla="*/ 675037 w 2299049"/>
                <a:gd name="connsiteY16" fmla="*/ 92869 h 852488"/>
                <a:gd name="connsiteX17" fmla="*/ 660749 w 2299049"/>
                <a:gd name="connsiteY17" fmla="*/ 85725 h 852488"/>
                <a:gd name="connsiteX18" fmla="*/ 641699 w 2299049"/>
                <a:gd name="connsiteY18" fmla="*/ 76200 h 852488"/>
                <a:gd name="connsiteX19" fmla="*/ 632174 w 2299049"/>
                <a:gd name="connsiteY19" fmla="*/ 69056 h 852488"/>
                <a:gd name="connsiteX20" fmla="*/ 615505 w 2299049"/>
                <a:gd name="connsiteY20" fmla="*/ 61913 h 852488"/>
                <a:gd name="connsiteX21" fmla="*/ 589312 w 2299049"/>
                <a:gd name="connsiteY21" fmla="*/ 45244 h 852488"/>
                <a:gd name="connsiteX22" fmla="*/ 577405 w 2299049"/>
                <a:gd name="connsiteY22" fmla="*/ 35719 h 852488"/>
                <a:gd name="connsiteX23" fmla="*/ 565499 w 2299049"/>
                <a:gd name="connsiteY23" fmla="*/ 23813 h 852488"/>
                <a:gd name="connsiteX24" fmla="*/ 551212 w 2299049"/>
                <a:gd name="connsiteY24" fmla="*/ 11906 h 852488"/>
                <a:gd name="connsiteX25" fmla="*/ 541687 w 2299049"/>
                <a:gd name="connsiteY25" fmla="*/ 4763 h 852488"/>
                <a:gd name="connsiteX26" fmla="*/ 527399 w 2299049"/>
                <a:gd name="connsiteY26" fmla="*/ 0 h 852488"/>
                <a:gd name="connsiteX27" fmla="*/ 479774 w 2299049"/>
                <a:gd name="connsiteY27" fmla="*/ 7144 h 852488"/>
                <a:gd name="connsiteX28" fmla="*/ 472630 w 2299049"/>
                <a:gd name="connsiteY28" fmla="*/ 11906 h 852488"/>
                <a:gd name="connsiteX29" fmla="*/ 467868 w 2299049"/>
                <a:gd name="connsiteY29" fmla="*/ 19050 h 852488"/>
                <a:gd name="connsiteX30" fmla="*/ 434530 w 2299049"/>
                <a:gd name="connsiteY30" fmla="*/ 21431 h 852488"/>
                <a:gd name="connsiteX31" fmla="*/ 427387 w 2299049"/>
                <a:gd name="connsiteY31" fmla="*/ 19050 h 852488"/>
                <a:gd name="connsiteX32" fmla="*/ 417862 w 2299049"/>
                <a:gd name="connsiteY32" fmla="*/ 14288 h 852488"/>
                <a:gd name="connsiteX33" fmla="*/ 401193 w 2299049"/>
                <a:gd name="connsiteY33" fmla="*/ 11906 h 852488"/>
                <a:gd name="connsiteX34" fmla="*/ 391668 w 2299049"/>
                <a:gd name="connsiteY34" fmla="*/ 7144 h 852488"/>
                <a:gd name="connsiteX35" fmla="*/ 374999 w 2299049"/>
                <a:gd name="connsiteY35" fmla="*/ 2381 h 852488"/>
                <a:gd name="connsiteX36" fmla="*/ 367855 w 2299049"/>
                <a:gd name="connsiteY36" fmla="*/ 0 h 852488"/>
                <a:gd name="connsiteX37" fmla="*/ 324993 w 2299049"/>
                <a:gd name="connsiteY37" fmla="*/ 4763 h 852488"/>
                <a:gd name="connsiteX38" fmla="*/ 320230 w 2299049"/>
                <a:gd name="connsiteY38" fmla="*/ 11906 h 852488"/>
                <a:gd name="connsiteX39" fmla="*/ 305943 w 2299049"/>
                <a:gd name="connsiteY39" fmla="*/ 23813 h 852488"/>
                <a:gd name="connsiteX40" fmla="*/ 301180 w 2299049"/>
                <a:gd name="connsiteY40" fmla="*/ 30956 h 852488"/>
                <a:gd name="connsiteX41" fmla="*/ 272605 w 2299049"/>
                <a:gd name="connsiteY41" fmla="*/ 57150 h 852488"/>
                <a:gd name="connsiteX42" fmla="*/ 265462 w 2299049"/>
                <a:gd name="connsiteY42" fmla="*/ 59531 h 852488"/>
                <a:gd name="connsiteX43" fmla="*/ 253555 w 2299049"/>
                <a:gd name="connsiteY43" fmla="*/ 69056 h 852488"/>
                <a:gd name="connsiteX44" fmla="*/ 246412 w 2299049"/>
                <a:gd name="connsiteY44" fmla="*/ 73819 h 852488"/>
                <a:gd name="connsiteX45" fmla="*/ 203549 w 2299049"/>
                <a:gd name="connsiteY45" fmla="*/ 78581 h 852488"/>
                <a:gd name="connsiteX46" fmla="*/ 165449 w 2299049"/>
                <a:gd name="connsiteY46" fmla="*/ 83344 h 852488"/>
                <a:gd name="connsiteX47" fmla="*/ 151162 w 2299049"/>
                <a:gd name="connsiteY47" fmla="*/ 88106 h 852488"/>
                <a:gd name="connsiteX48" fmla="*/ 136874 w 2299049"/>
                <a:gd name="connsiteY48" fmla="*/ 95250 h 852488"/>
                <a:gd name="connsiteX49" fmla="*/ 132112 w 2299049"/>
                <a:gd name="connsiteY49" fmla="*/ 104775 h 852488"/>
                <a:gd name="connsiteX50" fmla="*/ 124968 w 2299049"/>
                <a:gd name="connsiteY50" fmla="*/ 107156 h 852488"/>
                <a:gd name="connsiteX51" fmla="*/ 117824 w 2299049"/>
                <a:gd name="connsiteY51" fmla="*/ 111919 h 852488"/>
                <a:gd name="connsiteX52" fmla="*/ 110680 w 2299049"/>
                <a:gd name="connsiteY52" fmla="*/ 121444 h 852488"/>
                <a:gd name="connsiteX53" fmla="*/ 103537 w 2299049"/>
                <a:gd name="connsiteY53" fmla="*/ 128588 h 852488"/>
                <a:gd name="connsiteX54" fmla="*/ 94012 w 2299049"/>
                <a:gd name="connsiteY54" fmla="*/ 142875 h 852488"/>
                <a:gd name="connsiteX55" fmla="*/ 89249 w 2299049"/>
                <a:gd name="connsiteY55" fmla="*/ 150019 h 852488"/>
                <a:gd name="connsiteX56" fmla="*/ 84487 w 2299049"/>
                <a:gd name="connsiteY56" fmla="*/ 157163 h 852488"/>
                <a:gd name="connsiteX57" fmla="*/ 77343 w 2299049"/>
                <a:gd name="connsiteY57" fmla="*/ 171450 h 852488"/>
                <a:gd name="connsiteX58" fmla="*/ 74962 w 2299049"/>
                <a:gd name="connsiteY58" fmla="*/ 178594 h 852488"/>
                <a:gd name="connsiteX59" fmla="*/ 65437 w 2299049"/>
                <a:gd name="connsiteY59" fmla="*/ 192881 h 852488"/>
                <a:gd name="connsiteX60" fmla="*/ 60674 w 2299049"/>
                <a:gd name="connsiteY60" fmla="*/ 202406 h 852488"/>
                <a:gd name="connsiteX61" fmla="*/ 55912 w 2299049"/>
                <a:gd name="connsiteY61" fmla="*/ 223838 h 852488"/>
                <a:gd name="connsiteX62" fmla="*/ 53530 w 2299049"/>
                <a:gd name="connsiteY62" fmla="*/ 266700 h 852488"/>
                <a:gd name="connsiteX63" fmla="*/ 1143 w 2299049"/>
                <a:gd name="connsiteY63" fmla="*/ 321469 h 852488"/>
                <a:gd name="connsiteX64" fmla="*/ 17812 w 2299049"/>
                <a:gd name="connsiteY64" fmla="*/ 345281 h 852488"/>
                <a:gd name="connsiteX65" fmla="*/ 22574 w 2299049"/>
                <a:gd name="connsiteY65" fmla="*/ 366713 h 852488"/>
                <a:gd name="connsiteX66" fmla="*/ 27337 w 2299049"/>
                <a:gd name="connsiteY66" fmla="*/ 381000 h 852488"/>
                <a:gd name="connsiteX67" fmla="*/ 29718 w 2299049"/>
                <a:gd name="connsiteY67" fmla="*/ 402431 h 852488"/>
                <a:gd name="connsiteX68" fmla="*/ 34480 w 2299049"/>
                <a:gd name="connsiteY68" fmla="*/ 414338 h 852488"/>
                <a:gd name="connsiteX69" fmla="*/ 36862 w 2299049"/>
                <a:gd name="connsiteY69" fmla="*/ 450056 h 852488"/>
                <a:gd name="connsiteX70" fmla="*/ 39243 w 2299049"/>
                <a:gd name="connsiteY70" fmla="*/ 619125 h 852488"/>
                <a:gd name="connsiteX71" fmla="*/ 46387 w 2299049"/>
                <a:gd name="connsiteY71" fmla="*/ 659606 h 852488"/>
                <a:gd name="connsiteX72" fmla="*/ 53530 w 2299049"/>
                <a:gd name="connsiteY72" fmla="*/ 678656 h 852488"/>
                <a:gd name="connsiteX73" fmla="*/ 63055 w 2299049"/>
                <a:gd name="connsiteY73" fmla="*/ 690563 h 852488"/>
                <a:gd name="connsiteX74" fmla="*/ 98774 w 2299049"/>
                <a:gd name="connsiteY74" fmla="*/ 692944 h 852488"/>
                <a:gd name="connsiteX75" fmla="*/ 105918 w 2299049"/>
                <a:gd name="connsiteY75" fmla="*/ 695325 h 852488"/>
                <a:gd name="connsiteX76" fmla="*/ 115443 w 2299049"/>
                <a:gd name="connsiteY76" fmla="*/ 700088 h 852488"/>
                <a:gd name="connsiteX77" fmla="*/ 134493 w 2299049"/>
                <a:gd name="connsiteY77" fmla="*/ 707231 h 852488"/>
                <a:gd name="connsiteX78" fmla="*/ 141637 w 2299049"/>
                <a:gd name="connsiteY78" fmla="*/ 714375 h 852488"/>
                <a:gd name="connsiteX79" fmla="*/ 153543 w 2299049"/>
                <a:gd name="connsiteY79" fmla="*/ 723900 h 852488"/>
                <a:gd name="connsiteX80" fmla="*/ 160687 w 2299049"/>
                <a:gd name="connsiteY80" fmla="*/ 733425 h 852488"/>
                <a:gd name="connsiteX81" fmla="*/ 163068 w 2299049"/>
                <a:gd name="connsiteY81" fmla="*/ 740569 h 852488"/>
                <a:gd name="connsiteX82" fmla="*/ 170212 w 2299049"/>
                <a:gd name="connsiteY82" fmla="*/ 745331 h 852488"/>
                <a:gd name="connsiteX83" fmla="*/ 201168 w 2299049"/>
                <a:gd name="connsiteY83" fmla="*/ 750094 h 852488"/>
                <a:gd name="connsiteX84" fmla="*/ 224980 w 2299049"/>
                <a:gd name="connsiteY84" fmla="*/ 757238 h 852488"/>
                <a:gd name="connsiteX85" fmla="*/ 244030 w 2299049"/>
                <a:gd name="connsiteY85" fmla="*/ 759619 h 852488"/>
                <a:gd name="connsiteX86" fmla="*/ 260699 w 2299049"/>
                <a:gd name="connsiteY86" fmla="*/ 762000 h 852488"/>
                <a:gd name="connsiteX87" fmla="*/ 291655 w 2299049"/>
                <a:gd name="connsiteY87" fmla="*/ 764381 h 852488"/>
                <a:gd name="connsiteX88" fmla="*/ 348805 w 2299049"/>
                <a:gd name="connsiteY88" fmla="*/ 771525 h 852488"/>
                <a:gd name="connsiteX89" fmla="*/ 401193 w 2299049"/>
                <a:gd name="connsiteY89" fmla="*/ 769144 h 852488"/>
                <a:gd name="connsiteX90" fmla="*/ 410718 w 2299049"/>
                <a:gd name="connsiteY90" fmla="*/ 766763 h 852488"/>
                <a:gd name="connsiteX91" fmla="*/ 434530 w 2299049"/>
                <a:gd name="connsiteY91" fmla="*/ 750094 h 852488"/>
                <a:gd name="connsiteX92" fmla="*/ 458343 w 2299049"/>
                <a:gd name="connsiteY92" fmla="*/ 735806 h 852488"/>
                <a:gd name="connsiteX93" fmla="*/ 465487 w 2299049"/>
                <a:gd name="connsiteY93" fmla="*/ 733425 h 852488"/>
                <a:gd name="connsiteX94" fmla="*/ 479774 w 2299049"/>
                <a:gd name="connsiteY94" fmla="*/ 726281 h 852488"/>
                <a:gd name="connsiteX95" fmla="*/ 496443 w 2299049"/>
                <a:gd name="connsiteY95" fmla="*/ 719138 h 852488"/>
                <a:gd name="connsiteX96" fmla="*/ 503587 w 2299049"/>
                <a:gd name="connsiteY96" fmla="*/ 714375 h 852488"/>
                <a:gd name="connsiteX97" fmla="*/ 513112 w 2299049"/>
                <a:gd name="connsiteY97" fmla="*/ 711994 h 852488"/>
                <a:gd name="connsiteX98" fmla="*/ 541687 w 2299049"/>
                <a:gd name="connsiteY98" fmla="*/ 707231 h 852488"/>
                <a:gd name="connsiteX99" fmla="*/ 665512 w 2299049"/>
                <a:gd name="connsiteY99" fmla="*/ 704850 h 852488"/>
                <a:gd name="connsiteX100" fmla="*/ 675037 w 2299049"/>
                <a:gd name="connsiteY100" fmla="*/ 707231 h 852488"/>
                <a:gd name="connsiteX101" fmla="*/ 715518 w 2299049"/>
                <a:gd name="connsiteY101" fmla="*/ 709613 h 852488"/>
                <a:gd name="connsiteX102" fmla="*/ 748855 w 2299049"/>
                <a:gd name="connsiteY102" fmla="*/ 711994 h 852488"/>
                <a:gd name="connsiteX103" fmla="*/ 784574 w 2299049"/>
                <a:gd name="connsiteY103" fmla="*/ 716756 h 852488"/>
                <a:gd name="connsiteX104" fmla="*/ 798862 w 2299049"/>
                <a:gd name="connsiteY104" fmla="*/ 719138 h 852488"/>
                <a:gd name="connsiteX105" fmla="*/ 846487 w 2299049"/>
                <a:gd name="connsiteY105" fmla="*/ 728663 h 852488"/>
                <a:gd name="connsiteX106" fmla="*/ 858393 w 2299049"/>
                <a:gd name="connsiteY106" fmla="*/ 733425 h 852488"/>
                <a:gd name="connsiteX107" fmla="*/ 877443 w 2299049"/>
                <a:gd name="connsiteY107" fmla="*/ 738188 h 852488"/>
                <a:gd name="connsiteX108" fmla="*/ 891730 w 2299049"/>
                <a:gd name="connsiteY108" fmla="*/ 747713 h 852488"/>
                <a:gd name="connsiteX109" fmla="*/ 898874 w 2299049"/>
                <a:gd name="connsiteY109" fmla="*/ 750094 h 852488"/>
                <a:gd name="connsiteX110" fmla="*/ 915543 w 2299049"/>
                <a:gd name="connsiteY110" fmla="*/ 754856 h 852488"/>
                <a:gd name="connsiteX111" fmla="*/ 936974 w 2299049"/>
                <a:gd name="connsiteY111" fmla="*/ 766763 h 852488"/>
                <a:gd name="connsiteX112" fmla="*/ 963168 w 2299049"/>
                <a:gd name="connsiteY112" fmla="*/ 783431 h 852488"/>
                <a:gd name="connsiteX113" fmla="*/ 984599 w 2299049"/>
                <a:gd name="connsiteY113" fmla="*/ 790575 h 852488"/>
                <a:gd name="connsiteX114" fmla="*/ 991743 w 2299049"/>
                <a:gd name="connsiteY114" fmla="*/ 797719 h 852488"/>
                <a:gd name="connsiteX115" fmla="*/ 1010793 w 2299049"/>
                <a:gd name="connsiteY115" fmla="*/ 812006 h 852488"/>
                <a:gd name="connsiteX116" fmla="*/ 1017937 w 2299049"/>
                <a:gd name="connsiteY116" fmla="*/ 821531 h 852488"/>
                <a:gd name="connsiteX117" fmla="*/ 1027462 w 2299049"/>
                <a:gd name="connsiteY117" fmla="*/ 831056 h 852488"/>
                <a:gd name="connsiteX118" fmla="*/ 1044130 w 2299049"/>
                <a:gd name="connsiteY118" fmla="*/ 852488 h 852488"/>
                <a:gd name="connsiteX119" fmla="*/ 1115568 w 2299049"/>
                <a:gd name="connsiteY119" fmla="*/ 850106 h 852488"/>
                <a:gd name="connsiteX120" fmla="*/ 1129855 w 2299049"/>
                <a:gd name="connsiteY120" fmla="*/ 835819 h 852488"/>
                <a:gd name="connsiteX121" fmla="*/ 1136999 w 2299049"/>
                <a:gd name="connsiteY121" fmla="*/ 833438 h 852488"/>
                <a:gd name="connsiteX122" fmla="*/ 1141762 w 2299049"/>
                <a:gd name="connsiteY122" fmla="*/ 826294 h 852488"/>
                <a:gd name="connsiteX123" fmla="*/ 1153668 w 2299049"/>
                <a:gd name="connsiteY123" fmla="*/ 823913 h 852488"/>
                <a:gd name="connsiteX124" fmla="*/ 1160812 w 2299049"/>
                <a:gd name="connsiteY124" fmla="*/ 821531 h 852488"/>
                <a:gd name="connsiteX125" fmla="*/ 1234630 w 2299049"/>
                <a:gd name="connsiteY125" fmla="*/ 821531 h 852488"/>
                <a:gd name="connsiteX126" fmla="*/ 1244155 w 2299049"/>
                <a:gd name="connsiteY126" fmla="*/ 819150 h 852488"/>
                <a:gd name="connsiteX127" fmla="*/ 1248918 w 2299049"/>
                <a:gd name="connsiteY127" fmla="*/ 812006 h 852488"/>
                <a:gd name="connsiteX128" fmla="*/ 1256062 w 2299049"/>
                <a:gd name="connsiteY128" fmla="*/ 809625 h 852488"/>
                <a:gd name="connsiteX129" fmla="*/ 1263205 w 2299049"/>
                <a:gd name="connsiteY129" fmla="*/ 804863 h 852488"/>
                <a:gd name="connsiteX130" fmla="*/ 1265587 w 2299049"/>
                <a:gd name="connsiteY130" fmla="*/ 797719 h 852488"/>
                <a:gd name="connsiteX131" fmla="*/ 1279874 w 2299049"/>
                <a:gd name="connsiteY131" fmla="*/ 792956 h 852488"/>
                <a:gd name="connsiteX132" fmla="*/ 1282255 w 2299049"/>
                <a:gd name="connsiteY132" fmla="*/ 785813 h 852488"/>
                <a:gd name="connsiteX133" fmla="*/ 1289399 w 2299049"/>
                <a:gd name="connsiteY133" fmla="*/ 783431 h 852488"/>
                <a:gd name="connsiteX134" fmla="*/ 1298924 w 2299049"/>
                <a:gd name="connsiteY134" fmla="*/ 778669 h 852488"/>
                <a:gd name="connsiteX135" fmla="*/ 1308449 w 2299049"/>
                <a:gd name="connsiteY135" fmla="*/ 769144 h 852488"/>
                <a:gd name="connsiteX136" fmla="*/ 1315593 w 2299049"/>
                <a:gd name="connsiteY136" fmla="*/ 766763 h 852488"/>
                <a:gd name="connsiteX137" fmla="*/ 1337024 w 2299049"/>
                <a:gd name="connsiteY137" fmla="*/ 754856 h 852488"/>
                <a:gd name="connsiteX138" fmla="*/ 1353693 w 2299049"/>
                <a:gd name="connsiteY138" fmla="*/ 750094 h 852488"/>
                <a:gd name="connsiteX139" fmla="*/ 1360837 w 2299049"/>
                <a:gd name="connsiteY139" fmla="*/ 745331 h 852488"/>
                <a:gd name="connsiteX140" fmla="*/ 1367980 w 2299049"/>
                <a:gd name="connsiteY140" fmla="*/ 742950 h 852488"/>
                <a:gd name="connsiteX141" fmla="*/ 1401318 w 2299049"/>
                <a:gd name="connsiteY141" fmla="*/ 738188 h 852488"/>
                <a:gd name="connsiteX142" fmla="*/ 1410843 w 2299049"/>
                <a:gd name="connsiteY142" fmla="*/ 735806 h 852488"/>
                <a:gd name="connsiteX143" fmla="*/ 1437037 w 2299049"/>
                <a:gd name="connsiteY143" fmla="*/ 728663 h 852488"/>
                <a:gd name="connsiteX144" fmla="*/ 1475137 w 2299049"/>
                <a:gd name="connsiteY144" fmla="*/ 726281 h 852488"/>
                <a:gd name="connsiteX145" fmla="*/ 1501330 w 2299049"/>
                <a:gd name="connsiteY145" fmla="*/ 728663 h 852488"/>
                <a:gd name="connsiteX146" fmla="*/ 1508474 w 2299049"/>
                <a:gd name="connsiteY146" fmla="*/ 731044 h 852488"/>
                <a:gd name="connsiteX147" fmla="*/ 1546574 w 2299049"/>
                <a:gd name="connsiteY147" fmla="*/ 728663 h 852488"/>
                <a:gd name="connsiteX148" fmla="*/ 1565624 w 2299049"/>
                <a:gd name="connsiteY148" fmla="*/ 723900 h 852488"/>
                <a:gd name="connsiteX149" fmla="*/ 1575149 w 2299049"/>
                <a:gd name="connsiteY149" fmla="*/ 719138 h 852488"/>
                <a:gd name="connsiteX150" fmla="*/ 1584674 w 2299049"/>
                <a:gd name="connsiteY150" fmla="*/ 716756 h 852488"/>
                <a:gd name="connsiteX151" fmla="*/ 1591818 w 2299049"/>
                <a:gd name="connsiteY151" fmla="*/ 714375 h 852488"/>
                <a:gd name="connsiteX152" fmla="*/ 1613249 w 2299049"/>
                <a:gd name="connsiteY152" fmla="*/ 704850 h 852488"/>
                <a:gd name="connsiteX153" fmla="*/ 1627537 w 2299049"/>
                <a:gd name="connsiteY153" fmla="*/ 700088 h 852488"/>
                <a:gd name="connsiteX154" fmla="*/ 1634680 w 2299049"/>
                <a:gd name="connsiteY154" fmla="*/ 702469 h 852488"/>
                <a:gd name="connsiteX155" fmla="*/ 1646587 w 2299049"/>
                <a:gd name="connsiteY155" fmla="*/ 716756 h 852488"/>
                <a:gd name="connsiteX156" fmla="*/ 1653730 w 2299049"/>
                <a:gd name="connsiteY156" fmla="*/ 723900 h 852488"/>
                <a:gd name="connsiteX157" fmla="*/ 1668018 w 2299049"/>
                <a:gd name="connsiteY157" fmla="*/ 733425 h 852488"/>
                <a:gd name="connsiteX158" fmla="*/ 1675162 w 2299049"/>
                <a:gd name="connsiteY158" fmla="*/ 740569 h 852488"/>
                <a:gd name="connsiteX159" fmla="*/ 1696593 w 2299049"/>
                <a:gd name="connsiteY159" fmla="*/ 742950 h 852488"/>
                <a:gd name="connsiteX160" fmla="*/ 1706118 w 2299049"/>
                <a:gd name="connsiteY160" fmla="*/ 745331 h 852488"/>
                <a:gd name="connsiteX161" fmla="*/ 1713262 w 2299049"/>
                <a:gd name="connsiteY161" fmla="*/ 747713 h 852488"/>
                <a:gd name="connsiteX162" fmla="*/ 1727549 w 2299049"/>
                <a:gd name="connsiteY162" fmla="*/ 750094 h 852488"/>
                <a:gd name="connsiteX163" fmla="*/ 1746599 w 2299049"/>
                <a:gd name="connsiteY163" fmla="*/ 757238 h 852488"/>
                <a:gd name="connsiteX164" fmla="*/ 1758505 w 2299049"/>
                <a:gd name="connsiteY164" fmla="*/ 759619 h 852488"/>
                <a:gd name="connsiteX165" fmla="*/ 1801368 w 2299049"/>
                <a:gd name="connsiteY165" fmla="*/ 764381 h 852488"/>
                <a:gd name="connsiteX166" fmla="*/ 1813274 w 2299049"/>
                <a:gd name="connsiteY166" fmla="*/ 766763 h 852488"/>
                <a:gd name="connsiteX167" fmla="*/ 1834705 w 2299049"/>
                <a:gd name="connsiteY167" fmla="*/ 776288 h 852488"/>
                <a:gd name="connsiteX168" fmla="*/ 1853755 w 2299049"/>
                <a:gd name="connsiteY168" fmla="*/ 788194 h 852488"/>
                <a:gd name="connsiteX169" fmla="*/ 1863280 w 2299049"/>
                <a:gd name="connsiteY169" fmla="*/ 795338 h 852488"/>
                <a:gd name="connsiteX170" fmla="*/ 1875187 w 2299049"/>
                <a:gd name="connsiteY170" fmla="*/ 797719 h 852488"/>
                <a:gd name="connsiteX171" fmla="*/ 1889474 w 2299049"/>
                <a:gd name="connsiteY171" fmla="*/ 807244 h 852488"/>
                <a:gd name="connsiteX172" fmla="*/ 1901380 w 2299049"/>
                <a:gd name="connsiteY172" fmla="*/ 816769 h 852488"/>
                <a:gd name="connsiteX173" fmla="*/ 1910905 w 2299049"/>
                <a:gd name="connsiteY173" fmla="*/ 823913 h 852488"/>
                <a:gd name="connsiteX174" fmla="*/ 1915668 w 2299049"/>
                <a:gd name="connsiteY174" fmla="*/ 831056 h 852488"/>
                <a:gd name="connsiteX175" fmla="*/ 1972818 w 2299049"/>
                <a:gd name="connsiteY175" fmla="*/ 828675 h 852488"/>
                <a:gd name="connsiteX176" fmla="*/ 1984724 w 2299049"/>
                <a:gd name="connsiteY176" fmla="*/ 826294 h 852488"/>
                <a:gd name="connsiteX177" fmla="*/ 1991868 w 2299049"/>
                <a:gd name="connsiteY177" fmla="*/ 823913 h 852488"/>
                <a:gd name="connsiteX178" fmla="*/ 2010918 w 2299049"/>
                <a:gd name="connsiteY178" fmla="*/ 819150 h 852488"/>
                <a:gd name="connsiteX179" fmla="*/ 2020443 w 2299049"/>
                <a:gd name="connsiteY179" fmla="*/ 814388 h 852488"/>
                <a:gd name="connsiteX180" fmla="*/ 2027587 w 2299049"/>
                <a:gd name="connsiteY180" fmla="*/ 812006 h 852488"/>
                <a:gd name="connsiteX181" fmla="*/ 2034730 w 2299049"/>
                <a:gd name="connsiteY181" fmla="*/ 807244 h 852488"/>
                <a:gd name="connsiteX182" fmla="*/ 2051399 w 2299049"/>
                <a:gd name="connsiteY182" fmla="*/ 802481 h 852488"/>
                <a:gd name="connsiteX183" fmla="*/ 2082355 w 2299049"/>
                <a:gd name="connsiteY183" fmla="*/ 790575 h 852488"/>
                <a:gd name="connsiteX184" fmla="*/ 2091880 w 2299049"/>
                <a:gd name="connsiteY184" fmla="*/ 783431 h 852488"/>
                <a:gd name="connsiteX185" fmla="*/ 2110930 w 2299049"/>
                <a:gd name="connsiteY185" fmla="*/ 773906 h 852488"/>
                <a:gd name="connsiteX186" fmla="*/ 2127599 w 2299049"/>
                <a:gd name="connsiteY186" fmla="*/ 766763 h 852488"/>
                <a:gd name="connsiteX187" fmla="*/ 2141887 w 2299049"/>
                <a:gd name="connsiteY187" fmla="*/ 759619 h 852488"/>
                <a:gd name="connsiteX188" fmla="*/ 2158555 w 2299049"/>
                <a:gd name="connsiteY188" fmla="*/ 754856 h 852488"/>
                <a:gd name="connsiteX189" fmla="*/ 2187130 w 2299049"/>
                <a:gd name="connsiteY189" fmla="*/ 750094 h 852488"/>
                <a:gd name="connsiteX190" fmla="*/ 2196655 w 2299049"/>
                <a:gd name="connsiteY190" fmla="*/ 747713 h 852488"/>
                <a:gd name="connsiteX191" fmla="*/ 2210943 w 2299049"/>
                <a:gd name="connsiteY191" fmla="*/ 745331 h 852488"/>
                <a:gd name="connsiteX192" fmla="*/ 2241899 w 2299049"/>
                <a:gd name="connsiteY192" fmla="*/ 740569 h 852488"/>
                <a:gd name="connsiteX193" fmla="*/ 2256187 w 2299049"/>
                <a:gd name="connsiteY193" fmla="*/ 714375 h 852488"/>
                <a:gd name="connsiteX194" fmla="*/ 2272855 w 2299049"/>
                <a:gd name="connsiteY194" fmla="*/ 683419 h 852488"/>
                <a:gd name="connsiteX195" fmla="*/ 2279999 w 2299049"/>
                <a:gd name="connsiteY195" fmla="*/ 659606 h 852488"/>
                <a:gd name="connsiteX196" fmla="*/ 2284762 w 2299049"/>
                <a:gd name="connsiteY196" fmla="*/ 642938 h 852488"/>
                <a:gd name="connsiteX197" fmla="*/ 2287143 w 2299049"/>
                <a:gd name="connsiteY197" fmla="*/ 628650 h 852488"/>
                <a:gd name="connsiteX198" fmla="*/ 2289524 w 2299049"/>
                <a:gd name="connsiteY198" fmla="*/ 616744 h 852488"/>
                <a:gd name="connsiteX199" fmla="*/ 2294287 w 2299049"/>
                <a:gd name="connsiteY199" fmla="*/ 588169 h 852488"/>
                <a:gd name="connsiteX200" fmla="*/ 2296668 w 2299049"/>
                <a:gd name="connsiteY200" fmla="*/ 561975 h 852488"/>
                <a:gd name="connsiteX201" fmla="*/ 2299049 w 2299049"/>
                <a:gd name="connsiteY201" fmla="*/ 554831 h 852488"/>
                <a:gd name="connsiteX202" fmla="*/ 2296668 w 2299049"/>
                <a:gd name="connsiteY202" fmla="*/ 542925 h 852488"/>
                <a:gd name="connsiteX203" fmla="*/ 2287143 w 2299049"/>
                <a:gd name="connsiteY203" fmla="*/ 519113 h 852488"/>
                <a:gd name="connsiteX204" fmla="*/ 2284762 w 2299049"/>
                <a:gd name="connsiteY204" fmla="*/ 504825 h 852488"/>
                <a:gd name="connsiteX205" fmla="*/ 2279999 w 2299049"/>
                <a:gd name="connsiteY205" fmla="*/ 490538 h 852488"/>
                <a:gd name="connsiteX206" fmla="*/ 2277618 w 2299049"/>
                <a:gd name="connsiteY206" fmla="*/ 459581 h 852488"/>
                <a:gd name="connsiteX207" fmla="*/ 2275237 w 2299049"/>
                <a:gd name="connsiteY207" fmla="*/ 447675 h 852488"/>
                <a:gd name="connsiteX208" fmla="*/ 2272855 w 2299049"/>
                <a:gd name="connsiteY208" fmla="*/ 428625 h 852488"/>
                <a:gd name="connsiteX209" fmla="*/ 2253805 w 2299049"/>
                <a:gd name="connsiteY209" fmla="*/ 338138 h 852488"/>
                <a:gd name="connsiteX210" fmla="*/ 2246662 w 2299049"/>
                <a:gd name="connsiteY210" fmla="*/ 333375 h 852488"/>
                <a:gd name="connsiteX211" fmla="*/ 2234755 w 2299049"/>
                <a:gd name="connsiteY211" fmla="*/ 319088 h 852488"/>
                <a:gd name="connsiteX212" fmla="*/ 2220468 w 2299049"/>
                <a:gd name="connsiteY212" fmla="*/ 311944 h 852488"/>
                <a:gd name="connsiteX213" fmla="*/ 2201418 w 2299049"/>
                <a:gd name="connsiteY213" fmla="*/ 292894 h 852488"/>
                <a:gd name="connsiteX214" fmla="*/ 2189512 w 2299049"/>
                <a:gd name="connsiteY214" fmla="*/ 278606 h 852488"/>
                <a:gd name="connsiteX215" fmla="*/ 2182368 w 2299049"/>
                <a:gd name="connsiteY215" fmla="*/ 257175 h 852488"/>
                <a:gd name="connsiteX216" fmla="*/ 2177605 w 2299049"/>
                <a:gd name="connsiteY216" fmla="*/ 240506 h 852488"/>
                <a:gd name="connsiteX217" fmla="*/ 2168080 w 2299049"/>
                <a:gd name="connsiteY217" fmla="*/ 223838 h 852488"/>
                <a:gd name="connsiteX218" fmla="*/ 2160937 w 2299049"/>
                <a:gd name="connsiteY218" fmla="*/ 200025 h 852488"/>
                <a:gd name="connsiteX219" fmla="*/ 2158555 w 2299049"/>
                <a:gd name="connsiteY219" fmla="*/ 190500 h 852488"/>
                <a:gd name="connsiteX220" fmla="*/ 2151412 w 2299049"/>
                <a:gd name="connsiteY220" fmla="*/ 180975 h 852488"/>
                <a:gd name="connsiteX221" fmla="*/ 2149030 w 2299049"/>
                <a:gd name="connsiteY221" fmla="*/ 173831 h 852488"/>
                <a:gd name="connsiteX222" fmla="*/ 2129980 w 2299049"/>
                <a:gd name="connsiteY222" fmla="*/ 152400 h 852488"/>
                <a:gd name="connsiteX223" fmla="*/ 2110930 w 2299049"/>
                <a:gd name="connsiteY223" fmla="*/ 130969 h 852488"/>
                <a:gd name="connsiteX224" fmla="*/ 2115693 w 2299049"/>
                <a:gd name="connsiteY224" fmla="*/ 121444 h 852488"/>
                <a:gd name="connsiteX225" fmla="*/ 2146649 w 2299049"/>
                <a:gd name="connsiteY225" fmla="*/ 92869 h 852488"/>
                <a:gd name="connsiteX226" fmla="*/ 2151412 w 2299049"/>
                <a:gd name="connsiteY226" fmla="*/ 83344 h 852488"/>
                <a:gd name="connsiteX227" fmla="*/ 2146649 w 2299049"/>
                <a:gd name="connsiteY227" fmla="*/ 76200 h 852488"/>
                <a:gd name="connsiteX228" fmla="*/ 2139505 w 2299049"/>
                <a:gd name="connsiteY228" fmla="*/ 66675 h 852488"/>
                <a:gd name="connsiteX229" fmla="*/ 2113312 w 2299049"/>
                <a:gd name="connsiteY229" fmla="*/ 59531 h 852488"/>
                <a:gd name="connsiteX230" fmla="*/ 2106168 w 2299049"/>
                <a:gd name="connsiteY230" fmla="*/ 54769 h 852488"/>
                <a:gd name="connsiteX231" fmla="*/ 2096643 w 2299049"/>
                <a:gd name="connsiteY231" fmla="*/ 52388 h 852488"/>
                <a:gd name="connsiteX232" fmla="*/ 2034730 w 2299049"/>
                <a:gd name="connsiteY232" fmla="*/ 54769 h 852488"/>
                <a:gd name="connsiteX233" fmla="*/ 2025205 w 2299049"/>
                <a:gd name="connsiteY233" fmla="*/ 57150 h 852488"/>
                <a:gd name="connsiteX234" fmla="*/ 2006155 w 2299049"/>
                <a:gd name="connsiteY234" fmla="*/ 61913 h 852488"/>
                <a:gd name="connsiteX235" fmla="*/ 1994249 w 2299049"/>
                <a:gd name="connsiteY235" fmla="*/ 66675 h 852488"/>
                <a:gd name="connsiteX236" fmla="*/ 1987105 w 2299049"/>
                <a:gd name="connsiteY236" fmla="*/ 71438 h 852488"/>
                <a:gd name="connsiteX237" fmla="*/ 1968055 w 2299049"/>
                <a:gd name="connsiteY237" fmla="*/ 78581 h 852488"/>
                <a:gd name="connsiteX238" fmla="*/ 1951387 w 2299049"/>
                <a:gd name="connsiteY238" fmla="*/ 90488 h 852488"/>
                <a:gd name="connsiteX239" fmla="*/ 1939480 w 2299049"/>
                <a:gd name="connsiteY239" fmla="*/ 97631 h 852488"/>
                <a:gd name="connsiteX240" fmla="*/ 1929955 w 2299049"/>
                <a:gd name="connsiteY240" fmla="*/ 104775 h 852488"/>
                <a:gd name="connsiteX241" fmla="*/ 1915668 w 2299049"/>
                <a:gd name="connsiteY241" fmla="*/ 114300 h 852488"/>
                <a:gd name="connsiteX242" fmla="*/ 1901380 w 2299049"/>
                <a:gd name="connsiteY242" fmla="*/ 119063 h 852488"/>
                <a:gd name="connsiteX243" fmla="*/ 1894237 w 2299049"/>
                <a:gd name="connsiteY243" fmla="*/ 121444 h 852488"/>
                <a:gd name="connsiteX244" fmla="*/ 1879949 w 2299049"/>
                <a:gd name="connsiteY244" fmla="*/ 123825 h 852488"/>
                <a:gd name="connsiteX245" fmla="*/ 1870424 w 2299049"/>
                <a:gd name="connsiteY245" fmla="*/ 126206 h 852488"/>
                <a:gd name="connsiteX246" fmla="*/ 1844230 w 2299049"/>
                <a:gd name="connsiteY246" fmla="*/ 128588 h 852488"/>
                <a:gd name="connsiteX247" fmla="*/ 1803749 w 2299049"/>
                <a:gd name="connsiteY247" fmla="*/ 133350 h 852488"/>
                <a:gd name="connsiteX248" fmla="*/ 1791843 w 2299049"/>
                <a:gd name="connsiteY248" fmla="*/ 138113 h 852488"/>
                <a:gd name="connsiteX249" fmla="*/ 1760887 w 2299049"/>
                <a:gd name="connsiteY249" fmla="*/ 142875 h 852488"/>
                <a:gd name="connsiteX250" fmla="*/ 1720405 w 2299049"/>
                <a:gd name="connsiteY250" fmla="*/ 150019 h 852488"/>
                <a:gd name="connsiteX251" fmla="*/ 1465612 w 2299049"/>
                <a:gd name="connsiteY251" fmla="*/ 152400 h 852488"/>
                <a:gd name="connsiteX252" fmla="*/ 1458468 w 2299049"/>
                <a:gd name="connsiteY252" fmla="*/ 150019 h 852488"/>
                <a:gd name="connsiteX253" fmla="*/ 1446562 w 2299049"/>
                <a:gd name="connsiteY253" fmla="*/ 147638 h 852488"/>
                <a:gd name="connsiteX254" fmla="*/ 1360837 w 2299049"/>
                <a:gd name="connsiteY254" fmla="*/ 150019 h 852488"/>
                <a:gd name="connsiteX255" fmla="*/ 1353693 w 2299049"/>
                <a:gd name="connsiteY255" fmla="*/ 152400 h 852488"/>
                <a:gd name="connsiteX256" fmla="*/ 1339405 w 2299049"/>
                <a:gd name="connsiteY256" fmla="*/ 154781 h 852488"/>
                <a:gd name="connsiteX257" fmla="*/ 1327499 w 2299049"/>
                <a:gd name="connsiteY257" fmla="*/ 157163 h 852488"/>
                <a:gd name="connsiteX258" fmla="*/ 1277493 w 2299049"/>
                <a:gd name="connsiteY258" fmla="*/ 152400 h 852488"/>
                <a:gd name="connsiteX259" fmla="*/ 1256062 w 2299049"/>
                <a:gd name="connsiteY259" fmla="*/ 150019 h 852488"/>
                <a:gd name="connsiteX260" fmla="*/ 1244155 w 2299049"/>
                <a:gd name="connsiteY260" fmla="*/ 147638 h 852488"/>
                <a:gd name="connsiteX261" fmla="*/ 1179862 w 2299049"/>
                <a:gd name="connsiteY261" fmla="*/ 140494 h 852488"/>
                <a:gd name="connsiteX262" fmla="*/ 1125093 w 2299049"/>
                <a:gd name="connsiteY262" fmla="*/ 147638 h 852488"/>
                <a:gd name="connsiteX0" fmla="*/ 1108984 w 2282940"/>
                <a:gd name="connsiteY0" fmla="*/ 147638 h 852488"/>
                <a:gd name="connsiteX1" fmla="*/ 961346 w 2282940"/>
                <a:gd name="connsiteY1" fmla="*/ 152400 h 852488"/>
                <a:gd name="connsiteX2" fmla="*/ 944678 w 2282940"/>
                <a:gd name="connsiteY2" fmla="*/ 159544 h 852488"/>
                <a:gd name="connsiteX3" fmla="*/ 930390 w 2282940"/>
                <a:gd name="connsiteY3" fmla="*/ 164306 h 852488"/>
                <a:gd name="connsiteX4" fmla="*/ 856571 w 2282940"/>
                <a:gd name="connsiteY4" fmla="*/ 166688 h 852488"/>
                <a:gd name="connsiteX5" fmla="*/ 837521 w 2282940"/>
                <a:gd name="connsiteY5" fmla="*/ 164306 h 852488"/>
                <a:gd name="connsiteX6" fmla="*/ 830378 w 2282940"/>
                <a:gd name="connsiteY6" fmla="*/ 161925 h 852488"/>
                <a:gd name="connsiteX7" fmla="*/ 797040 w 2282940"/>
                <a:gd name="connsiteY7" fmla="*/ 169069 h 852488"/>
                <a:gd name="connsiteX8" fmla="*/ 763703 w 2282940"/>
                <a:gd name="connsiteY8" fmla="*/ 164306 h 852488"/>
                <a:gd name="connsiteX9" fmla="*/ 747034 w 2282940"/>
                <a:gd name="connsiteY9" fmla="*/ 152400 h 852488"/>
                <a:gd name="connsiteX10" fmla="*/ 742271 w 2282940"/>
                <a:gd name="connsiteY10" fmla="*/ 145256 h 852488"/>
                <a:gd name="connsiteX11" fmla="*/ 727984 w 2282940"/>
                <a:gd name="connsiteY11" fmla="*/ 135731 h 852488"/>
                <a:gd name="connsiteX12" fmla="*/ 718459 w 2282940"/>
                <a:gd name="connsiteY12" fmla="*/ 130969 h 852488"/>
                <a:gd name="connsiteX13" fmla="*/ 708934 w 2282940"/>
                <a:gd name="connsiteY13" fmla="*/ 123825 h 852488"/>
                <a:gd name="connsiteX14" fmla="*/ 701790 w 2282940"/>
                <a:gd name="connsiteY14" fmla="*/ 119063 h 852488"/>
                <a:gd name="connsiteX15" fmla="*/ 687503 w 2282940"/>
                <a:gd name="connsiteY15" fmla="*/ 107156 h 852488"/>
                <a:gd name="connsiteX16" fmla="*/ 658928 w 2282940"/>
                <a:gd name="connsiteY16" fmla="*/ 92869 h 852488"/>
                <a:gd name="connsiteX17" fmla="*/ 644640 w 2282940"/>
                <a:gd name="connsiteY17" fmla="*/ 85725 h 852488"/>
                <a:gd name="connsiteX18" fmla="*/ 625590 w 2282940"/>
                <a:gd name="connsiteY18" fmla="*/ 76200 h 852488"/>
                <a:gd name="connsiteX19" fmla="*/ 616065 w 2282940"/>
                <a:gd name="connsiteY19" fmla="*/ 69056 h 852488"/>
                <a:gd name="connsiteX20" fmla="*/ 599396 w 2282940"/>
                <a:gd name="connsiteY20" fmla="*/ 61913 h 852488"/>
                <a:gd name="connsiteX21" fmla="*/ 573203 w 2282940"/>
                <a:gd name="connsiteY21" fmla="*/ 45244 h 852488"/>
                <a:gd name="connsiteX22" fmla="*/ 561296 w 2282940"/>
                <a:gd name="connsiteY22" fmla="*/ 35719 h 852488"/>
                <a:gd name="connsiteX23" fmla="*/ 549390 w 2282940"/>
                <a:gd name="connsiteY23" fmla="*/ 23813 h 852488"/>
                <a:gd name="connsiteX24" fmla="*/ 535103 w 2282940"/>
                <a:gd name="connsiteY24" fmla="*/ 11906 h 852488"/>
                <a:gd name="connsiteX25" fmla="*/ 525578 w 2282940"/>
                <a:gd name="connsiteY25" fmla="*/ 4763 h 852488"/>
                <a:gd name="connsiteX26" fmla="*/ 511290 w 2282940"/>
                <a:gd name="connsiteY26" fmla="*/ 0 h 852488"/>
                <a:gd name="connsiteX27" fmla="*/ 463665 w 2282940"/>
                <a:gd name="connsiteY27" fmla="*/ 7144 h 852488"/>
                <a:gd name="connsiteX28" fmla="*/ 456521 w 2282940"/>
                <a:gd name="connsiteY28" fmla="*/ 11906 h 852488"/>
                <a:gd name="connsiteX29" fmla="*/ 451759 w 2282940"/>
                <a:gd name="connsiteY29" fmla="*/ 19050 h 852488"/>
                <a:gd name="connsiteX30" fmla="*/ 418421 w 2282940"/>
                <a:gd name="connsiteY30" fmla="*/ 21431 h 852488"/>
                <a:gd name="connsiteX31" fmla="*/ 411278 w 2282940"/>
                <a:gd name="connsiteY31" fmla="*/ 19050 h 852488"/>
                <a:gd name="connsiteX32" fmla="*/ 401753 w 2282940"/>
                <a:gd name="connsiteY32" fmla="*/ 14288 h 852488"/>
                <a:gd name="connsiteX33" fmla="*/ 385084 w 2282940"/>
                <a:gd name="connsiteY33" fmla="*/ 11906 h 852488"/>
                <a:gd name="connsiteX34" fmla="*/ 375559 w 2282940"/>
                <a:gd name="connsiteY34" fmla="*/ 7144 h 852488"/>
                <a:gd name="connsiteX35" fmla="*/ 358890 w 2282940"/>
                <a:gd name="connsiteY35" fmla="*/ 2381 h 852488"/>
                <a:gd name="connsiteX36" fmla="*/ 351746 w 2282940"/>
                <a:gd name="connsiteY36" fmla="*/ 0 h 852488"/>
                <a:gd name="connsiteX37" fmla="*/ 308884 w 2282940"/>
                <a:gd name="connsiteY37" fmla="*/ 4763 h 852488"/>
                <a:gd name="connsiteX38" fmla="*/ 304121 w 2282940"/>
                <a:gd name="connsiteY38" fmla="*/ 11906 h 852488"/>
                <a:gd name="connsiteX39" fmla="*/ 289834 w 2282940"/>
                <a:gd name="connsiteY39" fmla="*/ 23813 h 852488"/>
                <a:gd name="connsiteX40" fmla="*/ 285071 w 2282940"/>
                <a:gd name="connsiteY40" fmla="*/ 30956 h 852488"/>
                <a:gd name="connsiteX41" fmla="*/ 256496 w 2282940"/>
                <a:gd name="connsiteY41" fmla="*/ 57150 h 852488"/>
                <a:gd name="connsiteX42" fmla="*/ 249353 w 2282940"/>
                <a:gd name="connsiteY42" fmla="*/ 59531 h 852488"/>
                <a:gd name="connsiteX43" fmla="*/ 237446 w 2282940"/>
                <a:gd name="connsiteY43" fmla="*/ 69056 h 852488"/>
                <a:gd name="connsiteX44" fmla="*/ 230303 w 2282940"/>
                <a:gd name="connsiteY44" fmla="*/ 73819 h 852488"/>
                <a:gd name="connsiteX45" fmla="*/ 187440 w 2282940"/>
                <a:gd name="connsiteY45" fmla="*/ 78581 h 852488"/>
                <a:gd name="connsiteX46" fmla="*/ 149340 w 2282940"/>
                <a:gd name="connsiteY46" fmla="*/ 83344 h 852488"/>
                <a:gd name="connsiteX47" fmla="*/ 135053 w 2282940"/>
                <a:gd name="connsiteY47" fmla="*/ 88106 h 852488"/>
                <a:gd name="connsiteX48" fmla="*/ 120765 w 2282940"/>
                <a:gd name="connsiteY48" fmla="*/ 95250 h 852488"/>
                <a:gd name="connsiteX49" fmla="*/ 116003 w 2282940"/>
                <a:gd name="connsiteY49" fmla="*/ 104775 h 852488"/>
                <a:gd name="connsiteX50" fmla="*/ 108859 w 2282940"/>
                <a:gd name="connsiteY50" fmla="*/ 107156 h 852488"/>
                <a:gd name="connsiteX51" fmla="*/ 101715 w 2282940"/>
                <a:gd name="connsiteY51" fmla="*/ 111919 h 852488"/>
                <a:gd name="connsiteX52" fmla="*/ 94571 w 2282940"/>
                <a:gd name="connsiteY52" fmla="*/ 121444 h 852488"/>
                <a:gd name="connsiteX53" fmla="*/ 87428 w 2282940"/>
                <a:gd name="connsiteY53" fmla="*/ 128588 h 852488"/>
                <a:gd name="connsiteX54" fmla="*/ 77903 w 2282940"/>
                <a:gd name="connsiteY54" fmla="*/ 142875 h 852488"/>
                <a:gd name="connsiteX55" fmla="*/ 73140 w 2282940"/>
                <a:gd name="connsiteY55" fmla="*/ 150019 h 852488"/>
                <a:gd name="connsiteX56" fmla="*/ 68378 w 2282940"/>
                <a:gd name="connsiteY56" fmla="*/ 157163 h 852488"/>
                <a:gd name="connsiteX57" fmla="*/ 61234 w 2282940"/>
                <a:gd name="connsiteY57" fmla="*/ 171450 h 852488"/>
                <a:gd name="connsiteX58" fmla="*/ 58853 w 2282940"/>
                <a:gd name="connsiteY58" fmla="*/ 178594 h 852488"/>
                <a:gd name="connsiteX59" fmla="*/ 49328 w 2282940"/>
                <a:gd name="connsiteY59" fmla="*/ 192881 h 852488"/>
                <a:gd name="connsiteX60" fmla="*/ 44565 w 2282940"/>
                <a:gd name="connsiteY60" fmla="*/ 202406 h 852488"/>
                <a:gd name="connsiteX61" fmla="*/ 39803 w 2282940"/>
                <a:gd name="connsiteY61" fmla="*/ 223838 h 852488"/>
                <a:gd name="connsiteX62" fmla="*/ 37421 w 2282940"/>
                <a:gd name="connsiteY62" fmla="*/ 266700 h 852488"/>
                <a:gd name="connsiteX63" fmla="*/ 1703 w 2282940"/>
                <a:gd name="connsiteY63" fmla="*/ 345281 h 852488"/>
                <a:gd name="connsiteX64" fmla="*/ 6465 w 2282940"/>
                <a:gd name="connsiteY64" fmla="*/ 366713 h 852488"/>
                <a:gd name="connsiteX65" fmla="*/ 11228 w 2282940"/>
                <a:gd name="connsiteY65" fmla="*/ 381000 h 852488"/>
                <a:gd name="connsiteX66" fmla="*/ 13609 w 2282940"/>
                <a:gd name="connsiteY66" fmla="*/ 402431 h 852488"/>
                <a:gd name="connsiteX67" fmla="*/ 18371 w 2282940"/>
                <a:gd name="connsiteY67" fmla="*/ 414338 h 852488"/>
                <a:gd name="connsiteX68" fmla="*/ 20753 w 2282940"/>
                <a:gd name="connsiteY68" fmla="*/ 450056 h 852488"/>
                <a:gd name="connsiteX69" fmla="*/ 23134 w 2282940"/>
                <a:gd name="connsiteY69" fmla="*/ 619125 h 852488"/>
                <a:gd name="connsiteX70" fmla="*/ 30278 w 2282940"/>
                <a:gd name="connsiteY70" fmla="*/ 659606 h 852488"/>
                <a:gd name="connsiteX71" fmla="*/ 37421 w 2282940"/>
                <a:gd name="connsiteY71" fmla="*/ 678656 h 852488"/>
                <a:gd name="connsiteX72" fmla="*/ 46946 w 2282940"/>
                <a:gd name="connsiteY72" fmla="*/ 690563 h 852488"/>
                <a:gd name="connsiteX73" fmla="*/ 82665 w 2282940"/>
                <a:gd name="connsiteY73" fmla="*/ 692944 h 852488"/>
                <a:gd name="connsiteX74" fmla="*/ 89809 w 2282940"/>
                <a:gd name="connsiteY74" fmla="*/ 695325 h 852488"/>
                <a:gd name="connsiteX75" fmla="*/ 99334 w 2282940"/>
                <a:gd name="connsiteY75" fmla="*/ 700088 h 852488"/>
                <a:gd name="connsiteX76" fmla="*/ 118384 w 2282940"/>
                <a:gd name="connsiteY76" fmla="*/ 707231 h 852488"/>
                <a:gd name="connsiteX77" fmla="*/ 125528 w 2282940"/>
                <a:gd name="connsiteY77" fmla="*/ 714375 h 852488"/>
                <a:gd name="connsiteX78" fmla="*/ 137434 w 2282940"/>
                <a:gd name="connsiteY78" fmla="*/ 723900 h 852488"/>
                <a:gd name="connsiteX79" fmla="*/ 144578 w 2282940"/>
                <a:gd name="connsiteY79" fmla="*/ 733425 h 852488"/>
                <a:gd name="connsiteX80" fmla="*/ 146959 w 2282940"/>
                <a:gd name="connsiteY80" fmla="*/ 740569 h 852488"/>
                <a:gd name="connsiteX81" fmla="*/ 154103 w 2282940"/>
                <a:gd name="connsiteY81" fmla="*/ 745331 h 852488"/>
                <a:gd name="connsiteX82" fmla="*/ 185059 w 2282940"/>
                <a:gd name="connsiteY82" fmla="*/ 750094 h 852488"/>
                <a:gd name="connsiteX83" fmla="*/ 208871 w 2282940"/>
                <a:gd name="connsiteY83" fmla="*/ 757238 h 852488"/>
                <a:gd name="connsiteX84" fmla="*/ 227921 w 2282940"/>
                <a:gd name="connsiteY84" fmla="*/ 759619 h 852488"/>
                <a:gd name="connsiteX85" fmla="*/ 244590 w 2282940"/>
                <a:gd name="connsiteY85" fmla="*/ 762000 h 852488"/>
                <a:gd name="connsiteX86" fmla="*/ 275546 w 2282940"/>
                <a:gd name="connsiteY86" fmla="*/ 764381 h 852488"/>
                <a:gd name="connsiteX87" fmla="*/ 332696 w 2282940"/>
                <a:gd name="connsiteY87" fmla="*/ 771525 h 852488"/>
                <a:gd name="connsiteX88" fmla="*/ 385084 w 2282940"/>
                <a:gd name="connsiteY88" fmla="*/ 769144 h 852488"/>
                <a:gd name="connsiteX89" fmla="*/ 394609 w 2282940"/>
                <a:gd name="connsiteY89" fmla="*/ 766763 h 852488"/>
                <a:gd name="connsiteX90" fmla="*/ 418421 w 2282940"/>
                <a:gd name="connsiteY90" fmla="*/ 750094 h 852488"/>
                <a:gd name="connsiteX91" fmla="*/ 442234 w 2282940"/>
                <a:gd name="connsiteY91" fmla="*/ 735806 h 852488"/>
                <a:gd name="connsiteX92" fmla="*/ 449378 w 2282940"/>
                <a:gd name="connsiteY92" fmla="*/ 733425 h 852488"/>
                <a:gd name="connsiteX93" fmla="*/ 463665 w 2282940"/>
                <a:gd name="connsiteY93" fmla="*/ 726281 h 852488"/>
                <a:gd name="connsiteX94" fmla="*/ 480334 w 2282940"/>
                <a:gd name="connsiteY94" fmla="*/ 719138 h 852488"/>
                <a:gd name="connsiteX95" fmla="*/ 487478 w 2282940"/>
                <a:gd name="connsiteY95" fmla="*/ 714375 h 852488"/>
                <a:gd name="connsiteX96" fmla="*/ 497003 w 2282940"/>
                <a:gd name="connsiteY96" fmla="*/ 711994 h 852488"/>
                <a:gd name="connsiteX97" fmla="*/ 525578 w 2282940"/>
                <a:gd name="connsiteY97" fmla="*/ 707231 h 852488"/>
                <a:gd name="connsiteX98" fmla="*/ 649403 w 2282940"/>
                <a:gd name="connsiteY98" fmla="*/ 704850 h 852488"/>
                <a:gd name="connsiteX99" fmla="*/ 658928 w 2282940"/>
                <a:gd name="connsiteY99" fmla="*/ 707231 h 852488"/>
                <a:gd name="connsiteX100" fmla="*/ 699409 w 2282940"/>
                <a:gd name="connsiteY100" fmla="*/ 709613 h 852488"/>
                <a:gd name="connsiteX101" fmla="*/ 732746 w 2282940"/>
                <a:gd name="connsiteY101" fmla="*/ 711994 h 852488"/>
                <a:gd name="connsiteX102" fmla="*/ 768465 w 2282940"/>
                <a:gd name="connsiteY102" fmla="*/ 716756 h 852488"/>
                <a:gd name="connsiteX103" fmla="*/ 782753 w 2282940"/>
                <a:gd name="connsiteY103" fmla="*/ 719138 h 852488"/>
                <a:gd name="connsiteX104" fmla="*/ 830378 w 2282940"/>
                <a:gd name="connsiteY104" fmla="*/ 728663 h 852488"/>
                <a:gd name="connsiteX105" fmla="*/ 842284 w 2282940"/>
                <a:gd name="connsiteY105" fmla="*/ 733425 h 852488"/>
                <a:gd name="connsiteX106" fmla="*/ 861334 w 2282940"/>
                <a:gd name="connsiteY106" fmla="*/ 738188 h 852488"/>
                <a:gd name="connsiteX107" fmla="*/ 875621 w 2282940"/>
                <a:gd name="connsiteY107" fmla="*/ 747713 h 852488"/>
                <a:gd name="connsiteX108" fmla="*/ 882765 w 2282940"/>
                <a:gd name="connsiteY108" fmla="*/ 750094 h 852488"/>
                <a:gd name="connsiteX109" fmla="*/ 899434 w 2282940"/>
                <a:gd name="connsiteY109" fmla="*/ 754856 h 852488"/>
                <a:gd name="connsiteX110" fmla="*/ 920865 w 2282940"/>
                <a:gd name="connsiteY110" fmla="*/ 766763 h 852488"/>
                <a:gd name="connsiteX111" fmla="*/ 947059 w 2282940"/>
                <a:gd name="connsiteY111" fmla="*/ 783431 h 852488"/>
                <a:gd name="connsiteX112" fmla="*/ 968490 w 2282940"/>
                <a:gd name="connsiteY112" fmla="*/ 790575 h 852488"/>
                <a:gd name="connsiteX113" fmla="*/ 975634 w 2282940"/>
                <a:gd name="connsiteY113" fmla="*/ 797719 h 852488"/>
                <a:gd name="connsiteX114" fmla="*/ 994684 w 2282940"/>
                <a:gd name="connsiteY114" fmla="*/ 812006 h 852488"/>
                <a:gd name="connsiteX115" fmla="*/ 1001828 w 2282940"/>
                <a:gd name="connsiteY115" fmla="*/ 821531 h 852488"/>
                <a:gd name="connsiteX116" fmla="*/ 1011353 w 2282940"/>
                <a:gd name="connsiteY116" fmla="*/ 831056 h 852488"/>
                <a:gd name="connsiteX117" fmla="*/ 1028021 w 2282940"/>
                <a:gd name="connsiteY117" fmla="*/ 852488 h 852488"/>
                <a:gd name="connsiteX118" fmla="*/ 1099459 w 2282940"/>
                <a:gd name="connsiteY118" fmla="*/ 850106 h 852488"/>
                <a:gd name="connsiteX119" fmla="*/ 1113746 w 2282940"/>
                <a:gd name="connsiteY119" fmla="*/ 835819 h 852488"/>
                <a:gd name="connsiteX120" fmla="*/ 1120890 w 2282940"/>
                <a:gd name="connsiteY120" fmla="*/ 833438 h 852488"/>
                <a:gd name="connsiteX121" fmla="*/ 1125653 w 2282940"/>
                <a:gd name="connsiteY121" fmla="*/ 826294 h 852488"/>
                <a:gd name="connsiteX122" fmla="*/ 1137559 w 2282940"/>
                <a:gd name="connsiteY122" fmla="*/ 823913 h 852488"/>
                <a:gd name="connsiteX123" fmla="*/ 1144703 w 2282940"/>
                <a:gd name="connsiteY123" fmla="*/ 821531 h 852488"/>
                <a:gd name="connsiteX124" fmla="*/ 1218521 w 2282940"/>
                <a:gd name="connsiteY124" fmla="*/ 821531 h 852488"/>
                <a:gd name="connsiteX125" fmla="*/ 1228046 w 2282940"/>
                <a:gd name="connsiteY125" fmla="*/ 819150 h 852488"/>
                <a:gd name="connsiteX126" fmla="*/ 1232809 w 2282940"/>
                <a:gd name="connsiteY126" fmla="*/ 812006 h 852488"/>
                <a:gd name="connsiteX127" fmla="*/ 1239953 w 2282940"/>
                <a:gd name="connsiteY127" fmla="*/ 809625 h 852488"/>
                <a:gd name="connsiteX128" fmla="*/ 1247096 w 2282940"/>
                <a:gd name="connsiteY128" fmla="*/ 804863 h 852488"/>
                <a:gd name="connsiteX129" fmla="*/ 1249478 w 2282940"/>
                <a:gd name="connsiteY129" fmla="*/ 797719 h 852488"/>
                <a:gd name="connsiteX130" fmla="*/ 1263765 w 2282940"/>
                <a:gd name="connsiteY130" fmla="*/ 792956 h 852488"/>
                <a:gd name="connsiteX131" fmla="*/ 1266146 w 2282940"/>
                <a:gd name="connsiteY131" fmla="*/ 785813 h 852488"/>
                <a:gd name="connsiteX132" fmla="*/ 1273290 w 2282940"/>
                <a:gd name="connsiteY132" fmla="*/ 783431 h 852488"/>
                <a:gd name="connsiteX133" fmla="*/ 1282815 w 2282940"/>
                <a:gd name="connsiteY133" fmla="*/ 778669 h 852488"/>
                <a:gd name="connsiteX134" fmla="*/ 1292340 w 2282940"/>
                <a:gd name="connsiteY134" fmla="*/ 769144 h 852488"/>
                <a:gd name="connsiteX135" fmla="*/ 1299484 w 2282940"/>
                <a:gd name="connsiteY135" fmla="*/ 766763 h 852488"/>
                <a:gd name="connsiteX136" fmla="*/ 1320915 w 2282940"/>
                <a:gd name="connsiteY136" fmla="*/ 754856 h 852488"/>
                <a:gd name="connsiteX137" fmla="*/ 1337584 w 2282940"/>
                <a:gd name="connsiteY137" fmla="*/ 750094 h 852488"/>
                <a:gd name="connsiteX138" fmla="*/ 1344728 w 2282940"/>
                <a:gd name="connsiteY138" fmla="*/ 745331 h 852488"/>
                <a:gd name="connsiteX139" fmla="*/ 1351871 w 2282940"/>
                <a:gd name="connsiteY139" fmla="*/ 742950 h 852488"/>
                <a:gd name="connsiteX140" fmla="*/ 1385209 w 2282940"/>
                <a:gd name="connsiteY140" fmla="*/ 738188 h 852488"/>
                <a:gd name="connsiteX141" fmla="*/ 1394734 w 2282940"/>
                <a:gd name="connsiteY141" fmla="*/ 735806 h 852488"/>
                <a:gd name="connsiteX142" fmla="*/ 1420928 w 2282940"/>
                <a:gd name="connsiteY142" fmla="*/ 728663 h 852488"/>
                <a:gd name="connsiteX143" fmla="*/ 1459028 w 2282940"/>
                <a:gd name="connsiteY143" fmla="*/ 726281 h 852488"/>
                <a:gd name="connsiteX144" fmla="*/ 1485221 w 2282940"/>
                <a:gd name="connsiteY144" fmla="*/ 728663 h 852488"/>
                <a:gd name="connsiteX145" fmla="*/ 1492365 w 2282940"/>
                <a:gd name="connsiteY145" fmla="*/ 731044 h 852488"/>
                <a:gd name="connsiteX146" fmla="*/ 1530465 w 2282940"/>
                <a:gd name="connsiteY146" fmla="*/ 728663 h 852488"/>
                <a:gd name="connsiteX147" fmla="*/ 1549515 w 2282940"/>
                <a:gd name="connsiteY147" fmla="*/ 723900 h 852488"/>
                <a:gd name="connsiteX148" fmla="*/ 1559040 w 2282940"/>
                <a:gd name="connsiteY148" fmla="*/ 719138 h 852488"/>
                <a:gd name="connsiteX149" fmla="*/ 1568565 w 2282940"/>
                <a:gd name="connsiteY149" fmla="*/ 716756 h 852488"/>
                <a:gd name="connsiteX150" fmla="*/ 1575709 w 2282940"/>
                <a:gd name="connsiteY150" fmla="*/ 714375 h 852488"/>
                <a:gd name="connsiteX151" fmla="*/ 1597140 w 2282940"/>
                <a:gd name="connsiteY151" fmla="*/ 704850 h 852488"/>
                <a:gd name="connsiteX152" fmla="*/ 1611428 w 2282940"/>
                <a:gd name="connsiteY152" fmla="*/ 700088 h 852488"/>
                <a:gd name="connsiteX153" fmla="*/ 1618571 w 2282940"/>
                <a:gd name="connsiteY153" fmla="*/ 702469 h 852488"/>
                <a:gd name="connsiteX154" fmla="*/ 1630478 w 2282940"/>
                <a:gd name="connsiteY154" fmla="*/ 716756 h 852488"/>
                <a:gd name="connsiteX155" fmla="*/ 1637621 w 2282940"/>
                <a:gd name="connsiteY155" fmla="*/ 723900 h 852488"/>
                <a:gd name="connsiteX156" fmla="*/ 1651909 w 2282940"/>
                <a:gd name="connsiteY156" fmla="*/ 733425 h 852488"/>
                <a:gd name="connsiteX157" fmla="*/ 1659053 w 2282940"/>
                <a:gd name="connsiteY157" fmla="*/ 740569 h 852488"/>
                <a:gd name="connsiteX158" fmla="*/ 1680484 w 2282940"/>
                <a:gd name="connsiteY158" fmla="*/ 742950 h 852488"/>
                <a:gd name="connsiteX159" fmla="*/ 1690009 w 2282940"/>
                <a:gd name="connsiteY159" fmla="*/ 745331 h 852488"/>
                <a:gd name="connsiteX160" fmla="*/ 1697153 w 2282940"/>
                <a:gd name="connsiteY160" fmla="*/ 747713 h 852488"/>
                <a:gd name="connsiteX161" fmla="*/ 1711440 w 2282940"/>
                <a:gd name="connsiteY161" fmla="*/ 750094 h 852488"/>
                <a:gd name="connsiteX162" fmla="*/ 1730490 w 2282940"/>
                <a:gd name="connsiteY162" fmla="*/ 757238 h 852488"/>
                <a:gd name="connsiteX163" fmla="*/ 1742396 w 2282940"/>
                <a:gd name="connsiteY163" fmla="*/ 759619 h 852488"/>
                <a:gd name="connsiteX164" fmla="*/ 1785259 w 2282940"/>
                <a:gd name="connsiteY164" fmla="*/ 764381 h 852488"/>
                <a:gd name="connsiteX165" fmla="*/ 1797165 w 2282940"/>
                <a:gd name="connsiteY165" fmla="*/ 766763 h 852488"/>
                <a:gd name="connsiteX166" fmla="*/ 1818596 w 2282940"/>
                <a:gd name="connsiteY166" fmla="*/ 776288 h 852488"/>
                <a:gd name="connsiteX167" fmla="*/ 1837646 w 2282940"/>
                <a:gd name="connsiteY167" fmla="*/ 788194 h 852488"/>
                <a:gd name="connsiteX168" fmla="*/ 1847171 w 2282940"/>
                <a:gd name="connsiteY168" fmla="*/ 795338 h 852488"/>
                <a:gd name="connsiteX169" fmla="*/ 1859078 w 2282940"/>
                <a:gd name="connsiteY169" fmla="*/ 797719 h 852488"/>
                <a:gd name="connsiteX170" fmla="*/ 1873365 w 2282940"/>
                <a:gd name="connsiteY170" fmla="*/ 807244 h 852488"/>
                <a:gd name="connsiteX171" fmla="*/ 1885271 w 2282940"/>
                <a:gd name="connsiteY171" fmla="*/ 816769 h 852488"/>
                <a:gd name="connsiteX172" fmla="*/ 1894796 w 2282940"/>
                <a:gd name="connsiteY172" fmla="*/ 823913 h 852488"/>
                <a:gd name="connsiteX173" fmla="*/ 1899559 w 2282940"/>
                <a:gd name="connsiteY173" fmla="*/ 831056 h 852488"/>
                <a:gd name="connsiteX174" fmla="*/ 1956709 w 2282940"/>
                <a:gd name="connsiteY174" fmla="*/ 828675 h 852488"/>
                <a:gd name="connsiteX175" fmla="*/ 1968615 w 2282940"/>
                <a:gd name="connsiteY175" fmla="*/ 826294 h 852488"/>
                <a:gd name="connsiteX176" fmla="*/ 1975759 w 2282940"/>
                <a:gd name="connsiteY176" fmla="*/ 823913 h 852488"/>
                <a:gd name="connsiteX177" fmla="*/ 1994809 w 2282940"/>
                <a:gd name="connsiteY177" fmla="*/ 819150 h 852488"/>
                <a:gd name="connsiteX178" fmla="*/ 2004334 w 2282940"/>
                <a:gd name="connsiteY178" fmla="*/ 814388 h 852488"/>
                <a:gd name="connsiteX179" fmla="*/ 2011478 w 2282940"/>
                <a:gd name="connsiteY179" fmla="*/ 812006 h 852488"/>
                <a:gd name="connsiteX180" fmla="*/ 2018621 w 2282940"/>
                <a:gd name="connsiteY180" fmla="*/ 807244 h 852488"/>
                <a:gd name="connsiteX181" fmla="*/ 2035290 w 2282940"/>
                <a:gd name="connsiteY181" fmla="*/ 802481 h 852488"/>
                <a:gd name="connsiteX182" fmla="*/ 2066246 w 2282940"/>
                <a:gd name="connsiteY182" fmla="*/ 790575 h 852488"/>
                <a:gd name="connsiteX183" fmla="*/ 2075771 w 2282940"/>
                <a:gd name="connsiteY183" fmla="*/ 783431 h 852488"/>
                <a:gd name="connsiteX184" fmla="*/ 2094821 w 2282940"/>
                <a:gd name="connsiteY184" fmla="*/ 773906 h 852488"/>
                <a:gd name="connsiteX185" fmla="*/ 2111490 w 2282940"/>
                <a:gd name="connsiteY185" fmla="*/ 766763 h 852488"/>
                <a:gd name="connsiteX186" fmla="*/ 2125778 w 2282940"/>
                <a:gd name="connsiteY186" fmla="*/ 759619 h 852488"/>
                <a:gd name="connsiteX187" fmla="*/ 2142446 w 2282940"/>
                <a:gd name="connsiteY187" fmla="*/ 754856 h 852488"/>
                <a:gd name="connsiteX188" fmla="*/ 2171021 w 2282940"/>
                <a:gd name="connsiteY188" fmla="*/ 750094 h 852488"/>
                <a:gd name="connsiteX189" fmla="*/ 2180546 w 2282940"/>
                <a:gd name="connsiteY189" fmla="*/ 747713 h 852488"/>
                <a:gd name="connsiteX190" fmla="*/ 2194834 w 2282940"/>
                <a:gd name="connsiteY190" fmla="*/ 745331 h 852488"/>
                <a:gd name="connsiteX191" fmla="*/ 2225790 w 2282940"/>
                <a:gd name="connsiteY191" fmla="*/ 740569 h 852488"/>
                <a:gd name="connsiteX192" fmla="*/ 2240078 w 2282940"/>
                <a:gd name="connsiteY192" fmla="*/ 714375 h 852488"/>
                <a:gd name="connsiteX193" fmla="*/ 2256746 w 2282940"/>
                <a:gd name="connsiteY193" fmla="*/ 683419 h 852488"/>
                <a:gd name="connsiteX194" fmla="*/ 2263890 w 2282940"/>
                <a:gd name="connsiteY194" fmla="*/ 659606 h 852488"/>
                <a:gd name="connsiteX195" fmla="*/ 2268653 w 2282940"/>
                <a:gd name="connsiteY195" fmla="*/ 642938 h 852488"/>
                <a:gd name="connsiteX196" fmla="*/ 2271034 w 2282940"/>
                <a:gd name="connsiteY196" fmla="*/ 628650 h 852488"/>
                <a:gd name="connsiteX197" fmla="*/ 2273415 w 2282940"/>
                <a:gd name="connsiteY197" fmla="*/ 616744 h 852488"/>
                <a:gd name="connsiteX198" fmla="*/ 2278178 w 2282940"/>
                <a:gd name="connsiteY198" fmla="*/ 588169 h 852488"/>
                <a:gd name="connsiteX199" fmla="*/ 2280559 w 2282940"/>
                <a:gd name="connsiteY199" fmla="*/ 561975 h 852488"/>
                <a:gd name="connsiteX200" fmla="*/ 2282940 w 2282940"/>
                <a:gd name="connsiteY200" fmla="*/ 554831 h 852488"/>
                <a:gd name="connsiteX201" fmla="*/ 2280559 w 2282940"/>
                <a:gd name="connsiteY201" fmla="*/ 542925 h 852488"/>
                <a:gd name="connsiteX202" fmla="*/ 2271034 w 2282940"/>
                <a:gd name="connsiteY202" fmla="*/ 519113 h 852488"/>
                <a:gd name="connsiteX203" fmla="*/ 2268653 w 2282940"/>
                <a:gd name="connsiteY203" fmla="*/ 504825 h 852488"/>
                <a:gd name="connsiteX204" fmla="*/ 2263890 w 2282940"/>
                <a:gd name="connsiteY204" fmla="*/ 490538 h 852488"/>
                <a:gd name="connsiteX205" fmla="*/ 2261509 w 2282940"/>
                <a:gd name="connsiteY205" fmla="*/ 459581 h 852488"/>
                <a:gd name="connsiteX206" fmla="*/ 2259128 w 2282940"/>
                <a:gd name="connsiteY206" fmla="*/ 447675 h 852488"/>
                <a:gd name="connsiteX207" fmla="*/ 2256746 w 2282940"/>
                <a:gd name="connsiteY207" fmla="*/ 428625 h 852488"/>
                <a:gd name="connsiteX208" fmla="*/ 2237696 w 2282940"/>
                <a:gd name="connsiteY208" fmla="*/ 338138 h 852488"/>
                <a:gd name="connsiteX209" fmla="*/ 2230553 w 2282940"/>
                <a:gd name="connsiteY209" fmla="*/ 333375 h 852488"/>
                <a:gd name="connsiteX210" fmla="*/ 2218646 w 2282940"/>
                <a:gd name="connsiteY210" fmla="*/ 319088 h 852488"/>
                <a:gd name="connsiteX211" fmla="*/ 2204359 w 2282940"/>
                <a:gd name="connsiteY211" fmla="*/ 311944 h 852488"/>
                <a:gd name="connsiteX212" fmla="*/ 2185309 w 2282940"/>
                <a:gd name="connsiteY212" fmla="*/ 292894 h 852488"/>
                <a:gd name="connsiteX213" fmla="*/ 2173403 w 2282940"/>
                <a:gd name="connsiteY213" fmla="*/ 278606 h 852488"/>
                <a:gd name="connsiteX214" fmla="*/ 2166259 w 2282940"/>
                <a:gd name="connsiteY214" fmla="*/ 257175 h 852488"/>
                <a:gd name="connsiteX215" fmla="*/ 2161496 w 2282940"/>
                <a:gd name="connsiteY215" fmla="*/ 240506 h 852488"/>
                <a:gd name="connsiteX216" fmla="*/ 2151971 w 2282940"/>
                <a:gd name="connsiteY216" fmla="*/ 223838 h 852488"/>
                <a:gd name="connsiteX217" fmla="*/ 2144828 w 2282940"/>
                <a:gd name="connsiteY217" fmla="*/ 200025 h 852488"/>
                <a:gd name="connsiteX218" fmla="*/ 2142446 w 2282940"/>
                <a:gd name="connsiteY218" fmla="*/ 190500 h 852488"/>
                <a:gd name="connsiteX219" fmla="*/ 2135303 w 2282940"/>
                <a:gd name="connsiteY219" fmla="*/ 180975 h 852488"/>
                <a:gd name="connsiteX220" fmla="*/ 2132921 w 2282940"/>
                <a:gd name="connsiteY220" fmla="*/ 173831 h 852488"/>
                <a:gd name="connsiteX221" fmla="*/ 2113871 w 2282940"/>
                <a:gd name="connsiteY221" fmla="*/ 152400 h 852488"/>
                <a:gd name="connsiteX222" fmla="*/ 2094821 w 2282940"/>
                <a:gd name="connsiteY222" fmla="*/ 130969 h 852488"/>
                <a:gd name="connsiteX223" fmla="*/ 2099584 w 2282940"/>
                <a:gd name="connsiteY223" fmla="*/ 121444 h 852488"/>
                <a:gd name="connsiteX224" fmla="*/ 2130540 w 2282940"/>
                <a:gd name="connsiteY224" fmla="*/ 92869 h 852488"/>
                <a:gd name="connsiteX225" fmla="*/ 2135303 w 2282940"/>
                <a:gd name="connsiteY225" fmla="*/ 83344 h 852488"/>
                <a:gd name="connsiteX226" fmla="*/ 2130540 w 2282940"/>
                <a:gd name="connsiteY226" fmla="*/ 76200 h 852488"/>
                <a:gd name="connsiteX227" fmla="*/ 2123396 w 2282940"/>
                <a:gd name="connsiteY227" fmla="*/ 66675 h 852488"/>
                <a:gd name="connsiteX228" fmla="*/ 2097203 w 2282940"/>
                <a:gd name="connsiteY228" fmla="*/ 59531 h 852488"/>
                <a:gd name="connsiteX229" fmla="*/ 2090059 w 2282940"/>
                <a:gd name="connsiteY229" fmla="*/ 54769 h 852488"/>
                <a:gd name="connsiteX230" fmla="*/ 2080534 w 2282940"/>
                <a:gd name="connsiteY230" fmla="*/ 52388 h 852488"/>
                <a:gd name="connsiteX231" fmla="*/ 2018621 w 2282940"/>
                <a:gd name="connsiteY231" fmla="*/ 54769 h 852488"/>
                <a:gd name="connsiteX232" fmla="*/ 2009096 w 2282940"/>
                <a:gd name="connsiteY232" fmla="*/ 57150 h 852488"/>
                <a:gd name="connsiteX233" fmla="*/ 1990046 w 2282940"/>
                <a:gd name="connsiteY233" fmla="*/ 61913 h 852488"/>
                <a:gd name="connsiteX234" fmla="*/ 1978140 w 2282940"/>
                <a:gd name="connsiteY234" fmla="*/ 66675 h 852488"/>
                <a:gd name="connsiteX235" fmla="*/ 1970996 w 2282940"/>
                <a:gd name="connsiteY235" fmla="*/ 71438 h 852488"/>
                <a:gd name="connsiteX236" fmla="*/ 1951946 w 2282940"/>
                <a:gd name="connsiteY236" fmla="*/ 78581 h 852488"/>
                <a:gd name="connsiteX237" fmla="*/ 1935278 w 2282940"/>
                <a:gd name="connsiteY237" fmla="*/ 90488 h 852488"/>
                <a:gd name="connsiteX238" fmla="*/ 1923371 w 2282940"/>
                <a:gd name="connsiteY238" fmla="*/ 97631 h 852488"/>
                <a:gd name="connsiteX239" fmla="*/ 1913846 w 2282940"/>
                <a:gd name="connsiteY239" fmla="*/ 104775 h 852488"/>
                <a:gd name="connsiteX240" fmla="*/ 1899559 w 2282940"/>
                <a:gd name="connsiteY240" fmla="*/ 114300 h 852488"/>
                <a:gd name="connsiteX241" fmla="*/ 1885271 w 2282940"/>
                <a:gd name="connsiteY241" fmla="*/ 119063 h 852488"/>
                <a:gd name="connsiteX242" fmla="*/ 1878128 w 2282940"/>
                <a:gd name="connsiteY242" fmla="*/ 121444 h 852488"/>
                <a:gd name="connsiteX243" fmla="*/ 1863840 w 2282940"/>
                <a:gd name="connsiteY243" fmla="*/ 123825 h 852488"/>
                <a:gd name="connsiteX244" fmla="*/ 1854315 w 2282940"/>
                <a:gd name="connsiteY244" fmla="*/ 126206 h 852488"/>
                <a:gd name="connsiteX245" fmla="*/ 1828121 w 2282940"/>
                <a:gd name="connsiteY245" fmla="*/ 128588 h 852488"/>
                <a:gd name="connsiteX246" fmla="*/ 1787640 w 2282940"/>
                <a:gd name="connsiteY246" fmla="*/ 133350 h 852488"/>
                <a:gd name="connsiteX247" fmla="*/ 1775734 w 2282940"/>
                <a:gd name="connsiteY247" fmla="*/ 138113 h 852488"/>
                <a:gd name="connsiteX248" fmla="*/ 1744778 w 2282940"/>
                <a:gd name="connsiteY248" fmla="*/ 142875 h 852488"/>
                <a:gd name="connsiteX249" fmla="*/ 1704296 w 2282940"/>
                <a:gd name="connsiteY249" fmla="*/ 150019 h 852488"/>
                <a:gd name="connsiteX250" fmla="*/ 1449503 w 2282940"/>
                <a:gd name="connsiteY250" fmla="*/ 152400 h 852488"/>
                <a:gd name="connsiteX251" fmla="*/ 1442359 w 2282940"/>
                <a:gd name="connsiteY251" fmla="*/ 150019 h 852488"/>
                <a:gd name="connsiteX252" fmla="*/ 1430453 w 2282940"/>
                <a:gd name="connsiteY252" fmla="*/ 147638 h 852488"/>
                <a:gd name="connsiteX253" fmla="*/ 1344728 w 2282940"/>
                <a:gd name="connsiteY253" fmla="*/ 150019 h 852488"/>
                <a:gd name="connsiteX254" fmla="*/ 1337584 w 2282940"/>
                <a:gd name="connsiteY254" fmla="*/ 152400 h 852488"/>
                <a:gd name="connsiteX255" fmla="*/ 1323296 w 2282940"/>
                <a:gd name="connsiteY255" fmla="*/ 154781 h 852488"/>
                <a:gd name="connsiteX256" fmla="*/ 1311390 w 2282940"/>
                <a:gd name="connsiteY256" fmla="*/ 157163 h 852488"/>
                <a:gd name="connsiteX257" fmla="*/ 1261384 w 2282940"/>
                <a:gd name="connsiteY257" fmla="*/ 152400 h 852488"/>
                <a:gd name="connsiteX258" fmla="*/ 1239953 w 2282940"/>
                <a:gd name="connsiteY258" fmla="*/ 150019 h 852488"/>
                <a:gd name="connsiteX259" fmla="*/ 1228046 w 2282940"/>
                <a:gd name="connsiteY259" fmla="*/ 147638 h 852488"/>
                <a:gd name="connsiteX260" fmla="*/ 1163753 w 2282940"/>
                <a:gd name="connsiteY260" fmla="*/ 140494 h 852488"/>
                <a:gd name="connsiteX261" fmla="*/ 1108984 w 2282940"/>
                <a:gd name="connsiteY261" fmla="*/ 147638 h 852488"/>
                <a:gd name="connsiteX0" fmla="*/ 1108984 w 2282940"/>
                <a:gd name="connsiteY0" fmla="*/ 147638 h 852488"/>
                <a:gd name="connsiteX1" fmla="*/ 961346 w 2282940"/>
                <a:gd name="connsiteY1" fmla="*/ 152400 h 852488"/>
                <a:gd name="connsiteX2" fmla="*/ 944678 w 2282940"/>
                <a:gd name="connsiteY2" fmla="*/ 159544 h 852488"/>
                <a:gd name="connsiteX3" fmla="*/ 930390 w 2282940"/>
                <a:gd name="connsiteY3" fmla="*/ 164306 h 852488"/>
                <a:gd name="connsiteX4" fmla="*/ 856571 w 2282940"/>
                <a:gd name="connsiteY4" fmla="*/ 166688 h 852488"/>
                <a:gd name="connsiteX5" fmla="*/ 837521 w 2282940"/>
                <a:gd name="connsiteY5" fmla="*/ 164306 h 852488"/>
                <a:gd name="connsiteX6" fmla="*/ 830378 w 2282940"/>
                <a:gd name="connsiteY6" fmla="*/ 161925 h 852488"/>
                <a:gd name="connsiteX7" fmla="*/ 797040 w 2282940"/>
                <a:gd name="connsiteY7" fmla="*/ 169069 h 852488"/>
                <a:gd name="connsiteX8" fmla="*/ 763703 w 2282940"/>
                <a:gd name="connsiteY8" fmla="*/ 164306 h 852488"/>
                <a:gd name="connsiteX9" fmla="*/ 747034 w 2282940"/>
                <a:gd name="connsiteY9" fmla="*/ 152400 h 852488"/>
                <a:gd name="connsiteX10" fmla="*/ 742271 w 2282940"/>
                <a:gd name="connsiteY10" fmla="*/ 145256 h 852488"/>
                <a:gd name="connsiteX11" fmla="*/ 727984 w 2282940"/>
                <a:gd name="connsiteY11" fmla="*/ 135731 h 852488"/>
                <a:gd name="connsiteX12" fmla="*/ 718459 w 2282940"/>
                <a:gd name="connsiteY12" fmla="*/ 130969 h 852488"/>
                <a:gd name="connsiteX13" fmla="*/ 708934 w 2282940"/>
                <a:gd name="connsiteY13" fmla="*/ 123825 h 852488"/>
                <a:gd name="connsiteX14" fmla="*/ 701790 w 2282940"/>
                <a:gd name="connsiteY14" fmla="*/ 119063 h 852488"/>
                <a:gd name="connsiteX15" fmla="*/ 687503 w 2282940"/>
                <a:gd name="connsiteY15" fmla="*/ 107156 h 852488"/>
                <a:gd name="connsiteX16" fmla="*/ 658928 w 2282940"/>
                <a:gd name="connsiteY16" fmla="*/ 92869 h 852488"/>
                <a:gd name="connsiteX17" fmla="*/ 644640 w 2282940"/>
                <a:gd name="connsiteY17" fmla="*/ 85725 h 852488"/>
                <a:gd name="connsiteX18" fmla="*/ 625590 w 2282940"/>
                <a:gd name="connsiteY18" fmla="*/ 76200 h 852488"/>
                <a:gd name="connsiteX19" fmla="*/ 616065 w 2282940"/>
                <a:gd name="connsiteY19" fmla="*/ 69056 h 852488"/>
                <a:gd name="connsiteX20" fmla="*/ 599396 w 2282940"/>
                <a:gd name="connsiteY20" fmla="*/ 61913 h 852488"/>
                <a:gd name="connsiteX21" fmla="*/ 573203 w 2282940"/>
                <a:gd name="connsiteY21" fmla="*/ 45244 h 852488"/>
                <a:gd name="connsiteX22" fmla="*/ 561296 w 2282940"/>
                <a:gd name="connsiteY22" fmla="*/ 35719 h 852488"/>
                <a:gd name="connsiteX23" fmla="*/ 549390 w 2282940"/>
                <a:gd name="connsiteY23" fmla="*/ 23813 h 852488"/>
                <a:gd name="connsiteX24" fmla="*/ 535103 w 2282940"/>
                <a:gd name="connsiteY24" fmla="*/ 11906 h 852488"/>
                <a:gd name="connsiteX25" fmla="*/ 525578 w 2282940"/>
                <a:gd name="connsiteY25" fmla="*/ 4763 h 852488"/>
                <a:gd name="connsiteX26" fmla="*/ 511290 w 2282940"/>
                <a:gd name="connsiteY26" fmla="*/ 0 h 852488"/>
                <a:gd name="connsiteX27" fmla="*/ 463665 w 2282940"/>
                <a:gd name="connsiteY27" fmla="*/ 7144 h 852488"/>
                <a:gd name="connsiteX28" fmla="*/ 456521 w 2282940"/>
                <a:gd name="connsiteY28" fmla="*/ 11906 h 852488"/>
                <a:gd name="connsiteX29" fmla="*/ 451759 w 2282940"/>
                <a:gd name="connsiteY29" fmla="*/ 19050 h 852488"/>
                <a:gd name="connsiteX30" fmla="*/ 418421 w 2282940"/>
                <a:gd name="connsiteY30" fmla="*/ 21431 h 852488"/>
                <a:gd name="connsiteX31" fmla="*/ 411278 w 2282940"/>
                <a:gd name="connsiteY31" fmla="*/ 19050 h 852488"/>
                <a:gd name="connsiteX32" fmla="*/ 401753 w 2282940"/>
                <a:gd name="connsiteY32" fmla="*/ 14288 h 852488"/>
                <a:gd name="connsiteX33" fmla="*/ 385084 w 2282940"/>
                <a:gd name="connsiteY33" fmla="*/ 11906 h 852488"/>
                <a:gd name="connsiteX34" fmla="*/ 375559 w 2282940"/>
                <a:gd name="connsiteY34" fmla="*/ 7144 h 852488"/>
                <a:gd name="connsiteX35" fmla="*/ 358890 w 2282940"/>
                <a:gd name="connsiteY35" fmla="*/ 2381 h 852488"/>
                <a:gd name="connsiteX36" fmla="*/ 351746 w 2282940"/>
                <a:gd name="connsiteY36" fmla="*/ 0 h 852488"/>
                <a:gd name="connsiteX37" fmla="*/ 308884 w 2282940"/>
                <a:gd name="connsiteY37" fmla="*/ 4763 h 852488"/>
                <a:gd name="connsiteX38" fmla="*/ 304121 w 2282940"/>
                <a:gd name="connsiteY38" fmla="*/ 11906 h 852488"/>
                <a:gd name="connsiteX39" fmla="*/ 289834 w 2282940"/>
                <a:gd name="connsiteY39" fmla="*/ 23813 h 852488"/>
                <a:gd name="connsiteX40" fmla="*/ 285071 w 2282940"/>
                <a:gd name="connsiteY40" fmla="*/ 30956 h 852488"/>
                <a:gd name="connsiteX41" fmla="*/ 256496 w 2282940"/>
                <a:gd name="connsiteY41" fmla="*/ 57150 h 852488"/>
                <a:gd name="connsiteX42" fmla="*/ 249353 w 2282940"/>
                <a:gd name="connsiteY42" fmla="*/ 59531 h 852488"/>
                <a:gd name="connsiteX43" fmla="*/ 237446 w 2282940"/>
                <a:gd name="connsiteY43" fmla="*/ 69056 h 852488"/>
                <a:gd name="connsiteX44" fmla="*/ 230303 w 2282940"/>
                <a:gd name="connsiteY44" fmla="*/ 73819 h 852488"/>
                <a:gd name="connsiteX45" fmla="*/ 187440 w 2282940"/>
                <a:gd name="connsiteY45" fmla="*/ 78581 h 852488"/>
                <a:gd name="connsiteX46" fmla="*/ 149340 w 2282940"/>
                <a:gd name="connsiteY46" fmla="*/ 83344 h 852488"/>
                <a:gd name="connsiteX47" fmla="*/ 135053 w 2282940"/>
                <a:gd name="connsiteY47" fmla="*/ 88106 h 852488"/>
                <a:gd name="connsiteX48" fmla="*/ 120765 w 2282940"/>
                <a:gd name="connsiteY48" fmla="*/ 95250 h 852488"/>
                <a:gd name="connsiteX49" fmla="*/ 116003 w 2282940"/>
                <a:gd name="connsiteY49" fmla="*/ 104775 h 852488"/>
                <a:gd name="connsiteX50" fmla="*/ 108859 w 2282940"/>
                <a:gd name="connsiteY50" fmla="*/ 107156 h 852488"/>
                <a:gd name="connsiteX51" fmla="*/ 101715 w 2282940"/>
                <a:gd name="connsiteY51" fmla="*/ 111919 h 852488"/>
                <a:gd name="connsiteX52" fmla="*/ 94571 w 2282940"/>
                <a:gd name="connsiteY52" fmla="*/ 121444 h 852488"/>
                <a:gd name="connsiteX53" fmla="*/ 87428 w 2282940"/>
                <a:gd name="connsiteY53" fmla="*/ 128588 h 852488"/>
                <a:gd name="connsiteX54" fmla="*/ 77903 w 2282940"/>
                <a:gd name="connsiteY54" fmla="*/ 142875 h 852488"/>
                <a:gd name="connsiteX55" fmla="*/ 73140 w 2282940"/>
                <a:gd name="connsiteY55" fmla="*/ 150019 h 852488"/>
                <a:gd name="connsiteX56" fmla="*/ 68378 w 2282940"/>
                <a:gd name="connsiteY56" fmla="*/ 157163 h 852488"/>
                <a:gd name="connsiteX57" fmla="*/ 61234 w 2282940"/>
                <a:gd name="connsiteY57" fmla="*/ 171450 h 852488"/>
                <a:gd name="connsiteX58" fmla="*/ 58853 w 2282940"/>
                <a:gd name="connsiteY58" fmla="*/ 178594 h 852488"/>
                <a:gd name="connsiteX59" fmla="*/ 49328 w 2282940"/>
                <a:gd name="connsiteY59" fmla="*/ 192881 h 852488"/>
                <a:gd name="connsiteX60" fmla="*/ 44565 w 2282940"/>
                <a:gd name="connsiteY60" fmla="*/ 202406 h 852488"/>
                <a:gd name="connsiteX61" fmla="*/ 39803 w 2282940"/>
                <a:gd name="connsiteY61" fmla="*/ 223838 h 852488"/>
                <a:gd name="connsiteX62" fmla="*/ 37421 w 2282940"/>
                <a:gd name="connsiteY62" fmla="*/ 266700 h 852488"/>
                <a:gd name="connsiteX63" fmla="*/ 1703 w 2282940"/>
                <a:gd name="connsiteY63" fmla="*/ 345281 h 852488"/>
                <a:gd name="connsiteX64" fmla="*/ 6465 w 2282940"/>
                <a:gd name="connsiteY64" fmla="*/ 366713 h 852488"/>
                <a:gd name="connsiteX65" fmla="*/ 11228 w 2282940"/>
                <a:gd name="connsiteY65" fmla="*/ 381000 h 852488"/>
                <a:gd name="connsiteX66" fmla="*/ 13609 w 2282940"/>
                <a:gd name="connsiteY66" fmla="*/ 402431 h 852488"/>
                <a:gd name="connsiteX67" fmla="*/ 18371 w 2282940"/>
                <a:gd name="connsiteY67" fmla="*/ 414338 h 852488"/>
                <a:gd name="connsiteX68" fmla="*/ 20753 w 2282940"/>
                <a:gd name="connsiteY68" fmla="*/ 450056 h 852488"/>
                <a:gd name="connsiteX69" fmla="*/ 23134 w 2282940"/>
                <a:gd name="connsiteY69" fmla="*/ 619125 h 852488"/>
                <a:gd name="connsiteX70" fmla="*/ 30278 w 2282940"/>
                <a:gd name="connsiteY70" fmla="*/ 659606 h 852488"/>
                <a:gd name="connsiteX71" fmla="*/ 37421 w 2282940"/>
                <a:gd name="connsiteY71" fmla="*/ 678656 h 852488"/>
                <a:gd name="connsiteX72" fmla="*/ 46946 w 2282940"/>
                <a:gd name="connsiteY72" fmla="*/ 690563 h 852488"/>
                <a:gd name="connsiteX73" fmla="*/ 82665 w 2282940"/>
                <a:gd name="connsiteY73" fmla="*/ 692944 h 852488"/>
                <a:gd name="connsiteX74" fmla="*/ 89809 w 2282940"/>
                <a:gd name="connsiteY74" fmla="*/ 695325 h 852488"/>
                <a:gd name="connsiteX75" fmla="*/ 99334 w 2282940"/>
                <a:gd name="connsiteY75" fmla="*/ 700088 h 852488"/>
                <a:gd name="connsiteX76" fmla="*/ 118384 w 2282940"/>
                <a:gd name="connsiteY76" fmla="*/ 707231 h 852488"/>
                <a:gd name="connsiteX77" fmla="*/ 125528 w 2282940"/>
                <a:gd name="connsiteY77" fmla="*/ 714375 h 852488"/>
                <a:gd name="connsiteX78" fmla="*/ 137434 w 2282940"/>
                <a:gd name="connsiteY78" fmla="*/ 723900 h 852488"/>
                <a:gd name="connsiteX79" fmla="*/ 144578 w 2282940"/>
                <a:gd name="connsiteY79" fmla="*/ 733425 h 852488"/>
                <a:gd name="connsiteX80" fmla="*/ 146959 w 2282940"/>
                <a:gd name="connsiteY80" fmla="*/ 740569 h 852488"/>
                <a:gd name="connsiteX81" fmla="*/ 154103 w 2282940"/>
                <a:gd name="connsiteY81" fmla="*/ 745331 h 852488"/>
                <a:gd name="connsiteX82" fmla="*/ 185059 w 2282940"/>
                <a:gd name="connsiteY82" fmla="*/ 750094 h 852488"/>
                <a:gd name="connsiteX83" fmla="*/ 208871 w 2282940"/>
                <a:gd name="connsiteY83" fmla="*/ 757238 h 852488"/>
                <a:gd name="connsiteX84" fmla="*/ 227921 w 2282940"/>
                <a:gd name="connsiteY84" fmla="*/ 759619 h 852488"/>
                <a:gd name="connsiteX85" fmla="*/ 244590 w 2282940"/>
                <a:gd name="connsiteY85" fmla="*/ 762000 h 852488"/>
                <a:gd name="connsiteX86" fmla="*/ 275546 w 2282940"/>
                <a:gd name="connsiteY86" fmla="*/ 764381 h 852488"/>
                <a:gd name="connsiteX87" fmla="*/ 332696 w 2282940"/>
                <a:gd name="connsiteY87" fmla="*/ 771525 h 852488"/>
                <a:gd name="connsiteX88" fmla="*/ 385084 w 2282940"/>
                <a:gd name="connsiteY88" fmla="*/ 769144 h 852488"/>
                <a:gd name="connsiteX89" fmla="*/ 394609 w 2282940"/>
                <a:gd name="connsiteY89" fmla="*/ 766763 h 852488"/>
                <a:gd name="connsiteX90" fmla="*/ 418421 w 2282940"/>
                <a:gd name="connsiteY90" fmla="*/ 750094 h 852488"/>
                <a:gd name="connsiteX91" fmla="*/ 442234 w 2282940"/>
                <a:gd name="connsiteY91" fmla="*/ 735806 h 852488"/>
                <a:gd name="connsiteX92" fmla="*/ 449378 w 2282940"/>
                <a:gd name="connsiteY92" fmla="*/ 733425 h 852488"/>
                <a:gd name="connsiteX93" fmla="*/ 463665 w 2282940"/>
                <a:gd name="connsiteY93" fmla="*/ 726281 h 852488"/>
                <a:gd name="connsiteX94" fmla="*/ 480334 w 2282940"/>
                <a:gd name="connsiteY94" fmla="*/ 719138 h 852488"/>
                <a:gd name="connsiteX95" fmla="*/ 487478 w 2282940"/>
                <a:gd name="connsiteY95" fmla="*/ 714375 h 852488"/>
                <a:gd name="connsiteX96" fmla="*/ 497003 w 2282940"/>
                <a:gd name="connsiteY96" fmla="*/ 711994 h 852488"/>
                <a:gd name="connsiteX97" fmla="*/ 525578 w 2282940"/>
                <a:gd name="connsiteY97" fmla="*/ 707231 h 852488"/>
                <a:gd name="connsiteX98" fmla="*/ 649403 w 2282940"/>
                <a:gd name="connsiteY98" fmla="*/ 704850 h 852488"/>
                <a:gd name="connsiteX99" fmla="*/ 658928 w 2282940"/>
                <a:gd name="connsiteY99" fmla="*/ 707231 h 852488"/>
                <a:gd name="connsiteX100" fmla="*/ 699409 w 2282940"/>
                <a:gd name="connsiteY100" fmla="*/ 709613 h 852488"/>
                <a:gd name="connsiteX101" fmla="*/ 732746 w 2282940"/>
                <a:gd name="connsiteY101" fmla="*/ 711994 h 852488"/>
                <a:gd name="connsiteX102" fmla="*/ 768465 w 2282940"/>
                <a:gd name="connsiteY102" fmla="*/ 716756 h 852488"/>
                <a:gd name="connsiteX103" fmla="*/ 782753 w 2282940"/>
                <a:gd name="connsiteY103" fmla="*/ 719138 h 852488"/>
                <a:gd name="connsiteX104" fmla="*/ 830378 w 2282940"/>
                <a:gd name="connsiteY104" fmla="*/ 728663 h 852488"/>
                <a:gd name="connsiteX105" fmla="*/ 842284 w 2282940"/>
                <a:gd name="connsiteY105" fmla="*/ 733425 h 852488"/>
                <a:gd name="connsiteX106" fmla="*/ 861334 w 2282940"/>
                <a:gd name="connsiteY106" fmla="*/ 738188 h 852488"/>
                <a:gd name="connsiteX107" fmla="*/ 875621 w 2282940"/>
                <a:gd name="connsiteY107" fmla="*/ 747713 h 852488"/>
                <a:gd name="connsiteX108" fmla="*/ 882765 w 2282940"/>
                <a:gd name="connsiteY108" fmla="*/ 750094 h 852488"/>
                <a:gd name="connsiteX109" fmla="*/ 899434 w 2282940"/>
                <a:gd name="connsiteY109" fmla="*/ 754856 h 852488"/>
                <a:gd name="connsiteX110" fmla="*/ 920865 w 2282940"/>
                <a:gd name="connsiteY110" fmla="*/ 766763 h 852488"/>
                <a:gd name="connsiteX111" fmla="*/ 947059 w 2282940"/>
                <a:gd name="connsiteY111" fmla="*/ 783431 h 852488"/>
                <a:gd name="connsiteX112" fmla="*/ 968490 w 2282940"/>
                <a:gd name="connsiteY112" fmla="*/ 790575 h 852488"/>
                <a:gd name="connsiteX113" fmla="*/ 975634 w 2282940"/>
                <a:gd name="connsiteY113" fmla="*/ 797719 h 852488"/>
                <a:gd name="connsiteX114" fmla="*/ 994684 w 2282940"/>
                <a:gd name="connsiteY114" fmla="*/ 812006 h 852488"/>
                <a:gd name="connsiteX115" fmla="*/ 1001828 w 2282940"/>
                <a:gd name="connsiteY115" fmla="*/ 821531 h 852488"/>
                <a:gd name="connsiteX116" fmla="*/ 1011353 w 2282940"/>
                <a:gd name="connsiteY116" fmla="*/ 831056 h 852488"/>
                <a:gd name="connsiteX117" fmla="*/ 1028021 w 2282940"/>
                <a:gd name="connsiteY117" fmla="*/ 852488 h 852488"/>
                <a:gd name="connsiteX118" fmla="*/ 1099459 w 2282940"/>
                <a:gd name="connsiteY118" fmla="*/ 850106 h 852488"/>
                <a:gd name="connsiteX119" fmla="*/ 1113746 w 2282940"/>
                <a:gd name="connsiteY119" fmla="*/ 835819 h 852488"/>
                <a:gd name="connsiteX120" fmla="*/ 1120890 w 2282940"/>
                <a:gd name="connsiteY120" fmla="*/ 833438 h 852488"/>
                <a:gd name="connsiteX121" fmla="*/ 1125653 w 2282940"/>
                <a:gd name="connsiteY121" fmla="*/ 826294 h 852488"/>
                <a:gd name="connsiteX122" fmla="*/ 1137559 w 2282940"/>
                <a:gd name="connsiteY122" fmla="*/ 823913 h 852488"/>
                <a:gd name="connsiteX123" fmla="*/ 1144703 w 2282940"/>
                <a:gd name="connsiteY123" fmla="*/ 821531 h 852488"/>
                <a:gd name="connsiteX124" fmla="*/ 1218521 w 2282940"/>
                <a:gd name="connsiteY124" fmla="*/ 821531 h 852488"/>
                <a:gd name="connsiteX125" fmla="*/ 1228046 w 2282940"/>
                <a:gd name="connsiteY125" fmla="*/ 819150 h 852488"/>
                <a:gd name="connsiteX126" fmla="*/ 1232809 w 2282940"/>
                <a:gd name="connsiteY126" fmla="*/ 812006 h 852488"/>
                <a:gd name="connsiteX127" fmla="*/ 1239953 w 2282940"/>
                <a:gd name="connsiteY127" fmla="*/ 809625 h 852488"/>
                <a:gd name="connsiteX128" fmla="*/ 1247096 w 2282940"/>
                <a:gd name="connsiteY128" fmla="*/ 804863 h 852488"/>
                <a:gd name="connsiteX129" fmla="*/ 1249478 w 2282940"/>
                <a:gd name="connsiteY129" fmla="*/ 797719 h 852488"/>
                <a:gd name="connsiteX130" fmla="*/ 1263765 w 2282940"/>
                <a:gd name="connsiteY130" fmla="*/ 792956 h 852488"/>
                <a:gd name="connsiteX131" fmla="*/ 1266146 w 2282940"/>
                <a:gd name="connsiteY131" fmla="*/ 785813 h 852488"/>
                <a:gd name="connsiteX132" fmla="*/ 1273290 w 2282940"/>
                <a:gd name="connsiteY132" fmla="*/ 783431 h 852488"/>
                <a:gd name="connsiteX133" fmla="*/ 1282815 w 2282940"/>
                <a:gd name="connsiteY133" fmla="*/ 778669 h 852488"/>
                <a:gd name="connsiteX134" fmla="*/ 1292340 w 2282940"/>
                <a:gd name="connsiteY134" fmla="*/ 769144 h 852488"/>
                <a:gd name="connsiteX135" fmla="*/ 1299484 w 2282940"/>
                <a:gd name="connsiteY135" fmla="*/ 766763 h 852488"/>
                <a:gd name="connsiteX136" fmla="*/ 1320915 w 2282940"/>
                <a:gd name="connsiteY136" fmla="*/ 754856 h 852488"/>
                <a:gd name="connsiteX137" fmla="*/ 1337584 w 2282940"/>
                <a:gd name="connsiteY137" fmla="*/ 750094 h 852488"/>
                <a:gd name="connsiteX138" fmla="*/ 1344728 w 2282940"/>
                <a:gd name="connsiteY138" fmla="*/ 745331 h 852488"/>
                <a:gd name="connsiteX139" fmla="*/ 1351871 w 2282940"/>
                <a:gd name="connsiteY139" fmla="*/ 742950 h 852488"/>
                <a:gd name="connsiteX140" fmla="*/ 1385209 w 2282940"/>
                <a:gd name="connsiteY140" fmla="*/ 738188 h 852488"/>
                <a:gd name="connsiteX141" fmla="*/ 1394734 w 2282940"/>
                <a:gd name="connsiteY141" fmla="*/ 735806 h 852488"/>
                <a:gd name="connsiteX142" fmla="*/ 1420928 w 2282940"/>
                <a:gd name="connsiteY142" fmla="*/ 728663 h 852488"/>
                <a:gd name="connsiteX143" fmla="*/ 1459028 w 2282940"/>
                <a:gd name="connsiteY143" fmla="*/ 726281 h 852488"/>
                <a:gd name="connsiteX144" fmla="*/ 1485221 w 2282940"/>
                <a:gd name="connsiteY144" fmla="*/ 728663 h 852488"/>
                <a:gd name="connsiteX145" fmla="*/ 1492365 w 2282940"/>
                <a:gd name="connsiteY145" fmla="*/ 731044 h 852488"/>
                <a:gd name="connsiteX146" fmla="*/ 1530465 w 2282940"/>
                <a:gd name="connsiteY146" fmla="*/ 728663 h 852488"/>
                <a:gd name="connsiteX147" fmla="*/ 1549515 w 2282940"/>
                <a:gd name="connsiteY147" fmla="*/ 723900 h 852488"/>
                <a:gd name="connsiteX148" fmla="*/ 1559040 w 2282940"/>
                <a:gd name="connsiteY148" fmla="*/ 719138 h 852488"/>
                <a:gd name="connsiteX149" fmla="*/ 1568565 w 2282940"/>
                <a:gd name="connsiteY149" fmla="*/ 716756 h 852488"/>
                <a:gd name="connsiteX150" fmla="*/ 1575709 w 2282940"/>
                <a:gd name="connsiteY150" fmla="*/ 714375 h 852488"/>
                <a:gd name="connsiteX151" fmla="*/ 1597140 w 2282940"/>
                <a:gd name="connsiteY151" fmla="*/ 704850 h 852488"/>
                <a:gd name="connsiteX152" fmla="*/ 1611428 w 2282940"/>
                <a:gd name="connsiteY152" fmla="*/ 700088 h 852488"/>
                <a:gd name="connsiteX153" fmla="*/ 1618571 w 2282940"/>
                <a:gd name="connsiteY153" fmla="*/ 702469 h 852488"/>
                <a:gd name="connsiteX154" fmla="*/ 1630478 w 2282940"/>
                <a:gd name="connsiteY154" fmla="*/ 716756 h 852488"/>
                <a:gd name="connsiteX155" fmla="*/ 1637621 w 2282940"/>
                <a:gd name="connsiteY155" fmla="*/ 723900 h 852488"/>
                <a:gd name="connsiteX156" fmla="*/ 1651909 w 2282940"/>
                <a:gd name="connsiteY156" fmla="*/ 733425 h 852488"/>
                <a:gd name="connsiteX157" fmla="*/ 1659053 w 2282940"/>
                <a:gd name="connsiteY157" fmla="*/ 740569 h 852488"/>
                <a:gd name="connsiteX158" fmla="*/ 1680484 w 2282940"/>
                <a:gd name="connsiteY158" fmla="*/ 742950 h 852488"/>
                <a:gd name="connsiteX159" fmla="*/ 1690009 w 2282940"/>
                <a:gd name="connsiteY159" fmla="*/ 745331 h 852488"/>
                <a:gd name="connsiteX160" fmla="*/ 1697153 w 2282940"/>
                <a:gd name="connsiteY160" fmla="*/ 747713 h 852488"/>
                <a:gd name="connsiteX161" fmla="*/ 1711440 w 2282940"/>
                <a:gd name="connsiteY161" fmla="*/ 750094 h 852488"/>
                <a:gd name="connsiteX162" fmla="*/ 1730490 w 2282940"/>
                <a:gd name="connsiteY162" fmla="*/ 757238 h 852488"/>
                <a:gd name="connsiteX163" fmla="*/ 1742396 w 2282940"/>
                <a:gd name="connsiteY163" fmla="*/ 759619 h 852488"/>
                <a:gd name="connsiteX164" fmla="*/ 1785259 w 2282940"/>
                <a:gd name="connsiteY164" fmla="*/ 764381 h 852488"/>
                <a:gd name="connsiteX165" fmla="*/ 1797165 w 2282940"/>
                <a:gd name="connsiteY165" fmla="*/ 766763 h 852488"/>
                <a:gd name="connsiteX166" fmla="*/ 1818596 w 2282940"/>
                <a:gd name="connsiteY166" fmla="*/ 776288 h 852488"/>
                <a:gd name="connsiteX167" fmla="*/ 1837646 w 2282940"/>
                <a:gd name="connsiteY167" fmla="*/ 788194 h 852488"/>
                <a:gd name="connsiteX168" fmla="*/ 1847171 w 2282940"/>
                <a:gd name="connsiteY168" fmla="*/ 795338 h 852488"/>
                <a:gd name="connsiteX169" fmla="*/ 1859078 w 2282940"/>
                <a:gd name="connsiteY169" fmla="*/ 797719 h 852488"/>
                <a:gd name="connsiteX170" fmla="*/ 1873365 w 2282940"/>
                <a:gd name="connsiteY170" fmla="*/ 807244 h 852488"/>
                <a:gd name="connsiteX171" fmla="*/ 1885271 w 2282940"/>
                <a:gd name="connsiteY171" fmla="*/ 816769 h 852488"/>
                <a:gd name="connsiteX172" fmla="*/ 1894796 w 2282940"/>
                <a:gd name="connsiteY172" fmla="*/ 823913 h 852488"/>
                <a:gd name="connsiteX173" fmla="*/ 1899559 w 2282940"/>
                <a:gd name="connsiteY173" fmla="*/ 831056 h 852488"/>
                <a:gd name="connsiteX174" fmla="*/ 1956709 w 2282940"/>
                <a:gd name="connsiteY174" fmla="*/ 828675 h 852488"/>
                <a:gd name="connsiteX175" fmla="*/ 1968615 w 2282940"/>
                <a:gd name="connsiteY175" fmla="*/ 826294 h 852488"/>
                <a:gd name="connsiteX176" fmla="*/ 1975759 w 2282940"/>
                <a:gd name="connsiteY176" fmla="*/ 823913 h 852488"/>
                <a:gd name="connsiteX177" fmla="*/ 1994809 w 2282940"/>
                <a:gd name="connsiteY177" fmla="*/ 819150 h 852488"/>
                <a:gd name="connsiteX178" fmla="*/ 2004334 w 2282940"/>
                <a:gd name="connsiteY178" fmla="*/ 814388 h 852488"/>
                <a:gd name="connsiteX179" fmla="*/ 2011478 w 2282940"/>
                <a:gd name="connsiteY179" fmla="*/ 812006 h 852488"/>
                <a:gd name="connsiteX180" fmla="*/ 2018621 w 2282940"/>
                <a:gd name="connsiteY180" fmla="*/ 807244 h 852488"/>
                <a:gd name="connsiteX181" fmla="*/ 2035290 w 2282940"/>
                <a:gd name="connsiteY181" fmla="*/ 802481 h 852488"/>
                <a:gd name="connsiteX182" fmla="*/ 2066246 w 2282940"/>
                <a:gd name="connsiteY182" fmla="*/ 790575 h 852488"/>
                <a:gd name="connsiteX183" fmla="*/ 2075771 w 2282940"/>
                <a:gd name="connsiteY183" fmla="*/ 783431 h 852488"/>
                <a:gd name="connsiteX184" fmla="*/ 2094821 w 2282940"/>
                <a:gd name="connsiteY184" fmla="*/ 773906 h 852488"/>
                <a:gd name="connsiteX185" fmla="*/ 2111490 w 2282940"/>
                <a:gd name="connsiteY185" fmla="*/ 766763 h 852488"/>
                <a:gd name="connsiteX186" fmla="*/ 2125778 w 2282940"/>
                <a:gd name="connsiteY186" fmla="*/ 759619 h 852488"/>
                <a:gd name="connsiteX187" fmla="*/ 2142446 w 2282940"/>
                <a:gd name="connsiteY187" fmla="*/ 754856 h 852488"/>
                <a:gd name="connsiteX188" fmla="*/ 2171021 w 2282940"/>
                <a:gd name="connsiteY188" fmla="*/ 750094 h 852488"/>
                <a:gd name="connsiteX189" fmla="*/ 2180546 w 2282940"/>
                <a:gd name="connsiteY189" fmla="*/ 747713 h 852488"/>
                <a:gd name="connsiteX190" fmla="*/ 2194834 w 2282940"/>
                <a:gd name="connsiteY190" fmla="*/ 745331 h 852488"/>
                <a:gd name="connsiteX191" fmla="*/ 2225790 w 2282940"/>
                <a:gd name="connsiteY191" fmla="*/ 740569 h 852488"/>
                <a:gd name="connsiteX192" fmla="*/ 2240078 w 2282940"/>
                <a:gd name="connsiteY192" fmla="*/ 714375 h 852488"/>
                <a:gd name="connsiteX193" fmla="*/ 2256746 w 2282940"/>
                <a:gd name="connsiteY193" fmla="*/ 683419 h 852488"/>
                <a:gd name="connsiteX194" fmla="*/ 2263890 w 2282940"/>
                <a:gd name="connsiteY194" fmla="*/ 659606 h 852488"/>
                <a:gd name="connsiteX195" fmla="*/ 2268653 w 2282940"/>
                <a:gd name="connsiteY195" fmla="*/ 642938 h 852488"/>
                <a:gd name="connsiteX196" fmla="*/ 2271034 w 2282940"/>
                <a:gd name="connsiteY196" fmla="*/ 628650 h 852488"/>
                <a:gd name="connsiteX197" fmla="*/ 2273415 w 2282940"/>
                <a:gd name="connsiteY197" fmla="*/ 616744 h 852488"/>
                <a:gd name="connsiteX198" fmla="*/ 2278178 w 2282940"/>
                <a:gd name="connsiteY198" fmla="*/ 588169 h 852488"/>
                <a:gd name="connsiteX199" fmla="*/ 2280559 w 2282940"/>
                <a:gd name="connsiteY199" fmla="*/ 561975 h 852488"/>
                <a:gd name="connsiteX200" fmla="*/ 2282940 w 2282940"/>
                <a:gd name="connsiteY200" fmla="*/ 554831 h 852488"/>
                <a:gd name="connsiteX201" fmla="*/ 2280559 w 2282940"/>
                <a:gd name="connsiteY201" fmla="*/ 542925 h 852488"/>
                <a:gd name="connsiteX202" fmla="*/ 2271034 w 2282940"/>
                <a:gd name="connsiteY202" fmla="*/ 519113 h 852488"/>
                <a:gd name="connsiteX203" fmla="*/ 2268653 w 2282940"/>
                <a:gd name="connsiteY203" fmla="*/ 504825 h 852488"/>
                <a:gd name="connsiteX204" fmla="*/ 2263890 w 2282940"/>
                <a:gd name="connsiteY204" fmla="*/ 490538 h 852488"/>
                <a:gd name="connsiteX205" fmla="*/ 2261509 w 2282940"/>
                <a:gd name="connsiteY205" fmla="*/ 459581 h 852488"/>
                <a:gd name="connsiteX206" fmla="*/ 2259128 w 2282940"/>
                <a:gd name="connsiteY206" fmla="*/ 447675 h 852488"/>
                <a:gd name="connsiteX207" fmla="*/ 2256746 w 2282940"/>
                <a:gd name="connsiteY207" fmla="*/ 428625 h 852488"/>
                <a:gd name="connsiteX208" fmla="*/ 2237696 w 2282940"/>
                <a:gd name="connsiteY208" fmla="*/ 338138 h 852488"/>
                <a:gd name="connsiteX209" fmla="*/ 2230553 w 2282940"/>
                <a:gd name="connsiteY209" fmla="*/ 333375 h 852488"/>
                <a:gd name="connsiteX210" fmla="*/ 2218646 w 2282940"/>
                <a:gd name="connsiteY210" fmla="*/ 319088 h 852488"/>
                <a:gd name="connsiteX211" fmla="*/ 2204359 w 2282940"/>
                <a:gd name="connsiteY211" fmla="*/ 311944 h 852488"/>
                <a:gd name="connsiteX212" fmla="*/ 2185309 w 2282940"/>
                <a:gd name="connsiteY212" fmla="*/ 292894 h 852488"/>
                <a:gd name="connsiteX213" fmla="*/ 2173403 w 2282940"/>
                <a:gd name="connsiteY213" fmla="*/ 278606 h 852488"/>
                <a:gd name="connsiteX214" fmla="*/ 2166259 w 2282940"/>
                <a:gd name="connsiteY214" fmla="*/ 257175 h 852488"/>
                <a:gd name="connsiteX215" fmla="*/ 2161496 w 2282940"/>
                <a:gd name="connsiteY215" fmla="*/ 240506 h 852488"/>
                <a:gd name="connsiteX216" fmla="*/ 2151971 w 2282940"/>
                <a:gd name="connsiteY216" fmla="*/ 223838 h 852488"/>
                <a:gd name="connsiteX217" fmla="*/ 2144828 w 2282940"/>
                <a:gd name="connsiteY217" fmla="*/ 200025 h 852488"/>
                <a:gd name="connsiteX218" fmla="*/ 2142446 w 2282940"/>
                <a:gd name="connsiteY218" fmla="*/ 190500 h 852488"/>
                <a:gd name="connsiteX219" fmla="*/ 2135303 w 2282940"/>
                <a:gd name="connsiteY219" fmla="*/ 180975 h 852488"/>
                <a:gd name="connsiteX220" fmla="*/ 2132921 w 2282940"/>
                <a:gd name="connsiteY220" fmla="*/ 173831 h 852488"/>
                <a:gd name="connsiteX221" fmla="*/ 2113871 w 2282940"/>
                <a:gd name="connsiteY221" fmla="*/ 152400 h 852488"/>
                <a:gd name="connsiteX222" fmla="*/ 2094821 w 2282940"/>
                <a:gd name="connsiteY222" fmla="*/ 130969 h 852488"/>
                <a:gd name="connsiteX223" fmla="*/ 2099584 w 2282940"/>
                <a:gd name="connsiteY223" fmla="*/ 121444 h 852488"/>
                <a:gd name="connsiteX224" fmla="*/ 2130540 w 2282940"/>
                <a:gd name="connsiteY224" fmla="*/ 92869 h 852488"/>
                <a:gd name="connsiteX225" fmla="*/ 2135303 w 2282940"/>
                <a:gd name="connsiteY225" fmla="*/ 83344 h 852488"/>
                <a:gd name="connsiteX226" fmla="*/ 2130540 w 2282940"/>
                <a:gd name="connsiteY226" fmla="*/ 76200 h 852488"/>
                <a:gd name="connsiteX227" fmla="*/ 2123396 w 2282940"/>
                <a:gd name="connsiteY227" fmla="*/ 66675 h 852488"/>
                <a:gd name="connsiteX228" fmla="*/ 2097203 w 2282940"/>
                <a:gd name="connsiteY228" fmla="*/ 59531 h 852488"/>
                <a:gd name="connsiteX229" fmla="*/ 2090059 w 2282940"/>
                <a:gd name="connsiteY229" fmla="*/ 54769 h 852488"/>
                <a:gd name="connsiteX230" fmla="*/ 2080534 w 2282940"/>
                <a:gd name="connsiteY230" fmla="*/ 52388 h 852488"/>
                <a:gd name="connsiteX231" fmla="*/ 2018621 w 2282940"/>
                <a:gd name="connsiteY231" fmla="*/ 54769 h 852488"/>
                <a:gd name="connsiteX232" fmla="*/ 2009096 w 2282940"/>
                <a:gd name="connsiteY232" fmla="*/ 57150 h 852488"/>
                <a:gd name="connsiteX233" fmla="*/ 1990046 w 2282940"/>
                <a:gd name="connsiteY233" fmla="*/ 61913 h 852488"/>
                <a:gd name="connsiteX234" fmla="*/ 1978140 w 2282940"/>
                <a:gd name="connsiteY234" fmla="*/ 66675 h 852488"/>
                <a:gd name="connsiteX235" fmla="*/ 1970996 w 2282940"/>
                <a:gd name="connsiteY235" fmla="*/ 71438 h 852488"/>
                <a:gd name="connsiteX236" fmla="*/ 1951946 w 2282940"/>
                <a:gd name="connsiteY236" fmla="*/ 78581 h 852488"/>
                <a:gd name="connsiteX237" fmla="*/ 1935278 w 2282940"/>
                <a:gd name="connsiteY237" fmla="*/ 90488 h 852488"/>
                <a:gd name="connsiteX238" fmla="*/ 1923371 w 2282940"/>
                <a:gd name="connsiteY238" fmla="*/ 97631 h 852488"/>
                <a:gd name="connsiteX239" fmla="*/ 1913846 w 2282940"/>
                <a:gd name="connsiteY239" fmla="*/ 104775 h 852488"/>
                <a:gd name="connsiteX240" fmla="*/ 1899559 w 2282940"/>
                <a:gd name="connsiteY240" fmla="*/ 114300 h 852488"/>
                <a:gd name="connsiteX241" fmla="*/ 1885271 w 2282940"/>
                <a:gd name="connsiteY241" fmla="*/ 119063 h 852488"/>
                <a:gd name="connsiteX242" fmla="*/ 1878128 w 2282940"/>
                <a:gd name="connsiteY242" fmla="*/ 121444 h 852488"/>
                <a:gd name="connsiteX243" fmla="*/ 1863840 w 2282940"/>
                <a:gd name="connsiteY243" fmla="*/ 123825 h 852488"/>
                <a:gd name="connsiteX244" fmla="*/ 1854315 w 2282940"/>
                <a:gd name="connsiteY244" fmla="*/ 126206 h 852488"/>
                <a:gd name="connsiteX245" fmla="*/ 1828121 w 2282940"/>
                <a:gd name="connsiteY245" fmla="*/ 128588 h 852488"/>
                <a:gd name="connsiteX246" fmla="*/ 1787640 w 2282940"/>
                <a:gd name="connsiteY246" fmla="*/ 133350 h 852488"/>
                <a:gd name="connsiteX247" fmla="*/ 1775734 w 2282940"/>
                <a:gd name="connsiteY247" fmla="*/ 138113 h 852488"/>
                <a:gd name="connsiteX248" fmla="*/ 1744778 w 2282940"/>
                <a:gd name="connsiteY248" fmla="*/ 142875 h 852488"/>
                <a:gd name="connsiteX249" fmla="*/ 1704296 w 2282940"/>
                <a:gd name="connsiteY249" fmla="*/ 150019 h 852488"/>
                <a:gd name="connsiteX250" fmla="*/ 1449503 w 2282940"/>
                <a:gd name="connsiteY250" fmla="*/ 152400 h 852488"/>
                <a:gd name="connsiteX251" fmla="*/ 1442359 w 2282940"/>
                <a:gd name="connsiteY251" fmla="*/ 150019 h 852488"/>
                <a:gd name="connsiteX252" fmla="*/ 1430453 w 2282940"/>
                <a:gd name="connsiteY252" fmla="*/ 147638 h 852488"/>
                <a:gd name="connsiteX253" fmla="*/ 1344728 w 2282940"/>
                <a:gd name="connsiteY253" fmla="*/ 150019 h 852488"/>
                <a:gd name="connsiteX254" fmla="*/ 1337584 w 2282940"/>
                <a:gd name="connsiteY254" fmla="*/ 152400 h 852488"/>
                <a:gd name="connsiteX255" fmla="*/ 1323296 w 2282940"/>
                <a:gd name="connsiteY255" fmla="*/ 154781 h 852488"/>
                <a:gd name="connsiteX256" fmla="*/ 1311390 w 2282940"/>
                <a:gd name="connsiteY256" fmla="*/ 157163 h 852488"/>
                <a:gd name="connsiteX257" fmla="*/ 1261384 w 2282940"/>
                <a:gd name="connsiteY257" fmla="*/ 152400 h 852488"/>
                <a:gd name="connsiteX258" fmla="*/ 1239953 w 2282940"/>
                <a:gd name="connsiteY258" fmla="*/ 150019 h 852488"/>
                <a:gd name="connsiteX259" fmla="*/ 1228046 w 2282940"/>
                <a:gd name="connsiteY259" fmla="*/ 147638 h 852488"/>
                <a:gd name="connsiteX260" fmla="*/ 1163753 w 2282940"/>
                <a:gd name="connsiteY260" fmla="*/ 140494 h 852488"/>
                <a:gd name="connsiteX261" fmla="*/ 1108984 w 2282940"/>
                <a:gd name="connsiteY261" fmla="*/ 147638 h 852488"/>
                <a:gd name="connsiteX0" fmla="*/ 1108984 w 2282940"/>
                <a:gd name="connsiteY0" fmla="*/ 147638 h 852488"/>
                <a:gd name="connsiteX1" fmla="*/ 961346 w 2282940"/>
                <a:gd name="connsiteY1" fmla="*/ 152400 h 852488"/>
                <a:gd name="connsiteX2" fmla="*/ 944678 w 2282940"/>
                <a:gd name="connsiteY2" fmla="*/ 159544 h 852488"/>
                <a:gd name="connsiteX3" fmla="*/ 930390 w 2282940"/>
                <a:gd name="connsiteY3" fmla="*/ 164306 h 852488"/>
                <a:gd name="connsiteX4" fmla="*/ 856571 w 2282940"/>
                <a:gd name="connsiteY4" fmla="*/ 166688 h 852488"/>
                <a:gd name="connsiteX5" fmla="*/ 837521 w 2282940"/>
                <a:gd name="connsiteY5" fmla="*/ 164306 h 852488"/>
                <a:gd name="connsiteX6" fmla="*/ 830378 w 2282940"/>
                <a:gd name="connsiteY6" fmla="*/ 161925 h 852488"/>
                <a:gd name="connsiteX7" fmla="*/ 797040 w 2282940"/>
                <a:gd name="connsiteY7" fmla="*/ 169069 h 852488"/>
                <a:gd name="connsiteX8" fmla="*/ 763703 w 2282940"/>
                <a:gd name="connsiteY8" fmla="*/ 164306 h 852488"/>
                <a:gd name="connsiteX9" fmla="*/ 747034 w 2282940"/>
                <a:gd name="connsiteY9" fmla="*/ 152400 h 852488"/>
                <a:gd name="connsiteX10" fmla="*/ 742271 w 2282940"/>
                <a:gd name="connsiteY10" fmla="*/ 145256 h 852488"/>
                <a:gd name="connsiteX11" fmla="*/ 727984 w 2282940"/>
                <a:gd name="connsiteY11" fmla="*/ 135731 h 852488"/>
                <a:gd name="connsiteX12" fmla="*/ 718459 w 2282940"/>
                <a:gd name="connsiteY12" fmla="*/ 130969 h 852488"/>
                <a:gd name="connsiteX13" fmla="*/ 708934 w 2282940"/>
                <a:gd name="connsiteY13" fmla="*/ 123825 h 852488"/>
                <a:gd name="connsiteX14" fmla="*/ 701790 w 2282940"/>
                <a:gd name="connsiteY14" fmla="*/ 119063 h 852488"/>
                <a:gd name="connsiteX15" fmla="*/ 687503 w 2282940"/>
                <a:gd name="connsiteY15" fmla="*/ 107156 h 852488"/>
                <a:gd name="connsiteX16" fmla="*/ 658928 w 2282940"/>
                <a:gd name="connsiteY16" fmla="*/ 92869 h 852488"/>
                <a:gd name="connsiteX17" fmla="*/ 644640 w 2282940"/>
                <a:gd name="connsiteY17" fmla="*/ 85725 h 852488"/>
                <a:gd name="connsiteX18" fmla="*/ 625590 w 2282940"/>
                <a:gd name="connsiteY18" fmla="*/ 76200 h 852488"/>
                <a:gd name="connsiteX19" fmla="*/ 616065 w 2282940"/>
                <a:gd name="connsiteY19" fmla="*/ 69056 h 852488"/>
                <a:gd name="connsiteX20" fmla="*/ 599396 w 2282940"/>
                <a:gd name="connsiteY20" fmla="*/ 61913 h 852488"/>
                <a:gd name="connsiteX21" fmla="*/ 573203 w 2282940"/>
                <a:gd name="connsiteY21" fmla="*/ 45244 h 852488"/>
                <a:gd name="connsiteX22" fmla="*/ 561296 w 2282940"/>
                <a:gd name="connsiteY22" fmla="*/ 35719 h 852488"/>
                <a:gd name="connsiteX23" fmla="*/ 549390 w 2282940"/>
                <a:gd name="connsiteY23" fmla="*/ 23813 h 852488"/>
                <a:gd name="connsiteX24" fmla="*/ 535103 w 2282940"/>
                <a:gd name="connsiteY24" fmla="*/ 11906 h 852488"/>
                <a:gd name="connsiteX25" fmla="*/ 525578 w 2282940"/>
                <a:gd name="connsiteY25" fmla="*/ 4763 h 852488"/>
                <a:gd name="connsiteX26" fmla="*/ 511290 w 2282940"/>
                <a:gd name="connsiteY26" fmla="*/ 0 h 852488"/>
                <a:gd name="connsiteX27" fmla="*/ 463665 w 2282940"/>
                <a:gd name="connsiteY27" fmla="*/ 7144 h 852488"/>
                <a:gd name="connsiteX28" fmla="*/ 456521 w 2282940"/>
                <a:gd name="connsiteY28" fmla="*/ 11906 h 852488"/>
                <a:gd name="connsiteX29" fmla="*/ 451759 w 2282940"/>
                <a:gd name="connsiteY29" fmla="*/ 19050 h 852488"/>
                <a:gd name="connsiteX30" fmla="*/ 418421 w 2282940"/>
                <a:gd name="connsiteY30" fmla="*/ 21431 h 852488"/>
                <a:gd name="connsiteX31" fmla="*/ 411278 w 2282940"/>
                <a:gd name="connsiteY31" fmla="*/ 19050 h 852488"/>
                <a:gd name="connsiteX32" fmla="*/ 401753 w 2282940"/>
                <a:gd name="connsiteY32" fmla="*/ 14288 h 852488"/>
                <a:gd name="connsiteX33" fmla="*/ 385084 w 2282940"/>
                <a:gd name="connsiteY33" fmla="*/ 11906 h 852488"/>
                <a:gd name="connsiteX34" fmla="*/ 375559 w 2282940"/>
                <a:gd name="connsiteY34" fmla="*/ 7144 h 852488"/>
                <a:gd name="connsiteX35" fmla="*/ 358890 w 2282940"/>
                <a:gd name="connsiteY35" fmla="*/ 2381 h 852488"/>
                <a:gd name="connsiteX36" fmla="*/ 351746 w 2282940"/>
                <a:gd name="connsiteY36" fmla="*/ 0 h 852488"/>
                <a:gd name="connsiteX37" fmla="*/ 308884 w 2282940"/>
                <a:gd name="connsiteY37" fmla="*/ 4763 h 852488"/>
                <a:gd name="connsiteX38" fmla="*/ 304121 w 2282940"/>
                <a:gd name="connsiteY38" fmla="*/ 11906 h 852488"/>
                <a:gd name="connsiteX39" fmla="*/ 289834 w 2282940"/>
                <a:gd name="connsiteY39" fmla="*/ 23813 h 852488"/>
                <a:gd name="connsiteX40" fmla="*/ 285071 w 2282940"/>
                <a:gd name="connsiteY40" fmla="*/ 30956 h 852488"/>
                <a:gd name="connsiteX41" fmla="*/ 256496 w 2282940"/>
                <a:gd name="connsiteY41" fmla="*/ 57150 h 852488"/>
                <a:gd name="connsiteX42" fmla="*/ 249353 w 2282940"/>
                <a:gd name="connsiteY42" fmla="*/ 59531 h 852488"/>
                <a:gd name="connsiteX43" fmla="*/ 237446 w 2282940"/>
                <a:gd name="connsiteY43" fmla="*/ 69056 h 852488"/>
                <a:gd name="connsiteX44" fmla="*/ 230303 w 2282940"/>
                <a:gd name="connsiteY44" fmla="*/ 73819 h 852488"/>
                <a:gd name="connsiteX45" fmla="*/ 187440 w 2282940"/>
                <a:gd name="connsiteY45" fmla="*/ 78581 h 852488"/>
                <a:gd name="connsiteX46" fmla="*/ 149340 w 2282940"/>
                <a:gd name="connsiteY46" fmla="*/ 83344 h 852488"/>
                <a:gd name="connsiteX47" fmla="*/ 135053 w 2282940"/>
                <a:gd name="connsiteY47" fmla="*/ 88106 h 852488"/>
                <a:gd name="connsiteX48" fmla="*/ 120765 w 2282940"/>
                <a:gd name="connsiteY48" fmla="*/ 95250 h 852488"/>
                <a:gd name="connsiteX49" fmla="*/ 116003 w 2282940"/>
                <a:gd name="connsiteY49" fmla="*/ 104775 h 852488"/>
                <a:gd name="connsiteX50" fmla="*/ 108859 w 2282940"/>
                <a:gd name="connsiteY50" fmla="*/ 107156 h 852488"/>
                <a:gd name="connsiteX51" fmla="*/ 101715 w 2282940"/>
                <a:gd name="connsiteY51" fmla="*/ 111919 h 852488"/>
                <a:gd name="connsiteX52" fmla="*/ 94571 w 2282940"/>
                <a:gd name="connsiteY52" fmla="*/ 121444 h 852488"/>
                <a:gd name="connsiteX53" fmla="*/ 87428 w 2282940"/>
                <a:gd name="connsiteY53" fmla="*/ 128588 h 852488"/>
                <a:gd name="connsiteX54" fmla="*/ 77903 w 2282940"/>
                <a:gd name="connsiteY54" fmla="*/ 142875 h 852488"/>
                <a:gd name="connsiteX55" fmla="*/ 73140 w 2282940"/>
                <a:gd name="connsiteY55" fmla="*/ 150019 h 852488"/>
                <a:gd name="connsiteX56" fmla="*/ 68378 w 2282940"/>
                <a:gd name="connsiteY56" fmla="*/ 157163 h 852488"/>
                <a:gd name="connsiteX57" fmla="*/ 61234 w 2282940"/>
                <a:gd name="connsiteY57" fmla="*/ 171450 h 852488"/>
                <a:gd name="connsiteX58" fmla="*/ 58853 w 2282940"/>
                <a:gd name="connsiteY58" fmla="*/ 178594 h 852488"/>
                <a:gd name="connsiteX59" fmla="*/ 49328 w 2282940"/>
                <a:gd name="connsiteY59" fmla="*/ 192881 h 852488"/>
                <a:gd name="connsiteX60" fmla="*/ 44565 w 2282940"/>
                <a:gd name="connsiteY60" fmla="*/ 202406 h 852488"/>
                <a:gd name="connsiteX61" fmla="*/ 39803 w 2282940"/>
                <a:gd name="connsiteY61" fmla="*/ 223838 h 852488"/>
                <a:gd name="connsiteX62" fmla="*/ 37421 w 2282940"/>
                <a:gd name="connsiteY62" fmla="*/ 266700 h 852488"/>
                <a:gd name="connsiteX63" fmla="*/ 1703 w 2282940"/>
                <a:gd name="connsiteY63" fmla="*/ 345281 h 852488"/>
                <a:gd name="connsiteX64" fmla="*/ 6465 w 2282940"/>
                <a:gd name="connsiteY64" fmla="*/ 366713 h 852488"/>
                <a:gd name="connsiteX65" fmla="*/ 11228 w 2282940"/>
                <a:gd name="connsiteY65" fmla="*/ 381000 h 852488"/>
                <a:gd name="connsiteX66" fmla="*/ 13609 w 2282940"/>
                <a:gd name="connsiteY66" fmla="*/ 402431 h 852488"/>
                <a:gd name="connsiteX67" fmla="*/ 18371 w 2282940"/>
                <a:gd name="connsiteY67" fmla="*/ 414338 h 852488"/>
                <a:gd name="connsiteX68" fmla="*/ 20753 w 2282940"/>
                <a:gd name="connsiteY68" fmla="*/ 450056 h 852488"/>
                <a:gd name="connsiteX69" fmla="*/ 23134 w 2282940"/>
                <a:gd name="connsiteY69" fmla="*/ 619125 h 852488"/>
                <a:gd name="connsiteX70" fmla="*/ 30278 w 2282940"/>
                <a:gd name="connsiteY70" fmla="*/ 659606 h 852488"/>
                <a:gd name="connsiteX71" fmla="*/ 37421 w 2282940"/>
                <a:gd name="connsiteY71" fmla="*/ 678656 h 852488"/>
                <a:gd name="connsiteX72" fmla="*/ 46946 w 2282940"/>
                <a:gd name="connsiteY72" fmla="*/ 690563 h 852488"/>
                <a:gd name="connsiteX73" fmla="*/ 82665 w 2282940"/>
                <a:gd name="connsiteY73" fmla="*/ 692944 h 852488"/>
                <a:gd name="connsiteX74" fmla="*/ 89809 w 2282940"/>
                <a:gd name="connsiteY74" fmla="*/ 695325 h 852488"/>
                <a:gd name="connsiteX75" fmla="*/ 99334 w 2282940"/>
                <a:gd name="connsiteY75" fmla="*/ 700088 h 852488"/>
                <a:gd name="connsiteX76" fmla="*/ 118384 w 2282940"/>
                <a:gd name="connsiteY76" fmla="*/ 707231 h 852488"/>
                <a:gd name="connsiteX77" fmla="*/ 125528 w 2282940"/>
                <a:gd name="connsiteY77" fmla="*/ 714375 h 852488"/>
                <a:gd name="connsiteX78" fmla="*/ 137434 w 2282940"/>
                <a:gd name="connsiteY78" fmla="*/ 723900 h 852488"/>
                <a:gd name="connsiteX79" fmla="*/ 144578 w 2282940"/>
                <a:gd name="connsiteY79" fmla="*/ 733425 h 852488"/>
                <a:gd name="connsiteX80" fmla="*/ 146959 w 2282940"/>
                <a:gd name="connsiteY80" fmla="*/ 740569 h 852488"/>
                <a:gd name="connsiteX81" fmla="*/ 154103 w 2282940"/>
                <a:gd name="connsiteY81" fmla="*/ 745331 h 852488"/>
                <a:gd name="connsiteX82" fmla="*/ 185059 w 2282940"/>
                <a:gd name="connsiteY82" fmla="*/ 750094 h 852488"/>
                <a:gd name="connsiteX83" fmla="*/ 208871 w 2282940"/>
                <a:gd name="connsiteY83" fmla="*/ 757238 h 852488"/>
                <a:gd name="connsiteX84" fmla="*/ 227921 w 2282940"/>
                <a:gd name="connsiteY84" fmla="*/ 759619 h 852488"/>
                <a:gd name="connsiteX85" fmla="*/ 244590 w 2282940"/>
                <a:gd name="connsiteY85" fmla="*/ 762000 h 852488"/>
                <a:gd name="connsiteX86" fmla="*/ 275546 w 2282940"/>
                <a:gd name="connsiteY86" fmla="*/ 764381 h 852488"/>
                <a:gd name="connsiteX87" fmla="*/ 332696 w 2282940"/>
                <a:gd name="connsiteY87" fmla="*/ 771525 h 852488"/>
                <a:gd name="connsiteX88" fmla="*/ 385084 w 2282940"/>
                <a:gd name="connsiteY88" fmla="*/ 769144 h 852488"/>
                <a:gd name="connsiteX89" fmla="*/ 394609 w 2282940"/>
                <a:gd name="connsiteY89" fmla="*/ 766763 h 852488"/>
                <a:gd name="connsiteX90" fmla="*/ 418421 w 2282940"/>
                <a:gd name="connsiteY90" fmla="*/ 750094 h 852488"/>
                <a:gd name="connsiteX91" fmla="*/ 442234 w 2282940"/>
                <a:gd name="connsiteY91" fmla="*/ 735806 h 852488"/>
                <a:gd name="connsiteX92" fmla="*/ 449378 w 2282940"/>
                <a:gd name="connsiteY92" fmla="*/ 733425 h 852488"/>
                <a:gd name="connsiteX93" fmla="*/ 463665 w 2282940"/>
                <a:gd name="connsiteY93" fmla="*/ 726281 h 852488"/>
                <a:gd name="connsiteX94" fmla="*/ 480334 w 2282940"/>
                <a:gd name="connsiteY94" fmla="*/ 719138 h 852488"/>
                <a:gd name="connsiteX95" fmla="*/ 487478 w 2282940"/>
                <a:gd name="connsiteY95" fmla="*/ 714375 h 852488"/>
                <a:gd name="connsiteX96" fmla="*/ 497003 w 2282940"/>
                <a:gd name="connsiteY96" fmla="*/ 711994 h 852488"/>
                <a:gd name="connsiteX97" fmla="*/ 525578 w 2282940"/>
                <a:gd name="connsiteY97" fmla="*/ 707231 h 852488"/>
                <a:gd name="connsiteX98" fmla="*/ 649403 w 2282940"/>
                <a:gd name="connsiteY98" fmla="*/ 704850 h 852488"/>
                <a:gd name="connsiteX99" fmla="*/ 658928 w 2282940"/>
                <a:gd name="connsiteY99" fmla="*/ 707231 h 852488"/>
                <a:gd name="connsiteX100" fmla="*/ 699409 w 2282940"/>
                <a:gd name="connsiteY100" fmla="*/ 709613 h 852488"/>
                <a:gd name="connsiteX101" fmla="*/ 732746 w 2282940"/>
                <a:gd name="connsiteY101" fmla="*/ 711994 h 852488"/>
                <a:gd name="connsiteX102" fmla="*/ 768465 w 2282940"/>
                <a:gd name="connsiteY102" fmla="*/ 716756 h 852488"/>
                <a:gd name="connsiteX103" fmla="*/ 782753 w 2282940"/>
                <a:gd name="connsiteY103" fmla="*/ 719138 h 852488"/>
                <a:gd name="connsiteX104" fmla="*/ 830378 w 2282940"/>
                <a:gd name="connsiteY104" fmla="*/ 728663 h 852488"/>
                <a:gd name="connsiteX105" fmla="*/ 842284 w 2282940"/>
                <a:gd name="connsiteY105" fmla="*/ 733425 h 852488"/>
                <a:gd name="connsiteX106" fmla="*/ 861334 w 2282940"/>
                <a:gd name="connsiteY106" fmla="*/ 738188 h 852488"/>
                <a:gd name="connsiteX107" fmla="*/ 875621 w 2282940"/>
                <a:gd name="connsiteY107" fmla="*/ 747713 h 852488"/>
                <a:gd name="connsiteX108" fmla="*/ 882765 w 2282940"/>
                <a:gd name="connsiteY108" fmla="*/ 750094 h 852488"/>
                <a:gd name="connsiteX109" fmla="*/ 899434 w 2282940"/>
                <a:gd name="connsiteY109" fmla="*/ 754856 h 852488"/>
                <a:gd name="connsiteX110" fmla="*/ 920865 w 2282940"/>
                <a:gd name="connsiteY110" fmla="*/ 766763 h 852488"/>
                <a:gd name="connsiteX111" fmla="*/ 947059 w 2282940"/>
                <a:gd name="connsiteY111" fmla="*/ 783431 h 852488"/>
                <a:gd name="connsiteX112" fmla="*/ 968490 w 2282940"/>
                <a:gd name="connsiteY112" fmla="*/ 790575 h 852488"/>
                <a:gd name="connsiteX113" fmla="*/ 975634 w 2282940"/>
                <a:gd name="connsiteY113" fmla="*/ 797719 h 852488"/>
                <a:gd name="connsiteX114" fmla="*/ 994684 w 2282940"/>
                <a:gd name="connsiteY114" fmla="*/ 812006 h 852488"/>
                <a:gd name="connsiteX115" fmla="*/ 1001828 w 2282940"/>
                <a:gd name="connsiteY115" fmla="*/ 821531 h 852488"/>
                <a:gd name="connsiteX116" fmla="*/ 1011353 w 2282940"/>
                <a:gd name="connsiteY116" fmla="*/ 831056 h 852488"/>
                <a:gd name="connsiteX117" fmla="*/ 1028021 w 2282940"/>
                <a:gd name="connsiteY117" fmla="*/ 852488 h 852488"/>
                <a:gd name="connsiteX118" fmla="*/ 1099459 w 2282940"/>
                <a:gd name="connsiteY118" fmla="*/ 850106 h 852488"/>
                <a:gd name="connsiteX119" fmla="*/ 1113746 w 2282940"/>
                <a:gd name="connsiteY119" fmla="*/ 835819 h 852488"/>
                <a:gd name="connsiteX120" fmla="*/ 1120890 w 2282940"/>
                <a:gd name="connsiteY120" fmla="*/ 833438 h 852488"/>
                <a:gd name="connsiteX121" fmla="*/ 1125653 w 2282940"/>
                <a:gd name="connsiteY121" fmla="*/ 826294 h 852488"/>
                <a:gd name="connsiteX122" fmla="*/ 1137559 w 2282940"/>
                <a:gd name="connsiteY122" fmla="*/ 823913 h 852488"/>
                <a:gd name="connsiteX123" fmla="*/ 1144703 w 2282940"/>
                <a:gd name="connsiteY123" fmla="*/ 821531 h 852488"/>
                <a:gd name="connsiteX124" fmla="*/ 1218521 w 2282940"/>
                <a:gd name="connsiteY124" fmla="*/ 821531 h 852488"/>
                <a:gd name="connsiteX125" fmla="*/ 1228046 w 2282940"/>
                <a:gd name="connsiteY125" fmla="*/ 819150 h 852488"/>
                <a:gd name="connsiteX126" fmla="*/ 1232809 w 2282940"/>
                <a:gd name="connsiteY126" fmla="*/ 812006 h 852488"/>
                <a:gd name="connsiteX127" fmla="*/ 1239953 w 2282940"/>
                <a:gd name="connsiteY127" fmla="*/ 809625 h 852488"/>
                <a:gd name="connsiteX128" fmla="*/ 1247096 w 2282940"/>
                <a:gd name="connsiteY128" fmla="*/ 804863 h 852488"/>
                <a:gd name="connsiteX129" fmla="*/ 1249478 w 2282940"/>
                <a:gd name="connsiteY129" fmla="*/ 797719 h 852488"/>
                <a:gd name="connsiteX130" fmla="*/ 1263765 w 2282940"/>
                <a:gd name="connsiteY130" fmla="*/ 792956 h 852488"/>
                <a:gd name="connsiteX131" fmla="*/ 1266146 w 2282940"/>
                <a:gd name="connsiteY131" fmla="*/ 785813 h 852488"/>
                <a:gd name="connsiteX132" fmla="*/ 1273290 w 2282940"/>
                <a:gd name="connsiteY132" fmla="*/ 783431 h 852488"/>
                <a:gd name="connsiteX133" fmla="*/ 1282815 w 2282940"/>
                <a:gd name="connsiteY133" fmla="*/ 778669 h 852488"/>
                <a:gd name="connsiteX134" fmla="*/ 1292340 w 2282940"/>
                <a:gd name="connsiteY134" fmla="*/ 769144 h 852488"/>
                <a:gd name="connsiteX135" fmla="*/ 1299484 w 2282940"/>
                <a:gd name="connsiteY135" fmla="*/ 766763 h 852488"/>
                <a:gd name="connsiteX136" fmla="*/ 1320915 w 2282940"/>
                <a:gd name="connsiteY136" fmla="*/ 754856 h 852488"/>
                <a:gd name="connsiteX137" fmla="*/ 1337584 w 2282940"/>
                <a:gd name="connsiteY137" fmla="*/ 750094 h 852488"/>
                <a:gd name="connsiteX138" fmla="*/ 1344728 w 2282940"/>
                <a:gd name="connsiteY138" fmla="*/ 745331 h 852488"/>
                <a:gd name="connsiteX139" fmla="*/ 1351871 w 2282940"/>
                <a:gd name="connsiteY139" fmla="*/ 742950 h 852488"/>
                <a:gd name="connsiteX140" fmla="*/ 1385209 w 2282940"/>
                <a:gd name="connsiteY140" fmla="*/ 738188 h 852488"/>
                <a:gd name="connsiteX141" fmla="*/ 1394734 w 2282940"/>
                <a:gd name="connsiteY141" fmla="*/ 735806 h 852488"/>
                <a:gd name="connsiteX142" fmla="*/ 1420928 w 2282940"/>
                <a:gd name="connsiteY142" fmla="*/ 728663 h 852488"/>
                <a:gd name="connsiteX143" fmla="*/ 1459028 w 2282940"/>
                <a:gd name="connsiteY143" fmla="*/ 726281 h 852488"/>
                <a:gd name="connsiteX144" fmla="*/ 1485221 w 2282940"/>
                <a:gd name="connsiteY144" fmla="*/ 728663 h 852488"/>
                <a:gd name="connsiteX145" fmla="*/ 1492365 w 2282940"/>
                <a:gd name="connsiteY145" fmla="*/ 731044 h 852488"/>
                <a:gd name="connsiteX146" fmla="*/ 1530465 w 2282940"/>
                <a:gd name="connsiteY146" fmla="*/ 728663 h 852488"/>
                <a:gd name="connsiteX147" fmla="*/ 1549515 w 2282940"/>
                <a:gd name="connsiteY147" fmla="*/ 723900 h 852488"/>
                <a:gd name="connsiteX148" fmla="*/ 1559040 w 2282940"/>
                <a:gd name="connsiteY148" fmla="*/ 719138 h 852488"/>
                <a:gd name="connsiteX149" fmla="*/ 1568565 w 2282940"/>
                <a:gd name="connsiteY149" fmla="*/ 716756 h 852488"/>
                <a:gd name="connsiteX150" fmla="*/ 1575709 w 2282940"/>
                <a:gd name="connsiteY150" fmla="*/ 714375 h 852488"/>
                <a:gd name="connsiteX151" fmla="*/ 1597140 w 2282940"/>
                <a:gd name="connsiteY151" fmla="*/ 704850 h 852488"/>
                <a:gd name="connsiteX152" fmla="*/ 1611428 w 2282940"/>
                <a:gd name="connsiteY152" fmla="*/ 700088 h 852488"/>
                <a:gd name="connsiteX153" fmla="*/ 1618571 w 2282940"/>
                <a:gd name="connsiteY153" fmla="*/ 702469 h 852488"/>
                <a:gd name="connsiteX154" fmla="*/ 1630478 w 2282940"/>
                <a:gd name="connsiteY154" fmla="*/ 716756 h 852488"/>
                <a:gd name="connsiteX155" fmla="*/ 1637621 w 2282940"/>
                <a:gd name="connsiteY155" fmla="*/ 723900 h 852488"/>
                <a:gd name="connsiteX156" fmla="*/ 1651909 w 2282940"/>
                <a:gd name="connsiteY156" fmla="*/ 733425 h 852488"/>
                <a:gd name="connsiteX157" fmla="*/ 1659053 w 2282940"/>
                <a:gd name="connsiteY157" fmla="*/ 740569 h 852488"/>
                <a:gd name="connsiteX158" fmla="*/ 1680484 w 2282940"/>
                <a:gd name="connsiteY158" fmla="*/ 742950 h 852488"/>
                <a:gd name="connsiteX159" fmla="*/ 1690009 w 2282940"/>
                <a:gd name="connsiteY159" fmla="*/ 745331 h 852488"/>
                <a:gd name="connsiteX160" fmla="*/ 1697153 w 2282940"/>
                <a:gd name="connsiteY160" fmla="*/ 747713 h 852488"/>
                <a:gd name="connsiteX161" fmla="*/ 1711440 w 2282940"/>
                <a:gd name="connsiteY161" fmla="*/ 750094 h 852488"/>
                <a:gd name="connsiteX162" fmla="*/ 1730490 w 2282940"/>
                <a:gd name="connsiteY162" fmla="*/ 757238 h 852488"/>
                <a:gd name="connsiteX163" fmla="*/ 1742396 w 2282940"/>
                <a:gd name="connsiteY163" fmla="*/ 759619 h 852488"/>
                <a:gd name="connsiteX164" fmla="*/ 1785259 w 2282940"/>
                <a:gd name="connsiteY164" fmla="*/ 764381 h 852488"/>
                <a:gd name="connsiteX165" fmla="*/ 1797165 w 2282940"/>
                <a:gd name="connsiteY165" fmla="*/ 766763 h 852488"/>
                <a:gd name="connsiteX166" fmla="*/ 1818596 w 2282940"/>
                <a:gd name="connsiteY166" fmla="*/ 776288 h 852488"/>
                <a:gd name="connsiteX167" fmla="*/ 1837646 w 2282940"/>
                <a:gd name="connsiteY167" fmla="*/ 788194 h 852488"/>
                <a:gd name="connsiteX168" fmla="*/ 1847171 w 2282940"/>
                <a:gd name="connsiteY168" fmla="*/ 795338 h 852488"/>
                <a:gd name="connsiteX169" fmla="*/ 1859078 w 2282940"/>
                <a:gd name="connsiteY169" fmla="*/ 797719 h 852488"/>
                <a:gd name="connsiteX170" fmla="*/ 1873365 w 2282940"/>
                <a:gd name="connsiteY170" fmla="*/ 807244 h 852488"/>
                <a:gd name="connsiteX171" fmla="*/ 1885271 w 2282940"/>
                <a:gd name="connsiteY171" fmla="*/ 816769 h 852488"/>
                <a:gd name="connsiteX172" fmla="*/ 1894796 w 2282940"/>
                <a:gd name="connsiteY172" fmla="*/ 823913 h 852488"/>
                <a:gd name="connsiteX173" fmla="*/ 1899559 w 2282940"/>
                <a:gd name="connsiteY173" fmla="*/ 831056 h 852488"/>
                <a:gd name="connsiteX174" fmla="*/ 1956709 w 2282940"/>
                <a:gd name="connsiteY174" fmla="*/ 828675 h 852488"/>
                <a:gd name="connsiteX175" fmla="*/ 1968615 w 2282940"/>
                <a:gd name="connsiteY175" fmla="*/ 826294 h 852488"/>
                <a:gd name="connsiteX176" fmla="*/ 1975759 w 2282940"/>
                <a:gd name="connsiteY176" fmla="*/ 823913 h 852488"/>
                <a:gd name="connsiteX177" fmla="*/ 1994809 w 2282940"/>
                <a:gd name="connsiteY177" fmla="*/ 819150 h 852488"/>
                <a:gd name="connsiteX178" fmla="*/ 2004334 w 2282940"/>
                <a:gd name="connsiteY178" fmla="*/ 814388 h 852488"/>
                <a:gd name="connsiteX179" fmla="*/ 2011478 w 2282940"/>
                <a:gd name="connsiteY179" fmla="*/ 812006 h 852488"/>
                <a:gd name="connsiteX180" fmla="*/ 2018621 w 2282940"/>
                <a:gd name="connsiteY180" fmla="*/ 807244 h 852488"/>
                <a:gd name="connsiteX181" fmla="*/ 2035290 w 2282940"/>
                <a:gd name="connsiteY181" fmla="*/ 802481 h 852488"/>
                <a:gd name="connsiteX182" fmla="*/ 2066246 w 2282940"/>
                <a:gd name="connsiteY182" fmla="*/ 790575 h 852488"/>
                <a:gd name="connsiteX183" fmla="*/ 2075771 w 2282940"/>
                <a:gd name="connsiteY183" fmla="*/ 783431 h 852488"/>
                <a:gd name="connsiteX184" fmla="*/ 2094821 w 2282940"/>
                <a:gd name="connsiteY184" fmla="*/ 773906 h 852488"/>
                <a:gd name="connsiteX185" fmla="*/ 2111490 w 2282940"/>
                <a:gd name="connsiteY185" fmla="*/ 766763 h 852488"/>
                <a:gd name="connsiteX186" fmla="*/ 2125778 w 2282940"/>
                <a:gd name="connsiteY186" fmla="*/ 759619 h 852488"/>
                <a:gd name="connsiteX187" fmla="*/ 2142446 w 2282940"/>
                <a:gd name="connsiteY187" fmla="*/ 754856 h 852488"/>
                <a:gd name="connsiteX188" fmla="*/ 2171021 w 2282940"/>
                <a:gd name="connsiteY188" fmla="*/ 750094 h 852488"/>
                <a:gd name="connsiteX189" fmla="*/ 2180546 w 2282940"/>
                <a:gd name="connsiteY189" fmla="*/ 747713 h 852488"/>
                <a:gd name="connsiteX190" fmla="*/ 2194834 w 2282940"/>
                <a:gd name="connsiteY190" fmla="*/ 745331 h 852488"/>
                <a:gd name="connsiteX191" fmla="*/ 2225790 w 2282940"/>
                <a:gd name="connsiteY191" fmla="*/ 740569 h 852488"/>
                <a:gd name="connsiteX192" fmla="*/ 2240078 w 2282940"/>
                <a:gd name="connsiteY192" fmla="*/ 714375 h 852488"/>
                <a:gd name="connsiteX193" fmla="*/ 2256746 w 2282940"/>
                <a:gd name="connsiteY193" fmla="*/ 683419 h 852488"/>
                <a:gd name="connsiteX194" fmla="*/ 2263890 w 2282940"/>
                <a:gd name="connsiteY194" fmla="*/ 659606 h 852488"/>
                <a:gd name="connsiteX195" fmla="*/ 2268653 w 2282940"/>
                <a:gd name="connsiteY195" fmla="*/ 642938 h 852488"/>
                <a:gd name="connsiteX196" fmla="*/ 2271034 w 2282940"/>
                <a:gd name="connsiteY196" fmla="*/ 628650 h 852488"/>
                <a:gd name="connsiteX197" fmla="*/ 2273415 w 2282940"/>
                <a:gd name="connsiteY197" fmla="*/ 616744 h 852488"/>
                <a:gd name="connsiteX198" fmla="*/ 2278178 w 2282940"/>
                <a:gd name="connsiteY198" fmla="*/ 588169 h 852488"/>
                <a:gd name="connsiteX199" fmla="*/ 2280559 w 2282940"/>
                <a:gd name="connsiteY199" fmla="*/ 561975 h 852488"/>
                <a:gd name="connsiteX200" fmla="*/ 2282940 w 2282940"/>
                <a:gd name="connsiteY200" fmla="*/ 554831 h 852488"/>
                <a:gd name="connsiteX201" fmla="*/ 2280559 w 2282940"/>
                <a:gd name="connsiteY201" fmla="*/ 542925 h 852488"/>
                <a:gd name="connsiteX202" fmla="*/ 2271034 w 2282940"/>
                <a:gd name="connsiteY202" fmla="*/ 519113 h 852488"/>
                <a:gd name="connsiteX203" fmla="*/ 2268653 w 2282940"/>
                <a:gd name="connsiteY203" fmla="*/ 504825 h 852488"/>
                <a:gd name="connsiteX204" fmla="*/ 2263890 w 2282940"/>
                <a:gd name="connsiteY204" fmla="*/ 490538 h 852488"/>
                <a:gd name="connsiteX205" fmla="*/ 2261509 w 2282940"/>
                <a:gd name="connsiteY205" fmla="*/ 459581 h 852488"/>
                <a:gd name="connsiteX206" fmla="*/ 2259128 w 2282940"/>
                <a:gd name="connsiteY206" fmla="*/ 447675 h 852488"/>
                <a:gd name="connsiteX207" fmla="*/ 2256746 w 2282940"/>
                <a:gd name="connsiteY207" fmla="*/ 428625 h 852488"/>
                <a:gd name="connsiteX208" fmla="*/ 2237696 w 2282940"/>
                <a:gd name="connsiteY208" fmla="*/ 338138 h 852488"/>
                <a:gd name="connsiteX209" fmla="*/ 2230553 w 2282940"/>
                <a:gd name="connsiteY209" fmla="*/ 333375 h 852488"/>
                <a:gd name="connsiteX210" fmla="*/ 2218646 w 2282940"/>
                <a:gd name="connsiteY210" fmla="*/ 319088 h 852488"/>
                <a:gd name="connsiteX211" fmla="*/ 2204359 w 2282940"/>
                <a:gd name="connsiteY211" fmla="*/ 311944 h 852488"/>
                <a:gd name="connsiteX212" fmla="*/ 2185309 w 2282940"/>
                <a:gd name="connsiteY212" fmla="*/ 292894 h 852488"/>
                <a:gd name="connsiteX213" fmla="*/ 2173403 w 2282940"/>
                <a:gd name="connsiteY213" fmla="*/ 278606 h 852488"/>
                <a:gd name="connsiteX214" fmla="*/ 2166259 w 2282940"/>
                <a:gd name="connsiteY214" fmla="*/ 257175 h 852488"/>
                <a:gd name="connsiteX215" fmla="*/ 2161496 w 2282940"/>
                <a:gd name="connsiteY215" fmla="*/ 240506 h 852488"/>
                <a:gd name="connsiteX216" fmla="*/ 2151971 w 2282940"/>
                <a:gd name="connsiteY216" fmla="*/ 223838 h 852488"/>
                <a:gd name="connsiteX217" fmla="*/ 2144828 w 2282940"/>
                <a:gd name="connsiteY217" fmla="*/ 200025 h 852488"/>
                <a:gd name="connsiteX218" fmla="*/ 2142446 w 2282940"/>
                <a:gd name="connsiteY218" fmla="*/ 190500 h 852488"/>
                <a:gd name="connsiteX219" fmla="*/ 2135303 w 2282940"/>
                <a:gd name="connsiteY219" fmla="*/ 180975 h 852488"/>
                <a:gd name="connsiteX220" fmla="*/ 2132921 w 2282940"/>
                <a:gd name="connsiteY220" fmla="*/ 173831 h 852488"/>
                <a:gd name="connsiteX221" fmla="*/ 2113871 w 2282940"/>
                <a:gd name="connsiteY221" fmla="*/ 152400 h 852488"/>
                <a:gd name="connsiteX222" fmla="*/ 2094821 w 2282940"/>
                <a:gd name="connsiteY222" fmla="*/ 130969 h 852488"/>
                <a:gd name="connsiteX223" fmla="*/ 2099584 w 2282940"/>
                <a:gd name="connsiteY223" fmla="*/ 121444 h 852488"/>
                <a:gd name="connsiteX224" fmla="*/ 2135303 w 2282940"/>
                <a:gd name="connsiteY224" fmla="*/ 83344 h 852488"/>
                <a:gd name="connsiteX225" fmla="*/ 2130540 w 2282940"/>
                <a:gd name="connsiteY225" fmla="*/ 76200 h 852488"/>
                <a:gd name="connsiteX226" fmla="*/ 2123396 w 2282940"/>
                <a:gd name="connsiteY226" fmla="*/ 66675 h 852488"/>
                <a:gd name="connsiteX227" fmla="*/ 2097203 w 2282940"/>
                <a:gd name="connsiteY227" fmla="*/ 59531 h 852488"/>
                <a:gd name="connsiteX228" fmla="*/ 2090059 w 2282940"/>
                <a:gd name="connsiteY228" fmla="*/ 54769 h 852488"/>
                <a:gd name="connsiteX229" fmla="*/ 2080534 w 2282940"/>
                <a:gd name="connsiteY229" fmla="*/ 52388 h 852488"/>
                <a:gd name="connsiteX230" fmla="*/ 2018621 w 2282940"/>
                <a:gd name="connsiteY230" fmla="*/ 54769 h 852488"/>
                <a:gd name="connsiteX231" fmla="*/ 2009096 w 2282940"/>
                <a:gd name="connsiteY231" fmla="*/ 57150 h 852488"/>
                <a:gd name="connsiteX232" fmla="*/ 1990046 w 2282940"/>
                <a:gd name="connsiteY232" fmla="*/ 61913 h 852488"/>
                <a:gd name="connsiteX233" fmla="*/ 1978140 w 2282940"/>
                <a:gd name="connsiteY233" fmla="*/ 66675 h 852488"/>
                <a:gd name="connsiteX234" fmla="*/ 1970996 w 2282940"/>
                <a:gd name="connsiteY234" fmla="*/ 71438 h 852488"/>
                <a:gd name="connsiteX235" fmla="*/ 1951946 w 2282940"/>
                <a:gd name="connsiteY235" fmla="*/ 78581 h 852488"/>
                <a:gd name="connsiteX236" fmla="*/ 1935278 w 2282940"/>
                <a:gd name="connsiteY236" fmla="*/ 90488 h 852488"/>
                <a:gd name="connsiteX237" fmla="*/ 1923371 w 2282940"/>
                <a:gd name="connsiteY237" fmla="*/ 97631 h 852488"/>
                <a:gd name="connsiteX238" fmla="*/ 1913846 w 2282940"/>
                <a:gd name="connsiteY238" fmla="*/ 104775 h 852488"/>
                <a:gd name="connsiteX239" fmla="*/ 1899559 w 2282940"/>
                <a:gd name="connsiteY239" fmla="*/ 114300 h 852488"/>
                <a:gd name="connsiteX240" fmla="*/ 1885271 w 2282940"/>
                <a:gd name="connsiteY240" fmla="*/ 119063 h 852488"/>
                <a:gd name="connsiteX241" fmla="*/ 1878128 w 2282940"/>
                <a:gd name="connsiteY241" fmla="*/ 121444 h 852488"/>
                <a:gd name="connsiteX242" fmla="*/ 1863840 w 2282940"/>
                <a:gd name="connsiteY242" fmla="*/ 123825 h 852488"/>
                <a:gd name="connsiteX243" fmla="*/ 1854315 w 2282940"/>
                <a:gd name="connsiteY243" fmla="*/ 126206 h 852488"/>
                <a:gd name="connsiteX244" fmla="*/ 1828121 w 2282940"/>
                <a:gd name="connsiteY244" fmla="*/ 128588 h 852488"/>
                <a:gd name="connsiteX245" fmla="*/ 1787640 w 2282940"/>
                <a:gd name="connsiteY245" fmla="*/ 133350 h 852488"/>
                <a:gd name="connsiteX246" fmla="*/ 1775734 w 2282940"/>
                <a:gd name="connsiteY246" fmla="*/ 138113 h 852488"/>
                <a:gd name="connsiteX247" fmla="*/ 1744778 w 2282940"/>
                <a:gd name="connsiteY247" fmla="*/ 142875 h 852488"/>
                <a:gd name="connsiteX248" fmla="*/ 1704296 w 2282940"/>
                <a:gd name="connsiteY248" fmla="*/ 150019 h 852488"/>
                <a:gd name="connsiteX249" fmla="*/ 1449503 w 2282940"/>
                <a:gd name="connsiteY249" fmla="*/ 152400 h 852488"/>
                <a:gd name="connsiteX250" fmla="*/ 1442359 w 2282940"/>
                <a:gd name="connsiteY250" fmla="*/ 150019 h 852488"/>
                <a:gd name="connsiteX251" fmla="*/ 1430453 w 2282940"/>
                <a:gd name="connsiteY251" fmla="*/ 147638 h 852488"/>
                <a:gd name="connsiteX252" fmla="*/ 1344728 w 2282940"/>
                <a:gd name="connsiteY252" fmla="*/ 150019 h 852488"/>
                <a:gd name="connsiteX253" fmla="*/ 1337584 w 2282940"/>
                <a:gd name="connsiteY253" fmla="*/ 152400 h 852488"/>
                <a:gd name="connsiteX254" fmla="*/ 1323296 w 2282940"/>
                <a:gd name="connsiteY254" fmla="*/ 154781 h 852488"/>
                <a:gd name="connsiteX255" fmla="*/ 1311390 w 2282940"/>
                <a:gd name="connsiteY255" fmla="*/ 157163 h 852488"/>
                <a:gd name="connsiteX256" fmla="*/ 1261384 w 2282940"/>
                <a:gd name="connsiteY256" fmla="*/ 152400 h 852488"/>
                <a:gd name="connsiteX257" fmla="*/ 1239953 w 2282940"/>
                <a:gd name="connsiteY257" fmla="*/ 150019 h 852488"/>
                <a:gd name="connsiteX258" fmla="*/ 1228046 w 2282940"/>
                <a:gd name="connsiteY258" fmla="*/ 147638 h 852488"/>
                <a:gd name="connsiteX259" fmla="*/ 1163753 w 2282940"/>
                <a:gd name="connsiteY259" fmla="*/ 140494 h 852488"/>
                <a:gd name="connsiteX260" fmla="*/ 1108984 w 2282940"/>
                <a:gd name="connsiteY260" fmla="*/ 147638 h 852488"/>
                <a:gd name="connsiteX0" fmla="*/ 1108984 w 2282940"/>
                <a:gd name="connsiteY0" fmla="*/ 147638 h 852488"/>
                <a:gd name="connsiteX1" fmla="*/ 961346 w 2282940"/>
                <a:gd name="connsiteY1" fmla="*/ 152400 h 852488"/>
                <a:gd name="connsiteX2" fmla="*/ 944678 w 2282940"/>
                <a:gd name="connsiteY2" fmla="*/ 159544 h 852488"/>
                <a:gd name="connsiteX3" fmla="*/ 930390 w 2282940"/>
                <a:gd name="connsiteY3" fmla="*/ 164306 h 852488"/>
                <a:gd name="connsiteX4" fmla="*/ 856571 w 2282940"/>
                <a:gd name="connsiteY4" fmla="*/ 166688 h 852488"/>
                <a:gd name="connsiteX5" fmla="*/ 837521 w 2282940"/>
                <a:gd name="connsiteY5" fmla="*/ 164306 h 852488"/>
                <a:gd name="connsiteX6" fmla="*/ 830378 w 2282940"/>
                <a:gd name="connsiteY6" fmla="*/ 161925 h 852488"/>
                <a:gd name="connsiteX7" fmla="*/ 797040 w 2282940"/>
                <a:gd name="connsiteY7" fmla="*/ 169069 h 852488"/>
                <a:gd name="connsiteX8" fmla="*/ 763703 w 2282940"/>
                <a:gd name="connsiteY8" fmla="*/ 164306 h 852488"/>
                <a:gd name="connsiteX9" fmla="*/ 747034 w 2282940"/>
                <a:gd name="connsiteY9" fmla="*/ 152400 h 852488"/>
                <a:gd name="connsiteX10" fmla="*/ 742271 w 2282940"/>
                <a:gd name="connsiteY10" fmla="*/ 145256 h 852488"/>
                <a:gd name="connsiteX11" fmla="*/ 727984 w 2282940"/>
                <a:gd name="connsiteY11" fmla="*/ 135731 h 852488"/>
                <a:gd name="connsiteX12" fmla="*/ 718459 w 2282940"/>
                <a:gd name="connsiteY12" fmla="*/ 130969 h 852488"/>
                <a:gd name="connsiteX13" fmla="*/ 708934 w 2282940"/>
                <a:gd name="connsiteY13" fmla="*/ 123825 h 852488"/>
                <a:gd name="connsiteX14" fmla="*/ 701790 w 2282940"/>
                <a:gd name="connsiteY14" fmla="*/ 119063 h 852488"/>
                <a:gd name="connsiteX15" fmla="*/ 687503 w 2282940"/>
                <a:gd name="connsiteY15" fmla="*/ 107156 h 852488"/>
                <a:gd name="connsiteX16" fmla="*/ 658928 w 2282940"/>
                <a:gd name="connsiteY16" fmla="*/ 92869 h 852488"/>
                <a:gd name="connsiteX17" fmla="*/ 644640 w 2282940"/>
                <a:gd name="connsiteY17" fmla="*/ 85725 h 852488"/>
                <a:gd name="connsiteX18" fmla="*/ 625590 w 2282940"/>
                <a:gd name="connsiteY18" fmla="*/ 76200 h 852488"/>
                <a:gd name="connsiteX19" fmla="*/ 616065 w 2282940"/>
                <a:gd name="connsiteY19" fmla="*/ 69056 h 852488"/>
                <a:gd name="connsiteX20" fmla="*/ 599396 w 2282940"/>
                <a:gd name="connsiteY20" fmla="*/ 61913 h 852488"/>
                <a:gd name="connsiteX21" fmla="*/ 573203 w 2282940"/>
                <a:gd name="connsiteY21" fmla="*/ 45244 h 852488"/>
                <a:gd name="connsiteX22" fmla="*/ 561296 w 2282940"/>
                <a:gd name="connsiteY22" fmla="*/ 35719 h 852488"/>
                <a:gd name="connsiteX23" fmla="*/ 549390 w 2282940"/>
                <a:gd name="connsiteY23" fmla="*/ 23813 h 852488"/>
                <a:gd name="connsiteX24" fmla="*/ 535103 w 2282940"/>
                <a:gd name="connsiteY24" fmla="*/ 11906 h 852488"/>
                <a:gd name="connsiteX25" fmla="*/ 525578 w 2282940"/>
                <a:gd name="connsiteY25" fmla="*/ 4763 h 852488"/>
                <a:gd name="connsiteX26" fmla="*/ 511290 w 2282940"/>
                <a:gd name="connsiteY26" fmla="*/ 0 h 852488"/>
                <a:gd name="connsiteX27" fmla="*/ 463665 w 2282940"/>
                <a:gd name="connsiteY27" fmla="*/ 7144 h 852488"/>
                <a:gd name="connsiteX28" fmla="*/ 456521 w 2282940"/>
                <a:gd name="connsiteY28" fmla="*/ 11906 h 852488"/>
                <a:gd name="connsiteX29" fmla="*/ 451759 w 2282940"/>
                <a:gd name="connsiteY29" fmla="*/ 19050 h 852488"/>
                <a:gd name="connsiteX30" fmla="*/ 418421 w 2282940"/>
                <a:gd name="connsiteY30" fmla="*/ 21431 h 852488"/>
                <a:gd name="connsiteX31" fmla="*/ 411278 w 2282940"/>
                <a:gd name="connsiteY31" fmla="*/ 19050 h 852488"/>
                <a:gd name="connsiteX32" fmla="*/ 401753 w 2282940"/>
                <a:gd name="connsiteY32" fmla="*/ 14288 h 852488"/>
                <a:gd name="connsiteX33" fmla="*/ 385084 w 2282940"/>
                <a:gd name="connsiteY33" fmla="*/ 11906 h 852488"/>
                <a:gd name="connsiteX34" fmla="*/ 375559 w 2282940"/>
                <a:gd name="connsiteY34" fmla="*/ 7144 h 852488"/>
                <a:gd name="connsiteX35" fmla="*/ 358890 w 2282940"/>
                <a:gd name="connsiteY35" fmla="*/ 2381 h 852488"/>
                <a:gd name="connsiteX36" fmla="*/ 351746 w 2282940"/>
                <a:gd name="connsiteY36" fmla="*/ 0 h 852488"/>
                <a:gd name="connsiteX37" fmla="*/ 308884 w 2282940"/>
                <a:gd name="connsiteY37" fmla="*/ 4763 h 852488"/>
                <a:gd name="connsiteX38" fmla="*/ 304121 w 2282940"/>
                <a:gd name="connsiteY38" fmla="*/ 11906 h 852488"/>
                <a:gd name="connsiteX39" fmla="*/ 289834 w 2282940"/>
                <a:gd name="connsiteY39" fmla="*/ 23813 h 852488"/>
                <a:gd name="connsiteX40" fmla="*/ 285071 w 2282940"/>
                <a:gd name="connsiteY40" fmla="*/ 30956 h 852488"/>
                <a:gd name="connsiteX41" fmla="*/ 256496 w 2282940"/>
                <a:gd name="connsiteY41" fmla="*/ 57150 h 852488"/>
                <a:gd name="connsiteX42" fmla="*/ 249353 w 2282940"/>
                <a:gd name="connsiteY42" fmla="*/ 59531 h 852488"/>
                <a:gd name="connsiteX43" fmla="*/ 237446 w 2282940"/>
                <a:gd name="connsiteY43" fmla="*/ 69056 h 852488"/>
                <a:gd name="connsiteX44" fmla="*/ 230303 w 2282940"/>
                <a:gd name="connsiteY44" fmla="*/ 73819 h 852488"/>
                <a:gd name="connsiteX45" fmla="*/ 187440 w 2282940"/>
                <a:gd name="connsiteY45" fmla="*/ 78581 h 852488"/>
                <a:gd name="connsiteX46" fmla="*/ 149340 w 2282940"/>
                <a:gd name="connsiteY46" fmla="*/ 83344 h 852488"/>
                <a:gd name="connsiteX47" fmla="*/ 135053 w 2282940"/>
                <a:gd name="connsiteY47" fmla="*/ 88106 h 852488"/>
                <a:gd name="connsiteX48" fmla="*/ 120765 w 2282940"/>
                <a:gd name="connsiteY48" fmla="*/ 95250 h 852488"/>
                <a:gd name="connsiteX49" fmla="*/ 116003 w 2282940"/>
                <a:gd name="connsiteY49" fmla="*/ 104775 h 852488"/>
                <a:gd name="connsiteX50" fmla="*/ 108859 w 2282940"/>
                <a:gd name="connsiteY50" fmla="*/ 107156 h 852488"/>
                <a:gd name="connsiteX51" fmla="*/ 101715 w 2282940"/>
                <a:gd name="connsiteY51" fmla="*/ 111919 h 852488"/>
                <a:gd name="connsiteX52" fmla="*/ 94571 w 2282940"/>
                <a:gd name="connsiteY52" fmla="*/ 121444 h 852488"/>
                <a:gd name="connsiteX53" fmla="*/ 87428 w 2282940"/>
                <a:gd name="connsiteY53" fmla="*/ 128588 h 852488"/>
                <a:gd name="connsiteX54" fmla="*/ 77903 w 2282940"/>
                <a:gd name="connsiteY54" fmla="*/ 142875 h 852488"/>
                <a:gd name="connsiteX55" fmla="*/ 73140 w 2282940"/>
                <a:gd name="connsiteY55" fmla="*/ 150019 h 852488"/>
                <a:gd name="connsiteX56" fmla="*/ 68378 w 2282940"/>
                <a:gd name="connsiteY56" fmla="*/ 157163 h 852488"/>
                <a:gd name="connsiteX57" fmla="*/ 61234 w 2282940"/>
                <a:gd name="connsiteY57" fmla="*/ 171450 h 852488"/>
                <a:gd name="connsiteX58" fmla="*/ 58853 w 2282940"/>
                <a:gd name="connsiteY58" fmla="*/ 178594 h 852488"/>
                <a:gd name="connsiteX59" fmla="*/ 49328 w 2282940"/>
                <a:gd name="connsiteY59" fmla="*/ 192881 h 852488"/>
                <a:gd name="connsiteX60" fmla="*/ 44565 w 2282940"/>
                <a:gd name="connsiteY60" fmla="*/ 202406 h 852488"/>
                <a:gd name="connsiteX61" fmla="*/ 39803 w 2282940"/>
                <a:gd name="connsiteY61" fmla="*/ 223838 h 852488"/>
                <a:gd name="connsiteX62" fmla="*/ 37421 w 2282940"/>
                <a:gd name="connsiteY62" fmla="*/ 266700 h 852488"/>
                <a:gd name="connsiteX63" fmla="*/ 1703 w 2282940"/>
                <a:gd name="connsiteY63" fmla="*/ 345281 h 852488"/>
                <a:gd name="connsiteX64" fmla="*/ 6465 w 2282940"/>
                <a:gd name="connsiteY64" fmla="*/ 366713 h 852488"/>
                <a:gd name="connsiteX65" fmla="*/ 11228 w 2282940"/>
                <a:gd name="connsiteY65" fmla="*/ 381000 h 852488"/>
                <a:gd name="connsiteX66" fmla="*/ 13609 w 2282940"/>
                <a:gd name="connsiteY66" fmla="*/ 402431 h 852488"/>
                <a:gd name="connsiteX67" fmla="*/ 18371 w 2282940"/>
                <a:gd name="connsiteY67" fmla="*/ 414338 h 852488"/>
                <a:gd name="connsiteX68" fmla="*/ 20753 w 2282940"/>
                <a:gd name="connsiteY68" fmla="*/ 450056 h 852488"/>
                <a:gd name="connsiteX69" fmla="*/ 23134 w 2282940"/>
                <a:gd name="connsiteY69" fmla="*/ 619125 h 852488"/>
                <a:gd name="connsiteX70" fmla="*/ 30278 w 2282940"/>
                <a:gd name="connsiteY70" fmla="*/ 659606 h 852488"/>
                <a:gd name="connsiteX71" fmla="*/ 37421 w 2282940"/>
                <a:gd name="connsiteY71" fmla="*/ 678656 h 852488"/>
                <a:gd name="connsiteX72" fmla="*/ 46946 w 2282940"/>
                <a:gd name="connsiteY72" fmla="*/ 690563 h 852488"/>
                <a:gd name="connsiteX73" fmla="*/ 82665 w 2282940"/>
                <a:gd name="connsiteY73" fmla="*/ 692944 h 852488"/>
                <a:gd name="connsiteX74" fmla="*/ 89809 w 2282940"/>
                <a:gd name="connsiteY74" fmla="*/ 695325 h 852488"/>
                <a:gd name="connsiteX75" fmla="*/ 99334 w 2282940"/>
                <a:gd name="connsiteY75" fmla="*/ 700088 h 852488"/>
                <a:gd name="connsiteX76" fmla="*/ 118384 w 2282940"/>
                <a:gd name="connsiteY76" fmla="*/ 707231 h 852488"/>
                <a:gd name="connsiteX77" fmla="*/ 125528 w 2282940"/>
                <a:gd name="connsiteY77" fmla="*/ 714375 h 852488"/>
                <a:gd name="connsiteX78" fmla="*/ 137434 w 2282940"/>
                <a:gd name="connsiteY78" fmla="*/ 723900 h 852488"/>
                <a:gd name="connsiteX79" fmla="*/ 144578 w 2282940"/>
                <a:gd name="connsiteY79" fmla="*/ 733425 h 852488"/>
                <a:gd name="connsiteX80" fmla="*/ 146959 w 2282940"/>
                <a:gd name="connsiteY80" fmla="*/ 740569 h 852488"/>
                <a:gd name="connsiteX81" fmla="*/ 154103 w 2282940"/>
                <a:gd name="connsiteY81" fmla="*/ 745331 h 852488"/>
                <a:gd name="connsiteX82" fmla="*/ 185059 w 2282940"/>
                <a:gd name="connsiteY82" fmla="*/ 750094 h 852488"/>
                <a:gd name="connsiteX83" fmla="*/ 208871 w 2282940"/>
                <a:gd name="connsiteY83" fmla="*/ 757238 h 852488"/>
                <a:gd name="connsiteX84" fmla="*/ 227921 w 2282940"/>
                <a:gd name="connsiteY84" fmla="*/ 759619 h 852488"/>
                <a:gd name="connsiteX85" fmla="*/ 244590 w 2282940"/>
                <a:gd name="connsiteY85" fmla="*/ 762000 h 852488"/>
                <a:gd name="connsiteX86" fmla="*/ 275546 w 2282940"/>
                <a:gd name="connsiteY86" fmla="*/ 764381 h 852488"/>
                <a:gd name="connsiteX87" fmla="*/ 332696 w 2282940"/>
                <a:gd name="connsiteY87" fmla="*/ 771525 h 852488"/>
                <a:gd name="connsiteX88" fmla="*/ 385084 w 2282940"/>
                <a:gd name="connsiteY88" fmla="*/ 769144 h 852488"/>
                <a:gd name="connsiteX89" fmla="*/ 394609 w 2282940"/>
                <a:gd name="connsiteY89" fmla="*/ 766763 h 852488"/>
                <a:gd name="connsiteX90" fmla="*/ 418421 w 2282940"/>
                <a:gd name="connsiteY90" fmla="*/ 750094 h 852488"/>
                <a:gd name="connsiteX91" fmla="*/ 442234 w 2282940"/>
                <a:gd name="connsiteY91" fmla="*/ 735806 h 852488"/>
                <a:gd name="connsiteX92" fmla="*/ 449378 w 2282940"/>
                <a:gd name="connsiteY92" fmla="*/ 733425 h 852488"/>
                <a:gd name="connsiteX93" fmla="*/ 463665 w 2282940"/>
                <a:gd name="connsiteY93" fmla="*/ 726281 h 852488"/>
                <a:gd name="connsiteX94" fmla="*/ 480334 w 2282940"/>
                <a:gd name="connsiteY94" fmla="*/ 719138 h 852488"/>
                <a:gd name="connsiteX95" fmla="*/ 487478 w 2282940"/>
                <a:gd name="connsiteY95" fmla="*/ 714375 h 852488"/>
                <a:gd name="connsiteX96" fmla="*/ 497003 w 2282940"/>
                <a:gd name="connsiteY96" fmla="*/ 711994 h 852488"/>
                <a:gd name="connsiteX97" fmla="*/ 525578 w 2282940"/>
                <a:gd name="connsiteY97" fmla="*/ 707231 h 852488"/>
                <a:gd name="connsiteX98" fmla="*/ 649403 w 2282940"/>
                <a:gd name="connsiteY98" fmla="*/ 704850 h 852488"/>
                <a:gd name="connsiteX99" fmla="*/ 658928 w 2282940"/>
                <a:gd name="connsiteY99" fmla="*/ 707231 h 852488"/>
                <a:gd name="connsiteX100" fmla="*/ 699409 w 2282940"/>
                <a:gd name="connsiteY100" fmla="*/ 709613 h 852488"/>
                <a:gd name="connsiteX101" fmla="*/ 732746 w 2282940"/>
                <a:gd name="connsiteY101" fmla="*/ 711994 h 852488"/>
                <a:gd name="connsiteX102" fmla="*/ 768465 w 2282940"/>
                <a:gd name="connsiteY102" fmla="*/ 716756 h 852488"/>
                <a:gd name="connsiteX103" fmla="*/ 782753 w 2282940"/>
                <a:gd name="connsiteY103" fmla="*/ 719138 h 852488"/>
                <a:gd name="connsiteX104" fmla="*/ 830378 w 2282940"/>
                <a:gd name="connsiteY104" fmla="*/ 728663 h 852488"/>
                <a:gd name="connsiteX105" fmla="*/ 842284 w 2282940"/>
                <a:gd name="connsiteY105" fmla="*/ 733425 h 852488"/>
                <a:gd name="connsiteX106" fmla="*/ 861334 w 2282940"/>
                <a:gd name="connsiteY106" fmla="*/ 738188 h 852488"/>
                <a:gd name="connsiteX107" fmla="*/ 875621 w 2282940"/>
                <a:gd name="connsiteY107" fmla="*/ 747713 h 852488"/>
                <a:gd name="connsiteX108" fmla="*/ 882765 w 2282940"/>
                <a:gd name="connsiteY108" fmla="*/ 750094 h 852488"/>
                <a:gd name="connsiteX109" fmla="*/ 899434 w 2282940"/>
                <a:gd name="connsiteY109" fmla="*/ 754856 h 852488"/>
                <a:gd name="connsiteX110" fmla="*/ 920865 w 2282940"/>
                <a:gd name="connsiteY110" fmla="*/ 766763 h 852488"/>
                <a:gd name="connsiteX111" fmla="*/ 947059 w 2282940"/>
                <a:gd name="connsiteY111" fmla="*/ 783431 h 852488"/>
                <a:gd name="connsiteX112" fmla="*/ 968490 w 2282940"/>
                <a:gd name="connsiteY112" fmla="*/ 790575 h 852488"/>
                <a:gd name="connsiteX113" fmla="*/ 975634 w 2282940"/>
                <a:gd name="connsiteY113" fmla="*/ 797719 h 852488"/>
                <a:gd name="connsiteX114" fmla="*/ 994684 w 2282940"/>
                <a:gd name="connsiteY114" fmla="*/ 812006 h 852488"/>
                <a:gd name="connsiteX115" fmla="*/ 1001828 w 2282940"/>
                <a:gd name="connsiteY115" fmla="*/ 821531 h 852488"/>
                <a:gd name="connsiteX116" fmla="*/ 1011353 w 2282940"/>
                <a:gd name="connsiteY116" fmla="*/ 831056 h 852488"/>
                <a:gd name="connsiteX117" fmla="*/ 1028021 w 2282940"/>
                <a:gd name="connsiteY117" fmla="*/ 852488 h 852488"/>
                <a:gd name="connsiteX118" fmla="*/ 1099459 w 2282940"/>
                <a:gd name="connsiteY118" fmla="*/ 850106 h 852488"/>
                <a:gd name="connsiteX119" fmla="*/ 1113746 w 2282940"/>
                <a:gd name="connsiteY119" fmla="*/ 835819 h 852488"/>
                <a:gd name="connsiteX120" fmla="*/ 1120890 w 2282940"/>
                <a:gd name="connsiteY120" fmla="*/ 833438 h 852488"/>
                <a:gd name="connsiteX121" fmla="*/ 1125653 w 2282940"/>
                <a:gd name="connsiteY121" fmla="*/ 826294 h 852488"/>
                <a:gd name="connsiteX122" fmla="*/ 1137559 w 2282940"/>
                <a:gd name="connsiteY122" fmla="*/ 823913 h 852488"/>
                <a:gd name="connsiteX123" fmla="*/ 1144703 w 2282940"/>
                <a:gd name="connsiteY123" fmla="*/ 821531 h 852488"/>
                <a:gd name="connsiteX124" fmla="*/ 1218521 w 2282940"/>
                <a:gd name="connsiteY124" fmla="*/ 821531 h 852488"/>
                <a:gd name="connsiteX125" fmla="*/ 1228046 w 2282940"/>
                <a:gd name="connsiteY125" fmla="*/ 819150 h 852488"/>
                <a:gd name="connsiteX126" fmla="*/ 1232809 w 2282940"/>
                <a:gd name="connsiteY126" fmla="*/ 812006 h 852488"/>
                <a:gd name="connsiteX127" fmla="*/ 1239953 w 2282940"/>
                <a:gd name="connsiteY127" fmla="*/ 809625 h 852488"/>
                <a:gd name="connsiteX128" fmla="*/ 1247096 w 2282940"/>
                <a:gd name="connsiteY128" fmla="*/ 804863 h 852488"/>
                <a:gd name="connsiteX129" fmla="*/ 1249478 w 2282940"/>
                <a:gd name="connsiteY129" fmla="*/ 797719 h 852488"/>
                <a:gd name="connsiteX130" fmla="*/ 1263765 w 2282940"/>
                <a:gd name="connsiteY130" fmla="*/ 792956 h 852488"/>
                <a:gd name="connsiteX131" fmla="*/ 1266146 w 2282940"/>
                <a:gd name="connsiteY131" fmla="*/ 785813 h 852488"/>
                <a:gd name="connsiteX132" fmla="*/ 1273290 w 2282940"/>
                <a:gd name="connsiteY132" fmla="*/ 783431 h 852488"/>
                <a:gd name="connsiteX133" fmla="*/ 1282815 w 2282940"/>
                <a:gd name="connsiteY133" fmla="*/ 778669 h 852488"/>
                <a:gd name="connsiteX134" fmla="*/ 1292340 w 2282940"/>
                <a:gd name="connsiteY134" fmla="*/ 769144 h 852488"/>
                <a:gd name="connsiteX135" fmla="*/ 1299484 w 2282940"/>
                <a:gd name="connsiteY135" fmla="*/ 766763 h 852488"/>
                <a:gd name="connsiteX136" fmla="*/ 1320915 w 2282940"/>
                <a:gd name="connsiteY136" fmla="*/ 754856 h 852488"/>
                <a:gd name="connsiteX137" fmla="*/ 1337584 w 2282940"/>
                <a:gd name="connsiteY137" fmla="*/ 750094 h 852488"/>
                <a:gd name="connsiteX138" fmla="*/ 1344728 w 2282940"/>
                <a:gd name="connsiteY138" fmla="*/ 745331 h 852488"/>
                <a:gd name="connsiteX139" fmla="*/ 1351871 w 2282940"/>
                <a:gd name="connsiteY139" fmla="*/ 742950 h 852488"/>
                <a:gd name="connsiteX140" fmla="*/ 1385209 w 2282940"/>
                <a:gd name="connsiteY140" fmla="*/ 738188 h 852488"/>
                <a:gd name="connsiteX141" fmla="*/ 1394734 w 2282940"/>
                <a:gd name="connsiteY141" fmla="*/ 735806 h 852488"/>
                <a:gd name="connsiteX142" fmla="*/ 1420928 w 2282940"/>
                <a:gd name="connsiteY142" fmla="*/ 728663 h 852488"/>
                <a:gd name="connsiteX143" fmla="*/ 1459028 w 2282940"/>
                <a:gd name="connsiteY143" fmla="*/ 726281 h 852488"/>
                <a:gd name="connsiteX144" fmla="*/ 1485221 w 2282940"/>
                <a:gd name="connsiteY144" fmla="*/ 728663 h 852488"/>
                <a:gd name="connsiteX145" fmla="*/ 1492365 w 2282940"/>
                <a:gd name="connsiteY145" fmla="*/ 731044 h 852488"/>
                <a:gd name="connsiteX146" fmla="*/ 1530465 w 2282940"/>
                <a:gd name="connsiteY146" fmla="*/ 728663 h 852488"/>
                <a:gd name="connsiteX147" fmla="*/ 1549515 w 2282940"/>
                <a:gd name="connsiteY147" fmla="*/ 723900 h 852488"/>
                <a:gd name="connsiteX148" fmla="*/ 1559040 w 2282940"/>
                <a:gd name="connsiteY148" fmla="*/ 719138 h 852488"/>
                <a:gd name="connsiteX149" fmla="*/ 1568565 w 2282940"/>
                <a:gd name="connsiteY149" fmla="*/ 716756 h 852488"/>
                <a:gd name="connsiteX150" fmla="*/ 1575709 w 2282940"/>
                <a:gd name="connsiteY150" fmla="*/ 714375 h 852488"/>
                <a:gd name="connsiteX151" fmla="*/ 1597140 w 2282940"/>
                <a:gd name="connsiteY151" fmla="*/ 704850 h 852488"/>
                <a:gd name="connsiteX152" fmla="*/ 1611428 w 2282940"/>
                <a:gd name="connsiteY152" fmla="*/ 700088 h 852488"/>
                <a:gd name="connsiteX153" fmla="*/ 1618571 w 2282940"/>
                <a:gd name="connsiteY153" fmla="*/ 702469 h 852488"/>
                <a:gd name="connsiteX154" fmla="*/ 1630478 w 2282940"/>
                <a:gd name="connsiteY154" fmla="*/ 716756 h 852488"/>
                <a:gd name="connsiteX155" fmla="*/ 1637621 w 2282940"/>
                <a:gd name="connsiteY155" fmla="*/ 723900 h 852488"/>
                <a:gd name="connsiteX156" fmla="*/ 1651909 w 2282940"/>
                <a:gd name="connsiteY156" fmla="*/ 733425 h 852488"/>
                <a:gd name="connsiteX157" fmla="*/ 1659053 w 2282940"/>
                <a:gd name="connsiteY157" fmla="*/ 740569 h 852488"/>
                <a:gd name="connsiteX158" fmla="*/ 1680484 w 2282940"/>
                <a:gd name="connsiteY158" fmla="*/ 742950 h 852488"/>
                <a:gd name="connsiteX159" fmla="*/ 1690009 w 2282940"/>
                <a:gd name="connsiteY159" fmla="*/ 745331 h 852488"/>
                <a:gd name="connsiteX160" fmla="*/ 1697153 w 2282940"/>
                <a:gd name="connsiteY160" fmla="*/ 747713 h 852488"/>
                <a:gd name="connsiteX161" fmla="*/ 1711440 w 2282940"/>
                <a:gd name="connsiteY161" fmla="*/ 750094 h 852488"/>
                <a:gd name="connsiteX162" fmla="*/ 1730490 w 2282940"/>
                <a:gd name="connsiteY162" fmla="*/ 757238 h 852488"/>
                <a:gd name="connsiteX163" fmla="*/ 1742396 w 2282940"/>
                <a:gd name="connsiteY163" fmla="*/ 759619 h 852488"/>
                <a:gd name="connsiteX164" fmla="*/ 1785259 w 2282940"/>
                <a:gd name="connsiteY164" fmla="*/ 764381 h 852488"/>
                <a:gd name="connsiteX165" fmla="*/ 1797165 w 2282940"/>
                <a:gd name="connsiteY165" fmla="*/ 766763 h 852488"/>
                <a:gd name="connsiteX166" fmla="*/ 1818596 w 2282940"/>
                <a:gd name="connsiteY166" fmla="*/ 776288 h 852488"/>
                <a:gd name="connsiteX167" fmla="*/ 1837646 w 2282940"/>
                <a:gd name="connsiteY167" fmla="*/ 788194 h 852488"/>
                <a:gd name="connsiteX168" fmla="*/ 1847171 w 2282940"/>
                <a:gd name="connsiteY168" fmla="*/ 795338 h 852488"/>
                <a:gd name="connsiteX169" fmla="*/ 1859078 w 2282940"/>
                <a:gd name="connsiteY169" fmla="*/ 797719 h 852488"/>
                <a:gd name="connsiteX170" fmla="*/ 1873365 w 2282940"/>
                <a:gd name="connsiteY170" fmla="*/ 807244 h 852488"/>
                <a:gd name="connsiteX171" fmla="*/ 1885271 w 2282940"/>
                <a:gd name="connsiteY171" fmla="*/ 816769 h 852488"/>
                <a:gd name="connsiteX172" fmla="*/ 1894796 w 2282940"/>
                <a:gd name="connsiteY172" fmla="*/ 823913 h 852488"/>
                <a:gd name="connsiteX173" fmla="*/ 1899559 w 2282940"/>
                <a:gd name="connsiteY173" fmla="*/ 831056 h 852488"/>
                <a:gd name="connsiteX174" fmla="*/ 1956709 w 2282940"/>
                <a:gd name="connsiteY174" fmla="*/ 828675 h 852488"/>
                <a:gd name="connsiteX175" fmla="*/ 1968615 w 2282940"/>
                <a:gd name="connsiteY175" fmla="*/ 826294 h 852488"/>
                <a:gd name="connsiteX176" fmla="*/ 1975759 w 2282940"/>
                <a:gd name="connsiteY176" fmla="*/ 823913 h 852488"/>
                <a:gd name="connsiteX177" fmla="*/ 1994809 w 2282940"/>
                <a:gd name="connsiteY177" fmla="*/ 819150 h 852488"/>
                <a:gd name="connsiteX178" fmla="*/ 2004334 w 2282940"/>
                <a:gd name="connsiteY178" fmla="*/ 814388 h 852488"/>
                <a:gd name="connsiteX179" fmla="*/ 2011478 w 2282940"/>
                <a:gd name="connsiteY179" fmla="*/ 812006 h 852488"/>
                <a:gd name="connsiteX180" fmla="*/ 2018621 w 2282940"/>
                <a:gd name="connsiteY180" fmla="*/ 807244 h 852488"/>
                <a:gd name="connsiteX181" fmla="*/ 2035290 w 2282940"/>
                <a:gd name="connsiteY181" fmla="*/ 802481 h 852488"/>
                <a:gd name="connsiteX182" fmla="*/ 2066246 w 2282940"/>
                <a:gd name="connsiteY182" fmla="*/ 790575 h 852488"/>
                <a:gd name="connsiteX183" fmla="*/ 2075771 w 2282940"/>
                <a:gd name="connsiteY183" fmla="*/ 783431 h 852488"/>
                <a:gd name="connsiteX184" fmla="*/ 2094821 w 2282940"/>
                <a:gd name="connsiteY184" fmla="*/ 773906 h 852488"/>
                <a:gd name="connsiteX185" fmla="*/ 2111490 w 2282940"/>
                <a:gd name="connsiteY185" fmla="*/ 766763 h 852488"/>
                <a:gd name="connsiteX186" fmla="*/ 2125778 w 2282940"/>
                <a:gd name="connsiteY186" fmla="*/ 759619 h 852488"/>
                <a:gd name="connsiteX187" fmla="*/ 2142446 w 2282940"/>
                <a:gd name="connsiteY187" fmla="*/ 754856 h 852488"/>
                <a:gd name="connsiteX188" fmla="*/ 2171021 w 2282940"/>
                <a:gd name="connsiteY188" fmla="*/ 750094 h 852488"/>
                <a:gd name="connsiteX189" fmla="*/ 2180546 w 2282940"/>
                <a:gd name="connsiteY189" fmla="*/ 747713 h 852488"/>
                <a:gd name="connsiteX190" fmla="*/ 2194834 w 2282940"/>
                <a:gd name="connsiteY190" fmla="*/ 745331 h 852488"/>
                <a:gd name="connsiteX191" fmla="*/ 2225790 w 2282940"/>
                <a:gd name="connsiteY191" fmla="*/ 740569 h 852488"/>
                <a:gd name="connsiteX192" fmla="*/ 2240078 w 2282940"/>
                <a:gd name="connsiteY192" fmla="*/ 714375 h 852488"/>
                <a:gd name="connsiteX193" fmla="*/ 2256746 w 2282940"/>
                <a:gd name="connsiteY193" fmla="*/ 683419 h 852488"/>
                <a:gd name="connsiteX194" fmla="*/ 2263890 w 2282940"/>
                <a:gd name="connsiteY194" fmla="*/ 659606 h 852488"/>
                <a:gd name="connsiteX195" fmla="*/ 2268653 w 2282940"/>
                <a:gd name="connsiteY195" fmla="*/ 642938 h 852488"/>
                <a:gd name="connsiteX196" fmla="*/ 2271034 w 2282940"/>
                <a:gd name="connsiteY196" fmla="*/ 628650 h 852488"/>
                <a:gd name="connsiteX197" fmla="*/ 2273415 w 2282940"/>
                <a:gd name="connsiteY197" fmla="*/ 616744 h 852488"/>
                <a:gd name="connsiteX198" fmla="*/ 2278178 w 2282940"/>
                <a:gd name="connsiteY198" fmla="*/ 588169 h 852488"/>
                <a:gd name="connsiteX199" fmla="*/ 2280559 w 2282940"/>
                <a:gd name="connsiteY199" fmla="*/ 561975 h 852488"/>
                <a:gd name="connsiteX200" fmla="*/ 2282940 w 2282940"/>
                <a:gd name="connsiteY200" fmla="*/ 554831 h 852488"/>
                <a:gd name="connsiteX201" fmla="*/ 2280559 w 2282940"/>
                <a:gd name="connsiteY201" fmla="*/ 542925 h 852488"/>
                <a:gd name="connsiteX202" fmla="*/ 2271034 w 2282940"/>
                <a:gd name="connsiteY202" fmla="*/ 519113 h 852488"/>
                <a:gd name="connsiteX203" fmla="*/ 2268653 w 2282940"/>
                <a:gd name="connsiteY203" fmla="*/ 504825 h 852488"/>
                <a:gd name="connsiteX204" fmla="*/ 2263890 w 2282940"/>
                <a:gd name="connsiteY204" fmla="*/ 490538 h 852488"/>
                <a:gd name="connsiteX205" fmla="*/ 2261509 w 2282940"/>
                <a:gd name="connsiteY205" fmla="*/ 459581 h 852488"/>
                <a:gd name="connsiteX206" fmla="*/ 2259128 w 2282940"/>
                <a:gd name="connsiteY206" fmla="*/ 447675 h 852488"/>
                <a:gd name="connsiteX207" fmla="*/ 2256746 w 2282940"/>
                <a:gd name="connsiteY207" fmla="*/ 428625 h 852488"/>
                <a:gd name="connsiteX208" fmla="*/ 2237696 w 2282940"/>
                <a:gd name="connsiteY208" fmla="*/ 338138 h 852488"/>
                <a:gd name="connsiteX209" fmla="*/ 2230553 w 2282940"/>
                <a:gd name="connsiteY209" fmla="*/ 333375 h 852488"/>
                <a:gd name="connsiteX210" fmla="*/ 2218646 w 2282940"/>
                <a:gd name="connsiteY210" fmla="*/ 319088 h 852488"/>
                <a:gd name="connsiteX211" fmla="*/ 2204359 w 2282940"/>
                <a:gd name="connsiteY211" fmla="*/ 311944 h 852488"/>
                <a:gd name="connsiteX212" fmla="*/ 2185309 w 2282940"/>
                <a:gd name="connsiteY212" fmla="*/ 292894 h 852488"/>
                <a:gd name="connsiteX213" fmla="*/ 2173403 w 2282940"/>
                <a:gd name="connsiteY213" fmla="*/ 278606 h 852488"/>
                <a:gd name="connsiteX214" fmla="*/ 2166259 w 2282940"/>
                <a:gd name="connsiteY214" fmla="*/ 257175 h 852488"/>
                <a:gd name="connsiteX215" fmla="*/ 2161496 w 2282940"/>
                <a:gd name="connsiteY215" fmla="*/ 240506 h 852488"/>
                <a:gd name="connsiteX216" fmla="*/ 2151971 w 2282940"/>
                <a:gd name="connsiteY216" fmla="*/ 223838 h 852488"/>
                <a:gd name="connsiteX217" fmla="*/ 2144828 w 2282940"/>
                <a:gd name="connsiteY217" fmla="*/ 200025 h 852488"/>
                <a:gd name="connsiteX218" fmla="*/ 2142446 w 2282940"/>
                <a:gd name="connsiteY218" fmla="*/ 190500 h 852488"/>
                <a:gd name="connsiteX219" fmla="*/ 2135303 w 2282940"/>
                <a:gd name="connsiteY219" fmla="*/ 180975 h 852488"/>
                <a:gd name="connsiteX220" fmla="*/ 2132921 w 2282940"/>
                <a:gd name="connsiteY220" fmla="*/ 173831 h 852488"/>
                <a:gd name="connsiteX221" fmla="*/ 2113871 w 2282940"/>
                <a:gd name="connsiteY221" fmla="*/ 152400 h 852488"/>
                <a:gd name="connsiteX222" fmla="*/ 2094821 w 2282940"/>
                <a:gd name="connsiteY222" fmla="*/ 130969 h 852488"/>
                <a:gd name="connsiteX223" fmla="*/ 2099584 w 2282940"/>
                <a:gd name="connsiteY223" fmla="*/ 121444 h 852488"/>
                <a:gd name="connsiteX224" fmla="*/ 2135303 w 2282940"/>
                <a:gd name="connsiteY224" fmla="*/ 83344 h 852488"/>
                <a:gd name="connsiteX225" fmla="*/ 2123396 w 2282940"/>
                <a:gd name="connsiteY225" fmla="*/ 66675 h 852488"/>
                <a:gd name="connsiteX226" fmla="*/ 2097203 w 2282940"/>
                <a:gd name="connsiteY226" fmla="*/ 59531 h 852488"/>
                <a:gd name="connsiteX227" fmla="*/ 2090059 w 2282940"/>
                <a:gd name="connsiteY227" fmla="*/ 54769 h 852488"/>
                <a:gd name="connsiteX228" fmla="*/ 2080534 w 2282940"/>
                <a:gd name="connsiteY228" fmla="*/ 52388 h 852488"/>
                <a:gd name="connsiteX229" fmla="*/ 2018621 w 2282940"/>
                <a:gd name="connsiteY229" fmla="*/ 54769 h 852488"/>
                <a:gd name="connsiteX230" fmla="*/ 2009096 w 2282940"/>
                <a:gd name="connsiteY230" fmla="*/ 57150 h 852488"/>
                <a:gd name="connsiteX231" fmla="*/ 1990046 w 2282940"/>
                <a:gd name="connsiteY231" fmla="*/ 61913 h 852488"/>
                <a:gd name="connsiteX232" fmla="*/ 1978140 w 2282940"/>
                <a:gd name="connsiteY232" fmla="*/ 66675 h 852488"/>
                <a:gd name="connsiteX233" fmla="*/ 1970996 w 2282940"/>
                <a:gd name="connsiteY233" fmla="*/ 71438 h 852488"/>
                <a:gd name="connsiteX234" fmla="*/ 1951946 w 2282940"/>
                <a:gd name="connsiteY234" fmla="*/ 78581 h 852488"/>
                <a:gd name="connsiteX235" fmla="*/ 1935278 w 2282940"/>
                <a:gd name="connsiteY235" fmla="*/ 90488 h 852488"/>
                <a:gd name="connsiteX236" fmla="*/ 1923371 w 2282940"/>
                <a:gd name="connsiteY236" fmla="*/ 97631 h 852488"/>
                <a:gd name="connsiteX237" fmla="*/ 1913846 w 2282940"/>
                <a:gd name="connsiteY237" fmla="*/ 104775 h 852488"/>
                <a:gd name="connsiteX238" fmla="*/ 1899559 w 2282940"/>
                <a:gd name="connsiteY238" fmla="*/ 114300 h 852488"/>
                <a:gd name="connsiteX239" fmla="*/ 1885271 w 2282940"/>
                <a:gd name="connsiteY239" fmla="*/ 119063 h 852488"/>
                <a:gd name="connsiteX240" fmla="*/ 1878128 w 2282940"/>
                <a:gd name="connsiteY240" fmla="*/ 121444 h 852488"/>
                <a:gd name="connsiteX241" fmla="*/ 1863840 w 2282940"/>
                <a:gd name="connsiteY241" fmla="*/ 123825 h 852488"/>
                <a:gd name="connsiteX242" fmla="*/ 1854315 w 2282940"/>
                <a:gd name="connsiteY242" fmla="*/ 126206 h 852488"/>
                <a:gd name="connsiteX243" fmla="*/ 1828121 w 2282940"/>
                <a:gd name="connsiteY243" fmla="*/ 128588 h 852488"/>
                <a:gd name="connsiteX244" fmla="*/ 1787640 w 2282940"/>
                <a:gd name="connsiteY244" fmla="*/ 133350 h 852488"/>
                <a:gd name="connsiteX245" fmla="*/ 1775734 w 2282940"/>
                <a:gd name="connsiteY245" fmla="*/ 138113 h 852488"/>
                <a:gd name="connsiteX246" fmla="*/ 1744778 w 2282940"/>
                <a:gd name="connsiteY246" fmla="*/ 142875 h 852488"/>
                <a:gd name="connsiteX247" fmla="*/ 1704296 w 2282940"/>
                <a:gd name="connsiteY247" fmla="*/ 150019 h 852488"/>
                <a:gd name="connsiteX248" fmla="*/ 1449503 w 2282940"/>
                <a:gd name="connsiteY248" fmla="*/ 152400 h 852488"/>
                <a:gd name="connsiteX249" fmla="*/ 1442359 w 2282940"/>
                <a:gd name="connsiteY249" fmla="*/ 150019 h 852488"/>
                <a:gd name="connsiteX250" fmla="*/ 1430453 w 2282940"/>
                <a:gd name="connsiteY250" fmla="*/ 147638 h 852488"/>
                <a:gd name="connsiteX251" fmla="*/ 1344728 w 2282940"/>
                <a:gd name="connsiteY251" fmla="*/ 150019 h 852488"/>
                <a:gd name="connsiteX252" fmla="*/ 1337584 w 2282940"/>
                <a:gd name="connsiteY252" fmla="*/ 152400 h 852488"/>
                <a:gd name="connsiteX253" fmla="*/ 1323296 w 2282940"/>
                <a:gd name="connsiteY253" fmla="*/ 154781 h 852488"/>
                <a:gd name="connsiteX254" fmla="*/ 1311390 w 2282940"/>
                <a:gd name="connsiteY254" fmla="*/ 157163 h 852488"/>
                <a:gd name="connsiteX255" fmla="*/ 1261384 w 2282940"/>
                <a:gd name="connsiteY255" fmla="*/ 152400 h 852488"/>
                <a:gd name="connsiteX256" fmla="*/ 1239953 w 2282940"/>
                <a:gd name="connsiteY256" fmla="*/ 150019 h 852488"/>
                <a:gd name="connsiteX257" fmla="*/ 1228046 w 2282940"/>
                <a:gd name="connsiteY257" fmla="*/ 147638 h 852488"/>
                <a:gd name="connsiteX258" fmla="*/ 1163753 w 2282940"/>
                <a:gd name="connsiteY258" fmla="*/ 140494 h 852488"/>
                <a:gd name="connsiteX259" fmla="*/ 1108984 w 2282940"/>
                <a:gd name="connsiteY259" fmla="*/ 147638 h 852488"/>
                <a:gd name="connsiteX0" fmla="*/ 1108984 w 2282940"/>
                <a:gd name="connsiteY0" fmla="*/ 147638 h 852488"/>
                <a:gd name="connsiteX1" fmla="*/ 961346 w 2282940"/>
                <a:gd name="connsiteY1" fmla="*/ 152400 h 852488"/>
                <a:gd name="connsiteX2" fmla="*/ 944678 w 2282940"/>
                <a:gd name="connsiteY2" fmla="*/ 159544 h 852488"/>
                <a:gd name="connsiteX3" fmla="*/ 930390 w 2282940"/>
                <a:gd name="connsiteY3" fmla="*/ 164306 h 852488"/>
                <a:gd name="connsiteX4" fmla="*/ 856571 w 2282940"/>
                <a:gd name="connsiteY4" fmla="*/ 166688 h 852488"/>
                <a:gd name="connsiteX5" fmla="*/ 837521 w 2282940"/>
                <a:gd name="connsiteY5" fmla="*/ 164306 h 852488"/>
                <a:gd name="connsiteX6" fmla="*/ 830378 w 2282940"/>
                <a:gd name="connsiteY6" fmla="*/ 161925 h 852488"/>
                <a:gd name="connsiteX7" fmla="*/ 797040 w 2282940"/>
                <a:gd name="connsiteY7" fmla="*/ 169069 h 852488"/>
                <a:gd name="connsiteX8" fmla="*/ 763703 w 2282940"/>
                <a:gd name="connsiteY8" fmla="*/ 164306 h 852488"/>
                <a:gd name="connsiteX9" fmla="*/ 747034 w 2282940"/>
                <a:gd name="connsiteY9" fmla="*/ 152400 h 852488"/>
                <a:gd name="connsiteX10" fmla="*/ 742271 w 2282940"/>
                <a:gd name="connsiteY10" fmla="*/ 145256 h 852488"/>
                <a:gd name="connsiteX11" fmla="*/ 727984 w 2282940"/>
                <a:gd name="connsiteY11" fmla="*/ 135731 h 852488"/>
                <a:gd name="connsiteX12" fmla="*/ 718459 w 2282940"/>
                <a:gd name="connsiteY12" fmla="*/ 130969 h 852488"/>
                <a:gd name="connsiteX13" fmla="*/ 708934 w 2282940"/>
                <a:gd name="connsiteY13" fmla="*/ 123825 h 852488"/>
                <a:gd name="connsiteX14" fmla="*/ 701790 w 2282940"/>
                <a:gd name="connsiteY14" fmla="*/ 119063 h 852488"/>
                <a:gd name="connsiteX15" fmla="*/ 687503 w 2282940"/>
                <a:gd name="connsiteY15" fmla="*/ 107156 h 852488"/>
                <a:gd name="connsiteX16" fmla="*/ 658928 w 2282940"/>
                <a:gd name="connsiteY16" fmla="*/ 92869 h 852488"/>
                <a:gd name="connsiteX17" fmla="*/ 644640 w 2282940"/>
                <a:gd name="connsiteY17" fmla="*/ 85725 h 852488"/>
                <a:gd name="connsiteX18" fmla="*/ 625590 w 2282940"/>
                <a:gd name="connsiteY18" fmla="*/ 76200 h 852488"/>
                <a:gd name="connsiteX19" fmla="*/ 616065 w 2282940"/>
                <a:gd name="connsiteY19" fmla="*/ 69056 h 852488"/>
                <a:gd name="connsiteX20" fmla="*/ 599396 w 2282940"/>
                <a:gd name="connsiteY20" fmla="*/ 61913 h 852488"/>
                <a:gd name="connsiteX21" fmla="*/ 573203 w 2282940"/>
                <a:gd name="connsiteY21" fmla="*/ 45244 h 852488"/>
                <a:gd name="connsiteX22" fmla="*/ 561296 w 2282940"/>
                <a:gd name="connsiteY22" fmla="*/ 35719 h 852488"/>
                <a:gd name="connsiteX23" fmla="*/ 549390 w 2282940"/>
                <a:gd name="connsiteY23" fmla="*/ 23813 h 852488"/>
                <a:gd name="connsiteX24" fmla="*/ 535103 w 2282940"/>
                <a:gd name="connsiteY24" fmla="*/ 11906 h 852488"/>
                <a:gd name="connsiteX25" fmla="*/ 525578 w 2282940"/>
                <a:gd name="connsiteY25" fmla="*/ 4763 h 852488"/>
                <a:gd name="connsiteX26" fmla="*/ 511290 w 2282940"/>
                <a:gd name="connsiteY26" fmla="*/ 0 h 852488"/>
                <a:gd name="connsiteX27" fmla="*/ 463665 w 2282940"/>
                <a:gd name="connsiteY27" fmla="*/ 7144 h 852488"/>
                <a:gd name="connsiteX28" fmla="*/ 456521 w 2282940"/>
                <a:gd name="connsiteY28" fmla="*/ 11906 h 852488"/>
                <a:gd name="connsiteX29" fmla="*/ 451759 w 2282940"/>
                <a:gd name="connsiteY29" fmla="*/ 19050 h 852488"/>
                <a:gd name="connsiteX30" fmla="*/ 418421 w 2282940"/>
                <a:gd name="connsiteY30" fmla="*/ 21431 h 852488"/>
                <a:gd name="connsiteX31" fmla="*/ 411278 w 2282940"/>
                <a:gd name="connsiteY31" fmla="*/ 19050 h 852488"/>
                <a:gd name="connsiteX32" fmla="*/ 401753 w 2282940"/>
                <a:gd name="connsiteY32" fmla="*/ 14288 h 852488"/>
                <a:gd name="connsiteX33" fmla="*/ 385084 w 2282940"/>
                <a:gd name="connsiteY33" fmla="*/ 11906 h 852488"/>
                <a:gd name="connsiteX34" fmla="*/ 375559 w 2282940"/>
                <a:gd name="connsiteY34" fmla="*/ 7144 h 852488"/>
                <a:gd name="connsiteX35" fmla="*/ 358890 w 2282940"/>
                <a:gd name="connsiteY35" fmla="*/ 2381 h 852488"/>
                <a:gd name="connsiteX36" fmla="*/ 351746 w 2282940"/>
                <a:gd name="connsiteY36" fmla="*/ 0 h 852488"/>
                <a:gd name="connsiteX37" fmla="*/ 308884 w 2282940"/>
                <a:gd name="connsiteY37" fmla="*/ 4763 h 852488"/>
                <a:gd name="connsiteX38" fmla="*/ 304121 w 2282940"/>
                <a:gd name="connsiteY38" fmla="*/ 11906 h 852488"/>
                <a:gd name="connsiteX39" fmla="*/ 289834 w 2282940"/>
                <a:gd name="connsiteY39" fmla="*/ 23813 h 852488"/>
                <a:gd name="connsiteX40" fmla="*/ 285071 w 2282940"/>
                <a:gd name="connsiteY40" fmla="*/ 30956 h 852488"/>
                <a:gd name="connsiteX41" fmla="*/ 256496 w 2282940"/>
                <a:gd name="connsiteY41" fmla="*/ 57150 h 852488"/>
                <a:gd name="connsiteX42" fmla="*/ 249353 w 2282940"/>
                <a:gd name="connsiteY42" fmla="*/ 59531 h 852488"/>
                <a:gd name="connsiteX43" fmla="*/ 237446 w 2282940"/>
                <a:gd name="connsiteY43" fmla="*/ 69056 h 852488"/>
                <a:gd name="connsiteX44" fmla="*/ 230303 w 2282940"/>
                <a:gd name="connsiteY44" fmla="*/ 73819 h 852488"/>
                <a:gd name="connsiteX45" fmla="*/ 187440 w 2282940"/>
                <a:gd name="connsiteY45" fmla="*/ 78581 h 852488"/>
                <a:gd name="connsiteX46" fmla="*/ 149340 w 2282940"/>
                <a:gd name="connsiteY46" fmla="*/ 83344 h 852488"/>
                <a:gd name="connsiteX47" fmla="*/ 135053 w 2282940"/>
                <a:gd name="connsiteY47" fmla="*/ 88106 h 852488"/>
                <a:gd name="connsiteX48" fmla="*/ 120765 w 2282940"/>
                <a:gd name="connsiteY48" fmla="*/ 95250 h 852488"/>
                <a:gd name="connsiteX49" fmla="*/ 116003 w 2282940"/>
                <a:gd name="connsiteY49" fmla="*/ 104775 h 852488"/>
                <a:gd name="connsiteX50" fmla="*/ 108859 w 2282940"/>
                <a:gd name="connsiteY50" fmla="*/ 107156 h 852488"/>
                <a:gd name="connsiteX51" fmla="*/ 101715 w 2282940"/>
                <a:gd name="connsiteY51" fmla="*/ 111919 h 852488"/>
                <a:gd name="connsiteX52" fmla="*/ 94571 w 2282940"/>
                <a:gd name="connsiteY52" fmla="*/ 121444 h 852488"/>
                <a:gd name="connsiteX53" fmla="*/ 87428 w 2282940"/>
                <a:gd name="connsiteY53" fmla="*/ 128588 h 852488"/>
                <a:gd name="connsiteX54" fmla="*/ 77903 w 2282940"/>
                <a:gd name="connsiteY54" fmla="*/ 142875 h 852488"/>
                <a:gd name="connsiteX55" fmla="*/ 73140 w 2282940"/>
                <a:gd name="connsiteY55" fmla="*/ 150019 h 852488"/>
                <a:gd name="connsiteX56" fmla="*/ 68378 w 2282940"/>
                <a:gd name="connsiteY56" fmla="*/ 157163 h 852488"/>
                <a:gd name="connsiteX57" fmla="*/ 61234 w 2282940"/>
                <a:gd name="connsiteY57" fmla="*/ 171450 h 852488"/>
                <a:gd name="connsiteX58" fmla="*/ 58853 w 2282940"/>
                <a:gd name="connsiteY58" fmla="*/ 178594 h 852488"/>
                <a:gd name="connsiteX59" fmla="*/ 49328 w 2282940"/>
                <a:gd name="connsiteY59" fmla="*/ 192881 h 852488"/>
                <a:gd name="connsiteX60" fmla="*/ 44565 w 2282940"/>
                <a:gd name="connsiteY60" fmla="*/ 202406 h 852488"/>
                <a:gd name="connsiteX61" fmla="*/ 39803 w 2282940"/>
                <a:gd name="connsiteY61" fmla="*/ 223838 h 852488"/>
                <a:gd name="connsiteX62" fmla="*/ 37421 w 2282940"/>
                <a:gd name="connsiteY62" fmla="*/ 266700 h 852488"/>
                <a:gd name="connsiteX63" fmla="*/ 1703 w 2282940"/>
                <a:gd name="connsiteY63" fmla="*/ 345281 h 852488"/>
                <a:gd name="connsiteX64" fmla="*/ 6465 w 2282940"/>
                <a:gd name="connsiteY64" fmla="*/ 366713 h 852488"/>
                <a:gd name="connsiteX65" fmla="*/ 11228 w 2282940"/>
                <a:gd name="connsiteY65" fmla="*/ 381000 h 852488"/>
                <a:gd name="connsiteX66" fmla="*/ 13609 w 2282940"/>
                <a:gd name="connsiteY66" fmla="*/ 402431 h 852488"/>
                <a:gd name="connsiteX67" fmla="*/ 18371 w 2282940"/>
                <a:gd name="connsiteY67" fmla="*/ 414338 h 852488"/>
                <a:gd name="connsiteX68" fmla="*/ 20753 w 2282940"/>
                <a:gd name="connsiteY68" fmla="*/ 450056 h 852488"/>
                <a:gd name="connsiteX69" fmla="*/ 23134 w 2282940"/>
                <a:gd name="connsiteY69" fmla="*/ 619125 h 852488"/>
                <a:gd name="connsiteX70" fmla="*/ 30278 w 2282940"/>
                <a:gd name="connsiteY70" fmla="*/ 659606 h 852488"/>
                <a:gd name="connsiteX71" fmla="*/ 37421 w 2282940"/>
                <a:gd name="connsiteY71" fmla="*/ 678656 h 852488"/>
                <a:gd name="connsiteX72" fmla="*/ 46946 w 2282940"/>
                <a:gd name="connsiteY72" fmla="*/ 690563 h 852488"/>
                <a:gd name="connsiteX73" fmla="*/ 82665 w 2282940"/>
                <a:gd name="connsiteY73" fmla="*/ 692944 h 852488"/>
                <a:gd name="connsiteX74" fmla="*/ 89809 w 2282940"/>
                <a:gd name="connsiteY74" fmla="*/ 695325 h 852488"/>
                <a:gd name="connsiteX75" fmla="*/ 99334 w 2282940"/>
                <a:gd name="connsiteY75" fmla="*/ 700088 h 852488"/>
                <a:gd name="connsiteX76" fmla="*/ 118384 w 2282940"/>
                <a:gd name="connsiteY76" fmla="*/ 707231 h 852488"/>
                <a:gd name="connsiteX77" fmla="*/ 125528 w 2282940"/>
                <a:gd name="connsiteY77" fmla="*/ 714375 h 852488"/>
                <a:gd name="connsiteX78" fmla="*/ 137434 w 2282940"/>
                <a:gd name="connsiteY78" fmla="*/ 723900 h 852488"/>
                <a:gd name="connsiteX79" fmla="*/ 144578 w 2282940"/>
                <a:gd name="connsiteY79" fmla="*/ 733425 h 852488"/>
                <a:gd name="connsiteX80" fmla="*/ 146959 w 2282940"/>
                <a:gd name="connsiteY80" fmla="*/ 740569 h 852488"/>
                <a:gd name="connsiteX81" fmla="*/ 154103 w 2282940"/>
                <a:gd name="connsiteY81" fmla="*/ 745331 h 852488"/>
                <a:gd name="connsiteX82" fmla="*/ 185059 w 2282940"/>
                <a:gd name="connsiteY82" fmla="*/ 750094 h 852488"/>
                <a:gd name="connsiteX83" fmla="*/ 208871 w 2282940"/>
                <a:gd name="connsiteY83" fmla="*/ 757238 h 852488"/>
                <a:gd name="connsiteX84" fmla="*/ 227921 w 2282940"/>
                <a:gd name="connsiteY84" fmla="*/ 759619 h 852488"/>
                <a:gd name="connsiteX85" fmla="*/ 244590 w 2282940"/>
                <a:gd name="connsiteY85" fmla="*/ 762000 h 852488"/>
                <a:gd name="connsiteX86" fmla="*/ 275546 w 2282940"/>
                <a:gd name="connsiteY86" fmla="*/ 764381 h 852488"/>
                <a:gd name="connsiteX87" fmla="*/ 332696 w 2282940"/>
                <a:gd name="connsiteY87" fmla="*/ 771525 h 852488"/>
                <a:gd name="connsiteX88" fmla="*/ 385084 w 2282940"/>
                <a:gd name="connsiteY88" fmla="*/ 769144 h 852488"/>
                <a:gd name="connsiteX89" fmla="*/ 394609 w 2282940"/>
                <a:gd name="connsiteY89" fmla="*/ 766763 h 852488"/>
                <a:gd name="connsiteX90" fmla="*/ 418421 w 2282940"/>
                <a:gd name="connsiteY90" fmla="*/ 750094 h 852488"/>
                <a:gd name="connsiteX91" fmla="*/ 442234 w 2282940"/>
                <a:gd name="connsiteY91" fmla="*/ 735806 h 852488"/>
                <a:gd name="connsiteX92" fmla="*/ 449378 w 2282940"/>
                <a:gd name="connsiteY92" fmla="*/ 733425 h 852488"/>
                <a:gd name="connsiteX93" fmla="*/ 463665 w 2282940"/>
                <a:gd name="connsiteY93" fmla="*/ 726281 h 852488"/>
                <a:gd name="connsiteX94" fmla="*/ 480334 w 2282940"/>
                <a:gd name="connsiteY94" fmla="*/ 719138 h 852488"/>
                <a:gd name="connsiteX95" fmla="*/ 487478 w 2282940"/>
                <a:gd name="connsiteY95" fmla="*/ 714375 h 852488"/>
                <a:gd name="connsiteX96" fmla="*/ 497003 w 2282940"/>
                <a:gd name="connsiteY96" fmla="*/ 711994 h 852488"/>
                <a:gd name="connsiteX97" fmla="*/ 525578 w 2282940"/>
                <a:gd name="connsiteY97" fmla="*/ 707231 h 852488"/>
                <a:gd name="connsiteX98" fmla="*/ 649403 w 2282940"/>
                <a:gd name="connsiteY98" fmla="*/ 704850 h 852488"/>
                <a:gd name="connsiteX99" fmla="*/ 658928 w 2282940"/>
                <a:gd name="connsiteY99" fmla="*/ 707231 h 852488"/>
                <a:gd name="connsiteX100" fmla="*/ 699409 w 2282940"/>
                <a:gd name="connsiteY100" fmla="*/ 709613 h 852488"/>
                <a:gd name="connsiteX101" fmla="*/ 732746 w 2282940"/>
                <a:gd name="connsiteY101" fmla="*/ 711994 h 852488"/>
                <a:gd name="connsiteX102" fmla="*/ 768465 w 2282940"/>
                <a:gd name="connsiteY102" fmla="*/ 716756 h 852488"/>
                <a:gd name="connsiteX103" fmla="*/ 782753 w 2282940"/>
                <a:gd name="connsiteY103" fmla="*/ 719138 h 852488"/>
                <a:gd name="connsiteX104" fmla="*/ 830378 w 2282940"/>
                <a:gd name="connsiteY104" fmla="*/ 728663 h 852488"/>
                <a:gd name="connsiteX105" fmla="*/ 842284 w 2282940"/>
                <a:gd name="connsiteY105" fmla="*/ 733425 h 852488"/>
                <a:gd name="connsiteX106" fmla="*/ 861334 w 2282940"/>
                <a:gd name="connsiteY106" fmla="*/ 738188 h 852488"/>
                <a:gd name="connsiteX107" fmla="*/ 875621 w 2282940"/>
                <a:gd name="connsiteY107" fmla="*/ 747713 h 852488"/>
                <a:gd name="connsiteX108" fmla="*/ 882765 w 2282940"/>
                <a:gd name="connsiteY108" fmla="*/ 750094 h 852488"/>
                <a:gd name="connsiteX109" fmla="*/ 899434 w 2282940"/>
                <a:gd name="connsiteY109" fmla="*/ 754856 h 852488"/>
                <a:gd name="connsiteX110" fmla="*/ 920865 w 2282940"/>
                <a:gd name="connsiteY110" fmla="*/ 766763 h 852488"/>
                <a:gd name="connsiteX111" fmla="*/ 947059 w 2282940"/>
                <a:gd name="connsiteY111" fmla="*/ 783431 h 852488"/>
                <a:gd name="connsiteX112" fmla="*/ 968490 w 2282940"/>
                <a:gd name="connsiteY112" fmla="*/ 790575 h 852488"/>
                <a:gd name="connsiteX113" fmla="*/ 975634 w 2282940"/>
                <a:gd name="connsiteY113" fmla="*/ 797719 h 852488"/>
                <a:gd name="connsiteX114" fmla="*/ 994684 w 2282940"/>
                <a:gd name="connsiteY114" fmla="*/ 812006 h 852488"/>
                <a:gd name="connsiteX115" fmla="*/ 1001828 w 2282940"/>
                <a:gd name="connsiteY115" fmla="*/ 821531 h 852488"/>
                <a:gd name="connsiteX116" fmla="*/ 1011353 w 2282940"/>
                <a:gd name="connsiteY116" fmla="*/ 831056 h 852488"/>
                <a:gd name="connsiteX117" fmla="*/ 1028021 w 2282940"/>
                <a:gd name="connsiteY117" fmla="*/ 852488 h 852488"/>
                <a:gd name="connsiteX118" fmla="*/ 1099459 w 2282940"/>
                <a:gd name="connsiteY118" fmla="*/ 850106 h 852488"/>
                <a:gd name="connsiteX119" fmla="*/ 1113746 w 2282940"/>
                <a:gd name="connsiteY119" fmla="*/ 835819 h 852488"/>
                <a:gd name="connsiteX120" fmla="*/ 1120890 w 2282940"/>
                <a:gd name="connsiteY120" fmla="*/ 833438 h 852488"/>
                <a:gd name="connsiteX121" fmla="*/ 1125653 w 2282940"/>
                <a:gd name="connsiteY121" fmla="*/ 826294 h 852488"/>
                <a:gd name="connsiteX122" fmla="*/ 1137559 w 2282940"/>
                <a:gd name="connsiteY122" fmla="*/ 823913 h 852488"/>
                <a:gd name="connsiteX123" fmla="*/ 1144703 w 2282940"/>
                <a:gd name="connsiteY123" fmla="*/ 821531 h 852488"/>
                <a:gd name="connsiteX124" fmla="*/ 1218521 w 2282940"/>
                <a:gd name="connsiteY124" fmla="*/ 821531 h 852488"/>
                <a:gd name="connsiteX125" fmla="*/ 1228046 w 2282940"/>
                <a:gd name="connsiteY125" fmla="*/ 819150 h 852488"/>
                <a:gd name="connsiteX126" fmla="*/ 1232809 w 2282940"/>
                <a:gd name="connsiteY126" fmla="*/ 812006 h 852488"/>
                <a:gd name="connsiteX127" fmla="*/ 1239953 w 2282940"/>
                <a:gd name="connsiteY127" fmla="*/ 809625 h 852488"/>
                <a:gd name="connsiteX128" fmla="*/ 1247096 w 2282940"/>
                <a:gd name="connsiteY128" fmla="*/ 804863 h 852488"/>
                <a:gd name="connsiteX129" fmla="*/ 1249478 w 2282940"/>
                <a:gd name="connsiteY129" fmla="*/ 797719 h 852488"/>
                <a:gd name="connsiteX130" fmla="*/ 1263765 w 2282940"/>
                <a:gd name="connsiteY130" fmla="*/ 792956 h 852488"/>
                <a:gd name="connsiteX131" fmla="*/ 1266146 w 2282940"/>
                <a:gd name="connsiteY131" fmla="*/ 785813 h 852488"/>
                <a:gd name="connsiteX132" fmla="*/ 1273290 w 2282940"/>
                <a:gd name="connsiteY132" fmla="*/ 783431 h 852488"/>
                <a:gd name="connsiteX133" fmla="*/ 1282815 w 2282940"/>
                <a:gd name="connsiteY133" fmla="*/ 778669 h 852488"/>
                <a:gd name="connsiteX134" fmla="*/ 1292340 w 2282940"/>
                <a:gd name="connsiteY134" fmla="*/ 769144 h 852488"/>
                <a:gd name="connsiteX135" fmla="*/ 1299484 w 2282940"/>
                <a:gd name="connsiteY135" fmla="*/ 766763 h 852488"/>
                <a:gd name="connsiteX136" fmla="*/ 1320915 w 2282940"/>
                <a:gd name="connsiteY136" fmla="*/ 754856 h 852488"/>
                <a:gd name="connsiteX137" fmla="*/ 1337584 w 2282940"/>
                <a:gd name="connsiteY137" fmla="*/ 750094 h 852488"/>
                <a:gd name="connsiteX138" fmla="*/ 1344728 w 2282940"/>
                <a:gd name="connsiteY138" fmla="*/ 745331 h 852488"/>
                <a:gd name="connsiteX139" fmla="*/ 1351871 w 2282940"/>
                <a:gd name="connsiteY139" fmla="*/ 742950 h 852488"/>
                <a:gd name="connsiteX140" fmla="*/ 1385209 w 2282940"/>
                <a:gd name="connsiteY140" fmla="*/ 738188 h 852488"/>
                <a:gd name="connsiteX141" fmla="*/ 1394734 w 2282940"/>
                <a:gd name="connsiteY141" fmla="*/ 735806 h 852488"/>
                <a:gd name="connsiteX142" fmla="*/ 1420928 w 2282940"/>
                <a:gd name="connsiteY142" fmla="*/ 728663 h 852488"/>
                <a:gd name="connsiteX143" fmla="*/ 1459028 w 2282940"/>
                <a:gd name="connsiteY143" fmla="*/ 726281 h 852488"/>
                <a:gd name="connsiteX144" fmla="*/ 1485221 w 2282940"/>
                <a:gd name="connsiteY144" fmla="*/ 728663 h 852488"/>
                <a:gd name="connsiteX145" fmla="*/ 1492365 w 2282940"/>
                <a:gd name="connsiteY145" fmla="*/ 731044 h 852488"/>
                <a:gd name="connsiteX146" fmla="*/ 1530465 w 2282940"/>
                <a:gd name="connsiteY146" fmla="*/ 728663 h 852488"/>
                <a:gd name="connsiteX147" fmla="*/ 1549515 w 2282940"/>
                <a:gd name="connsiteY147" fmla="*/ 723900 h 852488"/>
                <a:gd name="connsiteX148" fmla="*/ 1559040 w 2282940"/>
                <a:gd name="connsiteY148" fmla="*/ 719138 h 852488"/>
                <a:gd name="connsiteX149" fmla="*/ 1568565 w 2282940"/>
                <a:gd name="connsiteY149" fmla="*/ 716756 h 852488"/>
                <a:gd name="connsiteX150" fmla="*/ 1575709 w 2282940"/>
                <a:gd name="connsiteY150" fmla="*/ 714375 h 852488"/>
                <a:gd name="connsiteX151" fmla="*/ 1597140 w 2282940"/>
                <a:gd name="connsiteY151" fmla="*/ 704850 h 852488"/>
                <a:gd name="connsiteX152" fmla="*/ 1611428 w 2282940"/>
                <a:gd name="connsiteY152" fmla="*/ 700088 h 852488"/>
                <a:gd name="connsiteX153" fmla="*/ 1618571 w 2282940"/>
                <a:gd name="connsiteY153" fmla="*/ 702469 h 852488"/>
                <a:gd name="connsiteX154" fmla="*/ 1630478 w 2282940"/>
                <a:gd name="connsiteY154" fmla="*/ 716756 h 852488"/>
                <a:gd name="connsiteX155" fmla="*/ 1637621 w 2282940"/>
                <a:gd name="connsiteY155" fmla="*/ 723900 h 852488"/>
                <a:gd name="connsiteX156" fmla="*/ 1651909 w 2282940"/>
                <a:gd name="connsiteY156" fmla="*/ 733425 h 852488"/>
                <a:gd name="connsiteX157" fmla="*/ 1659053 w 2282940"/>
                <a:gd name="connsiteY157" fmla="*/ 740569 h 852488"/>
                <a:gd name="connsiteX158" fmla="*/ 1680484 w 2282940"/>
                <a:gd name="connsiteY158" fmla="*/ 742950 h 852488"/>
                <a:gd name="connsiteX159" fmla="*/ 1690009 w 2282940"/>
                <a:gd name="connsiteY159" fmla="*/ 745331 h 852488"/>
                <a:gd name="connsiteX160" fmla="*/ 1697153 w 2282940"/>
                <a:gd name="connsiteY160" fmla="*/ 747713 h 852488"/>
                <a:gd name="connsiteX161" fmla="*/ 1711440 w 2282940"/>
                <a:gd name="connsiteY161" fmla="*/ 750094 h 852488"/>
                <a:gd name="connsiteX162" fmla="*/ 1730490 w 2282940"/>
                <a:gd name="connsiteY162" fmla="*/ 757238 h 852488"/>
                <a:gd name="connsiteX163" fmla="*/ 1742396 w 2282940"/>
                <a:gd name="connsiteY163" fmla="*/ 759619 h 852488"/>
                <a:gd name="connsiteX164" fmla="*/ 1785259 w 2282940"/>
                <a:gd name="connsiteY164" fmla="*/ 764381 h 852488"/>
                <a:gd name="connsiteX165" fmla="*/ 1797165 w 2282940"/>
                <a:gd name="connsiteY165" fmla="*/ 766763 h 852488"/>
                <a:gd name="connsiteX166" fmla="*/ 1818596 w 2282940"/>
                <a:gd name="connsiteY166" fmla="*/ 776288 h 852488"/>
                <a:gd name="connsiteX167" fmla="*/ 1837646 w 2282940"/>
                <a:gd name="connsiteY167" fmla="*/ 788194 h 852488"/>
                <a:gd name="connsiteX168" fmla="*/ 1847171 w 2282940"/>
                <a:gd name="connsiteY168" fmla="*/ 795338 h 852488"/>
                <a:gd name="connsiteX169" fmla="*/ 1859078 w 2282940"/>
                <a:gd name="connsiteY169" fmla="*/ 797719 h 852488"/>
                <a:gd name="connsiteX170" fmla="*/ 1873365 w 2282940"/>
                <a:gd name="connsiteY170" fmla="*/ 807244 h 852488"/>
                <a:gd name="connsiteX171" fmla="*/ 1885271 w 2282940"/>
                <a:gd name="connsiteY171" fmla="*/ 816769 h 852488"/>
                <a:gd name="connsiteX172" fmla="*/ 1894796 w 2282940"/>
                <a:gd name="connsiteY172" fmla="*/ 823913 h 852488"/>
                <a:gd name="connsiteX173" fmla="*/ 1899559 w 2282940"/>
                <a:gd name="connsiteY173" fmla="*/ 831056 h 852488"/>
                <a:gd name="connsiteX174" fmla="*/ 1956709 w 2282940"/>
                <a:gd name="connsiteY174" fmla="*/ 828675 h 852488"/>
                <a:gd name="connsiteX175" fmla="*/ 1968615 w 2282940"/>
                <a:gd name="connsiteY175" fmla="*/ 826294 h 852488"/>
                <a:gd name="connsiteX176" fmla="*/ 1975759 w 2282940"/>
                <a:gd name="connsiteY176" fmla="*/ 823913 h 852488"/>
                <a:gd name="connsiteX177" fmla="*/ 1994809 w 2282940"/>
                <a:gd name="connsiteY177" fmla="*/ 819150 h 852488"/>
                <a:gd name="connsiteX178" fmla="*/ 2004334 w 2282940"/>
                <a:gd name="connsiteY178" fmla="*/ 814388 h 852488"/>
                <a:gd name="connsiteX179" fmla="*/ 2011478 w 2282940"/>
                <a:gd name="connsiteY179" fmla="*/ 812006 h 852488"/>
                <a:gd name="connsiteX180" fmla="*/ 2018621 w 2282940"/>
                <a:gd name="connsiteY180" fmla="*/ 807244 h 852488"/>
                <a:gd name="connsiteX181" fmla="*/ 2035290 w 2282940"/>
                <a:gd name="connsiteY181" fmla="*/ 802481 h 852488"/>
                <a:gd name="connsiteX182" fmla="*/ 2066246 w 2282940"/>
                <a:gd name="connsiteY182" fmla="*/ 790575 h 852488"/>
                <a:gd name="connsiteX183" fmla="*/ 2075771 w 2282940"/>
                <a:gd name="connsiteY183" fmla="*/ 783431 h 852488"/>
                <a:gd name="connsiteX184" fmla="*/ 2094821 w 2282940"/>
                <a:gd name="connsiteY184" fmla="*/ 773906 h 852488"/>
                <a:gd name="connsiteX185" fmla="*/ 2111490 w 2282940"/>
                <a:gd name="connsiteY185" fmla="*/ 766763 h 852488"/>
                <a:gd name="connsiteX186" fmla="*/ 2125778 w 2282940"/>
                <a:gd name="connsiteY186" fmla="*/ 759619 h 852488"/>
                <a:gd name="connsiteX187" fmla="*/ 2142446 w 2282940"/>
                <a:gd name="connsiteY187" fmla="*/ 754856 h 852488"/>
                <a:gd name="connsiteX188" fmla="*/ 2171021 w 2282940"/>
                <a:gd name="connsiteY188" fmla="*/ 750094 h 852488"/>
                <a:gd name="connsiteX189" fmla="*/ 2180546 w 2282940"/>
                <a:gd name="connsiteY189" fmla="*/ 747713 h 852488"/>
                <a:gd name="connsiteX190" fmla="*/ 2194834 w 2282940"/>
                <a:gd name="connsiteY190" fmla="*/ 745331 h 852488"/>
                <a:gd name="connsiteX191" fmla="*/ 2225790 w 2282940"/>
                <a:gd name="connsiteY191" fmla="*/ 740569 h 852488"/>
                <a:gd name="connsiteX192" fmla="*/ 2240078 w 2282940"/>
                <a:gd name="connsiteY192" fmla="*/ 714375 h 852488"/>
                <a:gd name="connsiteX193" fmla="*/ 2256746 w 2282940"/>
                <a:gd name="connsiteY193" fmla="*/ 683419 h 852488"/>
                <a:gd name="connsiteX194" fmla="*/ 2263890 w 2282940"/>
                <a:gd name="connsiteY194" fmla="*/ 659606 h 852488"/>
                <a:gd name="connsiteX195" fmla="*/ 2268653 w 2282940"/>
                <a:gd name="connsiteY195" fmla="*/ 642938 h 852488"/>
                <a:gd name="connsiteX196" fmla="*/ 2271034 w 2282940"/>
                <a:gd name="connsiteY196" fmla="*/ 628650 h 852488"/>
                <a:gd name="connsiteX197" fmla="*/ 2273415 w 2282940"/>
                <a:gd name="connsiteY197" fmla="*/ 616744 h 852488"/>
                <a:gd name="connsiteX198" fmla="*/ 2278178 w 2282940"/>
                <a:gd name="connsiteY198" fmla="*/ 588169 h 852488"/>
                <a:gd name="connsiteX199" fmla="*/ 2280559 w 2282940"/>
                <a:gd name="connsiteY199" fmla="*/ 561975 h 852488"/>
                <a:gd name="connsiteX200" fmla="*/ 2282940 w 2282940"/>
                <a:gd name="connsiteY200" fmla="*/ 554831 h 852488"/>
                <a:gd name="connsiteX201" fmla="*/ 2280559 w 2282940"/>
                <a:gd name="connsiteY201" fmla="*/ 542925 h 852488"/>
                <a:gd name="connsiteX202" fmla="*/ 2271034 w 2282940"/>
                <a:gd name="connsiteY202" fmla="*/ 519113 h 852488"/>
                <a:gd name="connsiteX203" fmla="*/ 2268653 w 2282940"/>
                <a:gd name="connsiteY203" fmla="*/ 504825 h 852488"/>
                <a:gd name="connsiteX204" fmla="*/ 2263890 w 2282940"/>
                <a:gd name="connsiteY204" fmla="*/ 490538 h 852488"/>
                <a:gd name="connsiteX205" fmla="*/ 2261509 w 2282940"/>
                <a:gd name="connsiteY205" fmla="*/ 459581 h 852488"/>
                <a:gd name="connsiteX206" fmla="*/ 2259128 w 2282940"/>
                <a:gd name="connsiteY206" fmla="*/ 447675 h 852488"/>
                <a:gd name="connsiteX207" fmla="*/ 2256746 w 2282940"/>
                <a:gd name="connsiteY207" fmla="*/ 428625 h 852488"/>
                <a:gd name="connsiteX208" fmla="*/ 2237696 w 2282940"/>
                <a:gd name="connsiteY208" fmla="*/ 338138 h 852488"/>
                <a:gd name="connsiteX209" fmla="*/ 2230553 w 2282940"/>
                <a:gd name="connsiteY209" fmla="*/ 333375 h 852488"/>
                <a:gd name="connsiteX210" fmla="*/ 2218646 w 2282940"/>
                <a:gd name="connsiteY210" fmla="*/ 319088 h 852488"/>
                <a:gd name="connsiteX211" fmla="*/ 2204359 w 2282940"/>
                <a:gd name="connsiteY211" fmla="*/ 311944 h 852488"/>
                <a:gd name="connsiteX212" fmla="*/ 2185309 w 2282940"/>
                <a:gd name="connsiteY212" fmla="*/ 292894 h 852488"/>
                <a:gd name="connsiteX213" fmla="*/ 2173403 w 2282940"/>
                <a:gd name="connsiteY213" fmla="*/ 278606 h 852488"/>
                <a:gd name="connsiteX214" fmla="*/ 2166259 w 2282940"/>
                <a:gd name="connsiteY214" fmla="*/ 257175 h 852488"/>
                <a:gd name="connsiteX215" fmla="*/ 2161496 w 2282940"/>
                <a:gd name="connsiteY215" fmla="*/ 240506 h 852488"/>
                <a:gd name="connsiteX216" fmla="*/ 2151971 w 2282940"/>
                <a:gd name="connsiteY216" fmla="*/ 223838 h 852488"/>
                <a:gd name="connsiteX217" fmla="*/ 2144828 w 2282940"/>
                <a:gd name="connsiteY217" fmla="*/ 200025 h 852488"/>
                <a:gd name="connsiteX218" fmla="*/ 2142446 w 2282940"/>
                <a:gd name="connsiteY218" fmla="*/ 190500 h 852488"/>
                <a:gd name="connsiteX219" fmla="*/ 2135303 w 2282940"/>
                <a:gd name="connsiteY219" fmla="*/ 180975 h 852488"/>
                <a:gd name="connsiteX220" fmla="*/ 2132921 w 2282940"/>
                <a:gd name="connsiteY220" fmla="*/ 173831 h 852488"/>
                <a:gd name="connsiteX221" fmla="*/ 2113871 w 2282940"/>
                <a:gd name="connsiteY221" fmla="*/ 152400 h 852488"/>
                <a:gd name="connsiteX222" fmla="*/ 2094821 w 2282940"/>
                <a:gd name="connsiteY222" fmla="*/ 130969 h 852488"/>
                <a:gd name="connsiteX223" fmla="*/ 2099584 w 2282940"/>
                <a:gd name="connsiteY223" fmla="*/ 121444 h 852488"/>
                <a:gd name="connsiteX224" fmla="*/ 2135303 w 2282940"/>
                <a:gd name="connsiteY224" fmla="*/ 83344 h 852488"/>
                <a:gd name="connsiteX225" fmla="*/ 2097203 w 2282940"/>
                <a:gd name="connsiteY225" fmla="*/ 59531 h 852488"/>
                <a:gd name="connsiteX226" fmla="*/ 2090059 w 2282940"/>
                <a:gd name="connsiteY226" fmla="*/ 54769 h 852488"/>
                <a:gd name="connsiteX227" fmla="*/ 2080534 w 2282940"/>
                <a:gd name="connsiteY227" fmla="*/ 52388 h 852488"/>
                <a:gd name="connsiteX228" fmla="*/ 2018621 w 2282940"/>
                <a:gd name="connsiteY228" fmla="*/ 54769 h 852488"/>
                <a:gd name="connsiteX229" fmla="*/ 2009096 w 2282940"/>
                <a:gd name="connsiteY229" fmla="*/ 57150 h 852488"/>
                <a:gd name="connsiteX230" fmla="*/ 1990046 w 2282940"/>
                <a:gd name="connsiteY230" fmla="*/ 61913 h 852488"/>
                <a:gd name="connsiteX231" fmla="*/ 1978140 w 2282940"/>
                <a:gd name="connsiteY231" fmla="*/ 66675 h 852488"/>
                <a:gd name="connsiteX232" fmla="*/ 1970996 w 2282940"/>
                <a:gd name="connsiteY232" fmla="*/ 71438 h 852488"/>
                <a:gd name="connsiteX233" fmla="*/ 1951946 w 2282940"/>
                <a:gd name="connsiteY233" fmla="*/ 78581 h 852488"/>
                <a:gd name="connsiteX234" fmla="*/ 1935278 w 2282940"/>
                <a:gd name="connsiteY234" fmla="*/ 90488 h 852488"/>
                <a:gd name="connsiteX235" fmla="*/ 1923371 w 2282940"/>
                <a:gd name="connsiteY235" fmla="*/ 97631 h 852488"/>
                <a:gd name="connsiteX236" fmla="*/ 1913846 w 2282940"/>
                <a:gd name="connsiteY236" fmla="*/ 104775 h 852488"/>
                <a:gd name="connsiteX237" fmla="*/ 1899559 w 2282940"/>
                <a:gd name="connsiteY237" fmla="*/ 114300 h 852488"/>
                <a:gd name="connsiteX238" fmla="*/ 1885271 w 2282940"/>
                <a:gd name="connsiteY238" fmla="*/ 119063 h 852488"/>
                <a:gd name="connsiteX239" fmla="*/ 1878128 w 2282940"/>
                <a:gd name="connsiteY239" fmla="*/ 121444 h 852488"/>
                <a:gd name="connsiteX240" fmla="*/ 1863840 w 2282940"/>
                <a:gd name="connsiteY240" fmla="*/ 123825 h 852488"/>
                <a:gd name="connsiteX241" fmla="*/ 1854315 w 2282940"/>
                <a:gd name="connsiteY241" fmla="*/ 126206 h 852488"/>
                <a:gd name="connsiteX242" fmla="*/ 1828121 w 2282940"/>
                <a:gd name="connsiteY242" fmla="*/ 128588 h 852488"/>
                <a:gd name="connsiteX243" fmla="*/ 1787640 w 2282940"/>
                <a:gd name="connsiteY243" fmla="*/ 133350 h 852488"/>
                <a:gd name="connsiteX244" fmla="*/ 1775734 w 2282940"/>
                <a:gd name="connsiteY244" fmla="*/ 138113 h 852488"/>
                <a:gd name="connsiteX245" fmla="*/ 1744778 w 2282940"/>
                <a:gd name="connsiteY245" fmla="*/ 142875 h 852488"/>
                <a:gd name="connsiteX246" fmla="*/ 1704296 w 2282940"/>
                <a:gd name="connsiteY246" fmla="*/ 150019 h 852488"/>
                <a:gd name="connsiteX247" fmla="*/ 1449503 w 2282940"/>
                <a:gd name="connsiteY247" fmla="*/ 152400 h 852488"/>
                <a:gd name="connsiteX248" fmla="*/ 1442359 w 2282940"/>
                <a:gd name="connsiteY248" fmla="*/ 150019 h 852488"/>
                <a:gd name="connsiteX249" fmla="*/ 1430453 w 2282940"/>
                <a:gd name="connsiteY249" fmla="*/ 147638 h 852488"/>
                <a:gd name="connsiteX250" fmla="*/ 1344728 w 2282940"/>
                <a:gd name="connsiteY250" fmla="*/ 150019 h 852488"/>
                <a:gd name="connsiteX251" fmla="*/ 1337584 w 2282940"/>
                <a:gd name="connsiteY251" fmla="*/ 152400 h 852488"/>
                <a:gd name="connsiteX252" fmla="*/ 1323296 w 2282940"/>
                <a:gd name="connsiteY252" fmla="*/ 154781 h 852488"/>
                <a:gd name="connsiteX253" fmla="*/ 1311390 w 2282940"/>
                <a:gd name="connsiteY253" fmla="*/ 157163 h 852488"/>
                <a:gd name="connsiteX254" fmla="*/ 1261384 w 2282940"/>
                <a:gd name="connsiteY254" fmla="*/ 152400 h 852488"/>
                <a:gd name="connsiteX255" fmla="*/ 1239953 w 2282940"/>
                <a:gd name="connsiteY255" fmla="*/ 150019 h 852488"/>
                <a:gd name="connsiteX256" fmla="*/ 1228046 w 2282940"/>
                <a:gd name="connsiteY256" fmla="*/ 147638 h 852488"/>
                <a:gd name="connsiteX257" fmla="*/ 1163753 w 2282940"/>
                <a:gd name="connsiteY257" fmla="*/ 140494 h 852488"/>
                <a:gd name="connsiteX258" fmla="*/ 1108984 w 2282940"/>
                <a:gd name="connsiteY258" fmla="*/ 147638 h 852488"/>
                <a:gd name="connsiteX0" fmla="*/ 1108984 w 2282940"/>
                <a:gd name="connsiteY0" fmla="*/ 147638 h 852488"/>
                <a:gd name="connsiteX1" fmla="*/ 961346 w 2282940"/>
                <a:gd name="connsiteY1" fmla="*/ 152400 h 852488"/>
                <a:gd name="connsiteX2" fmla="*/ 944678 w 2282940"/>
                <a:gd name="connsiteY2" fmla="*/ 159544 h 852488"/>
                <a:gd name="connsiteX3" fmla="*/ 930390 w 2282940"/>
                <a:gd name="connsiteY3" fmla="*/ 164306 h 852488"/>
                <a:gd name="connsiteX4" fmla="*/ 856571 w 2282940"/>
                <a:gd name="connsiteY4" fmla="*/ 166688 h 852488"/>
                <a:gd name="connsiteX5" fmla="*/ 837521 w 2282940"/>
                <a:gd name="connsiteY5" fmla="*/ 164306 h 852488"/>
                <a:gd name="connsiteX6" fmla="*/ 830378 w 2282940"/>
                <a:gd name="connsiteY6" fmla="*/ 161925 h 852488"/>
                <a:gd name="connsiteX7" fmla="*/ 797040 w 2282940"/>
                <a:gd name="connsiteY7" fmla="*/ 169069 h 852488"/>
                <a:gd name="connsiteX8" fmla="*/ 763703 w 2282940"/>
                <a:gd name="connsiteY8" fmla="*/ 164306 h 852488"/>
                <a:gd name="connsiteX9" fmla="*/ 747034 w 2282940"/>
                <a:gd name="connsiteY9" fmla="*/ 152400 h 852488"/>
                <a:gd name="connsiteX10" fmla="*/ 742271 w 2282940"/>
                <a:gd name="connsiteY10" fmla="*/ 145256 h 852488"/>
                <a:gd name="connsiteX11" fmla="*/ 727984 w 2282940"/>
                <a:gd name="connsiteY11" fmla="*/ 135731 h 852488"/>
                <a:gd name="connsiteX12" fmla="*/ 718459 w 2282940"/>
                <a:gd name="connsiteY12" fmla="*/ 130969 h 852488"/>
                <a:gd name="connsiteX13" fmla="*/ 708934 w 2282940"/>
                <a:gd name="connsiteY13" fmla="*/ 123825 h 852488"/>
                <a:gd name="connsiteX14" fmla="*/ 701790 w 2282940"/>
                <a:gd name="connsiteY14" fmla="*/ 119063 h 852488"/>
                <a:gd name="connsiteX15" fmla="*/ 687503 w 2282940"/>
                <a:gd name="connsiteY15" fmla="*/ 107156 h 852488"/>
                <a:gd name="connsiteX16" fmla="*/ 658928 w 2282940"/>
                <a:gd name="connsiteY16" fmla="*/ 92869 h 852488"/>
                <a:gd name="connsiteX17" fmla="*/ 644640 w 2282940"/>
                <a:gd name="connsiteY17" fmla="*/ 85725 h 852488"/>
                <a:gd name="connsiteX18" fmla="*/ 625590 w 2282940"/>
                <a:gd name="connsiteY18" fmla="*/ 76200 h 852488"/>
                <a:gd name="connsiteX19" fmla="*/ 616065 w 2282940"/>
                <a:gd name="connsiteY19" fmla="*/ 69056 h 852488"/>
                <a:gd name="connsiteX20" fmla="*/ 599396 w 2282940"/>
                <a:gd name="connsiteY20" fmla="*/ 61913 h 852488"/>
                <a:gd name="connsiteX21" fmla="*/ 573203 w 2282940"/>
                <a:gd name="connsiteY21" fmla="*/ 45244 h 852488"/>
                <a:gd name="connsiteX22" fmla="*/ 561296 w 2282940"/>
                <a:gd name="connsiteY22" fmla="*/ 35719 h 852488"/>
                <a:gd name="connsiteX23" fmla="*/ 549390 w 2282940"/>
                <a:gd name="connsiteY23" fmla="*/ 23813 h 852488"/>
                <a:gd name="connsiteX24" fmla="*/ 535103 w 2282940"/>
                <a:gd name="connsiteY24" fmla="*/ 11906 h 852488"/>
                <a:gd name="connsiteX25" fmla="*/ 525578 w 2282940"/>
                <a:gd name="connsiteY25" fmla="*/ 4763 h 852488"/>
                <a:gd name="connsiteX26" fmla="*/ 511290 w 2282940"/>
                <a:gd name="connsiteY26" fmla="*/ 0 h 852488"/>
                <a:gd name="connsiteX27" fmla="*/ 463665 w 2282940"/>
                <a:gd name="connsiteY27" fmla="*/ 7144 h 852488"/>
                <a:gd name="connsiteX28" fmla="*/ 456521 w 2282940"/>
                <a:gd name="connsiteY28" fmla="*/ 11906 h 852488"/>
                <a:gd name="connsiteX29" fmla="*/ 451759 w 2282940"/>
                <a:gd name="connsiteY29" fmla="*/ 19050 h 852488"/>
                <a:gd name="connsiteX30" fmla="*/ 418421 w 2282940"/>
                <a:gd name="connsiteY30" fmla="*/ 21431 h 852488"/>
                <a:gd name="connsiteX31" fmla="*/ 411278 w 2282940"/>
                <a:gd name="connsiteY31" fmla="*/ 19050 h 852488"/>
                <a:gd name="connsiteX32" fmla="*/ 401753 w 2282940"/>
                <a:gd name="connsiteY32" fmla="*/ 14288 h 852488"/>
                <a:gd name="connsiteX33" fmla="*/ 385084 w 2282940"/>
                <a:gd name="connsiteY33" fmla="*/ 11906 h 852488"/>
                <a:gd name="connsiteX34" fmla="*/ 375559 w 2282940"/>
                <a:gd name="connsiteY34" fmla="*/ 7144 h 852488"/>
                <a:gd name="connsiteX35" fmla="*/ 358890 w 2282940"/>
                <a:gd name="connsiteY35" fmla="*/ 2381 h 852488"/>
                <a:gd name="connsiteX36" fmla="*/ 351746 w 2282940"/>
                <a:gd name="connsiteY36" fmla="*/ 0 h 852488"/>
                <a:gd name="connsiteX37" fmla="*/ 308884 w 2282940"/>
                <a:gd name="connsiteY37" fmla="*/ 4763 h 852488"/>
                <a:gd name="connsiteX38" fmla="*/ 304121 w 2282940"/>
                <a:gd name="connsiteY38" fmla="*/ 11906 h 852488"/>
                <a:gd name="connsiteX39" fmla="*/ 289834 w 2282940"/>
                <a:gd name="connsiteY39" fmla="*/ 23813 h 852488"/>
                <a:gd name="connsiteX40" fmla="*/ 285071 w 2282940"/>
                <a:gd name="connsiteY40" fmla="*/ 30956 h 852488"/>
                <a:gd name="connsiteX41" fmla="*/ 256496 w 2282940"/>
                <a:gd name="connsiteY41" fmla="*/ 57150 h 852488"/>
                <a:gd name="connsiteX42" fmla="*/ 249353 w 2282940"/>
                <a:gd name="connsiteY42" fmla="*/ 59531 h 852488"/>
                <a:gd name="connsiteX43" fmla="*/ 237446 w 2282940"/>
                <a:gd name="connsiteY43" fmla="*/ 69056 h 852488"/>
                <a:gd name="connsiteX44" fmla="*/ 230303 w 2282940"/>
                <a:gd name="connsiteY44" fmla="*/ 73819 h 852488"/>
                <a:gd name="connsiteX45" fmla="*/ 187440 w 2282940"/>
                <a:gd name="connsiteY45" fmla="*/ 78581 h 852488"/>
                <a:gd name="connsiteX46" fmla="*/ 149340 w 2282940"/>
                <a:gd name="connsiteY46" fmla="*/ 83344 h 852488"/>
                <a:gd name="connsiteX47" fmla="*/ 135053 w 2282940"/>
                <a:gd name="connsiteY47" fmla="*/ 88106 h 852488"/>
                <a:gd name="connsiteX48" fmla="*/ 120765 w 2282940"/>
                <a:gd name="connsiteY48" fmla="*/ 95250 h 852488"/>
                <a:gd name="connsiteX49" fmla="*/ 116003 w 2282940"/>
                <a:gd name="connsiteY49" fmla="*/ 104775 h 852488"/>
                <a:gd name="connsiteX50" fmla="*/ 108859 w 2282940"/>
                <a:gd name="connsiteY50" fmla="*/ 107156 h 852488"/>
                <a:gd name="connsiteX51" fmla="*/ 101715 w 2282940"/>
                <a:gd name="connsiteY51" fmla="*/ 111919 h 852488"/>
                <a:gd name="connsiteX52" fmla="*/ 94571 w 2282940"/>
                <a:gd name="connsiteY52" fmla="*/ 121444 h 852488"/>
                <a:gd name="connsiteX53" fmla="*/ 87428 w 2282940"/>
                <a:gd name="connsiteY53" fmla="*/ 128588 h 852488"/>
                <a:gd name="connsiteX54" fmla="*/ 77903 w 2282940"/>
                <a:gd name="connsiteY54" fmla="*/ 142875 h 852488"/>
                <a:gd name="connsiteX55" fmla="*/ 73140 w 2282940"/>
                <a:gd name="connsiteY55" fmla="*/ 150019 h 852488"/>
                <a:gd name="connsiteX56" fmla="*/ 68378 w 2282940"/>
                <a:gd name="connsiteY56" fmla="*/ 157163 h 852488"/>
                <a:gd name="connsiteX57" fmla="*/ 61234 w 2282940"/>
                <a:gd name="connsiteY57" fmla="*/ 171450 h 852488"/>
                <a:gd name="connsiteX58" fmla="*/ 58853 w 2282940"/>
                <a:gd name="connsiteY58" fmla="*/ 178594 h 852488"/>
                <a:gd name="connsiteX59" fmla="*/ 49328 w 2282940"/>
                <a:gd name="connsiteY59" fmla="*/ 192881 h 852488"/>
                <a:gd name="connsiteX60" fmla="*/ 44565 w 2282940"/>
                <a:gd name="connsiteY60" fmla="*/ 202406 h 852488"/>
                <a:gd name="connsiteX61" fmla="*/ 39803 w 2282940"/>
                <a:gd name="connsiteY61" fmla="*/ 223838 h 852488"/>
                <a:gd name="connsiteX62" fmla="*/ 37421 w 2282940"/>
                <a:gd name="connsiteY62" fmla="*/ 266700 h 852488"/>
                <a:gd name="connsiteX63" fmla="*/ 1703 w 2282940"/>
                <a:gd name="connsiteY63" fmla="*/ 345281 h 852488"/>
                <a:gd name="connsiteX64" fmla="*/ 6465 w 2282940"/>
                <a:gd name="connsiteY64" fmla="*/ 366713 h 852488"/>
                <a:gd name="connsiteX65" fmla="*/ 11228 w 2282940"/>
                <a:gd name="connsiteY65" fmla="*/ 381000 h 852488"/>
                <a:gd name="connsiteX66" fmla="*/ 13609 w 2282940"/>
                <a:gd name="connsiteY66" fmla="*/ 402431 h 852488"/>
                <a:gd name="connsiteX67" fmla="*/ 18371 w 2282940"/>
                <a:gd name="connsiteY67" fmla="*/ 414338 h 852488"/>
                <a:gd name="connsiteX68" fmla="*/ 20753 w 2282940"/>
                <a:gd name="connsiteY68" fmla="*/ 450056 h 852488"/>
                <a:gd name="connsiteX69" fmla="*/ 23134 w 2282940"/>
                <a:gd name="connsiteY69" fmla="*/ 619125 h 852488"/>
                <a:gd name="connsiteX70" fmla="*/ 30278 w 2282940"/>
                <a:gd name="connsiteY70" fmla="*/ 659606 h 852488"/>
                <a:gd name="connsiteX71" fmla="*/ 37421 w 2282940"/>
                <a:gd name="connsiteY71" fmla="*/ 678656 h 852488"/>
                <a:gd name="connsiteX72" fmla="*/ 46946 w 2282940"/>
                <a:gd name="connsiteY72" fmla="*/ 690563 h 852488"/>
                <a:gd name="connsiteX73" fmla="*/ 82665 w 2282940"/>
                <a:gd name="connsiteY73" fmla="*/ 692944 h 852488"/>
                <a:gd name="connsiteX74" fmla="*/ 89809 w 2282940"/>
                <a:gd name="connsiteY74" fmla="*/ 695325 h 852488"/>
                <a:gd name="connsiteX75" fmla="*/ 99334 w 2282940"/>
                <a:gd name="connsiteY75" fmla="*/ 700088 h 852488"/>
                <a:gd name="connsiteX76" fmla="*/ 118384 w 2282940"/>
                <a:gd name="connsiteY76" fmla="*/ 707231 h 852488"/>
                <a:gd name="connsiteX77" fmla="*/ 125528 w 2282940"/>
                <a:gd name="connsiteY77" fmla="*/ 714375 h 852488"/>
                <a:gd name="connsiteX78" fmla="*/ 137434 w 2282940"/>
                <a:gd name="connsiteY78" fmla="*/ 723900 h 852488"/>
                <a:gd name="connsiteX79" fmla="*/ 144578 w 2282940"/>
                <a:gd name="connsiteY79" fmla="*/ 733425 h 852488"/>
                <a:gd name="connsiteX80" fmla="*/ 146959 w 2282940"/>
                <a:gd name="connsiteY80" fmla="*/ 740569 h 852488"/>
                <a:gd name="connsiteX81" fmla="*/ 154103 w 2282940"/>
                <a:gd name="connsiteY81" fmla="*/ 745331 h 852488"/>
                <a:gd name="connsiteX82" fmla="*/ 185059 w 2282940"/>
                <a:gd name="connsiteY82" fmla="*/ 750094 h 852488"/>
                <a:gd name="connsiteX83" fmla="*/ 208871 w 2282940"/>
                <a:gd name="connsiteY83" fmla="*/ 757238 h 852488"/>
                <a:gd name="connsiteX84" fmla="*/ 227921 w 2282940"/>
                <a:gd name="connsiteY84" fmla="*/ 759619 h 852488"/>
                <a:gd name="connsiteX85" fmla="*/ 244590 w 2282940"/>
                <a:gd name="connsiteY85" fmla="*/ 762000 h 852488"/>
                <a:gd name="connsiteX86" fmla="*/ 275546 w 2282940"/>
                <a:gd name="connsiteY86" fmla="*/ 764381 h 852488"/>
                <a:gd name="connsiteX87" fmla="*/ 332696 w 2282940"/>
                <a:gd name="connsiteY87" fmla="*/ 771525 h 852488"/>
                <a:gd name="connsiteX88" fmla="*/ 385084 w 2282940"/>
                <a:gd name="connsiteY88" fmla="*/ 769144 h 852488"/>
                <a:gd name="connsiteX89" fmla="*/ 394609 w 2282940"/>
                <a:gd name="connsiteY89" fmla="*/ 766763 h 852488"/>
                <a:gd name="connsiteX90" fmla="*/ 418421 w 2282940"/>
                <a:gd name="connsiteY90" fmla="*/ 750094 h 852488"/>
                <a:gd name="connsiteX91" fmla="*/ 442234 w 2282940"/>
                <a:gd name="connsiteY91" fmla="*/ 735806 h 852488"/>
                <a:gd name="connsiteX92" fmla="*/ 449378 w 2282940"/>
                <a:gd name="connsiteY92" fmla="*/ 733425 h 852488"/>
                <a:gd name="connsiteX93" fmla="*/ 463665 w 2282940"/>
                <a:gd name="connsiteY93" fmla="*/ 726281 h 852488"/>
                <a:gd name="connsiteX94" fmla="*/ 480334 w 2282940"/>
                <a:gd name="connsiteY94" fmla="*/ 719138 h 852488"/>
                <a:gd name="connsiteX95" fmla="*/ 487478 w 2282940"/>
                <a:gd name="connsiteY95" fmla="*/ 714375 h 852488"/>
                <a:gd name="connsiteX96" fmla="*/ 497003 w 2282940"/>
                <a:gd name="connsiteY96" fmla="*/ 711994 h 852488"/>
                <a:gd name="connsiteX97" fmla="*/ 525578 w 2282940"/>
                <a:gd name="connsiteY97" fmla="*/ 707231 h 852488"/>
                <a:gd name="connsiteX98" fmla="*/ 649403 w 2282940"/>
                <a:gd name="connsiteY98" fmla="*/ 704850 h 852488"/>
                <a:gd name="connsiteX99" fmla="*/ 658928 w 2282940"/>
                <a:gd name="connsiteY99" fmla="*/ 707231 h 852488"/>
                <a:gd name="connsiteX100" fmla="*/ 699409 w 2282940"/>
                <a:gd name="connsiteY100" fmla="*/ 709613 h 852488"/>
                <a:gd name="connsiteX101" fmla="*/ 732746 w 2282940"/>
                <a:gd name="connsiteY101" fmla="*/ 711994 h 852488"/>
                <a:gd name="connsiteX102" fmla="*/ 768465 w 2282940"/>
                <a:gd name="connsiteY102" fmla="*/ 716756 h 852488"/>
                <a:gd name="connsiteX103" fmla="*/ 782753 w 2282940"/>
                <a:gd name="connsiteY103" fmla="*/ 719138 h 852488"/>
                <a:gd name="connsiteX104" fmla="*/ 830378 w 2282940"/>
                <a:gd name="connsiteY104" fmla="*/ 728663 h 852488"/>
                <a:gd name="connsiteX105" fmla="*/ 842284 w 2282940"/>
                <a:gd name="connsiteY105" fmla="*/ 733425 h 852488"/>
                <a:gd name="connsiteX106" fmla="*/ 861334 w 2282940"/>
                <a:gd name="connsiteY106" fmla="*/ 738188 h 852488"/>
                <a:gd name="connsiteX107" fmla="*/ 875621 w 2282940"/>
                <a:gd name="connsiteY107" fmla="*/ 747713 h 852488"/>
                <a:gd name="connsiteX108" fmla="*/ 882765 w 2282940"/>
                <a:gd name="connsiteY108" fmla="*/ 750094 h 852488"/>
                <a:gd name="connsiteX109" fmla="*/ 899434 w 2282940"/>
                <a:gd name="connsiteY109" fmla="*/ 754856 h 852488"/>
                <a:gd name="connsiteX110" fmla="*/ 920865 w 2282940"/>
                <a:gd name="connsiteY110" fmla="*/ 766763 h 852488"/>
                <a:gd name="connsiteX111" fmla="*/ 947059 w 2282940"/>
                <a:gd name="connsiteY111" fmla="*/ 783431 h 852488"/>
                <a:gd name="connsiteX112" fmla="*/ 968490 w 2282940"/>
                <a:gd name="connsiteY112" fmla="*/ 790575 h 852488"/>
                <a:gd name="connsiteX113" fmla="*/ 975634 w 2282940"/>
                <a:gd name="connsiteY113" fmla="*/ 797719 h 852488"/>
                <a:gd name="connsiteX114" fmla="*/ 994684 w 2282940"/>
                <a:gd name="connsiteY114" fmla="*/ 812006 h 852488"/>
                <a:gd name="connsiteX115" fmla="*/ 1001828 w 2282940"/>
                <a:gd name="connsiteY115" fmla="*/ 821531 h 852488"/>
                <a:gd name="connsiteX116" fmla="*/ 1011353 w 2282940"/>
                <a:gd name="connsiteY116" fmla="*/ 831056 h 852488"/>
                <a:gd name="connsiteX117" fmla="*/ 1028021 w 2282940"/>
                <a:gd name="connsiteY117" fmla="*/ 852488 h 852488"/>
                <a:gd name="connsiteX118" fmla="*/ 1099459 w 2282940"/>
                <a:gd name="connsiteY118" fmla="*/ 850106 h 852488"/>
                <a:gd name="connsiteX119" fmla="*/ 1113746 w 2282940"/>
                <a:gd name="connsiteY119" fmla="*/ 835819 h 852488"/>
                <a:gd name="connsiteX120" fmla="*/ 1120890 w 2282940"/>
                <a:gd name="connsiteY120" fmla="*/ 833438 h 852488"/>
                <a:gd name="connsiteX121" fmla="*/ 1125653 w 2282940"/>
                <a:gd name="connsiteY121" fmla="*/ 826294 h 852488"/>
                <a:gd name="connsiteX122" fmla="*/ 1137559 w 2282940"/>
                <a:gd name="connsiteY122" fmla="*/ 823913 h 852488"/>
                <a:gd name="connsiteX123" fmla="*/ 1144703 w 2282940"/>
                <a:gd name="connsiteY123" fmla="*/ 821531 h 852488"/>
                <a:gd name="connsiteX124" fmla="*/ 1218521 w 2282940"/>
                <a:gd name="connsiteY124" fmla="*/ 821531 h 852488"/>
                <a:gd name="connsiteX125" fmla="*/ 1228046 w 2282940"/>
                <a:gd name="connsiteY125" fmla="*/ 819150 h 852488"/>
                <a:gd name="connsiteX126" fmla="*/ 1232809 w 2282940"/>
                <a:gd name="connsiteY126" fmla="*/ 812006 h 852488"/>
                <a:gd name="connsiteX127" fmla="*/ 1239953 w 2282940"/>
                <a:gd name="connsiteY127" fmla="*/ 809625 h 852488"/>
                <a:gd name="connsiteX128" fmla="*/ 1247096 w 2282940"/>
                <a:gd name="connsiteY128" fmla="*/ 804863 h 852488"/>
                <a:gd name="connsiteX129" fmla="*/ 1249478 w 2282940"/>
                <a:gd name="connsiteY129" fmla="*/ 797719 h 852488"/>
                <a:gd name="connsiteX130" fmla="*/ 1263765 w 2282940"/>
                <a:gd name="connsiteY130" fmla="*/ 792956 h 852488"/>
                <a:gd name="connsiteX131" fmla="*/ 1266146 w 2282940"/>
                <a:gd name="connsiteY131" fmla="*/ 785813 h 852488"/>
                <a:gd name="connsiteX132" fmla="*/ 1273290 w 2282940"/>
                <a:gd name="connsiteY132" fmla="*/ 783431 h 852488"/>
                <a:gd name="connsiteX133" fmla="*/ 1282815 w 2282940"/>
                <a:gd name="connsiteY133" fmla="*/ 778669 h 852488"/>
                <a:gd name="connsiteX134" fmla="*/ 1292340 w 2282940"/>
                <a:gd name="connsiteY134" fmla="*/ 769144 h 852488"/>
                <a:gd name="connsiteX135" fmla="*/ 1299484 w 2282940"/>
                <a:gd name="connsiteY135" fmla="*/ 766763 h 852488"/>
                <a:gd name="connsiteX136" fmla="*/ 1320915 w 2282940"/>
                <a:gd name="connsiteY136" fmla="*/ 754856 h 852488"/>
                <a:gd name="connsiteX137" fmla="*/ 1337584 w 2282940"/>
                <a:gd name="connsiteY137" fmla="*/ 750094 h 852488"/>
                <a:gd name="connsiteX138" fmla="*/ 1344728 w 2282940"/>
                <a:gd name="connsiteY138" fmla="*/ 745331 h 852488"/>
                <a:gd name="connsiteX139" fmla="*/ 1351871 w 2282940"/>
                <a:gd name="connsiteY139" fmla="*/ 742950 h 852488"/>
                <a:gd name="connsiteX140" fmla="*/ 1385209 w 2282940"/>
                <a:gd name="connsiteY140" fmla="*/ 738188 h 852488"/>
                <a:gd name="connsiteX141" fmla="*/ 1394734 w 2282940"/>
                <a:gd name="connsiteY141" fmla="*/ 735806 h 852488"/>
                <a:gd name="connsiteX142" fmla="*/ 1420928 w 2282940"/>
                <a:gd name="connsiteY142" fmla="*/ 728663 h 852488"/>
                <a:gd name="connsiteX143" fmla="*/ 1459028 w 2282940"/>
                <a:gd name="connsiteY143" fmla="*/ 726281 h 852488"/>
                <a:gd name="connsiteX144" fmla="*/ 1485221 w 2282940"/>
                <a:gd name="connsiteY144" fmla="*/ 728663 h 852488"/>
                <a:gd name="connsiteX145" fmla="*/ 1492365 w 2282940"/>
                <a:gd name="connsiteY145" fmla="*/ 731044 h 852488"/>
                <a:gd name="connsiteX146" fmla="*/ 1530465 w 2282940"/>
                <a:gd name="connsiteY146" fmla="*/ 728663 h 852488"/>
                <a:gd name="connsiteX147" fmla="*/ 1549515 w 2282940"/>
                <a:gd name="connsiteY147" fmla="*/ 723900 h 852488"/>
                <a:gd name="connsiteX148" fmla="*/ 1559040 w 2282940"/>
                <a:gd name="connsiteY148" fmla="*/ 719138 h 852488"/>
                <a:gd name="connsiteX149" fmla="*/ 1568565 w 2282940"/>
                <a:gd name="connsiteY149" fmla="*/ 716756 h 852488"/>
                <a:gd name="connsiteX150" fmla="*/ 1575709 w 2282940"/>
                <a:gd name="connsiteY150" fmla="*/ 714375 h 852488"/>
                <a:gd name="connsiteX151" fmla="*/ 1597140 w 2282940"/>
                <a:gd name="connsiteY151" fmla="*/ 704850 h 852488"/>
                <a:gd name="connsiteX152" fmla="*/ 1611428 w 2282940"/>
                <a:gd name="connsiteY152" fmla="*/ 700088 h 852488"/>
                <a:gd name="connsiteX153" fmla="*/ 1618571 w 2282940"/>
                <a:gd name="connsiteY153" fmla="*/ 702469 h 852488"/>
                <a:gd name="connsiteX154" fmla="*/ 1630478 w 2282940"/>
                <a:gd name="connsiteY154" fmla="*/ 716756 h 852488"/>
                <a:gd name="connsiteX155" fmla="*/ 1637621 w 2282940"/>
                <a:gd name="connsiteY155" fmla="*/ 723900 h 852488"/>
                <a:gd name="connsiteX156" fmla="*/ 1651909 w 2282940"/>
                <a:gd name="connsiteY156" fmla="*/ 733425 h 852488"/>
                <a:gd name="connsiteX157" fmla="*/ 1659053 w 2282940"/>
                <a:gd name="connsiteY157" fmla="*/ 740569 h 852488"/>
                <a:gd name="connsiteX158" fmla="*/ 1680484 w 2282940"/>
                <a:gd name="connsiteY158" fmla="*/ 742950 h 852488"/>
                <a:gd name="connsiteX159" fmla="*/ 1690009 w 2282940"/>
                <a:gd name="connsiteY159" fmla="*/ 745331 h 852488"/>
                <a:gd name="connsiteX160" fmla="*/ 1697153 w 2282940"/>
                <a:gd name="connsiteY160" fmla="*/ 747713 h 852488"/>
                <a:gd name="connsiteX161" fmla="*/ 1711440 w 2282940"/>
                <a:gd name="connsiteY161" fmla="*/ 750094 h 852488"/>
                <a:gd name="connsiteX162" fmla="*/ 1730490 w 2282940"/>
                <a:gd name="connsiteY162" fmla="*/ 757238 h 852488"/>
                <a:gd name="connsiteX163" fmla="*/ 1742396 w 2282940"/>
                <a:gd name="connsiteY163" fmla="*/ 759619 h 852488"/>
                <a:gd name="connsiteX164" fmla="*/ 1785259 w 2282940"/>
                <a:gd name="connsiteY164" fmla="*/ 764381 h 852488"/>
                <a:gd name="connsiteX165" fmla="*/ 1797165 w 2282940"/>
                <a:gd name="connsiteY165" fmla="*/ 766763 h 852488"/>
                <a:gd name="connsiteX166" fmla="*/ 1818596 w 2282940"/>
                <a:gd name="connsiteY166" fmla="*/ 776288 h 852488"/>
                <a:gd name="connsiteX167" fmla="*/ 1837646 w 2282940"/>
                <a:gd name="connsiteY167" fmla="*/ 788194 h 852488"/>
                <a:gd name="connsiteX168" fmla="*/ 1847171 w 2282940"/>
                <a:gd name="connsiteY168" fmla="*/ 795338 h 852488"/>
                <a:gd name="connsiteX169" fmla="*/ 1859078 w 2282940"/>
                <a:gd name="connsiteY169" fmla="*/ 797719 h 852488"/>
                <a:gd name="connsiteX170" fmla="*/ 1873365 w 2282940"/>
                <a:gd name="connsiteY170" fmla="*/ 807244 h 852488"/>
                <a:gd name="connsiteX171" fmla="*/ 1885271 w 2282940"/>
                <a:gd name="connsiteY171" fmla="*/ 816769 h 852488"/>
                <a:gd name="connsiteX172" fmla="*/ 1894796 w 2282940"/>
                <a:gd name="connsiteY172" fmla="*/ 823913 h 852488"/>
                <a:gd name="connsiteX173" fmla="*/ 1899559 w 2282940"/>
                <a:gd name="connsiteY173" fmla="*/ 831056 h 852488"/>
                <a:gd name="connsiteX174" fmla="*/ 1956709 w 2282940"/>
                <a:gd name="connsiteY174" fmla="*/ 828675 h 852488"/>
                <a:gd name="connsiteX175" fmla="*/ 1968615 w 2282940"/>
                <a:gd name="connsiteY175" fmla="*/ 826294 h 852488"/>
                <a:gd name="connsiteX176" fmla="*/ 1975759 w 2282940"/>
                <a:gd name="connsiteY176" fmla="*/ 823913 h 852488"/>
                <a:gd name="connsiteX177" fmla="*/ 1994809 w 2282940"/>
                <a:gd name="connsiteY177" fmla="*/ 819150 h 852488"/>
                <a:gd name="connsiteX178" fmla="*/ 2004334 w 2282940"/>
                <a:gd name="connsiteY178" fmla="*/ 814388 h 852488"/>
                <a:gd name="connsiteX179" fmla="*/ 2011478 w 2282940"/>
                <a:gd name="connsiteY179" fmla="*/ 812006 h 852488"/>
                <a:gd name="connsiteX180" fmla="*/ 2018621 w 2282940"/>
                <a:gd name="connsiteY180" fmla="*/ 807244 h 852488"/>
                <a:gd name="connsiteX181" fmla="*/ 2035290 w 2282940"/>
                <a:gd name="connsiteY181" fmla="*/ 802481 h 852488"/>
                <a:gd name="connsiteX182" fmla="*/ 2066246 w 2282940"/>
                <a:gd name="connsiteY182" fmla="*/ 790575 h 852488"/>
                <a:gd name="connsiteX183" fmla="*/ 2075771 w 2282940"/>
                <a:gd name="connsiteY183" fmla="*/ 783431 h 852488"/>
                <a:gd name="connsiteX184" fmla="*/ 2094821 w 2282940"/>
                <a:gd name="connsiteY184" fmla="*/ 773906 h 852488"/>
                <a:gd name="connsiteX185" fmla="*/ 2111490 w 2282940"/>
                <a:gd name="connsiteY185" fmla="*/ 766763 h 852488"/>
                <a:gd name="connsiteX186" fmla="*/ 2125778 w 2282940"/>
                <a:gd name="connsiteY186" fmla="*/ 759619 h 852488"/>
                <a:gd name="connsiteX187" fmla="*/ 2142446 w 2282940"/>
                <a:gd name="connsiteY187" fmla="*/ 754856 h 852488"/>
                <a:gd name="connsiteX188" fmla="*/ 2171021 w 2282940"/>
                <a:gd name="connsiteY188" fmla="*/ 750094 h 852488"/>
                <a:gd name="connsiteX189" fmla="*/ 2180546 w 2282940"/>
                <a:gd name="connsiteY189" fmla="*/ 747713 h 852488"/>
                <a:gd name="connsiteX190" fmla="*/ 2194834 w 2282940"/>
                <a:gd name="connsiteY190" fmla="*/ 745331 h 852488"/>
                <a:gd name="connsiteX191" fmla="*/ 2225790 w 2282940"/>
                <a:gd name="connsiteY191" fmla="*/ 740569 h 852488"/>
                <a:gd name="connsiteX192" fmla="*/ 2240078 w 2282940"/>
                <a:gd name="connsiteY192" fmla="*/ 714375 h 852488"/>
                <a:gd name="connsiteX193" fmla="*/ 2256746 w 2282940"/>
                <a:gd name="connsiteY193" fmla="*/ 683419 h 852488"/>
                <a:gd name="connsiteX194" fmla="*/ 2263890 w 2282940"/>
                <a:gd name="connsiteY194" fmla="*/ 659606 h 852488"/>
                <a:gd name="connsiteX195" fmla="*/ 2268653 w 2282940"/>
                <a:gd name="connsiteY195" fmla="*/ 642938 h 852488"/>
                <a:gd name="connsiteX196" fmla="*/ 2271034 w 2282940"/>
                <a:gd name="connsiteY196" fmla="*/ 628650 h 852488"/>
                <a:gd name="connsiteX197" fmla="*/ 2273415 w 2282940"/>
                <a:gd name="connsiteY197" fmla="*/ 616744 h 852488"/>
                <a:gd name="connsiteX198" fmla="*/ 2278178 w 2282940"/>
                <a:gd name="connsiteY198" fmla="*/ 588169 h 852488"/>
                <a:gd name="connsiteX199" fmla="*/ 2280559 w 2282940"/>
                <a:gd name="connsiteY199" fmla="*/ 561975 h 852488"/>
                <a:gd name="connsiteX200" fmla="*/ 2282940 w 2282940"/>
                <a:gd name="connsiteY200" fmla="*/ 554831 h 852488"/>
                <a:gd name="connsiteX201" fmla="*/ 2280559 w 2282940"/>
                <a:gd name="connsiteY201" fmla="*/ 542925 h 852488"/>
                <a:gd name="connsiteX202" fmla="*/ 2271034 w 2282940"/>
                <a:gd name="connsiteY202" fmla="*/ 519113 h 852488"/>
                <a:gd name="connsiteX203" fmla="*/ 2268653 w 2282940"/>
                <a:gd name="connsiteY203" fmla="*/ 504825 h 852488"/>
                <a:gd name="connsiteX204" fmla="*/ 2263890 w 2282940"/>
                <a:gd name="connsiteY204" fmla="*/ 490538 h 852488"/>
                <a:gd name="connsiteX205" fmla="*/ 2261509 w 2282940"/>
                <a:gd name="connsiteY205" fmla="*/ 459581 h 852488"/>
                <a:gd name="connsiteX206" fmla="*/ 2259128 w 2282940"/>
                <a:gd name="connsiteY206" fmla="*/ 447675 h 852488"/>
                <a:gd name="connsiteX207" fmla="*/ 2256746 w 2282940"/>
                <a:gd name="connsiteY207" fmla="*/ 428625 h 852488"/>
                <a:gd name="connsiteX208" fmla="*/ 2237696 w 2282940"/>
                <a:gd name="connsiteY208" fmla="*/ 338138 h 852488"/>
                <a:gd name="connsiteX209" fmla="*/ 2230553 w 2282940"/>
                <a:gd name="connsiteY209" fmla="*/ 333375 h 852488"/>
                <a:gd name="connsiteX210" fmla="*/ 2218646 w 2282940"/>
                <a:gd name="connsiteY210" fmla="*/ 319088 h 852488"/>
                <a:gd name="connsiteX211" fmla="*/ 2204359 w 2282940"/>
                <a:gd name="connsiteY211" fmla="*/ 311944 h 852488"/>
                <a:gd name="connsiteX212" fmla="*/ 2185309 w 2282940"/>
                <a:gd name="connsiteY212" fmla="*/ 292894 h 852488"/>
                <a:gd name="connsiteX213" fmla="*/ 2173403 w 2282940"/>
                <a:gd name="connsiteY213" fmla="*/ 278606 h 852488"/>
                <a:gd name="connsiteX214" fmla="*/ 2166259 w 2282940"/>
                <a:gd name="connsiteY214" fmla="*/ 257175 h 852488"/>
                <a:gd name="connsiteX215" fmla="*/ 2161496 w 2282940"/>
                <a:gd name="connsiteY215" fmla="*/ 240506 h 852488"/>
                <a:gd name="connsiteX216" fmla="*/ 2151971 w 2282940"/>
                <a:gd name="connsiteY216" fmla="*/ 223838 h 852488"/>
                <a:gd name="connsiteX217" fmla="*/ 2144828 w 2282940"/>
                <a:gd name="connsiteY217" fmla="*/ 200025 h 852488"/>
                <a:gd name="connsiteX218" fmla="*/ 2142446 w 2282940"/>
                <a:gd name="connsiteY218" fmla="*/ 190500 h 852488"/>
                <a:gd name="connsiteX219" fmla="*/ 2135303 w 2282940"/>
                <a:gd name="connsiteY219" fmla="*/ 180975 h 852488"/>
                <a:gd name="connsiteX220" fmla="*/ 2132921 w 2282940"/>
                <a:gd name="connsiteY220" fmla="*/ 173831 h 852488"/>
                <a:gd name="connsiteX221" fmla="*/ 2113871 w 2282940"/>
                <a:gd name="connsiteY221" fmla="*/ 152400 h 852488"/>
                <a:gd name="connsiteX222" fmla="*/ 2094821 w 2282940"/>
                <a:gd name="connsiteY222" fmla="*/ 130969 h 852488"/>
                <a:gd name="connsiteX223" fmla="*/ 2099584 w 2282940"/>
                <a:gd name="connsiteY223" fmla="*/ 121444 h 852488"/>
                <a:gd name="connsiteX224" fmla="*/ 2097203 w 2282940"/>
                <a:gd name="connsiteY224" fmla="*/ 59531 h 852488"/>
                <a:gd name="connsiteX225" fmla="*/ 2090059 w 2282940"/>
                <a:gd name="connsiteY225" fmla="*/ 54769 h 852488"/>
                <a:gd name="connsiteX226" fmla="*/ 2080534 w 2282940"/>
                <a:gd name="connsiteY226" fmla="*/ 52388 h 852488"/>
                <a:gd name="connsiteX227" fmla="*/ 2018621 w 2282940"/>
                <a:gd name="connsiteY227" fmla="*/ 54769 h 852488"/>
                <a:gd name="connsiteX228" fmla="*/ 2009096 w 2282940"/>
                <a:gd name="connsiteY228" fmla="*/ 57150 h 852488"/>
                <a:gd name="connsiteX229" fmla="*/ 1990046 w 2282940"/>
                <a:gd name="connsiteY229" fmla="*/ 61913 h 852488"/>
                <a:gd name="connsiteX230" fmla="*/ 1978140 w 2282940"/>
                <a:gd name="connsiteY230" fmla="*/ 66675 h 852488"/>
                <a:gd name="connsiteX231" fmla="*/ 1970996 w 2282940"/>
                <a:gd name="connsiteY231" fmla="*/ 71438 h 852488"/>
                <a:gd name="connsiteX232" fmla="*/ 1951946 w 2282940"/>
                <a:gd name="connsiteY232" fmla="*/ 78581 h 852488"/>
                <a:gd name="connsiteX233" fmla="*/ 1935278 w 2282940"/>
                <a:gd name="connsiteY233" fmla="*/ 90488 h 852488"/>
                <a:gd name="connsiteX234" fmla="*/ 1923371 w 2282940"/>
                <a:gd name="connsiteY234" fmla="*/ 97631 h 852488"/>
                <a:gd name="connsiteX235" fmla="*/ 1913846 w 2282940"/>
                <a:gd name="connsiteY235" fmla="*/ 104775 h 852488"/>
                <a:gd name="connsiteX236" fmla="*/ 1899559 w 2282940"/>
                <a:gd name="connsiteY236" fmla="*/ 114300 h 852488"/>
                <a:gd name="connsiteX237" fmla="*/ 1885271 w 2282940"/>
                <a:gd name="connsiteY237" fmla="*/ 119063 h 852488"/>
                <a:gd name="connsiteX238" fmla="*/ 1878128 w 2282940"/>
                <a:gd name="connsiteY238" fmla="*/ 121444 h 852488"/>
                <a:gd name="connsiteX239" fmla="*/ 1863840 w 2282940"/>
                <a:gd name="connsiteY239" fmla="*/ 123825 h 852488"/>
                <a:gd name="connsiteX240" fmla="*/ 1854315 w 2282940"/>
                <a:gd name="connsiteY240" fmla="*/ 126206 h 852488"/>
                <a:gd name="connsiteX241" fmla="*/ 1828121 w 2282940"/>
                <a:gd name="connsiteY241" fmla="*/ 128588 h 852488"/>
                <a:gd name="connsiteX242" fmla="*/ 1787640 w 2282940"/>
                <a:gd name="connsiteY242" fmla="*/ 133350 h 852488"/>
                <a:gd name="connsiteX243" fmla="*/ 1775734 w 2282940"/>
                <a:gd name="connsiteY243" fmla="*/ 138113 h 852488"/>
                <a:gd name="connsiteX244" fmla="*/ 1744778 w 2282940"/>
                <a:gd name="connsiteY244" fmla="*/ 142875 h 852488"/>
                <a:gd name="connsiteX245" fmla="*/ 1704296 w 2282940"/>
                <a:gd name="connsiteY245" fmla="*/ 150019 h 852488"/>
                <a:gd name="connsiteX246" fmla="*/ 1449503 w 2282940"/>
                <a:gd name="connsiteY246" fmla="*/ 152400 h 852488"/>
                <a:gd name="connsiteX247" fmla="*/ 1442359 w 2282940"/>
                <a:gd name="connsiteY247" fmla="*/ 150019 h 852488"/>
                <a:gd name="connsiteX248" fmla="*/ 1430453 w 2282940"/>
                <a:gd name="connsiteY248" fmla="*/ 147638 h 852488"/>
                <a:gd name="connsiteX249" fmla="*/ 1344728 w 2282940"/>
                <a:gd name="connsiteY249" fmla="*/ 150019 h 852488"/>
                <a:gd name="connsiteX250" fmla="*/ 1337584 w 2282940"/>
                <a:gd name="connsiteY250" fmla="*/ 152400 h 852488"/>
                <a:gd name="connsiteX251" fmla="*/ 1323296 w 2282940"/>
                <a:gd name="connsiteY251" fmla="*/ 154781 h 852488"/>
                <a:gd name="connsiteX252" fmla="*/ 1311390 w 2282940"/>
                <a:gd name="connsiteY252" fmla="*/ 157163 h 852488"/>
                <a:gd name="connsiteX253" fmla="*/ 1261384 w 2282940"/>
                <a:gd name="connsiteY253" fmla="*/ 152400 h 852488"/>
                <a:gd name="connsiteX254" fmla="*/ 1239953 w 2282940"/>
                <a:gd name="connsiteY254" fmla="*/ 150019 h 852488"/>
                <a:gd name="connsiteX255" fmla="*/ 1228046 w 2282940"/>
                <a:gd name="connsiteY255" fmla="*/ 147638 h 852488"/>
                <a:gd name="connsiteX256" fmla="*/ 1163753 w 2282940"/>
                <a:gd name="connsiteY256" fmla="*/ 140494 h 852488"/>
                <a:gd name="connsiteX257" fmla="*/ 1108984 w 2282940"/>
                <a:gd name="connsiteY257" fmla="*/ 147638 h 852488"/>
                <a:gd name="connsiteX0" fmla="*/ 1108984 w 2282940"/>
                <a:gd name="connsiteY0" fmla="*/ 147638 h 852488"/>
                <a:gd name="connsiteX1" fmla="*/ 961346 w 2282940"/>
                <a:gd name="connsiteY1" fmla="*/ 152400 h 852488"/>
                <a:gd name="connsiteX2" fmla="*/ 944678 w 2282940"/>
                <a:gd name="connsiteY2" fmla="*/ 159544 h 852488"/>
                <a:gd name="connsiteX3" fmla="*/ 930390 w 2282940"/>
                <a:gd name="connsiteY3" fmla="*/ 164306 h 852488"/>
                <a:gd name="connsiteX4" fmla="*/ 856571 w 2282940"/>
                <a:gd name="connsiteY4" fmla="*/ 166688 h 852488"/>
                <a:gd name="connsiteX5" fmla="*/ 837521 w 2282940"/>
                <a:gd name="connsiteY5" fmla="*/ 164306 h 852488"/>
                <a:gd name="connsiteX6" fmla="*/ 830378 w 2282940"/>
                <a:gd name="connsiteY6" fmla="*/ 161925 h 852488"/>
                <a:gd name="connsiteX7" fmla="*/ 797040 w 2282940"/>
                <a:gd name="connsiteY7" fmla="*/ 169069 h 852488"/>
                <a:gd name="connsiteX8" fmla="*/ 763703 w 2282940"/>
                <a:gd name="connsiteY8" fmla="*/ 164306 h 852488"/>
                <a:gd name="connsiteX9" fmla="*/ 747034 w 2282940"/>
                <a:gd name="connsiteY9" fmla="*/ 152400 h 852488"/>
                <a:gd name="connsiteX10" fmla="*/ 742271 w 2282940"/>
                <a:gd name="connsiteY10" fmla="*/ 145256 h 852488"/>
                <a:gd name="connsiteX11" fmla="*/ 727984 w 2282940"/>
                <a:gd name="connsiteY11" fmla="*/ 135731 h 852488"/>
                <a:gd name="connsiteX12" fmla="*/ 718459 w 2282940"/>
                <a:gd name="connsiteY12" fmla="*/ 130969 h 852488"/>
                <a:gd name="connsiteX13" fmla="*/ 708934 w 2282940"/>
                <a:gd name="connsiteY13" fmla="*/ 123825 h 852488"/>
                <a:gd name="connsiteX14" fmla="*/ 701790 w 2282940"/>
                <a:gd name="connsiteY14" fmla="*/ 119063 h 852488"/>
                <a:gd name="connsiteX15" fmla="*/ 687503 w 2282940"/>
                <a:gd name="connsiteY15" fmla="*/ 107156 h 852488"/>
                <a:gd name="connsiteX16" fmla="*/ 658928 w 2282940"/>
                <a:gd name="connsiteY16" fmla="*/ 92869 h 852488"/>
                <a:gd name="connsiteX17" fmla="*/ 644640 w 2282940"/>
                <a:gd name="connsiteY17" fmla="*/ 85725 h 852488"/>
                <a:gd name="connsiteX18" fmla="*/ 625590 w 2282940"/>
                <a:gd name="connsiteY18" fmla="*/ 76200 h 852488"/>
                <a:gd name="connsiteX19" fmla="*/ 616065 w 2282940"/>
                <a:gd name="connsiteY19" fmla="*/ 69056 h 852488"/>
                <a:gd name="connsiteX20" fmla="*/ 599396 w 2282940"/>
                <a:gd name="connsiteY20" fmla="*/ 61913 h 852488"/>
                <a:gd name="connsiteX21" fmla="*/ 573203 w 2282940"/>
                <a:gd name="connsiteY21" fmla="*/ 45244 h 852488"/>
                <a:gd name="connsiteX22" fmla="*/ 561296 w 2282940"/>
                <a:gd name="connsiteY22" fmla="*/ 35719 h 852488"/>
                <a:gd name="connsiteX23" fmla="*/ 549390 w 2282940"/>
                <a:gd name="connsiteY23" fmla="*/ 23813 h 852488"/>
                <a:gd name="connsiteX24" fmla="*/ 535103 w 2282940"/>
                <a:gd name="connsiteY24" fmla="*/ 11906 h 852488"/>
                <a:gd name="connsiteX25" fmla="*/ 525578 w 2282940"/>
                <a:gd name="connsiteY25" fmla="*/ 4763 h 852488"/>
                <a:gd name="connsiteX26" fmla="*/ 511290 w 2282940"/>
                <a:gd name="connsiteY26" fmla="*/ 0 h 852488"/>
                <a:gd name="connsiteX27" fmla="*/ 463665 w 2282940"/>
                <a:gd name="connsiteY27" fmla="*/ 7144 h 852488"/>
                <a:gd name="connsiteX28" fmla="*/ 456521 w 2282940"/>
                <a:gd name="connsiteY28" fmla="*/ 11906 h 852488"/>
                <a:gd name="connsiteX29" fmla="*/ 451759 w 2282940"/>
                <a:gd name="connsiteY29" fmla="*/ 19050 h 852488"/>
                <a:gd name="connsiteX30" fmla="*/ 418421 w 2282940"/>
                <a:gd name="connsiteY30" fmla="*/ 21431 h 852488"/>
                <a:gd name="connsiteX31" fmla="*/ 411278 w 2282940"/>
                <a:gd name="connsiteY31" fmla="*/ 19050 h 852488"/>
                <a:gd name="connsiteX32" fmla="*/ 401753 w 2282940"/>
                <a:gd name="connsiteY32" fmla="*/ 14288 h 852488"/>
                <a:gd name="connsiteX33" fmla="*/ 385084 w 2282940"/>
                <a:gd name="connsiteY33" fmla="*/ 11906 h 852488"/>
                <a:gd name="connsiteX34" fmla="*/ 375559 w 2282940"/>
                <a:gd name="connsiteY34" fmla="*/ 7144 h 852488"/>
                <a:gd name="connsiteX35" fmla="*/ 358890 w 2282940"/>
                <a:gd name="connsiteY35" fmla="*/ 2381 h 852488"/>
                <a:gd name="connsiteX36" fmla="*/ 351746 w 2282940"/>
                <a:gd name="connsiteY36" fmla="*/ 0 h 852488"/>
                <a:gd name="connsiteX37" fmla="*/ 308884 w 2282940"/>
                <a:gd name="connsiteY37" fmla="*/ 4763 h 852488"/>
                <a:gd name="connsiteX38" fmla="*/ 304121 w 2282940"/>
                <a:gd name="connsiteY38" fmla="*/ 11906 h 852488"/>
                <a:gd name="connsiteX39" fmla="*/ 289834 w 2282940"/>
                <a:gd name="connsiteY39" fmla="*/ 23813 h 852488"/>
                <a:gd name="connsiteX40" fmla="*/ 285071 w 2282940"/>
                <a:gd name="connsiteY40" fmla="*/ 30956 h 852488"/>
                <a:gd name="connsiteX41" fmla="*/ 256496 w 2282940"/>
                <a:gd name="connsiteY41" fmla="*/ 57150 h 852488"/>
                <a:gd name="connsiteX42" fmla="*/ 249353 w 2282940"/>
                <a:gd name="connsiteY42" fmla="*/ 59531 h 852488"/>
                <a:gd name="connsiteX43" fmla="*/ 237446 w 2282940"/>
                <a:gd name="connsiteY43" fmla="*/ 69056 h 852488"/>
                <a:gd name="connsiteX44" fmla="*/ 230303 w 2282940"/>
                <a:gd name="connsiteY44" fmla="*/ 73819 h 852488"/>
                <a:gd name="connsiteX45" fmla="*/ 187440 w 2282940"/>
                <a:gd name="connsiteY45" fmla="*/ 78581 h 852488"/>
                <a:gd name="connsiteX46" fmla="*/ 149340 w 2282940"/>
                <a:gd name="connsiteY46" fmla="*/ 83344 h 852488"/>
                <a:gd name="connsiteX47" fmla="*/ 135053 w 2282940"/>
                <a:gd name="connsiteY47" fmla="*/ 88106 h 852488"/>
                <a:gd name="connsiteX48" fmla="*/ 120765 w 2282940"/>
                <a:gd name="connsiteY48" fmla="*/ 95250 h 852488"/>
                <a:gd name="connsiteX49" fmla="*/ 116003 w 2282940"/>
                <a:gd name="connsiteY49" fmla="*/ 104775 h 852488"/>
                <a:gd name="connsiteX50" fmla="*/ 108859 w 2282940"/>
                <a:gd name="connsiteY50" fmla="*/ 107156 h 852488"/>
                <a:gd name="connsiteX51" fmla="*/ 101715 w 2282940"/>
                <a:gd name="connsiteY51" fmla="*/ 111919 h 852488"/>
                <a:gd name="connsiteX52" fmla="*/ 94571 w 2282940"/>
                <a:gd name="connsiteY52" fmla="*/ 121444 h 852488"/>
                <a:gd name="connsiteX53" fmla="*/ 87428 w 2282940"/>
                <a:gd name="connsiteY53" fmla="*/ 128588 h 852488"/>
                <a:gd name="connsiteX54" fmla="*/ 77903 w 2282940"/>
                <a:gd name="connsiteY54" fmla="*/ 142875 h 852488"/>
                <a:gd name="connsiteX55" fmla="*/ 73140 w 2282940"/>
                <a:gd name="connsiteY55" fmla="*/ 150019 h 852488"/>
                <a:gd name="connsiteX56" fmla="*/ 68378 w 2282940"/>
                <a:gd name="connsiteY56" fmla="*/ 157163 h 852488"/>
                <a:gd name="connsiteX57" fmla="*/ 61234 w 2282940"/>
                <a:gd name="connsiteY57" fmla="*/ 171450 h 852488"/>
                <a:gd name="connsiteX58" fmla="*/ 58853 w 2282940"/>
                <a:gd name="connsiteY58" fmla="*/ 178594 h 852488"/>
                <a:gd name="connsiteX59" fmla="*/ 49328 w 2282940"/>
                <a:gd name="connsiteY59" fmla="*/ 192881 h 852488"/>
                <a:gd name="connsiteX60" fmla="*/ 44565 w 2282940"/>
                <a:gd name="connsiteY60" fmla="*/ 202406 h 852488"/>
                <a:gd name="connsiteX61" fmla="*/ 39803 w 2282940"/>
                <a:gd name="connsiteY61" fmla="*/ 223838 h 852488"/>
                <a:gd name="connsiteX62" fmla="*/ 37421 w 2282940"/>
                <a:gd name="connsiteY62" fmla="*/ 266700 h 852488"/>
                <a:gd name="connsiteX63" fmla="*/ 1703 w 2282940"/>
                <a:gd name="connsiteY63" fmla="*/ 345281 h 852488"/>
                <a:gd name="connsiteX64" fmla="*/ 6465 w 2282940"/>
                <a:gd name="connsiteY64" fmla="*/ 366713 h 852488"/>
                <a:gd name="connsiteX65" fmla="*/ 11228 w 2282940"/>
                <a:gd name="connsiteY65" fmla="*/ 381000 h 852488"/>
                <a:gd name="connsiteX66" fmla="*/ 13609 w 2282940"/>
                <a:gd name="connsiteY66" fmla="*/ 402431 h 852488"/>
                <a:gd name="connsiteX67" fmla="*/ 18371 w 2282940"/>
                <a:gd name="connsiteY67" fmla="*/ 414338 h 852488"/>
                <a:gd name="connsiteX68" fmla="*/ 20753 w 2282940"/>
                <a:gd name="connsiteY68" fmla="*/ 450056 h 852488"/>
                <a:gd name="connsiteX69" fmla="*/ 23134 w 2282940"/>
                <a:gd name="connsiteY69" fmla="*/ 619125 h 852488"/>
                <a:gd name="connsiteX70" fmla="*/ 30278 w 2282940"/>
                <a:gd name="connsiteY70" fmla="*/ 659606 h 852488"/>
                <a:gd name="connsiteX71" fmla="*/ 37421 w 2282940"/>
                <a:gd name="connsiteY71" fmla="*/ 678656 h 852488"/>
                <a:gd name="connsiteX72" fmla="*/ 46946 w 2282940"/>
                <a:gd name="connsiteY72" fmla="*/ 690563 h 852488"/>
                <a:gd name="connsiteX73" fmla="*/ 82665 w 2282940"/>
                <a:gd name="connsiteY73" fmla="*/ 692944 h 852488"/>
                <a:gd name="connsiteX74" fmla="*/ 89809 w 2282940"/>
                <a:gd name="connsiteY74" fmla="*/ 695325 h 852488"/>
                <a:gd name="connsiteX75" fmla="*/ 99334 w 2282940"/>
                <a:gd name="connsiteY75" fmla="*/ 700088 h 852488"/>
                <a:gd name="connsiteX76" fmla="*/ 118384 w 2282940"/>
                <a:gd name="connsiteY76" fmla="*/ 707231 h 852488"/>
                <a:gd name="connsiteX77" fmla="*/ 125528 w 2282940"/>
                <a:gd name="connsiteY77" fmla="*/ 714375 h 852488"/>
                <a:gd name="connsiteX78" fmla="*/ 137434 w 2282940"/>
                <a:gd name="connsiteY78" fmla="*/ 723900 h 852488"/>
                <a:gd name="connsiteX79" fmla="*/ 144578 w 2282940"/>
                <a:gd name="connsiteY79" fmla="*/ 733425 h 852488"/>
                <a:gd name="connsiteX80" fmla="*/ 146959 w 2282940"/>
                <a:gd name="connsiteY80" fmla="*/ 740569 h 852488"/>
                <a:gd name="connsiteX81" fmla="*/ 154103 w 2282940"/>
                <a:gd name="connsiteY81" fmla="*/ 745331 h 852488"/>
                <a:gd name="connsiteX82" fmla="*/ 185059 w 2282940"/>
                <a:gd name="connsiteY82" fmla="*/ 750094 h 852488"/>
                <a:gd name="connsiteX83" fmla="*/ 208871 w 2282940"/>
                <a:gd name="connsiteY83" fmla="*/ 757238 h 852488"/>
                <a:gd name="connsiteX84" fmla="*/ 227921 w 2282940"/>
                <a:gd name="connsiteY84" fmla="*/ 759619 h 852488"/>
                <a:gd name="connsiteX85" fmla="*/ 244590 w 2282940"/>
                <a:gd name="connsiteY85" fmla="*/ 762000 h 852488"/>
                <a:gd name="connsiteX86" fmla="*/ 275546 w 2282940"/>
                <a:gd name="connsiteY86" fmla="*/ 764381 h 852488"/>
                <a:gd name="connsiteX87" fmla="*/ 332696 w 2282940"/>
                <a:gd name="connsiteY87" fmla="*/ 771525 h 852488"/>
                <a:gd name="connsiteX88" fmla="*/ 385084 w 2282940"/>
                <a:gd name="connsiteY88" fmla="*/ 769144 h 852488"/>
                <a:gd name="connsiteX89" fmla="*/ 394609 w 2282940"/>
                <a:gd name="connsiteY89" fmla="*/ 766763 h 852488"/>
                <a:gd name="connsiteX90" fmla="*/ 418421 w 2282940"/>
                <a:gd name="connsiteY90" fmla="*/ 750094 h 852488"/>
                <a:gd name="connsiteX91" fmla="*/ 442234 w 2282940"/>
                <a:gd name="connsiteY91" fmla="*/ 735806 h 852488"/>
                <a:gd name="connsiteX92" fmla="*/ 449378 w 2282940"/>
                <a:gd name="connsiteY92" fmla="*/ 733425 h 852488"/>
                <a:gd name="connsiteX93" fmla="*/ 463665 w 2282940"/>
                <a:gd name="connsiteY93" fmla="*/ 726281 h 852488"/>
                <a:gd name="connsiteX94" fmla="*/ 480334 w 2282940"/>
                <a:gd name="connsiteY94" fmla="*/ 719138 h 852488"/>
                <a:gd name="connsiteX95" fmla="*/ 487478 w 2282940"/>
                <a:gd name="connsiteY95" fmla="*/ 714375 h 852488"/>
                <a:gd name="connsiteX96" fmla="*/ 497003 w 2282940"/>
                <a:gd name="connsiteY96" fmla="*/ 711994 h 852488"/>
                <a:gd name="connsiteX97" fmla="*/ 525578 w 2282940"/>
                <a:gd name="connsiteY97" fmla="*/ 707231 h 852488"/>
                <a:gd name="connsiteX98" fmla="*/ 649403 w 2282940"/>
                <a:gd name="connsiteY98" fmla="*/ 704850 h 852488"/>
                <a:gd name="connsiteX99" fmla="*/ 658928 w 2282940"/>
                <a:gd name="connsiteY99" fmla="*/ 707231 h 852488"/>
                <a:gd name="connsiteX100" fmla="*/ 699409 w 2282940"/>
                <a:gd name="connsiteY100" fmla="*/ 709613 h 852488"/>
                <a:gd name="connsiteX101" fmla="*/ 732746 w 2282940"/>
                <a:gd name="connsiteY101" fmla="*/ 711994 h 852488"/>
                <a:gd name="connsiteX102" fmla="*/ 768465 w 2282940"/>
                <a:gd name="connsiteY102" fmla="*/ 716756 h 852488"/>
                <a:gd name="connsiteX103" fmla="*/ 782753 w 2282940"/>
                <a:gd name="connsiteY103" fmla="*/ 719138 h 852488"/>
                <a:gd name="connsiteX104" fmla="*/ 830378 w 2282940"/>
                <a:gd name="connsiteY104" fmla="*/ 728663 h 852488"/>
                <a:gd name="connsiteX105" fmla="*/ 842284 w 2282940"/>
                <a:gd name="connsiteY105" fmla="*/ 733425 h 852488"/>
                <a:gd name="connsiteX106" fmla="*/ 861334 w 2282940"/>
                <a:gd name="connsiteY106" fmla="*/ 738188 h 852488"/>
                <a:gd name="connsiteX107" fmla="*/ 875621 w 2282940"/>
                <a:gd name="connsiteY107" fmla="*/ 747713 h 852488"/>
                <a:gd name="connsiteX108" fmla="*/ 882765 w 2282940"/>
                <a:gd name="connsiteY108" fmla="*/ 750094 h 852488"/>
                <a:gd name="connsiteX109" fmla="*/ 899434 w 2282940"/>
                <a:gd name="connsiteY109" fmla="*/ 754856 h 852488"/>
                <a:gd name="connsiteX110" fmla="*/ 920865 w 2282940"/>
                <a:gd name="connsiteY110" fmla="*/ 766763 h 852488"/>
                <a:gd name="connsiteX111" fmla="*/ 947059 w 2282940"/>
                <a:gd name="connsiteY111" fmla="*/ 783431 h 852488"/>
                <a:gd name="connsiteX112" fmla="*/ 968490 w 2282940"/>
                <a:gd name="connsiteY112" fmla="*/ 790575 h 852488"/>
                <a:gd name="connsiteX113" fmla="*/ 975634 w 2282940"/>
                <a:gd name="connsiteY113" fmla="*/ 797719 h 852488"/>
                <a:gd name="connsiteX114" fmla="*/ 994684 w 2282940"/>
                <a:gd name="connsiteY114" fmla="*/ 812006 h 852488"/>
                <a:gd name="connsiteX115" fmla="*/ 1001828 w 2282940"/>
                <a:gd name="connsiteY115" fmla="*/ 821531 h 852488"/>
                <a:gd name="connsiteX116" fmla="*/ 1011353 w 2282940"/>
                <a:gd name="connsiteY116" fmla="*/ 831056 h 852488"/>
                <a:gd name="connsiteX117" fmla="*/ 1028021 w 2282940"/>
                <a:gd name="connsiteY117" fmla="*/ 852488 h 852488"/>
                <a:gd name="connsiteX118" fmla="*/ 1099459 w 2282940"/>
                <a:gd name="connsiteY118" fmla="*/ 850106 h 852488"/>
                <a:gd name="connsiteX119" fmla="*/ 1113746 w 2282940"/>
                <a:gd name="connsiteY119" fmla="*/ 835819 h 852488"/>
                <a:gd name="connsiteX120" fmla="*/ 1120890 w 2282940"/>
                <a:gd name="connsiteY120" fmla="*/ 833438 h 852488"/>
                <a:gd name="connsiteX121" fmla="*/ 1125653 w 2282940"/>
                <a:gd name="connsiteY121" fmla="*/ 826294 h 852488"/>
                <a:gd name="connsiteX122" fmla="*/ 1137559 w 2282940"/>
                <a:gd name="connsiteY122" fmla="*/ 823913 h 852488"/>
                <a:gd name="connsiteX123" fmla="*/ 1144703 w 2282940"/>
                <a:gd name="connsiteY123" fmla="*/ 821531 h 852488"/>
                <a:gd name="connsiteX124" fmla="*/ 1218521 w 2282940"/>
                <a:gd name="connsiteY124" fmla="*/ 821531 h 852488"/>
                <a:gd name="connsiteX125" fmla="*/ 1228046 w 2282940"/>
                <a:gd name="connsiteY125" fmla="*/ 819150 h 852488"/>
                <a:gd name="connsiteX126" fmla="*/ 1232809 w 2282940"/>
                <a:gd name="connsiteY126" fmla="*/ 812006 h 852488"/>
                <a:gd name="connsiteX127" fmla="*/ 1239953 w 2282940"/>
                <a:gd name="connsiteY127" fmla="*/ 809625 h 852488"/>
                <a:gd name="connsiteX128" fmla="*/ 1247096 w 2282940"/>
                <a:gd name="connsiteY128" fmla="*/ 804863 h 852488"/>
                <a:gd name="connsiteX129" fmla="*/ 1249478 w 2282940"/>
                <a:gd name="connsiteY129" fmla="*/ 797719 h 852488"/>
                <a:gd name="connsiteX130" fmla="*/ 1263765 w 2282940"/>
                <a:gd name="connsiteY130" fmla="*/ 792956 h 852488"/>
                <a:gd name="connsiteX131" fmla="*/ 1266146 w 2282940"/>
                <a:gd name="connsiteY131" fmla="*/ 785813 h 852488"/>
                <a:gd name="connsiteX132" fmla="*/ 1273290 w 2282940"/>
                <a:gd name="connsiteY132" fmla="*/ 783431 h 852488"/>
                <a:gd name="connsiteX133" fmla="*/ 1282815 w 2282940"/>
                <a:gd name="connsiteY133" fmla="*/ 778669 h 852488"/>
                <a:gd name="connsiteX134" fmla="*/ 1292340 w 2282940"/>
                <a:gd name="connsiteY134" fmla="*/ 769144 h 852488"/>
                <a:gd name="connsiteX135" fmla="*/ 1299484 w 2282940"/>
                <a:gd name="connsiteY135" fmla="*/ 766763 h 852488"/>
                <a:gd name="connsiteX136" fmla="*/ 1320915 w 2282940"/>
                <a:gd name="connsiteY136" fmla="*/ 754856 h 852488"/>
                <a:gd name="connsiteX137" fmla="*/ 1337584 w 2282940"/>
                <a:gd name="connsiteY137" fmla="*/ 750094 h 852488"/>
                <a:gd name="connsiteX138" fmla="*/ 1344728 w 2282940"/>
                <a:gd name="connsiteY138" fmla="*/ 745331 h 852488"/>
                <a:gd name="connsiteX139" fmla="*/ 1351871 w 2282940"/>
                <a:gd name="connsiteY139" fmla="*/ 742950 h 852488"/>
                <a:gd name="connsiteX140" fmla="*/ 1385209 w 2282940"/>
                <a:gd name="connsiteY140" fmla="*/ 738188 h 852488"/>
                <a:gd name="connsiteX141" fmla="*/ 1394734 w 2282940"/>
                <a:gd name="connsiteY141" fmla="*/ 735806 h 852488"/>
                <a:gd name="connsiteX142" fmla="*/ 1420928 w 2282940"/>
                <a:gd name="connsiteY142" fmla="*/ 728663 h 852488"/>
                <a:gd name="connsiteX143" fmla="*/ 1459028 w 2282940"/>
                <a:gd name="connsiteY143" fmla="*/ 726281 h 852488"/>
                <a:gd name="connsiteX144" fmla="*/ 1485221 w 2282940"/>
                <a:gd name="connsiteY144" fmla="*/ 728663 h 852488"/>
                <a:gd name="connsiteX145" fmla="*/ 1492365 w 2282940"/>
                <a:gd name="connsiteY145" fmla="*/ 731044 h 852488"/>
                <a:gd name="connsiteX146" fmla="*/ 1530465 w 2282940"/>
                <a:gd name="connsiteY146" fmla="*/ 728663 h 852488"/>
                <a:gd name="connsiteX147" fmla="*/ 1549515 w 2282940"/>
                <a:gd name="connsiteY147" fmla="*/ 723900 h 852488"/>
                <a:gd name="connsiteX148" fmla="*/ 1559040 w 2282940"/>
                <a:gd name="connsiteY148" fmla="*/ 719138 h 852488"/>
                <a:gd name="connsiteX149" fmla="*/ 1568565 w 2282940"/>
                <a:gd name="connsiteY149" fmla="*/ 716756 h 852488"/>
                <a:gd name="connsiteX150" fmla="*/ 1575709 w 2282940"/>
                <a:gd name="connsiteY150" fmla="*/ 714375 h 852488"/>
                <a:gd name="connsiteX151" fmla="*/ 1597140 w 2282940"/>
                <a:gd name="connsiteY151" fmla="*/ 704850 h 852488"/>
                <a:gd name="connsiteX152" fmla="*/ 1611428 w 2282940"/>
                <a:gd name="connsiteY152" fmla="*/ 700088 h 852488"/>
                <a:gd name="connsiteX153" fmla="*/ 1618571 w 2282940"/>
                <a:gd name="connsiteY153" fmla="*/ 702469 h 852488"/>
                <a:gd name="connsiteX154" fmla="*/ 1630478 w 2282940"/>
                <a:gd name="connsiteY154" fmla="*/ 716756 h 852488"/>
                <a:gd name="connsiteX155" fmla="*/ 1637621 w 2282940"/>
                <a:gd name="connsiteY155" fmla="*/ 723900 h 852488"/>
                <a:gd name="connsiteX156" fmla="*/ 1651909 w 2282940"/>
                <a:gd name="connsiteY156" fmla="*/ 733425 h 852488"/>
                <a:gd name="connsiteX157" fmla="*/ 1659053 w 2282940"/>
                <a:gd name="connsiteY157" fmla="*/ 740569 h 852488"/>
                <a:gd name="connsiteX158" fmla="*/ 1680484 w 2282940"/>
                <a:gd name="connsiteY158" fmla="*/ 742950 h 852488"/>
                <a:gd name="connsiteX159" fmla="*/ 1690009 w 2282940"/>
                <a:gd name="connsiteY159" fmla="*/ 745331 h 852488"/>
                <a:gd name="connsiteX160" fmla="*/ 1697153 w 2282940"/>
                <a:gd name="connsiteY160" fmla="*/ 747713 h 852488"/>
                <a:gd name="connsiteX161" fmla="*/ 1711440 w 2282940"/>
                <a:gd name="connsiteY161" fmla="*/ 750094 h 852488"/>
                <a:gd name="connsiteX162" fmla="*/ 1730490 w 2282940"/>
                <a:gd name="connsiteY162" fmla="*/ 757238 h 852488"/>
                <a:gd name="connsiteX163" fmla="*/ 1742396 w 2282940"/>
                <a:gd name="connsiteY163" fmla="*/ 759619 h 852488"/>
                <a:gd name="connsiteX164" fmla="*/ 1785259 w 2282940"/>
                <a:gd name="connsiteY164" fmla="*/ 764381 h 852488"/>
                <a:gd name="connsiteX165" fmla="*/ 1797165 w 2282940"/>
                <a:gd name="connsiteY165" fmla="*/ 766763 h 852488"/>
                <a:gd name="connsiteX166" fmla="*/ 1818596 w 2282940"/>
                <a:gd name="connsiteY166" fmla="*/ 776288 h 852488"/>
                <a:gd name="connsiteX167" fmla="*/ 1837646 w 2282940"/>
                <a:gd name="connsiteY167" fmla="*/ 788194 h 852488"/>
                <a:gd name="connsiteX168" fmla="*/ 1847171 w 2282940"/>
                <a:gd name="connsiteY168" fmla="*/ 795338 h 852488"/>
                <a:gd name="connsiteX169" fmla="*/ 1859078 w 2282940"/>
                <a:gd name="connsiteY169" fmla="*/ 797719 h 852488"/>
                <a:gd name="connsiteX170" fmla="*/ 1873365 w 2282940"/>
                <a:gd name="connsiteY170" fmla="*/ 807244 h 852488"/>
                <a:gd name="connsiteX171" fmla="*/ 1885271 w 2282940"/>
                <a:gd name="connsiteY171" fmla="*/ 816769 h 852488"/>
                <a:gd name="connsiteX172" fmla="*/ 1894796 w 2282940"/>
                <a:gd name="connsiteY172" fmla="*/ 823913 h 852488"/>
                <a:gd name="connsiteX173" fmla="*/ 1899559 w 2282940"/>
                <a:gd name="connsiteY173" fmla="*/ 831056 h 852488"/>
                <a:gd name="connsiteX174" fmla="*/ 1956709 w 2282940"/>
                <a:gd name="connsiteY174" fmla="*/ 828675 h 852488"/>
                <a:gd name="connsiteX175" fmla="*/ 1968615 w 2282940"/>
                <a:gd name="connsiteY175" fmla="*/ 826294 h 852488"/>
                <a:gd name="connsiteX176" fmla="*/ 1975759 w 2282940"/>
                <a:gd name="connsiteY176" fmla="*/ 823913 h 852488"/>
                <a:gd name="connsiteX177" fmla="*/ 1994809 w 2282940"/>
                <a:gd name="connsiteY177" fmla="*/ 819150 h 852488"/>
                <a:gd name="connsiteX178" fmla="*/ 2004334 w 2282940"/>
                <a:gd name="connsiteY178" fmla="*/ 814388 h 852488"/>
                <a:gd name="connsiteX179" fmla="*/ 2011478 w 2282940"/>
                <a:gd name="connsiteY179" fmla="*/ 812006 h 852488"/>
                <a:gd name="connsiteX180" fmla="*/ 2018621 w 2282940"/>
                <a:gd name="connsiteY180" fmla="*/ 807244 h 852488"/>
                <a:gd name="connsiteX181" fmla="*/ 2035290 w 2282940"/>
                <a:gd name="connsiteY181" fmla="*/ 802481 h 852488"/>
                <a:gd name="connsiteX182" fmla="*/ 2066246 w 2282940"/>
                <a:gd name="connsiteY182" fmla="*/ 790575 h 852488"/>
                <a:gd name="connsiteX183" fmla="*/ 2075771 w 2282940"/>
                <a:gd name="connsiteY183" fmla="*/ 783431 h 852488"/>
                <a:gd name="connsiteX184" fmla="*/ 2094821 w 2282940"/>
                <a:gd name="connsiteY184" fmla="*/ 773906 h 852488"/>
                <a:gd name="connsiteX185" fmla="*/ 2111490 w 2282940"/>
                <a:gd name="connsiteY185" fmla="*/ 766763 h 852488"/>
                <a:gd name="connsiteX186" fmla="*/ 2125778 w 2282940"/>
                <a:gd name="connsiteY186" fmla="*/ 759619 h 852488"/>
                <a:gd name="connsiteX187" fmla="*/ 2142446 w 2282940"/>
                <a:gd name="connsiteY187" fmla="*/ 754856 h 852488"/>
                <a:gd name="connsiteX188" fmla="*/ 2171021 w 2282940"/>
                <a:gd name="connsiteY188" fmla="*/ 750094 h 852488"/>
                <a:gd name="connsiteX189" fmla="*/ 2180546 w 2282940"/>
                <a:gd name="connsiteY189" fmla="*/ 747713 h 852488"/>
                <a:gd name="connsiteX190" fmla="*/ 2194834 w 2282940"/>
                <a:gd name="connsiteY190" fmla="*/ 745331 h 852488"/>
                <a:gd name="connsiteX191" fmla="*/ 2225790 w 2282940"/>
                <a:gd name="connsiteY191" fmla="*/ 740569 h 852488"/>
                <a:gd name="connsiteX192" fmla="*/ 2240078 w 2282940"/>
                <a:gd name="connsiteY192" fmla="*/ 714375 h 852488"/>
                <a:gd name="connsiteX193" fmla="*/ 2256746 w 2282940"/>
                <a:gd name="connsiteY193" fmla="*/ 683419 h 852488"/>
                <a:gd name="connsiteX194" fmla="*/ 2263890 w 2282940"/>
                <a:gd name="connsiteY194" fmla="*/ 659606 h 852488"/>
                <a:gd name="connsiteX195" fmla="*/ 2268653 w 2282940"/>
                <a:gd name="connsiteY195" fmla="*/ 642938 h 852488"/>
                <a:gd name="connsiteX196" fmla="*/ 2271034 w 2282940"/>
                <a:gd name="connsiteY196" fmla="*/ 628650 h 852488"/>
                <a:gd name="connsiteX197" fmla="*/ 2273415 w 2282940"/>
                <a:gd name="connsiteY197" fmla="*/ 616744 h 852488"/>
                <a:gd name="connsiteX198" fmla="*/ 2278178 w 2282940"/>
                <a:gd name="connsiteY198" fmla="*/ 588169 h 852488"/>
                <a:gd name="connsiteX199" fmla="*/ 2280559 w 2282940"/>
                <a:gd name="connsiteY199" fmla="*/ 561975 h 852488"/>
                <a:gd name="connsiteX200" fmla="*/ 2282940 w 2282940"/>
                <a:gd name="connsiteY200" fmla="*/ 554831 h 852488"/>
                <a:gd name="connsiteX201" fmla="*/ 2280559 w 2282940"/>
                <a:gd name="connsiteY201" fmla="*/ 542925 h 852488"/>
                <a:gd name="connsiteX202" fmla="*/ 2271034 w 2282940"/>
                <a:gd name="connsiteY202" fmla="*/ 519113 h 852488"/>
                <a:gd name="connsiteX203" fmla="*/ 2268653 w 2282940"/>
                <a:gd name="connsiteY203" fmla="*/ 504825 h 852488"/>
                <a:gd name="connsiteX204" fmla="*/ 2263890 w 2282940"/>
                <a:gd name="connsiteY204" fmla="*/ 490538 h 852488"/>
                <a:gd name="connsiteX205" fmla="*/ 2261509 w 2282940"/>
                <a:gd name="connsiteY205" fmla="*/ 459581 h 852488"/>
                <a:gd name="connsiteX206" fmla="*/ 2259128 w 2282940"/>
                <a:gd name="connsiteY206" fmla="*/ 447675 h 852488"/>
                <a:gd name="connsiteX207" fmla="*/ 2256746 w 2282940"/>
                <a:gd name="connsiteY207" fmla="*/ 428625 h 852488"/>
                <a:gd name="connsiteX208" fmla="*/ 2237696 w 2282940"/>
                <a:gd name="connsiteY208" fmla="*/ 338138 h 852488"/>
                <a:gd name="connsiteX209" fmla="*/ 2230553 w 2282940"/>
                <a:gd name="connsiteY209" fmla="*/ 333375 h 852488"/>
                <a:gd name="connsiteX210" fmla="*/ 2218646 w 2282940"/>
                <a:gd name="connsiteY210" fmla="*/ 319088 h 852488"/>
                <a:gd name="connsiteX211" fmla="*/ 2204359 w 2282940"/>
                <a:gd name="connsiteY211" fmla="*/ 311944 h 852488"/>
                <a:gd name="connsiteX212" fmla="*/ 2185309 w 2282940"/>
                <a:gd name="connsiteY212" fmla="*/ 292894 h 852488"/>
                <a:gd name="connsiteX213" fmla="*/ 2173403 w 2282940"/>
                <a:gd name="connsiteY213" fmla="*/ 278606 h 852488"/>
                <a:gd name="connsiteX214" fmla="*/ 2166259 w 2282940"/>
                <a:gd name="connsiteY214" fmla="*/ 257175 h 852488"/>
                <a:gd name="connsiteX215" fmla="*/ 2161496 w 2282940"/>
                <a:gd name="connsiteY215" fmla="*/ 240506 h 852488"/>
                <a:gd name="connsiteX216" fmla="*/ 2151971 w 2282940"/>
                <a:gd name="connsiteY216" fmla="*/ 223838 h 852488"/>
                <a:gd name="connsiteX217" fmla="*/ 2144828 w 2282940"/>
                <a:gd name="connsiteY217" fmla="*/ 200025 h 852488"/>
                <a:gd name="connsiteX218" fmla="*/ 2142446 w 2282940"/>
                <a:gd name="connsiteY218" fmla="*/ 190500 h 852488"/>
                <a:gd name="connsiteX219" fmla="*/ 2135303 w 2282940"/>
                <a:gd name="connsiteY219" fmla="*/ 180975 h 852488"/>
                <a:gd name="connsiteX220" fmla="*/ 2132921 w 2282940"/>
                <a:gd name="connsiteY220" fmla="*/ 173831 h 852488"/>
                <a:gd name="connsiteX221" fmla="*/ 2113871 w 2282940"/>
                <a:gd name="connsiteY221" fmla="*/ 152400 h 852488"/>
                <a:gd name="connsiteX222" fmla="*/ 2094821 w 2282940"/>
                <a:gd name="connsiteY222" fmla="*/ 130969 h 852488"/>
                <a:gd name="connsiteX223" fmla="*/ 2099584 w 2282940"/>
                <a:gd name="connsiteY223" fmla="*/ 121444 h 852488"/>
                <a:gd name="connsiteX224" fmla="*/ 2097203 w 2282940"/>
                <a:gd name="connsiteY224" fmla="*/ 59531 h 852488"/>
                <a:gd name="connsiteX225" fmla="*/ 2090059 w 2282940"/>
                <a:gd name="connsiteY225" fmla="*/ 54769 h 852488"/>
                <a:gd name="connsiteX226" fmla="*/ 2080534 w 2282940"/>
                <a:gd name="connsiteY226" fmla="*/ 52388 h 852488"/>
                <a:gd name="connsiteX227" fmla="*/ 2018621 w 2282940"/>
                <a:gd name="connsiteY227" fmla="*/ 54769 h 852488"/>
                <a:gd name="connsiteX228" fmla="*/ 2009096 w 2282940"/>
                <a:gd name="connsiteY228" fmla="*/ 57150 h 852488"/>
                <a:gd name="connsiteX229" fmla="*/ 1990046 w 2282940"/>
                <a:gd name="connsiteY229" fmla="*/ 61913 h 852488"/>
                <a:gd name="connsiteX230" fmla="*/ 1978140 w 2282940"/>
                <a:gd name="connsiteY230" fmla="*/ 66675 h 852488"/>
                <a:gd name="connsiteX231" fmla="*/ 1970996 w 2282940"/>
                <a:gd name="connsiteY231" fmla="*/ 71438 h 852488"/>
                <a:gd name="connsiteX232" fmla="*/ 1951946 w 2282940"/>
                <a:gd name="connsiteY232" fmla="*/ 78581 h 852488"/>
                <a:gd name="connsiteX233" fmla="*/ 1935278 w 2282940"/>
                <a:gd name="connsiteY233" fmla="*/ 90488 h 852488"/>
                <a:gd name="connsiteX234" fmla="*/ 1923371 w 2282940"/>
                <a:gd name="connsiteY234" fmla="*/ 97631 h 852488"/>
                <a:gd name="connsiteX235" fmla="*/ 1913846 w 2282940"/>
                <a:gd name="connsiteY235" fmla="*/ 104775 h 852488"/>
                <a:gd name="connsiteX236" fmla="*/ 1899559 w 2282940"/>
                <a:gd name="connsiteY236" fmla="*/ 114300 h 852488"/>
                <a:gd name="connsiteX237" fmla="*/ 1885271 w 2282940"/>
                <a:gd name="connsiteY237" fmla="*/ 119063 h 852488"/>
                <a:gd name="connsiteX238" fmla="*/ 1878128 w 2282940"/>
                <a:gd name="connsiteY238" fmla="*/ 121444 h 852488"/>
                <a:gd name="connsiteX239" fmla="*/ 1863840 w 2282940"/>
                <a:gd name="connsiteY239" fmla="*/ 123825 h 852488"/>
                <a:gd name="connsiteX240" fmla="*/ 1854315 w 2282940"/>
                <a:gd name="connsiteY240" fmla="*/ 126206 h 852488"/>
                <a:gd name="connsiteX241" fmla="*/ 1828121 w 2282940"/>
                <a:gd name="connsiteY241" fmla="*/ 128588 h 852488"/>
                <a:gd name="connsiteX242" fmla="*/ 1787640 w 2282940"/>
                <a:gd name="connsiteY242" fmla="*/ 133350 h 852488"/>
                <a:gd name="connsiteX243" fmla="*/ 1775734 w 2282940"/>
                <a:gd name="connsiteY243" fmla="*/ 138113 h 852488"/>
                <a:gd name="connsiteX244" fmla="*/ 1744778 w 2282940"/>
                <a:gd name="connsiteY244" fmla="*/ 142875 h 852488"/>
                <a:gd name="connsiteX245" fmla="*/ 1704296 w 2282940"/>
                <a:gd name="connsiteY245" fmla="*/ 150019 h 852488"/>
                <a:gd name="connsiteX246" fmla="*/ 1449503 w 2282940"/>
                <a:gd name="connsiteY246" fmla="*/ 152400 h 852488"/>
                <a:gd name="connsiteX247" fmla="*/ 1442359 w 2282940"/>
                <a:gd name="connsiteY247" fmla="*/ 150019 h 852488"/>
                <a:gd name="connsiteX248" fmla="*/ 1430453 w 2282940"/>
                <a:gd name="connsiteY248" fmla="*/ 147638 h 852488"/>
                <a:gd name="connsiteX249" fmla="*/ 1344728 w 2282940"/>
                <a:gd name="connsiteY249" fmla="*/ 150019 h 852488"/>
                <a:gd name="connsiteX250" fmla="*/ 1337584 w 2282940"/>
                <a:gd name="connsiteY250" fmla="*/ 152400 h 852488"/>
                <a:gd name="connsiteX251" fmla="*/ 1323296 w 2282940"/>
                <a:gd name="connsiteY251" fmla="*/ 154781 h 852488"/>
                <a:gd name="connsiteX252" fmla="*/ 1311390 w 2282940"/>
                <a:gd name="connsiteY252" fmla="*/ 157163 h 852488"/>
                <a:gd name="connsiteX253" fmla="*/ 1261384 w 2282940"/>
                <a:gd name="connsiteY253" fmla="*/ 152400 h 852488"/>
                <a:gd name="connsiteX254" fmla="*/ 1239953 w 2282940"/>
                <a:gd name="connsiteY254" fmla="*/ 150019 h 852488"/>
                <a:gd name="connsiteX255" fmla="*/ 1228046 w 2282940"/>
                <a:gd name="connsiteY255" fmla="*/ 147638 h 852488"/>
                <a:gd name="connsiteX256" fmla="*/ 1163753 w 2282940"/>
                <a:gd name="connsiteY256" fmla="*/ 140494 h 852488"/>
                <a:gd name="connsiteX257" fmla="*/ 1108984 w 2282940"/>
                <a:gd name="connsiteY257" fmla="*/ 147638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2282940" h="852488">
                  <a:moveTo>
                    <a:pt x="1108984" y="147638"/>
                  </a:moveTo>
                  <a:lnTo>
                    <a:pt x="961346" y="152400"/>
                  </a:lnTo>
                  <a:cubicBezTo>
                    <a:pt x="957013" y="152600"/>
                    <a:pt x="947710" y="158331"/>
                    <a:pt x="944678" y="159544"/>
                  </a:cubicBezTo>
                  <a:cubicBezTo>
                    <a:pt x="940017" y="161408"/>
                    <a:pt x="930390" y="164306"/>
                    <a:pt x="930390" y="164306"/>
                  </a:cubicBezTo>
                  <a:cubicBezTo>
                    <a:pt x="904988" y="181242"/>
                    <a:pt x="924195" y="170445"/>
                    <a:pt x="856571" y="166688"/>
                  </a:cubicBezTo>
                  <a:cubicBezTo>
                    <a:pt x="850181" y="166333"/>
                    <a:pt x="843871" y="165100"/>
                    <a:pt x="837521" y="164306"/>
                  </a:cubicBezTo>
                  <a:cubicBezTo>
                    <a:pt x="835140" y="163512"/>
                    <a:pt x="832881" y="161746"/>
                    <a:pt x="830378" y="161925"/>
                  </a:cubicBezTo>
                  <a:cubicBezTo>
                    <a:pt x="813798" y="163110"/>
                    <a:pt x="809185" y="165021"/>
                    <a:pt x="797040" y="169069"/>
                  </a:cubicBezTo>
                  <a:cubicBezTo>
                    <a:pt x="792830" y="168648"/>
                    <a:pt x="771588" y="167686"/>
                    <a:pt x="763703" y="164306"/>
                  </a:cubicBezTo>
                  <a:cubicBezTo>
                    <a:pt x="761334" y="163291"/>
                    <a:pt x="747646" y="153012"/>
                    <a:pt x="747034" y="152400"/>
                  </a:cubicBezTo>
                  <a:cubicBezTo>
                    <a:pt x="745010" y="150376"/>
                    <a:pt x="744425" y="147141"/>
                    <a:pt x="742271" y="145256"/>
                  </a:cubicBezTo>
                  <a:cubicBezTo>
                    <a:pt x="737964" y="141487"/>
                    <a:pt x="732892" y="138676"/>
                    <a:pt x="727984" y="135731"/>
                  </a:cubicBezTo>
                  <a:cubicBezTo>
                    <a:pt x="724940" y="133905"/>
                    <a:pt x="721469" y="132850"/>
                    <a:pt x="718459" y="130969"/>
                  </a:cubicBezTo>
                  <a:cubicBezTo>
                    <a:pt x="715093" y="128866"/>
                    <a:pt x="712164" y="126132"/>
                    <a:pt x="708934" y="123825"/>
                  </a:cubicBezTo>
                  <a:cubicBezTo>
                    <a:pt x="706605" y="122162"/>
                    <a:pt x="704049" y="120820"/>
                    <a:pt x="701790" y="119063"/>
                  </a:cubicBezTo>
                  <a:cubicBezTo>
                    <a:pt x="696897" y="115257"/>
                    <a:pt x="692718" y="110509"/>
                    <a:pt x="687503" y="107156"/>
                  </a:cubicBezTo>
                  <a:cubicBezTo>
                    <a:pt x="687493" y="107149"/>
                    <a:pt x="663696" y="95253"/>
                    <a:pt x="658928" y="92869"/>
                  </a:cubicBezTo>
                  <a:cubicBezTo>
                    <a:pt x="654165" y="90488"/>
                    <a:pt x="649206" y="88465"/>
                    <a:pt x="644640" y="85725"/>
                  </a:cubicBezTo>
                  <a:cubicBezTo>
                    <a:pt x="630582" y="77290"/>
                    <a:pt x="637125" y="80044"/>
                    <a:pt x="625590" y="76200"/>
                  </a:cubicBezTo>
                  <a:cubicBezTo>
                    <a:pt x="622415" y="73819"/>
                    <a:pt x="619431" y="71159"/>
                    <a:pt x="616065" y="69056"/>
                  </a:cubicBezTo>
                  <a:cubicBezTo>
                    <a:pt x="609340" y="64853"/>
                    <a:pt x="606340" y="64227"/>
                    <a:pt x="599396" y="61913"/>
                  </a:cubicBezTo>
                  <a:cubicBezTo>
                    <a:pt x="590665" y="56357"/>
                    <a:pt x="578944" y="53855"/>
                    <a:pt x="573203" y="45244"/>
                  </a:cubicBezTo>
                  <a:cubicBezTo>
                    <a:pt x="567048" y="36012"/>
                    <a:pt x="571155" y="39005"/>
                    <a:pt x="561296" y="35719"/>
                  </a:cubicBezTo>
                  <a:cubicBezTo>
                    <a:pt x="552566" y="22622"/>
                    <a:pt x="561296" y="33734"/>
                    <a:pt x="549390" y="23813"/>
                  </a:cubicBezTo>
                  <a:cubicBezTo>
                    <a:pt x="522706" y="1577"/>
                    <a:pt x="559933" y="29642"/>
                    <a:pt x="535103" y="11906"/>
                  </a:cubicBezTo>
                  <a:cubicBezTo>
                    <a:pt x="531874" y="9599"/>
                    <a:pt x="529128" y="6538"/>
                    <a:pt x="525578" y="4763"/>
                  </a:cubicBezTo>
                  <a:cubicBezTo>
                    <a:pt x="521088" y="2518"/>
                    <a:pt x="511290" y="0"/>
                    <a:pt x="511290" y="0"/>
                  </a:cubicBezTo>
                  <a:cubicBezTo>
                    <a:pt x="480156" y="1946"/>
                    <a:pt x="481639" y="-3127"/>
                    <a:pt x="463665" y="7144"/>
                  </a:cubicBezTo>
                  <a:cubicBezTo>
                    <a:pt x="461180" y="8564"/>
                    <a:pt x="458902" y="10319"/>
                    <a:pt x="456521" y="11906"/>
                  </a:cubicBezTo>
                  <a:cubicBezTo>
                    <a:pt x="454934" y="14287"/>
                    <a:pt x="453783" y="17026"/>
                    <a:pt x="451759" y="19050"/>
                  </a:cubicBezTo>
                  <a:cubicBezTo>
                    <a:pt x="441732" y="29078"/>
                    <a:pt x="433950" y="22843"/>
                    <a:pt x="418421" y="21431"/>
                  </a:cubicBezTo>
                  <a:cubicBezTo>
                    <a:pt x="416040" y="20637"/>
                    <a:pt x="413585" y="20039"/>
                    <a:pt x="411278" y="19050"/>
                  </a:cubicBezTo>
                  <a:cubicBezTo>
                    <a:pt x="408015" y="17652"/>
                    <a:pt x="405178" y="15222"/>
                    <a:pt x="401753" y="14288"/>
                  </a:cubicBezTo>
                  <a:cubicBezTo>
                    <a:pt x="396338" y="12811"/>
                    <a:pt x="390640" y="12700"/>
                    <a:pt x="385084" y="11906"/>
                  </a:cubicBezTo>
                  <a:cubicBezTo>
                    <a:pt x="381909" y="10319"/>
                    <a:pt x="378822" y="8542"/>
                    <a:pt x="375559" y="7144"/>
                  </a:cubicBezTo>
                  <a:cubicBezTo>
                    <a:pt x="369855" y="4700"/>
                    <a:pt x="364924" y="4105"/>
                    <a:pt x="358890" y="2381"/>
                  </a:cubicBezTo>
                  <a:cubicBezTo>
                    <a:pt x="356476" y="1691"/>
                    <a:pt x="354127" y="794"/>
                    <a:pt x="351746" y="0"/>
                  </a:cubicBezTo>
                  <a:cubicBezTo>
                    <a:pt x="337459" y="1588"/>
                    <a:pt x="322830" y="1277"/>
                    <a:pt x="308884" y="4763"/>
                  </a:cubicBezTo>
                  <a:cubicBezTo>
                    <a:pt x="306108" y="5457"/>
                    <a:pt x="306145" y="9882"/>
                    <a:pt x="304121" y="11906"/>
                  </a:cubicBezTo>
                  <a:cubicBezTo>
                    <a:pt x="285389" y="30638"/>
                    <a:pt x="309342" y="405"/>
                    <a:pt x="289834" y="23813"/>
                  </a:cubicBezTo>
                  <a:cubicBezTo>
                    <a:pt x="288002" y="26011"/>
                    <a:pt x="287005" y="28846"/>
                    <a:pt x="285071" y="30956"/>
                  </a:cubicBezTo>
                  <a:cubicBezTo>
                    <a:pt x="280700" y="35725"/>
                    <a:pt x="266641" y="52078"/>
                    <a:pt x="256496" y="57150"/>
                  </a:cubicBezTo>
                  <a:cubicBezTo>
                    <a:pt x="254251" y="58272"/>
                    <a:pt x="251734" y="58737"/>
                    <a:pt x="249353" y="59531"/>
                  </a:cubicBezTo>
                  <a:cubicBezTo>
                    <a:pt x="241323" y="71575"/>
                    <a:pt x="248949" y="63304"/>
                    <a:pt x="237446" y="69056"/>
                  </a:cubicBezTo>
                  <a:cubicBezTo>
                    <a:pt x="234886" y="70336"/>
                    <a:pt x="232863" y="72539"/>
                    <a:pt x="230303" y="73819"/>
                  </a:cubicBezTo>
                  <a:cubicBezTo>
                    <a:pt x="218906" y="79518"/>
                    <a:pt x="192068" y="78195"/>
                    <a:pt x="187440" y="78581"/>
                  </a:cubicBezTo>
                  <a:cubicBezTo>
                    <a:pt x="173053" y="79780"/>
                    <a:pt x="163268" y="81355"/>
                    <a:pt x="149340" y="83344"/>
                  </a:cubicBezTo>
                  <a:cubicBezTo>
                    <a:pt x="144578" y="84931"/>
                    <a:pt x="139230" y="85321"/>
                    <a:pt x="135053" y="88106"/>
                  </a:cubicBezTo>
                  <a:cubicBezTo>
                    <a:pt x="125821" y="94261"/>
                    <a:pt x="130624" y="91964"/>
                    <a:pt x="120765" y="95250"/>
                  </a:cubicBezTo>
                  <a:cubicBezTo>
                    <a:pt x="119178" y="98425"/>
                    <a:pt x="118513" y="102265"/>
                    <a:pt x="116003" y="104775"/>
                  </a:cubicBezTo>
                  <a:cubicBezTo>
                    <a:pt x="114228" y="106550"/>
                    <a:pt x="111104" y="106033"/>
                    <a:pt x="108859" y="107156"/>
                  </a:cubicBezTo>
                  <a:cubicBezTo>
                    <a:pt x="106299" y="108436"/>
                    <a:pt x="103739" y="109895"/>
                    <a:pt x="101715" y="111919"/>
                  </a:cubicBezTo>
                  <a:cubicBezTo>
                    <a:pt x="98909" y="114725"/>
                    <a:pt x="97154" y="118431"/>
                    <a:pt x="94571" y="121444"/>
                  </a:cubicBezTo>
                  <a:cubicBezTo>
                    <a:pt x="92380" y="124001"/>
                    <a:pt x="89495" y="125930"/>
                    <a:pt x="87428" y="128588"/>
                  </a:cubicBezTo>
                  <a:cubicBezTo>
                    <a:pt x="83914" y="133106"/>
                    <a:pt x="81078" y="138113"/>
                    <a:pt x="77903" y="142875"/>
                  </a:cubicBezTo>
                  <a:lnTo>
                    <a:pt x="73140" y="150019"/>
                  </a:lnTo>
                  <a:cubicBezTo>
                    <a:pt x="71553" y="152400"/>
                    <a:pt x="69283" y="154448"/>
                    <a:pt x="68378" y="157163"/>
                  </a:cubicBezTo>
                  <a:cubicBezTo>
                    <a:pt x="62388" y="175127"/>
                    <a:pt x="70470" y="152975"/>
                    <a:pt x="61234" y="171450"/>
                  </a:cubicBezTo>
                  <a:cubicBezTo>
                    <a:pt x="60112" y="173695"/>
                    <a:pt x="60072" y="176400"/>
                    <a:pt x="58853" y="178594"/>
                  </a:cubicBezTo>
                  <a:cubicBezTo>
                    <a:pt x="56073" y="183597"/>
                    <a:pt x="51888" y="187762"/>
                    <a:pt x="49328" y="192881"/>
                  </a:cubicBezTo>
                  <a:lnTo>
                    <a:pt x="44565" y="202406"/>
                  </a:lnTo>
                  <a:cubicBezTo>
                    <a:pt x="43320" y="207385"/>
                    <a:pt x="40206" y="219201"/>
                    <a:pt x="39803" y="223838"/>
                  </a:cubicBezTo>
                  <a:cubicBezTo>
                    <a:pt x="38563" y="238094"/>
                    <a:pt x="38215" y="252413"/>
                    <a:pt x="37421" y="266700"/>
                  </a:cubicBezTo>
                  <a:cubicBezTo>
                    <a:pt x="31071" y="286941"/>
                    <a:pt x="6862" y="328612"/>
                    <a:pt x="1703" y="345281"/>
                  </a:cubicBezTo>
                  <a:cubicBezTo>
                    <a:pt x="-3456" y="361950"/>
                    <a:pt x="4579" y="359642"/>
                    <a:pt x="6465" y="366713"/>
                  </a:cubicBezTo>
                  <a:cubicBezTo>
                    <a:pt x="7758" y="371564"/>
                    <a:pt x="11228" y="381000"/>
                    <a:pt x="11228" y="381000"/>
                  </a:cubicBezTo>
                  <a:cubicBezTo>
                    <a:pt x="12022" y="388144"/>
                    <a:pt x="12103" y="395403"/>
                    <a:pt x="13609" y="402431"/>
                  </a:cubicBezTo>
                  <a:cubicBezTo>
                    <a:pt x="14505" y="406611"/>
                    <a:pt x="17737" y="410111"/>
                    <a:pt x="18371" y="414338"/>
                  </a:cubicBezTo>
                  <a:cubicBezTo>
                    <a:pt x="20141" y="426138"/>
                    <a:pt x="19959" y="438150"/>
                    <a:pt x="20753" y="450056"/>
                  </a:cubicBezTo>
                  <a:cubicBezTo>
                    <a:pt x="17755" y="524971"/>
                    <a:pt x="15952" y="528639"/>
                    <a:pt x="23134" y="619125"/>
                  </a:cubicBezTo>
                  <a:cubicBezTo>
                    <a:pt x="24218" y="632784"/>
                    <a:pt x="24151" y="647350"/>
                    <a:pt x="30278" y="659606"/>
                  </a:cubicBezTo>
                  <a:cubicBezTo>
                    <a:pt x="37678" y="674407"/>
                    <a:pt x="33097" y="663522"/>
                    <a:pt x="37421" y="678656"/>
                  </a:cubicBezTo>
                  <a:cubicBezTo>
                    <a:pt x="39000" y="684180"/>
                    <a:pt x="39663" y="689349"/>
                    <a:pt x="46946" y="690563"/>
                  </a:cubicBezTo>
                  <a:cubicBezTo>
                    <a:pt x="58716" y="692525"/>
                    <a:pt x="70759" y="692150"/>
                    <a:pt x="82665" y="692944"/>
                  </a:cubicBezTo>
                  <a:cubicBezTo>
                    <a:pt x="85046" y="693738"/>
                    <a:pt x="87502" y="694336"/>
                    <a:pt x="89809" y="695325"/>
                  </a:cubicBezTo>
                  <a:cubicBezTo>
                    <a:pt x="93072" y="696723"/>
                    <a:pt x="96010" y="698842"/>
                    <a:pt x="99334" y="700088"/>
                  </a:cubicBezTo>
                  <a:cubicBezTo>
                    <a:pt x="125282" y="709819"/>
                    <a:pt x="91854" y="693967"/>
                    <a:pt x="118384" y="707231"/>
                  </a:cubicBezTo>
                  <a:cubicBezTo>
                    <a:pt x="120765" y="709612"/>
                    <a:pt x="122994" y="712157"/>
                    <a:pt x="125528" y="714375"/>
                  </a:cubicBezTo>
                  <a:cubicBezTo>
                    <a:pt x="129353" y="717722"/>
                    <a:pt x="133840" y="720306"/>
                    <a:pt x="137434" y="723900"/>
                  </a:cubicBezTo>
                  <a:cubicBezTo>
                    <a:pt x="140240" y="726706"/>
                    <a:pt x="142197" y="730250"/>
                    <a:pt x="144578" y="733425"/>
                  </a:cubicBezTo>
                  <a:cubicBezTo>
                    <a:pt x="145372" y="735806"/>
                    <a:pt x="145391" y="738609"/>
                    <a:pt x="146959" y="740569"/>
                  </a:cubicBezTo>
                  <a:cubicBezTo>
                    <a:pt x="148747" y="742804"/>
                    <a:pt x="151423" y="744326"/>
                    <a:pt x="154103" y="745331"/>
                  </a:cubicBezTo>
                  <a:cubicBezTo>
                    <a:pt x="159563" y="747378"/>
                    <a:pt x="182107" y="749725"/>
                    <a:pt x="185059" y="750094"/>
                  </a:cubicBezTo>
                  <a:cubicBezTo>
                    <a:pt x="191400" y="752208"/>
                    <a:pt x="201681" y="756039"/>
                    <a:pt x="208871" y="757238"/>
                  </a:cubicBezTo>
                  <a:cubicBezTo>
                    <a:pt x="215183" y="758290"/>
                    <a:pt x="221578" y="758773"/>
                    <a:pt x="227921" y="759619"/>
                  </a:cubicBezTo>
                  <a:cubicBezTo>
                    <a:pt x="233485" y="760361"/>
                    <a:pt x="239005" y="761442"/>
                    <a:pt x="244590" y="762000"/>
                  </a:cubicBezTo>
                  <a:cubicBezTo>
                    <a:pt x="254888" y="763030"/>
                    <a:pt x="265239" y="763444"/>
                    <a:pt x="275546" y="764381"/>
                  </a:cubicBezTo>
                  <a:cubicBezTo>
                    <a:pt x="293000" y="765968"/>
                    <a:pt x="316448" y="769359"/>
                    <a:pt x="332696" y="771525"/>
                  </a:cubicBezTo>
                  <a:cubicBezTo>
                    <a:pt x="350159" y="770731"/>
                    <a:pt x="367655" y="770485"/>
                    <a:pt x="385084" y="769144"/>
                  </a:cubicBezTo>
                  <a:cubicBezTo>
                    <a:pt x="388347" y="768893"/>
                    <a:pt x="391682" y="768227"/>
                    <a:pt x="394609" y="766763"/>
                  </a:cubicBezTo>
                  <a:cubicBezTo>
                    <a:pt x="402626" y="762754"/>
                    <a:pt x="410954" y="755321"/>
                    <a:pt x="418421" y="750094"/>
                  </a:cubicBezTo>
                  <a:cubicBezTo>
                    <a:pt x="427326" y="743861"/>
                    <a:pt x="432760" y="739866"/>
                    <a:pt x="442234" y="735806"/>
                  </a:cubicBezTo>
                  <a:cubicBezTo>
                    <a:pt x="444541" y="734817"/>
                    <a:pt x="446997" y="734219"/>
                    <a:pt x="449378" y="733425"/>
                  </a:cubicBezTo>
                  <a:cubicBezTo>
                    <a:pt x="463101" y="724276"/>
                    <a:pt x="449866" y="732195"/>
                    <a:pt x="463665" y="726281"/>
                  </a:cubicBezTo>
                  <a:cubicBezTo>
                    <a:pt x="484250" y="717459"/>
                    <a:pt x="463589" y="724719"/>
                    <a:pt x="480334" y="719138"/>
                  </a:cubicBezTo>
                  <a:cubicBezTo>
                    <a:pt x="482715" y="717550"/>
                    <a:pt x="484847" y="715502"/>
                    <a:pt x="487478" y="714375"/>
                  </a:cubicBezTo>
                  <a:cubicBezTo>
                    <a:pt x="490486" y="713086"/>
                    <a:pt x="493856" y="712893"/>
                    <a:pt x="497003" y="711994"/>
                  </a:cubicBezTo>
                  <a:cubicBezTo>
                    <a:pt x="514775" y="706916"/>
                    <a:pt x="490739" y="711103"/>
                    <a:pt x="525578" y="707231"/>
                  </a:cubicBezTo>
                  <a:cubicBezTo>
                    <a:pt x="564873" y="681034"/>
                    <a:pt x="532800" y="700450"/>
                    <a:pt x="649403" y="704850"/>
                  </a:cubicBezTo>
                  <a:cubicBezTo>
                    <a:pt x="652673" y="704973"/>
                    <a:pt x="655670" y="706921"/>
                    <a:pt x="658928" y="707231"/>
                  </a:cubicBezTo>
                  <a:cubicBezTo>
                    <a:pt x="672384" y="708513"/>
                    <a:pt x="685920" y="708743"/>
                    <a:pt x="699409" y="709613"/>
                  </a:cubicBezTo>
                  <a:lnTo>
                    <a:pt x="732746" y="711994"/>
                  </a:lnTo>
                  <a:cubicBezTo>
                    <a:pt x="749979" y="717737"/>
                    <a:pt x="733500" y="712871"/>
                    <a:pt x="768465" y="716756"/>
                  </a:cubicBezTo>
                  <a:cubicBezTo>
                    <a:pt x="773264" y="717289"/>
                    <a:pt x="778011" y="718226"/>
                    <a:pt x="782753" y="719138"/>
                  </a:cubicBezTo>
                  <a:cubicBezTo>
                    <a:pt x="798651" y="722195"/>
                    <a:pt x="815346" y="722651"/>
                    <a:pt x="830378" y="728663"/>
                  </a:cubicBezTo>
                  <a:cubicBezTo>
                    <a:pt x="834347" y="730250"/>
                    <a:pt x="838190" y="732197"/>
                    <a:pt x="842284" y="733425"/>
                  </a:cubicBezTo>
                  <a:cubicBezTo>
                    <a:pt x="846880" y="734804"/>
                    <a:pt x="856411" y="735453"/>
                    <a:pt x="861334" y="738188"/>
                  </a:cubicBezTo>
                  <a:cubicBezTo>
                    <a:pt x="866337" y="740968"/>
                    <a:pt x="870618" y="744933"/>
                    <a:pt x="875621" y="747713"/>
                  </a:cubicBezTo>
                  <a:cubicBezTo>
                    <a:pt x="877815" y="748932"/>
                    <a:pt x="880351" y="749404"/>
                    <a:pt x="882765" y="750094"/>
                  </a:cubicBezTo>
                  <a:cubicBezTo>
                    <a:pt x="903696" y="756073"/>
                    <a:pt x="882305" y="749147"/>
                    <a:pt x="899434" y="754856"/>
                  </a:cubicBezTo>
                  <a:cubicBezTo>
                    <a:pt x="939946" y="787266"/>
                    <a:pt x="889635" y="749728"/>
                    <a:pt x="920865" y="766763"/>
                  </a:cubicBezTo>
                  <a:cubicBezTo>
                    <a:pt x="939384" y="776865"/>
                    <a:pt x="931967" y="777626"/>
                    <a:pt x="947059" y="783431"/>
                  </a:cubicBezTo>
                  <a:cubicBezTo>
                    <a:pt x="954087" y="786134"/>
                    <a:pt x="968490" y="790575"/>
                    <a:pt x="968490" y="790575"/>
                  </a:cubicBezTo>
                  <a:cubicBezTo>
                    <a:pt x="970871" y="792956"/>
                    <a:pt x="972940" y="795698"/>
                    <a:pt x="975634" y="797719"/>
                  </a:cubicBezTo>
                  <a:cubicBezTo>
                    <a:pt x="990024" y="808512"/>
                    <a:pt x="984560" y="800196"/>
                    <a:pt x="994684" y="812006"/>
                  </a:cubicBezTo>
                  <a:cubicBezTo>
                    <a:pt x="997267" y="815019"/>
                    <a:pt x="999215" y="818544"/>
                    <a:pt x="1001828" y="821531"/>
                  </a:cubicBezTo>
                  <a:cubicBezTo>
                    <a:pt x="1004785" y="824910"/>
                    <a:pt x="1008548" y="827550"/>
                    <a:pt x="1011353" y="831056"/>
                  </a:cubicBezTo>
                  <a:cubicBezTo>
                    <a:pt x="1034145" y="859547"/>
                    <a:pt x="1010124" y="834589"/>
                    <a:pt x="1028021" y="852488"/>
                  </a:cubicBezTo>
                  <a:cubicBezTo>
                    <a:pt x="1051834" y="851694"/>
                    <a:pt x="1075796" y="852890"/>
                    <a:pt x="1099459" y="850106"/>
                  </a:cubicBezTo>
                  <a:cubicBezTo>
                    <a:pt x="1110234" y="848838"/>
                    <a:pt x="1107532" y="840790"/>
                    <a:pt x="1113746" y="835819"/>
                  </a:cubicBezTo>
                  <a:cubicBezTo>
                    <a:pt x="1115706" y="834251"/>
                    <a:pt x="1118509" y="834232"/>
                    <a:pt x="1120890" y="833438"/>
                  </a:cubicBezTo>
                  <a:cubicBezTo>
                    <a:pt x="1122478" y="831057"/>
                    <a:pt x="1123168" y="827714"/>
                    <a:pt x="1125653" y="826294"/>
                  </a:cubicBezTo>
                  <a:cubicBezTo>
                    <a:pt x="1129167" y="824286"/>
                    <a:pt x="1133633" y="824895"/>
                    <a:pt x="1137559" y="823913"/>
                  </a:cubicBezTo>
                  <a:cubicBezTo>
                    <a:pt x="1139994" y="823304"/>
                    <a:pt x="1142322" y="822325"/>
                    <a:pt x="1144703" y="821531"/>
                  </a:cubicBezTo>
                  <a:cubicBezTo>
                    <a:pt x="1182234" y="824213"/>
                    <a:pt x="1178188" y="825373"/>
                    <a:pt x="1218521" y="821531"/>
                  </a:cubicBezTo>
                  <a:cubicBezTo>
                    <a:pt x="1221779" y="821221"/>
                    <a:pt x="1224871" y="819944"/>
                    <a:pt x="1228046" y="819150"/>
                  </a:cubicBezTo>
                  <a:cubicBezTo>
                    <a:pt x="1229634" y="816769"/>
                    <a:pt x="1230574" y="813794"/>
                    <a:pt x="1232809" y="812006"/>
                  </a:cubicBezTo>
                  <a:cubicBezTo>
                    <a:pt x="1234769" y="810438"/>
                    <a:pt x="1237708" y="810747"/>
                    <a:pt x="1239953" y="809625"/>
                  </a:cubicBezTo>
                  <a:cubicBezTo>
                    <a:pt x="1242513" y="808345"/>
                    <a:pt x="1244715" y="806450"/>
                    <a:pt x="1247096" y="804863"/>
                  </a:cubicBezTo>
                  <a:cubicBezTo>
                    <a:pt x="1247890" y="802482"/>
                    <a:pt x="1247435" y="799178"/>
                    <a:pt x="1249478" y="797719"/>
                  </a:cubicBezTo>
                  <a:cubicBezTo>
                    <a:pt x="1253563" y="794801"/>
                    <a:pt x="1263765" y="792956"/>
                    <a:pt x="1263765" y="792956"/>
                  </a:cubicBezTo>
                  <a:cubicBezTo>
                    <a:pt x="1264559" y="790575"/>
                    <a:pt x="1264371" y="787588"/>
                    <a:pt x="1266146" y="785813"/>
                  </a:cubicBezTo>
                  <a:cubicBezTo>
                    <a:pt x="1267921" y="784038"/>
                    <a:pt x="1270983" y="784420"/>
                    <a:pt x="1273290" y="783431"/>
                  </a:cubicBezTo>
                  <a:cubicBezTo>
                    <a:pt x="1276553" y="782033"/>
                    <a:pt x="1279640" y="780256"/>
                    <a:pt x="1282815" y="778669"/>
                  </a:cubicBezTo>
                  <a:cubicBezTo>
                    <a:pt x="1285990" y="775494"/>
                    <a:pt x="1288686" y="771754"/>
                    <a:pt x="1292340" y="769144"/>
                  </a:cubicBezTo>
                  <a:cubicBezTo>
                    <a:pt x="1294383" y="767685"/>
                    <a:pt x="1297239" y="767886"/>
                    <a:pt x="1299484" y="766763"/>
                  </a:cubicBezTo>
                  <a:cubicBezTo>
                    <a:pt x="1317544" y="757733"/>
                    <a:pt x="1304865" y="761735"/>
                    <a:pt x="1320915" y="754856"/>
                  </a:cubicBezTo>
                  <a:cubicBezTo>
                    <a:pt x="1325696" y="752807"/>
                    <a:pt x="1332753" y="751302"/>
                    <a:pt x="1337584" y="750094"/>
                  </a:cubicBezTo>
                  <a:cubicBezTo>
                    <a:pt x="1339965" y="748506"/>
                    <a:pt x="1342168" y="746611"/>
                    <a:pt x="1344728" y="745331"/>
                  </a:cubicBezTo>
                  <a:cubicBezTo>
                    <a:pt x="1346973" y="744209"/>
                    <a:pt x="1349458" y="743639"/>
                    <a:pt x="1351871" y="742950"/>
                  </a:cubicBezTo>
                  <a:cubicBezTo>
                    <a:pt x="1365814" y="738966"/>
                    <a:pt x="1366234" y="740085"/>
                    <a:pt x="1385209" y="738188"/>
                  </a:cubicBezTo>
                  <a:cubicBezTo>
                    <a:pt x="1388384" y="737394"/>
                    <a:pt x="1391587" y="736705"/>
                    <a:pt x="1394734" y="735806"/>
                  </a:cubicBezTo>
                  <a:cubicBezTo>
                    <a:pt x="1404013" y="733155"/>
                    <a:pt x="1410068" y="729342"/>
                    <a:pt x="1420928" y="728663"/>
                  </a:cubicBezTo>
                  <a:lnTo>
                    <a:pt x="1459028" y="726281"/>
                  </a:lnTo>
                  <a:cubicBezTo>
                    <a:pt x="1467759" y="727075"/>
                    <a:pt x="1476542" y="727423"/>
                    <a:pt x="1485221" y="728663"/>
                  </a:cubicBezTo>
                  <a:cubicBezTo>
                    <a:pt x="1487706" y="729018"/>
                    <a:pt x="1489855" y="731044"/>
                    <a:pt x="1492365" y="731044"/>
                  </a:cubicBezTo>
                  <a:cubicBezTo>
                    <a:pt x="1505090" y="731044"/>
                    <a:pt x="1517765" y="729457"/>
                    <a:pt x="1530465" y="728663"/>
                  </a:cubicBezTo>
                  <a:cubicBezTo>
                    <a:pt x="1537450" y="727266"/>
                    <a:pt x="1543110" y="726645"/>
                    <a:pt x="1549515" y="723900"/>
                  </a:cubicBezTo>
                  <a:cubicBezTo>
                    <a:pt x="1552778" y="722502"/>
                    <a:pt x="1555716" y="720384"/>
                    <a:pt x="1559040" y="719138"/>
                  </a:cubicBezTo>
                  <a:cubicBezTo>
                    <a:pt x="1562104" y="717989"/>
                    <a:pt x="1565418" y="717655"/>
                    <a:pt x="1568565" y="716756"/>
                  </a:cubicBezTo>
                  <a:cubicBezTo>
                    <a:pt x="1570979" y="716066"/>
                    <a:pt x="1573328" y="715169"/>
                    <a:pt x="1575709" y="714375"/>
                  </a:cubicBezTo>
                  <a:cubicBezTo>
                    <a:pt x="1584273" y="701528"/>
                    <a:pt x="1576288" y="709661"/>
                    <a:pt x="1597140" y="704850"/>
                  </a:cubicBezTo>
                  <a:cubicBezTo>
                    <a:pt x="1602032" y="703721"/>
                    <a:pt x="1611428" y="700088"/>
                    <a:pt x="1611428" y="700088"/>
                  </a:cubicBezTo>
                  <a:cubicBezTo>
                    <a:pt x="1613809" y="700882"/>
                    <a:pt x="1616483" y="701077"/>
                    <a:pt x="1618571" y="702469"/>
                  </a:cubicBezTo>
                  <a:cubicBezTo>
                    <a:pt x="1626394" y="707685"/>
                    <a:pt x="1624989" y="710169"/>
                    <a:pt x="1630478" y="716756"/>
                  </a:cubicBezTo>
                  <a:cubicBezTo>
                    <a:pt x="1632634" y="719343"/>
                    <a:pt x="1634963" y="721833"/>
                    <a:pt x="1637621" y="723900"/>
                  </a:cubicBezTo>
                  <a:cubicBezTo>
                    <a:pt x="1642139" y="727414"/>
                    <a:pt x="1647862" y="729378"/>
                    <a:pt x="1651909" y="733425"/>
                  </a:cubicBezTo>
                  <a:cubicBezTo>
                    <a:pt x="1654290" y="735806"/>
                    <a:pt x="1655858" y="739504"/>
                    <a:pt x="1659053" y="740569"/>
                  </a:cubicBezTo>
                  <a:cubicBezTo>
                    <a:pt x="1665872" y="742842"/>
                    <a:pt x="1673340" y="742156"/>
                    <a:pt x="1680484" y="742950"/>
                  </a:cubicBezTo>
                  <a:cubicBezTo>
                    <a:pt x="1683659" y="743744"/>
                    <a:pt x="1686862" y="744432"/>
                    <a:pt x="1690009" y="745331"/>
                  </a:cubicBezTo>
                  <a:cubicBezTo>
                    <a:pt x="1692423" y="746021"/>
                    <a:pt x="1694703" y="747168"/>
                    <a:pt x="1697153" y="747713"/>
                  </a:cubicBezTo>
                  <a:cubicBezTo>
                    <a:pt x="1701866" y="748760"/>
                    <a:pt x="1706678" y="749300"/>
                    <a:pt x="1711440" y="750094"/>
                  </a:cubicBezTo>
                  <a:cubicBezTo>
                    <a:pt x="1717790" y="752475"/>
                    <a:pt x="1724008" y="755244"/>
                    <a:pt x="1730490" y="757238"/>
                  </a:cubicBezTo>
                  <a:cubicBezTo>
                    <a:pt x="1734358" y="758428"/>
                    <a:pt x="1738404" y="758954"/>
                    <a:pt x="1742396" y="759619"/>
                  </a:cubicBezTo>
                  <a:cubicBezTo>
                    <a:pt x="1759777" y="762516"/>
                    <a:pt x="1765920" y="762623"/>
                    <a:pt x="1785259" y="764381"/>
                  </a:cubicBezTo>
                  <a:cubicBezTo>
                    <a:pt x="1789228" y="765175"/>
                    <a:pt x="1793407" y="765260"/>
                    <a:pt x="1797165" y="766763"/>
                  </a:cubicBezTo>
                  <a:cubicBezTo>
                    <a:pt x="1831497" y="780496"/>
                    <a:pt x="1790707" y="769314"/>
                    <a:pt x="1818596" y="776288"/>
                  </a:cubicBezTo>
                  <a:cubicBezTo>
                    <a:pt x="1845590" y="796532"/>
                    <a:pt x="1811486" y="771843"/>
                    <a:pt x="1837646" y="788194"/>
                  </a:cubicBezTo>
                  <a:cubicBezTo>
                    <a:pt x="1841011" y="790298"/>
                    <a:pt x="1843544" y="793726"/>
                    <a:pt x="1847171" y="795338"/>
                  </a:cubicBezTo>
                  <a:cubicBezTo>
                    <a:pt x="1850870" y="796982"/>
                    <a:pt x="1855109" y="796925"/>
                    <a:pt x="1859078" y="797719"/>
                  </a:cubicBezTo>
                  <a:cubicBezTo>
                    <a:pt x="1863840" y="800894"/>
                    <a:pt x="1870190" y="802482"/>
                    <a:pt x="1873365" y="807244"/>
                  </a:cubicBezTo>
                  <a:cubicBezTo>
                    <a:pt x="1879520" y="816476"/>
                    <a:pt x="1875413" y="813483"/>
                    <a:pt x="1885271" y="816769"/>
                  </a:cubicBezTo>
                  <a:cubicBezTo>
                    <a:pt x="1888446" y="819150"/>
                    <a:pt x="1891990" y="821107"/>
                    <a:pt x="1894796" y="823913"/>
                  </a:cubicBezTo>
                  <a:cubicBezTo>
                    <a:pt x="1896820" y="825937"/>
                    <a:pt x="1896706" y="830837"/>
                    <a:pt x="1899559" y="831056"/>
                  </a:cubicBezTo>
                  <a:cubicBezTo>
                    <a:pt x="1918569" y="832518"/>
                    <a:pt x="1937659" y="829469"/>
                    <a:pt x="1956709" y="828675"/>
                  </a:cubicBezTo>
                  <a:cubicBezTo>
                    <a:pt x="1960678" y="827881"/>
                    <a:pt x="1964689" y="827276"/>
                    <a:pt x="1968615" y="826294"/>
                  </a:cubicBezTo>
                  <a:cubicBezTo>
                    <a:pt x="1971050" y="825685"/>
                    <a:pt x="1973324" y="824522"/>
                    <a:pt x="1975759" y="823913"/>
                  </a:cubicBezTo>
                  <a:cubicBezTo>
                    <a:pt x="1984699" y="821678"/>
                    <a:pt x="1987192" y="822414"/>
                    <a:pt x="1994809" y="819150"/>
                  </a:cubicBezTo>
                  <a:cubicBezTo>
                    <a:pt x="1998072" y="817752"/>
                    <a:pt x="2001071" y="815786"/>
                    <a:pt x="2004334" y="814388"/>
                  </a:cubicBezTo>
                  <a:cubicBezTo>
                    <a:pt x="2006641" y="813399"/>
                    <a:pt x="2009233" y="813129"/>
                    <a:pt x="2011478" y="812006"/>
                  </a:cubicBezTo>
                  <a:cubicBezTo>
                    <a:pt x="2014037" y="810726"/>
                    <a:pt x="2015991" y="808371"/>
                    <a:pt x="2018621" y="807244"/>
                  </a:cubicBezTo>
                  <a:cubicBezTo>
                    <a:pt x="2050451" y="793603"/>
                    <a:pt x="2009801" y="814068"/>
                    <a:pt x="2035290" y="802481"/>
                  </a:cubicBezTo>
                  <a:cubicBezTo>
                    <a:pt x="2062005" y="790337"/>
                    <a:pt x="2045072" y="794809"/>
                    <a:pt x="2066246" y="790575"/>
                  </a:cubicBezTo>
                  <a:cubicBezTo>
                    <a:pt x="2069421" y="788194"/>
                    <a:pt x="2072343" y="785431"/>
                    <a:pt x="2075771" y="783431"/>
                  </a:cubicBezTo>
                  <a:cubicBezTo>
                    <a:pt x="2081903" y="779854"/>
                    <a:pt x="2088914" y="777844"/>
                    <a:pt x="2094821" y="773906"/>
                  </a:cubicBezTo>
                  <a:cubicBezTo>
                    <a:pt x="2104688" y="767329"/>
                    <a:pt x="2099189" y="769838"/>
                    <a:pt x="2111490" y="766763"/>
                  </a:cubicBezTo>
                  <a:cubicBezTo>
                    <a:pt x="2116253" y="764382"/>
                    <a:pt x="2120912" y="761782"/>
                    <a:pt x="2125778" y="759619"/>
                  </a:cubicBezTo>
                  <a:cubicBezTo>
                    <a:pt x="2129752" y="757853"/>
                    <a:pt x="2138667" y="755696"/>
                    <a:pt x="2142446" y="754856"/>
                  </a:cubicBezTo>
                  <a:cubicBezTo>
                    <a:pt x="2164632" y="749925"/>
                    <a:pt x="2143724" y="755057"/>
                    <a:pt x="2171021" y="750094"/>
                  </a:cubicBezTo>
                  <a:cubicBezTo>
                    <a:pt x="2174241" y="749509"/>
                    <a:pt x="2177337" y="748355"/>
                    <a:pt x="2180546" y="747713"/>
                  </a:cubicBezTo>
                  <a:cubicBezTo>
                    <a:pt x="2185281" y="746766"/>
                    <a:pt x="2190083" y="746195"/>
                    <a:pt x="2194834" y="745331"/>
                  </a:cubicBezTo>
                  <a:cubicBezTo>
                    <a:pt x="2218819" y="740970"/>
                    <a:pt x="2193547" y="744599"/>
                    <a:pt x="2225790" y="740569"/>
                  </a:cubicBezTo>
                  <a:cubicBezTo>
                    <a:pt x="2256935" y="696965"/>
                    <a:pt x="2227730" y="742158"/>
                    <a:pt x="2240078" y="714375"/>
                  </a:cubicBezTo>
                  <a:cubicBezTo>
                    <a:pt x="2247382" y="697941"/>
                    <a:pt x="2250507" y="704216"/>
                    <a:pt x="2256746" y="683419"/>
                  </a:cubicBezTo>
                  <a:cubicBezTo>
                    <a:pt x="2259127" y="675481"/>
                    <a:pt x="2261613" y="667574"/>
                    <a:pt x="2263890" y="659606"/>
                  </a:cubicBezTo>
                  <a:cubicBezTo>
                    <a:pt x="2269864" y="638698"/>
                    <a:pt x="2262947" y="660048"/>
                    <a:pt x="2268653" y="642938"/>
                  </a:cubicBezTo>
                  <a:cubicBezTo>
                    <a:pt x="2269447" y="638175"/>
                    <a:pt x="2270170" y="633400"/>
                    <a:pt x="2271034" y="628650"/>
                  </a:cubicBezTo>
                  <a:cubicBezTo>
                    <a:pt x="2271758" y="624668"/>
                    <a:pt x="2272750" y="620736"/>
                    <a:pt x="2273415" y="616744"/>
                  </a:cubicBezTo>
                  <a:cubicBezTo>
                    <a:pt x="2279315" y="581338"/>
                    <a:pt x="2272570" y="616201"/>
                    <a:pt x="2278178" y="588169"/>
                  </a:cubicBezTo>
                  <a:cubicBezTo>
                    <a:pt x="2278972" y="579438"/>
                    <a:pt x="2279319" y="570654"/>
                    <a:pt x="2280559" y="561975"/>
                  </a:cubicBezTo>
                  <a:cubicBezTo>
                    <a:pt x="2280914" y="559490"/>
                    <a:pt x="2282940" y="557341"/>
                    <a:pt x="2282940" y="554831"/>
                  </a:cubicBezTo>
                  <a:cubicBezTo>
                    <a:pt x="2282940" y="550784"/>
                    <a:pt x="2281624" y="546830"/>
                    <a:pt x="2280559" y="542925"/>
                  </a:cubicBezTo>
                  <a:cubicBezTo>
                    <a:pt x="2277029" y="529982"/>
                    <a:pt x="2276375" y="529797"/>
                    <a:pt x="2271034" y="519113"/>
                  </a:cubicBezTo>
                  <a:cubicBezTo>
                    <a:pt x="2270240" y="514350"/>
                    <a:pt x="2269824" y="509509"/>
                    <a:pt x="2268653" y="504825"/>
                  </a:cubicBezTo>
                  <a:cubicBezTo>
                    <a:pt x="2267435" y="499955"/>
                    <a:pt x="2263890" y="490538"/>
                    <a:pt x="2263890" y="490538"/>
                  </a:cubicBezTo>
                  <a:cubicBezTo>
                    <a:pt x="2263096" y="480219"/>
                    <a:pt x="2262652" y="469867"/>
                    <a:pt x="2261509" y="459581"/>
                  </a:cubicBezTo>
                  <a:cubicBezTo>
                    <a:pt x="2261062" y="455558"/>
                    <a:pt x="2259743" y="451675"/>
                    <a:pt x="2259128" y="447675"/>
                  </a:cubicBezTo>
                  <a:cubicBezTo>
                    <a:pt x="2258155" y="441350"/>
                    <a:pt x="2257540" y="434975"/>
                    <a:pt x="2256746" y="428625"/>
                  </a:cubicBezTo>
                  <a:cubicBezTo>
                    <a:pt x="2257951" y="387445"/>
                    <a:pt x="2283645" y="351924"/>
                    <a:pt x="2237696" y="338138"/>
                  </a:cubicBezTo>
                  <a:cubicBezTo>
                    <a:pt x="2234955" y="337316"/>
                    <a:pt x="2232934" y="334963"/>
                    <a:pt x="2230553" y="333375"/>
                  </a:cubicBezTo>
                  <a:cubicBezTo>
                    <a:pt x="2227038" y="328103"/>
                    <a:pt x="2224148" y="322756"/>
                    <a:pt x="2218646" y="319088"/>
                  </a:cubicBezTo>
                  <a:cubicBezTo>
                    <a:pt x="2214216" y="316135"/>
                    <a:pt x="2208546" y="315234"/>
                    <a:pt x="2204359" y="311944"/>
                  </a:cubicBezTo>
                  <a:cubicBezTo>
                    <a:pt x="2197298" y="306396"/>
                    <a:pt x="2191659" y="299244"/>
                    <a:pt x="2185309" y="292894"/>
                  </a:cubicBezTo>
                  <a:cubicBezTo>
                    <a:pt x="2176141" y="283726"/>
                    <a:pt x="2180033" y="288552"/>
                    <a:pt x="2173403" y="278606"/>
                  </a:cubicBezTo>
                  <a:cubicBezTo>
                    <a:pt x="2169387" y="258533"/>
                    <a:pt x="2173653" y="274430"/>
                    <a:pt x="2166259" y="257175"/>
                  </a:cubicBezTo>
                  <a:cubicBezTo>
                    <a:pt x="2160506" y="243749"/>
                    <a:pt x="2167535" y="256608"/>
                    <a:pt x="2161496" y="240506"/>
                  </a:cubicBezTo>
                  <a:cubicBezTo>
                    <a:pt x="2158904" y="233595"/>
                    <a:pt x="2155922" y="229763"/>
                    <a:pt x="2151971" y="223838"/>
                  </a:cubicBezTo>
                  <a:cubicBezTo>
                    <a:pt x="2147125" y="194758"/>
                    <a:pt x="2153132" y="222169"/>
                    <a:pt x="2144828" y="200025"/>
                  </a:cubicBezTo>
                  <a:cubicBezTo>
                    <a:pt x="2143679" y="196961"/>
                    <a:pt x="2143910" y="193427"/>
                    <a:pt x="2142446" y="190500"/>
                  </a:cubicBezTo>
                  <a:cubicBezTo>
                    <a:pt x="2140671" y="186950"/>
                    <a:pt x="2137684" y="184150"/>
                    <a:pt x="2135303" y="180975"/>
                  </a:cubicBezTo>
                  <a:cubicBezTo>
                    <a:pt x="2134509" y="178594"/>
                    <a:pt x="2134251" y="175960"/>
                    <a:pt x="2132921" y="173831"/>
                  </a:cubicBezTo>
                  <a:cubicBezTo>
                    <a:pt x="2126043" y="162827"/>
                    <a:pt x="2122173" y="161625"/>
                    <a:pt x="2113871" y="152400"/>
                  </a:cubicBezTo>
                  <a:cubicBezTo>
                    <a:pt x="2088559" y="124276"/>
                    <a:pt x="2112460" y="148608"/>
                    <a:pt x="2094821" y="130969"/>
                  </a:cubicBezTo>
                  <a:cubicBezTo>
                    <a:pt x="2096409" y="127794"/>
                    <a:pt x="2091635" y="130317"/>
                    <a:pt x="2099584" y="121444"/>
                  </a:cubicBezTo>
                  <a:cubicBezTo>
                    <a:pt x="2116649" y="102395"/>
                    <a:pt x="2098790" y="70643"/>
                    <a:pt x="2097203" y="59531"/>
                  </a:cubicBezTo>
                  <a:cubicBezTo>
                    <a:pt x="2094822" y="57944"/>
                    <a:pt x="2092690" y="55896"/>
                    <a:pt x="2090059" y="54769"/>
                  </a:cubicBezTo>
                  <a:cubicBezTo>
                    <a:pt x="2087051" y="53480"/>
                    <a:pt x="2083807" y="52388"/>
                    <a:pt x="2080534" y="52388"/>
                  </a:cubicBezTo>
                  <a:cubicBezTo>
                    <a:pt x="2059881" y="52388"/>
                    <a:pt x="2039259" y="53975"/>
                    <a:pt x="2018621" y="54769"/>
                  </a:cubicBezTo>
                  <a:cubicBezTo>
                    <a:pt x="2015446" y="55563"/>
                    <a:pt x="2012291" y="56440"/>
                    <a:pt x="2009096" y="57150"/>
                  </a:cubicBezTo>
                  <a:cubicBezTo>
                    <a:pt x="1997459" y="59736"/>
                    <a:pt x="1999336" y="58429"/>
                    <a:pt x="1990046" y="61913"/>
                  </a:cubicBezTo>
                  <a:cubicBezTo>
                    <a:pt x="1986044" y="63414"/>
                    <a:pt x="1981963" y="64763"/>
                    <a:pt x="1978140" y="66675"/>
                  </a:cubicBezTo>
                  <a:cubicBezTo>
                    <a:pt x="1975580" y="67955"/>
                    <a:pt x="1973627" y="70311"/>
                    <a:pt x="1970996" y="71438"/>
                  </a:cubicBezTo>
                  <a:cubicBezTo>
                    <a:pt x="1947561" y="81482"/>
                    <a:pt x="1975750" y="64978"/>
                    <a:pt x="1951946" y="78581"/>
                  </a:cubicBezTo>
                  <a:cubicBezTo>
                    <a:pt x="1944500" y="82836"/>
                    <a:pt x="1942933" y="85385"/>
                    <a:pt x="1935278" y="90488"/>
                  </a:cubicBezTo>
                  <a:cubicBezTo>
                    <a:pt x="1931427" y="93055"/>
                    <a:pt x="1927222" y="95064"/>
                    <a:pt x="1923371" y="97631"/>
                  </a:cubicBezTo>
                  <a:cubicBezTo>
                    <a:pt x="1920069" y="99832"/>
                    <a:pt x="1917097" y="102499"/>
                    <a:pt x="1913846" y="104775"/>
                  </a:cubicBezTo>
                  <a:cubicBezTo>
                    <a:pt x="1909157" y="108057"/>
                    <a:pt x="1904989" y="112490"/>
                    <a:pt x="1899559" y="114300"/>
                  </a:cubicBezTo>
                  <a:lnTo>
                    <a:pt x="1885271" y="119063"/>
                  </a:lnTo>
                  <a:cubicBezTo>
                    <a:pt x="1882890" y="119857"/>
                    <a:pt x="1880604" y="121031"/>
                    <a:pt x="1878128" y="121444"/>
                  </a:cubicBezTo>
                  <a:cubicBezTo>
                    <a:pt x="1873365" y="122238"/>
                    <a:pt x="1868575" y="122878"/>
                    <a:pt x="1863840" y="123825"/>
                  </a:cubicBezTo>
                  <a:cubicBezTo>
                    <a:pt x="1860631" y="124467"/>
                    <a:pt x="1857559" y="125773"/>
                    <a:pt x="1854315" y="126206"/>
                  </a:cubicBezTo>
                  <a:cubicBezTo>
                    <a:pt x="1845625" y="127365"/>
                    <a:pt x="1836852" y="127794"/>
                    <a:pt x="1828121" y="128588"/>
                  </a:cubicBezTo>
                  <a:cubicBezTo>
                    <a:pt x="1796896" y="136394"/>
                    <a:pt x="1858732" y="121501"/>
                    <a:pt x="1787640" y="133350"/>
                  </a:cubicBezTo>
                  <a:cubicBezTo>
                    <a:pt x="1783424" y="134053"/>
                    <a:pt x="1779907" y="137186"/>
                    <a:pt x="1775734" y="138113"/>
                  </a:cubicBezTo>
                  <a:cubicBezTo>
                    <a:pt x="1765543" y="140378"/>
                    <a:pt x="1755034" y="140922"/>
                    <a:pt x="1744778" y="142875"/>
                  </a:cubicBezTo>
                  <a:cubicBezTo>
                    <a:pt x="1699233" y="151550"/>
                    <a:pt x="1753671" y="144534"/>
                    <a:pt x="1704296" y="150019"/>
                  </a:cubicBezTo>
                  <a:cubicBezTo>
                    <a:pt x="1611851" y="176430"/>
                    <a:pt x="1685879" y="156989"/>
                    <a:pt x="1449503" y="152400"/>
                  </a:cubicBezTo>
                  <a:cubicBezTo>
                    <a:pt x="1446993" y="152351"/>
                    <a:pt x="1444794" y="150628"/>
                    <a:pt x="1442359" y="150019"/>
                  </a:cubicBezTo>
                  <a:cubicBezTo>
                    <a:pt x="1438433" y="149037"/>
                    <a:pt x="1434422" y="148432"/>
                    <a:pt x="1430453" y="147638"/>
                  </a:cubicBezTo>
                  <a:cubicBezTo>
                    <a:pt x="1401878" y="148432"/>
                    <a:pt x="1373277" y="148555"/>
                    <a:pt x="1344728" y="150019"/>
                  </a:cubicBezTo>
                  <a:cubicBezTo>
                    <a:pt x="1342221" y="150148"/>
                    <a:pt x="1340034" y="151856"/>
                    <a:pt x="1337584" y="152400"/>
                  </a:cubicBezTo>
                  <a:cubicBezTo>
                    <a:pt x="1332871" y="153447"/>
                    <a:pt x="1328046" y="153917"/>
                    <a:pt x="1323296" y="154781"/>
                  </a:cubicBezTo>
                  <a:cubicBezTo>
                    <a:pt x="1319314" y="155505"/>
                    <a:pt x="1315359" y="156369"/>
                    <a:pt x="1311390" y="157163"/>
                  </a:cubicBezTo>
                  <a:lnTo>
                    <a:pt x="1261384" y="152400"/>
                  </a:lnTo>
                  <a:cubicBezTo>
                    <a:pt x="1254232" y="151685"/>
                    <a:pt x="1247068" y="151035"/>
                    <a:pt x="1239953" y="150019"/>
                  </a:cubicBezTo>
                  <a:cubicBezTo>
                    <a:pt x="1235946" y="149447"/>
                    <a:pt x="1232028" y="148362"/>
                    <a:pt x="1228046" y="147638"/>
                  </a:cubicBezTo>
                  <a:cubicBezTo>
                    <a:pt x="1208080" y="144007"/>
                    <a:pt x="1180982" y="140494"/>
                    <a:pt x="1163753" y="140494"/>
                  </a:cubicBezTo>
                  <a:lnTo>
                    <a:pt x="1108984" y="147638"/>
                  </a:lnTo>
                  <a:close/>
                </a:path>
              </a:pathLst>
            </a:custGeom>
            <a:solidFill>
              <a:schemeClr val="bg1"/>
            </a:solidFill>
            <a:ln w="3175">
              <a:solidFill>
                <a:srgbClr val="7F7F7F">
                  <a:alpha val="25098"/>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7" name="TextBox 96"/>
            <p:cNvSpPr txBox="1"/>
            <p:nvPr/>
          </p:nvSpPr>
          <p:spPr>
            <a:xfrm>
              <a:off x="8139189" y="3754297"/>
              <a:ext cx="2405579" cy="523220"/>
            </a:xfrm>
            <a:prstGeom prst="rect">
              <a:avLst/>
            </a:prstGeom>
            <a:noFill/>
          </p:spPr>
          <p:txBody>
            <a:bodyPr wrap="square" rtlCol="0">
              <a:spAutoFit/>
            </a:bodyPr>
            <a:lstStyle/>
            <a:p>
              <a:pPr algn="ctr"/>
              <a:r>
                <a:rPr lang="fr-FR" sz="2800" b="1" dirty="0" smtClean="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REAL TIME</a:t>
              </a:r>
              <a:endParaRPr lang="fr-FR" sz="2800" b="1"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15" name="Group 114"/>
          <p:cNvGrpSpPr/>
          <p:nvPr/>
        </p:nvGrpSpPr>
        <p:grpSpPr>
          <a:xfrm flipH="1">
            <a:off x="9118993" y="3349696"/>
            <a:ext cx="469081" cy="663950"/>
            <a:chOff x="5906610" y="1524000"/>
            <a:chExt cx="575450" cy="814508"/>
          </a:xfrm>
        </p:grpSpPr>
        <p:sp>
          <p:nvSpPr>
            <p:cNvPr id="116" name="Freeform 115"/>
            <p:cNvSpPr/>
            <p:nvPr/>
          </p:nvSpPr>
          <p:spPr>
            <a:xfrm>
              <a:off x="5906610" y="1735398"/>
              <a:ext cx="575450" cy="603110"/>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38275 h 2709376"/>
                <a:gd name="connsiteX1" fmla="*/ 2609990 w 2737278"/>
                <a:gd name="connsiteY1" fmla="*/ 849677 h 2709376"/>
                <a:gd name="connsiteX2" fmla="*/ 140 w 2737278"/>
                <a:gd name="connsiteY2" fmla="*/ 1516427 h 2709376"/>
                <a:gd name="connsiteX3" fmla="*/ 361052 w 2737278"/>
                <a:gd name="connsiteY3" fmla="*/ 266875 h 2709376"/>
                <a:gd name="connsiteX4" fmla="*/ 1985733 w 2737278"/>
                <a:gd name="connsiteY4" fmla="*/ 38275 h 2709376"/>
                <a:gd name="connsiteX0" fmla="*/ 1985733 w 2737278"/>
                <a:gd name="connsiteY0" fmla="*/ 197737 h 2868838"/>
                <a:gd name="connsiteX1" fmla="*/ 2609990 w 2737278"/>
                <a:gd name="connsiteY1" fmla="*/ 1009139 h 2868838"/>
                <a:gd name="connsiteX2" fmla="*/ 140 w 2737278"/>
                <a:gd name="connsiteY2" fmla="*/ 1675889 h 2868838"/>
                <a:gd name="connsiteX3" fmla="*/ 361052 w 2737278"/>
                <a:gd name="connsiteY3" fmla="*/ 426337 h 2868838"/>
                <a:gd name="connsiteX4" fmla="*/ 1985733 w 2737278"/>
                <a:gd name="connsiteY4" fmla="*/ 197737 h 2868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868838">
                  <a:moveTo>
                    <a:pt x="1985733" y="197737"/>
                  </a:moveTo>
                  <a:cubicBezTo>
                    <a:pt x="2305470" y="456969"/>
                    <a:pt x="2470290" y="583689"/>
                    <a:pt x="2609990" y="1009139"/>
                  </a:cubicBezTo>
                  <a:cubicBezTo>
                    <a:pt x="3435490" y="2869689"/>
                    <a:pt x="-25260" y="3739639"/>
                    <a:pt x="140" y="1675889"/>
                  </a:cubicBezTo>
                  <a:cubicBezTo>
                    <a:pt x="140" y="1218689"/>
                    <a:pt x="90997" y="830780"/>
                    <a:pt x="361052" y="426337"/>
                  </a:cubicBezTo>
                  <a:cubicBezTo>
                    <a:pt x="762054" y="-51461"/>
                    <a:pt x="1504414" y="-127657"/>
                    <a:pt x="1985733" y="197737"/>
                  </a:cubicBezTo>
                  <a:close/>
                </a:path>
              </a:pathLst>
            </a:custGeom>
            <a:solidFill>
              <a:srgbClr val="262626">
                <a:alpha val="50196"/>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17" name="Group 116"/>
            <p:cNvGrpSpPr/>
            <p:nvPr/>
          </p:nvGrpSpPr>
          <p:grpSpPr>
            <a:xfrm>
              <a:off x="5925600" y="1524000"/>
              <a:ext cx="485358" cy="691367"/>
              <a:chOff x="-17068800" y="-21587295"/>
              <a:chExt cx="5638800" cy="8032186"/>
            </a:xfrm>
          </p:grpSpPr>
          <p:sp>
            <p:nvSpPr>
              <p:cNvPr id="118" name="Oval 117"/>
              <p:cNvSpPr/>
              <p:nvPr/>
            </p:nvSpPr>
            <p:spPr>
              <a:xfrm>
                <a:off x="-16916400" y="-18508109"/>
                <a:ext cx="5486400" cy="4953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9" name="Freeform 118"/>
              <p:cNvSpPr/>
              <p:nvPr/>
            </p:nvSpPr>
            <p:spPr>
              <a:xfrm>
                <a:off x="-16306799" y="-18685323"/>
                <a:ext cx="4017464" cy="3920345"/>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671101">
                    <a:moveTo>
                      <a:pt x="1985733" y="0"/>
                    </a:moveTo>
                    <a:cubicBezTo>
                      <a:pt x="2305470" y="259232"/>
                      <a:pt x="2470290" y="385952"/>
                      <a:pt x="2609990" y="811402"/>
                    </a:cubicBezTo>
                    <a:cubicBezTo>
                      <a:pt x="3435490" y="2671952"/>
                      <a:pt x="-25260" y="3541902"/>
                      <a:pt x="140" y="1478152"/>
                    </a:cubicBezTo>
                    <a:cubicBezTo>
                      <a:pt x="140" y="1020952"/>
                      <a:pt x="90997" y="633043"/>
                      <a:pt x="361052" y="228600"/>
                    </a:cubicBezTo>
                    <a:lnTo>
                      <a:pt x="1985733" y="0"/>
                    </a:lnTo>
                    <a:close/>
                  </a:path>
                </a:pathLst>
              </a:custGeom>
              <a:solidFill>
                <a:srgbClr val="262626">
                  <a:alpha val="29020"/>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0" name="Freeform 119"/>
              <p:cNvSpPr/>
              <p:nvPr/>
            </p:nvSpPr>
            <p:spPr>
              <a:xfrm>
                <a:off x="-15735440" y="-18317609"/>
                <a:ext cx="2737278" cy="2735999"/>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735999">
                    <a:moveTo>
                      <a:pt x="2076590" y="0"/>
                    </a:moveTo>
                    <a:cubicBezTo>
                      <a:pt x="2292490" y="311150"/>
                      <a:pt x="2470290" y="450850"/>
                      <a:pt x="2609990" y="876300"/>
                    </a:cubicBezTo>
                    <a:cubicBezTo>
                      <a:pt x="3435490" y="2736850"/>
                      <a:pt x="-25260" y="3606800"/>
                      <a:pt x="140" y="1543050"/>
                    </a:cubicBezTo>
                    <a:cubicBezTo>
                      <a:pt x="140" y="1085850"/>
                      <a:pt x="140" y="723900"/>
                      <a:pt x="114440" y="228600"/>
                    </a:cubicBezTo>
                    <a:lnTo>
                      <a:pt x="2076590" y="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1" name="Oval 120"/>
              <p:cNvSpPr/>
              <p:nvPr/>
            </p:nvSpPr>
            <p:spPr>
              <a:xfrm>
                <a:off x="-17068800" y="-21389837"/>
                <a:ext cx="4419600" cy="44196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2" name="Oval 121"/>
              <p:cNvSpPr/>
              <p:nvPr/>
            </p:nvSpPr>
            <p:spPr>
              <a:xfrm>
                <a:off x="-17068800" y="-21587295"/>
                <a:ext cx="4419600" cy="4419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grpSp>
        <p:nvGrpSpPr>
          <p:cNvPr id="123" name="Group 122"/>
          <p:cNvGrpSpPr/>
          <p:nvPr/>
        </p:nvGrpSpPr>
        <p:grpSpPr>
          <a:xfrm flipH="1">
            <a:off x="6635132" y="4482629"/>
            <a:ext cx="469081" cy="576816"/>
            <a:chOff x="5887113" y="1607480"/>
            <a:chExt cx="575450" cy="707614"/>
          </a:xfrm>
        </p:grpSpPr>
        <p:sp>
          <p:nvSpPr>
            <p:cNvPr id="124" name="Freeform 123"/>
            <p:cNvSpPr/>
            <p:nvPr/>
          </p:nvSpPr>
          <p:spPr>
            <a:xfrm>
              <a:off x="5887113" y="1711984"/>
              <a:ext cx="575450" cy="603110"/>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38275 h 2709376"/>
                <a:gd name="connsiteX1" fmla="*/ 2609990 w 2737278"/>
                <a:gd name="connsiteY1" fmla="*/ 849677 h 2709376"/>
                <a:gd name="connsiteX2" fmla="*/ 140 w 2737278"/>
                <a:gd name="connsiteY2" fmla="*/ 1516427 h 2709376"/>
                <a:gd name="connsiteX3" fmla="*/ 361052 w 2737278"/>
                <a:gd name="connsiteY3" fmla="*/ 266875 h 2709376"/>
                <a:gd name="connsiteX4" fmla="*/ 1985733 w 2737278"/>
                <a:gd name="connsiteY4" fmla="*/ 38275 h 2709376"/>
                <a:gd name="connsiteX0" fmla="*/ 1985733 w 2737278"/>
                <a:gd name="connsiteY0" fmla="*/ 197737 h 2868838"/>
                <a:gd name="connsiteX1" fmla="*/ 2609990 w 2737278"/>
                <a:gd name="connsiteY1" fmla="*/ 1009139 h 2868838"/>
                <a:gd name="connsiteX2" fmla="*/ 140 w 2737278"/>
                <a:gd name="connsiteY2" fmla="*/ 1675889 h 2868838"/>
                <a:gd name="connsiteX3" fmla="*/ 361052 w 2737278"/>
                <a:gd name="connsiteY3" fmla="*/ 426337 h 2868838"/>
                <a:gd name="connsiteX4" fmla="*/ 1985733 w 2737278"/>
                <a:gd name="connsiteY4" fmla="*/ 197737 h 2868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868838">
                  <a:moveTo>
                    <a:pt x="1985733" y="197737"/>
                  </a:moveTo>
                  <a:cubicBezTo>
                    <a:pt x="2305470" y="456969"/>
                    <a:pt x="2470290" y="583689"/>
                    <a:pt x="2609990" y="1009139"/>
                  </a:cubicBezTo>
                  <a:cubicBezTo>
                    <a:pt x="3435490" y="2869689"/>
                    <a:pt x="-25260" y="3739639"/>
                    <a:pt x="140" y="1675889"/>
                  </a:cubicBezTo>
                  <a:cubicBezTo>
                    <a:pt x="140" y="1218689"/>
                    <a:pt x="90997" y="830780"/>
                    <a:pt x="361052" y="426337"/>
                  </a:cubicBezTo>
                  <a:cubicBezTo>
                    <a:pt x="762054" y="-51461"/>
                    <a:pt x="1504414" y="-127657"/>
                    <a:pt x="1985733" y="197737"/>
                  </a:cubicBezTo>
                  <a:close/>
                </a:path>
              </a:pathLst>
            </a:custGeom>
            <a:solidFill>
              <a:srgbClr val="262626">
                <a:alpha val="50196"/>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25" name="Group 124"/>
            <p:cNvGrpSpPr/>
            <p:nvPr/>
          </p:nvGrpSpPr>
          <p:grpSpPr>
            <a:xfrm>
              <a:off x="5938719" y="1607480"/>
              <a:ext cx="472240" cy="607888"/>
              <a:chOff x="-16916400" y="-20617454"/>
              <a:chExt cx="5486400" cy="7062345"/>
            </a:xfrm>
          </p:grpSpPr>
          <p:sp>
            <p:nvSpPr>
              <p:cNvPr id="126" name="Oval 125"/>
              <p:cNvSpPr/>
              <p:nvPr/>
            </p:nvSpPr>
            <p:spPr>
              <a:xfrm>
                <a:off x="-16916400" y="-18508109"/>
                <a:ext cx="5486400" cy="4953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7" name="Freeform 126"/>
              <p:cNvSpPr/>
              <p:nvPr/>
            </p:nvSpPr>
            <p:spPr>
              <a:xfrm>
                <a:off x="-15884920" y="-18294603"/>
                <a:ext cx="4017461" cy="3920345"/>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671101">
                    <a:moveTo>
                      <a:pt x="1985733" y="0"/>
                    </a:moveTo>
                    <a:cubicBezTo>
                      <a:pt x="2305470" y="259232"/>
                      <a:pt x="2470290" y="385952"/>
                      <a:pt x="2609990" y="811402"/>
                    </a:cubicBezTo>
                    <a:cubicBezTo>
                      <a:pt x="3435490" y="2671952"/>
                      <a:pt x="-25260" y="3541902"/>
                      <a:pt x="140" y="1478152"/>
                    </a:cubicBezTo>
                    <a:cubicBezTo>
                      <a:pt x="140" y="1020952"/>
                      <a:pt x="90997" y="633043"/>
                      <a:pt x="361052" y="228600"/>
                    </a:cubicBezTo>
                    <a:lnTo>
                      <a:pt x="1985733" y="0"/>
                    </a:lnTo>
                    <a:close/>
                  </a:path>
                </a:pathLst>
              </a:custGeom>
              <a:solidFill>
                <a:srgbClr val="262626">
                  <a:alpha val="29020"/>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8" name="Freeform 127"/>
              <p:cNvSpPr/>
              <p:nvPr/>
            </p:nvSpPr>
            <p:spPr>
              <a:xfrm rot="708464">
                <a:off x="-15055466" y="-18173117"/>
                <a:ext cx="2280778" cy="2788045"/>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28588 w 2691457"/>
                  <a:gd name="connsiteY0" fmla="*/ 0 h 2548781"/>
                  <a:gd name="connsiteX1" fmla="*/ 2561988 w 2691457"/>
                  <a:gd name="connsiteY1" fmla="*/ 876300 h 2548781"/>
                  <a:gd name="connsiteX2" fmla="*/ 20010 w 2691457"/>
                  <a:gd name="connsiteY2" fmla="*/ 1237612 h 2548781"/>
                  <a:gd name="connsiteX3" fmla="*/ 66438 w 2691457"/>
                  <a:gd name="connsiteY3" fmla="*/ 228600 h 2548781"/>
                  <a:gd name="connsiteX4" fmla="*/ 2028588 w 2691457"/>
                  <a:gd name="connsiteY4" fmla="*/ 0 h 2548781"/>
                  <a:gd name="connsiteX0" fmla="*/ 2028588 w 2494861"/>
                  <a:gd name="connsiteY0" fmla="*/ 0 h 2371539"/>
                  <a:gd name="connsiteX1" fmla="*/ 2358353 w 2494861"/>
                  <a:gd name="connsiteY1" fmla="*/ 401159 h 2371539"/>
                  <a:gd name="connsiteX2" fmla="*/ 20010 w 2494861"/>
                  <a:gd name="connsiteY2" fmla="*/ 1237612 h 2371539"/>
                  <a:gd name="connsiteX3" fmla="*/ 66438 w 2494861"/>
                  <a:gd name="connsiteY3" fmla="*/ 228600 h 2371539"/>
                  <a:gd name="connsiteX4" fmla="*/ 2028588 w 2494861"/>
                  <a:gd name="connsiteY4" fmla="*/ 0 h 2371539"/>
                  <a:gd name="connsiteX0" fmla="*/ 2001722 w 2471801"/>
                  <a:gd name="connsiteY0" fmla="*/ 0 h 2196692"/>
                  <a:gd name="connsiteX1" fmla="*/ 2331487 w 2471801"/>
                  <a:gd name="connsiteY1" fmla="*/ 401159 h 2196692"/>
                  <a:gd name="connsiteX2" fmla="*/ 94962 w 2471801"/>
                  <a:gd name="connsiteY2" fmla="*/ 966106 h 2196692"/>
                  <a:gd name="connsiteX3" fmla="*/ 39572 w 2471801"/>
                  <a:gd name="connsiteY3" fmla="*/ 228600 h 2196692"/>
                  <a:gd name="connsiteX4" fmla="*/ 2001722 w 2471801"/>
                  <a:gd name="connsiteY4" fmla="*/ 0 h 2196692"/>
                  <a:gd name="connsiteX0" fmla="*/ 1933835 w 2471801"/>
                  <a:gd name="connsiteY0" fmla="*/ 0 h 2400329"/>
                  <a:gd name="connsiteX1" fmla="*/ 2331487 w 2471801"/>
                  <a:gd name="connsiteY1" fmla="*/ 604796 h 2400329"/>
                  <a:gd name="connsiteX2" fmla="*/ 94962 w 2471801"/>
                  <a:gd name="connsiteY2" fmla="*/ 1169743 h 2400329"/>
                  <a:gd name="connsiteX3" fmla="*/ 39572 w 2471801"/>
                  <a:gd name="connsiteY3" fmla="*/ 432237 h 2400329"/>
                  <a:gd name="connsiteX4" fmla="*/ 1933835 w 2471801"/>
                  <a:gd name="connsiteY4" fmla="*/ 0 h 2400329"/>
                  <a:gd name="connsiteX0" fmla="*/ 1933835 w 2276474"/>
                  <a:gd name="connsiteY0" fmla="*/ 0 h 2270405"/>
                  <a:gd name="connsiteX1" fmla="*/ 2127851 w 2276474"/>
                  <a:gd name="connsiteY1" fmla="*/ 231486 h 2270405"/>
                  <a:gd name="connsiteX2" fmla="*/ 94962 w 2276474"/>
                  <a:gd name="connsiteY2" fmla="*/ 1169743 h 2270405"/>
                  <a:gd name="connsiteX3" fmla="*/ 39572 w 2276474"/>
                  <a:gd name="connsiteY3" fmla="*/ 432237 h 2270405"/>
                  <a:gd name="connsiteX4" fmla="*/ 1933835 w 2276474"/>
                  <a:gd name="connsiteY4" fmla="*/ 0 h 2270405"/>
                  <a:gd name="connsiteX0" fmla="*/ 1933835 w 2280778"/>
                  <a:gd name="connsiteY0" fmla="*/ 0 h 1871027"/>
                  <a:gd name="connsiteX1" fmla="*/ 2127851 w 2280778"/>
                  <a:gd name="connsiteY1" fmla="*/ 231486 h 1871027"/>
                  <a:gd name="connsiteX2" fmla="*/ 94962 w 2280778"/>
                  <a:gd name="connsiteY2" fmla="*/ 1169743 h 1871027"/>
                  <a:gd name="connsiteX3" fmla="*/ 39572 w 2280778"/>
                  <a:gd name="connsiteY3" fmla="*/ 432237 h 1871027"/>
                  <a:gd name="connsiteX4" fmla="*/ 1933835 w 2280778"/>
                  <a:gd name="connsiteY4" fmla="*/ 0 h 1871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0778" h="1871027">
                    <a:moveTo>
                      <a:pt x="1933835" y="0"/>
                    </a:moveTo>
                    <a:cubicBezTo>
                      <a:pt x="2149735" y="311150"/>
                      <a:pt x="1988151" y="-193964"/>
                      <a:pt x="2127851" y="231486"/>
                    </a:cubicBezTo>
                    <a:cubicBezTo>
                      <a:pt x="2953351" y="2092036"/>
                      <a:pt x="171384" y="2317167"/>
                      <a:pt x="94962" y="1169743"/>
                    </a:cubicBezTo>
                    <a:cubicBezTo>
                      <a:pt x="94962" y="712543"/>
                      <a:pt x="-74728" y="927537"/>
                      <a:pt x="39572" y="432237"/>
                    </a:cubicBezTo>
                    <a:lnTo>
                      <a:pt x="1933835" y="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9" name="Oval 128"/>
              <p:cNvSpPr/>
              <p:nvPr/>
            </p:nvSpPr>
            <p:spPr>
              <a:xfrm>
                <a:off x="-15849603" y="-20419989"/>
                <a:ext cx="4419603" cy="4419588"/>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0" name="Oval 129"/>
              <p:cNvSpPr/>
              <p:nvPr/>
            </p:nvSpPr>
            <p:spPr>
              <a:xfrm>
                <a:off x="-15849603" y="-20617454"/>
                <a:ext cx="4419603" cy="441960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sp>
        <p:nvSpPr>
          <p:cNvPr id="41" name="Isosceles Triangle 40"/>
          <p:cNvSpPr/>
          <p:nvPr/>
        </p:nvSpPr>
        <p:spPr>
          <a:xfrm rot="7092246">
            <a:off x="1829163" y="4476669"/>
            <a:ext cx="157564" cy="165180"/>
          </a:xfrm>
          <a:custGeom>
            <a:avLst/>
            <a:gdLst>
              <a:gd name="connsiteX0" fmla="*/ 0 w 263972"/>
              <a:gd name="connsiteY0" fmla="*/ 276730 h 276730"/>
              <a:gd name="connsiteX1" fmla="*/ 131986 w 263972"/>
              <a:gd name="connsiteY1" fmla="*/ 0 h 276730"/>
              <a:gd name="connsiteX2" fmla="*/ 263972 w 263972"/>
              <a:gd name="connsiteY2" fmla="*/ 276730 h 276730"/>
              <a:gd name="connsiteX3" fmla="*/ 0 w 263972"/>
              <a:gd name="connsiteY3"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71476 h 276730"/>
              <a:gd name="connsiteX4" fmla="*/ 0 w 263972"/>
              <a:gd name="connsiteY4"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28613 h 276730"/>
              <a:gd name="connsiteX4" fmla="*/ 0 w 263972"/>
              <a:gd name="connsiteY4" fmla="*/ 276730 h 276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972" h="276730">
                <a:moveTo>
                  <a:pt x="0" y="276730"/>
                </a:moveTo>
                <a:lnTo>
                  <a:pt x="131986" y="0"/>
                </a:lnTo>
                <a:lnTo>
                  <a:pt x="263972" y="276730"/>
                </a:lnTo>
                <a:lnTo>
                  <a:pt x="127639" y="228613"/>
                </a:lnTo>
                <a:lnTo>
                  <a:pt x="0" y="27673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5" name="Isosceles Triangle 40"/>
          <p:cNvSpPr/>
          <p:nvPr/>
        </p:nvSpPr>
        <p:spPr>
          <a:xfrm rot="10259891">
            <a:off x="2929137" y="1642904"/>
            <a:ext cx="157564" cy="165180"/>
          </a:xfrm>
          <a:custGeom>
            <a:avLst/>
            <a:gdLst>
              <a:gd name="connsiteX0" fmla="*/ 0 w 263972"/>
              <a:gd name="connsiteY0" fmla="*/ 276730 h 276730"/>
              <a:gd name="connsiteX1" fmla="*/ 131986 w 263972"/>
              <a:gd name="connsiteY1" fmla="*/ 0 h 276730"/>
              <a:gd name="connsiteX2" fmla="*/ 263972 w 263972"/>
              <a:gd name="connsiteY2" fmla="*/ 276730 h 276730"/>
              <a:gd name="connsiteX3" fmla="*/ 0 w 263972"/>
              <a:gd name="connsiteY3"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71476 h 276730"/>
              <a:gd name="connsiteX4" fmla="*/ 0 w 263972"/>
              <a:gd name="connsiteY4"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28613 h 276730"/>
              <a:gd name="connsiteX4" fmla="*/ 0 w 263972"/>
              <a:gd name="connsiteY4" fmla="*/ 276730 h 276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972" h="276730">
                <a:moveTo>
                  <a:pt x="0" y="276730"/>
                </a:moveTo>
                <a:lnTo>
                  <a:pt x="131986" y="0"/>
                </a:lnTo>
                <a:lnTo>
                  <a:pt x="263972" y="276730"/>
                </a:lnTo>
                <a:lnTo>
                  <a:pt x="127639" y="228613"/>
                </a:lnTo>
                <a:lnTo>
                  <a:pt x="0" y="27673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6" name="Isosceles Triangle 40"/>
          <p:cNvSpPr/>
          <p:nvPr/>
        </p:nvSpPr>
        <p:spPr>
          <a:xfrm rot="7597200">
            <a:off x="8733117" y="1002544"/>
            <a:ext cx="157564" cy="165180"/>
          </a:xfrm>
          <a:custGeom>
            <a:avLst/>
            <a:gdLst>
              <a:gd name="connsiteX0" fmla="*/ 0 w 263972"/>
              <a:gd name="connsiteY0" fmla="*/ 276730 h 276730"/>
              <a:gd name="connsiteX1" fmla="*/ 131986 w 263972"/>
              <a:gd name="connsiteY1" fmla="*/ 0 h 276730"/>
              <a:gd name="connsiteX2" fmla="*/ 263972 w 263972"/>
              <a:gd name="connsiteY2" fmla="*/ 276730 h 276730"/>
              <a:gd name="connsiteX3" fmla="*/ 0 w 263972"/>
              <a:gd name="connsiteY3"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71476 h 276730"/>
              <a:gd name="connsiteX4" fmla="*/ 0 w 263972"/>
              <a:gd name="connsiteY4"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28613 h 276730"/>
              <a:gd name="connsiteX4" fmla="*/ 0 w 263972"/>
              <a:gd name="connsiteY4" fmla="*/ 276730 h 276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972" h="276730">
                <a:moveTo>
                  <a:pt x="0" y="276730"/>
                </a:moveTo>
                <a:lnTo>
                  <a:pt x="131986" y="0"/>
                </a:lnTo>
                <a:lnTo>
                  <a:pt x="263972" y="276730"/>
                </a:lnTo>
                <a:lnTo>
                  <a:pt x="127639" y="228613"/>
                </a:lnTo>
                <a:lnTo>
                  <a:pt x="0" y="27673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7" name="Isosceles Triangle 40"/>
          <p:cNvSpPr/>
          <p:nvPr/>
        </p:nvSpPr>
        <p:spPr>
          <a:xfrm rot="13222043">
            <a:off x="10723476" y="3483155"/>
            <a:ext cx="157564" cy="165180"/>
          </a:xfrm>
          <a:custGeom>
            <a:avLst/>
            <a:gdLst>
              <a:gd name="connsiteX0" fmla="*/ 0 w 263972"/>
              <a:gd name="connsiteY0" fmla="*/ 276730 h 276730"/>
              <a:gd name="connsiteX1" fmla="*/ 131986 w 263972"/>
              <a:gd name="connsiteY1" fmla="*/ 0 h 276730"/>
              <a:gd name="connsiteX2" fmla="*/ 263972 w 263972"/>
              <a:gd name="connsiteY2" fmla="*/ 276730 h 276730"/>
              <a:gd name="connsiteX3" fmla="*/ 0 w 263972"/>
              <a:gd name="connsiteY3"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71476 h 276730"/>
              <a:gd name="connsiteX4" fmla="*/ 0 w 263972"/>
              <a:gd name="connsiteY4"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28613 h 276730"/>
              <a:gd name="connsiteX4" fmla="*/ 0 w 263972"/>
              <a:gd name="connsiteY4" fmla="*/ 276730 h 276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972" h="276730">
                <a:moveTo>
                  <a:pt x="0" y="276730"/>
                </a:moveTo>
                <a:lnTo>
                  <a:pt x="131986" y="0"/>
                </a:lnTo>
                <a:lnTo>
                  <a:pt x="263972" y="276730"/>
                </a:lnTo>
                <a:lnTo>
                  <a:pt x="127639" y="228613"/>
                </a:lnTo>
                <a:lnTo>
                  <a:pt x="0" y="27673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8" name="Isosceles Triangle 40"/>
          <p:cNvSpPr/>
          <p:nvPr/>
        </p:nvSpPr>
        <p:spPr>
          <a:xfrm rot="7431565">
            <a:off x="5427859" y="2441736"/>
            <a:ext cx="157564" cy="165180"/>
          </a:xfrm>
          <a:custGeom>
            <a:avLst/>
            <a:gdLst>
              <a:gd name="connsiteX0" fmla="*/ 0 w 263972"/>
              <a:gd name="connsiteY0" fmla="*/ 276730 h 276730"/>
              <a:gd name="connsiteX1" fmla="*/ 131986 w 263972"/>
              <a:gd name="connsiteY1" fmla="*/ 0 h 276730"/>
              <a:gd name="connsiteX2" fmla="*/ 263972 w 263972"/>
              <a:gd name="connsiteY2" fmla="*/ 276730 h 276730"/>
              <a:gd name="connsiteX3" fmla="*/ 0 w 263972"/>
              <a:gd name="connsiteY3"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71476 h 276730"/>
              <a:gd name="connsiteX4" fmla="*/ 0 w 263972"/>
              <a:gd name="connsiteY4"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28613 h 276730"/>
              <a:gd name="connsiteX4" fmla="*/ 0 w 263972"/>
              <a:gd name="connsiteY4" fmla="*/ 276730 h 276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972" h="276730">
                <a:moveTo>
                  <a:pt x="0" y="276730"/>
                </a:moveTo>
                <a:lnTo>
                  <a:pt x="131986" y="0"/>
                </a:lnTo>
                <a:lnTo>
                  <a:pt x="263972" y="276730"/>
                </a:lnTo>
                <a:lnTo>
                  <a:pt x="127639" y="228613"/>
                </a:lnTo>
                <a:lnTo>
                  <a:pt x="0" y="27673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0" name="Isosceles Triangle 40"/>
          <p:cNvSpPr/>
          <p:nvPr/>
        </p:nvSpPr>
        <p:spPr>
          <a:xfrm rot="12971351">
            <a:off x="7095712" y="4193983"/>
            <a:ext cx="157564" cy="165180"/>
          </a:xfrm>
          <a:custGeom>
            <a:avLst/>
            <a:gdLst>
              <a:gd name="connsiteX0" fmla="*/ 0 w 263972"/>
              <a:gd name="connsiteY0" fmla="*/ 276730 h 276730"/>
              <a:gd name="connsiteX1" fmla="*/ 131986 w 263972"/>
              <a:gd name="connsiteY1" fmla="*/ 0 h 276730"/>
              <a:gd name="connsiteX2" fmla="*/ 263972 w 263972"/>
              <a:gd name="connsiteY2" fmla="*/ 276730 h 276730"/>
              <a:gd name="connsiteX3" fmla="*/ 0 w 263972"/>
              <a:gd name="connsiteY3"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71476 h 276730"/>
              <a:gd name="connsiteX4" fmla="*/ 0 w 263972"/>
              <a:gd name="connsiteY4"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28613 h 276730"/>
              <a:gd name="connsiteX4" fmla="*/ 0 w 263972"/>
              <a:gd name="connsiteY4" fmla="*/ 276730 h 276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972" h="276730">
                <a:moveTo>
                  <a:pt x="0" y="276730"/>
                </a:moveTo>
                <a:lnTo>
                  <a:pt x="131986" y="0"/>
                </a:lnTo>
                <a:lnTo>
                  <a:pt x="263972" y="276730"/>
                </a:lnTo>
                <a:lnTo>
                  <a:pt x="127639" y="228613"/>
                </a:lnTo>
                <a:lnTo>
                  <a:pt x="0" y="27673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2" name="Isosceles Triangle 40"/>
          <p:cNvSpPr/>
          <p:nvPr/>
        </p:nvSpPr>
        <p:spPr>
          <a:xfrm rot="18846451">
            <a:off x="3130882" y="5897429"/>
            <a:ext cx="157564" cy="165180"/>
          </a:xfrm>
          <a:custGeom>
            <a:avLst/>
            <a:gdLst>
              <a:gd name="connsiteX0" fmla="*/ 0 w 263972"/>
              <a:gd name="connsiteY0" fmla="*/ 276730 h 276730"/>
              <a:gd name="connsiteX1" fmla="*/ 131986 w 263972"/>
              <a:gd name="connsiteY1" fmla="*/ 0 h 276730"/>
              <a:gd name="connsiteX2" fmla="*/ 263972 w 263972"/>
              <a:gd name="connsiteY2" fmla="*/ 276730 h 276730"/>
              <a:gd name="connsiteX3" fmla="*/ 0 w 263972"/>
              <a:gd name="connsiteY3"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71476 h 276730"/>
              <a:gd name="connsiteX4" fmla="*/ 0 w 263972"/>
              <a:gd name="connsiteY4"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28613 h 276730"/>
              <a:gd name="connsiteX4" fmla="*/ 0 w 263972"/>
              <a:gd name="connsiteY4" fmla="*/ 276730 h 276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972" h="276730">
                <a:moveTo>
                  <a:pt x="0" y="276730"/>
                </a:moveTo>
                <a:lnTo>
                  <a:pt x="131986" y="0"/>
                </a:lnTo>
                <a:lnTo>
                  <a:pt x="263972" y="276730"/>
                </a:lnTo>
                <a:lnTo>
                  <a:pt x="127639" y="228613"/>
                </a:lnTo>
                <a:lnTo>
                  <a:pt x="0" y="27673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1" name="Isosceles Triangle 40"/>
          <p:cNvSpPr/>
          <p:nvPr/>
        </p:nvSpPr>
        <p:spPr>
          <a:xfrm rot="20880218">
            <a:off x="4223833" y="4560780"/>
            <a:ext cx="157564" cy="165180"/>
          </a:xfrm>
          <a:custGeom>
            <a:avLst/>
            <a:gdLst>
              <a:gd name="connsiteX0" fmla="*/ 0 w 263972"/>
              <a:gd name="connsiteY0" fmla="*/ 276730 h 276730"/>
              <a:gd name="connsiteX1" fmla="*/ 131986 w 263972"/>
              <a:gd name="connsiteY1" fmla="*/ 0 h 276730"/>
              <a:gd name="connsiteX2" fmla="*/ 263972 w 263972"/>
              <a:gd name="connsiteY2" fmla="*/ 276730 h 276730"/>
              <a:gd name="connsiteX3" fmla="*/ 0 w 263972"/>
              <a:gd name="connsiteY3"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71476 h 276730"/>
              <a:gd name="connsiteX4" fmla="*/ 0 w 263972"/>
              <a:gd name="connsiteY4"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28613 h 276730"/>
              <a:gd name="connsiteX4" fmla="*/ 0 w 263972"/>
              <a:gd name="connsiteY4" fmla="*/ 276730 h 276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972" h="276730">
                <a:moveTo>
                  <a:pt x="0" y="276730"/>
                </a:moveTo>
                <a:lnTo>
                  <a:pt x="131986" y="0"/>
                </a:lnTo>
                <a:lnTo>
                  <a:pt x="263972" y="276730"/>
                </a:lnTo>
                <a:lnTo>
                  <a:pt x="127639" y="228613"/>
                </a:lnTo>
                <a:lnTo>
                  <a:pt x="0" y="27673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3" name="Isosceles Triangle 40"/>
          <p:cNvSpPr/>
          <p:nvPr/>
        </p:nvSpPr>
        <p:spPr>
          <a:xfrm rot="4361290">
            <a:off x="8204662" y="1751207"/>
            <a:ext cx="157564" cy="165180"/>
          </a:xfrm>
          <a:custGeom>
            <a:avLst/>
            <a:gdLst>
              <a:gd name="connsiteX0" fmla="*/ 0 w 263972"/>
              <a:gd name="connsiteY0" fmla="*/ 276730 h 276730"/>
              <a:gd name="connsiteX1" fmla="*/ 131986 w 263972"/>
              <a:gd name="connsiteY1" fmla="*/ 0 h 276730"/>
              <a:gd name="connsiteX2" fmla="*/ 263972 w 263972"/>
              <a:gd name="connsiteY2" fmla="*/ 276730 h 276730"/>
              <a:gd name="connsiteX3" fmla="*/ 0 w 263972"/>
              <a:gd name="connsiteY3"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71476 h 276730"/>
              <a:gd name="connsiteX4" fmla="*/ 0 w 263972"/>
              <a:gd name="connsiteY4" fmla="*/ 276730 h 276730"/>
              <a:gd name="connsiteX0" fmla="*/ 0 w 263972"/>
              <a:gd name="connsiteY0" fmla="*/ 276730 h 276730"/>
              <a:gd name="connsiteX1" fmla="*/ 131986 w 263972"/>
              <a:gd name="connsiteY1" fmla="*/ 0 h 276730"/>
              <a:gd name="connsiteX2" fmla="*/ 263972 w 263972"/>
              <a:gd name="connsiteY2" fmla="*/ 276730 h 276730"/>
              <a:gd name="connsiteX3" fmla="*/ 127639 w 263972"/>
              <a:gd name="connsiteY3" fmla="*/ 228613 h 276730"/>
              <a:gd name="connsiteX4" fmla="*/ 0 w 263972"/>
              <a:gd name="connsiteY4" fmla="*/ 276730 h 276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972" h="276730">
                <a:moveTo>
                  <a:pt x="0" y="276730"/>
                </a:moveTo>
                <a:lnTo>
                  <a:pt x="131986" y="0"/>
                </a:lnTo>
                <a:lnTo>
                  <a:pt x="263972" y="276730"/>
                </a:lnTo>
                <a:lnTo>
                  <a:pt x="127639" y="228613"/>
                </a:lnTo>
                <a:lnTo>
                  <a:pt x="0" y="27673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98" name="Group 97"/>
          <p:cNvGrpSpPr/>
          <p:nvPr/>
        </p:nvGrpSpPr>
        <p:grpSpPr>
          <a:xfrm>
            <a:off x="9107439" y="1069831"/>
            <a:ext cx="469081" cy="644864"/>
            <a:chOff x="5887113" y="1524000"/>
            <a:chExt cx="575450" cy="791094"/>
          </a:xfrm>
        </p:grpSpPr>
        <p:sp>
          <p:nvSpPr>
            <p:cNvPr id="99" name="Freeform 98"/>
            <p:cNvSpPr/>
            <p:nvPr/>
          </p:nvSpPr>
          <p:spPr>
            <a:xfrm>
              <a:off x="5887113" y="1711984"/>
              <a:ext cx="575450" cy="603110"/>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38275 h 2709376"/>
                <a:gd name="connsiteX1" fmla="*/ 2609990 w 2737278"/>
                <a:gd name="connsiteY1" fmla="*/ 849677 h 2709376"/>
                <a:gd name="connsiteX2" fmla="*/ 140 w 2737278"/>
                <a:gd name="connsiteY2" fmla="*/ 1516427 h 2709376"/>
                <a:gd name="connsiteX3" fmla="*/ 361052 w 2737278"/>
                <a:gd name="connsiteY3" fmla="*/ 266875 h 2709376"/>
                <a:gd name="connsiteX4" fmla="*/ 1985733 w 2737278"/>
                <a:gd name="connsiteY4" fmla="*/ 38275 h 2709376"/>
                <a:gd name="connsiteX0" fmla="*/ 1985733 w 2737278"/>
                <a:gd name="connsiteY0" fmla="*/ 197737 h 2868838"/>
                <a:gd name="connsiteX1" fmla="*/ 2609990 w 2737278"/>
                <a:gd name="connsiteY1" fmla="*/ 1009139 h 2868838"/>
                <a:gd name="connsiteX2" fmla="*/ 140 w 2737278"/>
                <a:gd name="connsiteY2" fmla="*/ 1675889 h 2868838"/>
                <a:gd name="connsiteX3" fmla="*/ 361052 w 2737278"/>
                <a:gd name="connsiteY3" fmla="*/ 426337 h 2868838"/>
                <a:gd name="connsiteX4" fmla="*/ 1985733 w 2737278"/>
                <a:gd name="connsiteY4" fmla="*/ 197737 h 2868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868838">
                  <a:moveTo>
                    <a:pt x="1985733" y="197737"/>
                  </a:moveTo>
                  <a:cubicBezTo>
                    <a:pt x="2305470" y="456969"/>
                    <a:pt x="2470290" y="583689"/>
                    <a:pt x="2609990" y="1009139"/>
                  </a:cubicBezTo>
                  <a:cubicBezTo>
                    <a:pt x="3435490" y="2869689"/>
                    <a:pt x="-25260" y="3739639"/>
                    <a:pt x="140" y="1675889"/>
                  </a:cubicBezTo>
                  <a:cubicBezTo>
                    <a:pt x="140" y="1218689"/>
                    <a:pt x="90997" y="830780"/>
                    <a:pt x="361052" y="426337"/>
                  </a:cubicBezTo>
                  <a:cubicBezTo>
                    <a:pt x="762054" y="-51461"/>
                    <a:pt x="1504414" y="-127657"/>
                    <a:pt x="1985733" y="197737"/>
                  </a:cubicBezTo>
                  <a:close/>
                </a:path>
              </a:pathLst>
            </a:custGeom>
            <a:solidFill>
              <a:srgbClr val="262626">
                <a:alpha val="50196"/>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00" name="Group 99"/>
            <p:cNvGrpSpPr/>
            <p:nvPr/>
          </p:nvGrpSpPr>
          <p:grpSpPr>
            <a:xfrm>
              <a:off x="5925600" y="1524000"/>
              <a:ext cx="485358" cy="691367"/>
              <a:chOff x="-17068800" y="-21587295"/>
              <a:chExt cx="5638800" cy="8032186"/>
            </a:xfrm>
          </p:grpSpPr>
          <p:sp>
            <p:nvSpPr>
              <p:cNvPr id="101" name="Oval 100"/>
              <p:cNvSpPr/>
              <p:nvPr/>
            </p:nvSpPr>
            <p:spPr>
              <a:xfrm>
                <a:off x="-16916400" y="-18508109"/>
                <a:ext cx="5486400" cy="4953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1" name="Freeform 110"/>
              <p:cNvSpPr/>
              <p:nvPr/>
            </p:nvSpPr>
            <p:spPr>
              <a:xfrm>
                <a:off x="-16306799" y="-18685323"/>
                <a:ext cx="4017464" cy="3920345"/>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671101">
                    <a:moveTo>
                      <a:pt x="1985733" y="0"/>
                    </a:moveTo>
                    <a:cubicBezTo>
                      <a:pt x="2305470" y="259232"/>
                      <a:pt x="2470290" y="385952"/>
                      <a:pt x="2609990" y="811402"/>
                    </a:cubicBezTo>
                    <a:cubicBezTo>
                      <a:pt x="3435490" y="2671952"/>
                      <a:pt x="-25260" y="3541902"/>
                      <a:pt x="140" y="1478152"/>
                    </a:cubicBezTo>
                    <a:cubicBezTo>
                      <a:pt x="140" y="1020952"/>
                      <a:pt x="90997" y="633043"/>
                      <a:pt x="361052" y="228600"/>
                    </a:cubicBezTo>
                    <a:lnTo>
                      <a:pt x="1985733" y="0"/>
                    </a:lnTo>
                    <a:close/>
                  </a:path>
                </a:pathLst>
              </a:custGeom>
              <a:solidFill>
                <a:srgbClr val="262626">
                  <a:alpha val="29020"/>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2" name="Freeform 111"/>
              <p:cNvSpPr/>
              <p:nvPr/>
            </p:nvSpPr>
            <p:spPr>
              <a:xfrm>
                <a:off x="-15735440" y="-18317609"/>
                <a:ext cx="2737278" cy="2735999"/>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735999">
                    <a:moveTo>
                      <a:pt x="2076590" y="0"/>
                    </a:moveTo>
                    <a:cubicBezTo>
                      <a:pt x="2292490" y="311150"/>
                      <a:pt x="2470290" y="450850"/>
                      <a:pt x="2609990" y="876300"/>
                    </a:cubicBezTo>
                    <a:cubicBezTo>
                      <a:pt x="3435490" y="2736850"/>
                      <a:pt x="-25260" y="3606800"/>
                      <a:pt x="140" y="1543050"/>
                    </a:cubicBezTo>
                    <a:cubicBezTo>
                      <a:pt x="140" y="1085850"/>
                      <a:pt x="140" y="723900"/>
                      <a:pt x="114440" y="228600"/>
                    </a:cubicBezTo>
                    <a:lnTo>
                      <a:pt x="207659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3" name="Oval 112"/>
              <p:cNvSpPr/>
              <p:nvPr/>
            </p:nvSpPr>
            <p:spPr>
              <a:xfrm>
                <a:off x="-17068800" y="-21389837"/>
                <a:ext cx="4419600" cy="4419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4" name="Oval 113"/>
              <p:cNvSpPr/>
              <p:nvPr/>
            </p:nvSpPr>
            <p:spPr>
              <a:xfrm>
                <a:off x="-17068800" y="-21587295"/>
                <a:ext cx="4419600" cy="4419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grpSp>
        <p:nvGrpSpPr>
          <p:cNvPr id="131" name="Group 130"/>
          <p:cNvGrpSpPr/>
          <p:nvPr/>
        </p:nvGrpSpPr>
        <p:grpSpPr>
          <a:xfrm>
            <a:off x="2530597" y="4555031"/>
            <a:ext cx="469081" cy="644864"/>
            <a:chOff x="5887113" y="1524000"/>
            <a:chExt cx="575450" cy="791094"/>
          </a:xfrm>
        </p:grpSpPr>
        <p:sp>
          <p:nvSpPr>
            <p:cNvPr id="132" name="Freeform 131"/>
            <p:cNvSpPr/>
            <p:nvPr/>
          </p:nvSpPr>
          <p:spPr>
            <a:xfrm>
              <a:off x="5887113" y="1711984"/>
              <a:ext cx="575450" cy="603110"/>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38275 h 2709376"/>
                <a:gd name="connsiteX1" fmla="*/ 2609990 w 2737278"/>
                <a:gd name="connsiteY1" fmla="*/ 849677 h 2709376"/>
                <a:gd name="connsiteX2" fmla="*/ 140 w 2737278"/>
                <a:gd name="connsiteY2" fmla="*/ 1516427 h 2709376"/>
                <a:gd name="connsiteX3" fmla="*/ 361052 w 2737278"/>
                <a:gd name="connsiteY3" fmla="*/ 266875 h 2709376"/>
                <a:gd name="connsiteX4" fmla="*/ 1985733 w 2737278"/>
                <a:gd name="connsiteY4" fmla="*/ 38275 h 2709376"/>
                <a:gd name="connsiteX0" fmla="*/ 1985733 w 2737278"/>
                <a:gd name="connsiteY0" fmla="*/ 197737 h 2868838"/>
                <a:gd name="connsiteX1" fmla="*/ 2609990 w 2737278"/>
                <a:gd name="connsiteY1" fmla="*/ 1009139 h 2868838"/>
                <a:gd name="connsiteX2" fmla="*/ 140 w 2737278"/>
                <a:gd name="connsiteY2" fmla="*/ 1675889 h 2868838"/>
                <a:gd name="connsiteX3" fmla="*/ 361052 w 2737278"/>
                <a:gd name="connsiteY3" fmla="*/ 426337 h 2868838"/>
                <a:gd name="connsiteX4" fmla="*/ 1985733 w 2737278"/>
                <a:gd name="connsiteY4" fmla="*/ 197737 h 2868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868838">
                  <a:moveTo>
                    <a:pt x="1985733" y="197737"/>
                  </a:moveTo>
                  <a:cubicBezTo>
                    <a:pt x="2305470" y="456969"/>
                    <a:pt x="2470290" y="583689"/>
                    <a:pt x="2609990" y="1009139"/>
                  </a:cubicBezTo>
                  <a:cubicBezTo>
                    <a:pt x="3435490" y="2869689"/>
                    <a:pt x="-25260" y="3739639"/>
                    <a:pt x="140" y="1675889"/>
                  </a:cubicBezTo>
                  <a:cubicBezTo>
                    <a:pt x="140" y="1218689"/>
                    <a:pt x="90997" y="830780"/>
                    <a:pt x="361052" y="426337"/>
                  </a:cubicBezTo>
                  <a:cubicBezTo>
                    <a:pt x="762054" y="-51461"/>
                    <a:pt x="1504414" y="-127657"/>
                    <a:pt x="1985733" y="197737"/>
                  </a:cubicBezTo>
                  <a:close/>
                </a:path>
              </a:pathLst>
            </a:custGeom>
            <a:solidFill>
              <a:srgbClr val="262626">
                <a:alpha val="50196"/>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34" name="Group 133"/>
            <p:cNvGrpSpPr/>
            <p:nvPr/>
          </p:nvGrpSpPr>
          <p:grpSpPr>
            <a:xfrm>
              <a:off x="5925600" y="1524000"/>
              <a:ext cx="485358" cy="691367"/>
              <a:chOff x="-17068800" y="-21587295"/>
              <a:chExt cx="5638800" cy="8032186"/>
            </a:xfrm>
          </p:grpSpPr>
          <p:sp>
            <p:nvSpPr>
              <p:cNvPr id="136" name="Oval 135"/>
              <p:cNvSpPr/>
              <p:nvPr/>
            </p:nvSpPr>
            <p:spPr>
              <a:xfrm>
                <a:off x="-16916400" y="-18508109"/>
                <a:ext cx="5486400" cy="4953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7" name="Freeform 136"/>
              <p:cNvSpPr/>
              <p:nvPr/>
            </p:nvSpPr>
            <p:spPr>
              <a:xfrm>
                <a:off x="-16306799" y="-18685323"/>
                <a:ext cx="4017464" cy="3920345"/>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671101">
                    <a:moveTo>
                      <a:pt x="1985733" y="0"/>
                    </a:moveTo>
                    <a:cubicBezTo>
                      <a:pt x="2305470" y="259232"/>
                      <a:pt x="2470290" y="385952"/>
                      <a:pt x="2609990" y="811402"/>
                    </a:cubicBezTo>
                    <a:cubicBezTo>
                      <a:pt x="3435490" y="2671952"/>
                      <a:pt x="-25260" y="3541902"/>
                      <a:pt x="140" y="1478152"/>
                    </a:cubicBezTo>
                    <a:cubicBezTo>
                      <a:pt x="140" y="1020952"/>
                      <a:pt x="90997" y="633043"/>
                      <a:pt x="361052" y="228600"/>
                    </a:cubicBezTo>
                    <a:lnTo>
                      <a:pt x="1985733" y="0"/>
                    </a:lnTo>
                    <a:close/>
                  </a:path>
                </a:pathLst>
              </a:custGeom>
              <a:solidFill>
                <a:srgbClr val="262626">
                  <a:alpha val="29020"/>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8" name="Freeform 137"/>
              <p:cNvSpPr/>
              <p:nvPr/>
            </p:nvSpPr>
            <p:spPr>
              <a:xfrm>
                <a:off x="-15735440" y="-18317609"/>
                <a:ext cx="2737278" cy="2735999"/>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735999">
                    <a:moveTo>
                      <a:pt x="2076590" y="0"/>
                    </a:moveTo>
                    <a:cubicBezTo>
                      <a:pt x="2292490" y="311150"/>
                      <a:pt x="2470290" y="450850"/>
                      <a:pt x="2609990" y="876300"/>
                    </a:cubicBezTo>
                    <a:cubicBezTo>
                      <a:pt x="3435490" y="2736850"/>
                      <a:pt x="-25260" y="3606800"/>
                      <a:pt x="140" y="1543050"/>
                    </a:cubicBezTo>
                    <a:cubicBezTo>
                      <a:pt x="140" y="1085850"/>
                      <a:pt x="140" y="723900"/>
                      <a:pt x="114440" y="228600"/>
                    </a:cubicBezTo>
                    <a:lnTo>
                      <a:pt x="207659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0" name="Oval 139"/>
              <p:cNvSpPr/>
              <p:nvPr/>
            </p:nvSpPr>
            <p:spPr>
              <a:xfrm>
                <a:off x="-17068800" y="-21389837"/>
                <a:ext cx="4419600" cy="4419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2" name="Oval 141"/>
              <p:cNvSpPr/>
              <p:nvPr/>
            </p:nvSpPr>
            <p:spPr>
              <a:xfrm>
                <a:off x="-17068800" y="-21587295"/>
                <a:ext cx="4419600" cy="4419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grpSp>
        <p:nvGrpSpPr>
          <p:cNvPr id="65" name="Group 64"/>
          <p:cNvGrpSpPr/>
          <p:nvPr/>
        </p:nvGrpSpPr>
        <p:grpSpPr>
          <a:xfrm flipH="1">
            <a:off x="2899566" y="1997572"/>
            <a:ext cx="506735" cy="566637"/>
            <a:chOff x="5887113" y="1619967"/>
            <a:chExt cx="621642" cy="695127"/>
          </a:xfrm>
        </p:grpSpPr>
        <p:sp>
          <p:nvSpPr>
            <p:cNvPr id="66" name="Freeform 65"/>
            <p:cNvSpPr/>
            <p:nvPr/>
          </p:nvSpPr>
          <p:spPr>
            <a:xfrm>
              <a:off x="5887113" y="1711984"/>
              <a:ext cx="575450" cy="603110"/>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38275 h 2709376"/>
                <a:gd name="connsiteX1" fmla="*/ 2609990 w 2737278"/>
                <a:gd name="connsiteY1" fmla="*/ 849677 h 2709376"/>
                <a:gd name="connsiteX2" fmla="*/ 140 w 2737278"/>
                <a:gd name="connsiteY2" fmla="*/ 1516427 h 2709376"/>
                <a:gd name="connsiteX3" fmla="*/ 361052 w 2737278"/>
                <a:gd name="connsiteY3" fmla="*/ 266875 h 2709376"/>
                <a:gd name="connsiteX4" fmla="*/ 1985733 w 2737278"/>
                <a:gd name="connsiteY4" fmla="*/ 38275 h 2709376"/>
                <a:gd name="connsiteX0" fmla="*/ 1985733 w 2737278"/>
                <a:gd name="connsiteY0" fmla="*/ 197737 h 2868838"/>
                <a:gd name="connsiteX1" fmla="*/ 2609990 w 2737278"/>
                <a:gd name="connsiteY1" fmla="*/ 1009139 h 2868838"/>
                <a:gd name="connsiteX2" fmla="*/ 140 w 2737278"/>
                <a:gd name="connsiteY2" fmla="*/ 1675889 h 2868838"/>
                <a:gd name="connsiteX3" fmla="*/ 361052 w 2737278"/>
                <a:gd name="connsiteY3" fmla="*/ 426337 h 2868838"/>
                <a:gd name="connsiteX4" fmla="*/ 1985733 w 2737278"/>
                <a:gd name="connsiteY4" fmla="*/ 197737 h 2868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868838">
                  <a:moveTo>
                    <a:pt x="1985733" y="197737"/>
                  </a:moveTo>
                  <a:cubicBezTo>
                    <a:pt x="2305470" y="456969"/>
                    <a:pt x="2470290" y="583689"/>
                    <a:pt x="2609990" y="1009139"/>
                  </a:cubicBezTo>
                  <a:cubicBezTo>
                    <a:pt x="3435490" y="2869689"/>
                    <a:pt x="-25260" y="3739639"/>
                    <a:pt x="140" y="1675889"/>
                  </a:cubicBezTo>
                  <a:cubicBezTo>
                    <a:pt x="140" y="1218689"/>
                    <a:pt x="90997" y="830780"/>
                    <a:pt x="361052" y="426337"/>
                  </a:cubicBezTo>
                  <a:cubicBezTo>
                    <a:pt x="762054" y="-51461"/>
                    <a:pt x="1504414" y="-127657"/>
                    <a:pt x="1985733" y="197737"/>
                  </a:cubicBezTo>
                  <a:close/>
                </a:path>
              </a:pathLst>
            </a:custGeom>
            <a:solidFill>
              <a:srgbClr val="262626">
                <a:alpha val="50196"/>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67" name="Group 66"/>
            <p:cNvGrpSpPr/>
            <p:nvPr/>
          </p:nvGrpSpPr>
          <p:grpSpPr>
            <a:xfrm>
              <a:off x="5938719" y="1619967"/>
              <a:ext cx="570036" cy="595401"/>
              <a:chOff x="-16916400" y="-20472380"/>
              <a:chExt cx="6622578" cy="6917271"/>
            </a:xfrm>
          </p:grpSpPr>
          <p:sp>
            <p:nvSpPr>
              <p:cNvPr id="68" name="Oval 67"/>
              <p:cNvSpPr/>
              <p:nvPr/>
            </p:nvSpPr>
            <p:spPr>
              <a:xfrm>
                <a:off x="-16916400" y="-18508109"/>
                <a:ext cx="5486400" cy="4953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9" name="Freeform 68"/>
              <p:cNvSpPr/>
              <p:nvPr/>
            </p:nvSpPr>
            <p:spPr>
              <a:xfrm>
                <a:off x="-15884920" y="-18294603"/>
                <a:ext cx="4017461" cy="3920345"/>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361052 w 2737278"/>
                  <a:gd name="connsiteY3" fmla="*/ 293498 h 2735999"/>
                  <a:gd name="connsiteX4" fmla="*/ 2076590 w 2737278"/>
                  <a:gd name="connsiteY4" fmla="*/ 0 h 2735999"/>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 name="connsiteX0" fmla="*/ 1985733 w 2737278"/>
                  <a:gd name="connsiteY0" fmla="*/ 0 h 2671101"/>
                  <a:gd name="connsiteX1" fmla="*/ 2609990 w 2737278"/>
                  <a:gd name="connsiteY1" fmla="*/ 811402 h 2671101"/>
                  <a:gd name="connsiteX2" fmla="*/ 140 w 2737278"/>
                  <a:gd name="connsiteY2" fmla="*/ 1478152 h 2671101"/>
                  <a:gd name="connsiteX3" fmla="*/ 361052 w 2737278"/>
                  <a:gd name="connsiteY3" fmla="*/ 228600 h 2671101"/>
                  <a:gd name="connsiteX4" fmla="*/ 1985733 w 2737278"/>
                  <a:gd name="connsiteY4" fmla="*/ 0 h 2671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78" h="2671101">
                    <a:moveTo>
                      <a:pt x="1985733" y="0"/>
                    </a:moveTo>
                    <a:cubicBezTo>
                      <a:pt x="2305470" y="259232"/>
                      <a:pt x="2470290" y="385952"/>
                      <a:pt x="2609990" y="811402"/>
                    </a:cubicBezTo>
                    <a:cubicBezTo>
                      <a:pt x="3435490" y="2671952"/>
                      <a:pt x="-25260" y="3541902"/>
                      <a:pt x="140" y="1478152"/>
                    </a:cubicBezTo>
                    <a:cubicBezTo>
                      <a:pt x="140" y="1020952"/>
                      <a:pt x="90997" y="633043"/>
                      <a:pt x="361052" y="228600"/>
                    </a:cubicBezTo>
                    <a:lnTo>
                      <a:pt x="1985733" y="0"/>
                    </a:lnTo>
                    <a:close/>
                  </a:path>
                </a:pathLst>
              </a:custGeom>
              <a:solidFill>
                <a:srgbClr val="262626">
                  <a:alpha val="29020"/>
                </a:srgb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0" name="Freeform 69"/>
              <p:cNvSpPr/>
              <p:nvPr/>
            </p:nvSpPr>
            <p:spPr>
              <a:xfrm rot="2723382">
                <a:off x="-14850247" y="-18010827"/>
                <a:ext cx="2280777" cy="2788045"/>
              </a:xfrm>
              <a:custGeom>
                <a:avLst/>
                <a:gdLst>
                  <a:gd name="connsiteX0" fmla="*/ 2076450 w 2609850"/>
                  <a:gd name="connsiteY0" fmla="*/ 0 h 1543050"/>
                  <a:gd name="connsiteX1" fmla="*/ 2609850 w 2609850"/>
                  <a:gd name="connsiteY1" fmla="*/ 876300 h 1543050"/>
                  <a:gd name="connsiteX2" fmla="*/ 0 w 2609850"/>
                  <a:gd name="connsiteY2" fmla="*/ 1543050 h 1543050"/>
                  <a:gd name="connsiteX3" fmla="*/ 114300 w 2609850"/>
                  <a:gd name="connsiteY3" fmla="*/ 228600 h 1543050"/>
                  <a:gd name="connsiteX4" fmla="*/ 2076450 w 2609850"/>
                  <a:gd name="connsiteY4" fmla="*/ 0 h 1543050"/>
                  <a:gd name="connsiteX0" fmla="*/ 2076450 w 2621416"/>
                  <a:gd name="connsiteY0" fmla="*/ 0 h 1705985"/>
                  <a:gd name="connsiteX1" fmla="*/ 2609850 w 2621416"/>
                  <a:gd name="connsiteY1" fmla="*/ 876300 h 1705985"/>
                  <a:gd name="connsiteX2" fmla="*/ 0 w 2621416"/>
                  <a:gd name="connsiteY2" fmla="*/ 1543050 h 1705985"/>
                  <a:gd name="connsiteX3" fmla="*/ 114300 w 2621416"/>
                  <a:gd name="connsiteY3" fmla="*/ 228600 h 1705985"/>
                  <a:gd name="connsiteX4" fmla="*/ 2076450 w 2621416"/>
                  <a:gd name="connsiteY4" fmla="*/ 0 h 1705985"/>
                  <a:gd name="connsiteX0" fmla="*/ 2076450 w 2621522"/>
                  <a:gd name="connsiteY0" fmla="*/ 0 h 2706191"/>
                  <a:gd name="connsiteX1" fmla="*/ 2609850 w 2621522"/>
                  <a:gd name="connsiteY1" fmla="*/ 876300 h 2706191"/>
                  <a:gd name="connsiteX2" fmla="*/ 0 w 2621522"/>
                  <a:gd name="connsiteY2" fmla="*/ 1543050 h 2706191"/>
                  <a:gd name="connsiteX3" fmla="*/ 114300 w 2621522"/>
                  <a:gd name="connsiteY3" fmla="*/ 228600 h 2706191"/>
                  <a:gd name="connsiteX4" fmla="*/ 2076450 w 2621522"/>
                  <a:gd name="connsiteY4" fmla="*/ 0 h 2706191"/>
                  <a:gd name="connsiteX0" fmla="*/ 2076450 w 2738363"/>
                  <a:gd name="connsiteY0" fmla="*/ 0 h 2647156"/>
                  <a:gd name="connsiteX1" fmla="*/ 2609850 w 2738363"/>
                  <a:gd name="connsiteY1" fmla="*/ 876300 h 2647156"/>
                  <a:gd name="connsiteX2" fmla="*/ 0 w 2738363"/>
                  <a:gd name="connsiteY2" fmla="*/ 1543050 h 2647156"/>
                  <a:gd name="connsiteX3" fmla="*/ 114300 w 2738363"/>
                  <a:gd name="connsiteY3" fmla="*/ 228600 h 2647156"/>
                  <a:gd name="connsiteX4" fmla="*/ 2076450 w 2738363"/>
                  <a:gd name="connsiteY4" fmla="*/ 0 h 2647156"/>
                  <a:gd name="connsiteX0" fmla="*/ 2076593 w 2709205"/>
                  <a:gd name="connsiteY0" fmla="*/ 0 h 2579794"/>
                  <a:gd name="connsiteX1" fmla="*/ 2609993 w 2709205"/>
                  <a:gd name="connsiteY1" fmla="*/ 876300 h 2579794"/>
                  <a:gd name="connsiteX2" fmla="*/ 143 w 2709205"/>
                  <a:gd name="connsiteY2" fmla="*/ 1543050 h 2579794"/>
                  <a:gd name="connsiteX3" fmla="*/ 114443 w 2709205"/>
                  <a:gd name="connsiteY3" fmla="*/ 228600 h 2579794"/>
                  <a:gd name="connsiteX4" fmla="*/ 2076593 w 2709205"/>
                  <a:gd name="connsiteY4" fmla="*/ 0 h 2579794"/>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76590 w 2737278"/>
                  <a:gd name="connsiteY0" fmla="*/ 0 h 2735999"/>
                  <a:gd name="connsiteX1" fmla="*/ 2609990 w 2737278"/>
                  <a:gd name="connsiteY1" fmla="*/ 876300 h 2735999"/>
                  <a:gd name="connsiteX2" fmla="*/ 140 w 2737278"/>
                  <a:gd name="connsiteY2" fmla="*/ 1543050 h 2735999"/>
                  <a:gd name="connsiteX3" fmla="*/ 114440 w 2737278"/>
                  <a:gd name="connsiteY3" fmla="*/ 228600 h 2735999"/>
                  <a:gd name="connsiteX4" fmla="*/ 2076590 w 2737278"/>
                  <a:gd name="connsiteY4" fmla="*/ 0 h 2735999"/>
                  <a:gd name="connsiteX0" fmla="*/ 2028588 w 2691457"/>
                  <a:gd name="connsiteY0" fmla="*/ 0 h 2548781"/>
                  <a:gd name="connsiteX1" fmla="*/ 2561988 w 2691457"/>
                  <a:gd name="connsiteY1" fmla="*/ 876300 h 2548781"/>
                  <a:gd name="connsiteX2" fmla="*/ 20010 w 2691457"/>
                  <a:gd name="connsiteY2" fmla="*/ 1237612 h 2548781"/>
                  <a:gd name="connsiteX3" fmla="*/ 66438 w 2691457"/>
                  <a:gd name="connsiteY3" fmla="*/ 228600 h 2548781"/>
                  <a:gd name="connsiteX4" fmla="*/ 2028588 w 2691457"/>
                  <a:gd name="connsiteY4" fmla="*/ 0 h 2548781"/>
                  <a:gd name="connsiteX0" fmla="*/ 2028588 w 2494861"/>
                  <a:gd name="connsiteY0" fmla="*/ 0 h 2371539"/>
                  <a:gd name="connsiteX1" fmla="*/ 2358353 w 2494861"/>
                  <a:gd name="connsiteY1" fmla="*/ 401159 h 2371539"/>
                  <a:gd name="connsiteX2" fmla="*/ 20010 w 2494861"/>
                  <a:gd name="connsiteY2" fmla="*/ 1237612 h 2371539"/>
                  <a:gd name="connsiteX3" fmla="*/ 66438 w 2494861"/>
                  <a:gd name="connsiteY3" fmla="*/ 228600 h 2371539"/>
                  <a:gd name="connsiteX4" fmla="*/ 2028588 w 2494861"/>
                  <a:gd name="connsiteY4" fmla="*/ 0 h 2371539"/>
                  <a:gd name="connsiteX0" fmla="*/ 2001722 w 2471801"/>
                  <a:gd name="connsiteY0" fmla="*/ 0 h 2196692"/>
                  <a:gd name="connsiteX1" fmla="*/ 2331487 w 2471801"/>
                  <a:gd name="connsiteY1" fmla="*/ 401159 h 2196692"/>
                  <a:gd name="connsiteX2" fmla="*/ 94962 w 2471801"/>
                  <a:gd name="connsiteY2" fmla="*/ 966106 h 2196692"/>
                  <a:gd name="connsiteX3" fmla="*/ 39572 w 2471801"/>
                  <a:gd name="connsiteY3" fmla="*/ 228600 h 2196692"/>
                  <a:gd name="connsiteX4" fmla="*/ 2001722 w 2471801"/>
                  <a:gd name="connsiteY4" fmla="*/ 0 h 2196692"/>
                  <a:gd name="connsiteX0" fmla="*/ 1933835 w 2471801"/>
                  <a:gd name="connsiteY0" fmla="*/ 0 h 2400329"/>
                  <a:gd name="connsiteX1" fmla="*/ 2331487 w 2471801"/>
                  <a:gd name="connsiteY1" fmla="*/ 604796 h 2400329"/>
                  <a:gd name="connsiteX2" fmla="*/ 94962 w 2471801"/>
                  <a:gd name="connsiteY2" fmla="*/ 1169743 h 2400329"/>
                  <a:gd name="connsiteX3" fmla="*/ 39572 w 2471801"/>
                  <a:gd name="connsiteY3" fmla="*/ 432237 h 2400329"/>
                  <a:gd name="connsiteX4" fmla="*/ 1933835 w 2471801"/>
                  <a:gd name="connsiteY4" fmla="*/ 0 h 2400329"/>
                  <a:gd name="connsiteX0" fmla="*/ 1933835 w 2276474"/>
                  <a:gd name="connsiteY0" fmla="*/ 0 h 2270405"/>
                  <a:gd name="connsiteX1" fmla="*/ 2127851 w 2276474"/>
                  <a:gd name="connsiteY1" fmla="*/ 231486 h 2270405"/>
                  <a:gd name="connsiteX2" fmla="*/ 94962 w 2276474"/>
                  <a:gd name="connsiteY2" fmla="*/ 1169743 h 2270405"/>
                  <a:gd name="connsiteX3" fmla="*/ 39572 w 2276474"/>
                  <a:gd name="connsiteY3" fmla="*/ 432237 h 2270405"/>
                  <a:gd name="connsiteX4" fmla="*/ 1933835 w 2276474"/>
                  <a:gd name="connsiteY4" fmla="*/ 0 h 2270405"/>
                  <a:gd name="connsiteX0" fmla="*/ 1933835 w 2280778"/>
                  <a:gd name="connsiteY0" fmla="*/ 0 h 1871027"/>
                  <a:gd name="connsiteX1" fmla="*/ 2127851 w 2280778"/>
                  <a:gd name="connsiteY1" fmla="*/ 231486 h 1871027"/>
                  <a:gd name="connsiteX2" fmla="*/ 94962 w 2280778"/>
                  <a:gd name="connsiteY2" fmla="*/ 1169743 h 1871027"/>
                  <a:gd name="connsiteX3" fmla="*/ 39572 w 2280778"/>
                  <a:gd name="connsiteY3" fmla="*/ 432237 h 1871027"/>
                  <a:gd name="connsiteX4" fmla="*/ 1933835 w 2280778"/>
                  <a:gd name="connsiteY4" fmla="*/ 0 h 1871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0778" h="1871027">
                    <a:moveTo>
                      <a:pt x="1933835" y="0"/>
                    </a:moveTo>
                    <a:cubicBezTo>
                      <a:pt x="2149735" y="311150"/>
                      <a:pt x="1988151" y="-193964"/>
                      <a:pt x="2127851" y="231486"/>
                    </a:cubicBezTo>
                    <a:cubicBezTo>
                      <a:pt x="2953351" y="2092036"/>
                      <a:pt x="171384" y="2317167"/>
                      <a:pt x="94962" y="1169743"/>
                    </a:cubicBezTo>
                    <a:cubicBezTo>
                      <a:pt x="94962" y="712543"/>
                      <a:pt x="-74728" y="927537"/>
                      <a:pt x="39572" y="432237"/>
                    </a:cubicBezTo>
                    <a:lnTo>
                      <a:pt x="1933835" y="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1" name="Oval 70"/>
              <p:cNvSpPr/>
              <p:nvPr/>
            </p:nvSpPr>
            <p:spPr>
              <a:xfrm>
                <a:off x="-14713425" y="-20274915"/>
                <a:ext cx="4419603" cy="4419588"/>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2" name="Oval 71"/>
              <p:cNvSpPr/>
              <p:nvPr/>
            </p:nvSpPr>
            <p:spPr>
              <a:xfrm>
                <a:off x="-14713425" y="-20472380"/>
                <a:ext cx="4419603" cy="441960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spTree>
    <p:extLst>
      <p:ext uri="{BB962C8B-B14F-4D97-AF65-F5344CB8AC3E}">
        <p14:creationId xmlns:p14="http://schemas.microsoft.com/office/powerpoint/2010/main" val="4062372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cloud\drive\websites\slidemodel\logo\sebastian\slidemodel-logo-tra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0080" y="3164752"/>
            <a:ext cx="2791845" cy="528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1613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A9F95F81D1F2D948A37F17C7EDBDC5AC" ma:contentTypeVersion="0" ma:contentTypeDescription="Crie um novo documento." ma:contentTypeScope="" ma:versionID="f4eac648619f398b2620d90a2e63841c">
  <xsd:schema xmlns:xsd="http://www.w3.org/2001/XMLSchema" xmlns:xs="http://www.w3.org/2001/XMLSchema" xmlns:p="http://schemas.microsoft.com/office/2006/metadata/properties" targetNamespace="http://schemas.microsoft.com/office/2006/metadata/properties" ma:root="true" ma:fieldsID="acb358bd3c4937f8c29cf3e1e72186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C76CBB8-076D-4C33-B737-E25BB8E26565}"/>
</file>

<file path=customXml/itemProps2.xml><?xml version="1.0" encoding="utf-8"?>
<ds:datastoreItem xmlns:ds="http://schemas.openxmlformats.org/officeDocument/2006/customXml" ds:itemID="{A5CA5C2E-A189-4DFB-BEEB-C5C3FCDE1222}"/>
</file>

<file path=customXml/itemProps3.xml><?xml version="1.0" encoding="utf-8"?>
<ds:datastoreItem xmlns:ds="http://schemas.openxmlformats.org/officeDocument/2006/customXml" ds:itemID="{9105C915-37F2-4657-A65A-97DA52EC9964}"/>
</file>

<file path=docProps/app.xml><?xml version="1.0" encoding="utf-8"?>
<Properties xmlns="http://schemas.openxmlformats.org/officeDocument/2006/extended-properties" xmlns:vt="http://schemas.openxmlformats.org/officeDocument/2006/docPropsVTypes">
  <Template/>
  <TotalTime>5515</TotalTime>
  <Words>130</Words>
  <Application>Microsoft Office PowerPoint</Application>
  <PresentationFormat>Widescreen</PresentationFormat>
  <Paragraphs>38</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Open Sans</vt:lpstr>
      <vt:lpstr>Open Sans Extrabold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SlideModel</Manager>
  <Company>SlideModel</Company>
  <LinksUpToDate>false</LinksUpToDate>
  <SharedDoc>false</SharedDoc>
  <HyperlinkBase>http://slidemodel.com/</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PowerPoint</dc:title>
  <dc:subject>SlideModel PowerPoint</dc:subject>
  <dc:creator>SlideModel</dc:creator>
  <cp:keywords>powerpoint, powerpoint templates</cp:keywords>
  <dc:description>SlideModel PowerPoint</dc:description>
  <cp:lastModifiedBy>SlideModel</cp:lastModifiedBy>
  <cp:revision>126</cp:revision>
  <dcterms:created xsi:type="dcterms:W3CDTF">2013-09-12T13:05:01Z</dcterms:created>
  <dcterms:modified xsi:type="dcterms:W3CDTF">2015-11-24T17:57:25Z</dcterms:modified>
  <cp:category>SlideModel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0x010100A9F95F81D1F2D948A37F17C7EDBDC5AC</vt:lpwstr>
  </property>
</Properties>
</file>